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EC8A-CF6F-4D41-885B-CB2D4EE06F06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7F4C-11CB-4EC6-B6AD-2909FBB30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43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DEC8A-CF6F-4D41-885B-CB2D4EE06F06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57F4C-11CB-4EC6-B6AD-2909FBB30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89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Tying Across the Atlantic</a:t>
            </a:r>
            <a:endParaRPr lang="sv-SE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43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Strategic Approach</a:t>
            </a:r>
            <a:endParaRPr lang="ru-RU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53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ru-RU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03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Contacts</a:t>
            </a:r>
            <a:endParaRPr lang="ru-RU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0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Overview</a:t>
            </a:r>
            <a:endParaRPr lang="sv-SE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68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Background</a:t>
            </a:r>
            <a:endParaRPr lang="ru-RU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06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US vs EU: Unilateral conduct</a:t>
            </a:r>
            <a:endParaRPr lang="sv-SE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75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US vs EU: Legislation</a:t>
            </a:r>
            <a:endParaRPr lang="sv-SE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88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Tying</a:t>
            </a:r>
            <a:endParaRPr lang="ru-RU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62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IE and WMP</a:t>
            </a:r>
            <a:endParaRPr lang="ru-RU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14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IE and WMP</a:t>
            </a:r>
            <a:endParaRPr lang="ru-RU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50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Strategic Approach</a:t>
            </a:r>
            <a:endParaRPr lang="ru-RU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36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Tying Across the Atlantic</vt:lpstr>
      <vt:lpstr>Overview</vt:lpstr>
      <vt:lpstr>Background</vt:lpstr>
      <vt:lpstr>US vs EU: Unilateral conduct</vt:lpstr>
      <vt:lpstr>US vs EU: Legislation</vt:lpstr>
      <vt:lpstr>Tying</vt:lpstr>
      <vt:lpstr>IE and WMP</vt:lpstr>
      <vt:lpstr>IE and WMP</vt:lpstr>
      <vt:lpstr>Strategic Approach</vt:lpstr>
      <vt:lpstr>Strategic Approach</vt:lpstr>
      <vt:lpstr>Conclusions</vt:lpstr>
      <vt:lpstr>Contacts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Tying Across the Atlantic</dc:title>
  <dc:creator>Надеми Нюша</dc:creator>
  <cp:lastModifiedBy>Надеми Нюша</cp:lastModifiedBy>
  <cp:revision>1</cp:revision>
  <dcterms:created xsi:type="dcterms:W3CDTF">2015-12-07T14:56:49Z</dcterms:created>
  <dcterms:modified xsi:type="dcterms:W3CDTF">2015-12-07T14:56:49Z</dcterms:modified>
</cp:coreProperties>
</file>