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878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9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610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535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0890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2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180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60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8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8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98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7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3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7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B930-D5D5-452A-9827-0F7A222430D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0428BE-CCE0-44C7-846A-E9823613C6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6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778696"/>
            <a:ext cx="7912506" cy="1753644"/>
          </a:xfrm>
        </p:spPr>
        <p:txBody>
          <a:bodyPr/>
          <a:lstStyle/>
          <a:p>
            <a:r>
              <a:rPr lang="ru-RU" sz="3200" dirty="0" smtClean="0"/>
              <a:t>О </a:t>
            </a:r>
            <a:r>
              <a:rPr lang="ru-RU" sz="3200" dirty="0"/>
              <a:t>подходах к решению задачи </a:t>
            </a:r>
            <a:r>
              <a:rPr lang="ru-RU" sz="3200" dirty="0" err="1" smtClean="0"/>
              <a:t>дезагрегирования</a:t>
            </a:r>
            <a:r>
              <a:rPr lang="ru-RU" sz="3200" dirty="0" smtClean="0"/>
              <a:t> </a:t>
            </a:r>
            <a:r>
              <a:rPr lang="ru-RU" sz="3200" dirty="0"/>
              <a:t>в таблицах </a:t>
            </a:r>
            <a:r>
              <a:rPr lang="en-US" sz="3200" dirty="0" smtClean="0"/>
              <a:t>“</a:t>
            </a:r>
            <a:r>
              <a:rPr lang="ru-RU" sz="3200" dirty="0" smtClean="0"/>
              <a:t>затраты-выпуск</a:t>
            </a:r>
            <a:r>
              <a:rPr lang="en-US" sz="3200" dirty="0" smtClean="0"/>
              <a:t>”</a:t>
            </a:r>
            <a:r>
              <a:rPr lang="ru-RU" sz="3200" dirty="0" smtClean="0"/>
              <a:t> (Результаты летней практики).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Кузнецов Сергей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7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ru-RU" sz="2000" dirty="0" smtClean="0"/>
              <a:t>Написания скрипта, осуществляющего случайную агрегацию заданной таблицы и рассчитывающих матрицы </a:t>
            </a:r>
            <a:r>
              <a:rPr lang="en-US" sz="2000" dirty="0" smtClean="0"/>
              <a:t>G</a:t>
            </a:r>
            <a:r>
              <a:rPr lang="ru-RU" sz="2000" dirty="0" smtClean="0"/>
              <a:t>,</a:t>
            </a:r>
            <a:r>
              <a:rPr lang="en-US" sz="2000" dirty="0" smtClean="0"/>
              <a:t>a</a:t>
            </a:r>
            <a:r>
              <a:rPr lang="ru-RU" sz="2000" dirty="0" smtClean="0"/>
              <a:t>,</a:t>
            </a:r>
            <a:r>
              <a:rPr lang="en-US" sz="2000" dirty="0" smtClean="0"/>
              <a:t>c</a:t>
            </a:r>
            <a:r>
              <a:rPr lang="ru-RU" sz="2000" dirty="0" smtClean="0"/>
              <a:t>.</a:t>
            </a:r>
            <a:endParaRPr lang="ru-RU" sz="2000" dirty="0"/>
          </a:p>
          <a:p>
            <a:pPr marL="800100" lvl="1" indent="-342900">
              <a:buFont typeface="+mj-lt"/>
              <a:buAutoNum type="arabicPeriod"/>
            </a:pPr>
            <a:r>
              <a:rPr lang="ru-RU" sz="2000" dirty="0" smtClean="0"/>
              <a:t>Написание скриптов, использующих функцию  квадратичного программирования для квадратичной оптимизации:</a:t>
            </a:r>
          </a:p>
          <a:p>
            <a:pPr lvl="2"/>
            <a:r>
              <a:rPr lang="en-US" sz="2000" dirty="0" smtClean="0"/>
              <a:t>ISD</a:t>
            </a:r>
            <a:endParaRPr lang="ru-RU" sz="2000" dirty="0" smtClean="0"/>
          </a:p>
          <a:p>
            <a:pPr lvl="2"/>
            <a:r>
              <a:rPr lang="en-US" sz="2000" dirty="0"/>
              <a:t>K</a:t>
            </a:r>
            <a:r>
              <a:rPr lang="en-US" sz="2000" dirty="0" smtClean="0"/>
              <a:t>uroda1</a:t>
            </a:r>
            <a:endParaRPr lang="ru-RU" sz="2000" dirty="0" smtClean="0"/>
          </a:p>
          <a:p>
            <a:pPr lvl="2"/>
            <a:r>
              <a:rPr lang="en-US" sz="2000" dirty="0"/>
              <a:t>K</a:t>
            </a:r>
            <a:r>
              <a:rPr lang="en-US" sz="2000" dirty="0" smtClean="0"/>
              <a:t>uroda2</a:t>
            </a:r>
            <a:endParaRPr lang="ru-RU" sz="2000" dirty="0" smtClean="0"/>
          </a:p>
          <a:p>
            <a:pPr lvl="2"/>
            <a:r>
              <a:rPr lang="en-US" sz="2000" dirty="0" smtClean="0"/>
              <a:t>Kuroda3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6809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Написаны</a:t>
            </a:r>
            <a:r>
              <a:rPr lang="en-US" dirty="0" smtClean="0"/>
              <a:t>:</a:t>
            </a:r>
          </a:p>
          <a:p>
            <a:r>
              <a:rPr lang="en-US" dirty="0" smtClean="0"/>
              <a:t>C</a:t>
            </a:r>
            <a:r>
              <a:rPr lang="ru-RU" dirty="0" smtClean="0"/>
              <a:t>крипт, </a:t>
            </a:r>
            <a:r>
              <a:rPr lang="ru-RU" dirty="0"/>
              <a:t>осуществляющего случайную агрегацию заданной </a:t>
            </a:r>
            <a:r>
              <a:rPr lang="ru-RU" dirty="0" smtClean="0"/>
              <a:t>таблицы.</a:t>
            </a:r>
            <a:endParaRPr lang="ru-RU" dirty="0"/>
          </a:p>
          <a:p>
            <a:r>
              <a:rPr lang="ru-RU" dirty="0"/>
              <a:t>Скрипт, реализующий агрегацию по </a:t>
            </a:r>
            <a:r>
              <a:rPr lang="ru-RU" dirty="0" smtClean="0"/>
              <a:t>схеме.</a:t>
            </a:r>
            <a:endParaRPr lang="ru-RU" dirty="0"/>
          </a:p>
          <a:p>
            <a:r>
              <a:rPr lang="ru-RU" dirty="0"/>
              <a:t>Скрипты, формирующий матрицы </a:t>
            </a:r>
            <a:r>
              <a:rPr lang="en-US" dirty="0"/>
              <a:t>G </a:t>
            </a:r>
            <a:r>
              <a:rPr lang="ru-RU" dirty="0"/>
              <a:t>и </a:t>
            </a:r>
            <a:r>
              <a:rPr lang="en-US" dirty="0" smtClean="0"/>
              <a:t>c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Скрипт, возвращающий информацию по таблицам(метрики и поэлементные абсолютные и относительные невязки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Скрипты, реализующие решение задачи </a:t>
            </a:r>
            <a:r>
              <a:rPr lang="ru-RU" smtClean="0"/>
              <a:t>квадратичного программирования</a:t>
            </a:r>
            <a:r>
              <a:rPr lang="ru-RU" dirty="0" smtClean="0"/>
              <a:t>, однако на практике оказалось, что методы почти никогда не сходится и проблема требует </a:t>
            </a:r>
            <a:r>
              <a:rPr lang="ru-RU" smtClean="0"/>
              <a:t>другого решения.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3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116</Words>
  <Application>Microsoft Office PowerPoint</Application>
  <PresentationFormat>Произвольный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Грань</vt:lpstr>
      <vt:lpstr>О подходах к решению задачи дезагрегирования в таблицах “затраты-выпуск” (Результаты летней практики).</vt:lpstr>
      <vt:lpstr>Задачи</vt:lpstr>
      <vt:lpstr>Результаты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Летняя практика</dc:title>
  <dc:creator>Sergey</dc:creator>
  <cp:lastModifiedBy>Пользователь Windows</cp:lastModifiedBy>
  <cp:revision>7</cp:revision>
  <dcterms:created xsi:type="dcterms:W3CDTF">2015-09-14T12:26:08Z</dcterms:created>
  <dcterms:modified xsi:type="dcterms:W3CDTF">2015-12-10T13:25:57Z</dcterms:modified>
</cp:coreProperties>
</file>