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469" r:id="rId2"/>
    <p:sldId id="554" r:id="rId3"/>
    <p:sldId id="569" r:id="rId4"/>
    <p:sldId id="568" r:id="rId5"/>
    <p:sldId id="544" r:id="rId6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ndrashov" initials="1" lastIdx="1" clrIdx="0"/>
  <p:cmAuthor id="1" name="1" initials="1" lastIdx="12" clrIdx="1"/>
  <p:cmAuthor id="2" name="Sergey Aleksashenko" initials="" lastIdx="2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5DE7"/>
    <a:srgbClr val="00863D"/>
    <a:srgbClr val="3458B2"/>
    <a:srgbClr val="274BBF"/>
    <a:srgbClr val="BC5332"/>
    <a:srgbClr val="008A3E"/>
    <a:srgbClr val="BF3737"/>
    <a:srgbClr val="CE7674"/>
    <a:srgbClr val="607DDA"/>
    <a:srgbClr val="6186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89049" autoAdjust="0"/>
  </p:normalViewPr>
  <p:slideViewPr>
    <p:cSldViewPr>
      <p:cViewPr varScale="1">
        <p:scale>
          <a:sx n="98" d="100"/>
          <a:sy n="98" d="100"/>
        </p:scale>
        <p:origin x="-5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9736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7" y="0"/>
            <a:ext cx="2971800" cy="49736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>
              <a:defRPr sz="1200"/>
            </a:lvl1pPr>
          </a:lstStyle>
          <a:p>
            <a:fld id="{9C531FC1-AE1F-4B55-A5A7-24B9AC39EA3C}" type="datetimeFigureOut">
              <a:rPr lang="ru-RU" smtClean="0"/>
              <a:pPr/>
              <a:t>17.12.2015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8186"/>
            <a:ext cx="2971800" cy="497365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7" y="9448186"/>
            <a:ext cx="2971800" cy="497365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>
              <a:defRPr sz="1200"/>
            </a:lvl1pPr>
          </a:lstStyle>
          <a:p>
            <a:fld id="{BD06F4E8-7D54-468A-A25D-8FB15B0ED8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76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800" cy="49736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7" y="0"/>
            <a:ext cx="2971800" cy="497365"/>
          </a:xfrm>
          <a:prstGeom prst="rect">
            <a:avLst/>
          </a:prstGeom>
        </p:spPr>
        <p:txBody>
          <a:bodyPr vert="horz" lIns="92172" tIns="46086" rIns="92172" bIns="460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E3B947B-BB8E-4DFF-9A22-6C5896E6C550}" type="datetimeFigureOut">
              <a:rPr lang="ru-RU"/>
              <a:pPr>
                <a:defRPr/>
              </a:pPr>
              <a:t>17.12.2015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7713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2" tIns="46086" rIns="92172" bIns="4608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8"/>
            <a:ext cx="5486400" cy="4476274"/>
          </a:xfrm>
          <a:prstGeom prst="rect">
            <a:avLst/>
          </a:prstGeom>
        </p:spPr>
        <p:txBody>
          <a:bodyPr vert="horz" lIns="92172" tIns="46086" rIns="92172" bIns="46086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8186"/>
            <a:ext cx="2971800" cy="497365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7" y="9448186"/>
            <a:ext cx="2971800" cy="497365"/>
          </a:xfrm>
          <a:prstGeom prst="rect">
            <a:avLst/>
          </a:prstGeom>
        </p:spPr>
        <p:txBody>
          <a:bodyPr vert="horz" lIns="92172" tIns="46086" rIns="92172" bIns="460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E055557-544E-43D8-A26E-1A7AC0E960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34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055557-544E-43D8-A26E-1A7AC0E9607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720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Стабилизация в целом, про отдельные отрасли, </a:t>
            </a:r>
            <a:r>
              <a:rPr lang="ru-RU" dirty="0" err="1" smtClean="0"/>
              <a:t>промышл-ть</a:t>
            </a:r>
            <a:r>
              <a:rPr lang="ru-RU" dirty="0" smtClean="0"/>
              <a:t>,</a:t>
            </a:r>
            <a:r>
              <a:rPr lang="ru-RU" baseline="0" dirty="0" smtClean="0"/>
              <a:t> сырье структура</a:t>
            </a:r>
            <a:r>
              <a:rPr lang="ru-RU" dirty="0" smtClean="0"/>
              <a:t> </a:t>
            </a:r>
          </a:p>
        </p:txBody>
      </p:sp>
      <p:sp>
        <p:nvSpPr>
          <p:cNvPr id="70659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9448186"/>
            <a:ext cx="2970213" cy="49736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AF7DA4-6C8D-4CF6-BBC8-F955BB4AD3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64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Стабилизация в целом, про отдельные отрасли, </a:t>
            </a:r>
            <a:r>
              <a:rPr lang="ru-RU" dirty="0" err="1" smtClean="0"/>
              <a:t>промышл-ть</a:t>
            </a:r>
            <a:r>
              <a:rPr lang="ru-RU" dirty="0" smtClean="0"/>
              <a:t>,</a:t>
            </a:r>
            <a:r>
              <a:rPr lang="ru-RU" baseline="0" dirty="0" smtClean="0"/>
              <a:t> сырье структура</a:t>
            </a:r>
            <a:r>
              <a:rPr lang="ru-RU" dirty="0" smtClean="0"/>
              <a:t> </a:t>
            </a:r>
          </a:p>
        </p:txBody>
      </p:sp>
      <p:sp>
        <p:nvSpPr>
          <p:cNvPr id="70659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9448186"/>
            <a:ext cx="2970213" cy="49736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AF7DA4-6C8D-4CF6-BBC8-F955BB4AD3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64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dirty="0" smtClean="0"/>
              <a:t>Стабилизация в целом, про отдельные отрасли, </a:t>
            </a:r>
            <a:r>
              <a:rPr lang="ru-RU" dirty="0" err="1" smtClean="0"/>
              <a:t>промышл-ть</a:t>
            </a:r>
            <a:r>
              <a:rPr lang="ru-RU" dirty="0" smtClean="0"/>
              <a:t>,</a:t>
            </a:r>
            <a:r>
              <a:rPr lang="ru-RU" baseline="0" dirty="0" smtClean="0"/>
              <a:t> сырье структура</a:t>
            </a:r>
            <a:r>
              <a:rPr lang="ru-RU" dirty="0" smtClean="0"/>
              <a:t> </a:t>
            </a:r>
          </a:p>
        </p:txBody>
      </p:sp>
      <p:sp>
        <p:nvSpPr>
          <p:cNvPr id="70659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9448186"/>
            <a:ext cx="2970213" cy="49736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AF7DA4-6C8D-4CF6-BBC8-F955BB4AD3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64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0659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9448186"/>
            <a:ext cx="2970213" cy="49736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AF7DA4-6C8D-4CF6-BBC8-F955BB4AD31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96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57D7-253B-4C8F-9750-269B8B19E1F6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0392A-8885-49B0-AEA8-1212BCD1BF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232C7-A735-4D65-A681-790829A45B28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2ADAA-3954-4869-A034-332BB7BC4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E4F43-8339-47CD-AF3C-F98D8C05B49A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E4DC4-7D1C-480B-8A87-D5A87FD072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6C017-3B98-4D15-A058-DE9AC49A9E83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A8C19-CD5B-4F7A-ADFF-89CF67484D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87D9-54FE-4021-B60D-BB532F8764ED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466F8-E510-4A3C-BD78-0E5933B0D7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9E4FF-3C63-4859-A3F1-F2A8C01DCA44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D784D-86F5-40EF-B2DF-61A6B3F73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1F399-6D15-4ACB-B8C7-C6C5CDB8376F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9A2-11F7-44C6-B032-D4B473F653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CBE16-2E52-47F9-99F1-D5FB4880C4FE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69D77-738B-4C77-9BD3-4B72A21520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83A9C-1A3B-4646-9948-989826525213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3D252-0C03-41DF-93B2-4241DD188B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4982D-AA16-421E-B8FD-9A15400D8A3B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F51E7-3CA6-45B3-909E-9A3783B834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A8B34-1531-4F9F-866F-5206DDD465F6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F28C77-FDFD-4B3A-BA22-76C050189D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789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C2C06D4-92DB-4EE2-81D9-F4629B4C7473}" type="datetime1">
              <a:rPr lang="en-US" smtClean="0"/>
              <a:t>12/17/2015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3F2CE479-C8D8-47BE-AD59-4BFFFAB04C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/>
          <p:cNvSpPr>
            <a:spLocks noGrp="1" noChangeArrowheads="1"/>
          </p:cNvSpPr>
          <p:nvPr>
            <p:ph type="title"/>
          </p:nvPr>
        </p:nvSpPr>
        <p:spPr>
          <a:xfrm>
            <a:off x="932370" y="1916832"/>
            <a:ext cx="7429745" cy="1800200"/>
          </a:xfrm>
        </p:spPr>
        <p:txBody>
          <a:bodyPr rIns="132080"/>
          <a:lstStyle/>
          <a:p>
            <a:r>
              <a:rPr lang="ru-RU" sz="3200" b="1" dirty="0"/>
              <a:t>Рыночные возможности развития </a:t>
            </a:r>
            <a:r>
              <a:rPr lang="ru-RU" sz="3200" b="1" dirty="0" err="1"/>
              <a:t>нетопливного</a:t>
            </a:r>
            <a:r>
              <a:rPr lang="ru-RU" sz="3200" b="1" dirty="0"/>
              <a:t> экспорта </a:t>
            </a:r>
            <a:br>
              <a:rPr lang="ru-RU" sz="3200" b="1" dirty="0"/>
            </a:br>
            <a:r>
              <a:rPr lang="ru-RU" sz="3200" b="1" dirty="0"/>
              <a:t>и </a:t>
            </a:r>
            <a:r>
              <a:rPr lang="ru-RU" sz="3200" b="1" dirty="0" err="1" smtClean="0"/>
              <a:t>импортозамещения</a:t>
            </a:r>
            <a:endParaRPr lang="en-US" sz="3200" b="1" dirty="0" smtClean="0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1913" y="5661248"/>
            <a:ext cx="6543675" cy="731837"/>
          </a:xfrm>
        </p:spPr>
        <p:txBody>
          <a:bodyPr rIns="132080"/>
          <a:lstStyle/>
          <a:p>
            <a:pPr marL="39688" indent="0" algn="ctr">
              <a:lnSpc>
                <a:spcPct val="80000"/>
              </a:lnSpc>
              <a:buFont typeface="Arial" charset="0"/>
              <a:buNone/>
            </a:pPr>
            <a:r>
              <a:rPr lang="ru-RU" sz="2400" dirty="0" smtClean="0"/>
              <a:t>17 декабря </a:t>
            </a:r>
            <a:r>
              <a:rPr lang="en-US" sz="2400" dirty="0" smtClean="0"/>
              <a:t>201</a:t>
            </a:r>
            <a:r>
              <a:rPr lang="ru-RU" sz="2400" dirty="0" smtClean="0"/>
              <a:t>5</a:t>
            </a:r>
            <a:r>
              <a:rPr lang="en-US" sz="2400" dirty="0" smtClean="0"/>
              <a:t> </a:t>
            </a:r>
          </a:p>
        </p:txBody>
      </p:sp>
      <p:pic>
        <p:nvPicPr>
          <p:cNvPr id="64515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15888"/>
            <a:ext cx="115252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7" name="Rectangle 5"/>
          <p:cNvSpPr>
            <a:spLocks/>
          </p:cNvSpPr>
          <p:nvPr/>
        </p:nvSpPr>
        <p:spPr bwMode="auto">
          <a:xfrm>
            <a:off x="1160982" y="455198"/>
            <a:ext cx="64262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r>
              <a:rPr lang="en-US" sz="2500" b="1" dirty="0">
                <a:latin typeface="Calibri" pitchFamily="34" charset="0"/>
                <a:cs typeface="Arial" charset="0"/>
              </a:rPr>
              <a:t>          </a:t>
            </a:r>
            <a:r>
              <a:rPr lang="ru-RU" sz="2500" b="1" dirty="0">
                <a:latin typeface="Calibri" pitchFamily="34" charset="0"/>
                <a:cs typeface="Arial" charset="0"/>
              </a:rPr>
              <a:t>   </a:t>
            </a:r>
            <a:r>
              <a:rPr lang="ru-RU" sz="2500" b="1" dirty="0" smtClean="0">
                <a:latin typeface="Calibri" pitchFamily="34" charset="0"/>
                <a:cs typeface="Arial" charset="0"/>
              </a:rPr>
              <a:t>НИУ ВШЭ                         Центр развития</a:t>
            </a:r>
            <a:r>
              <a:rPr lang="en-US" sz="2500" b="1" dirty="0" smtClean="0">
                <a:latin typeface="Calibri" pitchFamily="34" charset="0"/>
                <a:cs typeface="Arial" charset="0"/>
              </a:rPr>
              <a:t>            </a:t>
            </a:r>
            <a:endParaRPr lang="en-US" sz="2500" b="1" dirty="0">
              <a:latin typeface="Calibri" pitchFamily="34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A8C19-CD5B-4F7A-ADFF-89CF67484D2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3789040"/>
            <a:ext cx="6984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i="1" dirty="0" err="1" smtClean="0"/>
              <a:t>Н.В.Акиндинова</a:t>
            </a:r>
            <a:r>
              <a:rPr lang="ru-RU" sz="2000" i="1" dirty="0" smtClean="0"/>
              <a:t> </a:t>
            </a:r>
          </a:p>
          <a:p>
            <a:pPr algn="r"/>
            <a:r>
              <a:rPr lang="ru-RU" sz="1600" i="1" dirty="0" smtClean="0"/>
              <a:t>Директор Института </a:t>
            </a:r>
          </a:p>
          <a:p>
            <a:pPr algn="r"/>
            <a:r>
              <a:rPr lang="ru-RU" sz="1600" i="1" dirty="0" smtClean="0"/>
              <a:t>«Центр развития»</a:t>
            </a:r>
          </a:p>
          <a:p>
            <a:pPr algn="r"/>
            <a:r>
              <a:rPr lang="ru-RU" sz="1600" i="1" dirty="0" smtClean="0"/>
              <a:t>НИУ ВШЭ </a:t>
            </a:r>
          </a:p>
          <a:p>
            <a:pPr algn="r"/>
            <a:endParaRPr lang="ru-RU" sz="2000" i="1" dirty="0"/>
          </a:p>
        </p:txBody>
      </p:sp>
      <p:pic>
        <p:nvPicPr>
          <p:cNvPr id="10" name="Рисунок 9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36160"/>
            <a:ext cx="1072693" cy="1022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731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D784D-86F5-40EF-B2DF-61A6B3F73AB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400" b="1" dirty="0">
              <a:solidFill>
                <a:srgbClr val="274BB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6028" y="60307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Динамика выпуска базовых </a:t>
            </a:r>
            <a:r>
              <a:rPr lang="ru-RU" b="1" dirty="0" smtClean="0"/>
              <a:t>отраслей 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(сезонность устранена)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198" y="1196752"/>
            <a:ext cx="6410492" cy="5126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2002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D784D-86F5-40EF-B2DF-61A6B3F73A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400" b="1" dirty="0">
              <a:solidFill>
                <a:srgbClr val="274BB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6028" y="609600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Доля импорта во внутреннем спросе (постоянные цены 2008 г., сезонность устранена)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408" y="1340768"/>
            <a:ext cx="7194148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58427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D784D-86F5-40EF-B2DF-61A6B3F73A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400" b="1" dirty="0">
              <a:solidFill>
                <a:srgbClr val="274BB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1812" y="609599"/>
            <a:ext cx="74888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Динамика </a:t>
            </a:r>
            <a:r>
              <a:rPr lang="ru-RU" b="1" dirty="0" err="1" smtClean="0"/>
              <a:t>нетопливного</a:t>
            </a:r>
            <a:r>
              <a:rPr lang="ru-RU" b="1" dirty="0" smtClean="0"/>
              <a:t> экспорта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(сезонность устранена)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596" y="1412776"/>
            <a:ext cx="763726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178914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BD784D-86F5-40EF-B2DF-61A6B3F73A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sz="2400" b="1" dirty="0">
              <a:solidFill>
                <a:srgbClr val="274BBF"/>
              </a:solidFill>
            </a:endParaRPr>
          </a:p>
        </p:txBody>
      </p:sp>
      <p:sp>
        <p:nvSpPr>
          <p:cNvPr id="8" name="TextBox 1"/>
          <p:cNvSpPr txBox="1"/>
          <p:nvPr/>
        </p:nvSpPr>
        <p:spPr>
          <a:xfrm>
            <a:off x="588507" y="764704"/>
            <a:ext cx="7943931" cy="561662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endParaRPr lang="ru-RU" sz="1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75856" y="2413337"/>
            <a:ext cx="28248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/>
              <a:t>Спасибо!</a:t>
            </a:r>
          </a:p>
        </p:txBody>
      </p:sp>
    </p:spTree>
    <p:extLst>
      <p:ext uri="{BB962C8B-B14F-4D97-AF65-F5344CB8AC3E}">
        <p14:creationId xmlns:p14="http://schemas.microsoft.com/office/powerpoint/2010/main" val="1270445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17851</TotalTime>
  <Words>92</Words>
  <Application>Microsoft Office PowerPoint</Application>
  <PresentationFormat>Экран (4:3)</PresentationFormat>
  <Paragraphs>24</Paragraphs>
  <Slides>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3_Office Theme</vt:lpstr>
      <vt:lpstr>Рыночные возможности развития нетопливного экспорта  и импортозамещения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Kondrashov</dc:creator>
  <cp:lastModifiedBy>1</cp:lastModifiedBy>
  <cp:revision>1027</cp:revision>
  <cp:lastPrinted>2015-04-09T05:02:00Z</cp:lastPrinted>
  <dcterms:created xsi:type="dcterms:W3CDTF">2006-08-16T00:00:00Z</dcterms:created>
  <dcterms:modified xsi:type="dcterms:W3CDTF">2015-12-17T14:55:21Z</dcterms:modified>
</cp:coreProperties>
</file>