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63" r:id="rId4"/>
    <p:sldId id="262" r:id="rId5"/>
    <p:sldId id="264" r:id="rId6"/>
    <p:sldId id="268" r:id="rId7"/>
    <p:sldId id="269" r:id="rId8"/>
    <p:sldId id="270" r:id="rId9"/>
    <p:sldId id="271" r:id="rId10"/>
    <p:sldId id="267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82"/>
    <a:srgbClr val="1C2A55"/>
    <a:srgbClr val="2138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81" autoAdjust="0"/>
    <p:restoredTop sz="94660" autoAdjust="0"/>
  </p:normalViewPr>
  <p:slideViewPr>
    <p:cSldViewPr snapToGrid="0" snapToObjects="1">
      <p:cViewPr>
        <p:scale>
          <a:sx n="107" d="100"/>
          <a:sy n="107" d="100"/>
        </p:scale>
        <p:origin x="-1950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37DEAD-4B8B-47FA-9781-7F1B5262668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C78EDB8C-047C-4970-93C8-2F689F99FA4C}">
      <dgm:prSet phldrT="[Текст]"/>
      <dgm:spPr/>
      <dgm:t>
        <a:bodyPr/>
        <a:lstStyle/>
        <a:p>
          <a:r>
            <a:rPr lang="ru-RU" b="1" dirty="0" smtClean="0">
              <a:solidFill>
                <a:srgbClr val="FFFF00"/>
              </a:solidFill>
            </a:rPr>
            <a:t>Заказчиком </a:t>
          </a:r>
          <a:r>
            <a:rPr lang="ru-RU" dirty="0" smtClean="0"/>
            <a:t>сформирована</a:t>
          </a:r>
          <a:r>
            <a:rPr lang="ru-RU" dirty="0" smtClean="0">
              <a:solidFill>
                <a:srgbClr val="FFFF00"/>
              </a:solidFill>
            </a:rPr>
            <a:t> </a:t>
          </a:r>
          <a:r>
            <a:rPr lang="ru-RU" dirty="0" smtClean="0"/>
            <a:t>концепция проекта</a:t>
          </a:r>
          <a:endParaRPr lang="ru-RU" dirty="0"/>
        </a:p>
      </dgm:t>
    </dgm:pt>
    <dgm:pt modelId="{44343947-8F8A-4013-8FD7-AC31268BC358}" type="parTrans" cxnId="{3CC0D710-DD0F-4632-B6E7-3EB77B2F5F15}">
      <dgm:prSet/>
      <dgm:spPr/>
      <dgm:t>
        <a:bodyPr/>
        <a:lstStyle/>
        <a:p>
          <a:endParaRPr lang="ru-RU"/>
        </a:p>
      </dgm:t>
    </dgm:pt>
    <dgm:pt modelId="{BD621D10-9432-4720-B666-81778AB4B5EB}" type="sibTrans" cxnId="{3CC0D710-DD0F-4632-B6E7-3EB77B2F5F15}">
      <dgm:prSet/>
      <dgm:spPr/>
      <dgm:t>
        <a:bodyPr/>
        <a:lstStyle/>
        <a:p>
          <a:endParaRPr lang="ru-RU"/>
        </a:p>
      </dgm:t>
    </dgm:pt>
    <dgm:pt modelId="{BC17BD55-8DC1-42DB-8B3A-7EDB0ECE0333}">
      <dgm:prSet phldrT="[Текст]"/>
      <dgm:spPr/>
      <dgm:t>
        <a:bodyPr/>
        <a:lstStyle/>
        <a:p>
          <a:r>
            <a:rPr lang="ru-RU" dirty="0" smtClean="0"/>
            <a:t>Студенты записываются на проект</a:t>
          </a:r>
          <a:endParaRPr lang="ru-RU" dirty="0"/>
        </a:p>
      </dgm:t>
    </dgm:pt>
    <dgm:pt modelId="{30AC2F5F-170A-4F40-B46A-C43FFEBEBFC3}" type="parTrans" cxnId="{E1849CEC-A0FC-4C47-9ACA-F30BEB4B7547}">
      <dgm:prSet/>
      <dgm:spPr/>
      <dgm:t>
        <a:bodyPr/>
        <a:lstStyle/>
        <a:p>
          <a:endParaRPr lang="ru-RU"/>
        </a:p>
      </dgm:t>
    </dgm:pt>
    <dgm:pt modelId="{402E5908-31C0-4308-8967-7E367AD689EF}" type="sibTrans" cxnId="{E1849CEC-A0FC-4C47-9ACA-F30BEB4B7547}">
      <dgm:prSet/>
      <dgm:spPr/>
      <dgm:t>
        <a:bodyPr/>
        <a:lstStyle/>
        <a:p>
          <a:endParaRPr lang="ru-RU"/>
        </a:p>
      </dgm:t>
    </dgm:pt>
    <dgm:pt modelId="{DBBDE12D-759B-478B-9C85-8CB1914959EF}">
      <dgm:prSet phldrT="[Текст]"/>
      <dgm:spPr/>
      <dgm:t>
        <a:bodyPr/>
        <a:lstStyle/>
        <a:p>
          <a:r>
            <a:rPr lang="ru-RU" dirty="0" smtClean="0"/>
            <a:t>Сдача проекта, </a:t>
          </a:r>
          <a:r>
            <a:rPr lang="ru-RU" b="1" dirty="0" smtClean="0">
              <a:solidFill>
                <a:srgbClr val="FFFF00"/>
              </a:solidFill>
            </a:rPr>
            <a:t>оценка работы студентов</a:t>
          </a:r>
          <a:endParaRPr lang="ru-RU" b="1" dirty="0">
            <a:solidFill>
              <a:srgbClr val="FFFF00"/>
            </a:solidFill>
          </a:endParaRPr>
        </a:p>
      </dgm:t>
    </dgm:pt>
    <dgm:pt modelId="{6B4D94FC-0BDC-492E-BE91-AD19D03C1AD1}" type="parTrans" cxnId="{7961CD8C-BA75-443C-9F45-977D63566219}">
      <dgm:prSet/>
      <dgm:spPr/>
      <dgm:t>
        <a:bodyPr/>
        <a:lstStyle/>
        <a:p>
          <a:endParaRPr lang="ru-RU"/>
        </a:p>
      </dgm:t>
    </dgm:pt>
    <dgm:pt modelId="{0B855F46-9C4E-45D2-83AF-4470FE211049}" type="sibTrans" cxnId="{7961CD8C-BA75-443C-9F45-977D63566219}">
      <dgm:prSet/>
      <dgm:spPr/>
      <dgm:t>
        <a:bodyPr/>
        <a:lstStyle/>
        <a:p>
          <a:endParaRPr lang="ru-RU"/>
        </a:p>
      </dgm:t>
    </dgm:pt>
    <dgm:pt modelId="{26F126D4-65C9-4100-915A-C1873048E70B}">
      <dgm:prSet phldrT="[Текст]"/>
      <dgm:spPr/>
      <dgm:t>
        <a:bodyPr/>
        <a:lstStyle/>
        <a:p>
          <a:r>
            <a:rPr lang="ru-RU" dirty="0" smtClean="0"/>
            <a:t>Оформление заявки на </a:t>
          </a:r>
          <a:r>
            <a:rPr lang="ru-RU" b="1" dirty="0" smtClean="0">
              <a:solidFill>
                <a:srgbClr val="FFFF00"/>
              </a:solidFill>
            </a:rPr>
            <a:t>Ярмарке проектов</a:t>
          </a:r>
        </a:p>
      </dgm:t>
    </dgm:pt>
    <dgm:pt modelId="{0D4C5991-A794-4E39-87B2-4382C9E27D8E}" type="parTrans" cxnId="{6BB4A045-9E2B-43B3-8251-C14C577B086B}">
      <dgm:prSet/>
      <dgm:spPr/>
      <dgm:t>
        <a:bodyPr/>
        <a:lstStyle/>
        <a:p>
          <a:endParaRPr lang="ru-RU"/>
        </a:p>
      </dgm:t>
    </dgm:pt>
    <dgm:pt modelId="{B3F9875F-A335-4186-A680-2BCE05E87120}" type="sibTrans" cxnId="{6BB4A045-9E2B-43B3-8251-C14C577B086B}">
      <dgm:prSet/>
      <dgm:spPr/>
      <dgm:t>
        <a:bodyPr/>
        <a:lstStyle/>
        <a:p>
          <a:endParaRPr lang="ru-RU"/>
        </a:p>
      </dgm:t>
    </dgm:pt>
    <dgm:pt modelId="{FF2A1085-583F-4481-84E8-E408A026C758}">
      <dgm:prSet phldrT="[Текст]"/>
      <dgm:spPr/>
      <dgm:t>
        <a:bodyPr/>
        <a:lstStyle/>
        <a:p>
          <a:r>
            <a:rPr lang="ru-RU" dirty="0" smtClean="0"/>
            <a:t>Работа над проектом</a:t>
          </a:r>
          <a:endParaRPr lang="ru-RU" dirty="0"/>
        </a:p>
      </dgm:t>
    </dgm:pt>
    <dgm:pt modelId="{92BA2F30-BBA4-47E6-A128-3278DEF2CD1E}" type="parTrans" cxnId="{099E6BA4-EF34-420C-B160-4F4602F6FBED}">
      <dgm:prSet/>
      <dgm:spPr/>
      <dgm:t>
        <a:bodyPr/>
        <a:lstStyle/>
        <a:p>
          <a:endParaRPr lang="ru-RU"/>
        </a:p>
      </dgm:t>
    </dgm:pt>
    <dgm:pt modelId="{24A5005E-6B4A-40E6-8805-914132FE1B2D}" type="sibTrans" cxnId="{099E6BA4-EF34-420C-B160-4F4602F6FBED}">
      <dgm:prSet/>
      <dgm:spPr/>
      <dgm:t>
        <a:bodyPr/>
        <a:lstStyle/>
        <a:p>
          <a:endParaRPr lang="ru-RU"/>
        </a:p>
      </dgm:t>
    </dgm:pt>
    <dgm:pt modelId="{CA3DB580-800D-4F58-8D13-F6730CD0E640}" type="pres">
      <dgm:prSet presAssocID="{CE37DEAD-4B8B-47FA-9781-7F1B5262668F}" presName="CompostProcess" presStyleCnt="0">
        <dgm:presLayoutVars>
          <dgm:dir/>
          <dgm:resizeHandles val="exact"/>
        </dgm:presLayoutVars>
      </dgm:prSet>
      <dgm:spPr/>
    </dgm:pt>
    <dgm:pt modelId="{3A57E430-B70F-4679-BC09-C84AE655A05A}" type="pres">
      <dgm:prSet presAssocID="{CE37DEAD-4B8B-47FA-9781-7F1B5262668F}" presName="arrow" presStyleLbl="bgShp" presStyleIdx="0" presStyleCnt="1" custScaleX="117647"/>
      <dgm:spPr/>
    </dgm:pt>
    <dgm:pt modelId="{92DEF4D2-D9FC-49E4-80CA-320DD7338C44}" type="pres">
      <dgm:prSet presAssocID="{CE37DEAD-4B8B-47FA-9781-7F1B5262668F}" presName="linearProcess" presStyleCnt="0"/>
      <dgm:spPr/>
    </dgm:pt>
    <dgm:pt modelId="{8DE56DA8-920F-44FF-BB80-5EFAFEC26917}" type="pres">
      <dgm:prSet presAssocID="{C78EDB8C-047C-4970-93C8-2F689F99FA4C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2A9A05-9FE4-421F-8324-0DF22D50E9E6}" type="pres">
      <dgm:prSet presAssocID="{BD621D10-9432-4720-B666-81778AB4B5EB}" presName="sibTrans" presStyleCnt="0"/>
      <dgm:spPr/>
    </dgm:pt>
    <dgm:pt modelId="{872A4017-DEB1-480F-BBD7-307D584274D0}" type="pres">
      <dgm:prSet presAssocID="{26F126D4-65C9-4100-915A-C1873048E70B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3FC81D-F4DC-4DE9-8DC4-CE8CF4F2DC00}" type="pres">
      <dgm:prSet presAssocID="{B3F9875F-A335-4186-A680-2BCE05E87120}" presName="sibTrans" presStyleCnt="0"/>
      <dgm:spPr/>
    </dgm:pt>
    <dgm:pt modelId="{7561A197-04F2-4D44-816E-9FC5103E0631}" type="pres">
      <dgm:prSet presAssocID="{BC17BD55-8DC1-42DB-8B3A-7EDB0ECE0333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C18F44-8032-46ED-B524-4E4FD71EC8DD}" type="pres">
      <dgm:prSet presAssocID="{402E5908-31C0-4308-8967-7E367AD689EF}" presName="sibTrans" presStyleCnt="0"/>
      <dgm:spPr/>
    </dgm:pt>
    <dgm:pt modelId="{236EB9E5-C789-4A2D-B2FA-8BA546B2214C}" type="pres">
      <dgm:prSet presAssocID="{FF2A1085-583F-4481-84E8-E408A026C758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2310B2-0133-48E6-898F-71DC605ADBCA}" type="pres">
      <dgm:prSet presAssocID="{24A5005E-6B4A-40E6-8805-914132FE1B2D}" presName="sibTrans" presStyleCnt="0"/>
      <dgm:spPr/>
    </dgm:pt>
    <dgm:pt modelId="{48153124-F883-44C9-AF18-9C61D8EC2F18}" type="pres">
      <dgm:prSet presAssocID="{DBBDE12D-759B-478B-9C85-8CB1914959EF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B4A045-9E2B-43B3-8251-C14C577B086B}" srcId="{CE37DEAD-4B8B-47FA-9781-7F1B5262668F}" destId="{26F126D4-65C9-4100-915A-C1873048E70B}" srcOrd="1" destOrd="0" parTransId="{0D4C5991-A794-4E39-87B2-4382C9E27D8E}" sibTransId="{B3F9875F-A335-4186-A680-2BCE05E87120}"/>
    <dgm:cxn modelId="{3CC0D710-DD0F-4632-B6E7-3EB77B2F5F15}" srcId="{CE37DEAD-4B8B-47FA-9781-7F1B5262668F}" destId="{C78EDB8C-047C-4970-93C8-2F689F99FA4C}" srcOrd="0" destOrd="0" parTransId="{44343947-8F8A-4013-8FD7-AC31268BC358}" sibTransId="{BD621D10-9432-4720-B666-81778AB4B5EB}"/>
    <dgm:cxn modelId="{69FADD71-2D14-4784-845F-E5A68F2B963C}" type="presOf" srcId="{BC17BD55-8DC1-42DB-8B3A-7EDB0ECE0333}" destId="{7561A197-04F2-4D44-816E-9FC5103E0631}" srcOrd="0" destOrd="0" presId="urn:microsoft.com/office/officeart/2005/8/layout/hProcess9"/>
    <dgm:cxn modelId="{7961CD8C-BA75-443C-9F45-977D63566219}" srcId="{CE37DEAD-4B8B-47FA-9781-7F1B5262668F}" destId="{DBBDE12D-759B-478B-9C85-8CB1914959EF}" srcOrd="4" destOrd="0" parTransId="{6B4D94FC-0BDC-492E-BE91-AD19D03C1AD1}" sibTransId="{0B855F46-9C4E-45D2-83AF-4470FE211049}"/>
    <dgm:cxn modelId="{09D4F4D1-A3BE-4A18-998A-52CE78A2AA54}" type="presOf" srcId="{FF2A1085-583F-4481-84E8-E408A026C758}" destId="{236EB9E5-C789-4A2D-B2FA-8BA546B2214C}" srcOrd="0" destOrd="0" presId="urn:microsoft.com/office/officeart/2005/8/layout/hProcess9"/>
    <dgm:cxn modelId="{7272397B-03AE-41DC-9940-BACDDDCA937C}" type="presOf" srcId="{DBBDE12D-759B-478B-9C85-8CB1914959EF}" destId="{48153124-F883-44C9-AF18-9C61D8EC2F18}" srcOrd="0" destOrd="0" presId="urn:microsoft.com/office/officeart/2005/8/layout/hProcess9"/>
    <dgm:cxn modelId="{E1849CEC-A0FC-4C47-9ACA-F30BEB4B7547}" srcId="{CE37DEAD-4B8B-47FA-9781-7F1B5262668F}" destId="{BC17BD55-8DC1-42DB-8B3A-7EDB0ECE0333}" srcOrd="2" destOrd="0" parTransId="{30AC2F5F-170A-4F40-B46A-C43FFEBEBFC3}" sibTransId="{402E5908-31C0-4308-8967-7E367AD689EF}"/>
    <dgm:cxn modelId="{73880522-0EB8-43B9-AB90-9EB42EC952DA}" type="presOf" srcId="{C78EDB8C-047C-4970-93C8-2F689F99FA4C}" destId="{8DE56DA8-920F-44FF-BB80-5EFAFEC26917}" srcOrd="0" destOrd="0" presId="urn:microsoft.com/office/officeart/2005/8/layout/hProcess9"/>
    <dgm:cxn modelId="{099E6BA4-EF34-420C-B160-4F4602F6FBED}" srcId="{CE37DEAD-4B8B-47FA-9781-7F1B5262668F}" destId="{FF2A1085-583F-4481-84E8-E408A026C758}" srcOrd="3" destOrd="0" parTransId="{92BA2F30-BBA4-47E6-A128-3278DEF2CD1E}" sibTransId="{24A5005E-6B4A-40E6-8805-914132FE1B2D}"/>
    <dgm:cxn modelId="{B8C08CF9-A7F2-4583-AA9C-09A4001664B7}" type="presOf" srcId="{26F126D4-65C9-4100-915A-C1873048E70B}" destId="{872A4017-DEB1-480F-BBD7-307D584274D0}" srcOrd="0" destOrd="0" presId="urn:microsoft.com/office/officeart/2005/8/layout/hProcess9"/>
    <dgm:cxn modelId="{0988B918-72E9-4EE0-B7E6-34C308DD568B}" type="presOf" srcId="{CE37DEAD-4B8B-47FA-9781-7F1B5262668F}" destId="{CA3DB580-800D-4F58-8D13-F6730CD0E640}" srcOrd="0" destOrd="0" presId="urn:microsoft.com/office/officeart/2005/8/layout/hProcess9"/>
    <dgm:cxn modelId="{B1A2D6F9-35F0-4264-8E7B-65E3DE42F32A}" type="presParOf" srcId="{CA3DB580-800D-4F58-8D13-F6730CD0E640}" destId="{3A57E430-B70F-4679-BC09-C84AE655A05A}" srcOrd="0" destOrd="0" presId="urn:microsoft.com/office/officeart/2005/8/layout/hProcess9"/>
    <dgm:cxn modelId="{650CB398-7CD5-4550-A852-12BADDCF9788}" type="presParOf" srcId="{CA3DB580-800D-4F58-8D13-F6730CD0E640}" destId="{92DEF4D2-D9FC-49E4-80CA-320DD7338C44}" srcOrd="1" destOrd="0" presId="urn:microsoft.com/office/officeart/2005/8/layout/hProcess9"/>
    <dgm:cxn modelId="{6C77D811-1E7A-4824-ACB4-64FD2D7B66E4}" type="presParOf" srcId="{92DEF4D2-D9FC-49E4-80CA-320DD7338C44}" destId="{8DE56DA8-920F-44FF-BB80-5EFAFEC26917}" srcOrd="0" destOrd="0" presId="urn:microsoft.com/office/officeart/2005/8/layout/hProcess9"/>
    <dgm:cxn modelId="{A561D587-B3E8-4352-90FD-FDA8F8893D60}" type="presParOf" srcId="{92DEF4D2-D9FC-49E4-80CA-320DD7338C44}" destId="{542A9A05-9FE4-421F-8324-0DF22D50E9E6}" srcOrd="1" destOrd="0" presId="urn:microsoft.com/office/officeart/2005/8/layout/hProcess9"/>
    <dgm:cxn modelId="{2791B502-B3BA-4D98-99E8-1FE3389F9556}" type="presParOf" srcId="{92DEF4D2-D9FC-49E4-80CA-320DD7338C44}" destId="{872A4017-DEB1-480F-BBD7-307D584274D0}" srcOrd="2" destOrd="0" presId="urn:microsoft.com/office/officeart/2005/8/layout/hProcess9"/>
    <dgm:cxn modelId="{233C3E06-B675-45A0-85AD-2571387D6799}" type="presParOf" srcId="{92DEF4D2-D9FC-49E4-80CA-320DD7338C44}" destId="{A23FC81D-F4DC-4DE9-8DC4-CE8CF4F2DC00}" srcOrd="3" destOrd="0" presId="urn:microsoft.com/office/officeart/2005/8/layout/hProcess9"/>
    <dgm:cxn modelId="{51612980-C633-4101-A17F-736B40FD0AD5}" type="presParOf" srcId="{92DEF4D2-D9FC-49E4-80CA-320DD7338C44}" destId="{7561A197-04F2-4D44-816E-9FC5103E0631}" srcOrd="4" destOrd="0" presId="urn:microsoft.com/office/officeart/2005/8/layout/hProcess9"/>
    <dgm:cxn modelId="{8EDD404C-283B-4C25-B6E7-7C7D7B87A001}" type="presParOf" srcId="{92DEF4D2-D9FC-49E4-80CA-320DD7338C44}" destId="{4CC18F44-8032-46ED-B524-4E4FD71EC8DD}" srcOrd="5" destOrd="0" presId="urn:microsoft.com/office/officeart/2005/8/layout/hProcess9"/>
    <dgm:cxn modelId="{5E63B8F4-090C-4654-A46A-DEE1AEC01FB3}" type="presParOf" srcId="{92DEF4D2-D9FC-49E4-80CA-320DD7338C44}" destId="{236EB9E5-C789-4A2D-B2FA-8BA546B2214C}" srcOrd="6" destOrd="0" presId="urn:microsoft.com/office/officeart/2005/8/layout/hProcess9"/>
    <dgm:cxn modelId="{BCF2967E-79B8-49DC-8F16-418A1D00ABCB}" type="presParOf" srcId="{92DEF4D2-D9FC-49E4-80CA-320DD7338C44}" destId="{B32310B2-0133-48E6-898F-71DC605ADBCA}" srcOrd="7" destOrd="0" presId="urn:microsoft.com/office/officeart/2005/8/layout/hProcess9"/>
    <dgm:cxn modelId="{21B10A9B-1EE2-4791-951E-ACA62D0D6423}" type="presParOf" srcId="{92DEF4D2-D9FC-49E4-80CA-320DD7338C44}" destId="{48153124-F883-44C9-AF18-9C61D8EC2F18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7E30C0-1BF2-44D0-9220-19B9C2ECDEF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477782-0472-4D2E-9D1C-E3B198F36AC7}">
      <dgm:prSet phldrT="[Текст]" custT="1"/>
      <dgm:spPr/>
      <dgm:t>
        <a:bodyPr/>
        <a:lstStyle/>
        <a:p>
          <a:r>
            <a:rPr lang="ru-RU" sz="2800" b="1" dirty="0" smtClean="0"/>
            <a:t>По </a:t>
          </a:r>
          <a:r>
            <a:rPr lang="ru-RU" sz="2800" b="1" spc="-100" baseline="0" dirty="0" smtClean="0"/>
            <a:t>формальным </a:t>
          </a:r>
          <a:r>
            <a:rPr lang="ru-RU" sz="2800" b="1" dirty="0" smtClean="0"/>
            <a:t>критериям</a:t>
          </a:r>
          <a:endParaRPr lang="ru-RU" sz="2800" b="1" dirty="0"/>
        </a:p>
      </dgm:t>
    </dgm:pt>
    <dgm:pt modelId="{AAF7C1D2-A5D6-4039-AD11-C1B42FD0558A}" type="parTrans" cxnId="{6354338F-0521-420C-84CD-962093C57EED}">
      <dgm:prSet/>
      <dgm:spPr/>
      <dgm:t>
        <a:bodyPr/>
        <a:lstStyle/>
        <a:p>
          <a:endParaRPr lang="ru-RU"/>
        </a:p>
      </dgm:t>
    </dgm:pt>
    <dgm:pt modelId="{163476E1-2AF7-4123-A80A-E7F543EFAB25}" type="sibTrans" cxnId="{6354338F-0521-420C-84CD-962093C57EED}">
      <dgm:prSet/>
      <dgm:spPr/>
      <dgm:t>
        <a:bodyPr/>
        <a:lstStyle/>
        <a:p>
          <a:endParaRPr lang="ru-RU"/>
        </a:p>
      </dgm:t>
    </dgm:pt>
    <dgm:pt modelId="{6B4FF6F1-B626-4075-A689-D503ACE5D75C}">
      <dgm:prSet phldrT="[Текст]" custT="1"/>
      <dgm:spPr/>
      <dgm:t>
        <a:bodyPr/>
        <a:lstStyle/>
        <a:p>
          <a:pPr algn="l"/>
          <a:r>
            <a:rPr lang="ru-RU" sz="2400" dirty="0" smtClean="0"/>
            <a:t>Оценивается получившийся в результате работы проекта </a:t>
          </a:r>
          <a:r>
            <a:rPr lang="ru-RU" sz="2400" b="1" dirty="0" smtClean="0"/>
            <a:t>продукт</a:t>
          </a:r>
          <a:endParaRPr lang="ru-RU" sz="2400" b="1" dirty="0"/>
        </a:p>
      </dgm:t>
    </dgm:pt>
    <dgm:pt modelId="{4D28769C-6165-4E75-AA80-167197ECC0D3}" type="parTrans" cxnId="{29201982-E65E-44A2-8EF0-A3912EFE0489}">
      <dgm:prSet/>
      <dgm:spPr/>
      <dgm:t>
        <a:bodyPr/>
        <a:lstStyle/>
        <a:p>
          <a:endParaRPr lang="ru-RU"/>
        </a:p>
      </dgm:t>
    </dgm:pt>
    <dgm:pt modelId="{03EDDD6E-895A-4C31-8D3B-B877E9093F8E}" type="sibTrans" cxnId="{29201982-E65E-44A2-8EF0-A3912EFE0489}">
      <dgm:prSet/>
      <dgm:spPr/>
      <dgm:t>
        <a:bodyPr/>
        <a:lstStyle/>
        <a:p>
          <a:endParaRPr lang="ru-RU"/>
        </a:p>
      </dgm:t>
    </dgm:pt>
    <dgm:pt modelId="{3856E9A3-5B2A-46B2-B454-3D9DA7BD63BA}">
      <dgm:prSet phldrT="[Текст]" custT="1"/>
      <dgm:spPr/>
      <dgm:t>
        <a:bodyPr/>
        <a:lstStyle/>
        <a:p>
          <a:r>
            <a:rPr lang="ru-RU" sz="2800" b="1" dirty="0" smtClean="0"/>
            <a:t>По признакам процесса</a:t>
          </a:r>
          <a:endParaRPr lang="ru-RU" sz="2800" b="1" dirty="0"/>
        </a:p>
      </dgm:t>
    </dgm:pt>
    <dgm:pt modelId="{6983E1E9-6B4B-459D-9235-6FD336651471}" type="parTrans" cxnId="{918E9FCB-F574-48F4-87C3-A98A4DBFCA57}">
      <dgm:prSet/>
      <dgm:spPr/>
      <dgm:t>
        <a:bodyPr/>
        <a:lstStyle/>
        <a:p>
          <a:endParaRPr lang="ru-RU"/>
        </a:p>
      </dgm:t>
    </dgm:pt>
    <dgm:pt modelId="{20685A55-5EC1-4E18-940C-086947875A50}" type="sibTrans" cxnId="{918E9FCB-F574-48F4-87C3-A98A4DBFCA57}">
      <dgm:prSet/>
      <dgm:spPr/>
      <dgm:t>
        <a:bodyPr/>
        <a:lstStyle/>
        <a:p>
          <a:endParaRPr lang="ru-RU"/>
        </a:p>
      </dgm:t>
    </dgm:pt>
    <dgm:pt modelId="{4B9225D9-882E-41F3-963C-3F9C9D2632D4}">
      <dgm:prSet phldrT="[Текст]" custT="1"/>
      <dgm:spPr/>
      <dgm:t>
        <a:bodyPr/>
        <a:lstStyle/>
        <a:p>
          <a:r>
            <a:rPr lang="ru-RU" sz="2400" dirty="0" smtClean="0"/>
            <a:t>Оценивается успешность и результативность организованного </a:t>
          </a:r>
          <a:r>
            <a:rPr lang="ru-RU" sz="2400" b="1" dirty="0" smtClean="0"/>
            <a:t>процесса</a:t>
          </a:r>
          <a:endParaRPr lang="ru-RU" sz="2400" b="1" dirty="0"/>
        </a:p>
      </dgm:t>
    </dgm:pt>
    <dgm:pt modelId="{F696B17D-0959-4DD2-8537-85E10F0045D0}" type="parTrans" cxnId="{4053C8D6-5195-4293-AACA-F635204F53FC}">
      <dgm:prSet/>
      <dgm:spPr/>
      <dgm:t>
        <a:bodyPr/>
        <a:lstStyle/>
        <a:p>
          <a:endParaRPr lang="ru-RU"/>
        </a:p>
      </dgm:t>
    </dgm:pt>
    <dgm:pt modelId="{E305EE84-812B-475A-8BAB-F71009432243}" type="sibTrans" cxnId="{4053C8D6-5195-4293-AACA-F635204F53FC}">
      <dgm:prSet/>
      <dgm:spPr/>
      <dgm:t>
        <a:bodyPr/>
        <a:lstStyle/>
        <a:p>
          <a:endParaRPr lang="ru-RU"/>
        </a:p>
      </dgm:t>
    </dgm:pt>
    <dgm:pt modelId="{F0E8F932-1BEA-47F9-9C02-4354806F119A}">
      <dgm:prSet phldrT="[Текст]"/>
      <dgm:spPr/>
      <dgm:t>
        <a:bodyPr/>
        <a:lstStyle/>
        <a:p>
          <a:r>
            <a:rPr lang="ru-RU" b="1" dirty="0" smtClean="0"/>
            <a:t>Смешанный способ</a:t>
          </a:r>
          <a:endParaRPr lang="ru-RU" b="1" dirty="0"/>
        </a:p>
      </dgm:t>
    </dgm:pt>
    <dgm:pt modelId="{022F779E-4D48-46C7-8DB4-6AACF59A4519}" type="parTrans" cxnId="{9B231E52-0AD7-4C9A-A4E5-EF30DCAFDF00}">
      <dgm:prSet/>
      <dgm:spPr/>
      <dgm:t>
        <a:bodyPr/>
        <a:lstStyle/>
        <a:p>
          <a:endParaRPr lang="ru-RU"/>
        </a:p>
      </dgm:t>
    </dgm:pt>
    <dgm:pt modelId="{F9B07679-9EE4-420B-971D-0AEFB7D2547E}" type="sibTrans" cxnId="{9B231E52-0AD7-4C9A-A4E5-EF30DCAFDF00}">
      <dgm:prSet/>
      <dgm:spPr/>
      <dgm:t>
        <a:bodyPr/>
        <a:lstStyle/>
        <a:p>
          <a:endParaRPr lang="ru-RU"/>
        </a:p>
      </dgm:t>
    </dgm:pt>
    <dgm:pt modelId="{F707D532-3892-4EE3-A775-1B32C29919C2}">
      <dgm:prSet phldrT="[Текст]" custT="1"/>
      <dgm:spPr/>
      <dgm:t>
        <a:bodyPr/>
        <a:lstStyle/>
        <a:p>
          <a:r>
            <a:rPr lang="ru-RU" sz="2400" dirty="0" smtClean="0"/>
            <a:t>Оценка ставится на основе и итогового </a:t>
          </a:r>
          <a:r>
            <a:rPr lang="ru-RU" sz="2400" b="1" dirty="0" smtClean="0"/>
            <a:t>продукта,</a:t>
          </a:r>
          <a:r>
            <a:rPr lang="ru-RU" sz="2400" dirty="0" smtClean="0"/>
            <a:t> и организации </a:t>
          </a:r>
          <a:r>
            <a:rPr lang="ru-RU" sz="2400" b="1" dirty="0" smtClean="0"/>
            <a:t>процесса</a:t>
          </a:r>
          <a:endParaRPr lang="ru-RU" sz="2400" b="1" dirty="0"/>
        </a:p>
      </dgm:t>
    </dgm:pt>
    <dgm:pt modelId="{0A9D0981-9BE1-477E-928C-CEB191365E1E}" type="parTrans" cxnId="{6AD641D2-4D01-4E45-9EF4-7E1CAB30C612}">
      <dgm:prSet/>
      <dgm:spPr/>
      <dgm:t>
        <a:bodyPr/>
        <a:lstStyle/>
        <a:p>
          <a:endParaRPr lang="ru-RU"/>
        </a:p>
      </dgm:t>
    </dgm:pt>
    <dgm:pt modelId="{35142133-3D0A-4844-8ED8-460B4A3AEF25}" type="sibTrans" cxnId="{6AD641D2-4D01-4E45-9EF4-7E1CAB30C612}">
      <dgm:prSet/>
      <dgm:spPr/>
      <dgm:t>
        <a:bodyPr/>
        <a:lstStyle/>
        <a:p>
          <a:endParaRPr lang="ru-RU"/>
        </a:p>
      </dgm:t>
    </dgm:pt>
    <dgm:pt modelId="{19AF8B27-6463-46B5-A20F-1649A58EC372}" type="pres">
      <dgm:prSet presAssocID="{0F7E30C0-1BF2-44D0-9220-19B9C2ECDEF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588DF2E-FE69-45CB-B8CD-66D8ECCC98BC}" type="pres">
      <dgm:prSet presAssocID="{32477782-0472-4D2E-9D1C-E3B198F36AC7}" presName="thickLine" presStyleLbl="alignNode1" presStyleIdx="0" presStyleCnt="3"/>
      <dgm:spPr/>
    </dgm:pt>
    <dgm:pt modelId="{7910BFB7-1BCA-43BE-96A9-BB136C226480}" type="pres">
      <dgm:prSet presAssocID="{32477782-0472-4D2E-9D1C-E3B198F36AC7}" presName="horz1" presStyleCnt="0"/>
      <dgm:spPr/>
    </dgm:pt>
    <dgm:pt modelId="{E6A7340A-59C7-4B0A-B0AE-2DBB43DFA507}" type="pres">
      <dgm:prSet presAssocID="{32477782-0472-4D2E-9D1C-E3B198F36AC7}" presName="tx1" presStyleLbl="revTx" presStyleIdx="0" presStyleCnt="6" custScaleX="137233"/>
      <dgm:spPr/>
      <dgm:t>
        <a:bodyPr/>
        <a:lstStyle/>
        <a:p>
          <a:endParaRPr lang="ru-RU"/>
        </a:p>
      </dgm:t>
    </dgm:pt>
    <dgm:pt modelId="{20631B12-E3EB-41DF-9437-A2C12D0C4832}" type="pres">
      <dgm:prSet presAssocID="{32477782-0472-4D2E-9D1C-E3B198F36AC7}" presName="vert1" presStyleCnt="0"/>
      <dgm:spPr/>
    </dgm:pt>
    <dgm:pt modelId="{14C795CD-88FA-4458-B3AA-150580D819D6}" type="pres">
      <dgm:prSet presAssocID="{6B4FF6F1-B626-4075-A689-D503ACE5D75C}" presName="vertSpace2a" presStyleCnt="0"/>
      <dgm:spPr/>
    </dgm:pt>
    <dgm:pt modelId="{CF82B61D-8449-41BF-85A7-1F75CF370F1A}" type="pres">
      <dgm:prSet presAssocID="{6B4FF6F1-B626-4075-A689-D503ACE5D75C}" presName="horz2" presStyleCnt="0"/>
      <dgm:spPr/>
    </dgm:pt>
    <dgm:pt modelId="{FAF7C6A7-D2BF-4292-9CB6-7B83BF005BB4}" type="pres">
      <dgm:prSet presAssocID="{6B4FF6F1-B626-4075-A689-D503ACE5D75C}" presName="horzSpace2" presStyleCnt="0"/>
      <dgm:spPr/>
    </dgm:pt>
    <dgm:pt modelId="{687A6D0B-18CD-416B-B76C-7370B2D3022A}" type="pres">
      <dgm:prSet presAssocID="{6B4FF6F1-B626-4075-A689-D503ACE5D75C}" presName="tx2" presStyleLbl="revTx" presStyleIdx="1" presStyleCnt="6"/>
      <dgm:spPr/>
      <dgm:t>
        <a:bodyPr/>
        <a:lstStyle/>
        <a:p>
          <a:endParaRPr lang="ru-RU"/>
        </a:p>
      </dgm:t>
    </dgm:pt>
    <dgm:pt modelId="{A01603C8-FFED-45CD-8819-BBCE8A4068EB}" type="pres">
      <dgm:prSet presAssocID="{6B4FF6F1-B626-4075-A689-D503ACE5D75C}" presName="vert2" presStyleCnt="0"/>
      <dgm:spPr/>
    </dgm:pt>
    <dgm:pt modelId="{71705483-9A06-43F8-9EE1-1BA3E0AE2EB4}" type="pres">
      <dgm:prSet presAssocID="{6B4FF6F1-B626-4075-A689-D503ACE5D75C}" presName="thinLine2b" presStyleLbl="callout" presStyleIdx="0" presStyleCnt="3"/>
      <dgm:spPr/>
    </dgm:pt>
    <dgm:pt modelId="{80F80DC9-A982-4D7E-BCDC-63122C7AEB88}" type="pres">
      <dgm:prSet presAssocID="{6B4FF6F1-B626-4075-A689-D503ACE5D75C}" presName="vertSpace2b" presStyleCnt="0"/>
      <dgm:spPr/>
    </dgm:pt>
    <dgm:pt modelId="{6730B7C8-7296-4F95-A0B4-1B80EB5619CA}" type="pres">
      <dgm:prSet presAssocID="{3856E9A3-5B2A-46B2-B454-3D9DA7BD63BA}" presName="thickLine" presStyleLbl="alignNode1" presStyleIdx="1" presStyleCnt="3"/>
      <dgm:spPr/>
    </dgm:pt>
    <dgm:pt modelId="{C07D499B-6132-47B5-A605-58BF568ED95B}" type="pres">
      <dgm:prSet presAssocID="{3856E9A3-5B2A-46B2-B454-3D9DA7BD63BA}" presName="horz1" presStyleCnt="0"/>
      <dgm:spPr/>
    </dgm:pt>
    <dgm:pt modelId="{E824B951-DBFB-4C2D-9586-A0DF9A5B0ACB}" type="pres">
      <dgm:prSet presAssocID="{3856E9A3-5B2A-46B2-B454-3D9DA7BD63BA}" presName="tx1" presStyleLbl="revTx" presStyleIdx="2" presStyleCnt="6" custScaleX="133833"/>
      <dgm:spPr/>
      <dgm:t>
        <a:bodyPr/>
        <a:lstStyle/>
        <a:p>
          <a:endParaRPr lang="ru-RU"/>
        </a:p>
      </dgm:t>
    </dgm:pt>
    <dgm:pt modelId="{FB9CD27E-04E6-43C3-BC18-610F49DA52FD}" type="pres">
      <dgm:prSet presAssocID="{3856E9A3-5B2A-46B2-B454-3D9DA7BD63BA}" presName="vert1" presStyleCnt="0"/>
      <dgm:spPr/>
    </dgm:pt>
    <dgm:pt modelId="{0C72F495-A0C0-450E-90A5-19E88E7B2EB9}" type="pres">
      <dgm:prSet presAssocID="{4B9225D9-882E-41F3-963C-3F9C9D2632D4}" presName="vertSpace2a" presStyleCnt="0"/>
      <dgm:spPr/>
    </dgm:pt>
    <dgm:pt modelId="{1D3ECA7B-3589-42CF-97FB-05BE507D3DB6}" type="pres">
      <dgm:prSet presAssocID="{4B9225D9-882E-41F3-963C-3F9C9D2632D4}" presName="horz2" presStyleCnt="0"/>
      <dgm:spPr/>
    </dgm:pt>
    <dgm:pt modelId="{28DA95B2-9488-401F-A8F3-4AA15BE56CA0}" type="pres">
      <dgm:prSet presAssocID="{4B9225D9-882E-41F3-963C-3F9C9D2632D4}" presName="horzSpace2" presStyleCnt="0"/>
      <dgm:spPr/>
    </dgm:pt>
    <dgm:pt modelId="{67FD3136-5029-412E-A9FD-D252A122352B}" type="pres">
      <dgm:prSet presAssocID="{4B9225D9-882E-41F3-963C-3F9C9D2632D4}" presName="tx2" presStyleLbl="revTx" presStyleIdx="3" presStyleCnt="6"/>
      <dgm:spPr/>
      <dgm:t>
        <a:bodyPr/>
        <a:lstStyle/>
        <a:p>
          <a:endParaRPr lang="ru-RU"/>
        </a:p>
      </dgm:t>
    </dgm:pt>
    <dgm:pt modelId="{9E9D0186-0761-408E-8069-B32D22E194D3}" type="pres">
      <dgm:prSet presAssocID="{4B9225D9-882E-41F3-963C-3F9C9D2632D4}" presName="vert2" presStyleCnt="0"/>
      <dgm:spPr/>
    </dgm:pt>
    <dgm:pt modelId="{D8CEAAAD-AF6E-49EF-B8E6-A9D26111060D}" type="pres">
      <dgm:prSet presAssocID="{4B9225D9-882E-41F3-963C-3F9C9D2632D4}" presName="thinLine2b" presStyleLbl="callout" presStyleIdx="1" presStyleCnt="3"/>
      <dgm:spPr/>
    </dgm:pt>
    <dgm:pt modelId="{C099D4BA-38ED-4835-872B-56555BCF013C}" type="pres">
      <dgm:prSet presAssocID="{4B9225D9-882E-41F3-963C-3F9C9D2632D4}" presName="vertSpace2b" presStyleCnt="0"/>
      <dgm:spPr/>
    </dgm:pt>
    <dgm:pt modelId="{41328374-540C-47C6-A582-C83146A5955E}" type="pres">
      <dgm:prSet presAssocID="{F0E8F932-1BEA-47F9-9C02-4354806F119A}" presName="thickLine" presStyleLbl="alignNode1" presStyleIdx="2" presStyleCnt="3"/>
      <dgm:spPr/>
    </dgm:pt>
    <dgm:pt modelId="{CC7ED9EC-739D-42C7-8E3C-5C25BF17FF3C}" type="pres">
      <dgm:prSet presAssocID="{F0E8F932-1BEA-47F9-9C02-4354806F119A}" presName="horz1" presStyleCnt="0"/>
      <dgm:spPr/>
    </dgm:pt>
    <dgm:pt modelId="{AB189E71-9F38-4E85-9AB2-A90938E7123C}" type="pres">
      <dgm:prSet presAssocID="{F0E8F932-1BEA-47F9-9C02-4354806F119A}" presName="tx1" presStyleLbl="revTx" presStyleIdx="4" presStyleCnt="6" custScaleX="131607"/>
      <dgm:spPr/>
      <dgm:t>
        <a:bodyPr/>
        <a:lstStyle/>
        <a:p>
          <a:endParaRPr lang="ru-RU"/>
        </a:p>
      </dgm:t>
    </dgm:pt>
    <dgm:pt modelId="{23100FC2-57AD-4BF0-856B-88A0263E276D}" type="pres">
      <dgm:prSet presAssocID="{F0E8F932-1BEA-47F9-9C02-4354806F119A}" presName="vert1" presStyleCnt="0"/>
      <dgm:spPr/>
    </dgm:pt>
    <dgm:pt modelId="{0799AB9F-5E4C-44AB-BB48-F1A8891D0C6F}" type="pres">
      <dgm:prSet presAssocID="{F707D532-3892-4EE3-A775-1B32C29919C2}" presName="vertSpace2a" presStyleCnt="0"/>
      <dgm:spPr/>
    </dgm:pt>
    <dgm:pt modelId="{8E6C4CB3-4FA8-4C2F-95D6-7C7ABE96C2E2}" type="pres">
      <dgm:prSet presAssocID="{F707D532-3892-4EE3-A775-1B32C29919C2}" presName="horz2" presStyleCnt="0"/>
      <dgm:spPr/>
    </dgm:pt>
    <dgm:pt modelId="{66EC6FEA-A446-4AC6-84E8-C6098C80F230}" type="pres">
      <dgm:prSet presAssocID="{F707D532-3892-4EE3-A775-1B32C29919C2}" presName="horzSpace2" presStyleCnt="0"/>
      <dgm:spPr/>
    </dgm:pt>
    <dgm:pt modelId="{8678AC8C-CA7A-4875-A792-5EC0B8B95DD4}" type="pres">
      <dgm:prSet presAssocID="{F707D532-3892-4EE3-A775-1B32C29919C2}" presName="tx2" presStyleLbl="revTx" presStyleIdx="5" presStyleCnt="6"/>
      <dgm:spPr/>
      <dgm:t>
        <a:bodyPr/>
        <a:lstStyle/>
        <a:p>
          <a:endParaRPr lang="ru-RU"/>
        </a:p>
      </dgm:t>
    </dgm:pt>
    <dgm:pt modelId="{7652915C-EC7C-490E-B563-BA919C0748EE}" type="pres">
      <dgm:prSet presAssocID="{F707D532-3892-4EE3-A775-1B32C29919C2}" presName="vert2" presStyleCnt="0"/>
      <dgm:spPr/>
    </dgm:pt>
    <dgm:pt modelId="{E8266023-5FDA-4DCD-B0E5-C9DF54DBC7C9}" type="pres">
      <dgm:prSet presAssocID="{F707D532-3892-4EE3-A775-1B32C29919C2}" presName="thinLine2b" presStyleLbl="callout" presStyleIdx="2" presStyleCnt="3"/>
      <dgm:spPr/>
    </dgm:pt>
    <dgm:pt modelId="{C51B6438-6262-4FFD-8999-B47EA94088A9}" type="pres">
      <dgm:prSet presAssocID="{F707D532-3892-4EE3-A775-1B32C29919C2}" presName="vertSpace2b" presStyleCnt="0"/>
      <dgm:spPr/>
    </dgm:pt>
  </dgm:ptLst>
  <dgm:cxnLst>
    <dgm:cxn modelId="{6354338F-0521-420C-84CD-962093C57EED}" srcId="{0F7E30C0-1BF2-44D0-9220-19B9C2ECDEF5}" destId="{32477782-0472-4D2E-9D1C-E3B198F36AC7}" srcOrd="0" destOrd="0" parTransId="{AAF7C1D2-A5D6-4039-AD11-C1B42FD0558A}" sibTransId="{163476E1-2AF7-4123-A80A-E7F543EFAB25}"/>
    <dgm:cxn modelId="{9B231E52-0AD7-4C9A-A4E5-EF30DCAFDF00}" srcId="{0F7E30C0-1BF2-44D0-9220-19B9C2ECDEF5}" destId="{F0E8F932-1BEA-47F9-9C02-4354806F119A}" srcOrd="2" destOrd="0" parTransId="{022F779E-4D48-46C7-8DB4-6AACF59A4519}" sibTransId="{F9B07679-9EE4-420B-971D-0AEFB7D2547E}"/>
    <dgm:cxn modelId="{AC13B833-2010-4946-A0A7-91D9EBF5D994}" type="presOf" srcId="{F0E8F932-1BEA-47F9-9C02-4354806F119A}" destId="{AB189E71-9F38-4E85-9AB2-A90938E7123C}" srcOrd="0" destOrd="0" presId="urn:microsoft.com/office/officeart/2008/layout/LinedList"/>
    <dgm:cxn modelId="{6F56A014-6124-46C5-A631-9872DECB0DFB}" type="presOf" srcId="{4B9225D9-882E-41F3-963C-3F9C9D2632D4}" destId="{67FD3136-5029-412E-A9FD-D252A122352B}" srcOrd="0" destOrd="0" presId="urn:microsoft.com/office/officeart/2008/layout/LinedList"/>
    <dgm:cxn modelId="{918E9FCB-F574-48F4-87C3-A98A4DBFCA57}" srcId="{0F7E30C0-1BF2-44D0-9220-19B9C2ECDEF5}" destId="{3856E9A3-5B2A-46B2-B454-3D9DA7BD63BA}" srcOrd="1" destOrd="0" parTransId="{6983E1E9-6B4B-459D-9235-6FD336651471}" sibTransId="{20685A55-5EC1-4E18-940C-086947875A50}"/>
    <dgm:cxn modelId="{19DFB438-FD48-4DF3-80BE-5BB3A670AF23}" type="presOf" srcId="{32477782-0472-4D2E-9D1C-E3B198F36AC7}" destId="{E6A7340A-59C7-4B0A-B0AE-2DBB43DFA507}" srcOrd="0" destOrd="0" presId="urn:microsoft.com/office/officeart/2008/layout/LinedList"/>
    <dgm:cxn modelId="{58E325CD-A398-43E7-96BC-932E234E8ACD}" type="presOf" srcId="{F707D532-3892-4EE3-A775-1B32C29919C2}" destId="{8678AC8C-CA7A-4875-A792-5EC0B8B95DD4}" srcOrd="0" destOrd="0" presId="urn:microsoft.com/office/officeart/2008/layout/LinedList"/>
    <dgm:cxn modelId="{47C28FD5-150E-4F60-B2F1-131341F1A5A6}" type="presOf" srcId="{6B4FF6F1-B626-4075-A689-D503ACE5D75C}" destId="{687A6D0B-18CD-416B-B76C-7370B2D3022A}" srcOrd="0" destOrd="0" presId="urn:microsoft.com/office/officeart/2008/layout/LinedList"/>
    <dgm:cxn modelId="{29201982-E65E-44A2-8EF0-A3912EFE0489}" srcId="{32477782-0472-4D2E-9D1C-E3B198F36AC7}" destId="{6B4FF6F1-B626-4075-A689-D503ACE5D75C}" srcOrd="0" destOrd="0" parTransId="{4D28769C-6165-4E75-AA80-167197ECC0D3}" sibTransId="{03EDDD6E-895A-4C31-8D3B-B877E9093F8E}"/>
    <dgm:cxn modelId="{70223580-9303-4DCA-BCCF-2B7CB87C9C80}" type="presOf" srcId="{3856E9A3-5B2A-46B2-B454-3D9DA7BD63BA}" destId="{E824B951-DBFB-4C2D-9586-A0DF9A5B0ACB}" srcOrd="0" destOrd="0" presId="urn:microsoft.com/office/officeart/2008/layout/LinedList"/>
    <dgm:cxn modelId="{D5FDE903-170E-4E37-923B-A53006B9B531}" type="presOf" srcId="{0F7E30C0-1BF2-44D0-9220-19B9C2ECDEF5}" destId="{19AF8B27-6463-46B5-A20F-1649A58EC372}" srcOrd="0" destOrd="0" presId="urn:microsoft.com/office/officeart/2008/layout/LinedList"/>
    <dgm:cxn modelId="{4053C8D6-5195-4293-AACA-F635204F53FC}" srcId="{3856E9A3-5B2A-46B2-B454-3D9DA7BD63BA}" destId="{4B9225D9-882E-41F3-963C-3F9C9D2632D4}" srcOrd="0" destOrd="0" parTransId="{F696B17D-0959-4DD2-8537-85E10F0045D0}" sibTransId="{E305EE84-812B-475A-8BAB-F71009432243}"/>
    <dgm:cxn modelId="{6AD641D2-4D01-4E45-9EF4-7E1CAB30C612}" srcId="{F0E8F932-1BEA-47F9-9C02-4354806F119A}" destId="{F707D532-3892-4EE3-A775-1B32C29919C2}" srcOrd="0" destOrd="0" parTransId="{0A9D0981-9BE1-477E-928C-CEB191365E1E}" sibTransId="{35142133-3D0A-4844-8ED8-460B4A3AEF25}"/>
    <dgm:cxn modelId="{5B904BBF-4422-4AFD-87DD-200DB8AA8C66}" type="presParOf" srcId="{19AF8B27-6463-46B5-A20F-1649A58EC372}" destId="{1588DF2E-FE69-45CB-B8CD-66D8ECCC98BC}" srcOrd="0" destOrd="0" presId="urn:microsoft.com/office/officeart/2008/layout/LinedList"/>
    <dgm:cxn modelId="{FE2D30A2-19A6-4937-BCF9-C0452D21BB84}" type="presParOf" srcId="{19AF8B27-6463-46B5-A20F-1649A58EC372}" destId="{7910BFB7-1BCA-43BE-96A9-BB136C226480}" srcOrd="1" destOrd="0" presId="urn:microsoft.com/office/officeart/2008/layout/LinedList"/>
    <dgm:cxn modelId="{67BA7016-3051-4EB6-A0A1-51B05FF4A237}" type="presParOf" srcId="{7910BFB7-1BCA-43BE-96A9-BB136C226480}" destId="{E6A7340A-59C7-4B0A-B0AE-2DBB43DFA507}" srcOrd="0" destOrd="0" presId="urn:microsoft.com/office/officeart/2008/layout/LinedList"/>
    <dgm:cxn modelId="{DAA9E17C-953A-4422-A341-D4726325F270}" type="presParOf" srcId="{7910BFB7-1BCA-43BE-96A9-BB136C226480}" destId="{20631B12-E3EB-41DF-9437-A2C12D0C4832}" srcOrd="1" destOrd="0" presId="urn:microsoft.com/office/officeart/2008/layout/LinedList"/>
    <dgm:cxn modelId="{471EE9C7-1444-4F7D-8E92-56A261B124CE}" type="presParOf" srcId="{20631B12-E3EB-41DF-9437-A2C12D0C4832}" destId="{14C795CD-88FA-4458-B3AA-150580D819D6}" srcOrd="0" destOrd="0" presId="urn:microsoft.com/office/officeart/2008/layout/LinedList"/>
    <dgm:cxn modelId="{2E42C1E0-F11C-46AD-8857-48EBFBC716CA}" type="presParOf" srcId="{20631B12-E3EB-41DF-9437-A2C12D0C4832}" destId="{CF82B61D-8449-41BF-85A7-1F75CF370F1A}" srcOrd="1" destOrd="0" presId="urn:microsoft.com/office/officeart/2008/layout/LinedList"/>
    <dgm:cxn modelId="{189F5940-4517-421A-87B0-53D5B5F5AC3B}" type="presParOf" srcId="{CF82B61D-8449-41BF-85A7-1F75CF370F1A}" destId="{FAF7C6A7-D2BF-4292-9CB6-7B83BF005BB4}" srcOrd="0" destOrd="0" presId="urn:microsoft.com/office/officeart/2008/layout/LinedList"/>
    <dgm:cxn modelId="{7C430442-9F3A-4482-904B-FA7C9E78DACB}" type="presParOf" srcId="{CF82B61D-8449-41BF-85A7-1F75CF370F1A}" destId="{687A6D0B-18CD-416B-B76C-7370B2D3022A}" srcOrd="1" destOrd="0" presId="urn:microsoft.com/office/officeart/2008/layout/LinedList"/>
    <dgm:cxn modelId="{DDCC009C-5546-4BDC-BD19-FC614B22B48C}" type="presParOf" srcId="{CF82B61D-8449-41BF-85A7-1F75CF370F1A}" destId="{A01603C8-FFED-45CD-8819-BBCE8A4068EB}" srcOrd="2" destOrd="0" presId="urn:microsoft.com/office/officeart/2008/layout/LinedList"/>
    <dgm:cxn modelId="{6771DDD2-E505-4E25-A2AB-2AE2BD399394}" type="presParOf" srcId="{20631B12-E3EB-41DF-9437-A2C12D0C4832}" destId="{71705483-9A06-43F8-9EE1-1BA3E0AE2EB4}" srcOrd="2" destOrd="0" presId="urn:microsoft.com/office/officeart/2008/layout/LinedList"/>
    <dgm:cxn modelId="{BC7D51B6-CF02-4D1C-9CEE-B86AB891D6AA}" type="presParOf" srcId="{20631B12-E3EB-41DF-9437-A2C12D0C4832}" destId="{80F80DC9-A982-4D7E-BCDC-63122C7AEB88}" srcOrd="3" destOrd="0" presId="urn:microsoft.com/office/officeart/2008/layout/LinedList"/>
    <dgm:cxn modelId="{57FCC730-A984-4854-A603-7205BE9C0B40}" type="presParOf" srcId="{19AF8B27-6463-46B5-A20F-1649A58EC372}" destId="{6730B7C8-7296-4F95-A0B4-1B80EB5619CA}" srcOrd="2" destOrd="0" presId="urn:microsoft.com/office/officeart/2008/layout/LinedList"/>
    <dgm:cxn modelId="{660626DE-A6DB-4297-BCA7-2A66B2A7D166}" type="presParOf" srcId="{19AF8B27-6463-46B5-A20F-1649A58EC372}" destId="{C07D499B-6132-47B5-A605-58BF568ED95B}" srcOrd="3" destOrd="0" presId="urn:microsoft.com/office/officeart/2008/layout/LinedList"/>
    <dgm:cxn modelId="{5859D73D-4498-461C-AFB9-4ADD903C2000}" type="presParOf" srcId="{C07D499B-6132-47B5-A605-58BF568ED95B}" destId="{E824B951-DBFB-4C2D-9586-A0DF9A5B0ACB}" srcOrd="0" destOrd="0" presId="urn:microsoft.com/office/officeart/2008/layout/LinedList"/>
    <dgm:cxn modelId="{9BDD75DA-2963-4794-92D9-6FB3BB706CA4}" type="presParOf" srcId="{C07D499B-6132-47B5-A605-58BF568ED95B}" destId="{FB9CD27E-04E6-43C3-BC18-610F49DA52FD}" srcOrd="1" destOrd="0" presId="urn:microsoft.com/office/officeart/2008/layout/LinedList"/>
    <dgm:cxn modelId="{3CC3737A-4F5E-4E0E-B1D0-6F9C550A0105}" type="presParOf" srcId="{FB9CD27E-04E6-43C3-BC18-610F49DA52FD}" destId="{0C72F495-A0C0-450E-90A5-19E88E7B2EB9}" srcOrd="0" destOrd="0" presId="urn:microsoft.com/office/officeart/2008/layout/LinedList"/>
    <dgm:cxn modelId="{0E053FFE-AB9F-4338-882E-7A52D82A6588}" type="presParOf" srcId="{FB9CD27E-04E6-43C3-BC18-610F49DA52FD}" destId="{1D3ECA7B-3589-42CF-97FB-05BE507D3DB6}" srcOrd="1" destOrd="0" presId="urn:microsoft.com/office/officeart/2008/layout/LinedList"/>
    <dgm:cxn modelId="{AC830EEB-DEBC-4E1F-86F7-14D6AE5C7475}" type="presParOf" srcId="{1D3ECA7B-3589-42CF-97FB-05BE507D3DB6}" destId="{28DA95B2-9488-401F-A8F3-4AA15BE56CA0}" srcOrd="0" destOrd="0" presId="urn:microsoft.com/office/officeart/2008/layout/LinedList"/>
    <dgm:cxn modelId="{3573371F-6028-402E-B964-54F3B8A17037}" type="presParOf" srcId="{1D3ECA7B-3589-42CF-97FB-05BE507D3DB6}" destId="{67FD3136-5029-412E-A9FD-D252A122352B}" srcOrd="1" destOrd="0" presId="urn:microsoft.com/office/officeart/2008/layout/LinedList"/>
    <dgm:cxn modelId="{8B539E09-C64D-4A78-8EDF-A6F7D98A1286}" type="presParOf" srcId="{1D3ECA7B-3589-42CF-97FB-05BE507D3DB6}" destId="{9E9D0186-0761-408E-8069-B32D22E194D3}" srcOrd="2" destOrd="0" presId="urn:microsoft.com/office/officeart/2008/layout/LinedList"/>
    <dgm:cxn modelId="{C04C2836-63AB-48AF-A54E-06F8EDFF06C4}" type="presParOf" srcId="{FB9CD27E-04E6-43C3-BC18-610F49DA52FD}" destId="{D8CEAAAD-AF6E-49EF-B8E6-A9D26111060D}" srcOrd="2" destOrd="0" presId="urn:microsoft.com/office/officeart/2008/layout/LinedList"/>
    <dgm:cxn modelId="{7498BD69-901D-4E9C-BBFF-52448C9BD928}" type="presParOf" srcId="{FB9CD27E-04E6-43C3-BC18-610F49DA52FD}" destId="{C099D4BA-38ED-4835-872B-56555BCF013C}" srcOrd="3" destOrd="0" presId="urn:microsoft.com/office/officeart/2008/layout/LinedList"/>
    <dgm:cxn modelId="{9A274800-77FE-45ED-BF22-A2958A9554A2}" type="presParOf" srcId="{19AF8B27-6463-46B5-A20F-1649A58EC372}" destId="{41328374-540C-47C6-A582-C83146A5955E}" srcOrd="4" destOrd="0" presId="urn:microsoft.com/office/officeart/2008/layout/LinedList"/>
    <dgm:cxn modelId="{761AA429-B51D-4E11-903A-C8237578E160}" type="presParOf" srcId="{19AF8B27-6463-46B5-A20F-1649A58EC372}" destId="{CC7ED9EC-739D-42C7-8E3C-5C25BF17FF3C}" srcOrd="5" destOrd="0" presId="urn:microsoft.com/office/officeart/2008/layout/LinedList"/>
    <dgm:cxn modelId="{46AC7474-B591-4CF1-9B0C-0656A9124C7A}" type="presParOf" srcId="{CC7ED9EC-739D-42C7-8E3C-5C25BF17FF3C}" destId="{AB189E71-9F38-4E85-9AB2-A90938E7123C}" srcOrd="0" destOrd="0" presId="urn:microsoft.com/office/officeart/2008/layout/LinedList"/>
    <dgm:cxn modelId="{117525A0-BA1A-4A83-879D-CFA92D231ECB}" type="presParOf" srcId="{CC7ED9EC-739D-42C7-8E3C-5C25BF17FF3C}" destId="{23100FC2-57AD-4BF0-856B-88A0263E276D}" srcOrd="1" destOrd="0" presId="urn:microsoft.com/office/officeart/2008/layout/LinedList"/>
    <dgm:cxn modelId="{31CECF0B-4E23-45CE-B56A-355A3F1C0344}" type="presParOf" srcId="{23100FC2-57AD-4BF0-856B-88A0263E276D}" destId="{0799AB9F-5E4C-44AB-BB48-F1A8891D0C6F}" srcOrd="0" destOrd="0" presId="urn:microsoft.com/office/officeart/2008/layout/LinedList"/>
    <dgm:cxn modelId="{EB607383-85E2-40BA-A35D-D0295EBC9F18}" type="presParOf" srcId="{23100FC2-57AD-4BF0-856B-88A0263E276D}" destId="{8E6C4CB3-4FA8-4C2F-95D6-7C7ABE96C2E2}" srcOrd="1" destOrd="0" presId="urn:microsoft.com/office/officeart/2008/layout/LinedList"/>
    <dgm:cxn modelId="{5D8A2D0B-23B9-439B-834B-600782331944}" type="presParOf" srcId="{8E6C4CB3-4FA8-4C2F-95D6-7C7ABE96C2E2}" destId="{66EC6FEA-A446-4AC6-84E8-C6098C80F230}" srcOrd="0" destOrd="0" presId="urn:microsoft.com/office/officeart/2008/layout/LinedList"/>
    <dgm:cxn modelId="{FE2FEACA-41E3-421D-9724-666E4316778F}" type="presParOf" srcId="{8E6C4CB3-4FA8-4C2F-95D6-7C7ABE96C2E2}" destId="{8678AC8C-CA7A-4875-A792-5EC0B8B95DD4}" srcOrd="1" destOrd="0" presId="urn:microsoft.com/office/officeart/2008/layout/LinedList"/>
    <dgm:cxn modelId="{D2C23743-71AC-4ACD-8FDC-7A93EAD65489}" type="presParOf" srcId="{8E6C4CB3-4FA8-4C2F-95D6-7C7ABE96C2E2}" destId="{7652915C-EC7C-490E-B563-BA919C0748EE}" srcOrd="2" destOrd="0" presId="urn:microsoft.com/office/officeart/2008/layout/LinedList"/>
    <dgm:cxn modelId="{6FB03403-E8BA-4B56-88B0-D3E497C97319}" type="presParOf" srcId="{23100FC2-57AD-4BF0-856B-88A0263E276D}" destId="{E8266023-5FDA-4DCD-B0E5-C9DF54DBC7C9}" srcOrd="2" destOrd="0" presId="urn:microsoft.com/office/officeart/2008/layout/LinedList"/>
    <dgm:cxn modelId="{DE82099A-9D27-491A-8339-C7146BCAADC5}" type="presParOf" srcId="{23100FC2-57AD-4BF0-856B-88A0263E276D}" destId="{C51B6438-6262-4FFD-8999-B47EA94088A9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57E430-B70F-4679-BC09-C84AE655A05A}">
      <dsp:nvSpPr>
        <dsp:cNvPr id="0" name=""/>
        <dsp:cNvSpPr/>
      </dsp:nvSpPr>
      <dsp:spPr>
        <a:xfrm>
          <a:off x="2" y="0"/>
          <a:ext cx="8506667" cy="531425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E56DA8-920F-44FF-BB80-5EFAFEC26917}">
      <dsp:nvSpPr>
        <dsp:cNvPr id="0" name=""/>
        <dsp:cNvSpPr/>
      </dsp:nvSpPr>
      <dsp:spPr>
        <a:xfrm>
          <a:off x="3738" y="1594277"/>
          <a:ext cx="1634460" cy="21257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FF00"/>
              </a:solidFill>
            </a:rPr>
            <a:t>Заказчиком </a:t>
          </a:r>
          <a:r>
            <a:rPr lang="ru-RU" sz="1600" kern="1200" dirty="0" smtClean="0"/>
            <a:t>сформирована</a:t>
          </a:r>
          <a:r>
            <a:rPr lang="ru-RU" sz="1600" kern="1200" dirty="0" smtClean="0">
              <a:solidFill>
                <a:srgbClr val="FFFF00"/>
              </a:solidFill>
            </a:rPr>
            <a:t> </a:t>
          </a:r>
          <a:r>
            <a:rPr lang="ru-RU" sz="1600" kern="1200" dirty="0" smtClean="0"/>
            <a:t>концепция проекта</a:t>
          </a:r>
          <a:endParaRPr lang="ru-RU" sz="1600" kern="1200" dirty="0"/>
        </a:p>
      </dsp:txBody>
      <dsp:txXfrm>
        <a:off x="83526" y="1674065"/>
        <a:ext cx="1474884" cy="1966126"/>
      </dsp:txXfrm>
    </dsp:sp>
    <dsp:sp modelId="{872A4017-DEB1-480F-BBD7-307D584274D0}">
      <dsp:nvSpPr>
        <dsp:cNvPr id="0" name=""/>
        <dsp:cNvSpPr/>
      </dsp:nvSpPr>
      <dsp:spPr>
        <a:xfrm>
          <a:off x="1719921" y="1594277"/>
          <a:ext cx="1634460" cy="21257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Оформление заявки на </a:t>
          </a:r>
          <a:r>
            <a:rPr lang="ru-RU" sz="1600" b="1" kern="1200" dirty="0" smtClean="0">
              <a:solidFill>
                <a:srgbClr val="FFFF00"/>
              </a:solidFill>
            </a:rPr>
            <a:t>Ярмарке проектов</a:t>
          </a:r>
        </a:p>
      </dsp:txBody>
      <dsp:txXfrm>
        <a:off x="1799709" y="1674065"/>
        <a:ext cx="1474884" cy="1966126"/>
      </dsp:txXfrm>
    </dsp:sp>
    <dsp:sp modelId="{7561A197-04F2-4D44-816E-9FC5103E0631}">
      <dsp:nvSpPr>
        <dsp:cNvPr id="0" name=""/>
        <dsp:cNvSpPr/>
      </dsp:nvSpPr>
      <dsp:spPr>
        <a:xfrm>
          <a:off x="3436105" y="1594277"/>
          <a:ext cx="1634460" cy="21257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Студенты записываются на проект</a:t>
          </a:r>
          <a:endParaRPr lang="ru-RU" sz="1600" kern="1200" dirty="0"/>
        </a:p>
      </dsp:txBody>
      <dsp:txXfrm>
        <a:off x="3515893" y="1674065"/>
        <a:ext cx="1474884" cy="1966126"/>
      </dsp:txXfrm>
    </dsp:sp>
    <dsp:sp modelId="{236EB9E5-C789-4A2D-B2FA-8BA546B2214C}">
      <dsp:nvSpPr>
        <dsp:cNvPr id="0" name=""/>
        <dsp:cNvSpPr/>
      </dsp:nvSpPr>
      <dsp:spPr>
        <a:xfrm>
          <a:off x="5152289" y="1594277"/>
          <a:ext cx="1634460" cy="21257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Работа над проектом</a:t>
          </a:r>
          <a:endParaRPr lang="ru-RU" sz="1600" kern="1200" dirty="0"/>
        </a:p>
      </dsp:txBody>
      <dsp:txXfrm>
        <a:off x="5232077" y="1674065"/>
        <a:ext cx="1474884" cy="1966126"/>
      </dsp:txXfrm>
    </dsp:sp>
    <dsp:sp modelId="{48153124-F883-44C9-AF18-9C61D8EC2F18}">
      <dsp:nvSpPr>
        <dsp:cNvPr id="0" name=""/>
        <dsp:cNvSpPr/>
      </dsp:nvSpPr>
      <dsp:spPr>
        <a:xfrm>
          <a:off x="6868473" y="1594277"/>
          <a:ext cx="1634460" cy="21257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Сдача проекта, </a:t>
          </a:r>
          <a:r>
            <a:rPr lang="ru-RU" sz="1600" b="1" kern="1200" dirty="0" smtClean="0">
              <a:solidFill>
                <a:srgbClr val="FFFF00"/>
              </a:solidFill>
            </a:rPr>
            <a:t>оценка работы студентов</a:t>
          </a:r>
          <a:endParaRPr lang="ru-RU" sz="1600" b="1" kern="1200" dirty="0">
            <a:solidFill>
              <a:srgbClr val="FFFF00"/>
            </a:solidFill>
          </a:endParaRPr>
        </a:p>
      </dsp:txBody>
      <dsp:txXfrm>
        <a:off x="6948261" y="1674065"/>
        <a:ext cx="1474884" cy="19661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88DF2E-FE69-45CB-B8CD-66D8ECCC98BC}">
      <dsp:nvSpPr>
        <dsp:cNvPr id="0" name=""/>
        <dsp:cNvSpPr/>
      </dsp:nvSpPr>
      <dsp:spPr>
        <a:xfrm>
          <a:off x="0" y="2371"/>
          <a:ext cx="86250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A7340A-59C7-4B0A-B0AE-2DBB43DFA507}">
      <dsp:nvSpPr>
        <dsp:cNvPr id="0" name=""/>
        <dsp:cNvSpPr/>
      </dsp:nvSpPr>
      <dsp:spPr>
        <a:xfrm>
          <a:off x="0" y="2371"/>
          <a:ext cx="2203143" cy="1617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По </a:t>
          </a:r>
          <a:r>
            <a:rPr lang="ru-RU" sz="2800" b="1" kern="1200" spc="-100" baseline="0" dirty="0" smtClean="0"/>
            <a:t>формальным </a:t>
          </a:r>
          <a:r>
            <a:rPr lang="ru-RU" sz="2800" b="1" kern="1200" dirty="0" smtClean="0"/>
            <a:t>критериям</a:t>
          </a:r>
          <a:endParaRPr lang="ru-RU" sz="2800" b="1" kern="1200" dirty="0"/>
        </a:p>
      </dsp:txBody>
      <dsp:txXfrm>
        <a:off x="0" y="2371"/>
        <a:ext cx="2203143" cy="1617114"/>
      </dsp:txXfrm>
    </dsp:sp>
    <dsp:sp modelId="{687A6D0B-18CD-416B-B76C-7370B2D3022A}">
      <dsp:nvSpPr>
        <dsp:cNvPr id="0" name=""/>
        <dsp:cNvSpPr/>
      </dsp:nvSpPr>
      <dsp:spPr>
        <a:xfrm>
          <a:off x="2323548" y="75804"/>
          <a:ext cx="6301208" cy="1468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Оценивается получившийся в результате работы проекта </a:t>
          </a:r>
          <a:r>
            <a:rPr lang="ru-RU" sz="2400" b="1" kern="1200" dirty="0" smtClean="0"/>
            <a:t>продукт</a:t>
          </a:r>
          <a:endParaRPr lang="ru-RU" sz="2400" b="1" kern="1200" dirty="0"/>
        </a:p>
      </dsp:txBody>
      <dsp:txXfrm>
        <a:off x="2323548" y="75804"/>
        <a:ext cx="6301208" cy="1468668"/>
      </dsp:txXfrm>
    </dsp:sp>
    <dsp:sp modelId="{71705483-9A06-43F8-9EE1-1BA3E0AE2EB4}">
      <dsp:nvSpPr>
        <dsp:cNvPr id="0" name=""/>
        <dsp:cNvSpPr/>
      </dsp:nvSpPr>
      <dsp:spPr>
        <a:xfrm>
          <a:off x="2203143" y="1544472"/>
          <a:ext cx="642161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30B7C8-7296-4F95-A0B4-1B80EB5619CA}">
      <dsp:nvSpPr>
        <dsp:cNvPr id="0" name=""/>
        <dsp:cNvSpPr/>
      </dsp:nvSpPr>
      <dsp:spPr>
        <a:xfrm>
          <a:off x="0" y="1619485"/>
          <a:ext cx="86250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24B951-DBFB-4C2D-9586-A0DF9A5B0ACB}">
      <dsp:nvSpPr>
        <dsp:cNvPr id="0" name=""/>
        <dsp:cNvSpPr/>
      </dsp:nvSpPr>
      <dsp:spPr>
        <a:xfrm>
          <a:off x="0" y="1619485"/>
          <a:ext cx="2162086" cy="1617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По признакам процесса</a:t>
          </a:r>
          <a:endParaRPr lang="ru-RU" sz="2800" b="1" kern="1200" dirty="0"/>
        </a:p>
      </dsp:txBody>
      <dsp:txXfrm>
        <a:off x="0" y="1619485"/>
        <a:ext cx="2162086" cy="1617114"/>
      </dsp:txXfrm>
    </dsp:sp>
    <dsp:sp modelId="{67FD3136-5029-412E-A9FD-D252A122352B}">
      <dsp:nvSpPr>
        <dsp:cNvPr id="0" name=""/>
        <dsp:cNvSpPr/>
      </dsp:nvSpPr>
      <dsp:spPr>
        <a:xfrm>
          <a:off x="2283249" y="1692918"/>
          <a:ext cx="6340879" cy="1468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Оценивается успешность и результативность организованного </a:t>
          </a:r>
          <a:r>
            <a:rPr lang="ru-RU" sz="2400" b="1" kern="1200" dirty="0" smtClean="0"/>
            <a:t>процесса</a:t>
          </a:r>
          <a:endParaRPr lang="ru-RU" sz="2400" b="1" kern="1200" dirty="0"/>
        </a:p>
      </dsp:txBody>
      <dsp:txXfrm>
        <a:off x="2283249" y="1692918"/>
        <a:ext cx="6340879" cy="1468668"/>
      </dsp:txXfrm>
    </dsp:sp>
    <dsp:sp modelId="{D8CEAAAD-AF6E-49EF-B8E6-A9D26111060D}">
      <dsp:nvSpPr>
        <dsp:cNvPr id="0" name=""/>
        <dsp:cNvSpPr/>
      </dsp:nvSpPr>
      <dsp:spPr>
        <a:xfrm>
          <a:off x="2162086" y="3161586"/>
          <a:ext cx="646204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328374-540C-47C6-A582-C83146A5955E}">
      <dsp:nvSpPr>
        <dsp:cNvPr id="0" name=""/>
        <dsp:cNvSpPr/>
      </dsp:nvSpPr>
      <dsp:spPr>
        <a:xfrm>
          <a:off x="0" y="3236599"/>
          <a:ext cx="86250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189E71-9F38-4E85-9AB2-A90938E7123C}">
      <dsp:nvSpPr>
        <dsp:cNvPr id="0" name=""/>
        <dsp:cNvSpPr/>
      </dsp:nvSpPr>
      <dsp:spPr>
        <a:xfrm>
          <a:off x="0" y="3236599"/>
          <a:ext cx="2134993" cy="1617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Смешанный способ</a:t>
          </a:r>
          <a:endParaRPr lang="ru-RU" sz="2800" b="1" kern="1200" dirty="0"/>
        </a:p>
      </dsp:txBody>
      <dsp:txXfrm>
        <a:off x="0" y="3236599"/>
        <a:ext cx="2134993" cy="1617114"/>
      </dsp:txXfrm>
    </dsp:sp>
    <dsp:sp modelId="{8678AC8C-CA7A-4875-A792-5EC0B8B95DD4}">
      <dsp:nvSpPr>
        <dsp:cNvPr id="0" name=""/>
        <dsp:cNvSpPr/>
      </dsp:nvSpPr>
      <dsp:spPr>
        <a:xfrm>
          <a:off x="2256662" y="3310033"/>
          <a:ext cx="6367327" cy="1468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Оценка ставится на основе и итогового </a:t>
          </a:r>
          <a:r>
            <a:rPr lang="ru-RU" sz="2400" b="1" kern="1200" dirty="0" smtClean="0"/>
            <a:t>продукта,</a:t>
          </a:r>
          <a:r>
            <a:rPr lang="ru-RU" sz="2400" kern="1200" dirty="0" smtClean="0"/>
            <a:t> и организации </a:t>
          </a:r>
          <a:r>
            <a:rPr lang="ru-RU" sz="2400" b="1" kern="1200" dirty="0" smtClean="0"/>
            <a:t>процесса</a:t>
          </a:r>
          <a:endParaRPr lang="ru-RU" sz="2400" b="1" kern="1200" dirty="0"/>
        </a:p>
      </dsp:txBody>
      <dsp:txXfrm>
        <a:off x="2256662" y="3310033"/>
        <a:ext cx="6367327" cy="1468668"/>
      </dsp:txXfrm>
    </dsp:sp>
    <dsp:sp modelId="{E8266023-5FDA-4DCD-B0E5-C9DF54DBC7C9}">
      <dsp:nvSpPr>
        <dsp:cNvPr id="0" name=""/>
        <dsp:cNvSpPr/>
      </dsp:nvSpPr>
      <dsp:spPr>
        <a:xfrm>
          <a:off x="2134993" y="4778701"/>
          <a:ext cx="64889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0564F-BE6C-4D6F-B10D-EED93B3913D1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F206CF-21D4-41F1-B3BF-1A91B427C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455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206CF-21D4-41F1-B3BF-1A91B427C87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268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206CF-21D4-41F1-B3BF-1A91B427C87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268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206CF-21D4-41F1-B3BF-1A91B427C87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268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206CF-21D4-41F1-B3BF-1A91B427C87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268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206CF-21D4-41F1-B3BF-1A91B427C87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2685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206CF-21D4-41F1-B3BF-1A91B427C87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2685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206CF-21D4-41F1-B3BF-1A91B427C87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2685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206CF-21D4-41F1-B3BF-1A91B427C87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2685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206CF-21D4-41F1-B3BF-1A91B427C87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268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B43D1-82CB-47B9-95F7-D33685BDFA51}" type="datetime1">
              <a:rPr lang="en-US" smtClean="0"/>
              <a:pPr>
                <a:defRPr/>
              </a:pPr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7FFD-70CD-4C5C-8117-5884EA760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01E5-81BD-44E5-8E20-462C2C5FEFE5}" type="datetime1">
              <a:rPr lang="en-US" smtClean="0"/>
              <a:pPr>
                <a:defRPr/>
              </a:pPr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E88E-3ED5-4852-8D89-B50379241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6D683-A615-41BD-A4D8-17705CB114A0}" type="datetime1">
              <a:rPr lang="en-US" smtClean="0"/>
              <a:pPr>
                <a:defRPr/>
              </a:pPr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C045-341C-4E2D-AF88-1D9C50388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7838C-AED8-4BA5-8652-AEE276FCC083}" type="datetime1">
              <a:rPr lang="en-US" smtClean="0"/>
              <a:pPr>
                <a:defRPr/>
              </a:pPr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F501-F5CC-4E12-934E-78BB5E4DA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F4A4C-A39D-40F9-985D-C7DCB93C0DB5}" type="datetime1">
              <a:rPr lang="en-US" smtClean="0"/>
              <a:pPr>
                <a:defRPr/>
              </a:pPr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18A3-27E7-4D27-924C-4173717FF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A3BEA-EE38-406D-A93D-A1B7A0C50F31}" type="datetime1">
              <a:rPr lang="en-US" smtClean="0"/>
              <a:pPr>
                <a:defRPr/>
              </a:pPr>
              <a:t>12/9/2015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99C-A097-4533-BEFF-B1452833F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AF676-6045-4445-B3A3-69CE264AAD80}" type="datetime1">
              <a:rPr lang="en-US" smtClean="0"/>
              <a:pPr>
                <a:defRPr/>
              </a:pPr>
              <a:t>12/9/2015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C458-4B9D-4501-AB19-9D129E281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E988B-86FF-4F79-A487-7C318366F71F}" type="datetime1">
              <a:rPr lang="en-US" smtClean="0"/>
              <a:pPr>
                <a:defRPr/>
              </a:pPr>
              <a:t>12/9/2015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CD07-29D6-4A4D-ADEA-1E0E2DFE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96C13-5674-4527-A7EC-B9690D91A02D}" type="datetime1">
              <a:rPr lang="en-US" smtClean="0"/>
              <a:pPr>
                <a:defRPr/>
              </a:pPr>
              <a:t>12/9/2015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B3D-EFD3-47A2-82AF-07B5235D9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9FD65-7BC8-484C-874A-A3895B64CC55}" type="datetime1">
              <a:rPr lang="en-US" smtClean="0"/>
              <a:pPr>
                <a:defRPr/>
              </a:pPr>
              <a:t>12/9/2015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5757-2996-489D-9DE7-5C2053F78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B2E26-330E-4C2F-B5E7-B7743EB347D8}" type="datetime1">
              <a:rPr lang="en-US" smtClean="0"/>
              <a:pPr>
                <a:defRPr/>
              </a:pPr>
              <a:t>12/9/2015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040B-1B69-4DF3-82DE-71CA80F2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1F37826-9FC6-4A47-B435-94C6280B7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g"/><Relationship Id="rId4" Type="http://schemas.openxmlformats.org/officeDocument/2006/relationships/hyperlink" Target="http://www.hse.ru/org/hse/pfai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06625"/>
          </a:xfrm>
        </p:spPr>
        <p:txBody>
          <a:bodyPr/>
          <a:lstStyle/>
          <a:p>
            <a:pPr eaLnBrk="1" hangingPunct="1"/>
            <a:r>
              <a:rPr lang="ru-RU" sz="3200" b="1" dirty="0" smtClean="0"/>
              <a:t>Проектная деятельность </a:t>
            </a:r>
            <a:br>
              <a:rPr lang="ru-RU" sz="3200" b="1" dirty="0" smtClean="0"/>
            </a:br>
            <a:r>
              <a:rPr lang="ru-RU" sz="3200" b="1" dirty="0" smtClean="0"/>
              <a:t>в бакалавриате ВШЭ</a:t>
            </a:r>
            <a:endParaRPr lang="en-US" sz="3200" b="1" dirty="0" smtClean="0">
              <a:solidFill>
                <a:srgbClr val="21386F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371600" y="4468813"/>
            <a:ext cx="6400800" cy="908050"/>
          </a:xfrm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Методический центр</a:t>
            </a:r>
          </a:p>
          <a:p>
            <a:pPr eaLnBrk="1" hangingPunct="1"/>
            <a:r>
              <a:rPr kumimoji="1" lang="ru-RU" sz="2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Дирекция основных образовательных программ</a:t>
            </a:r>
            <a:endParaRPr kumimoji="1" lang="ru-RU" sz="14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lang="ru-RU" sz="800" dirty="0">
              <a:solidFill>
                <a:schemeClr val="bg1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800" dirty="0">
                <a:solidFill>
                  <a:schemeClr val="bg1"/>
                </a:solidFill>
              </a:rPr>
              <a:t>www.hse.ru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</a:p>
          <a:p>
            <a:pPr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5372" name="Rectangle 16"/>
          <p:cNvSpPr>
            <a:spLocks noChangeArrowheads="1"/>
          </p:cNvSpPr>
          <p:nvPr/>
        </p:nvSpPr>
        <p:spPr bwMode="auto">
          <a:xfrm>
            <a:off x="538163" y="2927350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73" name="Rectangle 17"/>
          <p:cNvSpPr>
            <a:spLocks noChangeArrowheads="1"/>
          </p:cNvSpPr>
          <p:nvPr/>
        </p:nvSpPr>
        <p:spPr bwMode="auto">
          <a:xfrm>
            <a:off x="538163" y="4114800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74" name="Rectangle 18"/>
          <p:cNvSpPr>
            <a:spLocks noChangeArrowheads="1"/>
          </p:cNvSpPr>
          <p:nvPr/>
        </p:nvSpPr>
        <p:spPr bwMode="auto">
          <a:xfrm>
            <a:off x="538163" y="5359400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sz="2400" b="1" dirty="0" smtClean="0">
                <a:latin typeface="Myriad Pro"/>
                <a:ea typeface="ＭＳ Ｐゴシック"/>
                <a:cs typeface="ＭＳ Ｐゴシック"/>
              </a:rPr>
              <a:t>Публикация проекта</a:t>
            </a:r>
            <a:endParaRPr lang="ru-RU" sz="2400" b="1" dirty="0">
              <a:latin typeface="Myriad Pro"/>
              <a:ea typeface="ＭＳ Ｐゴシック"/>
              <a:cs typeface="ＭＳ Ｐゴシック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57200" y="1060882"/>
            <a:ext cx="8429348" cy="481488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smtClean="0">
                <a:latin typeface="Myriad Pro"/>
                <a:ea typeface="ＭＳ Ｐゴシック"/>
                <a:cs typeface="ＭＳ Ｐゴシック"/>
              </a:rPr>
              <a:t>Проекты для записи на них студентов публикуются на Ярмарке проектов: </a:t>
            </a:r>
            <a:r>
              <a:rPr lang="en-US" sz="2000" dirty="0">
                <a:latin typeface="Myriad Pro"/>
                <a:ea typeface="ＭＳ Ｐゴシック"/>
                <a:cs typeface="ＭＳ Ｐゴシック"/>
                <a:hlinkClick r:id="rId4"/>
              </a:rPr>
              <a:t>http://www.hse.ru/org/hse/pfair</a:t>
            </a:r>
            <a:r>
              <a:rPr lang="en-US" sz="2000" dirty="0" smtClean="0">
                <a:latin typeface="Myriad Pro"/>
                <a:ea typeface="ＭＳ Ｐゴシック"/>
                <a:cs typeface="ＭＳ Ｐゴシック"/>
                <a:hlinkClick r:id="rId4"/>
              </a:rPr>
              <a:t>/</a:t>
            </a:r>
            <a:r>
              <a:rPr lang="ru-RU" sz="2000" dirty="0" smtClean="0">
                <a:latin typeface="Myriad Pro"/>
                <a:ea typeface="ＭＳ Ｐゴシック"/>
                <a:cs typeface="ＭＳ Ｐゴシック"/>
              </a:rPr>
              <a:t> (Добавление через Личный кабинет)</a:t>
            </a:r>
          </a:p>
          <a:p>
            <a:pPr marL="0" indent="0">
              <a:buFont typeface="Arial" charset="0"/>
              <a:buNone/>
            </a:pPr>
            <a:endParaRPr lang="ru-RU" sz="2000" dirty="0" smtClean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  <a:p>
            <a:pPr marL="0" indent="0">
              <a:buFont typeface="Arial" charset="0"/>
              <a:buNone/>
            </a:pPr>
            <a:endParaRPr lang="ru-RU" sz="2000" dirty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  <a:p>
            <a:pPr marL="0" indent="0">
              <a:buFont typeface="Arial" charset="0"/>
              <a:buNone/>
            </a:pPr>
            <a:endParaRPr lang="ru-RU" sz="2000" dirty="0" smtClean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  <a:p>
            <a:pPr marL="0" indent="0">
              <a:buFont typeface="Arial" charset="0"/>
              <a:buNone/>
            </a:pPr>
            <a:endParaRPr lang="ru-RU" sz="2000" dirty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  <a:p>
            <a:pPr marL="0" indent="0">
              <a:buFont typeface="Arial" charset="0"/>
              <a:buNone/>
            </a:pPr>
            <a:endParaRPr lang="ru-RU" sz="2000" dirty="0" smtClean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  <a:p>
            <a:pPr marL="0" indent="0">
              <a:buFont typeface="Arial" charset="0"/>
              <a:buNone/>
            </a:pPr>
            <a:endParaRPr lang="ru-RU" sz="2000" dirty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  <a:p>
            <a:pPr marL="0" indent="0">
              <a:buFont typeface="Arial" charset="0"/>
              <a:buNone/>
            </a:pPr>
            <a:endParaRPr lang="ru-RU" sz="2000" dirty="0" smtClean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  <a:p>
            <a:pPr marL="0" indent="0">
              <a:buFont typeface="Arial" charset="0"/>
              <a:buNone/>
            </a:pPr>
            <a:endParaRPr lang="ru-RU" sz="2000" dirty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  <a:p>
            <a:pPr marL="0" indent="0">
              <a:buFont typeface="Arial" charset="0"/>
              <a:buNone/>
            </a:pPr>
            <a:endParaRPr lang="ru-RU" sz="2000" dirty="0" smtClean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  <a:p>
            <a:pPr marL="0" indent="0">
              <a:buFont typeface="Arial" charset="0"/>
              <a:buNone/>
            </a:pPr>
            <a:endParaRPr lang="ru-RU" sz="2000" dirty="0" smtClean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838"/>
          <a:stretch/>
        </p:blipFill>
        <p:spPr>
          <a:xfrm>
            <a:off x="1015688" y="1856750"/>
            <a:ext cx="7312371" cy="4356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75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</a:p>
          <a:p>
            <a:pPr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411317" y="1068076"/>
            <a:ext cx="8330399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Myriad Pro"/>
              </a:rPr>
              <a:t>Проектная деятельность </a:t>
            </a:r>
            <a:r>
              <a:rPr lang="ru-RU" sz="2000" dirty="0" smtClean="0">
                <a:latin typeface="Myriad Pro"/>
              </a:rPr>
              <a:t>– часть образовательного процесса в бакалавриате НИУ ВШЭ, в которой студенты:</a:t>
            </a:r>
          </a:p>
          <a:p>
            <a:endParaRPr lang="ru-RU" sz="2000" dirty="0" smtClean="0">
              <a:solidFill>
                <a:srgbClr val="003F82"/>
              </a:solidFill>
              <a:latin typeface="Myriad Pro"/>
            </a:endParaRPr>
          </a:p>
          <a:p>
            <a:pPr marL="228600" indent="-228600">
              <a:buAutoNum type="arabicParenR"/>
            </a:pPr>
            <a:r>
              <a:rPr lang="ru-RU" sz="2000" dirty="0" smtClean="0">
                <a:solidFill>
                  <a:srgbClr val="003F82"/>
                </a:solidFill>
                <a:latin typeface="Myriad Pro"/>
              </a:rPr>
              <a:t> Работают над выполнением </a:t>
            </a:r>
            <a:r>
              <a:rPr lang="ru-RU" sz="2000" b="1" dirty="0" smtClean="0">
                <a:solidFill>
                  <a:srgbClr val="003F82"/>
                </a:solidFill>
                <a:latin typeface="Myriad Pro"/>
              </a:rPr>
              <a:t>практической задачи </a:t>
            </a:r>
            <a:r>
              <a:rPr lang="ru-RU" sz="2000" dirty="0" smtClean="0">
                <a:solidFill>
                  <a:srgbClr val="003F82"/>
                </a:solidFill>
                <a:latin typeface="Myriad Pro"/>
              </a:rPr>
              <a:t>в интересах Заказчика</a:t>
            </a:r>
          </a:p>
          <a:p>
            <a:pPr marL="228600" indent="-228600">
              <a:buAutoNum type="arabicParenR"/>
            </a:pPr>
            <a:r>
              <a:rPr lang="ru-RU" sz="2000" dirty="0" smtClean="0">
                <a:solidFill>
                  <a:srgbClr val="003F82"/>
                </a:solidFill>
                <a:latin typeface="Myriad Pro"/>
              </a:rPr>
              <a:t> Используют </a:t>
            </a:r>
            <a:r>
              <a:rPr lang="ru-RU" sz="2000" b="1" dirty="0" smtClean="0">
                <a:solidFill>
                  <a:srgbClr val="003F82"/>
                </a:solidFill>
                <a:latin typeface="Myriad Pro"/>
              </a:rPr>
              <a:t>полученные знания и умения </a:t>
            </a:r>
            <a:r>
              <a:rPr lang="ru-RU" sz="2000" dirty="0" smtClean="0">
                <a:solidFill>
                  <a:srgbClr val="003F82"/>
                </a:solidFill>
                <a:latin typeface="Myriad Pro"/>
              </a:rPr>
              <a:t>на практике</a:t>
            </a:r>
          </a:p>
          <a:p>
            <a:pPr marL="228600" indent="-228600">
              <a:buAutoNum type="arabicParenR"/>
            </a:pPr>
            <a:r>
              <a:rPr lang="ru-RU" sz="2000" dirty="0" smtClean="0">
                <a:solidFill>
                  <a:srgbClr val="003F82"/>
                </a:solidFill>
                <a:latin typeface="Myriad Pro"/>
              </a:rPr>
              <a:t> </a:t>
            </a:r>
            <a:r>
              <a:rPr lang="ru-RU" sz="2000" b="1" dirty="0" smtClean="0">
                <a:solidFill>
                  <a:srgbClr val="003F82"/>
                </a:solidFill>
                <a:latin typeface="Myriad Pro"/>
              </a:rPr>
              <a:t>Самостоятельно </a:t>
            </a:r>
            <a:r>
              <a:rPr lang="ru-RU" sz="2000" dirty="0" smtClean="0">
                <a:solidFill>
                  <a:srgbClr val="003F82"/>
                </a:solidFill>
                <a:latin typeface="Myriad Pro"/>
              </a:rPr>
              <a:t>выбирают проекты для выполнения</a:t>
            </a:r>
          </a:p>
          <a:p>
            <a:pPr marL="228600" indent="-228600">
              <a:buAutoNum type="arabicParenR"/>
            </a:pPr>
            <a:endParaRPr lang="ru-RU" sz="2000" dirty="0">
              <a:solidFill>
                <a:srgbClr val="003F82"/>
              </a:solidFill>
              <a:latin typeface="Myriad Pro"/>
            </a:endParaRPr>
          </a:p>
        </p:txBody>
      </p:sp>
      <p:sp>
        <p:nvSpPr>
          <p:cNvPr id="15373" name="Rectangle 17"/>
          <p:cNvSpPr>
            <a:spLocks noChangeArrowheads="1"/>
          </p:cNvSpPr>
          <p:nvPr/>
        </p:nvSpPr>
        <p:spPr bwMode="auto">
          <a:xfrm>
            <a:off x="538163" y="4114800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74" name="Rectangle 18"/>
          <p:cNvSpPr>
            <a:spLocks noChangeArrowheads="1"/>
          </p:cNvSpPr>
          <p:nvPr/>
        </p:nvSpPr>
        <p:spPr bwMode="auto">
          <a:xfrm>
            <a:off x="538163" y="5359400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11316" y="3850779"/>
            <a:ext cx="8330399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Myriad Pro"/>
              </a:rPr>
              <a:t>Проекты </a:t>
            </a:r>
            <a:r>
              <a:rPr lang="ru-RU" sz="2000" dirty="0" smtClean="0">
                <a:latin typeface="Myriad Pro"/>
              </a:rPr>
              <a:t>выполняются в интересах Заказчика. </a:t>
            </a:r>
          </a:p>
          <a:p>
            <a:endParaRPr lang="ru-RU" sz="2000" dirty="0">
              <a:latin typeface="Myriad Pro"/>
            </a:endParaRPr>
          </a:p>
          <a:p>
            <a:r>
              <a:rPr lang="ru-RU" sz="2000" b="1" dirty="0">
                <a:solidFill>
                  <a:srgbClr val="003F82"/>
                </a:solidFill>
                <a:latin typeface="Myriad Pro"/>
              </a:rPr>
              <a:t>Заказчик</a:t>
            </a:r>
            <a:r>
              <a:rPr lang="ru-RU" sz="2000" dirty="0">
                <a:solidFill>
                  <a:srgbClr val="003F82"/>
                </a:solidFill>
                <a:latin typeface="Myriad Pro"/>
              </a:rPr>
              <a:t> – любое заинтересованное в выполнении задачи лицо внутри или вне Университета. </a:t>
            </a:r>
            <a:r>
              <a:rPr lang="ru-RU" sz="2000" b="1" dirty="0">
                <a:solidFill>
                  <a:srgbClr val="003F82"/>
                </a:solidFill>
                <a:latin typeface="Myriad Pro"/>
              </a:rPr>
              <a:t>Руководитель</a:t>
            </a:r>
            <a:r>
              <a:rPr lang="ru-RU" sz="2000" dirty="0">
                <a:solidFill>
                  <a:srgbClr val="003F82"/>
                </a:solidFill>
                <a:latin typeface="Myriad Pro"/>
              </a:rPr>
              <a:t> проекта – сотрудник </a:t>
            </a:r>
            <a:r>
              <a:rPr lang="ru-RU" sz="2000" dirty="0" smtClean="0">
                <a:solidFill>
                  <a:srgbClr val="003F82"/>
                </a:solidFill>
                <a:latin typeface="Myriad Pro"/>
              </a:rPr>
              <a:t>университета (несет ответственность за организацию работы студентов и ее оценку) </a:t>
            </a:r>
            <a:endParaRPr lang="ru-RU" sz="2000" dirty="0">
              <a:solidFill>
                <a:srgbClr val="003F82"/>
              </a:solidFill>
              <a:latin typeface="Myriad Pro"/>
            </a:endParaRPr>
          </a:p>
          <a:p>
            <a:endParaRPr lang="ru-RU" sz="2000" dirty="0" smtClean="0">
              <a:solidFill>
                <a:srgbClr val="003F82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51328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</a:p>
          <a:p>
            <a:pPr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5372" name="Rectangle 16"/>
          <p:cNvSpPr>
            <a:spLocks noChangeArrowheads="1"/>
          </p:cNvSpPr>
          <p:nvPr/>
        </p:nvSpPr>
        <p:spPr bwMode="auto">
          <a:xfrm>
            <a:off x="538163" y="2927350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73" name="Rectangle 17"/>
          <p:cNvSpPr>
            <a:spLocks noChangeArrowheads="1"/>
          </p:cNvSpPr>
          <p:nvPr/>
        </p:nvSpPr>
        <p:spPr bwMode="auto">
          <a:xfrm>
            <a:off x="538163" y="4114800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74" name="Rectangle 18"/>
          <p:cNvSpPr>
            <a:spLocks noChangeArrowheads="1"/>
          </p:cNvSpPr>
          <p:nvPr/>
        </p:nvSpPr>
        <p:spPr bwMode="auto">
          <a:xfrm>
            <a:off x="538163" y="5359400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3"/>
            <a:ext cx="8229600" cy="1143000"/>
          </a:xfrm>
        </p:spPr>
        <p:txBody>
          <a:bodyPr/>
          <a:lstStyle/>
          <a:p>
            <a:r>
              <a:rPr lang="ru-RU" sz="2400" b="1" dirty="0" smtClean="0">
                <a:latin typeface="Myriad Pro"/>
                <a:ea typeface="ＭＳ Ｐゴシック"/>
                <a:cs typeface="ＭＳ Ｐゴシック"/>
              </a:rPr>
              <a:t>Какие задачи можно решать?</a:t>
            </a:r>
            <a:endParaRPr lang="ru-RU" sz="2400" b="1" dirty="0">
              <a:latin typeface="Myriad Pro"/>
              <a:ea typeface="ＭＳ Ｐゴシック"/>
              <a:cs typeface="ＭＳ Ｐゴシック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289483"/>
            <a:ext cx="8118629" cy="3460071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>
                <a:latin typeface="Myriad Pro"/>
                <a:ea typeface="ＭＳ Ｐゴシック"/>
                <a:cs typeface="ＭＳ Ｐゴシック"/>
              </a:rPr>
              <a:t>Исследовательские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Есть гипотеза, которую нужно проверить;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Результат </a:t>
            </a:r>
            <a:r>
              <a:rPr lang="ru-RU" sz="2000" dirty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проекта – научный или научно-прикладной продукт</a:t>
            </a:r>
          </a:p>
          <a:p>
            <a:pPr marL="0" indent="0">
              <a:buNone/>
            </a:pPr>
            <a:endParaRPr lang="ru-RU" sz="2000" dirty="0" smtClean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  <a:p>
            <a:pPr marL="0" indent="0">
              <a:buNone/>
            </a:pPr>
            <a:r>
              <a:rPr lang="ru-RU" sz="2400" b="1" dirty="0">
                <a:latin typeface="Myriad Pro"/>
                <a:ea typeface="ＭＳ Ｐゴシック"/>
                <a:cs typeface="ＭＳ Ｐゴシック"/>
              </a:rPr>
              <a:t>Прикладные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Работа </a:t>
            </a:r>
            <a:r>
              <a:rPr lang="ru-RU" sz="2000" dirty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над </a:t>
            </a:r>
            <a:r>
              <a:rPr lang="ru-RU" sz="20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практической </a:t>
            </a:r>
            <a:r>
              <a:rPr lang="ru-RU" sz="2000" dirty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задачей, особенно для внешних </a:t>
            </a:r>
            <a:r>
              <a:rPr lang="ru-RU" sz="20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Заказчиков;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Результат проекта – бизнес-план, проектное решение, продукт с заданными качествами и т.п.</a:t>
            </a:r>
            <a:endParaRPr lang="ru-RU" sz="2000" dirty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  <a:p>
            <a:pPr marL="0" indent="0">
              <a:buNone/>
            </a:pPr>
            <a:endParaRPr lang="ru-RU" sz="2000" dirty="0" smtClean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  <a:p>
            <a:pPr marL="0" indent="0">
              <a:buNone/>
            </a:pPr>
            <a:r>
              <a:rPr lang="ru-RU" sz="2400" b="1" dirty="0">
                <a:latin typeface="Myriad Pro"/>
                <a:ea typeface="ＭＳ Ｐゴシック"/>
                <a:cs typeface="ＭＳ Ｐゴシック"/>
              </a:rPr>
              <a:t>Сервисные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Организация и поддержка процессов, мероприятий (конференции, экскурсии и т.д</a:t>
            </a:r>
            <a:r>
              <a:rPr lang="ru-RU" sz="20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.)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Результат проекта – полученный студентами  опыт /решенная задача</a:t>
            </a:r>
            <a:endParaRPr lang="ru-RU" sz="2000" dirty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52913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</a:p>
          <a:p>
            <a:pPr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5372" name="Rectangle 16"/>
          <p:cNvSpPr>
            <a:spLocks noChangeArrowheads="1"/>
          </p:cNvSpPr>
          <p:nvPr/>
        </p:nvSpPr>
        <p:spPr bwMode="auto">
          <a:xfrm>
            <a:off x="538163" y="2927350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73" name="Rectangle 17"/>
          <p:cNvSpPr>
            <a:spLocks noChangeArrowheads="1"/>
          </p:cNvSpPr>
          <p:nvPr/>
        </p:nvSpPr>
        <p:spPr bwMode="auto">
          <a:xfrm>
            <a:off x="538163" y="4114800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74" name="Rectangle 18"/>
          <p:cNvSpPr>
            <a:spLocks noChangeArrowheads="1"/>
          </p:cNvSpPr>
          <p:nvPr/>
        </p:nvSpPr>
        <p:spPr bwMode="auto">
          <a:xfrm>
            <a:off x="538163" y="5359400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0509" y="26063"/>
            <a:ext cx="8229600" cy="1143000"/>
          </a:xfrm>
        </p:spPr>
        <p:txBody>
          <a:bodyPr/>
          <a:lstStyle/>
          <a:p>
            <a:r>
              <a:rPr lang="ru-RU" sz="2400" b="1" dirty="0">
                <a:latin typeface="Myriad Pro"/>
                <a:ea typeface="ＭＳ Ｐゴシック"/>
                <a:cs typeface="ＭＳ Ｐゴシック"/>
              </a:rPr>
              <a:t>Жизненный цикл проекта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648825476"/>
              </p:ext>
            </p:extLst>
          </p:nvPr>
        </p:nvGraphicFramePr>
        <p:xfrm>
          <a:off x="291099" y="967666"/>
          <a:ext cx="8506672" cy="5314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76526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</a:p>
          <a:p>
            <a:pPr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5372" name="Rectangle 16"/>
          <p:cNvSpPr>
            <a:spLocks noChangeArrowheads="1"/>
          </p:cNvSpPr>
          <p:nvPr/>
        </p:nvSpPr>
        <p:spPr bwMode="auto">
          <a:xfrm>
            <a:off x="538163" y="2927350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73" name="Rectangle 17"/>
          <p:cNvSpPr>
            <a:spLocks noChangeArrowheads="1"/>
          </p:cNvSpPr>
          <p:nvPr/>
        </p:nvSpPr>
        <p:spPr bwMode="auto">
          <a:xfrm>
            <a:off x="538163" y="4114800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74" name="Rectangle 18"/>
          <p:cNvSpPr>
            <a:spLocks noChangeArrowheads="1"/>
          </p:cNvSpPr>
          <p:nvPr/>
        </p:nvSpPr>
        <p:spPr bwMode="auto">
          <a:xfrm>
            <a:off x="538163" y="5359400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186"/>
            <a:ext cx="8229600" cy="1143000"/>
          </a:xfrm>
        </p:spPr>
        <p:txBody>
          <a:bodyPr/>
          <a:lstStyle/>
          <a:p>
            <a:r>
              <a:rPr lang="ru-RU" sz="2400" b="1" dirty="0" smtClean="0">
                <a:latin typeface="Myriad Pro"/>
                <a:ea typeface="ＭＳ Ｐゴシック"/>
                <a:cs typeface="ＭＳ Ｐゴシック"/>
              </a:rPr>
              <a:t>Что нужно для подготовки заявки на проект?</a:t>
            </a:r>
            <a:endParaRPr lang="ru-RU" sz="2400" b="1" dirty="0">
              <a:latin typeface="Myriad Pro"/>
              <a:ea typeface="ＭＳ Ｐゴシック"/>
              <a:cs typeface="ＭＳ Ｐゴシック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21712"/>
            <a:ext cx="8229600" cy="4525963"/>
          </a:xfrm>
        </p:spPr>
        <p:txBody>
          <a:bodyPr/>
          <a:lstStyle/>
          <a:p>
            <a:r>
              <a:rPr lang="ru-RU" sz="2400" dirty="0" smtClean="0">
                <a:latin typeface="Myriad Pro"/>
                <a:ea typeface="ＭＳ Ｐゴシック"/>
                <a:cs typeface="ＭＳ Ｐゴシック"/>
              </a:rPr>
              <a:t>Название проекта</a:t>
            </a:r>
            <a:endParaRPr lang="ru-RU" sz="2400" dirty="0">
              <a:latin typeface="Myriad Pro"/>
              <a:ea typeface="ＭＳ Ｐゴシック"/>
              <a:cs typeface="ＭＳ Ｐゴシック"/>
            </a:endParaRPr>
          </a:p>
          <a:p>
            <a:r>
              <a:rPr lang="ru-RU" sz="2400" dirty="0">
                <a:latin typeface="Myriad Pro"/>
                <a:ea typeface="ＭＳ Ｐゴシック"/>
                <a:cs typeface="ＭＳ Ｐゴシック"/>
              </a:rPr>
              <a:t>Заказчик и </a:t>
            </a:r>
            <a:r>
              <a:rPr lang="ru-RU" sz="2400" dirty="0" smtClean="0">
                <a:latin typeface="Myriad Pro"/>
                <a:ea typeface="ＭＳ Ｐゴシック"/>
                <a:cs typeface="ＭＳ Ｐゴシック"/>
              </a:rPr>
              <a:t>Руководитель</a:t>
            </a:r>
            <a:endParaRPr lang="ru-RU" sz="2400" dirty="0">
              <a:latin typeface="Myriad Pro"/>
              <a:ea typeface="ＭＳ Ｐゴシック"/>
              <a:cs typeface="ＭＳ Ｐゴシック"/>
            </a:endParaRPr>
          </a:p>
          <a:p>
            <a:r>
              <a:rPr lang="ru-RU" sz="2400" dirty="0">
                <a:latin typeface="Myriad Pro"/>
                <a:ea typeface="ＭＳ Ｐゴシック"/>
                <a:cs typeface="ＭＳ Ｐゴシック"/>
              </a:rPr>
              <a:t>Сроки </a:t>
            </a:r>
            <a:r>
              <a:rPr lang="ru-RU" sz="2400" dirty="0" smtClean="0">
                <a:latin typeface="Myriad Pro"/>
                <a:ea typeface="ＭＳ Ｐゴシック"/>
                <a:cs typeface="ＭＳ Ｐゴシック"/>
              </a:rPr>
              <a:t>выполнения</a:t>
            </a:r>
            <a:endParaRPr lang="ru-RU" sz="2400" dirty="0">
              <a:latin typeface="Myriad Pro"/>
              <a:ea typeface="ＭＳ Ｐゴシック"/>
              <a:cs typeface="ＭＳ Ｐゴシック"/>
            </a:endParaRPr>
          </a:p>
          <a:p>
            <a:r>
              <a:rPr lang="ru-RU" sz="2400" dirty="0" smtClean="0">
                <a:latin typeface="Myriad Pro"/>
                <a:ea typeface="ＭＳ Ｐゴシック"/>
                <a:cs typeface="ＭＳ Ｐゴシック"/>
              </a:rPr>
              <a:t>Профессиональные требования </a:t>
            </a:r>
            <a:r>
              <a:rPr lang="ru-RU" sz="2400" dirty="0">
                <a:latin typeface="Myriad Pro"/>
                <a:ea typeface="ＭＳ Ｐゴシック"/>
                <a:cs typeface="ＭＳ Ｐゴシック"/>
              </a:rPr>
              <a:t>к </a:t>
            </a:r>
            <a:r>
              <a:rPr lang="ru-RU" sz="2400" dirty="0" smtClean="0">
                <a:latin typeface="Myriad Pro"/>
                <a:ea typeface="ＭＳ Ｐゴシック"/>
                <a:cs typeface="ＭＳ Ｐゴシック"/>
              </a:rPr>
              <a:t>студентам</a:t>
            </a:r>
          </a:p>
          <a:p>
            <a:r>
              <a:rPr lang="ru-RU" sz="2400" dirty="0" smtClean="0">
                <a:latin typeface="Myriad Pro"/>
                <a:ea typeface="ＭＳ Ｐゴシック"/>
                <a:cs typeface="ＭＳ Ｐゴシック"/>
              </a:rPr>
              <a:t>Место работы </a:t>
            </a:r>
            <a:r>
              <a:rPr lang="ru-RU" sz="1800" dirty="0" smtClean="0">
                <a:latin typeface="Myriad Pro"/>
                <a:ea typeface="ＭＳ Ｐゴシック"/>
                <a:cs typeface="ＭＳ Ｐゴシック"/>
              </a:rPr>
              <a:t>(удаленная или на территории Заказчика)</a:t>
            </a:r>
            <a:endParaRPr lang="ru-RU" sz="2400" dirty="0">
              <a:latin typeface="Myriad Pro"/>
              <a:ea typeface="ＭＳ Ｐゴシック"/>
              <a:cs typeface="ＭＳ Ｐゴシック"/>
            </a:endParaRPr>
          </a:p>
          <a:p>
            <a:r>
              <a:rPr lang="ru-RU" sz="2400" dirty="0">
                <a:latin typeface="Myriad Pro"/>
                <a:ea typeface="ＭＳ Ｐゴシック"/>
                <a:cs typeface="ＭＳ Ｐゴシック"/>
              </a:rPr>
              <a:t>Описание проекта</a:t>
            </a:r>
          </a:p>
          <a:p>
            <a:pPr marL="0" indent="0">
              <a:buNone/>
            </a:pPr>
            <a:endParaRPr lang="ru-RU" sz="2000" dirty="0" smtClean="0">
              <a:latin typeface="Myriad Pro"/>
              <a:ea typeface="ＭＳ Ｐゴシック"/>
              <a:cs typeface="ＭＳ Ｐゴシック"/>
            </a:endParaRPr>
          </a:p>
          <a:p>
            <a:pPr marL="0" indent="0">
              <a:buNone/>
            </a:pPr>
            <a:r>
              <a:rPr lang="ru-RU" sz="2000" dirty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В </a:t>
            </a:r>
            <a:r>
              <a:rPr lang="ru-RU" sz="2000" b="1" dirty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описании</a:t>
            </a:r>
            <a:r>
              <a:rPr lang="ru-RU" sz="2000" dirty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 надо дать информацию о внешнем Заказчике (если есть), указать цели и задачи проекта, общее содержание и виды работы, результат проекта и критерии его оценки, принципы оценивания работы студентов</a:t>
            </a:r>
          </a:p>
        </p:txBody>
      </p:sp>
    </p:spTree>
    <p:extLst>
      <p:ext uri="{BB962C8B-B14F-4D97-AF65-F5344CB8AC3E}">
        <p14:creationId xmlns:p14="http://schemas.microsoft.com/office/powerpoint/2010/main" val="268842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</a:p>
          <a:p>
            <a:pPr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5372" name="Rectangle 16"/>
          <p:cNvSpPr>
            <a:spLocks noChangeArrowheads="1"/>
          </p:cNvSpPr>
          <p:nvPr/>
        </p:nvSpPr>
        <p:spPr bwMode="auto">
          <a:xfrm>
            <a:off x="538163" y="2927350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73" name="Rectangle 17"/>
          <p:cNvSpPr>
            <a:spLocks noChangeArrowheads="1"/>
          </p:cNvSpPr>
          <p:nvPr/>
        </p:nvSpPr>
        <p:spPr bwMode="auto">
          <a:xfrm>
            <a:off x="538163" y="4114800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74" name="Rectangle 18"/>
          <p:cNvSpPr>
            <a:spLocks noChangeArrowheads="1"/>
          </p:cNvSpPr>
          <p:nvPr/>
        </p:nvSpPr>
        <p:spPr bwMode="auto">
          <a:xfrm>
            <a:off x="538163" y="5359400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sz="2400" b="1" dirty="0" smtClean="0">
                <a:latin typeface="Myriad Pro"/>
                <a:ea typeface="ＭＳ Ｐゴシック"/>
                <a:cs typeface="ＭＳ Ｐゴシック"/>
              </a:rPr>
              <a:t>Сколько студентов можно привлечь? </a:t>
            </a:r>
            <a:endParaRPr lang="ru-RU" sz="2400" b="1" dirty="0">
              <a:latin typeface="Myriad Pro"/>
              <a:ea typeface="ＭＳ Ｐゴシック"/>
              <a:cs typeface="ＭＳ Ｐゴシック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324035" y="1318333"/>
            <a:ext cx="8429348" cy="4814888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>
                <a:latin typeface="Myriad Pro"/>
                <a:ea typeface="ＭＳ Ｐゴシック"/>
                <a:cs typeface="ＭＳ Ｐゴシック"/>
              </a:rPr>
              <a:t>Количество вакантных мест на проекте определяется Заказчиком или Руководителем самостоятельно, </a:t>
            </a:r>
            <a:r>
              <a:rPr lang="ru-RU" sz="2000" b="1" dirty="0" smtClean="0">
                <a:latin typeface="Myriad Pro"/>
                <a:ea typeface="ＭＳ Ｐゴシック"/>
                <a:cs typeface="ＭＳ Ｐゴシック"/>
              </a:rPr>
              <a:t>  </a:t>
            </a:r>
            <a:r>
              <a:rPr lang="ru-RU" sz="2000" dirty="0" smtClean="0">
                <a:latin typeface="Myriad Pro"/>
                <a:ea typeface="ＭＳ Ｐゴシック"/>
                <a:cs typeface="ＭＳ Ｐゴシック"/>
              </a:rPr>
              <a:t>его можно определить на основе </a:t>
            </a:r>
            <a:r>
              <a:rPr lang="ru-RU" sz="2000" b="1" dirty="0" smtClean="0">
                <a:latin typeface="Myriad Pro"/>
                <a:ea typeface="ＭＳ Ｐゴシック"/>
                <a:cs typeface="ＭＳ Ｐゴシック"/>
              </a:rPr>
              <a:t>общего объема работы и сроков</a:t>
            </a:r>
            <a:r>
              <a:rPr lang="ru-RU" sz="2000" dirty="0" smtClean="0">
                <a:latin typeface="Myriad Pro"/>
                <a:ea typeface="ＭＳ Ｐゴシック"/>
                <a:cs typeface="ＭＳ Ｐゴシック"/>
              </a:rPr>
              <a:t>.</a:t>
            </a:r>
          </a:p>
          <a:p>
            <a:pPr marL="0" indent="0">
              <a:buNone/>
            </a:pPr>
            <a:r>
              <a:rPr lang="ru-RU" sz="2000" dirty="0" smtClean="0">
                <a:latin typeface="Myriad Pro"/>
                <a:ea typeface="ＭＳ Ｐゴシック"/>
                <a:cs typeface="ＭＳ Ｐゴシック"/>
              </a:rPr>
              <a:t> </a:t>
            </a:r>
          </a:p>
          <a:p>
            <a:pPr marL="0" indent="0">
              <a:buNone/>
            </a:pPr>
            <a:r>
              <a:rPr lang="ru-RU" sz="2000" dirty="0" smtClean="0">
                <a:latin typeface="Myriad Pro"/>
                <a:ea typeface="ＭＳ Ｐゴシック"/>
                <a:cs typeface="ＭＳ Ｐゴシック"/>
              </a:rPr>
              <a:t>Рекомендуемая нагрузка на одного студента в неделю – </a:t>
            </a:r>
            <a:r>
              <a:rPr lang="ru-RU" sz="2000" b="1" dirty="0" smtClean="0">
                <a:latin typeface="Myriad Pro"/>
                <a:ea typeface="ＭＳ Ｐゴシック"/>
                <a:cs typeface="ＭＳ Ｐゴシック"/>
              </a:rPr>
              <a:t>от 1 до 6 часов</a:t>
            </a:r>
          </a:p>
          <a:p>
            <a:pPr marL="0" indent="0">
              <a:buNone/>
            </a:pPr>
            <a:endParaRPr lang="ru-RU" sz="2000" dirty="0" smtClean="0">
              <a:latin typeface="Myriad Pro"/>
              <a:ea typeface="ＭＳ Ｐゴシック"/>
              <a:cs typeface="ＭＳ Ｐゴシック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ВАЖНО:</a:t>
            </a:r>
            <a:endParaRPr lang="ru-RU" sz="2000" dirty="0" smtClean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Как правило, большее </a:t>
            </a:r>
            <a:r>
              <a:rPr lang="ru-RU" sz="20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количество студентов нужно, если проект подразумевает несколько </a:t>
            </a:r>
            <a:r>
              <a:rPr lang="ru-RU" sz="2000" b="1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разных видов </a:t>
            </a:r>
            <a:r>
              <a:rPr lang="ru-RU" sz="20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деятельности (разных знаний и умений), или если </a:t>
            </a:r>
            <a:r>
              <a:rPr lang="ru-RU" sz="2000" b="1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группа</a:t>
            </a:r>
            <a:r>
              <a:rPr lang="ru-RU" sz="20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 требуется в силу специфики проекта. </a:t>
            </a:r>
            <a:endParaRPr lang="ru-RU" sz="2000" dirty="0" smtClean="0">
              <a:latin typeface="Myriad Pro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78535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</a:p>
          <a:p>
            <a:pPr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5372" name="Rectangle 16"/>
          <p:cNvSpPr>
            <a:spLocks noChangeArrowheads="1"/>
          </p:cNvSpPr>
          <p:nvPr/>
        </p:nvSpPr>
        <p:spPr bwMode="auto">
          <a:xfrm>
            <a:off x="538163" y="2927350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73" name="Rectangle 17"/>
          <p:cNvSpPr>
            <a:spLocks noChangeArrowheads="1"/>
          </p:cNvSpPr>
          <p:nvPr/>
        </p:nvSpPr>
        <p:spPr bwMode="auto">
          <a:xfrm>
            <a:off x="538163" y="4114800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74" name="Rectangle 18"/>
          <p:cNvSpPr>
            <a:spLocks noChangeArrowheads="1"/>
          </p:cNvSpPr>
          <p:nvPr/>
        </p:nvSpPr>
        <p:spPr bwMode="auto">
          <a:xfrm>
            <a:off x="538163" y="5359400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3"/>
            <a:ext cx="8229600" cy="1143000"/>
          </a:xfrm>
        </p:spPr>
        <p:txBody>
          <a:bodyPr/>
          <a:lstStyle/>
          <a:p>
            <a:r>
              <a:rPr lang="ru-RU" sz="2400" b="1" dirty="0" smtClean="0">
                <a:latin typeface="Myriad Pro"/>
                <a:ea typeface="ＭＳ Ｐゴシック"/>
                <a:cs typeface="ＭＳ Ｐゴシック"/>
              </a:rPr>
              <a:t>Как определить трудоемкость проекта?</a:t>
            </a:r>
            <a:endParaRPr lang="ru-RU" sz="2400" b="1" dirty="0">
              <a:latin typeface="Myriad Pro"/>
              <a:ea typeface="ＭＳ Ｐゴシック"/>
              <a:cs typeface="ＭＳ Ｐゴシック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1"/>
          </p:nvPr>
        </p:nvSpPr>
        <p:spPr>
          <a:xfrm>
            <a:off x="457200" y="1340752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Myriad Pro"/>
                <a:ea typeface="ＭＳ Ｐゴシック"/>
                <a:cs typeface="ＭＳ Ｐゴシック"/>
              </a:rPr>
              <a:t>I</a:t>
            </a:r>
            <a:r>
              <a:rPr lang="ru-RU" sz="2000" dirty="0">
                <a:latin typeface="Myriad Pro"/>
                <a:ea typeface="ＭＳ Ｐゴシック"/>
                <a:cs typeface="ＭＳ Ｐゴシック"/>
              </a:rPr>
              <a:t> способ </a:t>
            </a:r>
          </a:p>
          <a:p>
            <a:pPr marL="0" indent="0">
              <a:buNone/>
            </a:pPr>
            <a:r>
              <a:rPr lang="ru-RU" sz="2000" dirty="0" smtClean="0">
                <a:latin typeface="Myriad Pro"/>
                <a:ea typeface="ＭＳ Ｐゴシック"/>
                <a:cs typeface="ＭＳ Ｐゴシック"/>
              </a:rPr>
              <a:t>Известно </a:t>
            </a:r>
            <a:r>
              <a:rPr lang="ru-RU" sz="2000" b="1" dirty="0" smtClean="0">
                <a:latin typeface="Myriad Pro"/>
                <a:ea typeface="ＭＳ Ｐゴシック"/>
                <a:cs typeface="ＭＳ Ｐゴシック"/>
              </a:rPr>
              <a:t>количество</a:t>
            </a:r>
            <a:r>
              <a:rPr lang="ru-RU" sz="2000" dirty="0" smtClean="0">
                <a:latin typeface="Myriad Pro"/>
                <a:ea typeface="ＭＳ Ｐゴシック"/>
                <a:cs typeface="ＭＳ Ｐゴシック"/>
              </a:rPr>
              <a:t> </a:t>
            </a:r>
            <a:r>
              <a:rPr lang="ru-RU" sz="2000" b="1" dirty="0" smtClean="0">
                <a:latin typeface="Myriad Pro"/>
                <a:ea typeface="ＭＳ Ｐゴシック"/>
                <a:cs typeface="ＭＳ Ｐゴシック"/>
              </a:rPr>
              <a:t>вакантных мест</a:t>
            </a:r>
            <a:r>
              <a:rPr lang="ru-RU" sz="2000" dirty="0" smtClean="0">
                <a:latin typeface="Myriad Pro"/>
                <a:ea typeface="ＭＳ Ｐゴシック"/>
                <a:cs typeface="ＭＳ Ｐゴシック"/>
              </a:rPr>
              <a:t> на проекте</a:t>
            </a:r>
          </a:p>
          <a:p>
            <a:pPr marL="0" indent="0">
              <a:buNone/>
            </a:pPr>
            <a:endParaRPr lang="ru-RU" sz="2000" dirty="0" smtClean="0">
              <a:latin typeface="Myriad Pro"/>
              <a:ea typeface="ＭＳ Ｐゴシック"/>
              <a:cs typeface="ＭＳ Ｐゴシック"/>
            </a:endParaRPr>
          </a:p>
          <a:p>
            <a:pPr marL="0" indent="0">
              <a:buNone/>
            </a:pPr>
            <a:endParaRPr lang="ru-RU" sz="2000" dirty="0">
              <a:latin typeface="Myriad Pro"/>
              <a:ea typeface="ＭＳ Ｐゴシック"/>
              <a:cs typeface="ＭＳ Ｐゴシック"/>
            </a:endParaRPr>
          </a:p>
          <a:p>
            <a:pPr marL="0" indent="0">
              <a:buNone/>
            </a:pPr>
            <a:r>
              <a:rPr lang="ru-RU" sz="2000" dirty="0" smtClean="0">
                <a:latin typeface="Myriad Pro"/>
                <a:ea typeface="ＭＳ Ｐゴシック"/>
                <a:cs typeface="ＭＳ Ｐゴシック"/>
              </a:rPr>
              <a:t>Оцениваем занятость студента в часах за все время работы над проектом</a:t>
            </a:r>
            <a:endParaRPr lang="en-US" sz="2000" dirty="0">
              <a:latin typeface="Myriad Pro"/>
              <a:ea typeface="ＭＳ Ｐゴシック"/>
              <a:cs typeface="ＭＳ Ｐゴシック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>
          <a:xfrm>
            <a:off x="4648200" y="1340752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Myriad Pro"/>
                <a:ea typeface="ＭＳ Ｐゴシック"/>
                <a:cs typeface="ＭＳ Ｐゴシック"/>
              </a:rPr>
              <a:t>II</a:t>
            </a:r>
            <a:r>
              <a:rPr lang="ru-RU" sz="2000" dirty="0">
                <a:latin typeface="Myriad Pro"/>
                <a:ea typeface="ＭＳ Ｐゴシック"/>
                <a:cs typeface="ＭＳ Ｐゴシック"/>
              </a:rPr>
              <a:t> способ</a:t>
            </a:r>
          </a:p>
          <a:p>
            <a:pPr marL="0" indent="0">
              <a:buNone/>
            </a:pPr>
            <a:r>
              <a:rPr lang="ru-RU" sz="2000" dirty="0" smtClean="0">
                <a:latin typeface="Myriad Pro"/>
                <a:ea typeface="ＭＳ Ｐゴシック"/>
                <a:cs typeface="ＭＳ Ｐゴシック"/>
              </a:rPr>
              <a:t>Можно подсчитать общее </a:t>
            </a:r>
            <a:r>
              <a:rPr lang="ru-RU" sz="2000" b="1" dirty="0" smtClean="0">
                <a:latin typeface="Myriad Pro"/>
                <a:ea typeface="ＭＳ Ｐゴシック"/>
                <a:cs typeface="ＭＳ Ｐゴシック"/>
              </a:rPr>
              <a:t>количество часов </a:t>
            </a:r>
            <a:r>
              <a:rPr lang="ru-RU" sz="2000" dirty="0" smtClean="0">
                <a:latin typeface="Myriad Pro"/>
                <a:ea typeface="ＭＳ Ｐゴシック"/>
                <a:cs typeface="ＭＳ Ｐゴシック"/>
              </a:rPr>
              <a:t>на выполнение проекта</a:t>
            </a:r>
          </a:p>
          <a:p>
            <a:pPr marL="0" indent="0">
              <a:buNone/>
            </a:pPr>
            <a:endParaRPr lang="ru-RU" sz="2000" dirty="0" smtClean="0">
              <a:latin typeface="Myriad Pro"/>
              <a:ea typeface="ＭＳ Ｐゴシック"/>
              <a:cs typeface="ＭＳ Ｐゴシック"/>
            </a:endParaRPr>
          </a:p>
          <a:p>
            <a:pPr marL="0" indent="0">
              <a:buNone/>
            </a:pPr>
            <a:r>
              <a:rPr lang="ru-RU" sz="2000" dirty="0" smtClean="0">
                <a:latin typeface="Myriad Pro"/>
                <a:ea typeface="ＭＳ Ｐゴシック"/>
                <a:cs typeface="ＭＳ Ｐゴシック"/>
              </a:rPr>
              <a:t>На </a:t>
            </a:r>
            <a:r>
              <a:rPr lang="ru-RU" sz="2000" dirty="0">
                <a:latin typeface="Myriad Pro"/>
                <a:ea typeface="ＭＳ Ｐゴシック"/>
                <a:cs typeface="ＭＳ Ｐゴシック"/>
              </a:rPr>
              <a:t>основе сроков выполнения </a:t>
            </a:r>
            <a:r>
              <a:rPr lang="ru-RU" sz="2000" dirty="0" smtClean="0">
                <a:latin typeface="Myriad Pro"/>
                <a:ea typeface="ＭＳ Ｐゴシック"/>
                <a:cs typeface="ＭＳ Ｐゴシック"/>
              </a:rPr>
              <a:t>проекта  </a:t>
            </a:r>
            <a:r>
              <a:rPr lang="ru-RU" sz="2000" dirty="0" smtClean="0">
                <a:latin typeface="Myriad Pro"/>
                <a:ea typeface="ＭＳ Ｐゴシック"/>
                <a:cs typeface="ＭＳ Ｐゴシック"/>
              </a:rPr>
              <a:t>определяем количество вакантных мест</a:t>
            </a:r>
            <a:endParaRPr lang="ru-RU" sz="2000" dirty="0">
              <a:latin typeface="Myriad Pro"/>
              <a:ea typeface="ＭＳ Ｐゴシック"/>
              <a:cs typeface="ＭＳ Ｐゴシック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8162" y="4812326"/>
            <a:ext cx="81486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dirty="0">
                <a:latin typeface="Myriad Pro"/>
              </a:rPr>
              <a:t>Каждые </a:t>
            </a:r>
            <a:r>
              <a:rPr lang="ru-RU" b="1" dirty="0">
                <a:latin typeface="Myriad Pro"/>
              </a:rPr>
              <a:t>25 (астрономических) часов </a:t>
            </a:r>
            <a:r>
              <a:rPr lang="ru-RU" dirty="0">
                <a:latin typeface="Myriad Pro"/>
              </a:rPr>
              <a:t>работы </a:t>
            </a:r>
            <a:r>
              <a:rPr lang="ru-RU" dirty="0" smtClean="0">
                <a:latin typeface="Myriad Pro"/>
              </a:rPr>
              <a:t>студента равняются </a:t>
            </a:r>
            <a:r>
              <a:rPr lang="ru-RU" b="1" dirty="0">
                <a:latin typeface="Myriad Pro"/>
              </a:rPr>
              <a:t>1 </a:t>
            </a:r>
            <a:r>
              <a:rPr lang="ru-RU" b="1" dirty="0" smtClean="0">
                <a:latin typeface="Myriad Pro"/>
              </a:rPr>
              <a:t>кредиту.</a:t>
            </a:r>
          </a:p>
          <a:p>
            <a:pPr marL="0" indent="0" algn="ctr">
              <a:buNone/>
            </a:pPr>
            <a:endParaRPr lang="ru-RU" b="1" dirty="0" smtClean="0">
              <a:latin typeface="Myriad Pro"/>
            </a:endParaRPr>
          </a:p>
          <a:p>
            <a:pPr marL="0" indent="0" algn="ctr">
              <a:buNone/>
            </a:pPr>
            <a:endParaRPr lang="ru-RU" b="1" dirty="0">
              <a:latin typeface="Myriad Pro"/>
            </a:endParaRPr>
          </a:p>
          <a:p>
            <a:pPr marL="0" indent="0">
              <a:buNone/>
            </a:pPr>
            <a:r>
              <a:rPr lang="ru-RU" dirty="0" smtClean="0">
                <a:latin typeface="Myriad Pro"/>
              </a:rPr>
              <a:t>Трудоемкость проекта считается в кредитах на одного студента. </a:t>
            </a:r>
            <a:endParaRPr lang="ru-RU" dirty="0">
              <a:latin typeface="Myriad Pro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2414726" y="2441359"/>
            <a:ext cx="8878" cy="6709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6383044" y="2743200"/>
            <a:ext cx="8878" cy="3690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432481" y="4225771"/>
            <a:ext cx="914401" cy="3690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5477522" y="4225771"/>
            <a:ext cx="923277" cy="3690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133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</a:p>
          <a:p>
            <a:pPr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5372" name="Rectangle 16"/>
          <p:cNvSpPr>
            <a:spLocks noChangeArrowheads="1"/>
          </p:cNvSpPr>
          <p:nvPr/>
        </p:nvSpPr>
        <p:spPr bwMode="auto">
          <a:xfrm>
            <a:off x="538163" y="2927350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73" name="Rectangle 17"/>
          <p:cNvSpPr>
            <a:spLocks noChangeArrowheads="1"/>
          </p:cNvSpPr>
          <p:nvPr/>
        </p:nvSpPr>
        <p:spPr bwMode="auto">
          <a:xfrm>
            <a:off x="538163" y="4114800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74" name="Rectangle 18"/>
          <p:cNvSpPr>
            <a:spLocks noChangeArrowheads="1"/>
          </p:cNvSpPr>
          <p:nvPr/>
        </p:nvSpPr>
        <p:spPr bwMode="auto">
          <a:xfrm>
            <a:off x="538163" y="5359400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570"/>
            <a:ext cx="8229600" cy="1143000"/>
          </a:xfrm>
        </p:spPr>
        <p:txBody>
          <a:bodyPr/>
          <a:lstStyle/>
          <a:p>
            <a:r>
              <a:rPr lang="ru-RU" sz="2400" b="1" dirty="0" smtClean="0">
                <a:latin typeface="Myriad Pro"/>
                <a:ea typeface="ＭＳ Ｐゴシック"/>
                <a:cs typeface="ＭＳ Ｐゴシック"/>
              </a:rPr>
              <a:t>По каким принципам оценивается результат проекта?</a:t>
            </a:r>
            <a:endParaRPr lang="ru-RU" sz="2400" b="1" dirty="0">
              <a:latin typeface="Myriad Pro"/>
              <a:ea typeface="ＭＳ Ｐゴシック"/>
              <a:cs typeface="ＭＳ Ｐゴシック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366584014"/>
              </p:ext>
            </p:extLst>
          </p:nvPr>
        </p:nvGraphicFramePr>
        <p:xfrm>
          <a:off x="255588" y="1296140"/>
          <a:ext cx="8625042" cy="48560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09429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</a:p>
          <a:p>
            <a:pPr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5372" name="Rectangle 16"/>
          <p:cNvSpPr>
            <a:spLocks noChangeArrowheads="1"/>
          </p:cNvSpPr>
          <p:nvPr/>
        </p:nvSpPr>
        <p:spPr bwMode="auto">
          <a:xfrm>
            <a:off x="538163" y="2927350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73" name="Rectangle 17"/>
          <p:cNvSpPr>
            <a:spLocks noChangeArrowheads="1"/>
          </p:cNvSpPr>
          <p:nvPr/>
        </p:nvSpPr>
        <p:spPr bwMode="auto">
          <a:xfrm>
            <a:off x="538163" y="4114800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74" name="Rectangle 18"/>
          <p:cNvSpPr>
            <a:spLocks noChangeArrowheads="1"/>
          </p:cNvSpPr>
          <p:nvPr/>
        </p:nvSpPr>
        <p:spPr bwMode="auto">
          <a:xfrm>
            <a:off x="538163" y="5359400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570"/>
            <a:ext cx="8229600" cy="1143000"/>
          </a:xfrm>
        </p:spPr>
        <p:txBody>
          <a:bodyPr/>
          <a:lstStyle/>
          <a:p>
            <a:r>
              <a:rPr lang="ru-RU" sz="2400" b="1" dirty="0" smtClean="0">
                <a:latin typeface="Myriad Pro"/>
                <a:ea typeface="ＭＳ Ｐゴシック"/>
                <a:cs typeface="ＭＳ Ｐゴシック"/>
              </a:rPr>
              <a:t>Как оценить работу студентов?</a:t>
            </a:r>
            <a:endParaRPr lang="ru-RU" sz="2400" b="1" dirty="0">
              <a:latin typeface="Myriad Pro"/>
              <a:ea typeface="ＭＳ Ｐゴシック"/>
              <a:cs typeface="ＭＳ Ｐゴシック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386179" y="1311107"/>
            <a:ext cx="8429348" cy="481488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smtClean="0">
                <a:latin typeface="Myriad Pro"/>
                <a:ea typeface="ＭＳ Ｐゴシック"/>
                <a:cs typeface="ＭＳ Ｐゴシック"/>
              </a:rPr>
              <a:t>В конце работы проекта студенты получают </a:t>
            </a:r>
            <a:r>
              <a:rPr lang="ru-RU" sz="2000" b="1" dirty="0" smtClean="0">
                <a:latin typeface="Myriad Pro"/>
                <a:ea typeface="ＭＳ Ｐゴシック"/>
                <a:cs typeface="ＭＳ Ｐゴシック"/>
              </a:rPr>
              <a:t>оценку</a:t>
            </a:r>
            <a:r>
              <a:rPr lang="ru-RU" sz="2000" dirty="0" smtClean="0">
                <a:latin typeface="Myriad Pro"/>
                <a:ea typeface="ＭＳ Ｐゴシック"/>
                <a:cs typeface="ＭＳ Ｐゴシック"/>
              </a:rPr>
              <a:t> (от "1" до "10") и им засчитываются </a:t>
            </a:r>
            <a:r>
              <a:rPr lang="ru-RU" sz="2000" b="1" dirty="0" smtClean="0">
                <a:latin typeface="Myriad Pro"/>
                <a:ea typeface="ＭＳ Ｐゴシック"/>
                <a:cs typeface="ＭＳ Ｐゴシック"/>
              </a:rPr>
              <a:t>кредиты</a:t>
            </a:r>
            <a:r>
              <a:rPr lang="ru-RU" sz="2000" dirty="0" smtClean="0">
                <a:latin typeface="Myriad Pro"/>
                <a:ea typeface="ＭＳ Ｐゴシック"/>
                <a:cs typeface="ＭＳ Ｐゴシック"/>
              </a:rPr>
              <a:t>.  </a:t>
            </a:r>
          </a:p>
          <a:p>
            <a:pPr marL="0" indent="0">
              <a:buFont typeface="Arial" charset="0"/>
              <a:buNone/>
            </a:pPr>
            <a:endParaRPr lang="ru-RU" sz="2000" dirty="0">
              <a:latin typeface="Myriad Pro"/>
              <a:ea typeface="ＭＳ Ｐゴシック"/>
              <a:cs typeface="ＭＳ Ｐゴシック"/>
            </a:endParaRPr>
          </a:p>
          <a:p>
            <a:pPr marL="0" indent="0">
              <a:buFont typeface="Arial" charset="0"/>
              <a:buNone/>
            </a:pPr>
            <a:r>
              <a:rPr lang="ru-RU" sz="2000" dirty="0" smtClean="0">
                <a:latin typeface="Myriad Pro"/>
                <a:ea typeface="ＭＳ Ｐゴシック"/>
                <a:cs typeface="ＭＳ Ｐゴシック"/>
              </a:rPr>
              <a:t>В групповых проектах оценка </a:t>
            </a:r>
            <a:r>
              <a:rPr lang="ru-RU" sz="2000" dirty="0" smtClean="0">
                <a:latin typeface="Myriad Pro"/>
                <a:ea typeface="ＭＳ Ｐゴシック"/>
                <a:cs typeface="ＭＳ Ｐゴシック"/>
              </a:rPr>
              <a:t>студентов может быть </a:t>
            </a:r>
            <a:r>
              <a:rPr lang="ru-RU" sz="2000" b="1" dirty="0" smtClean="0">
                <a:latin typeface="Myriad Pro"/>
                <a:ea typeface="ＭＳ Ｐゴシック"/>
                <a:cs typeface="ＭＳ Ｐゴシック"/>
              </a:rPr>
              <a:t>дифференцированной</a:t>
            </a:r>
            <a:r>
              <a:rPr lang="ru-RU" sz="2000" dirty="0" smtClean="0">
                <a:latin typeface="Myriad Pro"/>
                <a:ea typeface="ＭＳ Ｐゴシック"/>
                <a:cs typeface="ＭＳ Ｐゴシック"/>
              </a:rPr>
              <a:t> (студенты получают </a:t>
            </a:r>
            <a:r>
              <a:rPr lang="ru-RU" sz="2000" dirty="0" smtClean="0">
                <a:latin typeface="Myriad Pro"/>
                <a:ea typeface="ＭＳ Ｐゴシック"/>
                <a:cs typeface="ＭＳ Ｐゴシック"/>
              </a:rPr>
              <a:t>разную оценку в баллах в </a:t>
            </a:r>
            <a:r>
              <a:rPr lang="ru-RU" sz="2000" dirty="0" smtClean="0">
                <a:latin typeface="Myriad Pro"/>
                <a:ea typeface="ＭＳ Ｐゴシック"/>
                <a:cs typeface="ＭＳ Ｐゴシック"/>
              </a:rPr>
              <a:t>зависимости от успешности работы) или </a:t>
            </a:r>
            <a:r>
              <a:rPr lang="ru-RU" sz="2000" b="1" dirty="0" smtClean="0">
                <a:latin typeface="Myriad Pro"/>
                <a:ea typeface="ＭＳ Ｐゴシック"/>
                <a:cs typeface="ＭＳ Ｐゴシック"/>
              </a:rPr>
              <a:t>единой по проекту </a:t>
            </a:r>
            <a:r>
              <a:rPr lang="ru-RU" sz="2000" dirty="0" smtClean="0">
                <a:latin typeface="Myriad Pro"/>
                <a:ea typeface="ＭＳ Ｐゴシック"/>
                <a:cs typeface="ＭＳ Ｐゴシック"/>
              </a:rPr>
              <a:t>(все студенты получают одинаковое количество </a:t>
            </a:r>
            <a:r>
              <a:rPr lang="ru-RU" sz="2000" dirty="0" smtClean="0">
                <a:latin typeface="Myriad Pro"/>
                <a:ea typeface="ＭＳ Ｐゴシック"/>
                <a:cs typeface="ＭＳ Ｐゴシック"/>
              </a:rPr>
              <a:t>баллов, как команда).  </a:t>
            </a:r>
            <a:endParaRPr lang="ru-RU" sz="2000" dirty="0" smtClean="0">
              <a:latin typeface="Myriad Pro"/>
              <a:ea typeface="ＭＳ Ｐゴシック"/>
              <a:cs typeface="ＭＳ Ｐゴシック"/>
            </a:endParaRPr>
          </a:p>
          <a:p>
            <a:pPr marL="0" indent="0">
              <a:buFont typeface="Arial" charset="0"/>
              <a:buNone/>
            </a:pPr>
            <a:endParaRPr lang="ru-RU" sz="2000" dirty="0" smtClean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  <a:p>
            <a:pPr marL="0" indent="0">
              <a:buFont typeface="Arial" charset="0"/>
              <a:buNone/>
            </a:pPr>
            <a:endParaRPr lang="ru-RU" sz="2000" dirty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  <a:p>
            <a:pPr marL="0" indent="0">
              <a:buFont typeface="Arial" charset="0"/>
              <a:buNone/>
            </a:pPr>
            <a:r>
              <a:rPr lang="ru-RU" sz="20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При невыполнении студентом части порученной ему работы, руководитель имеет право также </a:t>
            </a:r>
            <a:r>
              <a:rPr lang="ru-RU" sz="2000" b="1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снизить количество </a:t>
            </a:r>
            <a:r>
              <a:rPr lang="ru-RU" sz="20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начисляемых ему </a:t>
            </a:r>
            <a:r>
              <a:rPr lang="ru-RU" sz="2000" b="1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кредитов</a:t>
            </a:r>
            <a:r>
              <a:rPr lang="ru-RU" sz="20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. </a:t>
            </a:r>
          </a:p>
          <a:p>
            <a:pPr marL="0" indent="0">
              <a:buFont typeface="Arial" charset="0"/>
              <a:buNone/>
            </a:pPr>
            <a:endParaRPr lang="ru-RU" sz="2000" dirty="0" smtClean="0">
              <a:latin typeface="Myriad Pro"/>
              <a:ea typeface="ＭＳ Ｐゴシック"/>
              <a:cs typeface="ＭＳ Ｐゴシック"/>
            </a:endParaRPr>
          </a:p>
          <a:p>
            <a:pPr marL="0" indent="0">
              <a:buFont typeface="Arial" charset="0"/>
              <a:buNone/>
            </a:pPr>
            <a:endParaRPr lang="ru-RU" sz="2000" dirty="0" smtClean="0">
              <a:latin typeface="Myriad Pro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51570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521</TotalTime>
  <Words>625</Words>
  <Application>Microsoft Office PowerPoint</Application>
  <PresentationFormat>Экран (4:3)</PresentationFormat>
  <Paragraphs>129</Paragraphs>
  <Slides>10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Проектная деятельность  в бакалавриате ВШЭ</vt:lpstr>
      <vt:lpstr>Презентация PowerPoint</vt:lpstr>
      <vt:lpstr>Какие задачи можно решать?</vt:lpstr>
      <vt:lpstr>Жизненный цикл проекта</vt:lpstr>
      <vt:lpstr>Что нужно для подготовки заявки на проект?</vt:lpstr>
      <vt:lpstr>Сколько студентов можно привлечь? </vt:lpstr>
      <vt:lpstr>Как определить трудоемкость проекта?</vt:lpstr>
      <vt:lpstr>По каким принципам оценивается результат проекта?</vt:lpstr>
      <vt:lpstr>Как оценить работу студентов?</vt:lpstr>
      <vt:lpstr>Публикация проекта</vt:lpstr>
    </vt:vector>
  </TitlesOfParts>
  <Company>hse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Пользователь Windows</cp:lastModifiedBy>
  <cp:revision>49</cp:revision>
  <dcterms:created xsi:type="dcterms:W3CDTF">2010-09-30T06:45:29Z</dcterms:created>
  <dcterms:modified xsi:type="dcterms:W3CDTF">2015-12-09T11:10:20Z</dcterms:modified>
</cp:coreProperties>
</file>