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EFA-FB0A-45D2-9897-ABF5A03E1CFC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2605-A080-4B32-85D4-5718FC07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9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EFA-FB0A-45D2-9897-ABF5A03E1CFC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2605-A080-4B32-85D4-5718FC07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6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EFA-FB0A-45D2-9897-ABF5A03E1CFC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2605-A080-4B32-85D4-5718FC07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3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EFA-FB0A-45D2-9897-ABF5A03E1CFC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2605-A080-4B32-85D4-5718FC07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6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EFA-FB0A-45D2-9897-ABF5A03E1CFC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2605-A080-4B32-85D4-5718FC07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1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EFA-FB0A-45D2-9897-ABF5A03E1CFC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2605-A080-4B32-85D4-5718FC07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4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EFA-FB0A-45D2-9897-ABF5A03E1CFC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2605-A080-4B32-85D4-5718FC07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4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EFA-FB0A-45D2-9897-ABF5A03E1CFC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2605-A080-4B32-85D4-5718FC07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9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EFA-FB0A-45D2-9897-ABF5A03E1CFC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2605-A080-4B32-85D4-5718FC07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77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EFA-FB0A-45D2-9897-ABF5A03E1CFC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2605-A080-4B32-85D4-5718FC07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EFA-FB0A-45D2-9897-ABF5A03E1CFC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2605-A080-4B32-85D4-5718FC07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84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43EFA-FB0A-45D2-9897-ABF5A03E1CFC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2605-A080-4B32-85D4-5718FC07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77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Teaching Europe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thankless task in the UK ?</a:t>
            </a:r>
          </a:p>
          <a:p>
            <a:endParaRPr lang="en-GB" dirty="0"/>
          </a:p>
          <a:p>
            <a:r>
              <a:rPr lang="en-GB" dirty="0" smtClean="0"/>
              <a:t>UBB, </a:t>
            </a:r>
            <a:r>
              <a:rPr lang="en-GB" dirty="0" err="1" smtClean="0"/>
              <a:t>Cluj</a:t>
            </a:r>
            <a:r>
              <a:rPr lang="en-GB" smtClean="0"/>
              <a:t>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08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Europe’s brave adventure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61" y="1953657"/>
            <a:ext cx="5590477" cy="3819048"/>
          </a:xfrm>
        </p:spPr>
      </p:pic>
    </p:spTree>
    <p:extLst>
      <p:ext uri="{BB962C8B-B14F-4D97-AF65-F5344CB8AC3E}">
        <p14:creationId xmlns:p14="http://schemas.microsoft.com/office/powerpoint/2010/main" val="129729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51"/>
            <a:ext cx="9013142" cy="5816621"/>
          </a:xfrm>
        </p:spPr>
      </p:pic>
    </p:spTree>
    <p:extLst>
      <p:ext uri="{BB962C8B-B14F-4D97-AF65-F5344CB8AC3E}">
        <p14:creationId xmlns:p14="http://schemas.microsoft.com/office/powerpoint/2010/main" val="97627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not to teach Europe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76" y="1600200"/>
            <a:ext cx="3157648" cy="4525963"/>
          </a:xfrm>
        </p:spPr>
      </p:pic>
    </p:spTree>
    <p:extLst>
      <p:ext uri="{BB962C8B-B14F-4D97-AF65-F5344CB8AC3E}">
        <p14:creationId xmlns:p14="http://schemas.microsoft.com/office/powerpoint/2010/main" val="388791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Citizenship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 of National Curriculum</a:t>
            </a:r>
          </a:p>
          <a:p>
            <a:endParaRPr lang="en-GB" dirty="0" smtClean="0"/>
          </a:p>
          <a:p>
            <a:r>
              <a:rPr lang="en-GB" dirty="0" smtClean="0"/>
              <a:t>“European and Global Issues”</a:t>
            </a:r>
          </a:p>
          <a:p>
            <a:endParaRPr lang="en-GB" dirty="0" smtClean="0"/>
          </a:p>
          <a:p>
            <a:r>
              <a:rPr lang="en-GB" dirty="0" smtClean="0"/>
              <a:t>National Foundation for Educational Research produced a study of CE from 2001 - 2010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64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CELS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Best results were when CE was “embedded”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33% of surveyed teachers describe themselves as “</a:t>
            </a:r>
            <a:r>
              <a:rPr lang="en-GB" i="1" dirty="0" smtClean="0"/>
              <a:t>not at all confident” about teaching:</a:t>
            </a:r>
          </a:p>
          <a:p>
            <a:pPr marL="0" indent="0">
              <a:buNone/>
            </a:pPr>
            <a:r>
              <a:rPr lang="en-GB" b="1" i="1" dirty="0" smtClean="0"/>
              <a:t>Economy, government, European and Global Issues”</a:t>
            </a:r>
          </a:p>
          <a:p>
            <a:pPr marL="0" indent="0">
              <a:buNone/>
            </a:pPr>
            <a:r>
              <a:rPr lang="en-GB" dirty="0" smtClean="0"/>
              <a:t>This figure has not changed since 2004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19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Who is British and are all Britons Europeans 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30" y="1600200"/>
            <a:ext cx="3722139" cy="4525963"/>
          </a:xfrm>
        </p:spPr>
      </p:pic>
    </p:spTree>
    <p:extLst>
      <p:ext uri="{BB962C8B-B14F-4D97-AF65-F5344CB8AC3E}">
        <p14:creationId xmlns:p14="http://schemas.microsoft.com/office/powerpoint/2010/main" val="208063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“Fog in channel, Continent isolated”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EU is not seen as “answer” to UK problems</a:t>
            </a:r>
          </a:p>
          <a:p>
            <a:r>
              <a:rPr lang="en-GB" dirty="0" smtClean="0"/>
              <a:t>UK sees itself as a “world power” rather than a “European power”</a:t>
            </a:r>
          </a:p>
          <a:p>
            <a:r>
              <a:rPr lang="en-GB" dirty="0" smtClean="0"/>
              <a:t>More and more of the world speaks English</a:t>
            </a:r>
          </a:p>
          <a:p>
            <a:r>
              <a:rPr lang="en-GB" dirty="0" smtClean="0"/>
              <a:t>Scepticism </a:t>
            </a:r>
            <a:r>
              <a:rPr lang="en-GB" smtClean="0"/>
              <a:t>versus idealisation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0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146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Teaching Europe</vt:lpstr>
      <vt:lpstr>Europe’s brave adventure</vt:lpstr>
      <vt:lpstr>PowerPoint Presentation</vt:lpstr>
      <vt:lpstr>How not to teach Europe</vt:lpstr>
      <vt:lpstr>Citizenship Education</vt:lpstr>
      <vt:lpstr>CELS study</vt:lpstr>
      <vt:lpstr>Who is British and are all Britons Europeans ?</vt:lpstr>
      <vt:lpstr>“Fog in channel, Continent isolated”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Europe</dc:title>
  <dc:creator>Michael</dc:creator>
  <cp:lastModifiedBy>Michael</cp:lastModifiedBy>
  <cp:revision>8</cp:revision>
  <cp:lastPrinted>2012-04-19T08:24:51Z</cp:lastPrinted>
  <dcterms:created xsi:type="dcterms:W3CDTF">2012-04-13T19:00:27Z</dcterms:created>
  <dcterms:modified xsi:type="dcterms:W3CDTF">2012-04-19T08:27:40Z</dcterms:modified>
</cp:coreProperties>
</file>