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0AC5-886F-495D-8081-23F0DB018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89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6D801-02FF-424D-829B-ABC4B74B0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BCCA-6DBF-4392-AA56-00D4C130E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4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02E5F-6651-4ECF-828E-1AC6E9770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203FF-C2D5-4058-822B-AE3D029F86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1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8C92-68C1-42CE-8DD9-BA51AE493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3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2669-45CA-48F1-B176-1EACB6ED1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5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94A6-31A9-4E7F-82DC-6C90DC75E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953CB-2A96-4EA5-AE2D-26D9C1AC8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4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1811E-2D4C-4615-9AB6-2AE41B565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D61C-9218-46D1-983A-1FC31343F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9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CE6CAE-7D0C-41F8-A9AA-082EA5B6E0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Politics of EU Integration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Perm </a:t>
            </a:r>
            <a:r>
              <a:rPr lang="en-GB" dirty="0" smtClean="0"/>
              <a:t>2012</a:t>
            </a:r>
            <a:endParaRPr lang="en-GB" dirty="0" smtClean="0"/>
          </a:p>
          <a:p>
            <a:pPr eaLnBrk="1" hangingPunct="1"/>
            <a:r>
              <a:rPr lang="en-GB" dirty="0" smtClean="0"/>
              <a:t>Michael Hindley</a:t>
            </a:r>
          </a:p>
          <a:p>
            <a:pPr eaLnBrk="1" hangingPunct="1"/>
            <a:r>
              <a:rPr lang="en-GB" dirty="0" smtClean="0"/>
              <a:t>www.michaelhindley.co.uk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new beginning 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158680" cy="3816424"/>
          </a:xfrm>
        </p:spPr>
      </p:pic>
    </p:spTree>
    <p:extLst>
      <p:ext uri="{BB962C8B-B14F-4D97-AF65-F5344CB8AC3E}">
        <p14:creationId xmlns:p14="http://schemas.microsoft.com/office/powerpoint/2010/main" val="33053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divided Europe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Yalta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Treaty of Rome and an ever-closer union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1989. The end of the Cold War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world 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4968552" cy="3744416"/>
          </a:xfrm>
        </p:spPr>
      </p:pic>
    </p:spTree>
    <p:extLst>
      <p:ext uri="{BB962C8B-B14F-4D97-AF65-F5344CB8AC3E}">
        <p14:creationId xmlns:p14="http://schemas.microsoft.com/office/powerpoint/2010/main" val="15260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New Dawn ?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COPENHAGEN Criteria 1993</a:t>
            </a:r>
          </a:p>
          <a:p>
            <a:pPr eaLnBrk="1" hangingPunct="1"/>
            <a:r>
              <a:rPr lang="en-GB" smtClean="0"/>
              <a:t>Stability of institutions guaranteeing democracy</a:t>
            </a:r>
          </a:p>
          <a:p>
            <a:pPr eaLnBrk="1" hangingPunct="1"/>
            <a:r>
              <a:rPr lang="en-GB" smtClean="0"/>
              <a:t>Functioning market economy</a:t>
            </a:r>
          </a:p>
          <a:p>
            <a:pPr eaLnBrk="1" hangingPunct="1"/>
            <a:r>
              <a:rPr lang="en-GB" smtClean="0"/>
              <a:t>Obligations of membership “Acquis communitaire”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ever-higher hurdle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Trade Agreement and access</a:t>
            </a:r>
          </a:p>
          <a:p>
            <a:pPr eaLnBrk="1" hangingPunct="1"/>
            <a:r>
              <a:rPr lang="en-GB" smtClean="0"/>
              <a:t>Candidate status</a:t>
            </a:r>
          </a:p>
          <a:p>
            <a:pPr eaLnBrk="1" hangingPunct="1"/>
            <a:r>
              <a:rPr lang="en-GB" smtClean="0"/>
              <a:t>Negotiations –explicit human rights conditionality since 1999</a:t>
            </a:r>
          </a:p>
          <a:p>
            <a:pPr eaLnBrk="1" hangingPunct="1"/>
            <a:r>
              <a:rPr lang="en-GB" smtClean="0"/>
              <a:t>Accession treaty</a:t>
            </a:r>
          </a:p>
          <a:p>
            <a:pPr eaLnBrk="1" hangingPunct="1"/>
            <a:r>
              <a:rPr lang="en-GB" smtClean="0"/>
              <a:t>Ratification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Problems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Bureaucrats rule</a:t>
            </a:r>
          </a:p>
          <a:p>
            <a:pPr eaLnBrk="1" hangingPunct="1"/>
            <a:r>
              <a:rPr lang="en-GB" smtClean="0"/>
              <a:t>Retrospective justification</a:t>
            </a:r>
          </a:p>
          <a:p>
            <a:pPr eaLnBrk="1" hangingPunct="1"/>
            <a:r>
              <a:rPr lang="en-GB" smtClean="0"/>
              <a:t>Brussels the problem not the solution</a:t>
            </a:r>
          </a:p>
          <a:p>
            <a:pPr eaLnBrk="1" hangingPunct="1"/>
            <a:r>
              <a:rPr lang="en-GB" smtClean="0"/>
              <a:t>Clear stages but a variable timetable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Politics of EU Integration</vt:lpstr>
      <vt:lpstr>Another new beginning ?</vt:lpstr>
      <vt:lpstr>A divided Europe</vt:lpstr>
      <vt:lpstr>A new world ?</vt:lpstr>
      <vt:lpstr>A New Dawn ? </vt:lpstr>
      <vt:lpstr>An ever-higher hurdle</vt:lpstr>
      <vt:lpstr>Problems</vt:lpstr>
    </vt:vector>
  </TitlesOfParts>
  <Company>Michael Hindley and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of EU Integration</dc:title>
  <dc:creator>Michael Hindley</dc:creator>
  <cp:lastModifiedBy>Michael</cp:lastModifiedBy>
  <cp:revision>5</cp:revision>
  <dcterms:created xsi:type="dcterms:W3CDTF">2011-04-20T15:39:39Z</dcterms:created>
  <dcterms:modified xsi:type="dcterms:W3CDTF">2012-10-29T16:08:51Z</dcterms:modified>
</cp:coreProperties>
</file>