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1.jpg" ContentType="image/jpg"/>
  <Override PartName="/ppt/media/image22.jpg" ContentType="image/jpg"/>
  <Override PartName="/ppt/media/image24.jpg" ContentType="image/jpg"/>
  <Override PartName="/ppt/media/image29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6.xml" ContentType="application/vnd.openxmlformats-officedocument.drawingml.chart+xml"/>
  <Override PartName="/ppt/notesSlides/notesSlide28.xml" ContentType="application/vnd.openxmlformats-officedocument.presentationml.notesSlide+xml"/>
  <Override PartName="/ppt/charts/chart7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media/image62.jpg" ContentType="image/jpg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3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3"/>
  </p:notesMasterIdLst>
  <p:sldIdLst>
    <p:sldId id="257" r:id="rId2"/>
    <p:sldId id="452" r:id="rId3"/>
    <p:sldId id="483" r:id="rId4"/>
    <p:sldId id="486" r:id="rId5"/>
    <p:sldId id="484" r:id="rId6"/>
    <p:sldId id="482" r:id="rId7"/>
    <p:sldId id="455" r:id="rId8"/>
    <p:sldId id="456" r:id="rId9"/>
    <p:sldId id="441" r:id="rId10"/>
    <p:sldId id="434" r:id="rId11"/>
    <p:sldId id="494" r:id="rId12"/>
    <p:sldId id="493" r:id="rId13"/>
    <p:sldId id="485" r:id="rId14"/>
    <p:sldId id="388" r:id="rId15"/>
    <p:sldId id="490" r:id="rId16"/>
    <p:sldId id="425" r:id="rId17"/>
    <p:sldId id="437" r:id="rId18"/>
    <p:sldId id="491" r:id="rId19"/>
    <p:sldId id="492" r:id="rId20"/>
    <p:sldId id="436" r:id="rId21"/>
    <p:sldId id="495" r:id="rId22"/>
    <p:sldId id="404" r:id="rId23"/>
    <p:sldId id="496" r:id="rId24"/>
    <p:sldId id="497" r:id="rId25"/>
    <p:sldId id="498" r:id="rId26"/>
    <p:sldId id="503" r:id="rId27"/>
    <p:sldId id="499" r:id="rId28"/>
    <p:sldId id="500" r:id="rId29"/>
    <p:sldId id="501" r:id="rId30"/>
    <p:sldId id="502" r:id="rId31"/>
    <p:sldId id="449" r:id="rId32"/>
    <p:sldId id="504" r:id="rId33"/>
    <p:sldId id="505" r:id="rId34"/>
    <p:sldId id="506" r:id="rId35"/>
    <p:sldId id="507" r:id="rId36"/>
    <p:sldId id="508" r:id="rId37"/>
    <p:sldId id="509" r:id="rId38"/>
    <p:sldId id="438" r:id="rId39"/>
    <p:sldId id="510" r:id="rId40"/>
    <p:sldId id="511" r:id="rId41"/>
    <p:sldId id="477" r:id="rId42"/>
    <p:sldId id="488" r:id="rId43"/>
    <p:sldId id="453" r:id="rId44"/>
    <p:sldId id="474" r:id="rId45"/>
    <p:sldId id="451" r:id="rId46"/>
    <p:sldId id="478" r:id="rId47"/>
    <p:sldId id="440" r:id="rId48"/>
    <p:sldId id="463" r:id="rId49"/>
    <p:sldId id="465" r:id="rId50"/>
    <p:sldId id="466" r:id="rId51"/>
    <p:sldId id="468" r:id="rId52"/>
    <p:sldId id="479" r:id="rId53"/>
    <p:sldId id="473" r:id="rId54"/>
    <p:sldId id="472" r:id="rId55"/>
    <p:sldId id="471" r:id="rId56"/>
    <p:sldId id="460" r:id="rId57"/>
    <p:sldId id="435" r:id="rId58"/>
    <p:sldId id="444" r:id="rId59"/>
    <p:sldId id="512" r:id="rId60"/>
    <p:sldId id="445" r:id="rId61"/>
    <p:sldId id="443" r:id="rId62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имир Шутилин" initials="ВШ" lastIdx="1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79BC"/>
    <a:srgbClr val="FF3C38"/>
    <a:srgbClr val="1CB9DC"/>
    <a:srgbClr val="1BAED8"/>
    <a:srgbClr val="179FCF"/>
    <a:srgbClr val="007EC0"/>
    <a:srgbClr val="ABABAB"/>
    <a:srgbClr val="FFFFFF"/>
    <a:srgbClr val="E13A99"/>
    <a:srgbClr val="444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3" autoAdjust="0"/>
    <p:restoredTop sz="94125" autoAdjust="0"/>
  </p:normalViewPr>
  <p:slideViewPr>
    <p:cSldViewPr snapToGrid="0">
      <p:cViewPr>
        <p:scale>
          <a:sx n="75" d="100"/>
          <a:sy n="75" d="100"/>
        </p:scale>
        <p:origin x="-1950" y="-8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89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3498" y="-5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\AppData\Local\Temp\&#1048;&#1058;&#1054;&#1043;%20&#1054;&#1041;&#1065;&#1048;&#1049;%20&#1056;&#1069;&#1053;&#1050;&#1048;&#1053;&#1043;%20&#1048;%20&#1055;&#1054;%20&#1054;&#1058;&#1044;&#1045;&#1051;&#1068;&#1053;&#1054;&#1057;&#1058;&#1048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753\Desktop\&#1043;&#1086;&#1088;&#1086;&#1076;%20&#1089;&#1074;&#1086;&#1080;&#1084;&#1080;%20&#1088;&#1091;&#1082;&#1072;&#1084;&#1080;\&#1048;&#1085;&#1076;&#1077;&#1082;&#1089;&#1099;%20&#1056;&#1057;&#1055;&#1055;\2022\&#1041;&#1072;&#1079;&#1086;&#1074;&#1072;&#1103;%20&#1074;&#1099;&#1073;&#1086;&#1088;&#1082;&#1072;%2008.12.202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753\Desktop\&#1043;&#1086;&#1088;&#1086;&#1076;%20&#1089;&#1074;&#1086;&#1080;&#1084;&#1080;%20&#1088;&#1091;&#1082;&#1072;&#1084;&#1080;\&#1048;&#1085;&#1076;&#1077;&#1082;&#1089;&#1099;%20&#1056;&#1057;&#1055;&#1055;\2022\&#1057;&#1042;&#1054;&#1044;_&#1054;&#1054;%20&#1080;%20&#1042;&#1045;&#1050;&#1058;&#1054;&#1056;%20&#1059;&#1056;_2020-2022%2008.12.202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753\Desktop\&#1043;&#1086;&#1088;&#1086;&#1076;%20&#1089;&#1074;&#1086;&#1080;&#1084;&#1080;%20&#1088;&#1091;&#1082;&#1072;&#1084;&#1080;\&#1048;&#1085;&#1076;&#1077;&#1082;&#1089;&#1099;%20&#1056;&#1057;&#1055;&#1055;\2022\&#1057;&#1042;&#1054;&#1044;_&#1054;&#1054;%20&#1080;%20&#1042;&#1045;&#1050;&#1058;&#1054;&#1056;%20&#1059;&#1056;_2020-2022%2008.12.202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753\Desktop\&#1043;&#1086;&#1088;&#1086;&#1076;%20&#1089;&#1074;&#1086;&#1080;&#1084;&#1080;%20&#1088;&#1091;&#1082;&#1072;&#1084;&#1080;\&#1048;&#1085;&#1076;&#1077;&#1082;&#1089;&#1099;%20&#1056;&#1057;&#1055;&#1055;\2022\&#1057;&#1042;&#1054;&#1044;_&#1054;&#1054;%20&#1080;%20&#1042;&#1045;&#1050;&#1058;&#1054;&#1056;%20&#1059;&#1056;_2020-2022%2008.12.2022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753\Desktop\&#1043;&#1086;&#1088;&#1086;&#1076;%20&#1089;&#1074;&#1086;&#1080;&#1084;&#1080;%20&#1088;&#1091;&#1082;&#1072;&#1084;&#1080;\&#1048;&#1085;&#1076;&#1077;&#1082;&#1089;&#1099;%20&#1056;&#1057;&#1055;&#1055;\2022\&#1057;&#1042;&#1054;&#1044;_&#1054;&#1054;%20&#1080;%20&#1042;&#1045;&#1050;&#1058;&#1054;&#1056;%20&#1059;&#1056;_2020-2022%2008.12.2022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753\Desktop\&#1043;&#1086;&#1088;&#1086;&#1076;%20&#1089;&#1074;&#1086;&#1080;&#1084;&#1080;%20&#1088;&#1091;&#1082;&#1072;&#1084;&#1080;\&#1048;&#1085;&#1076;&#1077;&#1082;&#1089;&#1099;%20&#1056;&#1057;&#1055;&#1055;\2022\&#1048;&#1090;&#1086;&#1075;&#1086;&#1074;&#1072;&#1103;%20&#1087;&#1088;&#1077;&#1079;&#1077;&#1085;&#1090;&#1072;&#1094;&#1080;&#1103;\&#1043;&#1088;&#1072;&#1092;&#1080;&#1082;%20&#1086;&#1090;%20&#1052;&#1086;&#1089;&#1041;&#1080;&#1088;&#1078;&#1080;%2008122022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Использование в качестве единственного руководящего документа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dLbl>
              <c:idx val="2"/>
              <c:delete val="1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GRI</c:v>
                </c:pt>
                <c:pt idx="1">
                  <c:v>ЦУР ООН</c:v>
                </c:pt>
                <c:pt idx="2">
                  <c:v>Рекомендации TCFD</c:v>
                </c:pt>
                <c:pt idx="3">
                  <c:v>SASB</c:v>
                </c:pt>
                <c:pt idx="4">
                  <c:v>Глобальный договор ООН</c:v>
                </c:pt>
                <c:pt idx="5">
                  <c:v>Остальное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7.0000000000000007E-2</c:v>
                </c:pt>
                <c:pt idx="1">
                  <c:v>0.06</c:v>
                </c:pt>
                <c:pt idx="2">
                  <c:v>0.01</c:v>
                </c:pt>
                <c:pt idx="5">
                  <c:v>0.04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Всего упоминаний руководящих документов в отчетах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GRI</c:v>
                </c:pt>
                <c:pt idx="1">
                  <c:v>ЦУР ООН</c:v>
                </c:pt>
                <c:pt idx="2">
                  <c:v>Рекомендации TCFD</c:v>
                </c:pt>
                <c:pt idx="3">
                  <c:v>SASB</c:v>
                </c:pt>
                <c:pt idx="4">
                  <c:v>Глобальный договор ООН</c:v>
                </c:pt>
                <c:pt idx="5">
                  <c:v>Остальное</c:v>
                </c:pt>
              </c:strCache>
            </c:strRef>
          </c:cat>
          <c:val>
            <c:numRef>
              <c:f>Лист1!$C$2:$C$7</c:f>
              <c:numCache>
                <c:formatCode>0%</c:formatCode>
                <c:ptCount val="6"/>
                <c:pt idx="0">
                  <c:v>0.69</c:v>
                </c:pt>
                <c:pt idx="1">
                  <c:v>0.62</c:v>
                </c:pt>
                <c:pt idx="2">
                  <c:v>0.24</c:v>
                </c:pt>
                <c:pt idx="3">
                  <c:v>0.15</c:v>
                </c:pt>
                <c:pt idx="4">
                  <c:v>0.12</c:v>
                </c:pt>
                <c:pt idx="5">
                  <c:v>0.35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137694592"/>
        <c:axId val="138167424"/>
      </c:barChart>
      <c:catAx>
        <c:axId val="137694592"/>
        <c:scaling>
          <c:orientation val="maxMin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38167424"/>
        <c:crosses val="autoZero"/>
        <c:auto val="1"/>
        <c:lblAlgn val="ctr"/>
        <c:lblOffset val="100"/>
        <c:noMultiLvlLbl val="0"/>
      </c:catAx>
      <c:valAx>
        <c:axId val="138167424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3769459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/>
              <a:t> Мотивация для отслежиавния социальных и экологических  показателей по ЦУР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3.0424891846131622E-2"/>
          <c:y val="0.22829141377063186"/>
          <c:w val="0.93803013618658126"/>
          <c:h val="0.6780366623567232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tx2"/>
            </a:solidFill>
            <a:ln w="15875" cap="flat" cmpd="sng" algn="ctr">
              <a:solidFill>
                <a:schemeClr val="accent2">
                  <a:shade val="50000"/>
                  <a:shade val="75000"/>
                  <a:satMod val="125000"/>
                  <a:lumMod val="75000"/>
                </a:schemeClr>
              </a:solidFill>
              <a:prstDash val="solid"/>
            </a:ln>
            <a:effectLst/>
          </c:spPr>
          <c:invertIfNegative val="0"/>
          <c:dLbls>
            <c:txPr>
              <a:bodyPr/>
              <a:lstStyle/>
              <a:p>
                <a:pPr>
                  <a:defRPr sz="18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Sheet1!$A$18:$A$24</c:f>
              <c:strCache>
                <c:ptCount val="7"/>
                <c:pt idx="0">
                  <c:v>Другое</c:v>
                </c:pt>
                <c:pt idx="1">
                  <c:v>Помогают найти новые объекты для инвестирования</c:v>
                </c:pt>
                <c:pt idx="2">
                  <c:v>ЦУР помогают найти со-инвесторов и со-инвестиционные возможности</c:v>
                </c:pt>
                <c:pt idx="3">
                  <c:v>ЦУР помогают привлекать инвесторов</c:v>
                </c:pt>
                <c:pt idx="4">
                  <c:v>ЦУР помогают нам лучше проработать  теорию преобразований и поставить перед собой объективные цели и задачи в области воздействия</c:v>
                </c:pt>
                <c:pt idx="5">
                  <c:v>Для нас важно, как для инвесторов воздействия, интегрироваться в современную повестку развития</c:v>
                </c:pt>
                <c:pt idx="6">
                  <c:v>Это хороший инструмент для объяснения и презентации воздействия компании, так как ЦУР узнаваемый бренд </c:v>
                </c:pt>
              </c:strCache>
            </c:strRef>
          </c:cat>
          <c:val>
            <c:numRef>
              <c:f>Sheet1!$B$18:$B$24</c:f>
              <c:numCache>
                <c:formatCode>General</c:formatCode>
                <c:ptCount val="7"/>
                <c:pt idx="0">
                  <c:v>5</c:v>
                </c:pt>
                <c:pt idx="1">
                  <c:v>5</c:v>
                </c:pt>
                <c:pt idx="2">
                  <c:v>9</c:v>
                </c:pt>
                <c:pt idx="3">
                  <c:v>16</c:v>
                </c:pt>
                <c:pt idx="4">
                  <c:v>25</c:v>
                </c:pt>
                <c:pt idx="5">
                  <c:v>41</c:v>
                </c:pt>
                <c:pt idx="6">
                  <c:v>43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31617280"/>
        <c:axId val="231619968"/>
      </c:barChart>
      <c:catAx>
        <c:axId val="231617280"/>
        <c:scaling>
          <c:orientation val="minMax"/>
        </c:scaling>
        <c:delete val="0"/>
        <c:axPos val="l"/>
        <c:majorTickMark val="none"/>
        <c:minorTickMark val="none"/>
        <c:tickLblPos val="none"/>
        <c:crossAx val="231619968"/>
        <c:crosses val="autoZero"/>
        <c:auto val="1"/>
        <c:lblAlgn val="ctr"/>
        <c:lblOffset val="100"/>
        <c:noMultiLvlLbl val="0"/>
      </c:catAx>
      <c:valAx>
        <c:axId val="23161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31617280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'[ИТОГ ОБЩИЙ РЭНКИНГ И ПО ОТДЕЛЬНОСТИ.xlsx]ESG (пром+потреб) отправка'!$X$9</c:f>
              <c:strCache>
                <c:ptCount val="1"/>
                <c:pt idx="0">
                  <c:v>Только НРА ESG рейтинг</c:v>
                </c:pt>
              </c:strCache>
            </c:strRef>
          </c:tx>
          <c:invertIfNegative val="0"/>
          <c:cat>
            <c:strRef>
              <c:f>'[ИТОГ ОБЩИЙ РЭНКИНГ И ПО ОТДЕЛЬНОСТИ.xlsx]ESG (пром+потреб) отправка'!$Y$8:$AA$8</c:f>
              <c:strCache>
                <c:ptCount val="3"/>
                <c:pt idx="0">
                  <c:v>50 компаний</c:v>
                </c:pt>
                <c:pt idx="1">
                  <c:v>40 компаний</c:v>
                </c:pt>
                <c:pt idx="2">
                  <c:v>30 компаний</c:v>
                </c:pt>
              </c:strCache>
            </c:strRef>
          </c:cat>
          <c:val>
            <c:numRef>
              <c:f>'[ИТОГ ОБЩИЙ РЭНКИНГ И ПО ОТДЕЛЬНОСТИ.xlsx]ESG (пром+потреб) отправка'!$Y$9:$AA$9</c:f>
              <c:numCache>
                <c:formatCode>0%</c:formatCode>
                <c:ptCount val="3"/>
                <c:pt idx="0">
                  <c:v>0.4</c:v>
                </c:pt>
                <c:pt idx="1">
                  <c:v>0.3</c:v>
                </c:pt>
                <c:pt idx="2">
                  <c:v>0.2</c:v>
                </c:pt>
              </c:numCache>
            </c:numRef>
          </c:val>
        </c:ser>
        <c:ser>
          <c:idx val="1"/>
          <c:order val="1"/>
          <c:tx>
            <c:strRef>
              <c:f>'[ИТОГ ОБЩИЙ РЭНКИНГ И ПО ОТДЕЛЬНОСТИ.xlsx]ESG (пром+потреб) отправка'!$X$10</c:f>
              <c:strCache>
                <c:ptCount val="1"/>
                <c:pt idx="0">
                  <c:v>Совпадение с Индексом РСПП "Ответсвенность и открытость"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'[ИТОГ ОБЩИЙ РЭНКИНГ И ПО ОТДЕЛЬНОСТИ.xlsx]ESG (пром+потреб) отправка'!$Y$8:$AA$8</c:f>
              <c:strCache>
                <c:ptCount val="3"/>
                <c:pt idx="0">
                  <c:v>50 компаний</c:v>
                </c:pt>
                <c:pt idx="1">
                  <c:v>40 компаний</c:v>
                </c:pt>
                <c:pt idx="2">
                  <c:v>30 компаний</c:v>
                </c:pt>
              </c:strCache>
            </c:strRef>
          </c:cat>
          <c:val>
            <c:numRef>
              <c:f>'[ИТОГ ОБЩИЙ РЭНКИНГ И ПО ОТДЕЛЬНОСТИ.xlsx]ESG (пром+потреб) отправка'!$Y$10:$AA$10</c:f>
              <c:numCache>
                <c:formatCode>0%</c:formatCode>
                <c:ptCount val="3"/>
                <c:pt idx="0">
                  <c:v>0.6</c:v>
                </c:pt>
                <c:pt idx="1">
                  <c:v>0.7</c:v>
                </c:pt>
                <c:pt idx="2">
                  <c:v>0.8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77064960"/>
        <c:axId val="177070848"/>
      </c:barChart>
      <c:catAx>
        <c:axId val="177064960"/>
        <c:scaling>
          <c:orientation val="minMax"/>
        </c:scaling>
        <c:delete val="0"/>
        <c:axPos val="b"/>
        <c:majorTickMark val="none"/>
        <c:minorTickMark val="none"/>
        <c:tickLblPos val="nextTo"/>
        <c:crossAx val="177070848"/>
        <c:crosses val="autoZero"/>
        <c:auto val="1"/>
        <c:lblAlgn val="ctr"/>
        <c:lblOffset val="100"/>
        <c:noMultiLvlLbl val="0"/>
      </c:catAx>
      <c:valAx>
        <c:axId val="17707084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7706496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04278028191844E-2"/>
          <c:y val="0.14120370370370369"/>
          <c:w val="0.34144893111638958"/>
          <c:h val="0.7986111111111111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44444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650-4DAE-A7CD-E5D56210068E}"/>
              </c:ext>
            </c:extLst>
          </c:dPt>
          <c:dPt>
            <c:idx val="1"/>
            <c:bubble3D val="0"/>
            <c:spPr>
              <a:solidFill>
                <a:srgbClr val="FF3C38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650-4DAE-A7CD-E5D56210068E}"/>
              </c:ext>
            </c:extLst>
          </c:dPt>
          <c:dPt>
            <c:idx val="2"/>
            <c:bubble3D val="0"/>
            <c:spPr>
              <a:solidFill>
                <a:srgbClr val="1CB9D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650-4DAE-A7CD-E5D56210068E}"/>
              </c:ext>
            </c:extLst>
          </c:dPt>
          <c:dPt>
            <c:idx val="3"/>
            <c:bubble3D val="0"/>
            <c:spPr>
              <a:solidFill>
                <a:srgbClr val="0479B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650-4DAE-A7CD-E5D56210068E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650-4DAE-A7CD-E5D56210068E}"/>
              </c:ext>
            </c:extLst>
          </c:dPt>
          <c:dLbls>
            <c:dLbl>
              <c:idx val="0"/>
              <c:layout>
                <c:manualLayout>
                  <c:x val="-9.0757460988397834E-2"/>
                  <c:y val="0.135437809857101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50-4DAE-A7CD-E5D56210068E}"/>
                </c:ext>
              </c:extLst>
            </c:dLbl>
            <c:dLbl>
              <c:idx val="1"/>
              <c:layout>
                <c:manualLayout>
                  <c:x val="-7.4783277535676207E-2"/>
                  <c:y val="-0.189385389326334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50-4DAE-A7CD-E5D56210068E}"/>
                </c:ext>
              </c:extLst>
            </c:dLbl>
            <c:dLbl>
              <c:idx val="2"/>
              <c:layout>
                <c:manualLayout>
                  <c:x val="0.10278084301220067"/>
                  <c:y val="-0.12031605424321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650-4DAE-A7CD-E5D56210068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5072911016764235E-3"/>
                  <c:y val="1.15740740740740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650-4DAE-A7CD-E5D5621006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'Динамика выпуска нефин.отчет.'!$C$3:$C$7</c:f>
              <c:strCache>
                <c:ptCount val="5"/>
                <c:pt idx="0">
                  <c:v>отчетность не выпускается</c:v>
                </c:pt>
                <c:pt idx="1">
                  <c:v>объем отчетности сокращен</c:v>
                </c:pt>
                <c:pt idx="2">
                  <c:v>пакет отчетности не изменился</c:v>
                </c:pt>
                <c:pt idx="3">
                  <c:v>объем отчетности увеличен</c:v>
                </c:pt>
                <c:pt idx="4">
                  <c:v>переход к интегрированному ГО</c:v>
                </c:pt>
              </c:strCache>
            </c:strRef>
          </c:cat>
          <c:val>
            <c:numRef>
              <c:f>'Динамика выпуска нефин.отчет.'!$D$3:$D$7</c:f>
              <c:numCache>
                <c:formatCode>General</c:formatCode>
                <c:ptCount val="5"/>
                <c:pt idx="0">
                  <c:v>30</c:v>
                </c:pt>
                <c:pt idx="1">
                  <c:v>21</c:v>
                </c:pt>
                <c:pt idx="2">
                  <c:v>42</c:v>
                </c:pt>
                <c:pt idx="3">
                  <c:v>10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650-4DAE-A7CD-E5D5621006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1701984401593504"/>
          <c:y val="0.19357502187226597"/>
          <c:w val="0.47110367142349485"/>
          <c:h val="0.585072178477690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8472829785165739E-3"/>
          <c:y val="0.11183432122622301"/>
          <c:w val="0.69165232818119959"/>
          <c:h val="0.85984816932882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Типы нефинансовых отчетов,включенные в Национальный Регистр корпоративныз нефинансовых отчетов РСПП (период 2017-2018 гг.)</c:v>
                </c:pt>
              </c:strCache>
            </c:strRef>
          </c:tx>
          <c:explosion val="1"/>
          <c:dPt>
            <c:idx val="1"/>
            <c:bubble3D val="0"/>
            <c:explosion val="9"/>
          </c:dPt>
          <c:dPt>
            <c:idx val="2"/>
            <c:bubble3D val="0"/>
            <c:explosion val="8"/>
          </c:dPt>
          <c:dLbls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по триединому итогу (ОУР/КСО, интегрированные/расширенные годовые, комплексные социальные,  интегрированные)</c:v>
                </c:pt>
                <c:pt idx="1">
                  <c:v>социальные отчеты (только социальные аспекты)</c:v>
                </c:pt>
                <c:pt idx="2">
                  <c:v>экологические отчеты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121</c:v>
                </c:pt>
                <c:pt idx="1">
                  <c:v>9</c:v>
                </c:pt>
                <c:pt idx="2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4626531058617676"/>
          <c:y val="0.20811283698077071"/>
          <c:w val="0.35064826966073687"/>
          <c:h val="0.58658013775189943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</a:t>
            </a:r>
            <a:r>
              <a:rPr lang="ru-RU" sz="14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раскрытия информации, в %, 201</a:t>
            </a:r>
            <a:r>
              <a:rPr lang="en-US" sz="14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4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-202</a:t>
            </a:r>
            <a:r>
              <a:rPr lang="en-US" sz="14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6595004440381287E-2"/>
          <c:y val="0.18102032653702632"/>
          <c:w val="0.96680999111923738"/>
          <c:h val="0.45282562199455995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'ОО 2022_по уровням'!$D$2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26DDF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'ОО 2022_по уровням'!$A$3:$A$5</c:f>
              <c:strCache>
                <c:ptCount val="3"/>
                <c:pt idx="0">
                  <c:v>Доля показателей, раскрываемых на уровне "Отчетность", %</c:v>
                </c:pt>
                <c:pt idx="1">
                  <c:v>Доля показателей, раскрываемых на уровне "Иллюстрация",  %</c:v>
                </c:pt>
                <c:pt idx="2">
                  <c:v>Доля показателей, раскрываемых на уровне "Декларация",  %</c:v>
                </c:pt>
              </c:strCache>
            </c:strRef>
          </c:cat>
          <c:val>
            <c:numRef>
              <c:f>'ОО 2022_по уровням'!$D$3:$D$5</c:f>
              <c:numCache>
                <c:formatCode>General</c:formatCode>
                <c:ptCount val="3"/>
                <c:pt idx="0">
                  <c:v>69</c:v>
                </c:pt>
                <c:pt idx="1">
                  <c:v>24</c:v>
                </c:pt>
                <c:pt idx="2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5E2-4416-A330-8B574095DE48}"/>
            </c:ext>
          </c:extLst>
        </c:ser>
        <c:ser>
          <c:idx val="4"/>
          <c:order val="1"/>
          <c:tx>
            <c:strRef>
              <c:f>'ОО 2022_по уровням'!$E$2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17A9D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'ОО 2022_по уровням'!$A$3:$A$5</c:f>
              <c:strCache>
                <c:ptCount val="3"/>
                <c:pt idx="0">
                  <c:v>Доля показателей, раскрываемых на уровне "Отчетность", %</c:v>
                </c:pt>
                <c:pt idx="1">
                  <c:v>Доля показателей, раскрываемых на уровне "Иллюстрация",  %</c:v>
                </c:pt>
                <c:pt idx="2">
                  <c:v>Доля показателей, раскрываемых на уровне "Декларация",  %</c:v>
                </c:pt>
              </c:strCache>
            </c:strRef>
          </c:cat>
          <c:val>
            <c:numRef>
              <c:f>'ОО 2022_по уровням'!$E$3:$E$5</c:f>
              <c:numCache>
                <c:formatCode>General</c:formatCode>
                <c:ptCount val="3"/>
                <c:pt idx="0">
                  <c:v>64</c:v>
                </c:pt>
                <c:pt idx="1">
                  <c:v>32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5E2-4416-A330-8B574095DE48}"/>
            </c:ext>
          </c:extLst>
        </c:ser>
        <c:ser>
          <c:idx val="0"/>
          <c:order val="2"/>
          <c:tx>
            <c:strRef>
              <c:f>'ОО 2022_по уровням'!$F$2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1178B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'ОО 2022_по уровням'!$A$3:$A$5</c:f>
              <c:strCache>
                <c:ptCount val="3"/>
                <c:pt idx="0">
                  <c:v>Доля показателей, раскрываемых на уровне "Отчетность", %</c:v>
                </c:pt>
                <c:pt idx="1">
                  <c:v>Доля показателей, раскрываемых на уровне "Иллюстрация",  %</c:v>
                </c:pt>
                <c:pt idx="2">
                  <c:v>Доля показателей, раскрываемых на уровне "Декларация",  %</c:v>
                </c:pt>
              </c:strCache>
            </c:strRef>
          </c:cat>
          <c:val>
            <c:numRef>
              <c:f>'ОО 2022_по уровням'!$F$3:$F$5</c:f>
              <c:numCache>
                <c:formatCode>0</c:formatCode>
                <c:ptCount val="3"/>
                <c:pt idx="0">
                  <c:v>62</c:v>
                </c:pt>
                <c:pt idx="1">
                  <c:v>33.110195674562306</c:v>
                </c:pt>
                <c:pt idx="2">
                  <c:v>5.4067971163748716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5E2-4416-A330-8B574095DE48}"/>
            </c:ext>
          </c:extLst>
        </c:ser>
        <c:ser>
          <c:idx val="1"/>
          <c:order val="3"/>
          <c:tx>
            <c:strRef>
              <c:f>'ОО 2022_по уровням'!$G$2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479B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'ОО 2022_по уровням'!$A$3:$A$5</c:f>
              <c:strCache>
                <c:ptCount val="3"/>
                <c:pt idx="0">
                  <c:v>Доля показателей, раскрываемых на уровне "Отчетность", %</c:v>
                </c:pt>
                <c:pt idx="1">
                  <c:v>Доля показателей, раскрываемых на уровне "Иллюстрация",  %</c:v>
                </c:pt>
                <c:pt idx="2">
                  <c:v>Доля показателей, раскрываемых на уровне "Декларация",  %</c:v>
                </c:pt>
              </c:strCache>
            </c:strRef>
          </c:cat>
          <c:val>
            <c:numRef>
              <c:f>'ОО 2022_по уровням'!$G$3:$G$5</c:f>
              <c:numCache>
                <c:formatCode>0</c:formatCode>
                <c:ptCount val="3"/>
                <c:pt idx="0">
                  <c:v>69</c:v>
                </c:pt>
                <c:pt idx="1">
                  <c:v>28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5E2-4416-A330-8B574095DE48}"/>
            </c:ext>
          </c:extLst>
        </c:ser>
        <c:ser>
          <c:idx val="5"/>
          <c:order val="4"/>
          <c:tx>
            <c:strRef>
              <c:f>'ОО 2022_по уровням'!$H$2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169FC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'ОО 2022_по уровням'!$A$3:$A$5</c:f>
              <c:strCache>
                <c:ptCount val="3"/>
                <c:pt idx="0">
                  <c:v>Доля показателей, раскрываемых на уровне "Отчетность", %</c:v>
                </c:pt>
                <c:pt idx="1">
                  <c:v>Доля показателей, раскрываемых на уровне "Иллюстрация",  %</c:v>
                </c:pt>
                <c:pt idx="2">
                  <c:v>Доля показателей, раскрываемых на уровне "Декларация",  %</c:v>
                </c:pt>
              </c:strCache>
            </c:strRef>
          </c:cat>
          <c:val>
            <c:numRef>
              <c:f>'ОО 2022_по уровням'!$H$3:$H$5</c:f>
              <c:numCache>
                <c:formatCode>0</c:formatCode>
                <c:ptCount val="3"/>
                <c:pt idx="0">
                  <c:v>69</c:v>
                </c:pt>
                <c:pt idx="1">
                  <c:v>26.583448913545997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5E2-4416-A330-8B574095DE48}"/>
            </c:ext>
          </c:extLst>
        </c:ser>
        <c:ser>
          <c:idx val="6"/>
          <c:order val="5"/>
          <c:tx>
            <c:strRef>
              <c:f>'ОО 2022_по уровням'!$I$2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3C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'ОО 2022_по уровням'!$A$3:$A$5</c:f>
              <c:strCache>
                <c:ptCount val="3"/>
                <c:pt idx="0">
                  <c:v>Доля показателей, раскрываемых на уровне "Отчетность", %</c:v>
                </c:pt>
                <c:pt idx="1">
                  <c:v>Доля показателей, раскрываемых на уровне "Иллюстрация",  %</c:v>
                </c:pt>
                <c:pt idx="2">
                  <c:v>Доля показателей, раскрываемых на уровне "Декларация",  %</c:v>
                </c:pt>
              </c:strCache>
            </c:strRef>
          </c:cat>
          <c:val>
            <c:numRef>
              <c:f>'ОО 2022_по уровням'!$I$3:$I$5</c:f>
              <c:numCache>
                <c:formatCode>General</c:formatCode>
                <c:ptCount val="3"/>
                <c:pt idx="0">
                  <c:v>68</c:v>
                </c:pt>
                <c:pt idx="1">
                  <c:v>26</c:v>
                </c:pt>
                <c:pt idx="2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5E2-4416-A330-8B574095DE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7914624"/>
        <c:axId val="17791616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2"/>
                <c:order val="0"/>
                <c:tx>
                  <c:strRef>
                    <c:extLst>
                      <c:ext uri="{02D57815-91ED-43cb-92C2-25804820EDAC}">
                        <c15:formulaRef>
                          <c15:sqref>'ОО 2022_по уровням'!$C$2</c15:sqref>
                        </c15:formulaRef>
                      </c:ext>
                    </c:extLst>
                    <c:strCache>
                      <c:ptCount val="1"/>
                      <c:pt idx="0">
                        <c:v>2016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'ОО 2022_по уровням'!$A$3:$A$5</c15:sqref>
                        </c15:formulaRef>
                      </c:ext>
                    </c:extLst>
                    <c:strCache>
                      <c:ptCount val="3"/>
                      <c:pt idx="0">
                        <c:v>Доля показателей, раскрываемых на уровне "Отчетность", %</c:v>
                      </c:pt>
                      <c:pt idx="1">
                        <c:v>Доля показателей, раскрываемых на уровне "Иллюстрация",  %</c:v>
                      </c:pt>
                      <c:pt idx="2">
                        <c:v>Доля показателей, раскрываемых на уровне "Декларация",  %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'ОО 2022_по уровням'!$C$3:$C$5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67</c:v>
                      </c:pt>
                      <c:pt idx="1">
                        <c:v>26</c:v>
                      </c:pt>
                      <c:pt idx="2">
                        <c:v>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45E2-4416-A330-8B574095DE48}"/>
                  </c:ext>
                </c:extLst>
              </c15:ser>
            </c15:filteredBarSeries>
          </c:ext>
        </c:extLst>
      </c:barChart>
      <c:catAx>
        <c:axId val="177914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7916160"/>
        <c:crosses val="autoZero"/>
        <c:auto val="1"/>
        <c:lblAlgn val="ctr"/>
        <c:lblOffset val="100"/>
        <c:noMultiLvlLbl val="0"/>
      </c:catAx>
      <c:valAx>
        <c:axId val="1779161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7914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359499126141235"/>
          <c:y val="0.862185755196334"/>
          <c:w val="0.439184472613874"/>
          <c:h val="0.107727763938786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9500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информации, раскрытой на уровне</a:t>
            </a:r>
            <a:r>
              <a:rPr lang="ru-RU" sz="1400" b="1" baseline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«Отчетность», по темам, в %, 201</a:t>
            </a:r>
            <a:r>
              <a:rPr lang="en-US" sz="1400" b="1" baseline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400" b="1" baseline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-202</a:t>
            </a:r>
            <a:r>
              <a:rPr lang="en-US" sz="1400" b="1" baseline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6595004440381287E-2"/>
          <c:y val="0.18102032653702632"/>
          <c:w val="0.96680999111923738"/>
          <c:h val="0.45282562199455995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'ОО 2022_по уровням'!$D$17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26DDF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'ОО 2022_по уровням'!$A$18:$A$22</c:f>
              <c:strCache>
                <c:ptCount val="5"/>
                <c:pt idx="0">
                  <c:v>Экономические аспекты</c:v>
                </c:pt>
                <c:pt idx="1">
                  <c:v>Социальные аспекты - персонал</c:v>
                </c:pt>
                <c:pt idx="2">
                  <c:v>Социальные аспекты - сообщества</c:v>
                </c:pt>
                <c:pt idx="3">
                  <c:v>Экологические аспекты</c:v>
                </c:pt>
                <c:pt idx="4">
                  <c:v>Управление</c:v>
                </c:pt>
              </c:strCache>
            </c:strRef>
          </c:cat>
          <c:val>
            <c:numRef>
              <c:f>'ОО 2022_по уровням'!$D$18:$D$22</c:f>
              <c:numCache>
                <c:formatCode>General</c:formatCode>
                <c:ptCount val="5"/>
                <c:pt idx="0">
                  <c:v>60</c:v>
                </c:pt>
                <c:pt idx="1">
                  <c:v>71</c:v>
                </c:pt>
                <c:pt idx="2">
                  <c:v>73</c:v>
                </c:pt>
                <c:pt idx="3">
                  <c:v>73</c:v>
                </c:pt>
                <c:pt idx="4">
                  <c:v>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D5-42B7-888E-4B431E8CAA9D}"/>
            </c:ext>
          </c:extLst>
        </c:ser>
        <c:ser>
          <c:idx val="4"/>
          <c:order val="1"/>
          <c:tx>
            <c:strRef>
              <c:f>'ОО 2022_по уровням'!$E$2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17A9D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'ОО 2022_по уровням'!$A$18:$A$22</c:f>
              <c:strCache>
                <c:ptCount val="5"/>
                <c:pt idx="0">
                  <c:v>Экономические аспекты</c:v>
                </c:pt>
                <c:pt idx="1">
                  <c:v>Социальные аспекты - персонал</c:v>
                </c:pt>
                <c:pt idx="2">
                  <c:v>Социальные аспекты - сообщества</c:v>
                </c:pt>
                <c:pt idx="3">
                  <c:v>Экологические аспекты</c:v>
                </c:pt>
                <c:pt idx="4">
                  <c:v>Управление</c:v>
                </c:pt>
              </c:strCache>
            </c:strRef>
          </c:cat>
          <c:val>
            <c:numRef>
              <c:f>'ОО 2022_по уровням'!$E$18:$E$22</c:f>
              <c:numCache>
                <c:formatCode>General</c:formatCode>
                <c:ptCount val="5"/>
                <c:pt idx="0">
                  <c:v>54</c:v>
                </c:pt>
                <c:pt idx="1">
                  <c:v>66</c:v>
                </c:pt>
                <c:pt idx="2">
                  <c:v>58</c:v>
                </c:pt>
                <c:pt idx="3">
                  <c:v>70</c:v>
                </c:pt>
                <c:pt idx="4">
                  <c:v>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AD5-42B7-888E-4B431E8CAA9D}"/>
            </c:ext>
          </c:extLst>
        </c:ser>
        <c:ser>
          <c:idx val="0"/>
          <c:order val="2"/>
          <c:tx>
            <c:strRef>
              <c:f>'ОО 2022_по уровням'!$F$17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1178B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'ОО 2022_по уровням'!$A$18:$A$22</c:f>
              <c:strCache>
                <c:ptCount val="5"/>
                <c:pt idx="0">
                  <c:v>Экономические аспекты</c:v>
                </c:pt>
                <c:pt idx="1">
                  <c:v>Социальные аспекты - персонал</c:v>
                </c:pt>
                <c:pt idx="2">
                  <c:v>Социальные аспекты - сообщества</c:v>
                </c:pt>
                <c:pt idx="3">
                  <c:v>Экологические аспекты</c:v>
                </c:pt>
                <c:pt idx="4">
                  <c:v>Управление</c:v>
                </c:pt>
              </c:strCache>
            </c:strRef>
          </c:cat>
          <c:val>
            <c:numRef>
              <c:f>'ОО 2022_по уровням'!$F$18:$F$22</c:f>
              <c:numCache>
                <c:formatCode>0</c:formatCode>
                <c:ptCount val="5"/>
                <c:pt idx="0">
                  <c:v>63.050847457627121</c:v>
                </c:pt>
                <c:pt idx="1">
                  <c:v>64.057507987220447</c:v>
                </c:pt>
                <c:pt idx="2">
                  <c:v>51.666666666666664</c:v>
                </c:pt>
                <c:pt idx="3">
                  <c:v>71.794871794871796</c:v>
                </c:pt>
                <c:pt idx="4">
                  <c:v>53.114754098360656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AD5-42B7-888E-4B431E8CAA9D}"/>
            </c:ext>
          </c:extLst>
        </c:ser>
        <c:ser>
          <c:idx val="1"/>
          <c:order val="3"/>
          <c:tx>
            <c:strRef>
              <c:f>'ОО 2022_по уровням'!$G$2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479B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'ОО 2022_по уровням'!$A$18:$A$22</c:f>
              <c:strCache>
                <c:ptCount val="5"/>
                <c:pt idx="0">
                  <c:v>Экономические аспекты</c:v>
                </c:pt>
                <c:pt idx="1">
                  <c:v>Социальные аспекты - персонал</c:v>
                </c:pt>
                <c:pt idx="2">
                  <c:v>Социальные аспекты - сообщества</c:v>
                </c:pt>
                <c:pt idx="3">
                  <c:v>Экологические аспекты</c:v>
                </c:pt>
                <c:pt idx="4">
                  <c:v>Управление</c:v>
                </c:pt>
              </c:strCache>
            </c:strRef>
          </c:cat>
          <c:val>
            <c:numRef>
              <c:f>'ОО 2022_по уровням'!$G$18:$G$22</c:f>
              <c:numCache>
                <c:formatCode>0</c:formatCode>
                <c:ptCount val="5"/>
                <c:pt idx="0">
                  <c:v>70.09345794392523</c:v>
                </c:pt>
                <c:pt idx="1">
                  <c:v>70.013755158184324</c:v>
                </c:pt>
                <c:pt idx="2">
                  <c:v>65</c:v>
                </c:pt>
                <c:pt idx="3">
                  <c:v>76.826196473551633</c:v>
                </c:pt>
                <c:pt idx="4">
                  <c:v>64.228934817170114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AD5-42B7-888E-4B431E8CAA9D}"/>
            </c:ext>
          </c:extLst>
        </c:ser>
        <c:ser>
          <c:idx val="5"/>
          <c:order val="4"/>
          <c:tx>
            <c:strRef>
              <c:f>'ОО 2022_по уровням'!$H$2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169FC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'ОО 2022_по уровням'!$A$18:$A$22</c:f>
              <c:strCache>
                <c:ptCount val="5"/>
                <c:pt idx="0">
                  <c:v>Экономические аспекты</c:v>
                </c:pt>
                <c:pt idx="1">
                  <c:v>Социальные аспекты - персонал</c:v>
                </c:pt>
                <c:pt idx="2">
                  <c:v>Социальные аспекты - сообщества</c:v>
                </c:pt>
                <c:pt idx="3">
                  <c:v>Экологические аспекты</c:v>
                </c:pt>
                <c:pt idx="4">
                  <c:v>Управление</c:v>
                </c:pt>
              </c:strCache>
            </c:strRef>
          </c:cat>
          <c:val>
            <c:numRef>
              <c:f>'ОО 2022_по уровням'!$H$18:$H$22</c:f>
              <c:numCache>
                <c:formatCode>0</c:formatCode>
                <c:ptCount val="5"/>
                <c:pt idx="0">
                  <c:v>68</c:v>
                </c:pt>
                <c:pt idx="1">
                  <c:v>70</c:v>
                </c:pt>
                <c:pt idx="2">
                  <c:v>71</c:v>
                </c:pt>
                <c:pt idx="3">
                  <c:v>77</c:v>
                </c:pt>
                <c:pt idx="4">
                  <c:v>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AD5-42B7-888E-4B431E8CAA9D}"/>
            </c:ext>
          </c:extLst>
        </c:ser>
        <c:ser>
          <c:idx val="6"/>
          <c:order val="5"/>
          <c:tx>
            <c:strRef>
              <c:f>'ОО 2022_по уровням'!$I$2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3C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'ОО 2022_по уровням'!$A$18:$A$22</c:f>
              <c:strCache>
                <c:ptCount val="5"/>
                <c:pt idx="0">
                  <c:v>Экономические аспекты</c:v>
                </c:pt>
                <c:pt idx="1">
                  <c:v>Социальные аспекты - персонал</c:v>
                </c:pt>
                <c:pt idx="2">
                  <c:v>Социальные аспекты - сообщества</c:v>
                </c:pt>
                <c:pt idx="3">
                  <c:v>Экологические аспекты</c:v>
                </c:pt>
                <c:pt idx="4">
                  <c:v>Управление</c:v>
                </c:pt>
              </c:strCache>
            </c:strRef>
          </c:cat>
          <c:val>
            <c:numRef>
              <c:f>'ОО 2022_по уровням'!$I$18:$I$22</c:f>
              <c:numCache>
                <c:formatCode>0</c:formatCode>
                <c:ptCount val="5"/>
                <c:pt idx="0">
                  <c:v>63.194444444444443</c:v>
                </c:pt>
                <c:pt idx="1">
                  <c:v>67.047075606276749</c:v>
                </c:pt>
                <c:pt idx="2">
                  <c:v>76.271186440677965</c:v>
                </c:pt>
                <c:pt idx="3">
                  <c:v>77.723970944309926</c:v>
                </c:pt>
                <c:pt idx="4">
                  <c:v>63.247863247863243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AD5-42B7-888E-4B431E8CAA9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8306432"/>
        <c:axId val="178320512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2"/>
                <c:order val="0"/>
                <c:tx>
                  <c:strRef>
                    <c:extLst>
                      <c:ext uri="{02D57815-91ED-43cb-92C2-25804820EDAC}">
                        <c15:formulaRef>
                          <c15:sqref>'ОО 2022_по уровням'!$C$2</c15:sqref>
                        </c15:formulaRef>
                      </c:ext>
                    </c:extLst>
                    <c:strCache>
                      <c:ptCount val="1"/>
                      <c:pt idx="0">
                        <c:v>2016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'ОО 2022_по уровням'!$A$18:$A$22</c15:sqref>
                        </c15:formulaRef>
                      </c:ext>
                    </c:extLst>
                    <c:strCache>
                      <c:ptCount val="5"/>
                      <c:pt idx="0">
                        <c:v>Экономические аспекты</c:v>
                      </c:pt>
                      <c:pt idx="1">
                        <c:v>Социальные аспекты - персонал</c:v>
                      </c:pt>
                      <c:pt idx="2">
                        <c:v>Социальные аспекты - сообщества</c:v>
                      </c:pt>
                      <c:pt idx="3">
                        <c:v>Экологические аспекты</c:v>
                      </c:pt>
                      <c:pt idx="4">
                        <c:v>Управление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'ОО 2022_по уровням'!$C$3:$C$5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67</c:v>
                      </c:pt>
                      <c:pt idx="1">
                        <c:v>26</c:v>
                      </c:pt>
                      <c:pt idx="2">
                        <c:v>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CAD5-42B7-888E-4B431E8CAA9D}"/>
                  </c:ext>
                </c:extLst>
              </c15:ser>
            </c15:filteredBarSeries>
          </c:ext>
        </c:extLst>
      </c:barChart>
      <c:catAx>
        <c:axId val="178306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8320512"/>
        <c:crosses val="autoZero"/>
        <c:auto val="1"/>
        <c:lblAlgn val="ctr"/>
        <c:lblOffset val="100"/>
        <c:noMultiLvlLbl val="0"/>
      </c:catAx>
      <c:valAx>
        <c:axId val="1783205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8306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864024767475736"/>
          <c:y val="0.862185755196334"/>
          <c:w val="0.44042315851053776"/>
          <c:h val="0.107727763938786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9500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197207678883072E-2"/>
          <c:y val="4.1823229346075699E-2"/>
          <c:w val="0.96160558464223389"/>
          <c:h val="0.57809163328841651"/>
        </c:manualLayout>
      </c:layout>
      <c:lineChart>
        <c:grouping val="standard"/>
        <c:varyColors val="0"/>
        <c:ser>
          <c:idx val="1"/>
          <c:order val="0"/>
          <c:tx>
            <c:strRef>
              <c:f>ВЕКТОР_СВОД_2022!$J$56</c:f>
              <c:strCache>
                <c:ptCount val="1"/>
                <c:pt idx="0">
                  <c:v>Без учета показателей управления (G)</c:v>
                </c:pt>
              </c:strCache>
            </c:strRef>
          </c:tx>
          <c:spPr>
            <a:ln w="31750" cap="rnd">
              <a:solidFill>
                <a:srgbClr val="FF3C38"/>
              </a:solidFill>
              <a:round/>
            </a:ln>
            <a:effectLst/>
          </c:spPr>
          <c:marker>
            <c:symbol val="circle"/>
            <c:size val="25"/>
            <c:spPr>
              <a:solidFill>
                <a:srgbClr val="FF3C38"/>
              </a:solidFill>
              <a:ln>
                <a:solidFill>
                  <a:srgbClr val="FF3C38"/>
                </a:solidFill>
              </a:ln>
              <a:effectLst/>
            </c:spPr>
          </c:marke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D6AC-4B6E-BC4B-B6A0D0AD31AB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6AC-4B6E-BC4B-B6A0D0AD31AB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AC-4B6E-BC4B-B6A0D0AD31AB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AC-4B6E-BC4B-B6A0D0AD31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ВЕКТОР_СВОД_2022!$M$54:$Q$54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 xmlns:c16r2="http://schemas.microsoft.com/office/drawing/2015/06/chart"/>
            </c:numRef>
          </c:cat>
          <c:val>
            <c:numRef>
              <c:f>ВЕКТОР_СВОД_2022!$M$56:$Q$56</c:f>
              <c:numCache>
                <c:formatCode>General</c:formatCode>
                <c:ptCount val="5"/>
                <c:pt idx="0">
                  <c:v>0.3</c:v>
                </c:pt>
                <c:pt idx="1">
                  <c:v>0.19</c:v>
                </c:pt>
                <c:pt idx="2" formatCode="0.00">
                  <c:v>0.3</c:v>
                </c:pt>
                <c:pt idx="3">
                  <c:v>0.25</c:v>
                </c:pt>
                <c:pt idx="4">
                  <c:v>0.12</c:v>
                </c:pt>
              </c:numCache>
              <c:extLst xmlns:c16r2="http://schemas.microsoft.com/office/drawing/2015/06/chart"/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6AC-4B6E-BC4B-B6A0D0AD31AB}"/>
            </c:ext>
          </c:extLst>
        </c:ser>
        <c:ser>
          <c:idx val="0"/>
          <c:order val="1"/>
          <c:tx>
            <c:strRef>
              <c:f>ВЕКТОР_СВОД_2022!$J$55</c:f>
              <c:strCache>
                <c:ptCount val="1"/>
                <c:pt idx="0">
                  <c:v>Среднее значение индекса</c:v>
                </c:pt>
              </c:strCache>
            </c:strRef>
          </c:tx>
          <c:spPr>
            <a:ln w="31750" cap="rnd">
              <a:solidFill>
                <a:srgbClr val="0479BC"/>
              </a:solidFill>
              <a:round/>
            </a:ln>
            <a:effectLst/>
          </c:spPr>
          <c:marker>
            <c:symbol val="circle"/>
            <c:size val="25"/>
            <c:spPr>
              <a:solidFill>
                <a:srgbClr val="0479BC"/>
              </a:solidFill>
              <a:ln>
                <a:solidFill>
                  <a:srgbClr val="0479BC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ВЕКТОР_СВОД_2022!$M$54:$Q$54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 xmlns:c16r2="http://schemas.microsoft.com/office/drawing/2015/06/chart"/>
            </c:numRef>
          </c:cat>
          <c:val>
            <c:numRef>
              <c:f>ВЕКТОР_СВОД_2022!$M$55:$Q$55</c:f>
              <c:numCache>
                <c:formatCode>General</c:formatCode>
                <c:ptCount val="5"/>
                <c:pt idx="0" formatCode="0.00">
                  <c:v>0.3</c:v>
                </c:pt>
                <c:pt idx="1">
                  <c:v>0.19</c:v>
                </c:pt>
                <c:pt idx="2">
                  <c:v>0.33</c:v>
                </c:pt>
                <c:pt idx="3">
                  <c:v>0.28000000000000003</c:v>
                </c:pt>
                <c:pt idx="4">
                  <c:v>0.24</c:v>
                </c:pt>
              </c:numCache>
              <c:extLst xmlns:c16r2="http://schemas.microsoft.com/office/drawing/2015/06/chart"/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D6AC-4B6E-BC4B-B6A0D0AD31A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7148672"/>
        <c:axId val="177150208"/>
      </c:lineChart>
      <c:catAx>
        <c:axId val="177148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7150208"/>
        <c:crosses val="autoZero"/>
        <c:auto val="1"/>
        <c:lblAlgn val="ctr"/>
        <c:lblOffset val="300"/>
        <c:noMultiLvlLbl val="0"/>
      </c:catAx>
      <c:valAx>
        <c:axId val="1771502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714867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198006817375934"/>
          <c:y val="0.86166781615801669"/>
          <c:w val="0.76039864036134241"/>
          <c:h val="6.5339483112056243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9500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'ВЕКТОР_по отраслям'!$C$2</c:f>
              <c:strCache>
                <c:ptCount val="1"/>
                <c:pt idx="0">
                  <c:v>Среднее значение отраслевого индекса</c:v>
                </c:pt>
              </c:strCache>
            </c:strRef>
          </c:tx>
          <c:spPr>
            <a:solidFill>
              <a:srgbClr val="0479BC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E7D-4E52-9012-F8252375BF66}"/>
                </c:ext>
              </c:extLst>
            </c:dLbl>
            <c:dLbl>
              <c:idx val="1"/>
              <c:layout>
                <c:manualLayout>
                  <c:x val="-2.3650530083800161E-3"/>
                  <c:y val="1.560812902562785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E7D-4E52-9012-F8252375BF66}"/>
                </c:ext>
              </c:extLst>
            </c:dLbl>
            <c:dLbl>
              <c:idx val="2"/>
              <c:layout>
                <c:manualLayout>
                  <c:x val="-2.365053008380016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E7D-4E52-9012-F8252375BF66}"/>
                </c:ext>
              </c:extLst>
            </c:dLbl>
            <c:dLbl>
              <c:idx val="3"/>
              <c:layout>
                <c:manualLayout>
                  <c:x val="-2.365053008380102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7D-4E52-9012-F8252375BF66}"/>
                </c:ext>
              </c:extLst>
            </c:dLbl>
            <c:dLbl>
              <c:idx val="4"/>
              <c:layout>
                <c:manualLayout>
                  <c:x val="-1.1825265041900948E-3"/>
                  <c:y val="6.243251610251143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E7D-4E52-9012-F8252375BF66}"/>
                </c:ext>
              </c:extLst>
            </c:dLbl>
            <c:dLbl>
              <c:idx val="5"/>
              <c:layout>
                <c:manualLayout>
                  <c:x val="-1.1825265041900948E-3"/>
                  <c:y val="6.243251610251143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E7D-4E52-9012-F8252375BF66}"/>
                </c:ext>
              </c:extLst>
            </c:dLbl>
            <c:dLbl>
              <c:idx val="6"/>
              <c:layout>
                <c:manualLayout>
                  <c:x val="0"/>
                  <c:y val="6.243251610251143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E7D-4E52-9012-F8252375BF66}"/>
                </c:ext>
              </c:extLst>
            </c:dLbl>
            <c:dLbl>
              <c:idx val="7"/>
              <c:layout>
                <c:manualLayout>
                  <c:x val="-2.3650530083800161E-3"/>
                  <c:y val="3.40544930881445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E7D-4E52-9012-F8252375BF66}"/>
                </c:ext>
              </c:extLst>
            </c:dLbl>
            <c:dLbl>
              <c:idx val="8"/>
              <c:layout>
                <c:manualLayout>
                  <c:x val="-8.6717608538053517E-17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E7D-4E52-9012-F8252375BF66}"/>
                </c:ext>
              </c:extLst>
            </c:dLbl>
            <c:dLbl>
              <c:idx val="9"/>
              <c:layout>
                <c:manualLayout>
                  <c:x val="-2.365053008380016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E7D-4E52-9012-F8252375BF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('ВЕКТОР_по отраслям'!$A$4,'ВЕКТОР_по отраслям'!$A$6:$A$10,'ВЕКТОР_по отраслям'!$A$12:$A$15)</c:f>
              <c:strCache>
                <c:ptCount val="10"/>
                <c:pt idx="0">
                  <c:v>Многоотраслевые холдинги</c:v>
                </c:pt>
                <c:pt idx="1">
                  <c:v>Транспорт и логистика</c:v>
                </c:pt>
                <c:pt idx="2">
                  <c:v>Цветная металлургия</c:v>
                </c:pt>
                <c:pt idx="3">
                  <c:v>Черная металлургия</c:v>
                </c:pt>
                <c:pt idx="4">
                  <c:v>Электроэнергетика</c:v>
                </c:pt>
                <c:pt idx="5">
                  <c:v>Нефтяная и нефтегазовая промышленность</c:v>
                </c:pt>
                <c:pt idx="6">
                  <c:v>Промышленность драгоценных металлов и алмазов</c:v>
                </c:pt>
                <c:pt idx="7">
                  <c:v>Розничная торговля</c:v>
                </c:pt>
                <c:pt idx="8">
                  <c:v>Телекоммуникации и связь</c:v>
                </c:pt>
                <c:pt idx="9">
                  <c:v>Химическая и нефтехимическая промышленность</c:v>
                </c:pt>
              </c:strCache>
              <c:extLst xmlns:c16r2="http://schemas.microsoft.com/office/drawing/2015/06/chart"/>
            </c:strRef>
          </c:cat>
          <c:val>
            <c:numRef>
              <c:f>('ВЕКТОР_по отраслям'!$C$4,'ВЕКТОР_по отраслям'!$C$6:$C$10,'ВЕКТОР_по отраслям'!$C$12:$C$15)</c:f>
              <c:numCache>
                <c:formatCode>0.00</c:formatCode>
                <c:ptCount val="10"/>
                <c:pt idx="0">
                  <c:v>0.52</c:v>
                </c:pt>
                <c:pt idx="1">
                  <c:v>0.44</c:v>
                </c:pt>
                <c:pt idx="2">
                  <c:v>0.44</c:v>
                </c:pt>
                <c:pt idx="3">
                  <c:v>0.33</c:v>
                </c:pt>
                <c:pt idx="4">
                  <c:v>0.27</c:v>
                </c:pt>
                <c:pt idx="5">
                  <c:v>0.25</c:v>
                </c:pt>
                <c:pt idx="6">
                  <c:v>0.19</c:v>
                </c:pt>
                <c:pt idx="7">
                  <c:v>0.15</c:v>
                </c:pt>
                <c:pt idx="8">
                  <c:v>0.12</c:v>
                </c:pt>
                <c:pt idx="9">
                  <c:v>0.1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E7D-4E52-9012-F8252375BF66}"/>
            </c:ext>
          </c:extLst>
        </c:ser>
        <c:ser>
          <c:idx val="3"/>
          <c:order val="1"/>
          <c:tx>
            <c:strRef>
              <c:f>'ВЕКТОР_по отраслям'!$E$2</c:f>
              <c:strCache>
                <c:ptCount val="1"/>
                <c:pt idx="0">
                  <c:v>Наивысший отраслевой результат</c:v>
                </c:pt>
              </c:strCache>
            </c:strRef>
          </c:tx>
          <c:spPr>
            <a:solidFill>
              <a:srgbClr val="FF3C38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('ВЕКТОР_по отраслям'!$A$4,'ВЕКТОР_по отраслям'!$A$6:$A$10,'ВЕКТОР_по отраслям'!$A$12:$A$15)</c:f>
              <c:strCache>
                <c:ptCount val="10"/>
                <c:pt idx="0">
                  <c:v>Многоотраслевые холдинги</c:v>
                </c:pt>
                <c:pt idx="1">
                  <c:v>Транспорт и логистика</c:v>
                </c:pt>
                <c:pt idx="2">
                  <c:v>Цветная металлургия</c:v>
                </c:pt>
                <c:pt idx="3">
                  <c:v>Черная металлургия</c:v>
                </c:pt>
                <c:pt idx="4">
                  <c:v>Электроэнергетика</c:v>
                </c:pt>
                <c:pt idx="5">
                  <c:v>Нефтяная и нефтегазовая промышленность</c:v>
                </c:pt>
                <c:pt idx="6">
                  <c:v>Промышленность драгоценных металлов и алмазов</c:v>
                </c:pt>
                <c:pt idx="7">
                  <c:v>Розничная торговля</c:v>
                </c:pt>
                <c:pt idx="8">
                  <c:v>Телекоммуникации и связь</c:v>
                </c:pt>
                <c:pt idx="9">
                  <c:v>Химическая и нефтехимическая промышленность</c:v>
                </c:pt>
              </c:strCache>
              <c:extLst xmlns:c16r2="http://schemas.microsoft.com/office/drawing/2015/06/chart"/>
            </c:strRef>
          </c:cat>
          <c:val>
            <c:numRef>
              <c:f>('ВЕКТОР_по отраслям'!$E$4,'ВЕКТОР_по отраслям'!$E$6:$E$10,'ВЕКТОР_по отраслям'!$E$12:$E$15)</c:f>
              <c:numCache>
                <c:formatCode>0.00</c:formatCode>
                <c:ptCount val="10"/>
                <c:pt idx="0">
                  <c:v>0.72</c:v>
                </c:pt>
                <c:pt idx="1">
                  <c:v>0.51</c:v>
                </c:pt>
                <c:pt idx="2">
                  <c:v>0.52</c:v>
                </c:pt>
                <c:pt idx="3">
                  <c:v>0.66</c:v>
                </c:pt>
                <c:pt idx="4">
                  <c:v>0.46</c:v>
                </c:pt>
                <c:pt idx="5">
                  <c:v>0.72</c:v>
                </c:pt>
                <c:pt idx="6">
                  <c:v>0.52</c:v>
                </c:pt>
                <c:pt idx="7">
                  <c:v>0.5</c:v>
                </c:pt>
                <c:pt idx="8">
                  <c:v>0.49</c:v>
                </c:pt>
                <c:pt idx="9">
                  <c:v>0.44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8E7D-4E52-9012-F8252375BF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axId val="178469504"/>
        <c:axId val="178491776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'ВЕКТОР_по отраслям'!$B$2</c15:sqref>
                        </c15:formulaRef>
                      </c:ext>
                    </c:extLst>
                    <c:strCache>
                      <c:ptCount val="1"/>
                      <c:pt idx="0">
                        <c:v>Среднее значение индекса по всей выборке</c:v>
                      </c:pt>
                    </c:strCache>
                  </c:strRef>
                </c:tx>
                <c:spPr>
                  <a:solidFill>
                    <a:schemeClr val="accent2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('ВЕКТОР_по отраслям'!$A$4,'ВЕКТОР_по отраслям'!$A$6:$A$10,'ВЕКТОР_по отраслям'!$A$12:$A$15)</c15:sqref>
                        </c15:formulaRef>
                      </c:ext>
                    </c:extLst>
                    <c:strCache>
                      <c:ptCount val="10"/>
                      <c:pt idx="0">
                        <c:v>Многоотраслевые холдинги</c:v>
                      </c:pt>
                      <c:pt idx="1">
                        <c:v>Транспорт и логистика</c:v>
                      </c:pt>
                      <c:pt idx="2">
                        <c:v>Цветная металлургия</c:v>
                      </c:pt>
                      <c:pt idx="3">
                        <c:v>Черная металлургия</c:v>
                      </c:pt>
                      <c:pt idx="4">
                        <c:v>Электроэнергетика</c:v>
                      </c:pt>
                      <c:pt idx="5">
                        <c:v>Нефтяная и нефтегазовая промышленность</c:v>
                      </c:pt>
                      <c:pt idx="6">
                        <c:v>Промышленность драгоценных металлов и алмазов</c:v>
                      </c:pt>
                      <c:pt idx="7">
                        <c:v>Розничная торговля</c:v>
                      </c:pt>
                      <c:pt idx="8">
                        <c:v>Телекоммуникации и связь</c:v>
                      </c:pt>
                      <c:pt idx="9">
                        <c:v>Химическая и нефтехимическая промышленность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('ВЕКТОР_по отраслям'!$B$4,'ВЕКТОР_по отраслям'!$B$6:$B$10,'ВЕКТОР_по отраслям'!$B$12:$B$15)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0.24</c:v>
                      </c:pt>
                      <c:pt idx="1">
                        <c:v>0.24</c:v>
                      </c:pt>
                      <c:pt idx="2">
                        <c:v>0.24</c:v>
                      </c:pt>
                      <c:pt idx="3">
                        <c:v>0.24</c:v>
                      </c:pt>
                      <c:pt idx="4">
                        <c:v>0.24</c:v>
                      </c:pt>
                      <c:pt idx="5">
                        <c:v>0.24</c:v>
                      </c:pt>
                      <c:pt idx="6">
                        <c:v>0.24</c:v>
                      </c:pt>
                      <c:pt idx="7">
                        <c:v>0.24</c:v>
                      </c:pt>
                      <c:pt idx="8">
                        <c:v>0.24</c:v>
                      </c:pt>
                      <c:pt idx="9">
                        <c:v>0.24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C-8E7D-4E52-9012-F8252375BF66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'ВЕКТОР_по отраслям'!$D$2</c15:sqref>
                        </c15:formulaRef>
                      </c:ext>
                    </c:extLst>
                    <c:strCache>
                      <c:ptCount val="1"/>
                      <c:pt idx="0">
                        <c:v>Кол-во компаний</c:v>
                      </c:pt>
                    </c:strCache>
                  </c:strRef>
                </c:tx>
                <c:spPr>
                  <a:solidFill>
                    <a:schemeClr val="accent3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('ВЕКТОР_по отраслям'!$A$4,'ВЕКТОР_по отраслям'!$A$6:$A$10,'ВЕКТОР_по отраслям'!$A$12:$A$15)</c15:sqref>
                        </c15:formulaRef>
                      </c:ext>
                    </c:extLst>
                    <c:strCache>
                      <c:ptCount val="10"/>
                      <c:pt idx="0">
                        <c:v>Многоотраслевые холдинги</c:v>
                      </c:pt>
                      <c:pt idx="1">
                        <c:v>Транспорт и логистика</c:v>
                      </c:pt>
                      <c:pt idx="2">
                        <c:v>Цветная металлургия</c:v>
                      </c:pt>
                      <c:pt idx="3">
                        <c:v>Черная металлургия</c:v>
                      </c:pt>
                      <c:pt idx="4">
                        <c:v>Электроэнергетика</c:v>
                      </c:pt>
                      <c:pt idx="5">
                        <c:v>Нефтяная и нефтегазовая промышленность</c:v>
                      </c:pt>
                      <c:pt idx="6">
                        <c:v>Промышленность драгоценных металлов и алмазов</c:v>
                      </c:pt>
                      <c:pt idx="7">
                        <c:v>Розничная торговля</c:v>
                      </c:pt>
                      <c:pt idx="8">
                        <c:v>Телекоммуникации и связь</c:v>
                      </c:pt>
                      <c:pt idx="9">
                        <c:v>Химическая и нефтехимическая промышленность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('ВЕКТОР_по отраслям'!$D$4,'ВЕКТОР_по отраслям'!$D$6:$D$10,'ВЕКТОР_по отраслям'!$D$12:$D$15)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</c:v>
                      </c:pt>
                      <c:pt idx="1">
                        <c:v>2</c:v>
                      </c:pt>
                      <c:pt idx="2">
                        <c:v>2</c:v>
                      </c:pt>
                      <c:pt idx="3">
                        <c:v>6</c:v>
                      </c:pt>
                      <c:pt idx="4">
                        <c:v>5</c:v>
                      </c:pt>
                      <c:pt idx="5">
                        <c:v>7</c:v>
                      </c:pt>
                      <c:pt idx="6">
                        <c:v>3</c:v>
                      </c:pt>
                      <c:pt idx="7">
                        <c:v>6</c:v>
                      </c:pt>
                      <c:pt idx="8">
                        <c:v>5</c:v>
                      </c:pt>
                      <c:pt idx="9">
                        <c:v>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8E7D-4E52-9012-F8252375BF66}"/>
                  </c:ext>
                </c:extLst>
              </c15:ser>
            </c15:filteredBarSeries>
          </c:ext>
        </c:extLst>
      </c:barChart>
      <c:catAx>
        <c:axId val="1784695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8491776"/>
        <c:crossesAt val="0"/>
        <c:auto val="1"/>
        <c:lblAlgn val="ctr"/>
        <c:lblOffset val="100"/>
        <c:noMultiLvlLbl val="0"/>
      </c:catAx>
      <c:valAx>
        <c:axId val="178491776"/>
        <c:scaling>
          <c:orientation val="minMax"/>
        </c:scaling>
        <c:delete val="1"/>
        <c:axPos val="t"/>
        <c:numFmt formatCode="0.00" sourceLinked="1"/>
        <c:majorTickMark val="none"/>
        <c:minorTickMark val="none"/>
        <c:tickLblPos val="nextTo"/>
        <c:crossAx val="178469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442192790595222"/>
          <c:y val="0.91051873573632924"/>
          <c:w val="0.5085843432746433"/>
          <c:h val="6.5643119101969613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9500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282706657563519E-2"/>
          <c:y val="4.0968342644320296E-2"/>
          <c:w val="0.90629120112191464"/>
          <c:h val="0.71795715479699118"/>
        </c:manualLayout>
      </c:layout>
      <c:lineChart>
        <c:grouping val="standard"/>
        <c:varyColors val="0"/>
        <c:ser>
          <c:idx val="0"/>
          <c:order val="0"/>
          <c:tx>
            <c:strRef>
              <c:f>'сравнительный график'!$B$1</c:f>
              <c:strCache>
                <c:ptCount val="1"/>
                <c:pt idx="0">
                  <c:v>Индекс МосБиржи</c:v>
                </c:pt>
              </c:strCache>
            </c:strRef>
          </c:tx>
          <c:spPr>
            <a:ln w="222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'сравнительный график'!$A$2:$A$2741</c:f>
              <c:numCache>
                <c:formatCode>m/d/yyyy</c:formatCode>
                <c:ptCount val="2740"/>
                <c:pt idx="0">
                  <c:v>40907</c:v>
                </c:pt>
                <c:pt idx="1">
                  <c:v>40911</c:v>
                </c:pt>
                <c:pt idx="2">
                  <c:v>40912</c:v>
                </c:pt>
                <c:pt idx="3">
                  <c:v>40913</c:v>
                </c:pt>
                <c:pt idx="4">
                  <c:v>40914</c:v>
                </c:pt>
                <c:pt idx="5">
                  <c:v>40917</c:v>
                </c:pt>
                <c:pt idx="6">
                  <c:v>40918</c:v>
                </c:pt>
                <c:pt idx="7">
                  <c:v>40919</c:v>
                </c:pt>
                <c:pt idx="8">
                  <c:v>40920</c:v>
                </c:pt>
                <c:pt idx="9">
                  <c:v>40921</c:v>
                </c:pt>
                <c:pt idx="10">
                  <c:v>40924</c:v>
                </c:pt>
                <c:pt idx="11">
                  <c:v>40925</c:v>
                </c:pt>
                <c:pt idx="12">
                  <c:v>40926</c:v>
                </c:pt>
                <c:pt idx="13">
                  <c:v>40927</c:v>
                </c:pt>
                <c:pt idx="14">
                  <c:v>40928</c:v>
                </c:pt>
                <c:pt idx="15">
                  <c:v>40931</c:v>
                </c:pt>
                <c:pt idx="16">
                  <c:v>40932</c:v>
                </c:pt>
                <c:pt idx="17">
                  <c:v>40933</c:v>
                </c:pt>
                <c:pt idx="18">
                  <c:v>40934</c:v>
                </c:pt>
                <c:pt idx="19">
                  <c:v>40935</c:v>
                </c:pt>
                <c:pt idx="20">
                  <c:v>40938</c:v>
                </c:pt>
                <c:pt idx="21">
                  <c:v>40939</c:v>
                </c:pt>
                <c:pt idx="22">
                  <c:v>40940</c:v>
                </c:pt>
                <c:pt idx="23">
                  <c:v>40941</c:v>
                </c:pt>
                <c:pt idx="24">
                  <c:v>40942</c:v>
                </c:pt>
                <c:pt idx="25">
                  <c:v>40945</c:v>
                </c:pt>
                <c:pt idx="26">
                  <c:v>40946</c:v>
                </c:pt>
                <c:pt idx="27">
                  <c:v>40947</c:v>
                </c:pt>
                <c:pt idx="28">
                  <c:v>40948</c:v>
                </c:pt>
                <c:pt idx="29">
                  <c:v>40949</c:v>
                </c:pt>
                <c:pt idx="30">
                  <c:v>40952</c:v>
                </c:pt>
                <c:pt idx="31">
                  <c:v>40953</c:v>
                </c:pt>
                <c:pt idx="32">
                  <c:v>40954</c:v>
                </c:pt>
                <c:pt idx="33">
                  <c:v>40955</c:v>
                </c:pt>
                <c:pt idx="34">
                  <c:v>40956</c:v>
                </c:pt>
                <c:pt idx="35">
                  <c:v>40959</c:v>
                </c:pt>
                <c:pt idx="36">
                  <c:v>40960</c:v>
                </c:pt>
                <c:pt idx="37">
                  <c:v>40961</c:v>
                </c:pt>
                <c:pt idx="38">
                  <c:v>40963</c:v>
                </c:pt>
                <c:pt idx="39">
                  <c:v>40966</c:v>
                </c:pt>
                <c:pt idx="40">
                  <c:v>40967</c:v>
                </c:pt>
                <c:pt idx="41">
                  <c:v>40968</c:v>
                </c:pt>
                <c:pt idx="42">
                  <c:v>40969</c:v>
                </c:pt>
                <c:pt idx="43">
                  <c:v>40970</c:v>
                </c:pt>
                <c:pt idx="44">
                  <c:v>40973</c:v>
                </c:pt>
                <c:pt idx="45">
                  <c:v>40974</c:v>
                </c:pt>
                <c:pt idx="46">
                  <c:v>40975</c:v>
                </c:pt>
                <c:pt idx="47">
                  <c:v>40979</c:v>
                </c:pt>
                <c:pt idx="48">
                  <c:v>40980</c:v>
                </c:pt>
                <c:pt idx="49">
                  <c:v>40981</c:v>
                </c:pt>
                <c:pt idx="50">
                  <c:v>40982</c:v>
                </c:pt>
                <c:pt idx="51">
                  <c:v>40983</c:v>
                </c:pt>
                <c:pt idx="52">
                  <c:v>40984</c:v>
                </c:pt>
                <c:pt idx="53">
                  <c:v>40987</c:v>
                </c:pt>
                <c:pt idx="54">
                  <c:v>40988</c:v>
                </c:pt>
                <c:pt idx="55">
                  <c:v>40989</c:v>
                </c:pt>
                <c:pt idx="56">
                  <c:v>40990</c:v>
                </c:pt>
                <c:pt idx="57">
                  <c:v>40991</c:v>
                </c:pt>
                <c:pt idx="58">
                  <c:v>40994</c:v>
                </c:pt>
                <c:pt idx="59">
                  <c:v>40995</c:v>
                </c:pt>
                <c:pt idx="60">
                  <c:v>40996</c:v>
                </c:pt>
                <c:pt idx="61">
                  <c:v>40997</c:v>
                </c:pt>
                <c:pt idx="62">
                  <c:v>40998</c:v>
                </c:pt>
                <c:pt idx="63">
                  <c:v>41001</c:v>
                </c:pt>
                <c:pt idx="64">
                  <c:v>41002</c:v>
                </c:pt>
                <c:pt idx="65">
                  <c:v>41003</c:v>
                </c:pt>
                <c:pt idx="66">
                  <c:v>41004</c:v>
                </c:pt>
                <c:pt idx="67">
                  <c:v>41005</c:v>
                </c:pt>
                <c:pt idx="68">
                  <c:v>41008</c:v>
                </c:pt>
                <c:pt idx="69">
                  <c:v>41009</c:v>
                </c:pt>
                <c:pt idx="70">
                  <c:v>41010</c:v>
                </c:pt>
                <c:pt idx="71">
                  <c:v>41011</c:v>
                </c:pt>
                <c:pt idx="72">
                  <c:v>41012</c:v>
                </c:pt>
                <c:pt idx="73">
                  <c:v>41015</c:v>
                </c:pt>
                <c:pt idx="74">
                  <c:v>41016</c:v>
                </c:pt>
                <c:pt idx="75">
                  <c:v>41017</c:v>
                </c:pt>
                <c:pt idx="76">
                  <c:v>41018</c:v>
                </c:pt>
                <c:pt idx="77">
                  <c:v>41019</c:v>
                </c:pt>
                <c:pt idx="78">
                  <c:v>41022</c:v>
                </c:pt>
                <c:pt idx="79">
                  <c:v>41023</c:v>
                </c:pt>
                <c:pt idx="80">
                  <c:v>41024</c:v>
                </c:pt>
                <c:pt idx="81">
                  <c:v>41025</c:v>
                </c:pt>
                <c:pt idx="82">
                  <c:v>41026</c:v>
                </c:pt>
                <c:pt idx="83">
                  <c:v>41027</c:v>
                </c:pt>
                <c:pt idx="84">
                  <c:v>41031</c:v>
                </c:pt>
                <c:pt idx="85">
                  <c:v>41032</c:v>
                </c:pt>
                <c:pt idx="86">
                  <c:v>41033</c:v>
                </c:pt>
                <c:pt idx="87">
                  <c:v>41034</c:v>
                </c:pt>
                <c:pt idx="88">
                  <c:v>41036</c:v>
                </c:pt>
                <c:pt idx="89">
                  <c:v>41037</c:v>
                </c:pt>
                <c:pt idx="90">
                  <c:v>41039</c:v>
                </c:pt>
                <c:pt idx="91">
                  <c:v>41040</c:v>
                </c:pt>
                <c:pt idx="92">
                  <c:v>41041</c:v>
                </c:pt>
                <c:pt idx="93">
                  <c:v>41043</c:v>
                </c:pt>
                <c:pt idx="94">
                  <c:v>41044</c:v>
                </c:pt>
                <c:pt idx="95">
                  <c:v>41045</c:v>
                </c:pt>
                <c:pt idx="96">
                  <c:v>41046</c:v>
                </c:pt>
                <c:pt idx="97">
                  <c:v>41047</c:v>
                </c:pt>
                <c:pt idx="98">
                  <c:v>41050</c:v>
                </c:pt>
                <c:pt idx="99">
                  <c:v>41051</c:v>
                </c:pt>
                <c:pt idx="100">
                  <c:v>41052</c:v>
                </c:pt>
                <c:pt idx="101">
                  <c:v>41053</c:v>
                </c:pt>
                <c:pt idx="102">
                  <c:v>41054</c:v>
                </c:pt>
                <c:pt idx="103">
                  <c:v>41057</c:v>
                </c:pt>
                <c:pt idx="104">
                  <c:v>41058</c:v>
                </c:pt>
                <c:pt idx="105">
                  <c:v>41059</c:v>
                </c:pt>
                <c:pt idx="106">
                  <c:v>41060</c:v>
                </c:pt>
                <c:pt idx="107">
                  <c:v>41061</c:v>
                </c:pt>
                <c:pt idx="108">
                  <c:v>41064</c:v>
                </c:pt>
                <c:pt idx="109">
                  <c:v>41065</c:v>
                </c:pt>
                <c:pt idx="110">
                  <c:v>41066</c:v>
                </c:pt>
                <c:pt idx="111">
                  <c:v>41067</c:v>
                </c:pt>
                <c:pt idx="112">
                  <c:v>41068</c:v>
                </c:pt>
                <c:pt idx="113">
                  <c:v>41069</c:v>
                </c:pt>
                <c:pt idx="114">
                  <c:v>41073</c:v>
                </c:pt>
                <c:pt idx="115">
                  <c:v>41074</c:v>
                </c:pt>
                <c:pt idx="116">
                  <c:v>41075</c:v>
                </c:pt>
                <c:pt idx="117">
                  <c:v>41078</c:v>
                </c:pt>
                <c:pt idx="118">
                  <c:v>41079</c:v>
                </c:pt>
                <c:pt idx="119">
                  <c:v>41080</c:v>
                </c:pt>
                <c:pt idx="120">
                  <c:v>41081</c:v>
                </c:pt>
                <c:pt idx="121">
                  <c:v>41082</c:v>
                </c:pt>
                <c:pt idx="122">
                  <c:v>41085</c:v>
                </c:pt>
                <c:pt idx="123">
                  <c:v>41086</c:v>
                </c:pt>
                <c:pt idx="124">
                  <c:v>41087</c:v>
                </c:pt>
                <c:pt idx="125">
                  <c:v>41088</c:v>
                </c:pt>
                <c:pt idx="126">
                  <c:v>41089</c:v>
                </c:pt>
                <c:pt idx="127">
                  <c:v>41092</c:v>
                </c:pt>
                <c:pt idx="128">
                  <c:v>41093</c:v>
                </c:pt>
                <c:pt idx="129">
                  <c:v>41094</c:v>
                </c:pt>
                <c:pt idx="130">
                  <c:v>41095</c:v>
                </c:pt>
                <c:pt idx="131">
                  <c:v>41096</c:v>
                </c:pt>
                <c:pt idx="132">
                  <c:v>41099</c:v>
                </c:pt>
                <c:pt idx="133">
                  <c:v>41100</c:v>
                </c:pt>
                <c:pt idx="134">
                  <c:v>41101</c:v>
                </c:pt>
                <c:pt idx="135">
                  <c:v>41102</c:v>
                </c:pt>
                <c:pt idx="136">
                  <c:v>41103</c:v>
                </c:pt>
                <c:pt idx="137">
                  <c:v>41106</c:v>
                </c:pt>
                <c:pt idx="138">
                  <c:v>41107</c:v>
                </c:pt>
                <c:pt idx="139">
                  <c:v>41108</c:v>
                </c:pt>
                <c:pt idx="140">
                  <c:v>41109</c:v>
                </c:pt>
                <c:pt idx="141">
                  <c:v>41110</c:v>
                </c:pt>
                <c:pt idx="142">
                  <c:v>41113</c:v>
                </c:pt>
                <c:pt idx="143">
                  <c:v>41114</c:v>
                </c:pt>
                <c:pt idx="144">
                  <c:v>41115</c:v>
                </c:pt>
                <c:pt idx="145">
                  <c:v>41116</c:v>
                </c:pt>
                <c:pt idx="146">
                  <c:v>41117</c:v>
                </c:pt>
                <c:pt idx="147">
                  <c:v>41120</c:v>
                </c:pt>
                <c:pt idx="148">
                  <c:v>41121</c:v>
                </c:pt>
                <c:pt idx="149">
                  <c:v>41122</c:v>
                </c:pt>
                <c:pt idx="150">
                  <c:v>41123</c:v>
                </c:pt>
                <c:pt idx="151">
                  <c:v>41124</c:v>
                </c:pt>
                <c:pt idx="152">
                  <c:v>41127</c:v>
                </c:pt>
                <c:pt idx="153">
                  <c:v>41128</c:v>
                </c:pt>
                <c:pt idx="154">
                  <c:v>41129</c:v>
                </c:pt>
                <c:pt idx="155">
                  <c:v>41130</c:v>
                </c:pt>
                <c:pt idx="156">
                  <c:v>41131</c:v>
                </c:pt>
                <c:pt idx="157">
                  <c:v>41134</c:v>
                </c:pt>
                <c:pt idx="158">
                  <c:v>41135</c:v>
                </c:pt>
                <c:pt idx="159">
                  <c:v>41136</c:v>
                </c:pt>
                <c:pt idx="160">
                  <c:v>41137</c:v>
                </c:pt>
                <c:pt idx="161">
                  <c:v>41138</c:v>
                </c:pt>
                <c:pt idx="162">
                  <c:v>41141</c:v>
                </c:pt>
                <c:pt idx="163">
                  <c:v>41142</c:v>
                </c:pt>
                <c:pt idx="164">
                  <c:v>41143</c:v>
                </c:pt>
                <c:pt idx="165">
                  <c:v>41144</c:v>
                </c:pt>
                <c:pt idx="166">
                  <c:v>41145</c:v>
                </c:pt>
                <c:pt idx="167">
                  <c:v>41148</c:v>
                </c:pt>
                <c:pt idx="168">
                  <c:v>41149</c:v>
                </c:pt>
                <c:pt idx="169">
                  <c:v>41150</c:v>
                </c:pt>
                <c:pt idx="170">
                  <c:v>41151</c:v>
                </c:pt>
                <c:pt idx="171">
                  <c:v>41152</c:v>
                </c:pt>
                <c:pt idx="172">
                  <c:v>41155</c:v>
                </c:pt>
                <c:pt idx="173">
                  <c:v>41156</c:v>
                </c:pt>
                <c:pt idx="174">
                  <c:v>41157</c:v>
                </c:pt>
                <c:pt idx="175">
                  <c:v>41158</c:v>
                </c:pt>
                <c:pt idx="176">
                  <c:v>41159</c:v>
                </c:pt>
                <c:pt idx="177">
                  <c:v>41162</c:v>
                </c:pt>
                <c:pt idx="178">
                  <c:v>41163</c:v>
                </c:pt>
                <c:pt idx="179">
                  <c:v>41164</c:v>
                </c:pt>
                <c:pt idx="180">
                  <c:v>41165</c:v>
                </c:pt>
                <c:pt idx="181">
                  <c:v>41166</c:v>
                </c:pt>
                <c:pt idx="182">
                  <c:v>41169</c:v>
                </c:pt>
                <c:pt idx="183">
                  <c:v>41170</c:v>
                </c:pt>
                <c:pt idx="184">
                  <c:v>41171</c:v>
                </c:pt>
                <c:pt idx="185">
                  <c:v>41172</c:v>
                </c:pt>
                <c:pt idx="186">
                  <c:v>41173</c:v>
                </c:pt>
                <c:pt idx="187">
                  <c:v>41176</c:v>
                </c:pt>
                <c:pt idx="188">
                  <c:v>41177</c:v>
                </c:pt>
                <c:pt idx="189">
                  <c:v>41178</c:v>
                </c:pt>
                <c:pt idx="190">
                  <c:v>41179</c:v>
                </c:pt>
                <c:pt idx="191">
                  <c:v>41180</c:v>
                </c:pt>
                <c:pt idx="192">
                  <c:v>41183</c:v>
                </c:pt>
                <c:pt idx="193">
                  <c:v>41184</c:v>
                </c:pt>
                <c:pt idx="194">
                  <c:v>41185</c:v>
                </c:pt>
                <c:pt idx="195">
                  <c:v>41186</c:v>
                </c:pt>
                <c:pt idx="196">
                  <c:v>41187</c:v>
                </c:pt>
                <c:pt idx="197">
                  <c:v>41190</c:v>
                </c:pt>
                <c:pt idx="198">
                  <c:v>41191</c:v>
                </c:pt>
                <c:pt idx="199">
                  <c:v>41192</c:v>
                </c:pt>
                <c:pt idx="200">
                  <c:v>41193</c:v>
                </c:pt>
                <c:pt idx="201">
                  <c:v>41194</c:v>
                </c:pt>
                <c:pt idx="202">
                  <c:v>41197</c:v>
                </c:pt>
                <c:pt idx="203">
                  <c:v>41198</c:v>
                </c:pt>
                <c:pt idx="204">
                  <c:v>41199</c:v>
                </c:pt>
                <c:pt idx="205">
                  <c:v>41200</c:v>
                </c:pt>
                <c:pt idx="206">
                  <c:v>41201</c:v>
                </c:pt>
                <c:pt idx="207">
                  <c:v>41204</c:v>
                </c:pt>
                <c:pt idx="208">
                  <c:v>41205</c:v>
                </c:pt>
                <c:pt idx="209">
                  <c:v>41206</c:v>
                </c:pt>
                <c:pt idx="210">
                  <c:v>41207</c:v>
                </c:pt>
                <c:pt idx="211">
                  <c:v>41208</c:v>
                </c:pt>
                <c:pt idx="212">
                  <c:v>41211</c:v>
                </c:pt>
                <c:pt idx="213">
                  <c:v>41212</c:v>
                </c:pt>
                <c:pt idx="214">
                  <c:v>41213</c:v>
                </c:pt>
                <c:pt idx="215">
                  <c:v>41214</c:v>
                </c:pt>
                <c:pt idx="216">
                  <c:v>41215</c:v>
                </c:pt>
                <c:pt idx="217">
                  <c:v>41219</c:v>
                </c:pt>
                <c:pt idx="218">
                  <c:v>41220</c:v>
                </c:pt>
                <c:pt idx="219">
                  <c:v>41221</c:v>
                </c:pt>
                <c:pt idx="220">
                  <c:v>41222</c:v>
                </c:pt>
                <c:pt idx="221">
                  <c:v>41225</c:v>
                </c:pt>
                <c:pt idx="222">
                  <c:v>41226</c:v>
                </c:pt>
                <c:pt idx="223">
                  <c:v>41227</c:v>
                </c:pt>
                <c:pt idx="224">
                  <c:v>41228</c:v>
                </c:pt>
                <c:pt idx="225">
                  <c:v>41229</c:v>
                </c:pt>
                <c:pt idx="226">
                  <c:v>41232</c:v>
                </c:pt>
                <c:pt idx="227">
                  <c:v>41233</c:v>
                </c:pt>
                <c:pt idx="228">
                  <c:v>41234</c:v>
                </c:pt>
                <c:pt idx="229">
                  <c:v>41235</c:v>
                </c:pt>
                <c:pt idx="230">
                  <c:v>41236</c:v>
                </c:pt>
                <c:pt idx="231">
                  <c:v>41239</c:v>
                </c:pt>
                <c:pt idx="232">
                  <c:v>41240</c:v>
                </c:pt>
                <c:pt idx="233">
                  <c:v>41241</c:v>
                </c:pt>
                <c:pt idx="234">
                  <c:v>41242</c:v>
                </c:pt>
                <c:pt idx="235">
                  <c:v>41243</c:v>
                </c:pt>
                <c:pt idx="236">
                  <c:v>41246</c:v>
                </c:pt>
                <c:pt idx="237">
                  <c:v>41247</c:v>
                </c:pt>
                <c:pt idx="238">
                  <c:v>41248</c:v>
                </c:pt>
                <c:pt idx="239">
                  <c:v>41249</c:v>
                </c:pt>
                <c:pt idx="240">
                  <c:v>41250</c:v>
                </c:pt>
                <c:pt idx="241">
                  <c:v>41253</c:v>
                </c:pt>
                <c:pt idx="242">
                  <c:v>41254</c:v>
                </c:pt>
                <c:pt idx="243">
                  <c:v>41255</c:v>
                </c:pt>
                <c:pt idx="244">
                  <c:v>41256</c:v>
                </c:pt>
                <c:pt idx="245">
                  <c:v>41257</c:v>
                </c:pt>
                <c:pt idx="246">
                  <c:v>41260</c:v>
                </c:pt>
                <c:pt idx="247">
                  <c:v>41261</c:v>
                </c:pt>
                <c:pt idx="248">
                  <c:v>41262</c:v>
                </c:pt>
                <c:pt idx="249">
                  <c:v>41263</c:v>
                </c:pt>
                <c:pt idx="250">
                  <c:v>41264</c:v>
                </c:pt>
                <c:pt idx="251">
                  <c:v>41267</c:v>
                </c:pt>
                <c:pt idx="252">
                  <c:v>41268</c:v>
                </c:pt>
                <c:pt idx="253">
                  <c:v>41269</c:v>
                </c:pt>
                <c:pt idx="254">
                  <c:v>41270</c:v>
                </c:pt>
                <c:pt idx="255">
                  <c:v>41271</c:v>
                </c:pt>
                <c:pt idx="256">
                  <c:v>41282</c:v>
                </c:pt>
                <c:pt idx="257">
                  <c:v>41283</c:v>
                </c:pt>
                <c:pt idx="258">
                  <c:v>41284</c:v>
                </c:pt>
                <c:pt idx="259">
                  <c:v>41285</c:v>
                </c:pt>
                <c:pt idx="260">
                  <c:v>41288</c:v>
                </c:pt>
                <c:pt idx="261">
                  <c:v>41289</c:v>
                </c:pt>
                <c:pt idx="262">
                  <c:v>41290</c:v>
                </c:pt>
                <c:pt idx="263">
                  <c:v>41291</c:v>
                </c:pt>
                <c:pt idx="264">
                  <c:v>41292</c:v>
                </c:pt>
                <c:pt idx="265">
                  <c:v>41295</c:v>
                </c:pt>
                <c:pt idx="266">
                  <c:v>41296</c:v>
                </c:pt>
                <c:pt idx="267">
                  <c:v>41297</c:v>
                </c:pt>
                <c:pt idx="268">
                  <c:v>41298</c:v>
                </c:pt>
                <c:pt idx="269">
                  <c:v>41299</c:v>
                </c:pt>
                <c:pt idx="270">
                  <c:v>41302</c:v>
                </c:pt>
                <c:pt idx="271">
                  <c:v>41303</c:v>
                </c:pt>
                <c:pt idx="272">
                  <c:v>41304</c:v>
                </c:pt>
                <c:pt idx="273">
                  <c:v>41305</c:v>
                </c:pt>
                <c:pt idx="274">
                  <c:v>41306</c:v>
                </c:pt>
                <c:pt idx="275">
                  <c:v>41309</c:v>
                </c:pt>
                <c:pt idx="276">
                  <c:v>41310</c:v>
                </c:pt>
                <c:pt idx="277">
                  <c:v>41311</c:v>
                </c:pt>
                <c:pt idx="278">
                  <c:v>41312</c:v>
                </c:pt>
                <c:pt idx="279">
                  <c:v>41313</c:v>
                </c:pt>
                <c:pt idx="280">
                  <c:v>41316</c:v>
                </c:pt>
                <c:pt idx="281">
                  <c:v>41317</c:v>
                </c:pt>
                <c:pt idx="282">
                  <c:v>41318</c:v>
                </c:pt>
                <c:pt idx="283">
                  <c:v>41319</c:v>
                </c:pt>
                <c:pt idx="284">
                  <c:v>41320</c:v>
                </c:pt>
                <c:pt idx="285">
                  <c:v>41323</c:v>
                </c:pt>
                <c:pt idx="286">
                  <c:v>41324</c:v>
                </c:pt>
                <c:pt idx="287">
                  <c:v>41325</c:v>
                </c:pt>
                <c:pt idx="288">
                  <c:v>41326</c:v>
                </c:pt>
                <c:pt idx="289">
                  <c:v>41327</c:v>
                </c:pt>
                <c:pt idx="290">
                  <c:v>41330</c:v>
                </c:pt>
                <c:pt idx="291">
                  <c:v>41331</c:v>
                </c:pt>
                <c:pt idx="292">
                  <c:v>41332</c:v>
                </c:pt>
                <c:pt idx="293">
                  <c:v>41333</c:v>
                </c:pt>
                <c:pt idx="294">
                  <c:v>41334</c:v>
                </c:pt>
                <c:pt idx="295">
                  <c:v>41337</c:v>
                </c:pt>
                <c:pt idx="296">
                  <c:v>41338</c:v>
                </c:pt>
                <c:pt idx="297">
                  <c:v>41339</c:v>
                </c:pt>
                <c:pt idx="298">
                  <c:v>41340</c:v>
                </c:pt>
                <c:pt idx="299">
                  <c:v>41344</c:v>
                </c:pt>
                <c:pt idx="300">
                  <c:v>41345</c:v>
                </c:pt>
                <c:pt idx="301">
                  <c:v>41346</c:v>
                </c:pt>
                <c:pt idx="302">
                  <c:v>41347</c:v>
                </c:pt>
                <c:pt idx="303">
                  <c:v>41348</c:v>
                </c:pt>
                <c:pt idx="304">
                  <c:v>41351</c:v>
                </c:pt>
                <c:pt idx="305">
                  <c:v>41352</c:v>
                </c:pt>
                <c:pt idx="306">
                  <c:v>41353</c:v>
                </c:pt>
                <c:pt idx="307">
                  <c:v>41354</c:v>
                </c:pt>
                <c:pt idx="308">
                  <c:v>41355</c:v>
                </c:pt>
                <c:pt idx="309">
                  <c:v>41358</c:v>
                </c:pt>
                <c:pt idx="310">
                  <c:v>41359</c:v>
                </c:pt>
                <c:pt idx="311">
                  <c:v>41360</c:v>
                </c:pt>
                <c:pt idx="312">
                  <c:v>41361</c:v>
                </c:pt>
                <c:pt idx="313">
                  <c:v>41362</c:v>
                </c:pt>
                <c:pt idx="314">
                  <c:v>41365</c:v>
                </c:pt>
                <c:pt idx="315">
                  <c:v>41366</c:v>
                </c:pt>
                <c:pt idx="316">
                  <c:v>41367</c:v>
                </c:pt>
                <c:pt idx="317">
                  <c:v>41368</c:v>
                </c:pt>
                <c:pt idx="318">
                  <c:v>41369</c:v>
                </c:pt>
                <c:pt idx="319">
                  <c:v>41372</c:v>
                </c:pt>
                <c:pt idx="320">
                  <c:v>41373</c:v>
                </c:pt>
                <c:pt idx="321">
                  <c:v>41374</c:v>
                </c:pt>
                <c:pt idx="322">
                  <c:v>41375</c:v>
                </c:pt>
                <c:pt idx="323">
                  <c:v>41376</c:v>
                </c:pt>
                <c:pt idx="324">
                  <c:v>41379</c:v>
                </c:pt>
                <c:pt idx="325">
                  <c:v>41380</c:v>
                </c:pt>
                <c:pt idx="326">
                  <c:v>41381</c:v>
                </c:pt>
                <c:pt idx="327">
                  <c:v>41382</c:v>
                </c:pt>
                <c:pt idx="328">
                  <c:v>41383</c:v>
                </c:pt>
                <c:pt idx="329">
                  <c:v>41386</c:v>
                </c:pt>
                <c:pt idx="330">
                  <c:v>41387</c:v>
                </c:pt>
                <c:pt idx="331">
                  <c:v>41388</c:v>
                </c:pt>
                <c:pt idx="332">
                  <c:v>41389</c:v>
                </c:pt>
                <c:pt idx="333">
                  <c:v>41390</c:v>
                </c:pt>
                <c:pt idx="334">
                  <c:v>41393</c:v>
                </c:pt>
                <c:pt idx="335">
                  <c:v>41394</c:v>
                </c:pt>
                <c:pt idx="336">
                  <c:v>41396</c:v>
                </c:pt>
                <c:pt idx="337">
                  <c:v>41397</c:v>
                </c:pt>
                <c:pt idx="338">
                  <c:v>41400</c:v>
                </c:pt>
                <c:pt idx="339">
                  <c:v>41401</c:v>
                </c:pt>
                <c:pt idx="340">
                  <c:v>41402</c:v>
                </c:pt>
                <c:pt idx="341">
                  <c:v>41404</c:v>
                </c:pt>
                <c:pt idx="342">
                  <c:v>41407</c:v>
                </c:pt>
                <c:pt idx="343">
                  <c:v>41408</c:v>
                </c:pt>
                <c:pt idx="344">
                  <c:v>41409</c:v>
                </c:pt>
                <c:pt idx="345">
                  <c:v>41410</c:v>
                </c:pt>
                <c:pt idx="346">
                  <c:v>41411</c:v>
                </c:pt>
                <c:pt idx="347">
                  <c:v>41414</c:v>
                </c:pt>
                <c:pt idx="348">
                  <c:v>41415</c:v>
                </c:pt>
                <c:pt idx="349">
                  <c:v>41416</c:v>
                </c:pt>
                <c:pt idx="350">
                  <c:v>41417</c:v>
                </c:pt>
                <c:pt idx="351">
                  <c:v>41418</c:v>
                </c:pt>
                <c:pt idx="352">
                  <c:v>41421</c:v>
                </c:pt>
                <c:pt idx="353">
                  <c:v>41422</c:v>
                </c:pt>
                <c:pt idx="354">
                  <c:v>41423</c:v>
                </c:pt>
                <c:pt idx="355">
                  <c:v>41424</c:v>
                </c:pt>
                <c:pt idx="356">
                  <c:v>41425</c:v>
                </c:pt>
                <c:pt idx="357">
                  <c:v>41428</c:v>
                </c:pt>
                <c:pt idx="358">
                  <c:v>41429</c:v>
                </c:pt>
                <c:pt idx="359">
                  <c:v>41430</c:v>
                </c:pt>
                <c:pt idx="360">
                  <c:v>41431</c:v>
                </c:pt>
                <c:pt idx="361">
                  <c:v>41432</c:v>
                </c:pt>
                <c:pt idx="362">
                  <c:v>41435</c:v>
                </c:pt>
                <c:pt idx="363">
                  <c:v>41436</c:v>
                </c:pt>
                <c:pt idx="364">
                  <c:v>41438</c:v>
                </c:pt>
                <c:pt idx="365">
                  <c:v>41439</c:v>
                </c:pt>
                <c:pt idx="366">
                  <c:v>41442</c:v>
                </c:pt>
                <c:pt idx="367">
                  <c:v>41443</c:v>
                </c:pt>
                <c:pt idx="368">
                  <c:v>41444</c:v>
                </c:pt>
                <c:pt idx="369">
                  <c:v>41445</c:v>
                </c:pt>
                <c:pt idx="370">
                  <c:v>41446</c:v>
                </c:pt>
                <c:pt idx="371">
                  <c:v>41449</c:v>
                </c:pt>
                <c:pt idx="372">
                  <c:v>41450</c:v>
                </c:pt>
                <c:pt idx="373">
                  <c:v>41451</c:v>
                </c:pt>
                <c:pt idx="374">
                  <c:v>41452</c:v>
                </c:pt>
                <c:pt idx="375">
                  <c:v>41453</c:v>
                </c:pt>
                <c:pt idx="376">
                  <c:v>41456</c:v>
                </c:pt>
                <c:pt idx="377">
                  <c:v>41457</c:v>
                </c:pt>
                <c:pt idx="378">
                  <c:v>41458</c:v>
                </c:pt>
                <c:pt idx="379">
                  <c:v>41459</c:v>
                </c:pt>
                <c:pt idx="380">
                  <c:v>41460</c:v>
                </c:pt>
                <c:pt idx="381">
                  <c:v>41463</c:v>
                </c:pt>
                <c:pt idx="382">
                  <c:v>41464</c:v>
                </c:pt>
                <c:pt idx="383">
                  <c:v>41465</c:v>
                </c:pt>
                <c:pt idx="384">
                  <c:v>41466</c:v>
                </c:pt>
                <c:pt idx="385">
                  <c:v>41467</c:v>
                </c:pt>
                <c:pt idx="386">
                  <c:v>41470</c:v>
                </c:pt>
                <c:pt idx="387">
                  <c:v>41471</c:v>
                </c:pt>
                <c:pt idx="388">
                  <c:v>41472</c:v>
                </c:pt>
                <c:pt idx="389">
                  <c:v>41473</c:v>
                </c:pt>
                <c:pt idx="390">
                  <c:v>41474</c:v>
                </c:pt>
                <c:pt idx="391">
                  <c:v>41477</c:v>
                </c:pt>
                <c:pt idx="392">
                  <c:v>41478</c:v>
                </c:pt>
                <c:pt idx="393">
                  <c:v>41479</c:v>
                </c:pt>
                <c:pt idx="394">
                  <c:v>41480</c:v>
                </c:pt>
                <c:pt idx="395">
                  <c:v>41481</c:v>
                </c:pt>
                <c:pt idx="396">
                  <c:v>41484</c:v>
                </c:pt>
                <c:pt idx="397">
                  <c:v>41485</c:v>
                </c:pt>
                <c:pt idx="398">
                  <c:v>41486</c:v>
                </c:pt>
                <c:pt idx="399">
                  <c:v>41487</c:v>
                </c:pt>
                <c:pt idx="400">
                  <c:v>41488</c:v>
                </c:pt>
                <c:pt idx="401">
                  <c:v>41491</c:v>
                </c:pt>
                <c:pt idx="402">
                  <c:v>41492</c:v>
                </c:pt>
                <c:pt idx="403">
                  <c:v>41493</c:v>
                </c:pt>
                <c:pt idx="404">
                  <c:v>41494</c:v>
                </c:pt>
                <c:pt idx="405">
                  <c:v>41495</c:v>
                </c:pt>
                <c:pt idx="406">
                  <c:v>41498</c:v>
                </c:pt>
                <c:pt idx="407">
                  <c:v>41499</c:v>
                </c:pt>
                <c:pt idx="408">
                  <c:v>41500</c:v>
                </c:pt>
                <c:pt idx="409">
                  <c:v>41501</c:v>
                </c:pt>
                <c:pt idx="410">
                  <c:v>41502</c:v>
                </c:pt>
                <c:pt idx="411">
                  <c:v>41505</c:v>
                </c:pt>
                <c:pt idx="412">
                  <c:v>41506</c:v>
                </c:pt>
                <c:pt idx="413">
                  <c:v>41507</c:v>
                </c:pt>
                <c:pt idx="414">
                  <c:v>41508</c:v>
                </c:pt>
                <c:pt idx="415">
                  <c:v>41509</c:v>
                </c:pt>
                <c:pt idx="416">
                  <c:v>41512</c:v>
                </c:pt>
                <c:pt idx="417">
                  <c:v>41513</c:v>
                </c:pt>
                <c:pt idx="418">
                  <c:v>41514</c:v>
                </c:pt>
                <c:pt idx="419">
                  <c:v>41515</c:v>
                </c:pt>
                <c:pt idx="420">
                  <c:v>41516</c:v>
                </c:pt>
                <c:pt idx="421">
                  <c:v>41519</c:v>
                </c:pt>
                <c:pt idx="422">
                  <c:v>41520</c:v>
                </c:pt>
                <c:pt idx="423">
                  <c:v>41521</c:v>
                </c:pt>
                <c:pt idx="424">
                  <c:v>41522</c:v>
                </c:pt>
                <c:pt idx="425">
                  <c:v>41523</c:v>
                </c:pt>
                <c:pt idx="426">
                  <c:v>41526</c:v>
                </c:pt>
                <c:pt idx="427">
                  <c:v>41527</c:v>
                </c:pt>
                <c:pt idx="428">
                  <c:v>41528</c:v>
                </c:pt>
                <c:pt idx="429">
                  <c:v>41529</c:v>
                </c:pt>
                <c:pt idx="430">
                  <c:v>41530</c:v>
                </c:pt>
                <c:pt idx="431">
                  <c:v>41533</c:v>
                </c:pt>
                <c:pt idx="432">
                  <c:v>41534</c:v>
                </c:pt>
                <c:pt idx="433">
                  <c:v>41535</c:v>
                </c:pt>
                <c:pt idx="434">
                  <c:v>41536</c:v>
                </c:pt>
                <c:pt idx="435">
                  <c:v>41537</c:v>
                </c:pt>
                <c:pt idx="436">
                  <c:v>41540</c:v>
                </c:pt>
                <c:pt idx="437">
                  <c:v>41541</c:v>
                </c:pt>
                <c:pt idx="438">
                  <c:v>41542</c:v>
                </c:pt>
                <c:pt idx="439">
                  <c:v>41543</c:v>
                </c:pt>
                <c:pt idx="440">
                  <c:v>41544</c:v>
                </c:pt>
                <c:pt idx="441">
                  <c:v>41547</c:v>
                </c:pt>
                <c:pt idx="442">
                  <c:v>41548</c:v>
                </c:pt>
                <c:pt idx="443">
                  <c:v>41549</c:v>
                </c:pt>
                <c:pt idx="444">
                  <c:v>41550</c:v>
                </c:pt>
                <c:pt idx="445">
                  <c:v>41551</c:v>
                </c:pt>
                <c:pt idx="446">
                  <c:v>41554</c:v>
                </c:pt>
                <c:pt idx="447">
                  <c:v>41555</c:v>
                </c:pt>
                <c:pt idx="448">
                  <c:v>41556</c:v>
                </c:pt>
                <c:pt idx="449">
                  <c:v>41557</c:v>
                </c:pt>
                <c:pt idx="450">
                  <c:v>41558</c:v>
                </c:pt>
                <c:pt idx="451">
                  <c:v>41561</c:v>
                </c:pt>
                <c:pt idx="452">
                  <c:v>41562</c:v>
                </c:pt>
                <c:pt idx="453">
                  <c:v>41563</c:v>
                </c:pt>
                <c:pt idx="454">
                  <c:v>41564</c:v>
                </c:pt>
                <c:pt idx="455">
                  <c:v>41565</c:v>
                </c:pt>
                <c:pt idx="456">
                  <c:v>41568</c:v>
                </c:pt>
                <c:pt idx="457">
                  <c:v>41569</c:v>
                </c:pt>
                <c:pt idx="458">
                  <c:v>41570</c:v>
                </c:pt>
                <c:pt idx="459">
                  <c:v>41571</c:v>
                </c:pt>
                <c:pt idx="460">
                  <c:v>41572</c:v>
                </c:pt>
                <c:pt idx="461">
                  <c:v>41575</c:v>
                </c:pt>
                <c:pt idx="462">
                  <c:v>41576</c:v>
                </c:pt>
                <c:pt idx="463">
                  <c:v>41577</c:v>
                </c:pt>
                <c:pt idx="464">
                  <c:v>41578</c:v>
                </c:pt>
                <c:pt idx="465">
                  <c:v>41579</c:v>
                </c:pt>
                <c:pt idx="466">
                  <c:v>41583</c:v>
                </c:pt>
                <c:pt idx="467">
                  <c:v>41584</c:v>
                </c:pt>
                <c:pt idx="468">
                  <c:v>41585</c:v>
                </c:pt>
                <c:pt idx="469">
                  <c:v>41586</c:v>
                </c:pt>
                <c:pt idx="470">
                  <c:v>41589</c:v>
                </c:pt>
                <c:pt idx="471">
                  <c:v>41590</c:v>
                </c:pt>
                <c:pt idx="472">
                  <c:v>41591</c:v>
                </c:pt>
                <c:pt idx="473">
                  <c:v>41592</c:v>
                </c:pt>
                <c:pt idx="474">
                  <c:v>41593</c:v>
                </c:pt>
                <c:pt idx="475">
                  <c:v>41596</c:v>
                </c:pt>
                <c:pt idx="476">
                  <c:v>41597</c:v>
                </c:pt>
                <c:pt idx="477">
                  <c:v>41598</c:v>
                </c:pt>
                <c:pt idx="478">
                  <c:v>41599</c:v>
                </c:pt>
                <c:pt idx="479">
                  <c:v>41600</c:v>
                </c:pt>
                <c:pt idx="480">
                  <c:v>41603</c:v>
                </c:pt>
                <c:pt idx="481">
                  <c:v>41604</c:v>
                </c:pt>
                <c:pt idx="482">
                  <c:v>41605</c:v>
                </c:pt>
                <c:pt idx="483">
                  <c:v>41606</c:v>
                </c:pt>
                <c:pt idx="484">
                  <c:v>41607</c:v>
                </c:pt>
                <c:pt idx="485">
                  <c:v>41610</c:v>
                </c:pt>
                <c:pt idx="486">
                  <c:v>41611</c:v>
                </c:pt>
                <c:pt idx="487">
                  <c:v>41612</c:v>
                </c:pt>
                <c:pt idx="488">
                  <c:v>41613</c:v>
                </c:pt>
                <c:pt idx="489">
                  <c:v>41614</c:v>
                </c:pt>
                <c:pt idx="490">
                  <c:v>41617</c:v>
                </c:pt>
                <c:pt idx="491">
                  <c:v>41618</c:v>
                </c:pt>
                <c:pt idx="492">
                  <c:v>41619</c:v>
                </c:pt>
                <c:pt idx="493">
                  <c:v>41620</c:v>
                </c:pt>
                <c:pt idx="494">
                  <c:v>41621</c:v>
                </c:pt>
                <c:pt idx="495">
                  <c:v>41624</c:v>
                </c:pt>
                <c:pt idx="496">
                  <c:v>41625</c:v>
                </c:pt>
                <c:pt idx="497">
                  <c:v>41626</c:v>
                </c:pt>
                <c:pt idx="498">
                  <c:v>41627</c:v>
                </c:pt>
                <c:pt idx="499">
                  <c:v>41628</c:v>
                </c:pt>
                <c:pt idx="500">
                  <c:v>41631</c:v>
                </c:pt>
                <c:pt idx="501">
                  <c:v>41632</c:v>
                </c:pt>
                <c:pt idx="502">
                  <c:v>41633</c:v>
                </c:pt>
                <c:pt idx="503">
                  <c:v>41634</c:v>
                </c:pt>
                <c:pt idx="504">
                  <c:v>41635</c:v>
                </c:pt>
                <c:pt idx="505">
                  <c:v>41638</c:v>
                </c:pt>
                <c:pt idx="506">
                  <c:v>41645</c:v>
                </c:pt>
                <c:pt idx="507">
                  <c:v>41647</c:v>
                </c:pt>
                <c:pt idx="508">
                  <c:v>41648</c:v>
                </c:pt>
                <c:pt idx="509">
                  <c:v>41649</c:v>
                </c:pt>
                <c:pt idx="510">
                  <c:v>41652</c:v>
                </c:pt>
                <c:pt idx="511">
                  <c:v>41653</c:v>
                </c:pt>
                <c:pt idx="512">
                  <c:v>41654</c:v>
                </c:pt>
                <c:pt idx="513">
                  <c:v>41655</c:v>
                </c:pt>
                <c:pt idx="514">
                  <c:v>41656</c:v>
                </c:pt>
                <c:pt idx="515">
                  <c:v>41659</c:v>
                </c:pt>
                <c:pt idx="516">
                  <c:v>41660</c:v>
                </c:pt>
                <c:pt idx="517">
                  <c:v>41661</c:v>
                </c:pt>
                <c:pt idx="518">
                  <c:v>41662</c:v>
                </c:pt>
                <c:pt idx="519">
                  <c:v>41663</c:v>
                </c:pt>
                <c:pt idx="520">
                  <c:v>41666</c:v>
                </c:pt>
                <c:pt idx="521">
                  <c:v>41667</c:v>
                </c:pt>
                <c:pt idx="522">
                  <c:v>41668</c:v>
                </c:pt>
                <c:pt idx="523">
                  <c:v>41669</c:v>
                </c:pt>
                <c:pt idx="524">
                  <c:v>41670</c:v>
                </c:pt>
                <c:pt idx="525">
                  <c:v>41673</c:v>
                </c:pt>
                <c:pt idx="526">
                  <c:v>41674</c:v>
                </c:pt>
                <c:pt idx="527">
                  <c:v>41675</c:v>
                </c:pt>
                <c:pt idx="528">
                  <c:v>41676</c:v>
                </c:pt>
                <c:pt idx="529">
                  <c:v>41677</c:v>
                </c:pt>
                <c:pt idx="530">
                  <c:v>41680</c:v>
                </c:pt>
                <c:pt idx="531">
                  <c:v>41681</c:v>
                </c:pt>
                <c:pt idx="532">
                  <c:v>41682</c:v>
                </c:pt>
                <c:pt idx="533">
                  <c:v>41683</c:v>
                </c:pt>
                <c:pt idx="534">
                  <c:v>41684</c:v>
                </c:pt>
                <c:pt idx="535">
                  <c:v>41687</c:v>
                </c:pt>
                <c:pt idx="536">
                  <c:v>41688</c:v>
                </c:pt>
                <c:pt idx="537">
                  <c:v>41689</c:v>
                </c:pt>
                <c:pt idx="538">
                  <c:v>41690</c:v>
                </c:pt>
                <c:pt idx="539">
                  <c:v>41691</c:v>
                </c:pt>
                <c:pt idx="540">
                  <c:v>41694</c:v>
                </c:pt>
                <c:pt idx="541">
                  <c:v>41695</c:v>
                </c:pt>
                <c:pt idx="542">
                  <c:v>41696</c:v>
                </c:pt>
                <c:pt idx="543">
                  <c:v>41697</c:v>
                </c:pt>
                <c:pt idx="544">
                  <c:v>41698</c:v>
                </c:pt>
                <c:pt idx="545">
                  <c:v>41701</c:v>
                </c:pt>
                <c:pt idx="546">
                  <c:v>41702</c:v>
                </c:pt>
                <c:pt idx="547">
                  <c:v>41703</c:v>
                </c:pt>
                <c:pt idx="548">
                  <c:v>41704</c:v>
                </c:pt>
                <c:pt idx="549">
                  <c:v>41705</c:v>
                </c:pt>
                <c:pt idx="550">
                  <c:v>41709</c:v>
                </c:pt>
                <c:pt idx="551">
                  <c:v>41710</c:v>
                </c:pt>
                <c:pt idx="552">
                  <c:v>41711</c:v>
                </c:pt>
                <c:pt idx="553">
                  <c:v>41712</c:v>
                </c:pt>
                <c:pt idx="554">
                  <c:v>41715</c:v>
                </c:pt>
                <c:pt idx="555">
                  <c:v>41716</c:v>
                </c:pt>
                <c:pt idx="556">
                  <c:v>41717</c:v>
                </c:pt>
                <c:pt idx="557">
                  <c:v>41718</c:v>
                </c:pt>
                <c:pt idx="558">
                  <c:v>41719</c:v>
                </c:pt>
                <c:pt idx="559">
                  <c:v>41722</c:v>
                </c:pt>
                <c:pt idx="560">
                  <c:v>41723</c:v>
                </c:pt>
                <c:pt idx="561">
                  <c:v>41724</c:v>
                </c:pt>
                <c:pt idx="562">
                  <c:v>41725</c:v>
                </c:pt>
                <c:pt idx="563">
                  <c:v>41726</c:v>
                </c:pt>
                <c:pt idx="564">
                  <c:v>41729</c:v>
                </c:pt>
                <c:pt idx="565">
                  <c:v>41730</c:v>
                </c:pt>
                <c:pt idx="566">
                  <c:v>41731</c:v>
                </c:pt>
                <c:pt idx="567">
                  <c:v>41732</c:v>
                </c:pt>
                <c:pt idx="568">
                  <c:v>41733</c:v>
                </c:pt>
                <c:pt idx="569">
                  <c:v>41736</c:v>
                </c:pt>
                <c:pt idx="570">
                  <c:v>41737</c:v>
                </c:pt>
                <c:pt idx="571">
                  <c:v>41738</c:v>
                </c:pt>
                <c:pt idx="572">
                  <c:v>41739</c:v>
                </c:pt>
                <c:pt idx="573">
                  <c:v>41740</c:v>
                </c:pt>
                <c:pt idx="574">
                  <c:v>41743</c:v>
                </c:pt>
                <c:pt idx="575">
                  <c:v>41744</c:v>
                </c:pt>
                <c:pt idx="576">
                  <c:v>41745</c:v>
                </c:pt>
                <c:pt idx="577">
                  <c:v>41746</c:v>
                </c:pt>
                <c:pt idx="578">
                  <c:v>41747</c:v>
                </c:pt>
                <c:pt idx="579">
                  <c:v>41750</c:v>
                </c:pt>
                <c:pt idx="580">
                  <c:v>41751</c:v>
                </c:pt>
                <c:pt idx="581">
                  <c:v>41752</c:v>
                </c:pt>
                <c:pt idx="582">
                  <c:v>41753</c:v>
                </c:pt>
                <c:pt idx="583">
                  <c:v>41754</c:v>
                </c:pt>
                <c:pt idx="584">
                  <c:v>41757</c:v>
                </c:pt>
                <c:pt idx="585">
                  <c:v>41758</c:v>
                </c:pt>
                <c:pt idx="586">
                  <c:v>41759</c:v>
                </c:pt>
                <c:pt idx="587">
                  <c:v>41761</c:v>
                </c:pt>
                <c:pt idx="588">
                  <c:v>41764</c:v>
                </c:pt>
                <c:pt idx="589">
                  <c:v>41765</c:v>
                </c:pt>
                <c:pt idx="590">
                  <c:v>41766</c:v>
                </c:pt>
                <c:pt idx="591">
                  <c:v>41767</c:v>
                </c:pt>
                <c:pt idx="592">
                  <c:v>41771</c:v>
                </c:pt>
                <c:pt idx="593">
                  <c:v>41772</c:v>
                </c:pt>
                <c:pt idx="594">
                  <c:v>41773</c:v>
                </c:pt>
                <c:pt idx="595">
                  <c:v>41774</c:v>
                </c:pt>
                <c:pt idx="596">
                  <c:v>41775</c:v>
                </c:pt>
                <c:pt idx="597">
                  <c:v>41778</c:v>
                </c:pt>
                <c:pt idx="598">
                  <c:v>41779</c:v>
                </c:pt>
                <c:pt idx="599">
                  <c:v>41780</c:v>
                </c:pt>
                <c:pt idx="600">
                  <c:v>41781</c:v>
                </c:pt>
                <c:pt idx="601">
                  <c:v>41782</c:v>
                </c:pt>
                <c:pt idx="602">
                  <c:v>41785</c:v>
                </c:pt>
                <c:pt idx="603">
                  <c:v>41786</c:v>
                </c:pt>
                <c:pt idx="604">
                  <c:v>41787</c:v>
                </c:pt>
                <c:pt idx="605">
                  <c:v>41788</c:v>
                </c:pt>
                <c:pt idx="606">
                  <c:v>41789</c:v>
                </c:pt>
                <c:pt idx="607">
                  <c:v>41792</c:v>
                </c:pt>
                <c:pt idx="608">
                  <c:v>41793</c:v>
                </c:pt>
                <c:pt idx="609">
                  <c:v>41794</c:v>
                </c:pt>
                <c:pt idx="610">
                  <c:v>41795</c:v>
                </c:pt>
                <c:pt idx="611">
                  <c:v>41796</c:v>
                </c:pt>
                <c:pt idx="612">
                  <c:v>41799</c:v>
                </c:pt>
                <c:pt idx="613">
                  <c:v>41800</c:v>
                </c:pt>
                <c:pt idx="614">
                  <c:v>41801</c:v>
                </c:pt>
                <c:pt idx="615">
                  <c:v>41806</c:v>
                </c:pt>
                <c:pt idx="616">
                  <c:v>41807</c:v>
                </c:pt>
                <c:pt idx="617">
                  <c:v>41808</c:v>
                </c:pt>
                <c:pt idx="618">
                  <c:v>41809</c:v>
                </c:pt>
                <c:pt idx="619">
                  <c:v>41810</c:v>
                </c:pt>
                <c:pt idx="620">
                  <c:v>41813</c:v>
                </c:pt>
                <c:pt idx="621">
                  <c:v>41814</c:v>
                </c:pt>
                <c:pt idx="622">
                  <c:v>41815</c:v>
                </c:pt>
                <c:pt idx="623">
                  <c:v>41816</c:v>
                </c:pt>
                <c:pt idx="624">
                  <c:v>41817</c:v>
                </c:pt>
                <c:pt idx="625">
                  <c:v>41820</c:v>
                </c:pt>
                <c:pt idx="626">
                  <c:v>41821</c:v>
                </c:pt>
                <c:pt idx="627">
                  <c:v>41822</c:v>
                </c:pt>
                <c:pt idx="628">
                  <c:v>41823</c:v>
                </c:pt>
                <c:pt idx="629">
                  <c:v>41824</c:v>
                </c:pt>
                <c:pt idx="630">
                  <c:v>41827</c:v>
                </c:pt>
                <c:pt idx="631">
                  <c:v>41828</c:v>
                </c:pt>
                <c:pt idx="632">
                  <c:v>41829</c:v>
                </c:pt>
                <c:pt idx="633">
                  <c:v>41830</c:v>
                </c:pt>
                <c:pt idx="634">
                  <c:v>41831</c:v>
                </c:pt>
                <c:pt idx="635">
                  <c:v>41834</c:v>
                </c:pt>
                <c:pt idx="636">
                  <c:v>41835</c:v>
                </c:pt>
                <c:pt idx="637">
                  <c:v>41836</c:v>
                </c:pt>
                <c:pt idx="638">
                  <c:v>41837</c:v>
                </c:pt>
                <c:pt idx="639">
                  <c:v>41838</c:v>
                </c:pt>
                <c:pt idx="640">
                  <c:v>41841</c:v>
                </c:pt>
                <c:pt idx="641">
                  <c:v>41842</c:v>
                </c:pt>
                <c:pt idx="642">
                  <c:v>41843</c:v>
                </c:pt>
                <c:pt idx="643">
                  <c:v>41844</c:v>
                </c:pt>
                <c:pt idx="644">
                  <c:v>41845</c:v>
                </c:pt>
                <c:pt idx="645">
                  <c:v>41848</c:v>
                </c:pt>
                <c:pt idx="646">
                  <c:v>41849</c:v>
                </c:pt>
                <c:pt idx="647">
                  <c:v>41850</c:v>
                </c:pt>
                <c:pt idx="648">
                  <c:v>41851</c:v>
                </c:pt>
                <c:pt idx="649">
                  <c:v>41852</c:v>
                </c:pt>
                <c:pt idx="650">
                  <c:v>41855</c:v>
                </c:pt>
                <c:pt idx="651">
                  <c:v>41856</c:v>
                </c:pt>
                <c:pt idx="652">
                  <c:v>41857</c:v>
                </c:pt>
                <c:pt idx="653">
                  <c:v>41858</c:v>
                </c:pt>
                <c:pt idx="654">
                  <c:v>41859</c:v>
                </c:pt>
                <c:pt idx="655">
                  <c:v>41862</c:v>
                </c:pt>
                <c:pt idx="656">
                  <c:v>41863</c:v>
                </c:pt>
                <c:pt idx="657">
                  <c:v>41864</c:v>
                </c:pt>
                <c:pt idx="658">
                  <c:v>41865</c:v>
                </c:pt>
                <c:pt idx="659">
                  <c:v>41866</c:v>
                </c:pt>
                <c:pt idx="660">
                  <c:v>41869</c:v>
                </c:pt>
                <c:pt idx="661">
                  <c:v>41870</c:v>
                </c:pt>
                <c:pt idx="662">
                  <c:v>41871</c:v>
                </c:pt>
                <c:pt idx="663">
                  <c:v>41872</c:v>
                </c:pt>
                <c:pt idx="664">
                  <c:v>41873</c:v>
                </c:pt>
                <c:pt idx="665">
                  <c:v>41876</c:v>
                </c:pt>
                <c:pt idx="666">
                  <c:v>41877</c:v>
                </c:pt>
                <c:pt idx="667">
                  <c:v>41878</c:v>
                </c:pt>
                <c:pt idx="668">
                  <c:v>41879</c:v>
                </c:pt>
                <c:pt idx="669">
                  <c:v>41880</c:v>
                </c:pt>
                <c:pt idx="670">
                  <c:v>41883</c:v>
                </c:pt>
                <c:pt idx="671">
                  <c:v>41884</c:v>
                </c:pt>
                <c:pt idx="672">
                  <c:v>41885</c:v>
                </c:pt>
                <c:pt idx="673">
                  <c:v>41886</c:v>
                </c:pt>
                <c:pt idx="674">
                  <c:v>41887</c:v>
                </c:pt>
                <c:pt idx="675">
                  <c:v>41890</c:v>
                </c:pt>
                <c:pt idx="676">
                  <c:v>41891</c:v>
                </c:pt>
                <c:pt idx="677">
                  <c:v>41892</c:v>
                </c:pt>
                <c:pt idx="678">
                  <c:v>41893</c:v>
                </c:pt>
                <c:pt idx="679">
                  <c:v>41894</c:v>
                </c:pt>
                <c:pt idx="680">
                  <c:v>41897</c:v>
                </c:pt>
                <c:pt idx="681">
                  <c:v>41898</c:v>
                </c:pt>
                <c:pt idx="682">
                  <c:v>41899</c:v>
                </c:pt>
                <c:pt idx="683">
                  <c:v>41900</c:v>
                </c:pt>
                <c:pt idx="684">
                  <c:v>41901</c:v>
                </c:pt>
                <c:pt idx="685">
                  <c:v>41904</c:v>
                </c:pt>
                <c:pt idx="686">
                  <c:v>41905</c:v>
                </c:pt>
                <c:pt idx="687">
                  <c:v>41906</c:v>
                </c:pt>
                <c:pt idx="688">
                  <c:v>41907</c:v>
                </c:pt>
                <c:pt idx="689">
                  <c:v>41908</c:v>
                </c:pt>
                <c:pt idx="690">
                  <c:v>41911</c:v>
                </c:pt>
                <c:pt idx="691">
                  <c:v>41912</c:v>
                </c:pt>
                <c:pt idx="692">
                  <c:v>41913</c:v>
                </c:pt>
                <c:pt idx="693">
                  <c:v>41914</c:v>
                </c:pt>
                <c:pt idx="694">
                  <c:v>41915</c:v>
                </c:pt>
                <c:pt idx="695">
                  <c:v>41918</c:v>
                </c:pt>
                <c:pt idx="696">
                  <c:v>41919</c:v>
                </c:pt>
                <c:pt idx="697">
                  <c:v>41920</c:v>
                </c:pt>
                <c:pt idx="698">
                  <c:v>41921</c:v>
                </c:pt>
                <c:pt idx="699">
                  <c:v>41922</c:v>
                </c:pt>
                <c:pt idx="700">
                  <c:v>41925</c:v>
                </c:pt>
                <c:pt idx="701">
                  <c:v>41926</c:v>
                </c:pt>
                <c:pt idx="702">
                  <c:v>41927</c:v>
                </c:pt>
                <c:pt idx="703">
                  <c:v>41928</c:v>
                </c:pt>
                <c:pt idx="704">
                  <c:v>41929</c:v>
                </c:pt>
                <c:pt idx="705">
                  <c:v>41932</c:v>
                </c:pt>
                <c:pt idx="706">
                  <c:v>41933</c:v>
                </c:pt>
                <c:pt idx="707">
                  <c:v>41934</c:v>
                </c:pt>
                <c:pt idx="708">
                  <c:v>41935</c:v>
                </c:pt>
                <c:pt idx="709">
                  <c:v>41936</c:v>
                </c:pt>
                <c:pt idx="710">
                  <c:v>41939</c:v>
                </c:pt>
                <c:pt idx="711">
                  <c:v>41940</c:v>
                </c:pt>
                <c:pt idx="712">
                  <c:v>41941</c:v>
                </c:pt>
                <c:pt idx="713">
                  <c:v>41942</c:v>
                </c:pt>
                <c:pt idx="714">
                  <c:v>41943</c:v>
                </c:pt>
                <c:pt idx="715">
                  <c:v>41946</c:v>
                </c:pt>
                <c:pt idx="716">
                  <c:v>41948</c:v>
                </c:pt>
                <c:pt idx="717">
                  <c:v>41949</c:v>
                </c:pt>
                <c:pt idx="718">
                  <c:v>41950</c:v>
                </c:pt>
                <c:pt idx="719">
                  <c:v>41953</c:v>
                </c:pt>
                <c:pt idx="720">
                  <c:v>41954</c:v>
                </c:pt>
                <c:pt idx="721">
                  <c:v>41955</c:v>
                </c:pt>
                <c:pt idx="722">
                  <c:v>41956</c:v>
                </c:pt>
                <c:pt idx="723">
                  <c:v>41957</c:v>
                </c:pt>
                <c:pt idx="724">
                  <c:v>41960</c:v>
                </c:pt>
                <c:pt idx="725">
                  <c:v>41961</c:v>
                </c:pt>
                <c:pt idx="726">
                  <c:v>41962</c:v>
                </c:pt>
                <c:pt idx="727">
                  <c:v>41963</c:v>
                </c:pt>
                <c:pt idx="728">
                  <c:v>41964</c:v>
                </c:pt>
                <c:pt idx="729">
                  <c:v>41967</c:v>
                </c:pt>
                <c:pt idx="730">
                  <c:v>41968</c:v>
                </c:pt>
                <c:pt idx="731">
                  <c:v>41969</c:v>
                </c:pt>
                <c:pt idx="732">
                  <c:v>41970</c:v>
                </c:pt>
                <c:pt idx="733">
                  <c:v>41971</c:v>
                </c:pt>
                <c:pt idx="734">
                  <c:v>41974</c:v>
                </c:pt>
                <c:pt idx="735">
                  <c:v>41975</c:v>
                </c:pt>
                <c:pt idx="736">
                  <c:v>41976</c:v>
                </c:pt>
                <c:pt idx="737">
                  <c:v>41977</c:v>
                </c:pt>
                <c:pt idx="738">
                  <c:v>41978</c:v>
                </c:pt>
                <c:pt idx="739">
                  <c:v>41981</c:v>
                </c:pt>
                <c:pt idx="740">
                  <c:v>41982</c:v>
                </c:pt>
                <c:pt idx="741">
                  <c:v>41983</c:v>
                </c:pt>
                <c:pt idx="742">
                  <c:v>41984</c:v>
                </c:pt>
                <c:pt idx="743">
                  <c:v>41985</c:v>
                </c:pt>
                <c:pt idx="744">
                  <c:v>41988</c:v>
                </c:pt>
                <c:pt idx="745">
                  <c:v>41989</c:v>
                </c:pt>
                <c:pt idx="746">
                  <c:v>41990</c:v>
                </c:pt>
                <c:pt idx="747">
                  <c:v>41991</c:v>
                </c:pt>
                <c:pt idx="748">
                  <c:v>41992</c:v>
                </c:pt>
                <c:pt idx="749">
                  <c:v>41995</c:v>
                </c:pt>
                <c:pt idx="750">
                  <c:v>41996</c:v>
                </c:pt>
                <c:pt idx="751">
                  <c:v>41997</c:v>
                </c:pt>
                <c:pt idx="752">
                  <c:v>41998</c:v>
                </c:pt>
                <c:pt idx="753">
                  <c:v>41999</c:v>
                </c:pt>
                <c:pt idx="754">
                  <c:v>42002</c:v>
                </c:pt>
                <c:pt idx="755">
                  <c:v>42003</c:v>
                </c:pt>
                <c:pt idx="756">
                  <c:v>42009</c:v>
                </c:pt>
                <c:pt idx="757">
                  <c:v>42010</c:v>
                </c:pt>
                <c:pt idx="758">
                  <c:v>42012</c:v>
                </c:pt>
                <c:pt idx="759">
                  <c:v>42013</c:v>
                </c:pt>
                <c:pt idx="760">
                  <c:v>42016</c:v>
                </c:pt>
                <c:pt idx="761">
                  <c:v>42017</c:v>
                </c:pt>
                <c:pt idx="762">
                  <c:v>42018</c:v>
                </c:pt>
                <c:pt idx="763">
                  <c:v>42019</c:v>
                </c:pt>
                <c:pt idx="764">
                  <c:v>42020</c:v>
                </c:pt>
                <c:pt idx="765">
                  <c:v>42023</c:v>
                </c:pt>
                <c:pt idx="766">
                  <c:v>42024</c:v>
                </c:pt>
                <c:pt idx="767">
                  <c:v>42025</c:v>
                </c:pt>
                <c:pt idx="768">
                  <c:v>42026</c:v>
                </c:pt>
                <c:pt idx="769">
                  <c:v>42027</c:v>
                </c:pt>
                <c:pt idx="770">
                  <c:v>42030</c:v>
                </c:pt>
                <c:pt idx="771">
                  <c:v>42031</c:v>
                </c:pt>
                <c:pt idx="772">
                  <c:v>42032</c:v>
                </c:pt>
                <c:pt idx="773">
                  <c:v>42033</c:v>
                </c:pt>
                <c:pt idx="774">
                  <c:v>42034</c:v>
                </c:pt>
                <c:pt idx="775">
                  <c:v>42037</c:v>
                </c:pt>
                <c:pt idx="776">
                  <c:v>42038</c:v>
                </c:pt>
                <c:pt idx="777">
                  <c:v>42039</c:v>
                </c:pt>
                <c:pt idx="778">
                  <c:v>42040</c:v>
                </c:pt>
                <c:pt idx="779">
                  <c:v>42041</c:v>
                </c:pt>
                <c:pt idx="780">
                  <c:v>42044</c:v>
                </c:pt>
                <c:pt idx="781">
                  <c:v>42045</c:v>
                </c:pt>
                <c:pt idx="782">
                  <c:v>42046</c:v>
                </c:pt>
                <c:pt idx="783">
                  <c:v>42047</c:v>
                </c:pt>
                <c:pt idx="784">
                  <c:v>42048</c:v>
                </c:pt>
                <c:pt idx="785">
                  <c:v>42051</c:v>
                </c:pt>
                <c:pt idx="786">
                  <c:v>42052</c:v>
                </c:pt>
                <c:pt idx="787">
                  <c:v>42053</c:v>
                </c:pt>
                <c:pt idx="788">
                  <c:v>42054</c:v>
                </c:pt>
                <c:pt idx="789">
                  <c:v>42055</c:v>
                </c:pt>
                <c:pt idx="790">
                  <c:v>42059</c:v>
                </c:pt>
                <c:pt idx="791">
                  <c:v>42060</c:v>
                </c:pt>
                <c:pt idx="792">
                  <c:v>42061</c:v>
                </c:pt>
                <c:pt idx="793">
                  <c:v>42062</c:v>
                </c:pt>
                <c:pt idx="794">
                  <c:v>42065</c:v>
                </c:pt>
                <c:pt idx="795">
                  <c:v>42066</c:v>
                </c:pt>
                <c:pt idx="796">
                  <c:v>42067</c:v>
                </c:pt>
                <c:pt idx="797">
                  <c:v>42068</c:v>
                </c:pt>
                <c:pt idx="798">
                  <c:v>42069</c:v>
                </c:pt>
                <c:pt idx="799">
                  <c:v>42073</c:v>
                </c:pt>
                <c:pt idx="800">
                  <c:v>42074</c:v>
                </c:pt>
                <c:pt idx="801">
                  <c:v>42075</c:v>
                </c:pt>
                <c:pt idx="802">
                  <c:v>42076</c:v>
                </c:pt>
                <c:pt idx="803">
                  <c:v>42079</c:v>
                </c:pt>
                <c:pt idx="804">
                  <c:v>42080</c:v>
                </c:pt>
                <c:pt idx="805">
                  <c:v>42081</c:v>
                </c:pt>
                <c:pt idx="806">
                  <c:v>42082</c:v>
                </c:pt>
                <c:pt idx="807">
                  <c:v>42083</c:v>
                </c:pt>
                <c:pt idx="808">
                  <c:v>42086</c:v>
                </c:pt>
                <c:pt idx="809">
                  <c:v>42087</c:v>
                </c:pt>
                <c:pt idx="810">
                  <c:v>42088</c:v>
                </c:pt>
                <c:pt idx="811">
                  <c:v>42089</c:v>
                </c:pt>
                <c:pt idx="812">
                  <c:v>42090</c:v>
                </c:pt>
                <c:pt idx="813">
                  <c:v>42093</c:v>
                </c:pt>
                <c:pt idx="814">
                  <c:v>42094</c:v>
                </c:pt>
                <c:pt idx="815">
                  <c:v>42095</c:v>
                </c:pt>
                <c:pt idx="816">
                  <c:v>42096</c:v>
                </c:pt>
                <c:pt idx="817">
                  <c:v>42097</c:v>
                </c:pt>
                <c:pt idx="818">
                  <c:v>42100</c:v>
                </c:pt>
                <c:pt idx="819">
                  <c:v>42101</c:v>
                </c:pt>
                <c:pt idx="820">
                  <c:v>42102</c:v>
                </c:pt>
                <c:pt idx="821">
                  <c:v>42103</c:v>
                </c:pt>
                <c:pt idx="822">
                  <c:v>42104</c:v>
                </c:pt>
                <c:pt idx="823">
                  <c:v>42107</c:v>
                </c:pt>
                <c:pt idx="824">
                  <c:v>42108</c:v>
                </c:pt>
                <c:pt idx="825">
                  <c:v>42109</c:v>
                </c:pt>
                <c:pt idx="826">
                  <c:v>42110</c:v>
                </c:pt>
                <c:pt idx="827">
                  <c:v>42111</c:v>
                </c:pt>
                <c:pt idx="828">
                  <c:v>42114</c:v>
                </c:pt>
                <c:pt idx="829">
                  <c:v>42115</c:v>
                </c:pt>
                <c:pt idx="830">
                  <c:v>42116</c:v>
                </c:pt>
                <c:pt idx="831">
                  <c:v>42117</c:v>
                </c:pt>
                <c:pt idx="832">
                  <c:v>42118</c:v>
                </c:pt>
                <c:pt idx="833">
                  <c:v>42121</c:v>
                </c:pt>
                <c:pt idx="834">
                  <c:v>42122</c:v>
                </c:pt>
                <c:pt idx="835">
                  <c:v>42123</c:v>
                </c:pt>
                <c:pt idx="836">
                  <c:v>42124</c:v>
                </c:pt>
                <c:pt idx="837">
                  <c:v>42129</c:v>
                </c:pt>
                <c:pt idx="838">
                  <c:v>42130</c:v>
                </c:pt>
                <c:pt idx="839">
                  <c:v>42131</c:v>
                </c:pt>
                <c:pt idx="840">
                  <c:v>42132</c:v>
                </c:pt>
                <c:pt idx="841">
                  <c:v>42136</c:v>
                </c:pt>
                <c:pt idx="842">
                  <c:v>42137</c:v>
                </c:pt>
                <c:pt idx="843">
                  <c:v>42138</c:v>
                </c:pt>
                <c:pt idx="844">
                  <c:v>42139</c:v>
                </c:pt>
                <c:pt idx="845">
                  <c:v>42142</c:v>
                </c:pt>
                <c:pt idx="846">
                  <c:v>42143</c:v>
                </c:pt>
                <c:pt idx="847">
                  <c:v>42144</c:v>
                </c:pt>
                <c:pt idx="848">
                  <c:v>42145</c:v>
                </c:pt>
                <c:pt idx="849">
                  <c:v>42146</c:v>
                </c:pt>
                <c:pt idx="850">
                  <c:v>42149</c:v>
                </c:pt>
                <c:pt idx="851">
                  <c:v>42150</c:v>
                </c:pt>
                <c:pt idx="852">
                  <c:v>42151</c:v>
                </c:pt>
                <c:pt idx="853">
                  <c:v>42152</c:v>
                </c:pt>
                <c:pt idx="854">
                  <c:v>42153</c:v>
                </c:pt>
                <c:pt idx="855">
                  <c:v>42156</c:v>
                </c:pt>
                <c:pt idx="856">
                  <c:v>42157</c:v>
                </c:pt>
                <c:pt idx="857">
                  <c:v>42158</c:v>
                </c:pt>
                <c:pt idx="858">
                  <c:v>42159</c:v>
                </c:pt>
                <c:pt idx="859">
                  <c:v>42160</c:v>
                </c:pt>
                <c:pt idx="860">
                  <c:v>42163</c:v>
                </c:pt>
                <c:pt idx="861">
                  <c:v>42164</c:v>
                </c:pt>
                <c:pt idx="862">
                  <c:v>42165</c:v>
                </c:pt>
                <c:pt idx="863">
                  <c:v>42166</c:v>
                </c:pt>
                <c:pt idx="864">
                  <c:v>42170</c:v>
                </c:pt>
                <c:pt idx="865">
                  <c:v>42171</c:v>
                </c:pt>
                <c:pt idx="866">
                  <c:v>42172</c:v>
                </c:pt>
                <c:pt idx="867">
                  <c:v>42173</c:v>
                </c:pt>
                <c:pt idx="868">
                  <c:v>42174</c:v>
                </c:pt>
                <c:pt idx="869">
                  <c:v>42177</c:v>
                </c:pt>
                <c:pt idx="870">
                  <c:v>42178</c:v>
                </c:pt>
                <c:pt idx="871">
                  <c:v>42179</c:v>
                </c:pt>
                <c:pt idx="872">
                  <c:v>42180</c:v>
                </c:pt>
                <c:pt idx="873">
                  <c:v>42181</c:v>
                </c:pt>
                <c:pt idx="874">
                  <c:v>42184</c:v>
                </c:pt>
                <c:pt idx="875">
                  <c:v>42185</c:v>
                </c:pt>
                <c:pt idx="876">
                  <c:v>42186</c:v>
                </c:pt>
                <c:pt idx="877">
                  <c:v>42187</c:v>
                </c:pt>
                <c:pt idx="878">
                  <c:v>42188</c:v>
                </c:pt>
                <c:pt idx="879">
                  <c:v>42191</c:v>
                </c:pt>
                <c:pt idx="880">
                  <c:v>42192</c:v>
                </c:pt>
                <c:pt idx="881">
                  <c:v>42193</c:v>
                </c:pt>
                <c:pt idx="882">
                  <c:v>42194</c:v>
                </c:pt>
                <c:pt idx="883">
                  <c:v>42195</c:v>
                </c:pt>
                <c:pt idx="884">
                  <c:v>42198</c:v>
                </c:pt>
                <c:pt idx="885">
                  <c:v>42199</c:v>
                </c:pt>
                <c:pt idx="886">
                  <c:v>42200</c:v>
                </c:pt>
                <c:pt idx="887">
                  <c:v>42201</c:v>
                </c:pt>
                <c:pt idx="888">
                  <c:v>42202</c:v>
                </c:pt>
                <c:pt idx="889">
                  <c:v>42205</c:v>
                </c:pt>
                <c:pt idx="890">
                  <c:v>42206</c:v>
                </c:pt>
                <c:pt idx="891">
                  <c:v>42207</c:v>
                </c:pt>
                <c:pt idx="892">
                  <c:v>42208</c:v>
                </c:pt>
                <c:pt idx="893">
                  <c:v>42209</c:v>
                </c:pt>
                <c:pt idx="894">
                  <c:v>42212</c:v>
                </c:pt>
                <c:pt idx="895">
                  <c:v>42213</c:v>
                </c:pt>
                <c:pt idx="896">
                  <c:v>42214</c:v>
                </c:pt>
                <c:pt idx="897">
                  <c:v>42215</c:v>
                </c:pt>
                <c:pt idx="898">
                  <c:v>42216</c:v>
                </c:pt>
                <c:pt idx="899">
                  <c:v>42219</c:v>
                </c:pt>
                <c:pt idx="900">
                  <c:v>42220</c:v>
                </c:pt>
                <c:pt idx="901">
                  <c:v>42221</c:v>
                </c:pt>
                <c:pt idx="902">
                  <c:v>42222</c:v>
                </c:pt>
                <c:pt idx="903">
                  <c:v>42223</c:v>
                </c:pt>
                <c:pt idx="904">
                  <c:v>42226</c:v>
                </c:pt>
                <c:pt idx="905">
                  <c:v>42227</c:v>
                </c:pt>
                <c:pt idx="906">
                  <c:v>42228</c:v>
                </c:pt>
                <c:pt idx="907">
                  <c:v>42229</c:v>
                </c:pt>
                <c:pt idx="908">
                  <c:v>42230</c:v>
                </c:pt>
                <c:pt idx="909">
                  <c:v>42233</c:v>
                </c:pt>
                <c:pt idx="910">
                  <c:v>42234</c:v>
                </c:pt>
                <c:pt idx="911">
                  <c:v>42235</c:v>
                </c:pt>
                <c:pt idx="912">
                  <c:v>42236</c:v>
                </c:pt>
                <c:pt idx="913">
                  <c:v>42237</c:v>
                </c:pt>
                <c:pt idx="914">
                  <c:v>42240</c:v>
                </c:pt>
                <c:pt idx="915">
                  <c:v>42241</c:v>
                </c:pt>
                <c:pt idx="916">
                  <c:v>42242</c:v>
                </c:pt>
                <c:pt idx="917">
                  <c:v>42243</c:v>
                </c:pt>
                <c:pt idx="918">
                  <c:v>42244</c:v>
                </c:pt>
                <c:pt idx="919">
                  <c:v>42247</c:v>
                </c:pt>
                <c:pt idx="920">
                  <c:v>42248</c:v>
                </c:pt>
                <c:pt idx="921">
                  <c:v>42249</c:v>
                </c:pt>
                <c:pt idx="922">
                  <c:v>42250</c:v>
                </c:pt>
                <c:pt idx="923">
                  <c:v>42251</c:v>
                </c:pt>
                <c:pt idx="924">
                  <c:v>42254</c:v>
                </c:pt>
                <c:pt idx="925">
                  <c:v>42255</c:v>
                </c:pt>
                <c:pt idx="926">
                  <c:v>42256</c:v>
                </c:pt>
                <c:pt idx="927">
                  <c:v>42257</c:v>
                </c:pt>
                <c:pt idx="928">
                  <c:v>42258</c:v>
                </c:pt>
                <c:pt idx="929">
                  <c:v>42261</c:v>
                </c:pt>
                <c:pt idx="930">
                  <c:v>42262</c:v>
                </c:pt>
                <c:pt idx="931">
                  <c:v>42263</c:v>
                </c:pt>
                <c:pt idx="932">
                  <c:v>42264</c:v>
                </c:pt>
                <c:pt idx="933">
                  <c:v>42265</c:v>
                </c:pt>
                <c:pt idx="934">
                  <c:v>42268</c:v>
                </c:pt>
                <c:pt idx="935">
                  <c:v>42269</c:v>
                </c:pt>
                <c:pt idx="936">
                  <c:v>42270</c:v>
                </c:pt>
                <c:pt idx="937">
                  <c:v>42271</c:v>
                </c:pt>
                <c:pt idx="938">
                  <c:v>42272</c:v>
                </c:pt>
                <c:pt idx="939">
                  <c:v>42275</c:v>
                </c:pt>
                <c:pt idx="940">
                  <c:v>42276</c:v>
                </c:pt>
                <c:pt idx="941">
                  <c:v>42277</c:v>
                </c:pt>
                <c:pt idx="942">
                  <c:v>42278</c:v>
                </c:pt>
                <c:pt idx="943">
                  <c:v>42279</c:v>
                </c:pt>
                <c:pt idx="944">
                  <c:v>42282</c:v>
                </c:pt>
                <c:pt idx="945">
                  <c:v>42283</c:v>
                </c:pt>
                <c:pt idx="946">
                  <c:v>42284</c:v>
                </c:pt>
                <c:pt idx="947">
                  <c:v>42285</c:v>
                </c:pt>
                <c:pt idx="948">
                  <c:v>42286</c:v>
                </c:pt>
                <c:pt idx="949">
                  <c:v>42289</c:v>
                </c:pt>
                <c:pt idx="950">
                  <c:v>42290</c:v>
                </c:pt>
                <c:pt idx="951">
                  <c:v>42291</c:v>
                </c:pt>
                <c:pt idx="952">
                  <c:v>42292</c:v>
                </c:pt>
                <c:pt idx="953">
                  <c:v>42293</c:v>
                </c:pt>
                <c:pt idx="954">
                  <c:v>42296</c:v>
                </c:pt>
                <c:pt idx="955">
                  <c:v>42297</c:v>
                </c:pt>
                <c:pt idx="956">
                  <c:v>42298</c:v>
                </c:pt>
                <c:pt idx="957">
                  <c:v>42299</c:v>
                </c:pt>
                <c:pt idx="958">
                  <c:v>42300</c:v>
                </c:pt>
                <c:pt idx="959">
                  <c:v>42303</c:v>
                </c:pt>
                <c:pt idx="960">
                  <c:v>42304</c:v>
                </c:pt>
                <c:pt idx="961">
                  <c:v>42305</c:v>
                </c:pt>
                <c:pt idx="962">
                  <c:v>42306</c:v>
                </c:pt>
                <c:pt idx="963">
                  <c:v>42307</c:v>
                </c:pt>
                <c:pt idx="964">
                  <c:v>42310</c:v>
                </c:pt>
                <c:pt idx="965">
                  <c:v>42311</c:v>
                </c:pt>
                <c:pt idx="966">
                  <c:v>42313</c:v>
                </c:pt>
                <c:pt idx="967">
                  <c:v>42314</c:v>
                </c:pt>
                <c:pt idx="968">
                  <c:v>42317</c:v>
                </c:pt>
                <c:pt idx="969">
                  <c:v>42318</c:v>
                </c:pt>
                <c:pt idx="970">
                  <c:v>42319</c:v>
                </c:pt>
                <c:pt idx="971">
                  <c:v>42320</c:v>
                </c:pt>
                <c:pt idx="972">
                  <c:v>42321</c:v>
                </c:pt>
                <c:pt idx="973">
                  <c:v>42324</c:v>
                </c:pt>
                <c:pt idx="974">
                  <c:v>42325</c:v>
                </c:pt>
                <c:pt idx="975">
                  <c:v>42326</c:v>
                </c:pt>
                <c:pt idx="976">
                  <c:v>42327</c:v>
                </c:pt>
                <c:pt idx="977">
                  <c:v>42328</c:v>
                </c:pt>
                <c:pt idx="978">
                  <c:v>42331</c:v>
                </c:pt>
                <c:pt idx="979">
                  <c:v>42332</c:v>
                </c:pt>
                <c:pt idx="980">
                  <c:v>42333</c:v>
                </c:pt>
                <c:pt idx="981">
                  <c:v>42334</c:v>
                </c:pt>
                <c:pt idx="982">
                  <c:v>42335</c:v>
                </c:pt>
                <c:pt idx="983">
                  <c:v>42338</c:v>
                </c:pt>
                <c:pt idx="984">
                  <c:v>42339</c:v>
                </c:pt>
                <c:pt idx="985">
                  <c:v>42340</c:v>
                </c:pt>
                <c:pt idx="986">
                  <c:v>42341</c:v>
                </c:pt>
                <c:pt idx="987">
                  <c:v>42342</c:v>
                </c:pt>
                <c:pt idx="988">
                  <c:v>42345</c:v>
                </c:pt>
                <c:pt idx="989">
                  <c:v>42346</c:v>
                </c:pt>
                <c:pt idx="990">
                  <c:v>42347</c:v>
                </c:pt>
                <c:pt idx="991">
                  <c:v>42348</c:v>
                </c:pt>
                <c:pt idx="992">
                  <c:v>42349</c:v>
                </c:pt>
                <c:pt idx="993">
                  <c:v>42352</c:v>
                </c:pt>
                <c:pt idx="994">
                  <c:v>42353</c:v>
                </c:pt>
                <c:pt idx="995">
                  <c:v>42354</c:v>
                </c:pt>
                <c:pt idx="996">
                  <c:v>42355</c:v>
                </c:pt>
                <c:pt idx="997">
                  <c:v>42356</c:v>
                </c:pt>
                <c:pt idx="998">
                  <c:v>42359</c:v>
                </c:pt>
                <c:pt idx="999">
                  <c:v>42360</c:v>
                </c:pt>
                <c:pt idx="1000">
                  <c:v>42361</c:v>
                </c:pt>
                <c:pt idx="1001">
                  <c:v>42362</c:v>
                </c:pt>
                <c:pt idx="1002">
                  <c:v>42363</c:v>
                </c:pt>
                <c:pt idx="1003">
                  <c:v>42366</c:v>
                </c:pt>
                <c:pt idx="1004">
                  <c:v>42367</c:v>
                </c:pt>
                <c:pt idx="1005">
                  <c:v>42368</c:v>
                </c:pt>
                <c:pt idx="1006">
                  <c:v>42373</c:v>
                </c:pt>
                <c:pt idx="1007">
                  <c:v>42374</c:v>
                </c:pt>
                <c:pt idx="1008">
                  <c:v>42375</c:v>
                </c:pt>
                <c:pt idx="1009">
                  <c:v>42380</c:v>
                </c:pt>
                <c:pt idx="1010">
                  <c:v>42381</c:v>
                </c:pt>
                <c:pt idx="1011">
                  <c:v>42382</c:v>
                </c:pt>
                <c:pt idx="1012">
                  <c:v>42383</c:v>
                </c:pt>
                <c:pt idx="1013">
                  <c:v>42384</c:v>
                </c:pt>
                <c:pt idx="1014">
                  <c:v>42387</c:v>
                </c:pt>
                <c:pt idx="1015">
                  <c:v>42388</c:v>
                </c:pt>
                <c:pt idx="1016">
                  <c:v>42389</c:v>
                </c:pt>
                <c:pt idx="1017">
                  <c:v>42390</c:v>
                </c:pt>
                <c:pt idx="1018">
                  <c:v>42391</c:v>
                </c:pt>
                <c:pt idx="1019">
                  <c:v>42394</c:v>
                </c:pt>
                <c:pt idx="1020">
                  <c:v>42395</c:v>
                </c:pt>
                <c:pt idx="1021">
                  <c:v>42396</c:v>
                </c:pt>
                <c:pt idx="1022">
                  <c:v>42397</c:v>
                </c:pt>
                <c:pt idx="1023">
                  <c:v>42398</c:v>
                </c:pt>
                <c:pt idx="1024">
                  <c:v>42401</c:v>
                </c:pt>
                <c:pt idx="1025">
                  <c:v>42402</c:v>
                </c:pt>
                <c:pt idx="1026">
                  <c:v>42403</c:v>
                </c:pt>
                <c:pt idx="1027">
                  <c:v>42404</c:v>
                </c:pt>
                <c:pt idx="1028">
                  <c:v>42405</c:v>
                </c:pt>
                <c:pt idx="1029">
                  <c:v>42408</c:v>
                </c:pt>
                <c:pt idx="1030">
                  <c:v>42409</c:v>
                </c:pt>
                <c:pt idx="1031">
                  <c:v>42410</c:v>
                </c:pt>
                <c:pt idx="1032">
                  <c:v>42411</c:v>
                </c:pt>
                <c:pt idx="1033">
                  <c:v>42412</c:v>
                </c:pt>
                <c:pt idx="1034">
                  <c:v>42415</c:v>
                </c:pt>
                <c:pt idx="1035">
                  <c:v>42416</c:v>
                </c:pt>
                <c:pt idx="1036">
                  <c:v>42417</c:v>
                </c:pt>
                <c:pt idx="1037">
                  <c:v>42418</c:v>
                </c:pt>
                <c:pt idx="1038">
                  <c:v>42419</c:v>
                </c:pt>
                <c:pt idx="1039">
                  <c:v>42420</c:v>
                </c:pt>
                <c:pt idx="1040">
                  <c:v>42422</c:v>
                </c:pt>
                <c:pt idx="1041">
                  <c:v>42424</c:v>
                </c:pt>
                <c:pt idx="1042">
                  <c:v>42425</c:v>
                </c:pt>
                <c:pt idx="1043">
                  <c:v>42426</c:v>
                </c:pt>
                <c:pt idx="1044">
                  <c:v>42429</c:v>
                </c:pt>
                <c:pt idx="1045">
                  <c:v>42430</c:v>
                </c:pt>
                <c:pt idx="1046">
                  <c:v>42431</c:v>
                </c:pt>
                <c:pt idx="1047">
                  <c:v>42432</c:v>
                </c:pt>
                <c:pt idx="1048">
                  <c:v>42433</c:v>
                </c:pt>
                <c:pt idx="1049">
                  <c:v>42436</c:v>
                </c:pt>
                <c:pt idx="1050">
                  <c:v>42438</c:v>
                </c:pt>
                <c:pt idx="1051">
                  <c:v>42439</c:v>
                </c:pt>
                <c:pt idx="1052">
                  <c:v>42440</c:v>
                </c:pt>
                <c:pt idx="1053">
                  <c:v>42443</c:v>
                </c:pt>
                <c:pt idx="1054">
                  <c:v>42444</c:v>
                </c:pt>
                <c:pt idx="1055">
                  <c:v>42445</c:v>
                </c:pt>
                <c:pt idx="1056">
                  <c:v>42446</c:v>
                </c:pt>
                <c:pt idx="1057">
                  <c:v>42447</c:v>
                </c:pt>
                <c:pt idx="1058">
                  <c:v>42450</c:v>
                </c:pt>
                <c:pt idx="1059">
                  <c:v>42451</c:v>
                </c:pt>
                <c:pt idx="1060">
                  <c:v>42452</c:v>
                </c:pt>
                <c:pt idx="1061">
                  <c:v>42453</c:v>
                </c:pt>
                <c:pt idx="1062">
                  <c:v>42454</c:v>
                </c:pt>
                <c:pt idx="1063">
                  <c:v>42457</c:v>
                </c:pt>
                <c:pt idx="1064">
                  <c:v>42458</c:v>
                </c:pt>
                <c:pt idx="1065">
                  <c:v>42459</c:v>
                </c:pt>
                <c:pt idx="1066">
                  <c:v>42460</c:v>
                </c:pt>
                <c:pt idx="1067">
                  <c:v>42461</c:v>
                </c:pt>
                <c:pt idx="1068">
                  <c:v>42464</c:v>
                </c:pt>
                <c:pt idx="1069">
                  <c:v>42465</c:v>
                </c:pt>
                <c:pt idx="1070">
                  <c:v>42466</c:v>
                </c:pt>
                <c:pt idx="1071">
                  <c:v>42467</c:v>
                </c:pt>
                <c:pt idx="1072">
                  <c:v>42468</c:v>
                </c:pt>
                <c:pt idx="1073">
                  <c:v>42471</c:v>
                </c:pt>
                <c:pt idx="1074">
                  <c:v>42472</c:v>
                </c:pt>
                <c:pt idx="1075">
                  <c:v>42473</c:v>
                </c:pt>
                <c:pt idx="1076">
                  <c:v>42474</c:v>
                </c:pt>
                <c:pt idx="1077">
                  <c:v>42475</c:v>
                </c:pt>
                <c:pt idx="1078">
                  <c:v>42478</c:v>
                </c:pt>
                <c:pt idx="1079">
                  <c:v>42479</c:v>
                </c:pt>
                <c:pt idx="1080">
                  <c:v>42480</c:v>
                </c:pt>
                <c:pt idx="1081">
                  <c:v>42481</c:v>
                </c:pt>
                <c:pt idx="1082">
                  <c:v>42482</c:v>
                </c:pt>
                <c:pt idx="1083">
                  <c:v>42485</c:v>
                </c:pt>
                <c:pt idx="1084">
                  <c:v>42486</c:v>
                </c:pt>
                <c:pt idx="1085">
                  <c:v>42487</c:v>
                </c:pt>
                <c:pt idx="1086">
                  <c:v>42488</c:v>
                </c:pt>
                <c:pt idx="1087">
                  <c:v>42489</c:v>
                </c:pt>
                <c:pt idx="1088">
                  <c:v>42494</c:v>
                </c:pt>
                <c:pt idx="1089">
                  <c:v>42495</c:v>
                </c:pt>
                <c:pt idx="1090">
                  <c:v>42496</c:v>
                </c:pt>
                <c:pt idx="1091">
                  <c:v>42500</c:v>
                </c:pt>
                <c:pt idx="1092">
                  <c:v>42501</c:v>
                </c:pt>
                <c:pt idx="1093">
                  <c:v>42502</c:v>
                </c:pt>
                <c:pt idx="1094">
                  <c:v>42503</c:v>
                </c:pt>
                <c:pt idx="1095">
                  <c:v>42506</c:v>
                </c:pt>
                <c:pt idx="1096">
                  <c:v>42507</c:v>
                </c:pt>
                <c:pt idx="1097">
                  <c:v>42508</c:v>
                </c:pt>
                <c:pt idx="1098">
                  <c:v>42509</c:v>
                </c:pt>
                <c:pt idx="1099">
                  <c:v>42510</c:v>
                </c:pt>
                <c:pt idx="1100">
                  <c:v>42513</c:v>
                </c:pt>
                <c:pt idx="1101">
                  <c:v>42514</c:v>
                </c:pt>
                <c:pt idx="1102">
                  <c:v>42515</c:v>
                </c:pt>
                <c:pt idx="1103">
                  <c:v>42516</c:v>
                </c:pt>
                <c:pt idx="1104">
                  <c:v>42517</c:v>
                </c:pt>
                <c:pt idx="1105">
                  <c:v>42520</c:v>
                </c:pt>
                <c:pt idx="1106">
                  <c:v>42521</c:v>
                </c:pt>
                <c:pt idx="1107">
                  <c:v>42522</c:v>
                </c:pt>
                <c:pt idx="1108">
                  <c:v>42523</c:v>
                </c:pt>
                <c:pt idx="1109">
                  <c:v>42524</c:v>
                </c:pt>
                <c:pt idx="1110">
                  <c:v>42527</c:v>
                </c:pt>
                <c:pt idx="1111">
                  <c:v>42528</c:v>
                </c:pt>
                <c:pt idx="1112">
                  <c:v>42529</c:v>
                </c:pt>
                <c:pt idx="1113">
                  <c:v>42530</c:v>
                </c:pt>
                <c:pt idx="1114">
                  <c:v>42531</c:v>
                </c:pt>
                <c:pt idx="1115">
                  <c:v>42535</c:v>
                </c:pt>
                <c:pt idx="1116">
                  <c:v>42536</c:v>
                </c:pt>
                <c:pt idx="1117">
                  <c:v>42537</c:v>
                </c:pt>
                <c:pt idx="1118">
                  <c:v>42538</c:v>
                </c:pt>
                <c:pt idx="1119">
                  <c:v>42541</c:v>
                </c:pt>
                <c:pt idx="1120">
                  <c:v>42542</c:v>
                </c:pt>
                <c:pt idx="1121">
                  <c:v>42543</c:v>
                </c:pt>
                <c:pt idx="1122">
                  <c:v>42544</c:v>
                </c:pt>
                <c:pt idx="1123">
                  <c:v>42545</c:v>
                </c:pt>
                <c:pt idx="1124">
                  <c:v>42548</c:v>
                </c:pt>
                <c:pt idx="1125">
                  <c:v>42549</c:v>
                </c:pt>
                <c:pt idx="1126">
                  <c:v>42550</c:v>
                </c:pt>
                <c:pt idx="1127">
                  <c:v>42551</c:v>
                </c:pt>
                <c:pt idx="1128">
                  <c:v>42552</c:v>
                </c:pt>
                <c:pt idx="1129">
                  <c:v>42555</c:v>
                </c:pt>
                <c:pt idx="1130">
                  <c:v>42556</c:v>
                </c:pt>
                <c:pt idx="1131">
                  <c:v>42557</c:v>
                </c:pt>
                <c:pt idx="1132">
                  <c:v>42558</c:v>
                </c:pt>
                <c:pt idx="1133">
                  <c:v>42559</c:v>
                </c:pt>
                <c:pt idx="1134">
                  <c:v>42562</c:v>
                </c:pt>
                <c:pt idx="1135">
                  <c:v>42563</c:v>
                </c:pt>
                <c:pt idx="1136">
                  <c:v>42564</c:v>
                </c:pt>
                <c:pt idx="1137">
                  <c:v>42565</c:v>
                </c:pt>
                <c:pt idx="1138">
                  <c:v>42566</c:v>
                </c:pt>
                <c:pt idx="1139">
                  <c:v>42569</c:v>
                </c:pt>
                <c:pt idx="1140">
                  <c:v>42570</c:v>
                </c:pt>
                <c:pt idx="1141">
                  <c:v>42571</c:v>
                </c:pt>
                <c:pt idx="1142">
                  <c:v>42572</c:v>
                </c:pt>
                <c:pt idx="1143">
                  <c:v>42573</c:v>
                </c:pt>
                <c:pt idx="1144">
                  <c:v>42576</c:v>
                </c:pt>
                <c:pt idx="1145">
                  <c:v>42577</c:v>
                </c:pt>
                <c:pt idx="1146">
                  <c:v>42578</c:v>
                </c:pt>
                <c:pt idx="1147">
                  <c:v>42579</c:v>
                </c:pt>
                <c:pt idx="1148">
                  <c:v>42580</c:v>
                </c:pt>
                <c:pt idx="1149">
                  <c:v>42583</c:v>
                </c:pt>
                <c:pt idx="1150">
                  <c:v>42584</c:v>
                </c:pt>
                <c:pt idx="1151">
                  <c:v>42585</c:v>
                </c:pt>
                <c:pt idx="1152">
                  <c:v>42586</c:v>
                </c:pt>
                <c:pt idx="1153">
                  <c:v>42587</c:v>
                </c:pt>
                <c:pt idx="1154">
                  <c:v>42590</c:v>
                </c:pt>
                <c:pt idx="1155">
                  <c:v>42591</c:v>
                </c:pt>
                <c:pt idx="1156">
                  <c:v>42592</c:v>
                </c:pt>
                <c:pt idx="1157">
                  <c:v>42593</c:v>
                </c:pt>
                <c:pt idx="1158">
                  <c:v>42594</c:v>
                </c:pt>
                <c:pt idx="1159">
                  <c:v>42597</c:v>
                </c:pt>
                <c:pt idx="1160">
                  <c:v>42598</c:v>
                </c:pt>
                <c:pt idx="1161">
                  <c:v>42599</c:v>
                </c:pt>
                <c:pt idx="1162">
                  <c:v>42600</c:v>
                </c:pt>
                <c:pt idx="1163">
                  <c:v>42601</c:v>
                </c:pt>
                <c:pt idx="1164">
                  <c:v>42604</c:v>
                </c:pt>
                <c:pt idx="1165">
                  <c:v>42605</c:v>
                </c:pt>
                <c:pt idx="1166">
                  <c:v>42606</c:v>
                </c:pt>
                <c:pt idx="1167">
                  <c:v>42607</c:v>
                </c:pt>
                <c:pt idx="1168">
                  <c:v>42608</c:v>
                </c:pt>
                <c:pt idx="1169">
                  <c:v>42611</c:v>
                </c:pt>
                <c:pt idx="1170">
                  <c:v>42612</c:v>
                </c:pt>
                <c:pt idx="1171">
                  <c:v>42613</c:v>
                </c:pt>
                <c:pt idx="1172">
                  <c:v>42614</c:v>
                </c:pt>
                <c:pt idx="1173">
                  <c:v>42615</c:v>
                </c:pt>
                <c:pt idx="1174">
                  <c:v>42618</c:v>
                </c:pt>
                <c:pt idx="1175">
                  <c:v>42619</c:v>
                </c:pt>
                <c:pt idx="1176">
                  <c:v>42620</c:v>
                </c:pt>
                <c:pt idx="1177">
                  <c:v>42621</c:v>
                </c:pt>
                <c:pt idx="1178">
                  <c:v>42622</c:v>
                </c:pt>
                <c:pt idx="1179">
                  <c:v>42625</c:v>
                </c:pt>
                <c:pt idx="1180">
                  <c:v>42626</c:v>
                </c:pt>
                <c:pt idx="1181">
                  <c:v>42627</c:v>
                </c:pt>
                <c:pt idx="1182">
                  <c:v>42628</c:v>
                </c:pt>
                <c:pt idx="1183">
                  <c:v>42629</c:v>
                </c:pt>
                <c:pt idx="1184">
                  <c:v>42632</c:v>
                </c:pt>
                <c:pt idx="1185">
                  <c:v>42633</c:v>
                </c:pt>
                <c:pt idx="1186">
                  <c:v>42634</c:v>
                </c:pt>
                <c:pt idx="1187">
                  <c:v>42635</c:v>
                </c:pt>
                <c:pt idx="1188">
                  <c:v>42636</c:v>
                </c:pt>
                <c:pt idx="1189">
                  <c:v>42639</c:v>
                </c:pt>
                <c:pt idx="1190">
                  <c:v>42640</c:v>
                </c:pt>
                <c:pt idx="1191">
                  <c:v>42641</c:v>
                </c:pt>
                <c:pt idx="1192">
                  <c:v>42642</c:v>
                </c:pt>
                <c:pt idx="1193">
                  <c:v>42643</c:v>
                </c:pt>
                <c:pt idx="1194">
                  <c:v>42646</c:v>
                </c:pt>
                <c:pt idx="1195">
                  <c:v>42647</c:v>
                </c:pt>
                <c:pt idx="1196">
                  <c:v>42648</c:v>
                </c:pt>
                <c:pt idx="1197">
                  <c:v>42649</c:v>
                </c:pt>
                <c:pt idx="1198">
                  <c:v>42650</c:v>
                </c:pt>
                <c:pt idx="1199">
                  <c:v>42653</c:v>
                </c:pt>
                <c:pt idx="1200">
                  <c:v>42654</c:v>
                </c:pt>
                <c:pt idx="1201">
                  <c:v>42655</c:v>
                </c:pt>
                <c:pt idx="1202">
                  <c:v>42656</c:v>
                </c:pt>
                <c:pt idx="1203">
                  <c:v>42657</c:v>
                </c:pt>
                <c:pt idx="1204">
                  <c:v>42660</c:v>
                </c:pt>
                <c:pt idx="1205">
                  <c:v>42661</c:v>
                </c:pt>
                <c:pt idx="1206">
                  <c:v>42662</c:v>
                </c:pt>
                <c:pt idx="1207">
                  <c:v>42663</c:v>
                </c:pt>
                <c:pt idx="1208">
                  <c:v>42664</c:v>
                </c:pt>
                <c:pt idx="1209">
                  <c:v>42667</c:v>
                </c:pt>
                <c:pt idx="1210">
                  <c:v>42668</c:v>
                </c:pt>
                <c:pt idx="1211">
                  <c:v>42669</c:v>
                </c:pt>
                <c:pt idx="1212">
                  <c:v>42670</c:v>
                </c:pt>
                <c:pt idx="1213">
                  <c:v>42671</c:v>
                </c:pt>
                <c:pt idx="1214">
                  <c:v>42674</c:v>
                </c:pt>
                <c:pt idx="1215">
                  <c:v>42675</c:v>
                </c:pt>
                <c:pt idx="1216">
                  <c:v>42676</c:v>
                </c:pt>
                <c:pt idx="1217">
                  <c:v>42677</c:v>
                </c:pt>
                <c:pt idx="1218">
                  <c:v>42681</c:v>
                </c:pt>
                <c:pt idx="1219">
                  <c:v>42682</c:v>
                </c:pt>
                <c:pt idx="1220">
                  <c:v>42683</c:v>
                </c:pt>
                <c:pt idx="1221">
                  <c:v>42684</c:v>
                </c:pt>
                <c:pt idx="1222">
                  <c:v>42685</c:v>
                </c:pt>
                <c:pt idx="1223">
                  <c:v>42688</c:v>
                </c:pt>
                <c:pt idx="1224">
                  <c:v>42689</c:v>
                </c:pt>
                <c:pt idx="1225">
                  <c:v>42690</c:v>
                </c:pt>
                <c:pt idx="1226">
                  <c:v>42691</c:v>
                </c:pt>
                <c:pt idx="1227">
                  <c:v>42692</c:v>
                </c:pt>
                <c:pt idx="1228">
                  <c:v>42695</c:v>
                </c:pt>
                <c:pt idx="1229">
                  <c:v>42696</c:v>
                </c:pt>
                <c:pt idx="1230">
                  <c:v>42697</c:v>
                </c:pt>
                <c:pt idx="1231">
                  <c:v>42698</c:v>
                </c:pt>
                <c:pt idx="1232">
                  <c:v>42699</c:v>
                </c:pt>
                <c:pt idx="1233">
                  <c:v>42702</c:v>
                </c:pt>
                <c:pt idx="1234">
                  <c:v>42703</c:v>
                </c:pt>
                <c:pt idx="1235">
                  <c:v>42704</c:v>
                </c:pt>
                <c:pt idx="1236">
                  <c:v>42705</c:v>
                </c:pt>
                <c:pt idx="1237">
                  <c:v>42706</c:v>
                </c:pt>
                <c:pt idx="1238">
                  <c:v>42709</c:v>
                </c:pt>
                <c:pt idx="1239">
                  <c:v>42710</c:v>
                </c:pt>
                <c:pt idx="1240">
                  <c:v>42711</c:v>
                </c:pt>
                <c:pt idx="1241">
                  <c:v>42712</c:v>
                </c:pt>
                <c:pt idx="1242">
                  <c:v>42713</c:v>
                </c:pt>
                <c:pt idx="1243">
                  <c:v>42716</c:v>
                </c:pt>
                <c:pt idx="1244">
                  <c:v>42717</c:v>
                </c:pt>
                <c:pt idx="1245">
                  <c:v>42718</c:v>
                </c:pt>
                <c:pt idx="1246">
                  <c:v>42719</c:v>
                </c:pt>
                <c:pt idx="1247">
                  <c:v>42720</c:v>
                </c:pt>
                <c:pt idx="1248">
                  <c:v>42723</c:v>
                </c:pt>
                <c:pt idx="1249">
                  <c:v>42724</c:v>
                </c:pt>
                <c:pt idx="1250">
                  <c:v>42725</c:v>
                </c:pt>
                <c:pt idx="1251">
                  <c:v>42726</c:v>
                </c:pt>
                <c:pt idx="1252">
                  <c:v>42727</c:v>
                </c:pt>
                <c:pt idx="1253">
                  <c:v>42730</c:v>
                </c:pt>
                <c:pt idx="1254">
                  <c:v>42731</c:v>
                </c:pt>
                <c:pt idx="1255">
                  <c:v>42732</c:v>
                </c:pt>
                <c:pt idx="1256">
                  <c:v>42733</c:v>
                </c:pt>
                <c:pt idx="1257">
                  <c:v>42734</c:v>
                </c:pt>
                <c:pt idx="1258">
                  <c:v>42738</c:v>
                </c:pt>
                <c:pt idx="1259">
                  <c:v>42739</c:v>
                </c:pt>
                <c:pt idx="1260">
                  <c:v>42740</c:v>
                </c:pt>
                <c:pt idx="1261">
                  <c:v>42741</c:v>
                </c:pt>
                <c:pt idx="1262">
                  <c:v>42744</c:v>
                </c:pt>
                <c:pt idx="1263">
                  <c:v>42745</c:v>
                </c:pt>
                <c:pt idx="1264">
                  <c:v>42746</c:v>
                </c:pt>
                <c:pt idx="1265">
                  <c:v>42747</c:v>
                </c:pt>
                <c:pt idx="1266">
                  <c:v>42748</c:v>
                </c:pt>
                <c:pt idx="1267">
                  <c:v>42751</c:v>
                </c:pt>
                <c:pt idx="1268">
                  <c:v>42752</c:v>
                </c:pt>
                <c:pt idx="1269">
                  <c:v>42753</c:v>
                </c:pt>
                <c:pt idx="1270">
                  <c:v>42754</c:v>
                </c:pt>
                <c:pt idx="1271">
                  <c:v>42755</c:v>
                </c:pt>
                <c:pt idx="1272">
                  <c:v>42758</c:v>
                </c:pt>
                <c:pt idx="1273">
                  <c:v>42759</c:v>
                </c:pt>
                <c:pt idx="1274">
                  <c:v>42760</c:v>
                </c:pt>
                <c:pt idx="1275">
                  <c:v>42761</c:v>
                </c:pt>
                <c:pt idx="1276">
                  <c:v>42762</c:v>
                </c:pt>
                <c:pt idx="1277">
                  <c:v>42765</c:v>
                </c:pt>
                <c:pt idx="1278">
                  <c:v>42766</c:v>
                </c:pt>
                <c:pt idx="1279">
                  <c:v>42767</c:v>
                </c:pt>
                <c:pt idx="1280">
                  <c:v>42768</c:v>
                </c:pt>
                <c:pt idx="1281">
                  <c:v>42769</c:v>
                </c:pt>
                <c:pt idx="1282">
                  <c:v>42772</c:v>
                </c:pt>
                <c:pt idx="1283">
                  <c:v>42773</c:v>
                </c:pt>
                <c:pt idx="1284">
                  <c:v>42774</c:v>
                </c:pt>
                <c:pt idx="1285">
                  <c:v>42775</c:v>
                </c:pt>
                <c:pt idx="1286">
                  <c:v>42776</c:v>
                </c:pt>
                <c:pt idx="1287">
                  <c:v>42779</c:v>
                </c:pt>
                <c:pt idx="1288">
                  <c:v>42780</c:v>
                </c:pt>
                <c:pt idx="1289">
                  <c:v>42781</c:v>
                </c:pt>
                <c:pt idx="1290">
                  <c:v>42782</c:v>
                </c:pt>
                <c:pt idx="1291">
                  <c:v>42783</c:v>
                </c:pt>
                <c:pt idx="1292">
                  <c:v>42786</c:v>
                </c:pt>
                <c:pt idx="1293">
                  <c:v>42787</c:v>
                </c:pt>
                <c:pt idx="1294">
                  <c:v>42788</c:v>
                </c:pt>
                <c:pt idx="1295">
                  <c:v>42790</c:v>
                </c:pt>
                <c:pt idx="1296">
                  <c:v>42793</c:v>
                </c:pt>
                <c:pt idx="1297">
                  <c:v>42794</c:v>
                </c:pt>
                <c:pt idx="1298">
                  <c:v>42795</c:v>
                </c:pt>
                <c:pt idx="1299">
                  <c:v>42796</c:v>
                </c:pt>
                <c:pt idx="1300">
                  <c:v>42797</c:v>
                </c:pt>
                <c:pt idx="1301">
                  <c:v>42800</c:v>
                </c:pt>
                <c:pt idx="1302">
                  <c:v>42801</c:v>
                </c:pt>
                <c:pt idx="1303">
                  <c:v>42803</c:v>
                </c:pt>
                <c:pt idx="1304">
                  <c:v>42804</c:v>
                </c:pt>
                <c:pt idx="1305">
                  <c:v>42807</c:v>
                </c:pt>
                <c:pt idx="1306">
                  <c:v>42808</c:v>
                </c:pt>
                <c:pt idx="1307">
                  <c:v>42809</c:v>
                </c:pt>
                <c:pt idx="1308">
                  <c:v>42810</c:v>
                </c:pt>
                <c:pt idx="1309">
                  <c:v>42811</c:v>
                </c:pt>
                <c:pt idx="1310">
                  <c:v>42814</c:v>
                </c:pt>
                <c:pt idx="1311">
                  <c:v>42815</c:v>
                </c:pt>
                <c:pt idx="1312">
                  <c:v>42816</c:v>
                </c:pt>
                <c:pt idx="1313">
                  <c:v>42817</c:v>
                </c:pt>
                <c:pt idx="1314">
                  <c:v>42818</c:v>
                </c:pt>
                <c:pt idx="1315">
                  <c:v>42821</c:v>
                </c:pt>
                <c:pt idx="1316">
                  <c:v>42822</c:v>
                </c:pt>
                <c:pt idx="1317">
                  <c:v>42823</c:v>
                </c:pt>
                <c:pt idx="1318">
                  <c:v>42824</c:v>
                </c:pt>
                <c:pt idx="1319">
                  <c:v>42825</c:v>
                </c:pt>
                <c:pt idx="1320">
                  <c:v>42828</c:v>
                </c:pt>
                <c:pt idx="1321">
                  <c:v>42829</c:v>
                </c:pt>
                <c:pt idx="1322">
                  <c:v>42830</c:v>
                </c:pt>
                <c:pt idx="1323">
                  <c:v>42831</c:v>
                </c:pt>
                <c:pt idx="1324">
                  <c:v>42832</c:v>
                </c:pt>
                <c:pt idx="1325">
                  <c:v>42835</c:v>
                </c:pt>
                <c:pt idx="1326">
                  <c:v>42836</c:v>
                </c:pt>
                <c:pt idx="1327">
                  <c:v>42837</c:v>
                </c:pt>
                <c:pt idx="1328">
                  <c:v>42838</c:v>
                </c:pt>
                <c:pt idx="1329">
                  <c:v>42839</c:v>
                </c:pt>
                <c:pt idx="1330">
                  <c:v>42842</c:v>
                </c:pt>
                <c:pt idx="1331">
                  <c:v>42843</c:v>
                </c:pt>
                <c:pt idx="1332">
                  <c:v>42844</c:v>
                </c:pt>
                <c:pt idx="1333">
                  <c:v>42845</c:v>
                </c:pt>
                <c:pt idx="1334">
                  <c:v>42846</c:v>
                </c:pt>
                <c:pt idx="1335">
                  <c:v>42849</c:v>
                </c:pt>
                <c:pt idx="1336">
                  <c:v>42850</c:v>
                </c:pt>
                <c:pt idx="1337">
                  <c:v>42851</c:v>
                </c:pt>
                <c:pt idx="1338">
                  <c:v>42852</c:v>
                </c:pt>
                <c:pt idx="1339">
                  <c:v>42853</c:v>
                </c:pt>
                <c:pt idx="1340">
                  <c:v>42857</c:v>
                </c:pt>
                <c:pt idx="1341">
                  <c:v>42858</c:v>
                </c:pt>
                <c:pt idx="1342">
                  <c:v>42859</c:v>
                </c:pt>
                <c:pt idx="1343">
                  <c:v>42860</c:v>
                </c:pt>
                <c:pt idx="1344">
                  <c:v>42865</c:v>
                </c:pt>
                <c:pt idx="1345">
                  <c:v>42866</c:v>
                </c:pt>
                <c:pt idx="1346">
                  <c:v>42867</c:v>
                </c:pt>
                <c:pt idx="1347">
                  <c:v>42870</c:v>
                </c:pt>
                <c:pt idx="1348">
                  <c:v>42871</c:v>
                </c:pt>
                <c:pt idx="1349">
                  <c:v>42872</c:v>
                </c:pt>
                <c:pt idx="1350">
                  <c:v>42873</c:v>
                </c:pt>
                <c:pt idx="1351">
                  <c:v>42874</c:v>
                </c:pt>
                <c:pt idx="1352">
                  <c:v>42877</c:v>
                </c:pt>
                <c:pt idx="1353">
                  <c:v>42878</c:v>
                </c:pt>
                <c:pt idx="1354">
                  <c:v>42879</c:v>
                </c:pt>
                <c:pt idx="1355">
                  <c:v>42880</c:v>
                </c:pt>
                <c:pt idx="1356">
                  <c:v>42881</c:v>
                </c:pt>
                <c:pt idx="1357">
                  <c:v>42884</c:v>
                </c:pt>
                <c:pt idx="1358">
                  <c:v>42885</c:v>
                </c:pt>
                <c:pt idx="1359">
                  <c:v>42886</c:v>
                </c:pt>
                <c:pt idx="1360">
                  <c:v>42887</c:v>
                </c:pt>
                <c:pt idx="1361">
                  <c:v>42888</c:v>
                </c:pt>
                <c:pt idx="1362">
                  <c:v>42891</c:v>
                </c:pt>
                <c:pt idx="1363">
                  <c:v>42892</c:v>
                </c:pt>
                <c:pt idx="1364">
                  <c:v>42893</c:v>
                </c:pt>
                <c:pt idx="1365">
                  <c:v>42894</c:v>
                </c:pt>
                <c:pt idx="1366">
                  <c:v>42895</c:v>
                </c:pt>
                <c:pt idx="1367">
                  <c:v>42899</c:v>
                </c:pt>
                <c:pt idx="1368">
                  <c:v>42900</c:v>
                </c:pt>
                <c:pt idx="1369">
                  <c:v>42901</c:v>
                </c:pt>
                <c:pt idx="1370">
                  <c:v>42902</c:v>
                </c:pt>
                <c:pt idx="1371">
                  <c:v>42905</c:v>
                </c:pt>
                <c:pt idx="1372">
                  <c:v>42906</c:v>
                </c:pt>
                <c:pt idx="1373">
                  <c:v>42907</c:v>
                </c:pt>
                <c:pt idx="1374">
                  <c:v>42908</c:v>
                </c:pt>
                <c:pt idx="1375">
                  <c:v>42909</c:v>
                </c:pt>
                <c:pt idx="1376">
                  <c:v>42912</c:v>
                </c:pt>
                <c:pt idx="1377">
                  <c:v>42913</c:v>
                </c:pt>
                <c:pt idx="1378">
                  <c:v>42914</c:v>
                </c:pt>
                <c:pt idx="1379">
                  <c:v>42915</c:v>
                </c:pt>
                <c:pt idx="1380">
                  <c:v>42916</c:v>
                </c:pt>
                <c:pt idx="1381">
                  <c:v>42919</c:v>
                </c:pt>
                <c:pt idx="1382">
                  <c:v>42920</c:v>
                </c:pt>
                <c:pt idx="1383">
                  <c:v>42921</c:v>
                </c:pt>
                <c:pt idx="1384">
                  <c:v>42922</c:v>
                </c:pt>
                <c:pt idx="1385">
                  <c:v>42923</c:v>
                </c:pt>
                <c:pt idx="1386">
                  <c:v>42926</c:v>
                </c:pt>
                <c:pt idx="1387">
                  <c:v>42927</c:v>
                </c:pt>
                <c:pt idx="1388">
                  <c:v>42928</c:v>
                </c:pt>
                <c:pt idx="1389">
                  <c:v>42929</c:v>
                </c:pt>
                <c:pt idx="1390">
                  <c:v>42930</c:v>
                </c:pt>
                <c:pt idx="1391">
                  <c:v>42933</c:v>
                </c:pt>
                <c:pt idx="1392">
                  <c:v>42934</c:v>
                </c:pt>
                <c:pt idx="1393">
                  <c:v>42935</c:v>
                </c:pt>
                <c:pt idx="1394">
                  <c:v>42936</c:v>
                </c:pt>
                <c:pt idx="1395">
                  <c:v>42937</c:v>
                </c:pt>
                <c:pt idx="1396">
                  <c:v>42940</c:v>
                </c:pt>
                <c:pt idx="1397">
                  <c:v>42941</c:v>
                </c:pt>
                <c:pt idx="1398">
                  <c:v>42942</c:v>
                </c:pt>
                <c:pt idx="1399">
                  <c:v>42943</c:v>
                </c:pt>
                <c:pt idx="1400">
                  <c:v>42944</c:v>
                </c:pt>
                <c:pt idx="1401">
                  <c:v>42947</c:v>
                </c:pt>
                <c:pt idx="1402">
                  <c:v>42948</c:v>
                </c:pt>
                <c:pt idx="1403">
                  <c:v>42949</c:v>
                </c:pt>
                <c:pt idx="1404">
                  <c:v>42950</c:v>
                </c:pt>
                <c:pt idx="1405">
                  <c:v>42951</c:v>
                </c:pt>
                <c:pt idx="1406">
                  <c:v>42954</c:v>
                </c:pt>
                <c:pt idx="1407">
                  <c:v>42955</c:v>
                </c:pt>
                <c:pt idx="1408">
                  <c:v>42956</c:v>
                </c:pt>
                <c:pt idx="1409">
                  <c:v>42957</c:v>
                </c:pt>
                <c:pt idx="1410">
                  <c:v>42958</c:v>
                </c:pt>
                <c:pt idx="1411">
                  <c:v>42961</c:v>
                </c:pt>
                <c:pt idx="1412">
                  <c:v>42962</c:v>
                </c:pt>
                <c:pt idx="1413">
                  <c:v>42963</c:v>
                </c:pt>
                <c:pt idx="1414">
                  <c:v>42964</c:v>
                </c:pt>
                <c:pt idx="1415">
                  <c:v>42965</c:v>
                </c:pt>
                <c:pt idx="1416">
                  <c:v>42968</c:v>
                </c:pt>
                <c:pt idx="1417">
                  <c:v>42969</c:v>
                </c:pt>
                <c:pt idx="1418">
                  <c:v>42970</c:v>
                </c:pt>
                <c:pt idx="1419">
                  <c:v>42971</c:v>
                </c:pt>
                <c:pt idx="1420">
                  <c:v>42972</c:v>
                </c:pt>
                <c:pt idx="1421">
                  <c:v>42975</c:v>
                </c:pt>
                <c:pt idx="1422">
                  <c:v>42976</c:v>
                </c:pt>
                <c:pt idx="1423">
                  <c:v>42977</c:v>
                </c:pt>
                <c:pt idx="1424">
                  <c:v>42978</c:v>
                </c:pt>
                <c:pt idx="1425">
                  <c:v>42979</c:v>
                </c:pt>
                <c:pt idx="1426">
                  <c:v>42982</c:v>
                </c:pt>
                <c:pt idx="1427">
                  <c:v>42983</c:v>
                </c:pt>
                <c:pt idx="1428">
                  <c:v>42984</c:v>
                </c:pt>
                <c:pt idx="1429">
                  <c:v>42985</c:v>
                </c:pt>
                <c:pt idx="1430">
                  <c:v>42986</c:v>
                </c:pt>
                <c:pt idx="1431">
                  <c:v>42989</c:v>
                </c:pt>
                <c:pt idx="1432">
                  <c:v>42990</c:v>
                </c:pt>
                <c:pt idx="1433">
                  <c:v>42991</c:v>
                </c:pt>
                <c:pt idx="1434">
                  <c:v>42992</c:v>
                </c:pt>
                <c:pt idx="1435">
                  <c:v>42993</c:v>
                </c:pt>
                <c:pt idx="1436">
                  <c:v>42996</c:v>
                </c:pt>
                <c:pt idx="1437">
                  <c:v>42997</c:v>
                </c:pt>
                <c:pt idx="1438">
                  <c:v>42998</c:v>
                </c:pt>
                <c:pt idx="1439">
                  <c:v>42999</c:v>
                </c:pt>
                <c:pt idx="1440">
                  <c:v>43000</c:v>
                </c:pt>
                <c:pt idx="1441">
                  <c:v>43003</c:v>
                </c:pt>
                <c:pt idx="1442">
                  <c:v>43004</c:v>
                </c:pt>
                <c:pt idx="1443">
                  <c:v>43005</c:v>
                </c:pt>
                <c:pt idx="1444">
                  <c:v>43006</c:v>
                </c:pt>
                <c:pt idx="1445">
                  <c:v>43007</c:v>
                </c:pt>
                <c:pt idx="1446">
                  <c:v>43010</c:v>
                </c:pt>
                <c:pt idx="1447">
                  <c:v>43011</c:v>
                </c:pt>
                <c:pt idx="1448">
                  <c:v>43012</c:v>
                </c:pt>
                <c:pt idx="1449">
                  <c:v>43013</c:v>
                </c:pt>
                <c:pt idx="1450">
                  <c:v>43014</c:v>
                </c:pt>
                <c:pt idx="1451">
                  <c:v>43017</c:v>
                </c:pt>
                <c:pt idx="1452">
                  <c:v>43018</c:v>
                </c:pt>
                <c:pt idx="1453">
                  <c:v>43019</c:v>
                </c:pt>
                <c:pt idx="1454">
                  <c:v>43020</c:v>
                </c:pt>
                <c:pt idx="1455">
                  <c:v>43021</c:v>
                </c:pt>
                <c:pt idx="1456">
                  <c:v>43024</c:v>
                </c:pt>
                <c:pt idx="1457">
                  <c:v>43025</c:v>
                </c:pt>
                <c:pt idx="1458">
                  <c:v>43026</c:v>
                </c:pt>
                <c:pt idx="1459">
                  <c:v>43027</c:v>
                </c:pt>
                <c:pt idx="1460">
                  <c:v>43028</c:v>
                </c:pt>
                <c:pt idx="1461">
                  <c:v>43031</c:v>
                </c:pt>
                <c:pt idx="1462">
                  <c:v>43032</c:v>
                </c:pt>
                <c:pt idx="1463">
                  <c:v>43033</c:v>
                </c:pt>
                <c:pt idx="1464">
                  <c:v>43034</c:v>
                </c:pt>
                <c:pt idx="1465">
                  <c:v>43035</c:v>
                </c:pt>
                <c:pt idx="1466">
                  <c:v>43038</c:v>
                </c:pt>
                <c:pt idx="1467">
                  <c:v>43039</c:v>
                </c:pt>
                <c:pt idx="1468">
                  <c:v>43040</c:v>
                </c:pt>
                <c:pt idx="1469">
                  <c:v>43041</c:v>
                </c:pt>
                <c:pt idx="1470">
                  <c:v>43042</c:v>
                </c:pt>
                <c:pt idx="1471">
                  <c:v>43046</c:v>
                </c:pt>
                <c:pt idx="1472">
                  <c:v>43047</c:v>
                </c:pt>
                <c:pt idx="1473">
                  <c:v>43048</c:v>
                </c:pt>
                <c:pt idx="1474">
                  <c:v>43049</c:v>
                </c:pt>
                <c:pt idx="1475">
                  <c:v>43052</c:v>
                </c:pt>
                <c:pt idx="1476">
                  <c:v>43053</c:v>
                </c:pt>
                <c:pt idx="1477">
                  <c:v>43054</c:v>
                </c:pt>
                <c:pt idx="1478">
                  <c:v>43055</c:v>
                </c:pt>
                <c:pt idx="1479">
                  <c:v>43056</c:v>
                </c:pt>
                <c:pt idx="1480">
                  <c:v>43059</c:v>
                </c:pt>
                <c:pt idx="1481">
                  <c:v>43060</c:v>
                </c:pt>
                <c:pt idx="1482">
                  <c:v>43061</c:v>
                </c:pt>
                <c:pt idx="1483">
                  <c:v>43062</c:v>
                </c:pt>
                <c:pt idx="1484">
                  <c:v>43063</c:v>
                </c:pt>
                <c:pt idx="1485">
                  <c:v>43066</c:v>
                </c:pt>
                <c:pt idx="1486">
                  <c:v>43067</c:v>
                </c:pt>
                <c:pt idx="1487">
                  <c:v>43068</c:v>
                </c:pt>
                <c:pt idx="1488">
                  <c:v>43069</c:v>
                </c:pt>
                <c:pt idx="1489">
                  <c:v>43070</c:v>
                </c:pt>
                <c:pt idx="1490">
                  <c:v>43073</c:v>
                </c:pt>
                <c:pt idx="1491">
                  <c:v>43074</c:v>
                </c:pt>
                <c:pt idx="1492">
                  <c:v>43075</c:v>
                </c:pt>
                <c:pt idx="1493">
                  <c:v>43076</c:v>
                </c:pt>
                <c:pt idx="1494">
                  <c:v>43077</c:v>
                </c:pt>
                <c:pt idx="1495">
                  <c:v>43080</c:v>
                </c:pt>
                <c:pt idx="1496">
                  <c:v>43081</c:v>
                </c:pt>
                <c:pt idx="1497">
                  <c:v>43082</c:v>
                </c:pt>
                <c:pt idx="1498">
                  <c:v>43083</c:v>
                </c:pt>
                <c:pt idx="1499">
                  <c:v>43084</c:v>
                </c:pt>
                <c:pt idx="1500">
                  <c:v>43087</c:v>
                </c:pt>
                <c:pt idx="1501">
                  <c:v>43088</c:v>
                </c:pt>
                <c:pt idx="1502">
                  <c:v>43089</c:v>
                </c:pt>
                <c:pt idx="1503">
                  <c:v>43090</c:v>
                </c:pt>
                <c:pt idx="1504">
                  <c:v>43091</c:v>
                </c:pt>
                <c:pt idx="1505">
                  <c:v>43094</c:v>
                </c:pt>
                <c:pt idx="1506">
                  <c:v>43095</c:v>
                </c:pt>
                <c:pt idx="1507">
                  <c:v>43096</c:v>
                </c:pt>
                <c:pt idx="1508">
                  <c:v>43097</c:v>
                </c:pt>
                <c:pt idx="1509">
                  <c:v>43098</c:v>
                </c:pt>
                <c:pt idx="1510">
                  <c:v>43103</c:v>
                </c:pt>
                <c:pt idx="1511">
                  <c:v>43104</c:v>
                </c:pt>
                <c:pt idx="1512">
                  <c:v>43105</c:v>
                </c:pt>
                <c:pt idx="1513">
                  <c:v>43109</c:v>
                </c:pt>
                <c:pt idx="1514">
                  <c:v>43110</c:v>
                </c:pt>
                <c:pt idx="1515">
                  <c:v>43111</c:v>
                </c:pt>
                <c:pt idx="1516">
                  <c:v>43112</c:v>
                </c:pt>
                <c:pt idx="1517">
                  <c:v>43115</c:v>
                </c:pt>
                <c:pt idx="1518">
                  <c:v>43116</c:v>
                </c:pt>
                <c:pt idx="1519">
                  <c:v>43117</c:v>
                </c:pt>
                <c:pt idx="1520">
                  <c:v>43118</c:v>
                </c:pt>
                <c:pt idx="1521">
                  <c:v>43119</c:v>
                </c:pt>
                <c:pt idx="1522">
                  <c:v>43122</c:v>
                </c:pt>
                <c:pt idx="1523">
                  <c:v>43123</c:v>
                </c:pt>
                <c:pt idx="1524">
                  <c:v>43124</c:v>
                </c:pt>
                <c:pt idx="1525">
                  <c:v>43125</c:v>
                </c:pt>
                <c:pt idx="1526">
                  <c:v>43126</c:v>
                </c:pt>
                <c:pt idx="1527">
                  <c:v>43129</c:v>
                </c:pt>
                <c:pt idx="1528">
                  <c:v>43130</c:v>
                </c:pt>
                <c:pt idx="1529">
                  <c:v>43131</c:v>
                </c:pt>
                <c:pt idx="1530">
                  <c:v>43132</c:v>
                </c:pt>
                <c:pt idx="1531">
                  <c:v>43133</c:v>
                </c:pt>
                <c:pt idx="1532">
                  <c:v>43136</c:v>
                </c:pt>
                <c:pt idx="1533">
                  <c:v>43137</c:v>
                </c:pt>
                <c:pt idx="1534">
                  <c:v>43138</c:v>
                </c:pt>
                <c:pt idx="1535">
                  <c:v>43139</c:v>
                </c:pt>
                <c:pt idx="1536">
                  <c:v>43140</c:v>
                </c:pt>
                <c:pt idx="1537">
                  <c:v>43143</c:v>
                </c:pt>
                <c:pt idx="1538">
                  <c:v>43144</c:v>
                </c:pt>
                <c:pt idx="1539">
                  <c:v>43145</c:v>
                </c:pt>
                <c:pt idx="1540">
                  <c:v>43146</c:v>
                </c:pt>
                <c:pt idx="1541">
                  <c:v>43147</c:v>
                </c:pt>
                <c:pt idx="1542">
                  <c:v>43150</c:v>
                </c:pt>
                <c:pt idx="1543">
                  <c:v>43151</c:v>
                </c:pt>
                <c:pt idx="1544">
                  <c:v>43152</c:v>
                </c:pt>
                <c:pt idx="1545">
                  <c:v>43153</c:v>
                </c:pt>
                <c:pt idx="1546">
                  <c:v>43157</c:v>
                </c:pt>
                <c:pt idx="1547">
                  <c:v>43158</c:v>
                </c:pt>
                <c:pt idx="1548">
                  <c:v>43159</c:v>
                </c:pt>
                <c:pt idx="1549">
                  <c:v>43160</c:v>
                </c:pt>
                <c:pt idx="1550">
                  <c:v>43161</c:v>
                </c:pt>
                <c:pt idx="1551">
                  <c:v>43164</c:v>
                </c:pt>
                <c:pt idx="1552">
                  <c:v>43165</c:v>
                </c:pt>
                <c:pt idx="1553">
                  <c:v>43166</c:v>
                </c:pt>
                <c:pt idx="1554">
                  <c:v>43168</c:v>
                </c:pt>
                <c:pt idx="1555">
                  <c:v>43171</c:v>
                </c:pt>
                <c:pt idx="1556">
                  <c:v>43172</c:v>
                </c:pt>
                <c:pt idx="1557">
                  <c:v>43173</c:v>
                </c:pt>
                <c:pt idx="1558">
                  <c:v>43174</c:v>
                </c:pt>
                <c:pt idx="1559">
                  <c:v>43175</c:v>
                </c:pt>
                <c:pt idx="1560">
                  <c:v>43178</c:v>
                </c:pt>
                <c:pt idx="1561">
                  <c:v>43179</c:v>
                </c:pt>
                <c:pt idx="1562">
                  <c:v>43180</c:v>
                </c:pt>
                <c:pt idx="1563">
                  <c:v>43181</c:v>
                </c:pt>
                <c:pt idx="1564">
                  <c:v>43182</c:v>
                </c:pt>
                <c:pt idx="1565">
                  <c:v>43185</c:v>
                </c:pt>
                <c:pt idx="1566">
                  <c:v>43186</c:v>
                </c:pt>
                <c:pt idx="1567">
                  <c:v>43187</c:v>
                </c:pt>
                <c:pt idx="1568">
                  <c:v>43188</c:v>
                </c:pt>
                <c:pt idx="1569">
                  <c:v>43189</c:v>
                </c:pt>
                <c:pt idx="1570">
                  <c:v>43192</c:v>
                </c:pt>
                <c:pt idx="1571">
                  <c:v>43193</c:v>
                </c:pt>
                <c:pt idx="1572">
                  <c:v>43194</c:v>
                </c:pt>
                <c:pt idx="1573">
                  <c:v>43195</c:v>
                </c:pt>
                <c:pt idx="1574">
                  <c:v>43196</c:v>
                </c:pt>
                <c:pt idx="1575">
                  <c:v>43199</c:v>
                </c:pt>
                <c:pt idx="1576">
                  <c:v>43200</c:v>
                </c:pt>
                <c:pt idx="1577">
                  <c:v>43201</c:v>
                </c:pt>
                <c:pt idx="1578">
                  <c:v>43202</c:v>
                </c:pt>
                <c:pt idx="1579">
                  <c:v>43203</c:v>
                </c:pt>
                <c:pt idx="1580">
                  <c:v>43206</c:v>
                </c:pt>
                <c:pt idx="1581">
                  <c:v>43207</c:v>
                </c:pt>
                <c:pt idx="1582">
                  <c:v>43208</c:v>
                </c:pt>
                <c:pt idx="1583">
                  <c:v>43209</c:v>
                </c:pt>
                <c:pt idx="1584">
                  <c:v>43210</c:v>
                </c:pt>
                <c:pt idx="1585">
                  <c:v>43213</c:v>
                </c:pt>
                <c:pt idx="1586">
                  <c:v>43214</c:v>
                </c:pt>
                <c:pt idx="1587">
                  <c:v>43215</c:v>
                </c:pt>
                <c:pt idx="1588">
                  <c:v>43216</c:v>
                </c:pt>
                <c:pt idx="1589">
                  <c:v>43217</c:v>
                </c:pt>
                <c:pt idx="1590">
                  <c:v>43218</c:v>
                </c:pt>
                <c:pt idx="1591">
                  <c:v>43220</c:v>
                </c:pt>
                <c:pt idx="1592">
                  <c:v>43222</c:v>
                </c:pt>
                <c:pt idx="1593">
                  <c:v>43223</c:v>
                </c:pt>
                <c:pt idx="1594">
                  <c:v>43224</c:v>
                </c:pt>
                <c:pt idx="1595">
                  <c:v>43227</c:v>
                </c:pt>
                <c:pt idx="1596">
                  <c:v>43228</c:v>
                </c:pt>
                <c:pt idx="1597">
                  <c:v>43230</c:v>
                </c:pt>
                <c:pt idx="1598">
                  <c:v>43231</c:v>
                </c:pt>
                <c:pt idx="1599">
                  <c:v>43234</c:v>
                </c:pt>
                <c:pt idx="1600">
                  <c:v>43235</c:v>
                </c:pt>
                <c:pt idx="1601">
                  <c:v>43236</c:v>
                </c:pt>
                <c:pt idx="1602">
                  <c:v>43237</c:v>
                </c:pt>
                <c:pt idx="1603">
                  <c:v>43238</c:v>
                </c:pt>
                <c:pt idx="1604">
                  <c:v>43241</c:v>
                </c:pt>
                <c:pt idx="1605">
                  <c:v>43242</c:v>
                </c:pt>
                <c:pt idx="1606">
                  <c:v>43243</c:v>
                </c:pt>
                <c:pt idx="1607">
                  <c:v>43244</c:v>
                </c:pt>
                <c:pt idx="1608">
                  <c:v>43245</c:v>
                </c:pt>
                <c:pt idx="1609">
                  <c:v>43248</c:v>
                </c:pt>
                <c:pt idx="1610">
                  <c:v>43249</c:v>
                </c:pt>
                <c:pt idx="1611">
                  <c:v>43250</c:v>
                </c:pt>
                <c:pt idx="1612">
                  <c:v>43251</c:v>
                </c:pt>
                <c:pt idx="1613">
                  <c:v>43252</c:v>
                </c:pt>
                <c:pt idx="1614">
                  <c:v>43255</c:v>
                </c:pt>
                <c:pt idx="1615">
                  <c:v>43256</c:v>
                </c:pt>
                <c:pt idx="1616">
                  <c:v>43257</c:v>
                </c:pt>
                <c:pt idx="1617">
                  <c:v>43258</c:v>
                </c:pt>
                <c:pt idx="1618">
                  <c:v>43259</c:v>
                </c:pt>
                <c:pt idx="1619">
                  <c:v>43260</c:v>
                </c:pt>
                <c:pt idx="1620">
                  <c:v>43262</c:v>
                </c:pt>
                <c:pt idx="1621">
                  <c:v>43264</c:v>
                </c:pt>
                <c:pt idx="1622">
                  <c:v>43265</c:v>
                </c:pt>
                <c:pt idx="1623">
                  <c:v>43266</c:v>
                </c:pt>
                <c:pt idx="1624">
                  <c:v>43269</c:v>
                </c:pt>
                <c:pt idx="1625">
                  <c:v>43270</c:v>
                </c:pt>
                <c:pt idx="1626">
                  <c:v>43271</c:v>
                </c:pt>
                <c:pt idx="1627">
                  <c:v>43272</c:v>
                </c:pt>
                <c:pt idx="1628">
                  <c:v>43273</c:v>
                </c:pt>
                <c:pt idx="1629">
                  <c:v>43276</c:v>
                </c:pt>
                <c:pt idx="1630">
                  <c:v>43277</c:v>
                </c:pt>
                <c:pt idx="1631">
                  <c:v>43278</c:v>
                </c:pt>
                <c:pt idx="1632">
                  <c:v>43279</c:v>
                </c:pt>
                <c:pt idx="1633">
                  <c:v>43280</c:v>
                </c:pt>
                <c:pt idx="1634">
                  <c:v>43283</c:v>
                </c:pt>
                <c:pt idx="1635">
                  <c:v>43284</c:v>
                </c:pt>
                <c:pt idx="1636">
                  <c:v>43285</c:v>
                </c:pt>
                <c:pt idx="1637">
                  <c:v>43286</c:v>
                </c:pt>
                <c:pt idx="1638">
                  <c:v>43287</c:v>
                </c:pt>
                <c:pt idx="1639">
                  <c:v>43290</c:v>
                </c:pt>
                <c:pt idx="1640">
                  <c:v>43291</c:v>
                </c:pt>
                <c:pt idx="1641">
                  <c:v>43292</c:v>
                </c:pt>
                <c:pt idx="1642">
                  <c:v>43293</c:v>
                </c:pt>
                <c:pt idx="1643">
                  <c:v>43294</c:v>
                </c:pt>
                <c:pt idx="1644">
                  <c:v>43297</c:v>
                </c:pt>
                <c:pt idx="1645">
                  <c:v>43298</c:v>
                </c:pt>
                <c:pt idx="1646">
                  <c:v>43299</c:v>
                </c:pt>
                <c:pt idx="1647">
                  <c:v>43300</c:v>
                </c:pt>
                <c:pt idx="1648">
                  <c:v>43301</c:v>
                </c:pt>
                <c:pt idx="1649">
                  <c:v>43304</c:v>
                </c:pt>
                <c:pt idx="1650">
                  <c:v>43305</c:v>
                </c:pt>
                <c:pt idx="1651">
                  <c:v>43306</c:v>
                </c:pt>
                <c:pt idx="1652">
                  <c:v>43307</c:v>
                </c:pt>
                <c:pt idx="1653">
                  <c:v>43308</c:v>
                </c:pt>
                <c:pt idx="1654">
                  <c:v>43311</c:v>
                </c:pt>
                <c:pt idx="1655">
                  <c:v>43312</c:v>
                </c:pt>
                <c:pt idx="1656">
                  <c:v>43313</c:v>
                </c:pt>
                <c:pt idx="1657">
                  <c:v>43314</c:v>
                </c:pt>
                <c:pt idx="1658">
                  <c:v>43315</c:v>
                </c:pt>
                <c:pt idx="1659">
                  <c:v>43318</c:v>
                </c:pt>
                <c:pt idx="1660">
                  <c:v>43319</c:v>
                </c:pt>
                <c:pt idx="1661">
                  <c:v>43320</c:v>
                </c:pt>
                <c:pt idx="1662">
                  <c:v>43321</c:v>
                </c:pt>
                <c:pt idx="1663">
                  <c:v>43322</c:v>
                </c:pt>
                <c:pt idx="1664">
                  <c:v>43325</c:v>
                </c:pt>
                <c:pt idx="1665">
                  <c:v>43326</c:v>
                </c:pt>
                <c:pt idx="1666">
                  <c:v>43327</c:v>
                </c:pt>
                <c:pt idx="1667">
                  <c:v>43328</c:v>
                </c:pt>
                <c:pt idx="1668">
                  <c:v>43329</c:v>
                </c:pt>
                <c:pt idx="1669">
                  <c:v>43332</c:v>
                </c:pt>
                <c:pt idx="1670">
                  <c:v>43333</c:v>
                </c:pt>
                <c:pt idx="1671">
                  <c:v>43334</c:v>
                </c:pt>
                <c:pt idx="1672">
                  <c:v>43335</c:v>
                </c:pt>
                <c:pt idx="1673">
                  <c:v>43336</c:v>
                </c:pt>
                <c:pt idx="1674">
                  <c:v>43339</c:v>
                </c:pt>
                <c:pt idx="1675">
                  <c:v>43340</c:v>
                </c:pt>
                <c:pt idx="1676">
                  <c:v>43341</c:v>
                </c:pt>
                <c:pt idx="1677">
                  <c:v>43342</c:v>
                </c:pt>
                <c:pt idx="1678">
                  <c:v>43343</c:v>
                </c:pt>
                <c:pt idx="1679">
                  <c:v>43346</c:v>
                </c:pt>
                <c:pt idx="1680">
                  <c:v>43347</c:v>
                </c:pt>
                <c:pt idx="1681">
                  <c:v>43348</c:v>
                </c:pt>
                <c:pt idx="1682">
                  <c:v>43349</c:v>
                </c:pt>
                <c:pt idx="1683">
                  <c:v>43350</c:v>
                </c:pt>
                <c:pt idx="1684">
                  <c:v>43353</c:v>
                </c:pt>
                <c:pt idx="1685">
                  <c:v>43354</c:v>
                </c:pt>
                <c:pt idx="1686">
                  <c:v>43355</c:v>
                </c:pt>
                <c:pt idx="1687">
                  <c:v>43356</c:v>
                </c:pt>
                <c:pt idx="1688">
                  <c:v>43357</c:v>
                </c:pt>
                <c:pt idx="1689">
                  <c:v>43360</c:v>
                </c:pt>
                <c:pt idx="1690">
                  <c:v>43361</c:v>
                </c:pt>
                <c:pt idx="1691">
                  <c:v>43362</c:v>
                </c:pt>
                <c:pt idx="1692">
                  <c:v>43363</c:v>
                </c:pt>
                <c:pt idx="1693">
                  <c:v>43364</c:v>
                </c:pt>
                <c:pt idx="1694">
                  <c:v>43367</c:v>
                </c:pt>
                <c:pt idx="1695">
                  <c:v>43368</c:v>
                </c:pt>
                <c:pt idx="1696">
                  <c:v>43369</c:v>
                </c:pt>
                <c:pt idx="1697">
                  <c:v>43370</c:v>
                </c:pt>
                <c:pt idx="1698">
                  <c:v>43371</c:v>
                </c:pt>
                <c:pt idx="1699">
                  <c:v>43374</c:v>
                </c:pt>
                <c:pt idx="1700">
                  <c:v>43375</c:v>
                </c:pt>
                <c:pt idx="1701">
                  <c:v>43376</c:v>
                </c:pt>
                <c:pt idx="1702">
                  <c:v>43377</c:v>
                </c:pt>
                <c:pt idx="1703">
                  <c:v>43378</c:v>
                </c:pt>
                <c:pt idx="1704">
                  <c:v>43381</c:v>
                </c:pt>
                <c:pt idx="1705">
                  <c:v>43382</c:v>
                </c:pt>
                <c:pt idx="1706">
                  <c:v>43383</c:v>
                </c:pt>
                <c:pt idx="1707">
                  <c:v>43384</c:v>
                </c:pt>
                <c:pt idx="1708">
                  <c:v>43385</c:v>
                </c:pt>
                <c:pt idx="1709">
                  <c:v>43388</c:v>
                </c:pt>
                <c:pt idx="1710">
                  <c:v>43389</c:v>
                </c:pt>
                <c:pt idx="1711">
                  <c:v>43390</c:v>
                </c:pt>
                <c:pt idx="1712">
                  <c:v>43391</c:v>
                </c:pt>
                <c:pt idx="1713">
                  <c:v>43392</c:v>
                </c:pt>
                <c:pt idx="1714">
                  <c:v>43395</c:v>
                </c:pt>
                <c:pt idx="1715">
                  <c:v>43396</c:v>
                </c:pt>
                <c:pt idx="1716">
                  <c:v>43397</c:v>
                </c:pt>
                <c:pt idx="1717">
                  <c:v>43398</c:v>
                </c:pt>
                <c:pt idx="1718">
                  <c:v>43399</c:v>
                </c:pt>
                <c:pt idx="1719">
                  <c:v>43402</c:v>
                </c:pt>
                <c:pt idx="1720">
                  <c:v>43403</c:v>
                </c:pt>
                <c:pt idx="1721">
                  <c:v>43404</c:v>
                </c:pt>
                <c:pt idx="1722">
                  <c:v>43405</c:v>
                </c:pt>
                <c:pt idx="1723">
                  <c:v>43406</c:v>
                </c:pt>
                <c:pt idx="1724">
                  <c:v>43410</c:v>
                </c:pt>
                <c:pt idx="1725">
                  <c:v>43411</c:v>
                </c:pt>
                <c:pt idx="1726">
                  <c:v>43412</c:v>
                </c:pt>
                <c:pt idx="1727">
                  <c:v>43413</c:v>
                </c:pt>
                <c:pt idx="1728">
                  <c:v>43416</c:v>
                </c:pt>
                <c:pt idx="1729">
                  <c:v>43417</c:v>
                </c:pt>
                <c:pt idx="1730">
                  <c:v>43418</c:v>
                </c:pt>
                <c:pt idx="1731">
                  <c:v>43419</c:v>
                </c:pt>
                <c:pt idx="1732">
                  <c:v>43420</c:v>
                </c:pt>
                <c:pt idx="1733">
                  <c:v>43423</c:v>
                </c:pt>
                <c:pt idx="1734">
                  <c:v>43424</c:v>
                </c:pt>
                <c:pt idx="1735">
                  <c:v>43425</c:v>
                </c:pt>
                <c:pt idx="1736">
                  <c:v>43426</c:v>
                </c:pt>
                <c:pt idx="1737">
                  <c:v>43427</c:v>
                </c:pt>
                <c:pt idx="1738">
                  <c:v>43430</c:v>
                </c:pt>
                <c:pt idx="1739">
                  <c:v>43431</c:v>
                </c:pt>
                <c:pt idx="1740">
                  <c:v>43432</c:v>
                </c:pt>
                <c:pt idx="1741">
                  <c:v>43433</c:v>
                </c:pt>
                <c:pt idx="1742">
                  <c:v>43434</c:v>
                </c:pt>
                <c:pt idx="1743">
                  <c:v>43437</c:v>
                </c:pt>
                <c:pt idx="1744">
                  <c:v>43438</c:v>
                </c:pt>
                <c:pt idx="1745">
                  <c:v>43439</c:v>
                </c:pt>
                <c:pt idx="1746">
                  <c:v>43440</c:v>
                </c:pt>
                <c:pt idx="1747">
                  <c:v>43441</c:v>
                </c:pt>
                <c:pt idx="1748">
                  <c:v>43444</c:v>
                </c:pt>
                <c:pt idx="1749">
                  <c:v>43445</c:v>
                </c:pt>
                <c:pt idx="1750">
                  <c:v>43446</c:v>
                </c:pt>
                <c:pt idx="1751">
                  <c:v>43447</c:v>
                </c:pt>
                <c:pt idx="1752">
                  <c:v>43448</c:v>
                </c:pt>
                <c:pt idx="1753">
                  <c:v>43451</c:v>
                </c:pt>
                <c:pt idx="1754">
                  <c:v>43452</c:v>
                </c:pt>
                <c:pt idx="1755">
                  <c:v>43453</c:v>
                </c:pt>
                <c:pt idx="1756">
                  <c:v>43454</c:v>
                </c:pt>
                <c:pt idx="1757">
                  <c:v>43455</c:v>
                </c:pt>
                <c:pt idx="1758">
                  <c:v>43458</c:v>
                </c:pt>
                <c:pt idx="1759">
                  <c:v>43459</c:v>
                </c:pt>
                <c:pt idx="1760">
                  <c:v>43460</c:v>
                </c:pt>
                <c:pt idx="1761">
                  <c:v>43461</c:v>
                </c:pt>
                <c:pt idx="1762">
                  <c:v>43462</c:v>
                </c:pt>
                <c:pt idx="1763">
                  <c:v>43463</c:v>
                </c:pt>
                <c:pt idx="1764">
                  <c:v>43468</c:v>
                </c:pt>
                <c:pt idx="1765">
                  <c:v>43469</c:v>
                </c:pt>
                <c:pt idx="1766">
                  <c:v>43473</c:v>
                </c:pt>
                <c:pt idx="1767">
                  <c:v>43474</c:v>
                </c:pt>
                <c:pt idx="1768">
                  <c:v>43475</c:v>
                </c:pt>
                <c:pt idx="1769">
                  <c:v>43476</c:v>
                </c:pt>
                <c:pt idx="1770">
                  <c:v>43479</c:v>
                </c:pt>
                <c:pt idx="1771">
                  <c:v>43480</c:v>
                </c:pt>
                <c:pt idx="1772">
                  <c:v>43481</c:v>
                </c:pt>
                <c:pt idx="1773">
                  <c:v>43482</c:v>
                </c:pt>
                <c:pt idx="1774">
                  <c:v>43483</c:v>
                </c:pt>
                <c:pt idx="1775">
                  <c:v>43486</c:v>
                </c:pt>
                <c:pt idx="1776">
                  <c:v>43487</c:v>
                </c:pt>
                <c:pt idx="1777">
                  <c:v>43488</c:v>
                </c:pt>
                <c:pt idx="1778">
                  <c:v>43489</c:v>
                </c:pt>
                <c:pt idx="1779">
                  <c:v>43490</c:v>
                </c:pt>
                <c:pt idx="1780">
                  <c:v>43493</c:v>
                </c:pt>
                <c:pt idx="1781">
                  <c:v>43494</c:v>
                </c:pt>
                <c:pt idx="1782">
                  <c:v>43495</c:v>
                </c:pt>
                <c:pt idx="1783">
                  <c:v>43496</c:v>
                </c:pt>
                <c:pt idx="1784">
                  <c:v>43497</c:v>
                </c:pt>
                <c:pt idx="1785">
                  <c:v>43500</c:v>
                </c:pt>
                <c:pt idx="1786">
                  <c:v>43501</c:v>
                </c:pt>
                <c:pt idx="1787">
                  <c:v>43502</c:v>
                </c:pt>
                <c:pt idx="1788">
                  <c:v>43503</c:v>
                </c:pt>
                <c:pt idx="1789">
                  <c:v>43504</c:v>
                </c:pt>
                <c:pt idx="1790">
                  <c:v>43507</c:v>
                </c:pt>
                <c:pt idx="1791">
                  <c:v>43508</c:v>
                </c:pt>
                <c:pt idx="1792">
                  <c:v>43509</c:v>
                </c:pt>
                <c:pt idx="1793">
                  <c:v>43510</c:v>
                </c:pt>
                <c:pt idx="1794">
                  <c:v>43511</c:v>
                </c:pt>
                <c:pt idx="1795">
                  <c:v>43514</c:v>
                </c:pt>
                <c:pt idx="1796">
                  <c:v>43515</c:v>
                </c:pt>
                <c:pt idx="1797">
                  <c:v>43516</c:v>
                </c:pt>
                <c:pt idx="1798">
                  <c:v>43517</c:v>
                </c:pt>
                <c:pt idx="1799">
                  <c:v>43518</c:v>
                </c:pt>
                <c:pt idx="1800">
                  <c:v>43521</c:v>
                </c:pt>
                <c:pt idx="1801">
                  <c:v>43522</c:v>
                </c:pt>
                <c:pt idx="1802">
                  <c:v>43523</c:v>
                </c:pt>
                <c:pt idx="1803">
                  <c:v>43524</c:v>
                </c:pt>
                <c:pt idx="1804">
                  <c:v>43525</c:v>
                </c:pt>
                <c:pt idx="1805">
                  <c:v>43528</c:v>
                </c:pt>
                <c:pt idx="1806">
                  <c:v>43529</c:v>
                </c:pt>
                <c:pt idx="1807">
                  <c:v>43530</c:v>
                </c:pt>
                <c:pt idx="1808">
                  <c:v>43531</c:v>
                </c:pt>
                <c:pt idx="1809">
                  <c:v>43535</c:v>
                </c:pt>
                <c:pt idx="1810">
                  <c:v>43536</c:v>
                </c:pt>
                <c:pt idx="1811">
                  <c:v>43537</c:v>
                </c:pt>
                <c:pt idx="1812">
                  <c:v>43538</c:v>
                </c:pt>
                <c:pt idx="1813">
                  <c:v>43539</c:v>
                </c:pt>
                <c:pt idx="1814">
                  <c:v>43542</c:v>
                </c:pt>
                <c:pt idx="1815">
                  <c:v>43543</c:v>
                </c:pt>
                <c:pt idx="1816">
                  <c:v>43544</c:v>
                </c:pt>
                <c:pt idx="1817">
                  <c:v>43545</c:v>
                </c:pt>
                <c:pt idx="1818">
                  <c:v>43546</c:v>
                </c:pt>
                <c:pt idx="1819">
                  <c:v>43549</c:v>
                </c:pt>
                <c:pt idx="1820">
                  <c:v>43550</c:v>
                </c:pt>
                <c:pt idx="1821">
                  <c:v>43551</c:v>
                </c:pt>
                <c:pt idx="1822">
                  <c:v>43552</c:v>
                </c:pt>
                <c:pt idx="1823">
                  <c:v>43553</c:v>
                </c:pt>
                <c:pt idx="1824">
                  <c:v>43556</c:v>
                </c:pt>
                <c:pt idx="1825">
                  <c:v>43557</c:v>
                </c:pt>
                <c:pt idx="1826">
                  <c:v>43558</c:v>
                </c:pt>
                <c:pt idx="1827">
                  <c:v>43559</c:v>
                </c:pt>
                <c:pt idx="1828">
                  <c:v>43560</c:v>
                </c:pt>
                <c:pt idx="1829">
                  <c:v>43563</c:v>
                </c:pt>
                <c:pt idx="1830">
                  <c:v>43564</c:v>
                </c:pt>
                <c:pt idx="1831">
                  <c:v>43565</c:v>
                </c:pt>
                <c:pt idx="1832">
                  <c:v>43566</c:v>
                </c:pt>
                <c:pt idx="1833">
                  <c:v>43567</c:v>
                </c:pt>
                <c:pt idx="1834">
                  <c:v>43570</c:v>
                </c:pt>
                <c:pt idx="1835">
                  <c:v>43571</c:v>
                </c:pt>
                <c:pt idx="1836">
                  <c:v>43572</c:v>
                </c:pt>
                <c:pt idx="1837">
                  <c:v>43573</c:v>
                </c:pt>
                <c:pt idx="1838">
                  <c:v>43574</c:v>
                </c:pt>
                <c:pt idx="1839">
                  <c:v>43577</c:v>
                </c:pt>
                <c:pt idx="1840">
                  <c:v>43578</c:v>
                </c:pt>
                <c:pt idx="1841">
                  <c:v>43579</c:v>
                </c:pt>
                <c:pt idx="1842">
                  <c:v>43580</c:v>
                </c:pt>
                <c:pt idx="1843">
                  <c:v>43581</c:v>
                </c:pt>
                <c:pt idx="1844">
                  <c:v>43584</c:v>
                </c:pt>
                <c:pt idx="1845">
                  <c:v>43585</c:v>
                </c:pt>
                <c:pt idx="1846">
                  <c:v>43587</c:v>
                </c:pt>
                <c:pt idx="1847">
                  <c:v>43588</c:v>
                </c:pt>
                <c:pt idx="1848">
                  <c:v>43591</c:v>
                </c:pt>
                <c:pt idx="1849">
                  <c:v>43592</c:v>
                </c:pt>
                <c:pt idx="1850">
                  <c:v>43593</c:v>
                </c:pt>
                <c:pt idx="1851">
                  <c:v>43595</c:v>
                </c:pt>
                <c:pt idx="1852">
                  <c:v>43598</c:v>
                </c:pt>
                <c:pt idx="1853">
                  <c:v>43599</c:v>
                </c:pt>
                <c:pt idx="1854">
                  <c:v>43600</c:v>
                </c:pt>
                <c:pt idx="1855">
                  <c:v>43601</c:v>
                </c:pt>
                <c:pt idx="1856">
                  <c:v>43602</c:v>
                </c:pt>
                <c:pt idx="1857">
                  <c:v>43605</c:v>
                </c:pt>
                <c:pt idx="1858">
                  <c:v>43606</c:v>
                </c:pt>
                <c:pt idx="1859">
                  <c:v>43607</c:v>
                </c:pt>
                <c:pt idx="1860">
                  <c:v>43608</c:v>
                </c:pt>
                <c:pt idx="1861">
                  <c:v>43609</c:v>
                </c:pt>
                <c:pt idx="1862">
                  <c:v>43612</c:v>
                </c:pt>
                <c:pt idx="1863">
                  <c:v>43613</c:v>
                </c:pt>
                <c:pt idx="1864">
                  <c:v>43614</c:v>
                </c:pt>
                <c:pt idx="1865">
                  <c:v>43615</c:v>
                </c:pt>
                <c:pt idx="1866">
                  <c:v>43616</c:v>
                </c:pt>
                <c:pt idx="1867">
                  <c:v>43619</c:v>
                </c:pt>
                <c:pt idx="1868">
                  <c:v>43620</c:v>
                </c:pt>
                <c:pt idx="1869">
                  <c:v>43621</c:v>
                </c:pt>
                <c:pt idx="1870">
                  <c:v>43622</c:v>
                </c:pt>
                <c:pt idx="1871">
                  <c:v>43623</c:v>
                </c:pt>
                <c:pt idx="1872">
                  <c:v>43626</c:v>
                </c:pt>
                <c:pt idx="1873">
                  <c:v>43627</c:v>
                </c:pt>
                <c:pt idx="1874">
                  <c:v>43629</c:v>
                </c:pt>
                <c:pt idx="1875">
                  <c:v>43630</c:v>
                </c:pt>
                <c:pt idx="1876">
                  <c:v>43633</c:v>
                </c:pt>
                <c:pt idx="1877">
                  <c:v>43634</c:v>
                </c:pt>
                <c:pt idx="1878">
                  <c:v>43635</c:v>
                </c:pt>
                <c:pt idx="1879">
                  <c:v>43636</c:v>
                </c:pt>
                <c:pt idx="1880">
                  <c:v>43637</c:v>
                </c:pt>
                <c:pt idx="1881">
                  <c:v>43640</c:v>
                </c:pt>
                <c:pt idx="1882">
                  <c:v>43641</c:v>
                </c:pt>
                <c:pt idx="1883">
                  <c:v>43642</c:v>
                </c:pt>
                <c:pt idx="1884">
                  <c:v>43643</c:v>
                </c:pt>
                <c:pt idx="1885">
                  <c:v>43644</c:v>
                </c:pt>
                <c:pt idx="1886">
                  <c:v>43647</c:v>
                </c:pt>
                <c:pt idx="1887">
                  <c:v>43648</c:v>
                </c:pt>
                <c:pt idx="1888">
                  <c:v>43649</c:v>
                </c:pt>
                <c:pt idx="1889">
                  <c:v>43650</c:v>
                </c:pt>
                <c:pt idx="1890">
                  <c:v>43651</c:v>
                </c:pt>
                <c:pt idx="1891">
                  <c:v>43654</c:v>
                </c:pt>
                <c:pt idx="1892">
                  <c:v>43655</c:v>
                </c:pt>
                <c:pt idx="1893">
                  <c:v>43656</c:v>
                </c:pt>
                <c:pt idx="1894">
                  <c:v>43657</c:v>
                </c:pt>
                <c:pt idx="1895">
                  <c:v>43658</c:v>
                </c:pt>
                <c:pt idx="1896">
                  <c:v>43661</c:v>
                </c:pt>
                <c:pt idx="1897">
                  <c:v>43662</c:v>
                </c:pt>
                <c:pt idx="1898">
                  <c:v>43663</c:v>
                </c:pt>
                <c:pt idx="1899">
                  <c:v>43664</c:v>
                </c:pt>
                <c:pt idx="1900">
                  <c:v>43665</c:v>
                </c:pt>
                <c:pt idx="1901">
                  <c:v>43668</c:v>
                </c:pt>
                <c:pt idx="1902">
                  <c:v>43669</c:v>
                </c:pt>
                <c:pt idx="1903">
                  <c:v>43670</c:v>
                </c:pt>
                <c:pt idx="1904">
                  <c:v>43671</c:v>
                </c:pt>
                <c:pt idx="1905">
                  <c:v>43672</c:v>
                </c:pt>
                <c:pt idx="1906">
                  <c:v>43675</c:v>
                </c:pt>
                <c:pt idx="1907">
                  <c:v>43676</c:v>
                </c:pt>
                <c:pt idx="1908">
                  <c:v>43677</c:v>
                </c:pt>
                <c:pt idx="1909">
                  <c:v>43678</c:v>
                </c:pt>
                <c:pt idx="1910">
                  <c:v>43679</c:v>
                </c:pt>
                <c:pt idx="1911">
                  <c:v>43682</c:v>
                </c:pt>
                <c:pt idx="1912">
                  <c:v>43683</c:v>
                </c:pt>
                <c:pt idx="1913">
                  <c:v>43684</c:v>
                </c:pt>
                <c:pt idx="1914">
                  <c:v>43685</c:v>
                </c:pt>
                <c:pt idx="1915">
                  <c:v>43686</c:v>
                </c:pt>
                <c:pt idx="1916">
                  <c:v>43689</c:v>
                </c:pt>
                <c:pt idx="1917">
                  <c:v>43690</c:v>
                </c:pt>
                <c:pt idx="1918">
                  <c:v>43691</c:v>
                </c:pt>
                <c:pt idx="1919">
                  <c:v>43692</c:v>
                </c:pt>
                <c:pt idx="1920">
                  <c:v>43693</c:v>
                </c:pt>
                <c:pt idx="1921">
                  <c:v>43696</c:v>
                </c:pt>
                <c:pt idx="1922">
                  <c:v>43697</c:v>
                </c:pt>
                <c:pt idx="1923">
                  <c:v>43698</c:v>
                </c:pt>
                <c:pt idx="1924">
                  <c:v>43699</c:v>
                </c:pt>
                <c:pt idx="1925">
                  <c:v>43700</c:v>
                </c:pt>
                <c:pt idx="1926">
                  <c:v>43703</c:v>
                </c:pt>
                <c:pt idx="1927">
                  <c:v>43704</c:v>
                </c:pt>
                <c:pt idx="1928">
                  <c:v>43705</c:v>
                </c:pt>
                <c:pt idx="1929">
                  <c:v>43706</c:v>
                </c:pt>
                <c:pt idx="1930">
                  <c:v>43707</c:v>
                </c:pt>
                <c:pt idx="1931">
                  <c:v>43710</c:v>
                </c:pt>
                <c:pt idx="1932">
                  <c:v>43711</c:v>
                </c:pt>
                <c:pt idx="1933">
                  <c:v>43712</c:v>
                </c:pt>
                <c:pt idx="1934">
                  <c:v>43713</c:v>
                </c:pt>
                <c:pt idx="1935">
                  <c:v>43714</c:v>
                </c:pt>
                <c:pt idx="1936">
                  <c:v>43717</c:v>
                </c:pt>
                <c:pt idx="1937">
                  <c:v>43718</c:v>
                </c:pt>
                <c:pt idx="1938">
                  <c:v>43719</c:v>
                </c:pt>
                <c:pt idx="1939">
                  <c:v>43720</c:v>
                </c:pt>
                <c:pt idx="1940">
                  <c:v>43721</c:v>
                </c:pt>
                <c:pt idx="1941">
                  <c:v>43724</c:v>
                </c:pt>
                <c:pt idx="1942">
                  <c:v>43725</c:v>
                </c:pt>
                <c:pt idx="1943">
                  <c:v>43726</c:v>
                </c:pt>
                <c:pt idx="1944">
                  <c:v>43727</c:v>
                </c:pt>
                <c:pt idx="1945">
                  <c:v>43728</c:v>
                </c:pt>
                <c:pt idx="1946">
                  <c:v>43731</c:v>
                </c:pt>
                <c:pt idx="1947">
                  <c:v>43732</c:v>
                </c:pt>
                <c:pt idx="1948">
                  <c:v>43733</c:v>
                </c:pt>
                <c:pt idx="1949">
                  <c:v>43734</c:v>
                </c:pt>
                <c:pt idx="1950">
                  <c:v>43735</c:v>
                </c:pt>
                <c:pt idx="1951">
                  <c:v>43738</c:v>
                </c:pt>
                <c:pt idx="1952">
                  <c:v>43739</c:v>
                </c:pt>
                <c:pt idx="1953">
                  <c:v>43740</c:v>
                </c:pt>
                <c:pt idx="1954">
                  <c:v>43741</c:v>
                </c:pt>
                <c:pt idx="1955">
                  <c:v>43742</c:v>
                </c:pt>
                <c:pt idx="1956">
                  <c:v>43745</c:v>
                </c:pt>
                <c:pt idx="1957">
                  <c:v>43746</c:v>
                </c:pt>
                <c:pt idx="1958">
                  <c:v>43747</c:v>
                </c:pt>
                <c:pt idx="1959">
                  <c:v>43748</c:v>
                </c:pt>
                <c:pt idx="1960">
                  <c:v>43749</c:v>
                </c:pt>
                <c:pt idx="1961">
                  <c:v>43752</c:v>
                </c:pt>
                <c:pt idx="1962">
                  <c:v>43753</c:v>
                </c:pt>
                <c:pt idx="1963">
                  <c:v>43754</c:v>
                </c:pt>
                <c:pt idx="1964">
                  <c:v>43755</c:v>
                </c:pt>
                <c:pt idx="1965">
                  <c:v>43756</c:v>
                </c:pt>
                <c:pt idx="1966">
                  <c:v>43759</c:v>
                </c:pt>
                <c:pt idx="1967">
                  <c:v>43760</c:v>
                </c:pt>
                <c:pt idx="1968">
                  <c:v>43761</c:v>
                </c:pt>
                <c:pt idx="1969">
                  <c:v>43762</c:v>
                </c:pt>
                <c:pt idx="1970">
                  <c:v>43763</c:v>
                </c:pt>
                <c:pt idx="1971">
                  <c:v>43766</c:v>
                </c:pt>
                <c:pt idx="1972">
                  <c:v>43767</c:v>
                </c:pt>
                <c:pt idx="1973">
                  <c:v>43768</c:v>
                </c:pt>
                <c:pt idx="1974">
                  <c:v>43769</c:v>
                </c:pt>
                <c:pt idx="1975">
                  <c:v>43770</c:v>
                </c:pt>
                <c:pt idx="1976">
                  <c:v>43774</c:v>
                </c:pt>
                <c:pt idx="1977">
                  <c:v>43775</c:v>
                </c:pt>
                <c:pt idx="1978">
                  <c:v>43776</c:v>
                </c:pt>
                <c:pt idx="1979">
                  <c:v>43777</c:v>
                </c:pt>
                <c:pt idx="1980">
                  <c:v>43780</c:v>
                </c:pt>
                <c:pt idx="1981">
                  <c:v>43781</c:v>
                </c:pt>
                <c:pt idx="1982">
                  <c:v>43782</c:v>
                </c:pt>
                <c:pt idx="1983">
                  <c:v>43783</c:v>
                </c:pt>
                <c:pt idx="1984">
                  <c:v>43784</c:v>
                </c:pt>
                <c:pt idx="1985">
                  <c:v>43787</c:v>
                </c:pt>
                <c:pt idx="1986">
                  <c:v>43788</c:v>
                </c:pt>
                <c:pt idx="1987">
                  <c:v>43789</c:v>
                </c:pt>
                <c:pt idx="1988">
                  <c:v>43790</c:v>
                </c:pt>
                <c:pt idx="1989">
                  <c:v>43791</c:v>
                </c:pt>
                <c:pt idx="1990">
                  <c:v>43794</c:v>
                </c:pt>
                <c:pt idx="1991">
                  <c:v>43795</c:v>
                </c:pt>
                <c:pt idx="1992">
                  <c:v>43796</c:v>
                </c:pt>
                <c:pt idx="1993">
                  <c:v>43797</c:v>
                </c:pt>
                <c:pt idx="1994">
                  <c:v>43798</c:v>
                </c:pt>
                <c:pt idx="1995">
                  <c:v>43801</c:v>
                </c:pt>
                <c:pt idx="1996">
                  <c:v>43802</c:v>
                </c:pt>
                <c:pt idx="1997">
                  <c:v>43803</c:v>
                </c:pt>
                <c:pt idx="1998">
                  <c:v>43804</c:v>
                </c:pt>
                <c:pt idx="1999">
                  <c:v>43805</c:v>
                </c:pt>
                <c:pt idx="2000">
                  <c:v>43808</c:v>
                </c:pt>
                <c:pt idx="2001">
                  <c:v>43809</c:v>
                </c:pt>
                <c:pt idx="2002">
                  <c:v>43810</c:v>
                </c:pt>
                <c:pt idx="2003">
                  <c:v>43811</c:v>
                </c:pt>
                <c:pt idx="2004">
                  <c:v>43812</c:v>
                </c:pt>
                <c:pt idx="2005">
                  <c:v>43815</c:v>
                </c:pt>
                <c:pt idx="2006">
                  <c:v>43816</c:v>
                </c:pt>
                <c:pt idx="2007">
                  <c:v>43817</c:v>
                </c:pt>
                <c:pt idx="2008">
                  <c:v>43818</c:v>
                </c:pt>
                <c:pt idx="2009">
                  <c:v>43819</c:v>
                </c:pt>
                <c:pt idx="2010">
                  <c:v>43822</c:v>
                </c:pt>
                <c:pt idx="2011">
                  <c:v>43823</c:v>
                </c:pt>
                <c:pt idx="2012">
                  <c:v>43824</c:v>
                </c:pt>
                <c:pt idx="2013">
                  <c:v>43825</c:v>
                </c:pt>
                <c:pt idx="2014">
                  <c:v>43826</c:v>
                </c:pt>
                <c:pt idx="2015">
                  <c:v>43829</c:v>
                </c:pt>
                <c:pt idx="2016">
                  <c:v>43833</c:v>
                </c:pt>
                <c:pt idx="2017">
                  <c:v>43836</c:v>
                </c:pt>
                <c:pt idx="2018">
                  <c:v>43838</c:v>
                </c:pt>
                <c:pt idx="2019">
                  <c:v>43839</c:v>
                </c:pt>
                <c:pt idx="2020">
                  <c:v>43840</c:v>
                </c:pt>
                <c:pt idx="2021">
                  <c:v>43843</c:v>
                </c:pt>
                <c:pt idx="2022">
                  <c:v>43844</c:v>
                </c:pt>
                <c:pt idx="2023">
                  <c:v>43845</c:v>
                </c:pt>
                <c:pt idx="2024">
                  <c:v>43846</c:v>
                </c:pt>
                <c:pt idx="2025">
                  <c:v>43847</c:v>
                </c:pt>
                <c:pt idx="2026">
                  <c:v>43850</c:v>
                </c:pt>
                <c:pt idx="2027">
                  <c:v>43851</c:v>
                </c:pt>
                <c:pt idx="2028">
                  <c:v>43852</c:v>
                </c:pt>
                <c:pt idx="2029">
                  <c:v>43853</c:v>
                </c:pt>
                <c:pt idx="2030">
                  <c:v>43854</c:v>
                </c:pt>
                <c:pt idx="2031">
                  <c:v>43857</c:v>
                </c:pt>
                <c:pt idx="2032">
                  <c:v>43858</c:v>
                </c:pt>
                <c:pt idx="2033">
                  <c:v>43859</c:v>
                </c:pt>
                <c:pt idx="2034">
                  <c:v>43860</c:v>
                </c:pt>
                <c:pt idx="2035">
                  <c:v>43861</c:v>
                </c:pt>
                <c:pt idx="2036">
                  <c:v>43864</c:v>
                </c:pt>
                <c:pt idx="2037">
                  <c:v>43865</c:v>
                </c:pt>
                <c:pt idx="2038">
                  <c:v>43866</c:v>
                </c:pt>
                <c:pt idx="2039">
                  <c:v>43867</c:v>
                </c:pt>
                <c:pt idx="2040">
                  <c:v>43868</c:v>
                </c:pt>
                <c:pt idx="2041">
                  <c:v>43871</c:v>
                </c:pt>
                <c:pt idx="2042">
                  <c:v>43872</c:v>
                </c:pt>
                <c:pt idx="2043">
                  <c:v>43873</c:v>
                </c:pt>
                <c:pt idx="2044">
                  <c:v>43874</c:v>
                </c:pt>
                <c:pt idx="2045">
                  <c:v>43875</c:v>
                </c:pt>
                <c:pt idx="2046">
                  <c:v>43878</c:v>
                </c:pt>
                <c:pt idx="2047">
                  <c:v>43879</c:v>
                </c:pt>
                <c:pt idx="2048">
                  <c:v>43880</c:v>
                </c:pt>
                <c:pt idx="2049">
                  <c:v>43881</c:v>
                </c:pt>
                <c:pt idx="2050">
                  <c:v>43882</c:v>
                </c:pt>
                <c:pt idx="2051">
                  <c:v>43886</c:v>
                </c:pt>
                <c:pt idx="2052">
                  <c:v>43887</c:v>
                </c:pt>
                <c:pt idx="2053">
                  <c:v>43888</c:v>
                </c:pt>
                <c:pt idx="2054">
                  <c:v>43889</c:v>
                </c:pt>
                <c:pt idx="2055">
                  <c:v>43892</c:v>
                </c:pt>
                <c:pt idx="2056">
                  <c:v>43893</c:v>
                </c:pt>
                <c:pt idx="2057">
                  <c:v>43894</c:v>
                </c:pt>
                <c:pt idx="2058">
                  <c:v>43895</c:v>
                </c:pt>
                <c:pt idx="2059">
                  <c:v>43896</c:v>
                </c:pt>
                <c:pt idx="2060">
                  <c:v>43900</c:v>
                </c:pt>
                <c:pt idx="2061">
                  <c:v>43901</c:v>
                </c:pt>
                <c:pt idx="2062">
                  <c:v>43902</c:v>
                </c:pt>
                <c:pt idx="2063">
                  <c:v>43903</c:v>
                </c:pt>
                <c:pt idx="2064">
                  <c:v>43906</c:v>
                </c:pt>
                <c:pt idx="2065">
                  <c:v>43907</c:v>
                </c:pt>
                <c:pt idx="2066">
                  <c:v>43908</c:v>
                </c:pt>
                <c:pt idx="2067">
                  <c:v>43909</c:v>
                </c:pt>
                <c:pt idx="2068">
                  <c:v>43910</c:v>
                </c:pt>
                <c:pt idx="2069">
                  <c:v>43913</c:v>
                </c:pt>
                <c:pt idx="2070">
                  <c:v>43914</c:v>
                </c:pt>
                <c:pt idx="2071">
                  <c:v>43915</c:v>
                </c:pt>
                <c:pt idx="2072">
                  <c:v>43916</c:v>
                </c:pt>
                <c:pt idx="2073">
                  <c:v>43917</c:v>
                </c:pt>
                <c:pt idx="2074">
                  <c:v>43920</c:v>
                </c:pt>
                <c:pt idx="2075">
                  <c:v>43921</c:v>
                </c:pt>
                <c:pt idx="2076">
                  <c:v>43922</c:v>
                </c:pt>
                <c:pt idx="2077">
                  <c:v>43923</c:v>
                </c:pt>
                <c:pt idx="2078">
                  <c:v>43924</c:v>
                </c:pt>
                <c:pt idx="2079">
                  <c:v>43927</c:v>
                </c:pt>
                <c:pt idx="2080">
                  <c:v>43928</c:v>
                </c:pt>
                <c:pt idx="2081">
                  <c:v>43929</c:v>
                </c:pt>
                <c:pt idx="2082">
                  <c:v>43930</c:v>
                </c:pt>
                <c:pt idx="2083">
                  <c:v>43931</c:v>
                </c:pt>
                <c:pt idx="2084">
                  <c:v>43934</c:v>
                </c:pt>
                <c:pt idx="2085">
                  <c:v>43935</c:v>
                </c:pt>
                <c:pt idx="2086">
                  <c:v>43936</c:v>
                </c:pt>
                <c:pt idx="2087">
                  <c:v>43937</c:v>
                </c:pt>
                <c:pt idx="2088">
                  <c:v>43938</c:v>
                </c:pt>
                <c:pt idx="2089">
                  <c:v>43941</c:v>
                </c:pt>
                <c:pt idx="2090">
                  <c:v>43942</c:v>
                </c:pt>
                <c:pt idx="2091">
                  <c:v>43943</c:v>
                </c:pt>
                <c:pt idx="2092">
                  <c:v>43944</c:v>
                </c:pt>
                <c:pt idx="2093">
                  <c:v>43945</c:v>
                </c:pt>
                <c:pt idx="2094">
                  <c:v>43948</c:v>
                </c:pt>
                <c:pt idx="2095">
                  <c:v>43949</c:v>
                </c:pt>
                <c:pt idx="2096">
                  <c:v>43950</c:v>
                </c:pt>
                <c:pt idx="2097">
                  <c:v>43951</c:v>
                </c:pt>
                <c:pt idx="2098">
                  <c:v>43955</c:v>
                </c:pt>
                <c:pt idx="2099">
                  <c:v>43956</c:v>
                </c:pt>
                <c:pt idx="2100">
                  <c:v>43957</c:v>
                </c:pt>
                <c:pt idx="2101">
                  <c:v>43958</c:v>
                </c:pt>
                <c:pt idx="2102">
                  <c:v>43959</c:v>
                </c:pt>
                <c:pt idx="2103">
                  <c:v>43963</c:v>
                </c:pt>
                <c:pt idx="2104">
                  <c:v>43964</c:v>
                </c:pt>
                <c:pt idx="2105">
                  <c:v>43965</c:v>
                </c:pt>
                <c:pt idx="2106">
                  <c:v>43966</c:v>
                </c:pt>
                <c:pt idx="2107">
                  <c:v>43969</c:v>
                </c:pt>
                <c:pt idx="2108">
                  <c:v>43970</c:v>
                </c:pt>
                <c:pt idx="2109">
                  <c:v>43971</c:v>
                </c:pt>
                <c:pt idx="2110">
                  <c:v>43972</c:v>
                </c:pt>
                <c:pt idx="2111">
                  <c:v>43973</c:v>
                </c:pt>
                <c:pt idx="2112">
                  <c:v>43976</c:v>
                </c:pt>
                <c:pt idx="2113">
                  <c:v>43977</c:v>
                </c:pt>
                <c:pt idx="2114">
                  <c:v>43978</c:v>
                </c:pt>
                <c:pt idx="2115">
                  <c:v>43979</c:v>
                </c:pt>
                <c:pt idx="2116">
                  <c:v>43980</c:v>
                </c:pt>
                <c:pt idx="2117">
                  <c:v>43983</c:v>
                </c:pt>
                <c:pt idx="2118">
                  <c:v>43984</c:v>
                </c:pt>
                <c:pt idx="2119">
                  <c:v>43985</c:v>
                </c:pt>
                <c:pt idx="2120">
                  <c:v>43986</c:v>
                </c:pt>
                <c:pt idx="2121">
                  <c:v>43987</c:v>
                </c:pt>
                <c:pt idx="2122">
                  <c:v>43990</c:v>
                </c:pt>
                <c:pt idx="2123">
                  <c:v>43991</c:v>
                </c:pt>
                <c:pt idx="2124">
                  <c:v>43992</c:v>
                </c:pt>
                <c:pt idx="2125">
                  <c:v>43993</c:v>
                </c:pt>
                <c:pt idx="2126">
                  <c:v>43997</c:v>
                </c:pt>
                <c:pt idx="2127">
                  <c:v>43998</c:v>
                </c:pt>
                <c:pt idx="2128">
                  <c:v>43999</c:v>
                </c:pt>
                <c:pt idx="2129">
                  <c:v>44000</c:v>
                </c:pt>
                <c:pt idx="2130">
                  <c:v>44001</c:v>
                </c:pt>
                <c:pt idx="2131">
                  <c:v>44004</c:v>
                </c:pt>
                <c:pt idx="2132">
                  <c:v>44005</c:v>
                </c:pt>
                <c:pt idx="2133">
                  <c:v>44007</c:v>
                </c:pt>
                <c:pt idx="2134">
                  <c:v>44008</c:v>
                </c:pt>
                <c:pt idx="2135">
                  <c:v>44011</c:v>
                </c:pt>
                <c:pt idx="2136">
                  <c:v>44012</c:v>
                </c:pt>
                <c:pt idx="2137">
                  <c:v>44014</c:v>
                </c:pt>
                <c:pt idx="2138">
                  <c:v>44015</c:v>
                </c:pt>
                <c:pt idx="2139">
                  <c:v>44018</c:v>
                </c:pt>
                <c:pt idx="2140">
                  <c:v>44019</c:v>
                </c:pt>
                <c:pt idx="2141">
                  <c:v>44020</c:v>
                </c:pt>
                <c:pt idx="2142">
                  <c:v>44021</c:v>
                </c:pt>
                <c:pt idx="2143">
                  <c:v>44022</c:v>
                </c:pt>
                <c:pt idx="2144">
                  <c:v>44025</c:v>
                </c:pt>
                <c:pt idx="2145">
                  <c:v>44026</c:v>
                </c:pt>
                <c:pt idx="2146">
                  <c:v>44027</c:v>
                </c:pt>
                <c:pt idx="2147">
                  <c:v>44028</c:v>
                </c:pt>
                <c:pt idx="2148">
                  <c:v>44029</c:v>
                </c:pt>
                <c:pt idx="2149">
                  <c:v>44032</c:v>
                </c:pt>
                <c:pt idx="2150">
                  <c:v>44033</c:v>
                </c:pt>
                <c:pt idx="2151">
                  <c:v>44034</c:v>
                </c:pt>
                <c:pt idx="2152">
                  <c:v>44035</c:v>
                </c:pt>
                <c:pt idx="2153">
                  <c:v>44036</c:v>
                </c:pt>
                <c:pt idx="2154">
                  <c:v>44039</c:v>
                </c:pt>
                <c:pt idx="2155">
                  <c:v>44040</c:v>
                </c:pt>
                <c:pt idx="2156">
                  <c:v>44041</c:v>
                </c:pt>
                <c:pt idx="2157">
                  <c:v>44042</c:v>
                </c:pt>
                <c:pt idx="2158">
                  <c:v>44043</c:v>
                </c:pt>
                <c:pt idx="2159">
                  <c:v>44046</c:v>
                </c:pt>
                <c:pt idx="2160">
                  <c:v>44047</c:v>
                </c:pt>
                <c:pt idx="2161">
                  <c:v>44048</c:v>
                </c:pt>
                <c:pt idx="2162">
                  <c:v>44049</c:v>
                </c:pt>
                <c:pt idx="2163">
                  <c:v>44050</c:v>
                </c:pt>
                <c:pt idx="2164">
                  <c:v>44053</c:v>
                </c:pt>
                <c:pt idx="2165">
                  <c:v>44054</c:v>
                </c:pt>
                <c:pt idx="2166">
                  <c:v>44055</c:v>
                </c:pt>
                <c:pt idx="2167">
                  <c:v>44056</c:v>
                </c:pt>
                <c:pt idx="2168">
                  <c:v>44057</c:v>
                </c:pt>
                <c:pt idx="2169">
                  <c:v>44060</c:v>
                </c:pt>
                <c:pt idx="2170">
                  <c:v>44061</c:v>
                </c:pt>
                <c:pt idx="2171">
                  <c:v>44062</c:v>
                </c:pt>
                <c:pt idx="2172">
                  <c:v>44063</c:v>
                </c:pt>
                <c:pt idx="2173">
                  <c:v>44064</c:v>
                </c:pt>
                <c:pt idx="2174">
                  <c:v>44067</c:v>
                </c:pt>
                <c:pt idx="2175">
                  <c:v>44068</c:v>
                </c:pt>
                <c:pt idx="2176">
                  <c:v>44069</c:v>
                </c:pt>
                <c:pt idx="2177">
                  <c:v>44070</c:v>
                </c:pt>
                <c:pt idx="2178">
                  <c:v>44071</c:v>
                </c:pt>
                <c:pt idx="2179">
                  <c:v>44074</c:v>
                </c:pt>
                <c:pt idx="2180">
                  <c:v>44075</c:v>
                </c:pt>
                <c:pt idx="2181">
                  <c:v>44076</c:v>
                </c:pt>
                <c:pt idx="2182">
                  <c:v>44077</c:v>
                </c:pt>
                <c:pt idx="2183">
                  <c:v>44078</c:v>
                </c:pt>
                <c:pt idx="2184">
                  <c:v>44081</c:v>
                </c:pt>
                <c:pt idx="2185">
                  <c:v>44082</c:v>
                </c:pt>
                <c:pt idx="2186">
                  <c:v>44083</c:v>
                </c:pt>
                <c:pt idx="2187">
                  <c:v>44084</c:v>
                </c:pt>
                <c:pt idx="2188">
                  <c:v>44085</c:v>
                </c:pt>
                <c:pt idx="2189">
                  <c:v>44088</c:v>
                </c:pt>
                <c:pt idx="2190">
                  <c:v>44089</c:v>
                </c:pt>
                <c:pt idx="2191">
                  <c:v>44090</c:v>
                </c:pt>
                <c:pt idx="2192">
                  <c:v>44091</c:v>
                </c:pt>
                <c:pt idx="2193">
                  <c:v>44092</c:v>
                </c:pt>
                <c:pt idx="2194">
                  <c:v>44095</c:v>
                </c:pt>
                <c:pt idx="2195">
                  <c:v>44096</c:v>
                </c:pt>
                <c:pt idx="2196">
                  <c:v>44097</c:v>
                </c:pt>
                <c:pt idx="2197">
                  <c:v>44098</c:v>
                </c:pt>
                <c:pt idx="2198">
                  <c:v>44099</c:v>
                </c:pt>
                <c:pt idx="2199">
                  <c:v>44102</c:v>
                </c:pt>
                <c:pt idx="2200">
                  <c:v>44103</c:v>
                </c:pt>
                <c:pt idx="2201">
                  <c:v>44104</c:v>
                </c:pt>
                <c:pt idx="2202">
                  <c:v>44105</c:v>
                </c:pt>
                <c:pt idx="2203">
                  <c:v>44106</c:v>
                </c:pt>
                <c:pt idx="2204">
                  <c:v>44109</c:v>
                </c:pt>
                <c:pt idx="2205">
                  <c:v>44110</c:v>
                </c:pt>
                <c:pt idx="2206">
                  <c:v>44111</c:v>
                </c:pt>
                <c:pt idx="2207">
                  <c:v>44112</c:v>
                </c:pt>
                <c:pt idx="2208">
                  <c:v>44113</c:v>
                </c:pt>
                <c:pt idx="2209">
                  <c:v>44116</c:v>
                </c:pt>
                <c:pt idx="2210">
                  <c:v>44117</c:v>
                </c:pt>
                <c:pt idx="2211">
                  <c:v>44118</c:v>
                </c:pt>
                <c:pt idx="2212">
                  <c:v>44119</c:v>
                </c:pt>
                <c:pt idx="2213">
                  <c:v>44120</c:v>
                </c:pt>
                <c:pt idx="2214">
                  <c:v>44123</c:v>
                </c:pt>
                <c:pt idx="2215">
                  <c:v>44124</c:v>
                </c:pt>
                <c:pt idx="2216">
                  <c:v>44125</c:v>
                </c:pt>
                <c:pt idx="2217">
                  <c:v>44126</c:v>
                </c:pt>
                <c:pt idx="2218">
                  <c:v>44127</c:v>
                </c:pt>
                <c:pt idx="2219">
                  <c:v>44130</c:v>
                </c:pt>
                <c:pt idx="2220">
                  <c:v>44131</c:v>
                </c:pt>
                <c:pt idx="2221">
                  <c:v>44132</c:v>
                </c:pt>
                <c:pt idx="2222">
                  <c:v>44133</c:v>
                </c:pt>
                <c:pt idx="2223">
                  <c:v>44134</c:v>
                </c:pt>
                <c:pt idx="2224">
                  <c:v>44137</c:v>
                </c:pt>
                <c:pt idx="2225">
                  <c:v>44138</c:v>
                </c:pt>
                <c:pt idx="2226">
                  <c:v>44140</c:v>
                </c:pt>
                <c:pt idx="2227">
                  <c:v>44141</c:v>
                </c:pt>
                <c:pt idx="2228">
                  <c:v>44144</c:v>
                </c:pt>
                <c:pt idx="2229">
                  <c:v>44145</c:v>
                </c:pt>
                <c:pt idx="2230">
                  <c:v>44146</c:v>
                </c:pt>
                <c:pt idx="2231">
                  <c:v>44147</c:v>
                </c:pt>
                <c:pt idx="2232">
                  <c:v>44148</c:v>
                </c:pt>
                <c:pt idx="2233">
                  <c:v>44151</c:v>
                </c:pt>
                <c:pt idx="2234">
                  <c:v>44152</c:v>
                </c:pt>
                <c:pt idx="2235">
                  <c:v>44153</c:v>
                </c:pt>
                <c:pt idx="2236">
                  <c:v>44154</c:v>
                </c:pt>
                <c:pt idx="2237">
                  <c:v>44155</c:v>
                </c:pt>
                <c:pt idx="2238">
                  <c:v>44158</c:v>
                </c:pt>
                <c:pt idx="2239">
                  <c:v>44159</c:v>
                </c:pt>
                <c:pt idx="2240">
                  <c:v>44160</c:v>
                </c:pt>
                <c:pt idx="2241">
                  <c:v>44161</c:v>
                </c:pt>
                <c:pt idx="2242">
                  <c:v>44162</c:v>
                </c:pt>
                <c:pt idx="2243">
                  <c:v>44165</c:v>
                </c:pt>
                <c:pt idx="2244">
                  <c:v>44166</c:v>
                </c:pt>
                <c:pt idx="2245">
                  <c:v>44167</c:v>
                </c:pt>
                <c:pt idx="2246">
                  <c:v>44168</c:v>
                </c:pt>
                <c:pt idx="2247">
                  <c:v>44169</c:v>
                </c:pt>
                <c:pt idx="2248">
                  <c:v>44172</c:v>
                </c:pt>
                <c:pt idx="2249">
                  <c:v>44173</c:v>
                </c:pt>
                <c:pt idx="2250">
                  <c:v>44174</c:v>
                </c:pt>
                <c:pt idx="2251">
                  <c:v>44175</c:v>
                </c:pt>
                <c:pt idx="2252">
                  <c:v>44176</c:v>
                </c:pt>
                <c:pt idx="2253">
                  <c:v>44179</c:v>
                </c:pt>
                <c:pt idx="2254">
                  <c:v>44180</c:v>
                </c:pt>
                <c:pt idx="2255">
                  <c:v>44181</c:v>
                </c:pt>
                <c:pt idx="2256">
                  <c:v>44182</c:v>
                </c:pt>
                <c:pt idx="2257">
                  <c:v>44183</c:v>
                </c:pt>
                <c:pt idx="2258">
                  <c:v>44186</c:v>
                </c:pt>
                <c:pt idx="2259">
                  <c:v>44187</c:v>
                </c:pt>
                <c:pt idx="2260">
                  <c:v>44188</c:v>
                </c:pt>
                <c:pt idx="2261">
                  <c:v>44189</c:v>
                </c:pt>
                <c:pt idx="2262">
                  <c:v>44190</c:v>
                </c:pt>
                <c:pt idx="2263">
                  <c:v>44193</c:v>
                </c:pt>
                <c:pt idx="2264">
                  <c:v>44194</c:v>
                </c:pt>
                <c:pt idx="2265">
                  <c:v>44195</c:v>
                </c:pt>
                <c:pt idx="2266">
                  <c:v>44200</c:v>
                </c:pt>
                <c:pt idx="2267">
                  <c:v>44201</c:v>
                </c:pt>
                <c:pt idx="2268">
                  <c:v>44202</c:v>
                </c:pt>
                <c:pt idx="2269">
                  <c:v>44204</c:v>
                </c:pt>
                <c:pt idx="2270">
                  <c:v>44207</c:v>
                </c:pt>
                <c:pt idx="2271">
                  <c:v>44208</c:v>
                </c:pt>
                <c:pt idx="2272">
                  <c:v>44209</c:v>
                </c:pt>
                <c:pt idx="2273">
                  <c:v>44210</c:v>
                </c:pt>
                <c:pt idx="2274">
                  <c:v>44211</c:v>
                </c:pt>
                <c:pt idx="2275">
                  <c:v>44214</c:v>
                </c:pt>
                <c:pt idx="2276">
                  <c:v>44215</c:v>
                </c:pt>
                <c:pt idx="2277">
                  <c:v>44216</c:v>
                </c:pt>
                <c:pt idx="2278">
                  <c:v>44217</c:v>
                </c:pt>
                <c:pt idx="2279">
                  <c:v>44218</c:v>
                </c:pt>
                <c:pt idx="2280">
                  <c:v>44221</c:v>
                </c:pt>
                <c:pt idx="2281">
                  <c:v>44222</c:v>
                </c:pt>
                <c:pt idx="2282">
                  <c:v>44223</c:v>
                </c:pt>
                <c:pt idx="2283">
                  <c:v>44224</c:v>
                </c:pt>
                <c:pt idx="2284">
                  <c:v>44225</c:v>
                </c:pt>
                <c:pt idx="2285">
                  <c:v>44228</c:v>
                </c:pt>
                <c:pt idx="2286">
                  <c:v>44229</c:v>
                </c:pt>
                <c:pt idx="2287">
                  <c:v>44230</c:v>
                </c:pt>
                <c:pt idx="2288">
                  <c:v>44231</c:v>
                </c:pt>
                <c:pt idx="2289">
                  <c:v>44232</c:v>
                </c:pt>
                <c:pt idx="2290">
                  <c:v>44235</c:v>
                </c:pt>
                <c:pt idx="2291">
                  <c:v>44236</c:v>
                </c:pt>
                <c:pt idx="2292">
                  <c:v>44237</c:v>
                </c:pt>
                <c:pt idx="2293">
                  <c:v>44238</c:v>
                </c:pt>
                <c:pt idx="2294">
                  <c:v>44239</c:v>
                </c:pt>
                <c:pt idx="2295">
                  <c:v>44242</c:v>
                </c:pt>
                <c:pt idx="2296">
                  <c:v>44243</c:v>
                </c:pt>
                <c:pt idx="2297">
                  <c:v>44244</c:v>
                </c:pt>
                <c:pt idx="2298">
                  <c:v>44245</c:v>
                </c:pt>
                <c:pt idx="2299">
                  <c:v>44246</c:v>
                </c:pt>
                <c:pt idx="2300">
                  <c:v>44247</c:v>
                </c:pt>
                <c:pt idx="2301">
                  <c:v>44249</c:v>
                </c:pt>
                <c:pt idx="2302">
                  <c:v>44251</c:v>
                </c:pt>
                <c:pt idx="2303">
                  <c:v>44252</c:v>
                </c:pt>
                <c:pt idx="2304">
                  <c:v>44253</c:v>
                </c:pt>
                <c:pt idx="2305">
                  <c:v>44256</c:v>
                </c:pt>
                <c:pt idx="2306">
                  <c:v>44257</c:v>
                </c:pt>
                <c:pt idx="2307">
                  <c:v>44258</c:v>
                </c:pt>
                <c:pt idx="2308">
                  <c:v>44259</c:v>
                </c:pt>
                <c:pt idx="2309">
                  <c:v>44260</c:v>
                </c:pt>
                <c:pt idx="2310">
                  <c:v>44264</c:v>
                </c:pt>
                <c:pt idx="2311">
                  <c:v>44265</c:v>
                </c:pt>
                <c:pt idx="2312">
                  <c:v>44266</c:v>
                </c:pt>
                <c:pt idx="2313">
                  <c:v>44267</c:v>
                </c:pt>
                <c:pt idx="2314">
                  <c:v>44270</c:v>
                </c:pt>
                <c:pt idx="2315">
                  <c:v>44271</c:v>
                </c:pt>
                <c:pt idx="2316">
                  <c:v>44272</c:v>
                </c:pt>
                <c:pt idx="2317">
                  <c:v>44273</c:v>
                </c:pt>
                <c:pt idx="2318">
                  <c:v>44274</c:v>
                </c:pt>
                <c:pt idx="2319">
                  <c:v>44277</c:v>
                </c:pt>
                <c:pt idx="2320">
                  <c:v>44278</c:v>
                </c:pt>
                <c:pt idx="2321">
                  <c:v>44279</c:v>
                </c:pt>
                <c:pt idx="2322">
                  <c:v>44280</c:v>
                </c:pt>
                <c:pt idx="2323">
                  <c:v>44281</c:v>
                </c:pt>
                <c:pt idx="2324">
                  <c:v>44284</c:v>
                </c:pt>
                <c:pt idx="2325">
                  <c:v>44285</c:v>
                </c:pt>
                <c:pt idx="2326">
                  <c:v>44286</c:v>
                </c:pt>
                <c:pt idx="2327">
                  <c:v>44287</c:v>
                </c:pt>
                <c:pt idx="2328">
                  <c:v>44288</c:v>
                </c:pt>
                <c:pt idx="2329">
                  <c:v>44291</c:v>
                </c:pt>
                <c:pt idx="2330">
                  <c:v>44292</c:v>
                </c:pt>
                <c:pt idx="2331">
                  <c:v>44293</c:v>
                </c:pt>
                <c:pt idx="2332">
                  <c:v>44294</c:v>
                </c:pt>
                <c:pt idx="2333">
                  <c:v>44295</c:v>
                </c:pt>
                <c:pt idx="2334">
                  <c:v>44298</c:v>
                </c:pt>
                <c:pt idx="2335">
                  <c:v>44299</c:v>
                </c:pt>
                <c:pt idx="2336">
                  <c:v>44300</c:v>
                </c:pt>
                <c:pt idx="2337">
                  <c:v>44301</c:v>
                </c:pt>
                <c:pt idx="2338">
                  <c:v>44302</c:v>
                </c:pt>
                <c:pt idx="2339">
                  <c:v>44305</c:v>
                </c:pt>
                <c:pt idx="2340">
                  <c:v>44306</c:v>
                </c:pt>
                <c:pt idx="2341">
                  <c:v>44307</c:v>
                </c:pt>
                <c:pt idx="2342">
                  <c:v>44308</c:v>
                </c:pt>
                <c:pt idx="2343">
                  <c:v>44309</c:v>
                </c:pt>
                <c:pt idx="2344">
                  <c:v>44312</c:v>
                </c:pt>
                <c:pt idx="2345">
                  <c:v>44313</c:v>
                </c:pt>
                <c:pt idx="2346">
                  <c:v>44314</c:v>
                </c:pt>
                <c:pt idx="2347">
                  <c:v>44315</c:v>
                </c:pt>
                <c:pt idx="2348">
                  <c:v>44316</c:v>
                </c:pt>
                <c:pt idx="2349">
                  <c:v>44320</c:v>
                </c:pt>
                <c:pt idx="2350">
                  <c:v>44321</c:v>
                </c:pt>
                <c:pt idx="2351">
                  <c:v>44322</c:v>
                </c:pt>
                <c:pt idx="2352">
                  <c:v>44323</c:v>
                </c:pt>
                <c:pt idx="2353">
                  <c:v>44326</c:v>
                </c:pt>
                <c:pt idx="2354">
                  <c:v>44327</c:v>
                </c:pt>
                <c:pt idx="2355">
                  <c:v>44328</c:v>
                </c:pt>
                <c:pt idx="2356">
                  <c:v>44329</c:v>
                </c:pt>
                <c:pt idx="2357">
                  <c:v>44330</c:v>
                </c:pt>
                <c:pt idx="2358">
                  <c:v>44333</c:v>
                </c:pt>
                <c:pt idx="2359">
                  <c:v>44334</c:v>
                </c:pt>
                <c:pt idx="2360">
                  <c:v>44335</c:v>
                </c:pt>
                <c:pt idx="2361">
                  <c:v>44336</c:v>
                </c:pt>
                <c:pt idx="2362">
                  <c:v>44337</c:v>
                </c:pt>
                <c:pt idx="2363">
                  <c:v>44340</c:v>
                </c:pt>
                <c:pt idx="2364">
                  <c:v>44341</c:v>
                </c:pt>
                <c:pt idx="2365">
                  <c:v>44342</c:v>
                </c:pt>
                <c:pt idx="2366">
                  <c:v>44343</c:v>
                </c:pt>
                <c:pt idx="2367">
                  <c:v>44344</c:v>
                </c:pt>
                <c:pt idx="2368">
                  <c:v>44347</c:v>
                </c:pt>
                <c:pt idx="2369">
                  <c:v>44348</c:v>
                </c:pt>
                <c:pt idx="2370">
                  <c:v>44349</c:v>
                </c:pt>
                <c:pt idx="2371">
                  <c:v>44350</c:v>
                </c:pt>
                <c:pt idx="2372">
                  <c:v>44351</c:v>
                </c:pt>
                <c:pt idx="2373">
                  <c:v>44354</c:v>
                </c:pt>
                <c:pt idx="2374">
                  <c:v>44355</c:v>
                </c:pt>
                <c:pt idx="2375">
                  <c:v>44356</c:v>
                </c:pt>
                <c:pt idx="2376">
                  <c:v>44357</c:v>
                </c:pt>
                <c:pt idx="2377">
                  <c:v>44358</c:v>
                </c:pt>
                <c:pt idx="2378">
                  <c:v>44361</c:v>
                </c:pt>
                <c:pt idx="2379">
                  <c:v>44362</c:v>
                </c:pt>
                <c:pt idx="2380">
                  <c:v>44363</c:v>
                </c:pt>
                <c:pt idx="2381">
                  <c:v>44364</c:v>
                </c:pt>
                <c:pt idx="2382">
                  <c:v>44365</c:v>
                </c:pt>
                <c:pt idx="2383">
                  <c:v>44368</c:v>
                </c:pt>
                <c:pt idx="2384">
                  <c:v>44369</c:v>
                </c:pt>
                <c:pt idx="2385">
                  <c:v>44370</c:v>
                </c:pt>
                <c:pt idx="2386">
                  <c:v>44371</c:v>
                </c:pt>
                <c:pt idx="2387">
                  <c:v>44372</c:v>
                </c:pt>
                <c:pt idx="2388">
                  <c:v>44375</c:v>
                </c:pt>
                <c:pt idx="2389">
                  <c:v>44376</c:v>
                </c:pt>
                <c:pt idx="2390">
                  <c:v>44377</c:v>
                </c:pt>
                <c:pt idx="2391">
                  <c:v>44378</c:v>
                </c:pt>
                <c:pt idx="2392">
                  <c:v>44379</c:v>
                </c:pt>
                <c:pt idx="2393">
                  <c:v>44382</c:v>
                </c:pt>
                <c:pt idx="2394">
                  <c:v>44383</c:v>
                </c:pt>
                <c:pt idx="2395">
                  <c:v>44384</c:v>
                </c:pt>
                <c:pt idx="2396">
                  <c:v>44385</c:v>
                </c:pt>
                <c:pt idx="2397">
                  <c:v>44386</c:v>
                </c:pt>
                <c:pt idx="2398">
                  <c:v>44389</c:v>
                </c:pt>
                <c:pt idx="2399">
                  <c:v>44390</c:v>
                </c:pt>
                <c:pt idx="2400">
                  <c:v>44391</c:v>
                </c:pt>
                <c:pt idx="2401">
                  <c:v>44392</c:v>
                </c:pt>
                <c:pt idx="2402">
                  <c:v>44393</c:v>
                </c:pt>
                <c:pt idx="2403">
                  <c:v>44396</c:v>
                </c:pt>
                <c:pt idx="2404">
                  <c:v>44397</c:v>
                </c:pt>
                <c:pt idx="2405">
                  <c:v>44398</c:v>
                </c:pt>
                <c:pt idx="2406">
                  <c:v>44399</c:v>
                </c:pt>
                <c:pt idx="2407">
                  <c:v>44400</c:v>
                </c:pt>
                <c:pt idx="2408">
                  <c:v>44403</c:v>
                </c:pt>
                <c:pt idx="2409">
                  <c:v>44404</c:v>
                </c:pt>
                <c:pt idx="2410">
                  <c:v>44405</c:v>
                </c:pt>
                <c:pt idx="2411">
                  <c:v>44406</c:v>
                </c:pt>
                <c:pt idx="2412">
                  <c:v>44407</c:v>
                </c:pt>
                <c:pt idx="2413">
                  <c:v>44410</c:v>
                </c:pt>
                <c:pt idx="2414">
                  <c:v>44411</c:v>
                </c:pt>
                <c:pt idx="2415">
                  <c:v>44412</c:v>
                </c:pt>
                <c:pt idx="2416">
                  <c:v>44413</c:v>
                </c:pt>
                <c:pt idx="2417">
                  <c:v>44414</c:v>
                </c:pt>
                <c:pt idx="2418">
                  <c:v>44417</c:v>
                </c:pt>
                <c:pt idx="2419">
                  <c:v>44418</c:v>
                </c:pt>
                <c:pt idx="2420">
                  <c:v>44419</c:v>
                </c:pt>
                <c:pt idx="2421">
                  <c:v>44420</c:v>
                </c:pt>
                <c:pt idx="2422">
                  <c:v>44421</c:v>
                </c:pt>
                <c:pt idx="2423">
                  <c:v>44424</c:v>
                </c:pt>
                <c:pt idx="2424">
                  <c:v>44425</c:v>
                </c:pt>
                <c:pt idx="2425">
                  <c:v>44426</c:v>
                </c:pt>
                <c:pt idx="2426">
                  <c:v>44427</c:v>
                </c:pt>
                <c:pt idx="2427">
                  <c:v>44428</c:v>
                </c:pt>
                <c:pt idx="2428">
                  <c:v>44431</c:v>
                </c:pt>
                <c:pt idx="2429">
                  <c:v>44432</c:v>
                </c:pt>
                <c:pt idx="2430">
                  <c:v>44433</c:v>
                </c:pt>
                <c:pt idx="2431">
                  <c:v>44434</c:v>
                </c:pt>
                <c:pt idx="2432">
                  <c:v>44435</c:v>
                </c:pt>
                <c:pt idx="2433">
                  <c:v>44438</c:v>
                </c:pt>
                <c:pt idx="2434">
                  <c:v>44439</c:v>
                </c:pt>
                <c:pt idx="2435">
                  <c:v>44440</c:v>
                </c:pt>
                <c:pt idx="2436">
                  <c:v>44441</c:v>
                </c:pt>
                <c:pt idx="2437">
                  <c:v>44442</c:v>
                </c:pt>
                <c:pt idx="2438">
                  <c:v>44445</c:v>
                </c:pt>
                <c:pt idx="2439">
                  <c:v>44446</c:v>
                </c:pt>
                <c:pt idx="2440">
                  <c:v>44447</c:v>
                </c:pt>
                <c:pt idx="2441">
                  <c:v>44448</c:v>
                </c:pt>
                <c:pt idx="2442">
                  <c:v>44449</c:v>
                </c:pt>
                <c:pt idx="2443">
                  <c:v>44452</c:v>
                </c:pt>
                <c:pt idx="2444">
                  <c:v>44453</c:v>
                </c:pt>
                <c:pt idx="2445">
                  <c:v>44454</c:v>
                </c:pt>
                <c:pt idx="2446">
                  <c:v>44455</c:v>
                </c:pt>
                <c:pt idx="2447">
                  <c:v>44456</c:v>
                </c:pt>
                <c:pt idx="2448">
                  <c:v>44459</c:v>
                </c:pt>
                <c:pt idx="2449">
                  <c:v>44460</c:v>
                </c:pt>
                <c:pt idx="2450">
                  <c:v>44461</c:v>
                </c:pt>
                <c:pt idx="2451">
                  <c:v>44462</c:v>
                </c:pt>
                <c:pt idx="2452">
                  <c:v>44463</c:v>
                </c:pt>
                <c:pt idx="2453">
                  <c:v>44466</c:v>
                </c:pt>
                <c:pt idx="2454">
                  <c:v>44467</c:v>
                </c:pt>
                <c:pt idx="2455">
                  <c:v>44468</c:v>
                </c:pt>
                <c:pt idx="2456">
                  <c:v>44469</c:v>
                </c:pt>
                <c:pt idx="2457">
                  <c:v>44470</c:v>
                </c:pt>
                <c:pt idx="2458">
                  <c:v>44473</c:v>
                </c:pt>
                <c:pt idx="2459">
                  <c:v>44474</c:v>
                </c:pt>
                <c:pt idx="2460">
                  <c:v>44475</c:v>
                </c:pt>
                <c:pt idx="2461">
                  <c:v>44476</c:v>
                </c:pt>
                <c:pt idx="2462">
                  <c:v>44477</c:v>
                </c:pt>
                <c:pt idx="2463">
                  <c:v>44480</c:v>
                </c:pt>
                <c:pt idx="2464">
                  <c:v>44481</c:v>
                </c:pt>
                <c:pt idx="2465">
                  <c:v>44482</c:v>
                </c:pt>
                <c:pt idx="2466">
                  <c:v>44483</c:v>
                </c:pt>
                <c:pt idx="2467">
                  <c:v>44484</c:v>
                </c:pt>
                <c:pt idx="2468">
                  <c:v>44487</c:v>
                </c:pt>
                <c:pt idx="2469">
                  <c:v>44488</c:v>
                </c:pt>
                <c:pt idx="2470">
                  <c:v>44489</c:v>
                </c:pt>
                <c:pt idx="2471">
                  <c:v>44490</c:v>
                </c:pt>
                <c:pt idx="2472">
                  <c:v>44491</c:v>
                </c:pt>
                <c:pt idx="2473">
                  <c:v>44494</c:v>
                </c:pt>
                <c:pt idx="2474">
                  <c:v>44495</c:v>
                </c:pt>
                <c:pt idx="2475">
                  <c:v>44496</c:v>
                </c:pt>
                <c:pt idx="2476">
                  <c:v>44497</c:v>
                </c:pt>
                <c:pt idx="2477">
                  <c:v>44498</c:v>
                </c:pt>
                <c:pt idx="2478">
                  <c:v>44501</c:v>
                </c:pt>
                <c:pt idx="2479">
                  <c:v>44502</c:v>
                </c:pt>
                <c:pt idx="2480">
                  <c:v>44503</c:v>
                </c:pt>
                <c:pt idx="2481">
                  <c:v>44505</c:v>
                </c:pt>
                <c:pt idx="2482">
                  <c:v>44508</c:v>
                </c:pt>
                <c:pt idx="2483">
                  <c:v>44509</c:v>
                </c:pt>
                <c:pt idx="2484">
                  <c:v>44510</c:v>
                </c:pt>
                <c:pt idx="2485">
                  <c:v>44511</c:v>
                </c:pt>
                <c:pt idx="2486">
                  <c:v>44512</c:v>
                </c:pt>
                <c:pt idx="2487">
                  <c:v>44515</c:v>
                </c:pt>
                <c:pt idx="2488">
                  <c:v>44516</c:v>
                </c:pt>
                <c:pt idx="2489">
                  <c:v>44517</c:v>
                </c:pt>
                <c:pt idx="2490">
                  <c:v>44518</c:v>
                </c:pt>
                <c:pt idx="2491">
                  <c:v>44519</c:v>
                </c:pt>
                <c:pt idx="2492">
                  <c:v>44522</c:v>
                </c:pt>
                <c:pt idx="2493">
                  <c:v>44523</c:v>
                </c:pt>
                <c:pt idx="2494">
                  <c:v>44524</c:v>
                </c:pt>
                <c:pt idx="2495">
                  <c:v>44525</c:v>
                </c:pt>
                <c:pt idx="2496">
                  <c:v>44526</c:v>
                </c:pt>
                <c:pt idx="2497">
                  <c:v>44529</c:v>
                </c:pt>
                <c:pt idx="2498">
                  <c:v>44530</c:v>
                </c:pt>
                <c:pt idx="2499">
                  <c:v>44531</c:v>
                </c:pt>
                <c:pt idx="2500">
                  <c:v>44532</c:v>
                </c:pt>
                <c:pt idx="2501">
                  <c:v>44533</c:v>
                </c:pt>
                <c:pt idx="2502">
                  <c:v>44536</c:v>
                </c:pt>
                <c:pt idx="2503">
                  <c:v>44537</c:v>
                </c:pt>
                <c:pt idx="2504">
                  <c:v>44538</c:v>
                </c:pt>
                <c:pt idx="2505">
                  <c:v>44539</c:v>
                </c:pt>
                <c:pt idx="2506">
                  <c:v>44540</c:v>
                </c:pt>
                <c:pt idx="2507">
                  <c:v>44543</c:v>
                </c:pt>
                <c:pt idx="2508">
                  <c:v>44544</c:v>
                </c:pt>
                <c:pt idx="2509">
                  <c:v>44545</c:v>
                </c:pt>
                <c:pt idx="2510">
                  <c:v>44546</c:v>
                </c:pt>
                <c:pt idx="2511">
                  <c:v>44547</c:v>
                </c:pt>
                <c:pt idx="2512">
                  <c:v>44550</c:v>
                </c:pt>
                <c:pt idx="2513">
                  <c:v>44551</c:v>
                </c:pt>
                <c:pt idx="2514">
                  <c:v>44552</c:v>
                </c:pt>
                <c:pt idx="2515">
                  <c:v>44553</c:v>
                </c:pt>
                <c:pt idx="2516">
                  <c:v>44554</c:v>
                </c:pt>
                <c:pt idx="2517">
                  <c:v>44557</c:v>
                </c:pt>
                <c:pt idx="2518">
                  <c:v>44558</c:v>
                </c:pt>
                <c:pt idx="2519">
                  <c:v>44559</c:v>
                </c:pt>
                <c:pt idx="2520">
                  <c:v>44560</c:v>
                </c:pt>
                <c:pt idx="2521">
                  <c:v>44564</c:v>
                </c:pt>
                <c:pt idx="2522">
                  <c:v>44565</c:v>
                </c:pt>
                <c:pt idx="2523">
                  <c:v>44566</c:v>
                </c:pt>
                <c:pt idx="2524">
                  <c:v>44567</c:v>
                </c:pt>
                <c:pt idx="2525">
                  <c:v>44568</c:v>
                </c:pt>
                <c:pt idx="2526">
                  <c:v>44571</c:v>
                </c:pt>
                <c:pt idx="2527">
                  <c:v>44572</c:v>
                </c:pt>
                <c:pt idx="2528">
                  <c:v>44573</c:v>
                </c:pt>
                <c:pt idx="2529">
                  <c:v>44574</c:v>
                </c:pt>
                <c:pt idx="2530">
                  <c:v>44575</c:v>
                </c:pt>
                <c:pt idx="2531">
                  <c:v>44578</c:v>
                </c:pt>
                <c:pt idx="2532">
                  <c:v>44579</c:v>
                </c:pt>
                <c:pt idx="2533">
                  <c:v>44580</c:v>
                </c:pt>
                <c:pt idx="2534">
                  <c:v>44581</c:v>
                </c:pt>
                <c:pt idx="2535">
                  <c:v>44582</c:v>
                </c:pt>
                <c:pt idx="2536">
                  <c:v>44585</c:v>
                </c:pt>
                <c:pt idx="2537">
                  <c:v>44586</c:v>
                </c:pt>
                <c:pt idx="2538">
                  <c:v>44587</c:v>
                </c:pt>
                <c:pt idx="2539">
                  <c:v>44588</c:v>
                </c:pt>
                <c:pt idx="2540">
                  <c:v>44589</c:v>
                </c:pt>
                <c:pt idx="2541">
                  <c:v>44592</c:v>
                </c:pt>
                <c:pt idx="2542">
                  <c:v>44593</c:v>
                </c:pt>
                <c:pt idx="2543">
                  <c:v>44594</c:v>
                </c:pt>
                <c:pt idx="2544">
                  <c:v>44595</c:v>
                </c:pt>
                <c:pt idx="2545">
                  <c:v>44596</c:v>
                </c:pt>
                <c:pt idx="2546">
                  <c:v>44599</c:v>
                </c:pt>
                <c:pt idx="2547">
                  <c:v>44600</c:v>
                </c:pt>
                <c:pt idx="2548">
                  <c:v>44601</c:v>
                </c:pt>
                <c:pt idx="2549">
                  <c:v>44602</c:v>
                </c:pt>
                <c:pt idx="2550">
                  <c:v>44603</c:v>
                </c:pt>
                <c:pt idx="2551">
                  <c:v>44606</c:v>
                </c:pt>
                <c:pt idx="2552">
                  <c:v>44607</c:v>
                </c:pt>
                <c:pt idx="2553">
                  <c:v>44608</c:v>
                </c:pt>
                <c:pt idx="2554">
                  <c:v>44609</c:v>
                </c:pt>
                <c:pt idx="2555">
                  <c:v>44610</c:v>
                </c:pt>
                <c:pt idx="2556">
                  <c:v>44613</c:v>
                </c:pt>
                <c:pt idx="2557">
                  <c:v>44614</c:v>
                </c:pt>
                <c:pt idx="2558">
                  <c:v>44616</c:v>
                </c:pt>
                <c:pt idx="2559">
                  <c:v>44617</c:v>
                </c:pt>
                <c:pt idx="2560">
                  <c:v>44644</c:v>
                </c:pt>
                <c:pt idx="2561">
                  <c:v>44645</c:v>
                </c:pt>
                <c:pt idx="2562">
                  <c:v>44648</c:v>
                </c:pt>
                <c:pt idx="2563">
                  <c:v>44649</c:v>
                </c:pt>
                <c:pt idx="2564">
                  <c:v>44650</c:v>
                </c:pt>
                <c:pt idx="2565">
                  <c:v>44651</c:v>
                </c:pt>
                <c:pt idx="2566">
                  <c:v>44652</c:v>
                </c:pt>
                <c:pt idx="2567">
                  <c:v>44655</c:v>
                </c:pt>
                <c:pt idx="2568">
                  <c:v>44656</c:v>
                </c:pt>
                <c:pt idx="2569">
                  <c:v>44657</c:v>
                </c:pt>
                <c:pt idx="2570">
                  <c:v>44658</c:v>
                </c:pt>
                <c:pt idx="2571">
                  <c:v>44659</c:v>
                </c:pt>
                <c:pt idx="2572">
                  <c:v>44662</c:v>
                </c:pt>
                <c:pt idx="2573">
                  <c:v>44663</c:v>
                </c:pt>
                <c:pt idx="2574">
                  <c:v>44664</c:v>
                </c:pt>
                <c:pt idx="2575">
                  <c:v>44665</c:v>
                </c:pt>
                <c:pt idx="2576">
                  <c:v>44666</c:v>
                </c:pt>
                <c:pt idx="2577">
                  <c:v>44669</c:v>
                </c:pt>
                <c:pt idx="2578">
                  <c:v>44670</c:v>
                </c:pt>
                <c:pt idx="2579">
                  <c:v>44671</c:v>
                </c:pt>
                <c:pt idx="2580">
                  <c:v>44672</c:v>
                </c:pt>
                <c:pt idx="2581">
                  <c:v>44673</c:v>
                </c:pt>
                <c:pt idx="2582">
                  <c:v>44676</c:v>
                </c:pt>
                <c:pt idx="2583">
                  <c:v>44677</c:v>
                </c:pt>
                <c:pt idx="2584">
                  <c:v>44678</c:v>
                </c:pt>
                <c:pt idx="2585">
                  <c:v>44679</c:v>
                </c:pt>
                <c:pt idx="2586">
                  <c:v>44680</c:v>
                </c:pt>
                <c:pt idx="2587">
                  <c:v>44685</c:v>
                </c:pt>
                <c:pt idx="2588">
                  <c:v>44686</c:v>
                </c:pt>
                <c:pt idx="2589">
                  <c:v>44687</c:v>
                </c:pt>
                <c:pt idx="2590">
                  <c:v>44692</c:v>
                </c:pt>
                <c:pt idx="2591">
                  <c:v>44693</c:v>
                </c:pt>
                <c:pt idx="2592">
                  <c:v>44694</c:v>
                </c:pt>
                <c:pt idx="2593">
                  <c:v>44697</c:v>
                </c:pt>
                <c:pt idx="2594">
                  <c:v>44698</c:v>
                </c:pt>
                <c:pt idx="2595">
                  <c:v>44699</c:v>
                </c:pt>
                <c:pt idx="2596">
                  <c:v>44700</c:v>
                </c:pt>
                <c:pt idx="2597">
                  <c:v>44701</c:v>
                </c:pt>
                <c:pt idx="2598">
                  <c:v>44704</c:v>
                </c:pt>
                <c:pt idx="2599">
                  <c:v>44705</c:v>
                </c:pt>
                <c:pt idx="2600">
                  <c:v>44706</c:v>
                </c:pt>
                <c:pt idx="2601">
                  <c:v>44707</c:v>
                </c:pt>
                <c:pt idx="2602">
                  <c:v>44708</c:v>
                </c:pt>
                <c:pt idx="2603">
                  <c:v>44711</c:v>
                </c:pt>
                <c:pt idx="2604">
                  <c:v>44712</c:v>
                </c:pt>
                <c:pt idx="2605">
                  <c:v>44713</c:v>
                </c:pt>
                <c:pt idx="2606">
                  <c:v>44714</c:v>
                </c:pt>
                <c:pt idx="2607">
                  <c:v>44715</c:v>
                </c:pt>
                <c:pt idx="2608">
                  <c:v>44718</c:v>
                </c:pt>
                <c:pt idx="2609">
                  <c:v>44719</c:v>
                </c:pt>
                <c:pt idx="2610">
                  <c:v>44720</c:v>
                </c:pt>
                <c:pt idx="2611">
                  <c:v>44721</c:v>
                </c:pt>
                <c:pt idx="2612">
                  <c:v>44722</c:v>
                </c:pt>
                <c:pt idx="2613">
                  <c:v>44726</c:v>
                </c:pt>
                <c:pt idx="2614">
                  <c:v>44727</c:v>
                </c:pt>
                <c:pt idx="2615">
                  <c:v>44728</c:v>
                </c:pt>
                <c:pt idx="2616">
                  <c:v>44729</c:v>
                </c:pt>
                <c:pt idx="2617">
                  <c:v>44732</c:v>
                </c:pt>
                <c:pt idx="2618">
                  <c:v>44733</c:v>
                </c:pt>
                <c:pt idx="2619">
                  <c:v>44734</c:v>
                </c:pt>
                <c:pt idx="2620">
                  <c:v>44735</c:v>
                </c:pt>
                <c:pt idx="2621">
                  <c:v>44736</c:v>
                </c:pt>
                <c:pt idx="2622">
                  <c:v>44739</c:v>
                </c:pt>
                <c:pt idx="2623">
                  <c:v>44740</c:v>
                </c:pt>
                <c:pt idx="2624">
                  <c:v>44741</c:v>
                </c:pt>
                <c:pt idx="2625">
                  <c:v>44742</c:v>
                </c:pt>
                <c:pt idx="2626">
                  <c:v>44743</c:v>
                </c:pt>
                <c:pt idx="2627">
                  <c:v>44746</c:v>
                </c:pt>
                <c:pt idx="2628">
                  <c:v>44747</c:v>
                </c:pt>
                <c:pt idx="2629">
                  <c:v>44748</c:v>
                </c:pt>
                <c:pt idx="2630">
                  <c:v>44749</c:v>
                </c:pt>
                <c:pt idx="2631">
                  <c:v>44750</c:v>
                </c:pt>
                <c:pt idx="2632">
                  <c:v>44753</c:v>
                </c:pt>
                <c:pt idx="2633">
                  <c:v>44754</c:v>
                </c:pt>
                <c:pt idx="2634">
                  <c:v>44755</c:v>
                </c:pt>
                <c:pt idx="2635">
                  <c:v>44756</c:v>
                </c:pt>
                <c:pt idx="2636">
                  <c:v>44757</c:v>
                </c:pt>
                <c:pt idx="2637">
                  <c:v>44760</c:v>
                </c:pt>
                <c:pt idx="2638">
                  <c:v>44761</c:v>
                </c:pt>
                <c:pt idx="2639">
                  <c:v>44762</c:v>
                </c:pt>
                <c:pt idx="2640">
                  <c:v>44763</c:v>
                </c:pt>
                <c:pt idx="2641">
                  <c:v>44764</c:v>
                </c:pt>
                <c:pt idx="2642">
                  <c:v>44767</c:v>
                </c:pt>
                <c:pt idx="2643">
                  <c:v>44768</c:v>
                </c:pt>
                <c:pt idx="2644">
                  <c:v>44769</c:v>
                </c:pt>
                <c:pt idx="2645">
                  <c:v>44770</c:v>
                </c:pt>
                <c:pt idx="2646">
                  <c:v>44771</c:v>
                </c:pt>
                <c:pt idx="2647">
                  <c:v>44774</c:v>
                </c:pt>
                <c:pt idx="2648">
                  <c:v>44775</c:v>
                </c:pt>
                <c:pt idx="2649">
                  <c:v>44776</c:v>
                </c:pt>
                <c:pt idx="2650">
                  <c:v>44777</c:v>
                </c:pt>
                <c:pt idx="2651">
                  <c:v>44778</c:v>
                </c:pt>
                <c:pt idx="2652">
                  <c:v>44781</c:v>
                </c:pt>
                <c:pt idx="2653">
                  <c:v>44782</c:v>
                </c:pt>
                <c:pt idx="2654">
                  <c:v>44783</c:v>
                </c:pt>
                <c:pt idx="2655">
                  <c:v>44784</c:v>
                </c:pt>
                <c:pt idx="2656">
                  <c:v>44785</c:v>
                </c:pt>
                <c:pt idx="2657">
                  <c:v>44788</c:v>
                </c:pt>
                <c:pt idx="2658">
                  <c:v>44789</c:v>
                </c:pt>
                <c:pt idx="2659">
                  <c:v>44790</c:v>
                </c:pt>
                <c:pt idx="2660">
                  <c:v>44791</c:v>
                </c:pt>
                <c:pt idx="2661">
                  <c:v>44792</c:v>
                </c:pt>
                <c:pt idx="2662">
                  <c:v>44795</c:v>
                </c:pt>
                <c:pt idx="2663">
                  <c:v>44796</c:v>
                </c:pt>
                <c:pt idx="2664">
                  <c:v>44797</c:v>
                </c:pt>
                <c:pt idx="2665">
                  <c:v>44798</c:v>
                </c:pt>
                <c:pt idx="2666">
                  <c:v>44799</c:v>
                </c:pt>
                <c:pt idx="2667">
                  <c:v>44802</c:v>
                </c:pt>
                <c:pt idx="2668">
                  <c:v>44803</c:v>
                </c:pt>
                <c:pt idx="2669">
                  <c:v>44804</c:v>
                </c:pt>
                <c:pt idx="2670">
                  <c:v>44805</c:v>
                </c:pt>
                <c:pt idx="2671">
                  <c:v>44806</c:v>
                </c:pt>
                <c:pt idx="2672">
                  <c:v>44809</c:v>
                </c:pt>
                <c:pt idx="2673">
                  <c:v>44810</c:v>
                </c:pt>
                <c:pt idx="2674">
                  <c:v>44811</c:v>
                </c:pt>
                <c:pt idx="2675">
                  <c:v>44812</c:v>
                </c:pt>
                <c:pt idx="2676">
                  <c:v>44813</c:v>
                </c:pt>
                <c:pt idx="2677">
                  <c:v>44816</c:v>
                </c:pt>
                <c:pt idx="2678">
                  <c:v>44817</c:v>
                </c:pt>
                <c:pt idx="2679">
                  <c:v>44818</c:v>
                </c:pt>
                <c:pt idx="2680">
                  <c:v>44819</c:v>
                </c:pt>
                <c:pt idx="2681">
                  <c:v>44820</c:v>
                </c:pt>
                <c:pt idx="2682">
                  <c:v>44823</c:v>
                </c:pt>
                <c:pt idx="2683">
                  <c:v>44824</c:v>
                </c:pt>
                <c:pt idx="2684">
                  <c:v>44825</c:v>
                </c:pt>
                <c:pt idx="2685">
                  <c:v>44826</c:v>
                </c:pt>
                <c:pt idx="2686">
                  <c:v>44827</c:v>
                </c:pt>
                <c:pt idx="2687">
                  <c:v>44830</c:v>
                </c:pt>
                <c:pt idx="2688">
                  <c:v>44831</c:v>
                </c:pt>
                <c:pt idx="2689">
                  <c:v>44832</c:v>
                </c:pt>
                <c:pt idx="2690">
                  <c:v>44833</c:v>
                </c:pt>
                <c:pt idx="2691">
                  <c:v>44834</c:v>
                </c:pt>
                <c:pt idx="2692">
                  <c:v>44837</c:v>
                </c:pt>
                <c:pt idx="2693">
                  <c:v>44838</c:v>
                </c:pt>
                <c:pt idx="2694">
                  <c:v>44839</c:v>
                </c:pt>
                <c:pt idx="2695">
                  <c:v>44840</c:v>
                </c:pt>
                <c:pt idx="2696">
                  <c:v>44841</c:v>
                </c:pt>
                <c:pt idx="2697">
                  <c:v>44844</c:v>
                </c:pt>
                <c:pt idx="2698">
                  <c:v>44845</c:v>
                </c:pt>
                <c:pt idx="2699">
                  <c:v>44846</c:v>
                </c:pt>
                <c:pt idx="2700">
                  <c:v>44847</c:v>
                </c:pt>
                <c:pt idx="2701">
                  <c:v>44848</c:v>
                </c:pt>
                <c:pt idx="2702">
                  <c:v>44851</c:v>
                </c:pt>
                <c:pt idx="2703">
                  <c:v>44852</c:v>
                </c:pt>
                <c:pt idx="2704">
                  <c:v>44853</c:v>
                </c:pt>
                <c:pt idx="2705">
                  <c:v>44854</c:v>
                </c:pt>
                <c:pt idx="2706">
                  <c:v>44855</c:v>
                </c:pt>
                <c:pt idx="2707">
                  <c:v>44858</c:v>
                </c:pt>
                <c:pt idx="2708">
                  <c:v>44859</c:v>
                </c:pt>
                <c:pt idx="2709">
                  <c:v>44860</c:v>
                </c:pt>
                <c:pt idx="2710">
                  <c:v>44861</c:v>
                </c:pt>
                <c:pt idx="2711">
                  <c:v>44862</c:v>
                </c:pt>
                <c:pt idx="2712">
                  <c:v>44865</c:v>
                </c:pt>
                <c:pt idx="2713">
                  <c:v>44866</c:v>
                </c:pt>
                <c:pt idx="2714">
                  <c:v>44867</c:v>
                </c:pt>
                <c:pt idx="2715">
                  <c:v>44868</c:v>
                </c:pt>
                <c:pt idx="2716">
                  <c:v>44872</c:v>
                </c:pt>
                <c:pt idx="2717">
                  <c:v>44873</c:v>
                </c:pt>
                <c:pt idx="2718">
                  <c:v>44874</c:v>
                </c:pt>
                <c:pt idx="2719">
                  <c:v>44875</c:v>
                </c:pt>
                <c:pt idx="2720">
                  <c:v>44876</c:v>
                </c:pt>
                <c:pt idx="2721">
                  <c:v>44879</c:v>
                </c:pt>
                <c:pt idx="2722">
                  <c:v>44880</c:v>
                </c:pt>
                <c:pt idx="2723">
                  <c:v>44881</c:v>
                </c:pt>
                <c:pt idx="2724">
                  <c:v>44882</c:v>
                </c:pt>
                <c:pt idx="2725">
                  <c:v>44883</c:v>
                </c:pt>
                <c:pt idx="2726">
                  <c:v>44886</c:v>
                </c:pt>
                <c:pt idx="2727">
                  <c:v>44887</c:v>
                </c:pt>
                <c:pt idx="2728">
                  <c:v>44888</c:v>
                </c:pt>
                <c:pt idx="2729">
                  <c:v>44889</c:v>
                </c:pt>
                <c:pt idx="2730">
                  <c:v>44890</c:v>
                </c:pt>
                <c:pt idx="2731">
                  <c:v>44893</c:v>
                </c:pt>
                <c:pt idx="2732">
                  <c:v>44894</c:v>
                </c:pt>
                <c:pt idx="2733">
                  <c:v>44895</c:v>
                </c:pt>
                <c:pt idx="2734">
                  <c:v>44896</c:v>
                </c:pt>
                <c:pt idx="2735">
                  <c:v>44897</c:v>
                </c:pt>
                <c:pt idx="2736">
                  <c:v>44900</c:v>
                </c:pt>
                <c:pt idx="2737">
                  <c:v>44901</c:v>
                </c:pt>
                <c:pt idx="2738">
                  <c:v>44902</c:v>
                </c:pt>
                <c:pt idx="2739">
                  <c:v>44903</c:v>
                </c:pt>
              </c:numCache>
            </c:numRef>
          </c:cat>
          <c:val>
            <c:numRef>
              <c:f>'сравнительный график'!$B$2:$B$2741</c:f>
              <c:numCache>
                <c:formatCode>General</c:formatCode>
                <c:ptCount val="2740"/>
                <c:pt idx="0">
                  <c:v>1</c:v>
                </c:pt>
                <c:pt idx="1">
                  <c:v>1.0303302596578308</c:v>
                </c:pt>
                <c:pt idx="2">
                  <c:v>1.0323484735029202</c:v>
                </c:pt>
                <c:pt idx="3">
                  <c:v>1.0233057344372891</c:v>
                </c:pt>
                <c:pt idx="4">
                  <c:v>1.0273635566205257</c:v>
                </c:pt>
                <c:pt idx="5">
                  <c:v>1.0328975988247291</c:v>
                </c:pt>
                <c:pt idx="6">
                  <c:v>1.0532366302247136</c:v>
                </c:pt>
                <c:pt idx="7">
                  <c:v>1.0450995913651826</c:v>
                </c:pt>
                <c:pt idx="8">
                  <c:v>1.0444292305827148</c:v>
                </c:pt>
                <c:pt idx="9">
                  <c:v>1.0436447658372736</c:v>
                </c:pt>
                <c:pt idx="10">
                  <c:v>1.0443507841081705</c:v>
                </c:pt>
                <c:pt idx="11">
                  <c:v>1.0599830270355077</c:v>
                </c:pt>
                <c:pt idx="12">
                  <c:v>1.0652318093322779</c:v>
                </c:pt>
                <c:pt idx="13">
                  <c:v>1.0723633070181069</c:v>
                </c:pt>
                <c:pt idx="14">
                  <c:v>1.0634132774223914</c:v>
                </c:pt>
                <c:pt idx="15">
                  <c:v>1.0692040535432845</c:v>
                </c:pt>
                <c:pt idx="16">
                  <c:v>1.0616660604893633</c:v>
                </c:pt>
                <c:pt idx="17">
                  <c:v>1.0688617416543649</c:v>
                </c:pt>
                <c:pt idx="18">
                  <c:v>1.0802222174678904</c:v>
                </c:pt>
                <c:pt idx="19">
                  <c:v>1.0754583770137567</c:v>
                </c:pt>
                <c:pt idx="20">
                  <c:v>1.0670859987305934</c:v>
                </c:pt>
                <c:pt idx="21">
                  <c:v>1.0797301441275682</c:v>
                </c:pt>
                <c:pt idx="22">
                  <c:v>1.0977942277657731</c:v>
                </c:pt>
                <c:pt idx="23">
                  <c:v>1.0999550715645794</c:v>
                </c:pt>
                <c:pt idx="24">
                  <c:v>1.1159510208738936</c:v>
                </c:pt>
                <c:pt idx="25">
                  <c:v>1.114560378825157</c:v>
                </c:pt>
                <c:pt idx="26">
                  <c:v>1.105018434921518</c:v>
                </c:pt>
                <c:pt idx="27">
                  <c:v>1.1090263366209536</c:v>
                </c:pt>
                <c:pt idx="28">
                  <c:v>1.0994202092381422</c:v>
                </c:pt>
                <c:pt idx="29">
                  <c:v>1.0876746325495819</c:v>
                </c:pt>
                <c:pt idx="30">
                  <c:v>1.1119502506721437</c:v>
                </c:pt>
                <c:pt idx="31">
                  <c:v>1.1140326479964058</c:v>
                </c:pt>
                <c:pt idx="32">
                  <c:v>1.1263344815044609</c:v>
                </c:pt>
                <c:pt idx="33">
                  <c:v>1.1199018705918429</c:v>
                </c:pt>
                <c:pt idx="34">
                  <c:v>1.1186039380130222</c:v>
                </c:pt>
                <c:pt idx="35">
                  <c:v>1.12619898304843</c:v>
                </c:pt>
                <c:pt idx="36">
                  <c:v>1.1117862262253695</c:v>
                </c:pt>
                <c:pt idx="37">
                  <c:v>1.0969455795411596</c:v>
                </c:pt>
                <c:pt idx="38">
                  <c:v>1.1371529634938633</c:v>
                </c:pt>
                <c:pt idx="39">
                  <c:v>1.1358051104312417</c:v>
                </c:pt>
                <c:pt idx="40">
                  <c:v>1.1225690507263431</c:v>
                </c:pt>
                <c:pt idx="41">
                  <c:v>1.139377990771842</c:v>
                </c:pt>
                <c:pt idx="42">
                  <c:v>1.1380301377092203</c:v>
                </c:pt>
                <c:pt idx="43">
                  <c:v>1.1468018798627899</c:v>
                </c:pt>
                <c:pt idx="44">
                  <c:v>1.159396104775964</c:v>
                </c:pt>
                <c:pt idx="45">
                  <c:v>1.1140754369825208</c:v>
                </c:pt>
                <c:pt idx="46">
                  <c:v>1.1216633505202427</c:v>
                </c:pt>
                <c:pt idx="47">
                  <c:v>1.1455538677677699</c:v>
                </c:pt>
                <c:pt idx="48">
                  <c:v>1.1440776477468033</c:v>
                </c:pt>
                <c:pt idx="49">
                  <c:v>1.1495118489834051</c:v>
                </c:pt>
                <c:pt idx="50">
                  <c:v>1.1632542450239975</c:v>
                </c:pt>
                <c:pt idx="51">
                  <c:v>1.1600308080700028</c:v>
                </c:pt>
                <c:pt idx="52">
                  <c:v>1.1545823438380294</c:v>
                </c:pt>
                <c:pt idx="53">
                  <c:v>1.1313479243775986</c:v>
                </c:pt>
                <c:pt idx="54">
                  <c:v>1.1115508868017372</c:v>
                </c:pt>
                <c:pt idx="55">
                  <c:v>1.1066515478915726</c:v>
                </c:pt>
                <c:pt idx="56">
                  <c:v>1.0907697025452314</c:v>
                </c:pt>
                <c:pt idx="57">
                  <c:v>1.0989423988931917</c:v>
                </c:pt>
                <c:pt idx="58">
                  <c:v>1.1161649658044686</c:v>
                </c:pt>
                <c:pt idx="59">
                  <c:v>1.10843442231303</c:v>
                </c:pt>
                <c:pt idx="60">
                  <c:v>1.0842515136603836</c:v>
                </c:pt>
                <c:pt idx="61">
                  <c:v>1.066059063063834</c:v>
                </c:pt>
                <c:pt idx="62">
                  <c:v>1.0820906698615775</c:v>
                </c:pt>
                <c:pt idx="63">
                  <c:v>1.0853426328063156</c:v>
                </c:pt>
                <c:pt idx="64">
                  <c:v>1.1054177987919243</c:v>
                </c:pt>
                <c:pt idx="65">
                  <c:v>1.078910021893698</c:v>
                </c:pt>
                <c:pt idx="66">
                  <c:v>1.0876318435634666</c:v>
                </c:pt>
                <c:pt idx="67">
                  <c:v>1.0677207020246322</c:v>
                </c:pt>
                <c:pt idx="68">
                  <c:v>1.0772055939467848</c:v>
                </c:pt>
                <c:pt idx="69">
                  <c:v>1.0683482738209851</c:v>
                </c:pt>
                <c:pt idx="70">
                  <c:v>1.0738395270390735</c:v>
                </c:pt>
                <c:pt idx="71">
                  <c:v>1.0708870869971403</c:v>
                </c:pt>
                <c:pt idx="72">
                  <c:v>1.0716144997610948</c:v>
                </c:pt>
                <c:pt idx="73">
                  <c:v>1.0538285445326374</c:v>
                </c:pt>
                <c:pt idx="74">
                  <c:v>1.0494783309442814</c:v>
                </c:pt>
                <c:pt idx="75">
                  <c:v>1.047296092652418</c:v>
                </c:pt>
                <c:pt idx="76">
                  <c:v>1.0672999436611681</c:v>
                </c:pt>
                <c:pt idx="77">
                  <c:v>1.0733617166941229</c:v>
                </c:pt>
                <c:pt idx="78">
                  <c:v>1.0457200316638497</c:v>
                </c:pt>
                <c:pt idx="79">
                  <c:v>1.0393444727327186</c:v>
                </c:pt>
                <c:pt idx="80">
                  <c:v>1.0425179892029124</c:v>
                </c:pt>
                <c:pt idx="81">
                  <c:v>1.0319705041255713</c:v>
                </c:pt>
                <c:pt idx="82">
                  <c:v>1.0480805573978591</c:v>
                </c:pt>
                <c:pt idx="83">
                  <c:v>1.0508261840069033</c:v>
                </c:pt>
                <c:pt idx="84">
                  <c:v>1.0312430913616168</c:v>
                </c:pt>
                <c:pt idx="85">
                  <c:v>1.0288683026322358</c:v>
                </c:pt>
                <c:pt idx="86">
                  <c:v>0.9920911690664157</c:v>
                </c:pt>
                <c:pt idx="87">
                  <c:v>0.98871797066101852</c:v>
                </c:pt>
                <c:pt idx="88">
                  <c:v>0.98781227045491826</c:v>
                </c:pt>
                <c:pt idx="89">
                  <c:v>0.98701354271410535</c:v>
                </c:pt>
                <c:pt idx="90">
                  <c:v>1.0043359505929841</c:v>
                </c:pt>
                <c:pt idx="91">
                  <c:v>0.99270447786739691</c:v>
                </c:pt>
                <c:pt idx="92">
                  <c:v>0.98829008079986869</c:v>
                </c:pt>
                <c:pt idx="93">
                  <c:v>0.95378076349814234</c:v>
                </c:pt>
                <c:pt idx="94">
                  <c:v>0.95900815130185491</c:v>
                </c:pt>
                <c:pt idx="95">
                  <c:v>0.95212625603502987</c:v>
                </c:pt>
                <c:pt idx="96">
                  <c:v>0.91838714048337289</c:v>
                </c:pt>
                <c:pt idx="97">
                  <c:v>0.90675566775778582</c:v>
                </c:pt>
                <c:pt idx="98">
                  <c:v>0.9259679225234092</c:v>
                </c:pt>
                <c:pt idx="99">
                  <c:v>0.9278720324055254</c:v>
                </c:pt>
                <c:pt idx="100">
                  <c:v>0.89610834171284304</c:v>
                </c:pt>
                <c:pt idx="101">
                  <c:v>0.91602661474936353</c:v>
                </c:pt>
                <c:pt idx="102">
                  <c:v>0.91397274341584467</c:v>
                </c:pt>
                <c:pt idx="103">
                  <c:v>0.92047666930532079</c:v>
                </c:pt>
                <c:pt idx="104">
                  <c:v>0.946406794890995</c:v>
                </c:pt>
                <c:pt idx="105">
                  <c:v>0.93301384223700812</c:v>
                </c:pt>
                <c:pt idx="106">
                  <c:v>0.93167312067207242</c:v>
                </c:pt>
                <c:pt idx="107">
                  <c:v>0.92572545160209085</c:v>
                </c:pt>
                <c:pt idx="108">
                  <c:v>0.9312737568016658</c:v>
                </c:pt>
                <c:pt idx="109">
                  <c:v>0.9249837758427647</c:v>
                </c:pt>
                <c:pt idx="110">
                  <c:v>0.93651540760075025</c:v>
                </c:pt>
                <c:pt idx="111">
                  <c:v>0.95300343025038681</c:v>
                </c:pt>
                <c:pt idx="112">
                  <c:v>0.95057158953951926</c:v>
                </c:pt>
                <c:pt idx="113">
                  <c:v>0.9542443108477211</c:v>
                </c:pt>
                <c:pt idx="114">
                  <c:v>0.96020624291307421</c:v>
                </c:pt>
                <c:pt idx="115">
                  <c:v>0.95992811450332682</c:v>
                </c:pt>
                <c:pt idx="116">
                  <c:v>0.98074495624826175</c:v>
                </c:pt>
                <c:pt idx="117">
                  <c:v>0.99056502856164819</c:v>
                </c:pt>
                <c:pt idx="118">
                  <c:v>0.99125678383717364</c:v>
                </c:pt>
                <c:pt idx="119">
                  <c:v>0.98035985537322701</c:v>
                </c:pt>
                <c:pt idx="120">
                  <c:v>0.97243676144427083</c:v>
                </c:pt>
                <c:pt idx="121">
                  <c:v>0.9607197107464539</c:v>
                </c:pt>
                <c:pt idx="122">
                  <c:v>0.94859616468054464</c:v>
                </c:pt>
                <c:pt idx="123">
                  <c:v>0.95763177224848983</c:v>
                </c:pt>
                <c:pt idx="124">
                  <c:v>0.97411266340044078</c:v>
                </c:pt>
                <c:pt idx="125">
                  <c:v>0.95769595572766242</c:v>
                </c:pt>
                <c:pt idx="126">
                  <c:v>0.98950956690414549</c:v>
                </c:pt>
                <c:pt idx="127">
                  <c:v>1.0003637063819772</c:v>
                </c:pt>
                <c:pt idx="128">
                  <c:v>1.0251171348494899</c:v>
                </c:pt>
                <c:pt idx="129">
                  <c:v>1.0300093422619683</c:v>
                </c:pt>
                <c:pt idx="130">
                  <c:v>1.0239119117405846</c:v>
                </c:pt>
                <c:pt idx="131">
                  <c:v>1.0085934547114239</c:v>
                </c:pt>
                <c:pt idx="132">
                  <c:v>1.0088359256327419</c:v>
                </c:pt>
                <c:pt idx="133">
                  <c:v>1.0145125977906619</c:v>
                </c:pt>
                <c:pt idx="134">
                  <c:v>1.0020823973242621</c:v>
                </c:pt>
                <c:pt idx="135">
                  <c:v>0.9943447223351376</c:v>
                </c:pt>
                <c:pt idx="136">
                  <c:v>1.0101766471976781</c:v>
                </c:pt>
                <c:pt idx="137">
                  <c:v>1.0141203654179414</c:v>
                </c:pt>
                <c:pt idx="138">
                  <c:v>1.0199254045342063</c:v>
                </c:pt>
                <c:pt idx="139">
                  <c:v>1.0171583834321045</c:v>
                </c:pt>
                <c:pt idx="140">
                  <c:v>1.0229919485391128</c:v>
                </c:pt>
                <c:pt idx="141">
                  <c:v>1.0093779194568653</c:v>
                </c:pt>
                <c:pt idx="142">
                  <c:v>0.97913323777126438</c:v>
                </c:pt>
                <c:pt idx="143">
                  <c:v>0.97398429644209583</c:v>
                </c:pt>
                <c:pt idx="144">
                  <c:v>0.97535354399777496</c:v>
                </c:pt>
                <c:pt idx="145">
                  <c:v>0.98704206870484867</c:v>
                </c:pt>
                <c:pt idx="146">
                  <c:v>1.0029025195581323</c:v>
                </c:pt>
                <c:pt idx="147">
                  <c:v>1.0188200223929027</c:v>
                </c:pt>
                <c:pt idx="148">
                  <c:v>1.0034159873915121</c:v>
                </c:pt>
                <c:pt idx="149">
                  <c:v>1.0068605007737674</c:v>
                </c:pt>
                <c:pt idx="150">
                  <c:v>0.99630588419874055</c:v>
                </c:pt>
                <c:pt idx="151">
                  <c:v>1.0135855030915042</c:v>
                </c:pt>
                <c:pt idx="152">
                  <c:v>1.0262653059769082</c:v>
                </c:pt>
                <c:pt idx="153">
                  <c:v>1.0345948952739565</c:v>
                </c:pt>
                <c:pt idx="154">
                  <c:v>1.0337034580632278</c:v>
                </c:pt>
                <c:pt idx="155">
                  <c:v>1.0386384544618217</c:v>
                </c:pt>
                <c:pt idx="156">
                  <c:v>1.0280695748914228</c:v>
                </c:pt>
                <c:pt idx="157">
                  <c:v>1.0357929868851758</c:v>
                </c:pt>
                <c:pt idx="158">
                  <c:v>1.0430314570362922</c:v>
                </c:pt>
                <c:pt idx="159">
                  <c:v>1.0328690728339858</c:v>
                </c:pt>
                <c:pt idx="160">
                  <c:v>1.0354007545124551</c:v>
                </c:pt>
                <c:pt idx="161">
                  <c:v>1.0299808162712252</c:v>
                </c:pt>
                <c:pt idx="162">
                  <c:v>1.0189127318628184</c:v>
                </c:pt>
                <c:pt idx="163">
                  <c:v>1.0372620754084565</c:v>
                </c:pt>
                <c:pt idx="164">
                  <c:v>1.0318136111764831</c:v>
                </c:pt>
                <c:pt idx="165">
                  <c:v>1.0365631886352453</c:v>
                </c:pt>
                <c:pt idx="166">
                  <c:v>1.0369768155010233</c:v>
                </c:pt>
                <c:pt idx="167">
                  <c:v>1.0330473602761314</c:v>
                </c:pt>
                <c:pt idx="168">
                  <c:v>1.0346448157577572</c:v>
                </c:pt>
                <c:pt idx="169">
                  <c:v>1.024896058421229</c:v>
                </c:pt>
                <c:pt idx="170">
                  <c:v>1.0196758021152021</c:v>
                </c:pt>
                <c:pt idx="171">
                  <c:v>1.0147479372142945</c:v>
                </c:pt>
                <c:pt idx="172">
                  <c:v>1.0264435934190539</c:v>
                </c:pt>
                <c:pt idx="173">
                  <c:v>1.0244539055647077</c:v>
                </c:pt>
                <c:pt idx="174">
                  <c:v>1.0138279740128224</c:v>
                </c:pt>
                <c:pt idx="175">
                  <c:v>1.0376828337719204</c:v>
                </c:pt>
                <c:pt idx="176">
                  <c:v>1.0515963857569728</c:v>
                </c:pt>
                <c:pt idx="177">
                  <c:v>1.05462727227345</c:v>
                </c:pt>
                <c:pt idx="178">
                  <c:v>1.0540710154539554</c:v>
                </c:pt>
                <c:pt idx="179">
                  <c:v>1.054420458840561</c:v>
                </c:pt>
                <c:pt idx="180">
                  <c:v>1.0501843492151786</c:v>
                </c:pt>
                <c:pt idx="181">
                  <c:v>1.0949558916868132</c:v>
                </c:pt>
                <c:pt idx="182">
                  <c:v>1.0913758798485269</c:v>
                </c:pt>
                <c:pt idx="183">
                  <c:v>1.0806358443336685</c:v>
                </c:pt>
                <c:pt idx="184">
                  <c:v>1.0690970810779972</c:v>
                </c:pt>
                <c:pt idx="185">
                  <c:v>1.0692111850409705</c:v>
                </c:pt>
                <c:pt idx="186">
                  <c:v>1.0673356011495976</c:v>
                </c:pt>
                <c:pt idx="187">
                  <c:v>1.0625361032070346</c:v>
                </c:pt>
                <c:pt idx="188">
                  <c:v>1.0573229783986935</c:v>
                </c:pt>
                <c:pt idx="189">
                  <c:v>1.0307724125143523</c:v>
                </c:pt>
                <c:pt idx="190">
                  <c:v>1.0362707972301262</c:v>
                </c:pt>
                <c:pt idx="191">
                  <c:v>1.0399577815336998</c:v>
                </c:pt>
                <c:pt idx="192">
                  <c:v>1.0627429166399236</c:v>
                </c:pt>
                <c:pt idx="193">
                  <c:v>1.0594766906998139</c:v>
                </c:pt>
                <c:pt idx="194">
                  <c:v>1.0501130342383205</c:v>
                </c:pt>
                <c:pt idx="195">
                  <c:v>1.038873793885454</c:v>
                </c:pt>
                <c:pt idx="196">
                  <c:v>1.0537500980580932</c:v>
                </c:pt>
                <c:pt idx="197">
                  <c:v>1.0509046304814473</c:v>
                </c:pt>
                <c:pt idx="198">
                  <c:v>1.0504268201364968</c:v>
                </c:pt>
                <c:pt idx="199">
                  <c:v>1.0418618914158162</c:v>
                </c:pt>
                <c:pt idx="200">
                  <c:v>1.0434236894090128</c:v>
                </c:pt>
                <c:pt idx="201">
                  <c:v>1.0312216968685592</c:v>
                </c:pt>
                <c:pt idx="202">
                  <c:v>1.0293746389679297</c:v>
                </c:pt>
                <c:pt idx="203">
                  <c:v>1.0383959835405032</c:v>
                </c:pt>
                <c:pt idx="204">
                  <c:v>1.0513967038217695</c:v>
                </c:pt>
                <c:pt idx="205">
                  <c:v>1.052088459097295</c:v>
                </c:pt>
                <c:pt idx="206">
                  <c:v>1.0412414511171491</c:v>
                </c:pt>
                <c:pt idx="207">
                  <c:v>1.051838856678291</c:v>
                </c:pt>
                <c:pt idx="208">
                  <c:v>1.0378539897163803</c:v>
                </c:pt>
                <c:pt idx="209">
                  <c:v>1.0352153355726235</c:v>
                </c:pt>
                <c:pt idx="210">
                  <c:v>1.0312145653708735</c:v>
                </c:pt>
                <c:pt idx="211">
                  <c:v>1.022314456258959</c:v>
                </c:pt>
                <c:pt idx="212">
                  <c:v>1.0211591536338547</c:v>
                </c:pt>
                <c:pt idx="213">
                  <c:v>1.0139206834827381</c:v>
                </c:pt>
                <c:pt idx="214">
                  <c:v>1.0167376250686406</c:v>
                </c:pt>
                <c:pt idx="215">
                  <c:v>1.0204531353629576</c:v>
                </c:pt>
                <c:pt idx="216">
                  <c:v>1.0271139542015217</c:v>
                </c:pt>
                <c:pt idx="217">
                  <c:v>1.0315426142644217</c:v>
                </c:pt>
                <c:pt idx="218">
                  <c:v>1.0150688546101565</c:v>
                </c:pt>
                <c:pt idx="219">
                  <c:v>1.0039651127133209</c:v>
                </c:pt>
                <c:pt idx="220">
                  <c:v>0.99935103371058953</c:v>
                </c:pt>
                <c:pt idx="221">
                  <c:v>1.0040435591878651</c:v>
                </c:pt>
                <c:pt idx="222">
                  <c:v>0.97974654657224558</c:v>
                </c:pt>
                <c:pt idx="223">
                  <c:v>0.9785769809517697</c:v>
                </c:pt>
                <c:pt idx="224">
                  <c:v>0.98860386669804523</c:v>
                </c:pt>
                <c:pt idx="225">
                  <c:v>0.98675680879741556</c:v>
                </c:pt>
                <c:pt idx="226">
                  <c:v>0.99738987184698658</c:v>
                </c:pt>
                <c:pt idx="227">
                  <c:v>0.99583520535147596</c:v>
                </c:pt>
                <c:pt idx="228">
                  <c:v>1.0024746296969826</c:v>
                </c:pt>
                <c:pt idx="229">
                  <c:v>1.0002923914051189</c:v>
                </c:pt>
                <c:pt idx="230">
                  <c:v>1.0077875954729254</c:v>
                </c:pt>
                <c:pt idx="231">
                  <c:v>1.0012194861042767</c:v>
                </c:pt>
                <c:pt idx="232">
                  <c:v>0.99475121770322972</c:v>
                </c:pt>
                <c:pt idx="233">
                  <c:v>0.9848170414268701</c:v>
                </c:pt>
                <c:pt idx="234">
                  <c:v>0.99007295522132599</c:v>
                </c:pt>
                <c:pt idx="235">
                  <c:v>1.0026671801345</c:v>
                </c:pt>
                <c:pt idx="236">
                  <c:v>1.0140775764318264</c:v>
                </c:pt>
                <c:pt idx="237">
                  <c:v>1.0068462377783958</c:v>
                </c:pt>
                <c:pt idx="238">
                  <c:v>1.0240616731919872</c:v>
                </c:pt>
                <c:pt idx="239">
                  <c:v>1.025894468097245</c:v>
                </c:pt>
                <c:pt idx="240">
                  <c:v>1.0279839969191931</c:v>
                </c:pt>
                <c:pt idx="241">
                  <c:v>1.0324411829728362</c:v>
                </c:pt>
                <c:pt idx="242">
                  <c:v>1.03294751930853</c:v>
                </c:pt>
                <c:pt idx="243">
                  <c:v>1.0458412671245088</c:v>
                </c:pt>
                <c:pt idx="244">
                  <c:v>1.0432454019668669</c:v>
                </c:pt>
                <c:pt idx="245">
                  <c:v>1.0455845332078191</c:v>
                </c:pt>
                <c:pt idx="246">
                  <c:v>1.0479949794256291</c:v>
                </c:pt>
                <c:pt idx="247">
                  <c:v>1.0565599081463097</c:v>
                </c:pt>
                <c:pt idx="248">
                  <c:v>1.05462727227345</c:v>
                </c:pt>
                <c:pt idx="249">
                  <c:v>1.0613237486004437</c:v>
                </c:pt>
                <c:pt idx="250">
                  <c:v>1.0536359940951199</c:v>
                </c:pt>
                <c:pt idx="251">
                  <c:v>1.0495639089165116</c:v>
                </c:pt>
                <c:pt idx="252">
                  <c:v>1.0508475784999607</c:v>
                </c:pt>
                <c:pt idx="253">
                  <c:v>1.0544703793243617</c:v>
                </c:pt>
                <c:pt idx="254">
                  <c:v>1.0542065139099863</c:v>
                </c:pt>
                <c:pt idx="255">
                  <c:v>1.0516962267245744</c:v>
                </c:pt>
                <c:pt idx="256">
                  <c:v>1.0802935324447487</c:v>
                </c:pt>
                <c:pt idx="257">
                  <c:v>1.0811421806693624</c:v>
                </c:pt>
                <c:pt idx="258">
                  <c:v>1.0748308052174038</c:v>
                </c:pt>
                <c:pt idx="259">
                  <c:v>1.0774551963657888</c:v>
                </c:pt>
                <c:pt idx="260">
                  <c:v>1.0900351582835912</c:v>
                </c:pt>
                <c:pt idx="261">
                  <c:v>1.0806001868452393</c:v>
                </c:pt>
                <c:pt idx="262">
                  <c:v>1.080322058435492</c:v>
                </c:pt>
                <c:pt idx="263">
                  <c:v>1.0866548283805082</c:v>
                </c:pt>
                <c:pt idx="264">
                  <c:v>1.0986428759903868</c:v>
                </c:pt>
                <c:pt idx="265">
                  <c:v>1.0965818731591821</c:v>
                </c:pt>
                <c:pt idx="266">
                  <c:v>1.0878101310056123</c:v>
                </c:pt>
                <c:pt idx="267">
                  <c:v>1.0964606376985231</c:v>
                </c:pt>
                <c:pt idx="268">
                  <c:v>1.0938077205593946</c:v>
                </c:pt>
                <c:pt idx="269">
                  <c:v>1.1011175056873694</c:v>
                </c:pt>
                <c:pt idx="270">
                  <c:v>1.114603167811272</c:v>
                </c:pt>
                <c:pt idx="271">
                  <c:v>1.1052038538613493</c:v>
                </c:pt>
                <c:pt idx="272">
                  <c:v>1.1006967473239055</c:v>
                </c:pt>
                <c:pt idx="273">
                  <c:v>1.1030715360532866</c:v>
                </c:pt>
                <c:pt idx="274">
                  <c:v>1.1033995849468348</c:v>
                </c:pt>
                <c:pt idx="275">
                  <c:v>1.0949344971937556</c:v>
                </c:pt>
                <c:pt idx="276">
                  <c:v>1.0985073775343559</c:v>
                </c:pt>
                <c:pt idx="277">
                  <c:v>1.0913901428438988</c:v>
                </c:pt>
                <c:pt idx="278">
                  <c:v>1.0881809688852757</c:v>
                </c:pt>
                <c:pt idx="279">
                  <c:v>1.0839234647668357</c:v>
                </c:pt>
                <c:pt idx="280">
                  <c:v>1.0810566026971324</c:v>
                </c:pt>
                <c:pt idx="281">
                  <c:v>1.0783038445904023</c:v>
                </c:pt>
                <c:pt idx="282">
                  <c:v>1.0967744235966996</c:v>
                </c:pt>
                <c:pt idx="283">
                  <c:v>1.0834313914265135</c:v>
                </c:pt>
                <c:pt idx="284">
                  <c:v>1.0755510864836724</c:v>
                </c:pt>
                <c:pt idx="285">
                  <c:v>1.077105752979183</c:v>
                </c:pt>
                <c:pt idx="286">
                  <c:v>1.0859060211234961</c:v>
                </c:pt>
                <c:pt idx="287">
                  <c:v>1.0778545602361953</c:v>
                </c:pt>
                <c:pt idx="288">
                  <c:v>1.0652389408299636</c:v>
                </c:pt>
                <c:pt idx="289">
                  <c:v>1.067307075158854</c:v>
                </c:pt>
                <c:pt idx="290">
                  <c:v>1.0723347810273636</c:v>
                </c:pt>
                <c:pt idx="291">
                  <c:v>1.0587920669219744</c:v>
                </c:pt>
                <c:pt idx="292">
                  <c:v>1.0605749413434316</c:v>
                </c:pt>
                <c:pt idx="293">
                  <c:v>1.0597690821049328</c:v>
                </c:pt>
                <c:pt idx="294">
                  <c:v>1.0508547099976466</c:v>
                </c:pt>
                <c:pt idx="295">
                  <c:v>1.0443721786012281</c:v>
                </c:pt>
                <c:pt idx="296">
                  <c:v>1.0584711495261119</c:v>
                </c:pt>
                <c:pt idx="297">
                  <c:v>1.0636557483437097</c:v>
                </c:pt>
                <c:pt idx="298">
                  <c:v>1.0635559073761081</c:v>
                </c:pt>
                <c:pt idx="299">
                  <c:v>1.0726129094371109</c:v>
                </c:pt>
                <c:pt idx="300">
                  <c:v>1.070979796467056</c:v>
                </c:pt>
                <c:pt idx="301">
                  <c:v>1.0671359192143941</c:v>
                </c:pt>
                <c:pt idx="302">
                  <c:v>1.0689901086127098</c:v>
                </c:pt>
                <c:pt idx="303">
                  <c:v>1.0662373505059797</c:v>
                </c:pt>
                <c:pt idx="304">
                  <c:v>1.0432097444784378</c:v>
                </c:pt>
                <c:pt idx="305">
                  <c:v>1.0334966446303389</c:v>
                </c:pt>
                <c:pt idx="306">
                  <c:v>1.0405069068555086</c:v>
                </c:pt>
                <c:pt idx="307">
                  <c:v>1.0406424053115395</c:v>
                </c:pt>
                <c:pt idx="308">
                  <c:v>1.0279055504446488</c:v>
                </c:pt>
                <c:pt idx="309">
                  <c:v>1.0187059184299294</c:v>
                </c:pt>
                <c:pt idx="310">
                  <c:v>1.0105332220819694</c:v>
                </c:pt>
                <c:pt idx="311">
                  <c:v>1.0162384202306327</c:v>
                </c:pt>
                <c:pt idx="312">
                  <c:v>1.0227851351062236</c:v>
                </c:pt>
                <c:pt idx="313">
                  <c:v>1.0259158625903024</c:v>
                </c:pt>
                <c:pt idx="314">
                  <c:v>1.0187130499276154</c:v>
                </c:pt>
                <c:pt idx="315">
                  <c:v>1.020018114004122</c:v>
                </c:pt>
                <c:pt idx="316">
                  <c:v>1.0183350805502664</c:v>
                </c:pt>
                <c:pt idx="317">
                  <c:v>1.0175720102978825</c:v>
                </c:pt>
                <c:pt idx="318">
                  <c:v>1.0103121456537087</c:v>
                </c:pt>
                <c:pt idx="319">
                  <c:v>1.0045071065374438</c:v>
                </c:pt>
                <c:pt idx="320">
                  <c:v>1.0165878636172383</c:v>
                </c:pt>
                <c:pt idx="321">
                  <c:v>1.016594995114924</c:v>
                </c:pt>
                <c:pt idx="322">
                  <c:v>0.99964342511570858</c:v>
                </c:pt>
                <c:pt idx="323">
                  <c:v>0.98831147529292618</c:v>
                </c:pt>
                <c:pt idx="324">
                  <c:v>0.96966260884448341</c:v>
                </c:pt>
                <c:pt idx="325">
                  <c:v>0.96444235253845656</c:v>
                </c:pt>
                <c:pt idx="326">
                  <c:v>0.95268964435221049</c:v>
                </c:pt>
                <c:pt idx="327">
                  <c:v>0.95220470250957401</c:v>
                </c:pt>
                <c:pt idx="328">
                  <c:v>0.954501044764411</c:v>
                </c:pt>
                <c:pt idx="329">
                  <c:v>0.95336713663236405</c:v>
                </c:pt>
                <c:pt idx="330">
                  <c:v>0.9555565064219137</c:v>
                </c:pt>
                <c:pt idx="331">
                  <c:v>0.98201436283633925</c:v>
                </c:pt>
                <c:pt idx="332">
                  <c:v>0.97858411244945553</c:v>
                </c:pt>
                <c:pt idx="333">
                  <c:v>0.97847000848648225</c:v>
                </c:pt>
                <c:pt idx="334">
                  <c:v>0.97171648017800216</c:v>
                </c:pt>
                <c:pt idx="335">
                  <c:v>0.98834000128366961</c:v>
                </c:pt>
                <c:pt idx="336">
                  <c:v>0.98169344544047688</c:v>
                </c:pt>
                <c:pt idx="337">
                  <c:v>1.0041362686577808</c:v>
                </c:pt>
                <c:pt idx="338">
                  <c:v>1.0079872774081284</c:v>
                </c:pt>
                <c:pt idx="339">
                  <c:v>1.019932536031892</c:v>
                </c:pt>
                <c:pt idx="340">
                  <c:v>1.0219008293931808</c:v>
                </c:pt>
                <c:pt idx="341">
                  <c:v>1.0171298574413612</c:v>
                </c:pt>
                <c:pt idx="342">
                  <c:v>1.0101766471976781</c:v>
                </c:pt>
                <c:pt idx="343">
                  <c:v>1.0025174186830976</c:v>
                </c:pt>
                <c:pt idx="344">
                  <c:v>0.99269021487202525</c:v>
                </c:pt>
                <c:pt idx="345">
                  <c:v>0.97961817961390074</c:v>
                </c:pt>
                <c:pt idx="346">
                  <c:v>0.99968621410182346</c:v>
                </c:pt>
                <c:pt idx="347">
                  <c:v>1.0033018834285388</c:v>
                </c:pt>
                <c:pt idx="348">
                  <c:v>1.0148049891957811</c:v>
                </c:pt>
                <c:pt idx="349">
                  <c:v>1.0329403878108443</c:v>
                </c:pt>
                <c:pt idx="350">
                  <c:v>0.99620604323113904</c:v>
                </c:pt>
                <c:pt idx="351">
                  <c:v>0.98477425244075512</c:v>
                </c:pt>
                <c:pt idx="352">
                  <c:v>0.98292719454012534</c:v>
                </c:pt>
                <c:pt idx="353">
                  <c:v>0.99678369454369109</c:v>
                </c:pt>
                <c:pt idx="354">
                  <c:v>0.9709034894418177</c:v>
                </c:pt>
                <c:pt idx="355">
                  <c:v>0.97078225398115858</c:v>
                </c:pt>
                <c:pt idx="356">
                  <c:v>0.96287342304757428</c:v>
                </c:pt>
                <c:pt idx="357">
                  <c:v>0.95376650050277068</c:v>
                </c:pt>
                <c:pt idx="358">
                  <c:v>0.95677599252619039</c:v>
                </c:pt>
                <c:pt idx="359">
                  <c:v>0.94619284996042019</c:v>
                </c:pt>
                <c:pt idx="360">
                  <c:v>0.93916119324219283</c:v>
                </c:pt>
                <c:pt idx="361">
                  <c:v>0.95840197399855953</c:v>
                </c:pt>
                <c:pt idx="362">
                  <c:v>0.95223322850031733</c:v>
                </c:pt>
                <c:pt idx="363">
                  <c:v>0.92802892535461368</c:v>
                </c:pt>
                <c:pt idx="364">
                  <c:v>0.91417955684873387</c:v>
                </c:pt>
                <c:pt idx="365">
                  <c:v>0.92681657074802271</c:v>
                </c:pt>
                <c:pt idx="366">
                  <c:v>0.94511599380986</c:v>
                </c:pt>
                <c:pt idx="367">
                  <c:v>0.95215478202577331</c:v>
                </c:pt>
                <c:pt idx="368">
                  <c:v>0.94390363920326903</c:v>
                </c:pt>
                <c:pt idx="369">
                  <c:v>0.92496238134970721</c:v>
                </c:pt>
                <c:pt idx="370">
                  <c:v>0.92630310291464313</c:v>
                </c:pt>
                <c:pt idx="371">
                  <c:v>0.9201486204117727</c:v>
                </c:pt>
                <c:pt idx="372">
                  <c:v>0.92537600821548527</c:v>
                </c:pt>
                <c:pt idx="373">
                  <c:v>0.94163582293917547</c:v>
                </c:pt>
                <c:pt idx="374">
                  <c:v>0.93652967059612191</c:v>
                </c:pt>
                <c:pt idx="375">
                  <c:v>0.94881724110880528</c:v>
                </c:pt>
                <c:pt idx="376">
                  <c:v>0.95288932628741363</c:v>
                </c:pt>
                <c:pt idx="377">
                  <c:v>0.95413733838243375</c:v>
                </c:pt>
                <c:pt idx="378">
                  <c:v>0.95087824394000975</c:v>
                </c:pt>
                <c:pt idx="379">
                  <c:v>0.96218879926973466</c:v>
                </c:pt>
                <c:pt idx="380">
                  <c:v>0.95756045727163164</c:v>
                </c:pt>
                <c:pt idx="381">
                  <c:v>0.96195345984610237</c:v>
                </c:pt>
                <c:pt idx="382">
                  <c:v>0.95970703807506619</c:v>
                </c:pt>
                <c:pt idx="383">
                  <c:v>0.95113497785669965</c:v>
                </c:pt>
                <c:pt idx="384">
                  <c:v>0.9756673298959514</c:v>
                </c:pt>
                <c:pt idx="385">
                  <c:v>0.99714026942798262</c:v>
                </c:pt>
                <c:pt idx="386">
                  <c:v>1.0009484891922151</c:v>
                </c:pt>
                <c:pt idx="387">
                  <c:v>1.0056124886787474</c:v>
                </c:pt>
                <c:pt idx="388">
                  <c:v>1.0210878386569964</c:v>
                </c:pt>
                <c:pt idx="389">
                  <c:v>1.0102693566675938</c:v>
                </c:pt>
                <c:pt idx="390">
                  <c:v>1.0138636315012517</c:v>
                </c:pt>
                <c:pt idx="391">
                  <c:v>1.0094777604244667</c:v>
                </c:pt>
                <c:pt idx="392">
                  <c:v>1.0107756930032876</c:v>
                </c:pt>
                <c:pt idx="393">
                  <c:v>1.0036941158012596</c:v>
                </c:pt>
                <c:pt idx="394">
                  <c:v>0.99975039758099604</c:v>
                </c:pt>
                <c:pt idx="395">
                  <c:v>1.0006489662894105</c:v>
                </c:pt>
                <c:pt idx="396">
                  <c:v>0.99719732140946915</c:v>
                </c:pt>
                <c:pt idx="397">
                  <c:v>0.98935980545274305</c:v>
                </c:pt>
                <c:pt idx="398">
                  <c:v>0.98114432011866803</c:v>
                </c:pt>
                <c:pt idx="399">
                  <c:v>0.99731142537244244</c:v>
                </c:pt>
                <c:pt idx="400">
                  <c:v>0.99281145033268436</c:v>
                </c:pt>
                <c:pt idx="401">
                  <c:v>0.99252619042525114</c:v>
                </c:pt>
                <c:pt idx="402">
                  <c:v>0.97319983169665469</c:v>
                </c:pt>
                <c:pt idx="403">
                  <c:v>0.9719589510993204</c:v>
                </c:pt>
                <c:pt idx="404">
                  <c:v>0.97158098172197149</c:v>
                </c:pt>
                <c:pt idx="405">
                  <c:v>0.9860864480149476</c:v>
                </c:pt>
                <c:pt idx="406">
                  <c:v>0.99010861270975514</c:v>
                </c:pt>
                <c:pt idx="407">
                  <c:v>1.0040150331971216</c:v>
                </c:pt>
                <c:pt idx="408">
                  <c:v>1.015432560992134</c:v>
                </c:pt>
                <c:pt idx="409">
                  <c:v>0.99225519351318958</c:v>
                </c:pt>
                <c:pt idx="410">
                  <c:v>0.98436775707266277</c:v>
                </c:pt>
                <c:pt idx="411">
                  <c:v>0.98580118810751438</c:v>
                </c:pt>
                <c:pt idx="412">
                  <c:v>0.98220691327385656</c:v>
                </c:pt>
                <c:pt idx="413">
                  <c:v>0.9817219714312202</c:v>
                </c:pt>
                <c:pt idx="414">
                  <c:v>0.99602062429130744</c:v>
                </c:pt>
                <c:pt idx="415">
                  <c:v>0.99356738908738229</c:v>
                </c:pt>
                <c:pt idx="416">
                  <c:v>0.98918151801059739</c:v>
                </c:pt>
                <c:pt idx="417">
                  <c:v>0.98001754348430714</c:v>
                </c:pt>
                <c:pt idx="418">
                  <c:v>0.97675844904188336</c:v>
                </c:pt>
                <c:pt idx="419">
                  <c:v>0.9783630360211949</c:v>
                </c:pt>
                <c:pt idx="420">
                  <c:v>0.97319983169665469</c:v>
                </c:pt>
                <c:pt idx="421">
                  <c:v>0.97525370303017334</c:v>
                </c:pt>
                <c:pt idx="422">
                  <c:v>0.97973941507455975</c:v>
                </c:pt>
                <c:pt idx="423">
                  <c:v>0.98105161064875235</c:v>
                </c:pt>
                <c:pt idx="424">
                  <c:v>1.0143842308323172</c:v>
                </c:pt>
                <c:pt idx="425">
                  <c:v>1.0150973806009</c:v>
                </c:pt>
                <c:pt idx="426">
                  <c:v>1.0351654150888228</c:v>
                </c:pt>
                <c:pt idx="427">
                  <c:v>1.036613109119046</c:v>
                </c:pt>
                <c:pt idx="428">
                  <c:v>1.0370053414917666</c:v>
                </c:pt>
                <c:pt idx="429">
                  <c:v>1.0342311888919793</c:v>
                </c:pt>
                <c:pt idx="430">
                  <c:v>1.0274633975881275</c:v>
                </c:pt>
                <c:pt idx="431">
                  <c:v>1.0486724717057829</c:v>
                </c:pt>
                <c:pt idx="432">
                  <c:v>1.0504910036156694</c:v>
                </c:pt>
                <c:pt idx="433">
                  <c:v>1.0447287534855194</c:v>
                </c:pt>
                <c:pt idx="434">
                  <c:v>1.0605892043388032</c:v>
                </c:pt>
                <c:pt idx="435">
                  <c:v>1.053129657759426</c:v>
                </c:pt>
                <c:pt idx="436">
                  <c:v>1.0466328633676358</c:v>
                </c:pt>
                <c:pt idx="437">
                  <c:v>1.0445647290387454</c:v>
                </c:pt>
                <c:pt idx="438">
                  <c:v>1.0551692660975731</c:v>
                </c:pt>
                <c:pt idx="439">
                  <c:v>1.0591272473132083</c:v>
                </c:pt>
                <c:pt idx="440">
                  <c:v>1.0496780128794849</c:v>
                </c:pt>
                <c:pt idx="441">
                  <c:v>1.0432097444784378</c:v>
                </c:pt>
                <c:pt idx="442">
                  <c:v>1.0495639089165116</c:v>
                </c:pt>
                <c:pt idx="443">
                  <c:v>1.0371265769524258</c:v>
                </c:pt>
                <c:pt idx="444">
                  <c:v>1.0386955064433081</c:v>
                </c:pt>
                <c:pt idx="445">
                  <c:v>1.0513325203425972</c:v>
                </c:pt>
                <c:pt idx="446">
                  <c:v>1.0556042874564087</c:v>
                </c:pt>
                <c:pt idx="447">
                  <c:v>1.0733902426848663</c:v>
                </c:pt>
                <c:pt idx="448">
                  <c:v>1.0704449341406188</c:v>
                </c:pt>
                <c:pt idx="449">
                  <c:v>1.081655648502742</c:v>
                </c:pt>
                <c:pt idx="450">
                  <c:v>1.0790169943589853</c:v>
                </c:pt>
                <c:pt idx="451">
                  <c:v>1.0769987805138956</c:v>
                </c:pt>
                <c:pt idx="452">
                  <c:v>1.0923101060453706</c:v>
                </c:pt>
                <c:pt idx="453">
                  <c:v>1.0922387910685123</c:v>
                </c:pt>
                <c:pt idx="454">
                  <c:v>1.0785106580232915</c:v>
                </c:pt>
                <c:pt idx="455">
                  <c:v>1.0935081976565897</c:v>
                </c:pt>
                <c:pt idx="456">
                  <c:v>1.0936936165964213</c:v>
                </c:pt>
                <c:pt idx="457">
                  <c:v>1.0902348402187942</c:v>
                </c:pt>
                <c:pt idx="458">
                  <c:v>1.0749021201942619</c:v>
                </c:pt>
                <c:pt idx="459">
                  <c:v>1.0714790013050641</c:v>
                </c:pt>
                <c:pt idx="460">
                  <c:v>1.0729195638376015</c:v>
                </c:pt>
                <c:pt idx="461">
                  <c:v>1.0779330067107393</c:v>
                </c:pt>
                <c:pt idx="462">
                  <c:v>1.0812562846323357</c:v>
                </c:pt>
                <c:pt idx="463">
                  <c:v>1.0811350491716765</c:v>
                </c:pt>
                <c:pt idx="464">
                  <c:v>1.0770059120115816</c:v>
                </c:pt>
                <c:pt idx="465">
                  <c:v>1.0805288718683812</c:v>
                </c:pt>
                <c:pt idx="466">
                  <c:v>1.0739607624997325</c:v>
                </c:pt>
                <c:pt idx="467">
                  <c:v>1.069688995385921</c:v>
                </c:pt>
                <c:pt idx="468">
                  <c:v>1.0763212882337418</c:v>
                </c:pt>
                <c:pt idx="469">
                  <c:v>1.0622722377926588</c:v>
                </c:pt>
                <c:pt idx="470">
                  <c:v>1.057929155701989</c:v>
                </c:pt>
                <c:pt idx="471">
                  <c:v>1.0700170442794692</c:v>
                </c:pt>
                <c:pt idx="472">
                  <c:v>1.0460623435527694</c:v>
                </c:pt>
                <c:pt idx="473">
                  <c:v>1.0632278584825601</c:v>
                </c:pt>
                <c:pt idx="474">
                  <c:v>1.0652959928114503</c:v>
                </c:pt>
                <c:pt idx="475">
                  <c:v>1.0772911719190146</c:v>
                </c:pt>
                <c:pt idx="476">
                  <c:v>1.0777047987847928</c:v>
                </c:pt>
                <c:pt idx="477">
                  <c:v>1.0758006889026763</c:v>
                </c:pt>
                <c:pt idx="478">
                  <c:v>1.0654956747466535</c:v>
                </c:pt>
                <c:pt idx="479">
                  <c:v>1.0726485669255399</c:v>
                </c:pt>
                <c:pt idx="480">
                  <c:v>1.0714433438166351</c:v>
                </c:pt>
                <c:pt idx="481">
                  <c:v>1.0585781219913992</c:v>
                </c:pt>
                <c:pt idx="482">
                  <c:v>1.0521954315625826</c:v>
                </c:pt>
                <c:pt idx="483">
                  <c:v>1.0550765566276574</c:v>
                </c:pt>
                <c:pt idx="484">
                  <c:v>1.0549981101531132</c:v>
                </c:pt>
                <c:pt idx="485">
                  <c:v>1.0506550280624434</c:v>
                </c:pt>
                <c:pt idx="486">
                  <c:v>1.033239910713649</c:v>
                </c:pt>
                <c:pt idx="487">
                  <c:v>1.0264079359306248</c:v>
                </c:pt>
                <c:pt idx="488">
                  <c:v>1.0192693067471099</c:v>
                </c:pt>
                <c:pt idx="489">
                  <c:v>1.0331186752529899</c:v>
                </c:pt>
                <c:pt idx="490">
                  <c:v>1.0452636158119566</c:v>
                </c:pt>
                <c:pt idx="491">
                  <c:v>1.0441511021729675</c:v>
                </c:pt>
                <c:pt idx="492">
                  <c:v>1.0445290715503164</c:v>
                </c:pt>
                <c:pt idx="493">
                  <c:v>1.0338817455053735</c:v>
                </c:pt>
                <c:pt idx="494">
                  <c:v>1.0360354578064939</c:v>
                </c:pt>
                <c:pt idx="495">
                  <c:v>1.0484870527659513</c:v>
                </c:pt>
                <c:pt idx="496">
                  <c:v>1.0550266361438567</c:v>
                </c:pt>
                <c:pt idx="497">
                  <c:v>1.0603895224036</c:v>
                </c:pt>
                <c:pt idx="498">
                  <c:v>1.0682912218394984</c:v>
                </c:pt>
                <c:pt idx="499">
                  <c:v>1.0677492280153755</c:v>
                </c:pt>
                <c:pt idx="500">
                  <c:v>1.0750661446410361</c:v>
                </c:pt>
                <c:pt idx="501">
                  <c:v>1.0742959428909666</c:v>
                </c:pt>
                <c:pt idx="502">
                  <c:v>1.0705233806151628</c:v>
                </c:pt>
                <c:pt idx="503">
                  <c:v>1.070772983034167</c:v>
                </c:pt>
                <c:pt idx="504">
                  <c:v>1.0660376685707764</c:v>
                </c:pt>
                <c:pt idx="505">
                  <c:v>1.0726343039301682</c:v>
                </c:pt>
                <c:pt idx="506">
                  <c:v>1.0455845332078191</c:v>
                </c:pt>
                <c:pt idx="507">
                  <c:v>1.0431027720131505</c:v>
                </c:pt>
                <c:pt idx="508">
                  <c:v>1.0448642519415503</c:v>
                </c:pt>
                <c:pt idx="509">
                  <c:v>1.0477525085043111</c:v>
                </c:pt>
                <c:pt idx="510">
                  <c:v>1.0537215720673498</c:v>
                </c:pt>
                <c:pt idx="511">
                  <c:v>1.0480734259001734</c:v>
                </c:pt>
                <c:pt idx="512">
                  <c:v>1.0601042624961667</c:v>
                </c:pt>
                <c:pt idx="513">
                  <c:v>1.0559822568337576</c:v>
                </c:pt>
                <c:pt idx="514">
                  <c:v>1.0603681279105426</c:v>
                </c:pt>
                <c:pt idx="515">
                  <c:v>1.0664156379481253</c:v>
                </c:pt>
                <c:pt idx="516">
                  <c:v>1.0730621937913181</c:v>
                </c:pt>
                <c:pt idx="517">
                  <c:v>1.0688189526682499</c:v>
                </c:pt>
                <c:pt idx="518">
                  <c:v>1.0675138885917432</c:v>
                </c:pt>
                <c:pt idx="519">
                  <c:v>1.0658593811286308</c:v>
                </c:pt>
                <c:pt idx="520">
                  <c:v>1.0541993824123004</c:v>
                </c:pt>
                <c:pt idx="521">
                  <c:v>1.0480235054163725</c:v>
                </c:pt>
                <c:pt idx="522">
                  <c:v>1.0433309799390971</c:v>
                </c:pt>
                <c:pt idx="523">
                  <c:v>1.0434807413904994</c:v>
                </c:pt>
                <c:pt idx="524">
                  <c:v>1.0372406809153991</c:v>
                </c:pt>
                <c:pt idx="525">
                  <c:v>1.0289610121021515</c:v>
                </c:pt>
                <c:pt idx="526">
                  <c:v>1.0277629204909324</c:v>
                </c:pt>
                <c:pt idx="527">
                  <c:v>1.0383460630567025</c:v>
                </c:pt>
                <c:pt idx="528">
                  <c:v>1.0459767655805396</c:v>
                </c:pt>
                <c:pt idx="529">
                  <c:v>1.054377669854446</c:v>
                </c:pt>
                <c:pt idx="530">
                  <c:v>1.0528087403635638</c:v>
                </c:pt>
                <c:pt idx="531">
                  <c:v>1.058007602176533</c:v>
                </c:pt>
                <c:pt idx="532">
                  <c:v>1.0668934482930761</c:v>
                </c:pt>
                <c:pt idx="533">
                  <c:v>1.0544775108220477</c:v>
                </c:pt>
                <c:pt idx="534">
                  <c:v>1.0670004207583634</c:v>
                </c:pt>
                <c:pt idx="535">
                  <c:v>1.0750661446410361</c:v>
                </c:pt>
                <c:pt idx="536">
                  <c:v>1.0727484078931417</c:v>
                </c:pt>
                <c:pt idx="537">
                  <c:v>1.0594552962067563</c:v>
                </c:pt>
                <c:pt idx="538">
                  <c:v>1.0561676757735892</c:v>
                </c:pt>
                <c:pt idx="539">
                  <c:v>1.0609101217346655</c:v>
                </c:pt>
                <c:pt idx="540">
                  <c:v>1.0618871369176242</c:v>
                </c:pt>
                <c:pt idx="541">
                  <c:v>1.0544917738174195</c:v>
                </c:pt>
                <c:pt idx="542">
                  <c:v>1.0479807164302575</c:v>
                </c:pt>
                <c:pt idx="543">
                  <c:v>1.0331400697460473</c:v>
                </c:pt>
                <c:pt idx="544">
                  <c:v>1.0302946021694017</c:v>
                </c:pt>
                <c:pt idx="545">
                  <c:v>0.91911455324732738</c:v>
                </c:pt>
                <c:pt idx="546">
                  <c:v>0.96741618707344723</c:v>
                </c:pt>
                <c:pt idx="547">
                  <c:v>0.96354378383004202</c:v>
                </c:pt>
                <c:pt idx="548">
                  <c:v>0.95418012736854863</c:v>
                </c:pt>
                <c:pt idx="549">
                  <c:v>0.95516427404919302</c:v>
                </c:pt>
                <c:pt idx="550">
                  <c:v>0.93329910214444134</c:v>
                </c:pt>
                <c:pt idx="551">
                  <c:v>0.90870256662601712</c:v>
                </c:pt>
                <c:pt idx="552">
                  <c:v>0.89041027506186565</c:v>
                </c:pt>
                <c:pt idx="553">
                  <c:v>0.88247291813753814</c:v>
                </c:pt>
                <c:pt idx="554">
                  <c:v>0.91547035792986886</c:v>
                </c:pt>
                <c:pt idx="555">
                  <c:v>0.95266824985915288</c:v>
                </c:pt>
                <c:pt idx="556">
                  <c:v>0.94065880775621691</c:v>
                </c:pt>
                <c:pt idx="557">
                  <c:v>0.94171426941371961</c:v>
                </c:pt>
                <c:pt idx="558">
                  <c:v>0.9323292184591685</c:v>
                </c:pt>
                <c:pt idx="559">
                  <c:v>0.92560421614143196</c:v>
                </c:pt>
                <c:pt idx="560">
                  <c:v>0.94452407950193618</c:v>
                </c:pt>
                <c:pt idx="561">
                  <c:v>0.96231716622807961</c:v>
                </c:pt>
                <c:pt idx="562">
                  <c:v>0.94986557126862214</c:v>
                </c:pt>
                <c:pt idx="563">
                  <c:v>0.95855886694764758</c:v>
                </c:pt>
                <c:pt idx="564">
                  <c:v>0.97650884662287918</c:v>
                </c:pt>
                <c:pt idx="565">
                  <c:v>0.98110153113255316</c:v>
                </c:pt>
                <c:pt idx="566">
                  <c:v>0.97938997168795416</c:v>
                </c:pt>
                <c:pt idx="567">
                  <c:v>0.97419110987498481</c:v>
                </c:pt>
                <c:pt idx="568">
                  <c:v>0.98586537158668697</c:v>
                </c:pt>
                <c:pt idx="569">
                  <c:v>0.96260242613551272</c:v>
                </c:pt>
                <c:pt idx="570">
                  <c:v>0.96441382654771324</c:v>
                </c:pt>
                <c:pt idx="571">
                  <c:v>0.96193206535304476</c:v>
                </c:pt>
                <c:pt idx="572">
                  <c:v>0.97538206998851829</c:v>
                </c:pt>
                <c:pt idx="573">
                  <c:v>0.97159524471734315</c:v>
                </c:pt>
                <c:pt idx="574">
                  <c:v>0.95908659777639893</c:v>
                </c:pt>
                <c:pt idx="575">
                  <c:v>0.93494647810986786</c:v>
                </c:pt>
                <c:pt idx="576">
                  <c:v>0.94321188392774358</c:v>
                </c:pt>
                <c:pt idx="577">
                  <c:v>0.94825385279162477</c:v>
                </c:pt>
                <c:pt idx="578">
                  <c:v>0.96741618707344723</c:v>
                </c:pt>
                <c:pt idx="579">
                  <c:v>0.95921496473474388</c:v>
                </c:pt>
                <c:pt idx="580">
                  <c:v>0.95249709391469295</c:v>
                </c:pt>
                <c:pt idx="581">
                  <c:v>0.94785448892121826</c:v>
                </c:pt>
                <c:pt idx="582">
                  <c:v>0.92747980003280484</c:v>
                </c:pt>
                <c:pt idx="583">
                  <c:v>0.91291728175834197</c:v>
                </c:pt>
                <c:pt idx="584">
                  <c:v>0.92647425885910306</c:v>
                </c:pt>
                <c:pt idx="585">
                  <c:v>0.93050355505159632</c:v>
                </c:pt>
                <c:pt idx="586">
                  <c:v>0.93138072926695337</c:v>
                </c:pt>
                <c:pt idx="587">
                  <c:v>0.9305463440377113</c:v>
                </c:pt>
                <c:pt idx="588">
                  <c:v>0.9258752130534933</c:v>
                </c:pt>
                <c:pt idx="589">
                  <c:v>0.94033789036035453</c:v>
                </c:pt>
                <c:pt idx="590">
                  <c:v>0.97236544646741263</c:v>
                </c:pt>
                <c:pt idx="591">
                  <c:v>0.97802785562996086</c:v>
                </c:pt>
                <c:pt idx="592">
                  <c:v>0.98080200822974828</c:v>
                </c:pt>
                <c:pt idx="593">
                  <c:v>0.98791924292020561</c:v>
                </c:pt>
                <c:pt idx="594">
                  <c:v>0.99064347503619221</c:v>
                </c:pt>
                <c:pt idx="595">
                  <c:v>0.98556584868388208</c:v>
                </c:pt>
                <c:pt idx="596">
                  <c:v>0.99291842279797171</c:v>
                </c:pt>
                <c:pt idx="597">
                  <c:v>1.0082868003109333</c:v>
                </c:pt>
                <c:pt idx="598">
                  <c:v>1.0166520470964107</c:v>
                </c:pt>
                <c:pt idx="599">
                  <c:v>1.026864351782518</c:v>
                </c:pt>
                <c:pt idx="600">
                  <c:v>1.0201892699485819</c:v>
                </c:pt>
                <c:pt idx="601">
                  <c:v>1.0262082539954216</c:v>
                </c:pt>
                <c:pt idx="602">
                  <c:v>1.0336107485933119</c:v>
                </c:pt>
                <c:pt idx="603">
                  <c:v>1.010761430007916</c:v>
                </c:pt>
                <c:pt idx="604">
                  <c:v>1.0169159125107865</c:v>
                </c:pt>
                <c:pt idx="605">
                  <c:v>1.0322058435492039</c:v>
                </c:pt>
                <c:pt idx="606">
                  <c:v>1.0212518631037704</c:v>
                </c:pt>
                <c:pt idx="607">
                  <c:v>1.0443864415965998</c:v>
                </c:pt>
                <c:pt idx="608">
                  <c:v>1.0503483736619528</c:v>
                </c:pt>
                <c:pt idx="609">
                  <c:v>1.0524592969769582</c:v>
                </c:pt>
                <c:pt idx="610">
                  <c:v>1.0488293646548712</c:v>
                </c:pt>
                <c:pt idx="611">
                  <c:v>1.0589846173594917</c:v>
                </c:pt>
                <c:pt idx="612">
                  <c:v>1.0593055347553539</c:v>
                </c:pt>
                <c:pt idx="613">
                  <c:v>1.0631708065010732</c:v>
                </c:pt>
                <c:pt idx="614">
                  <c:v>1.070566169601278</c:v>
                </c:pt>
                <c:pt idx="615">
                  <c:v>1.0653958337790519</c:v>
                </c:pt>
                <c:pt idx="616">
                  <c:v>1.0600115530262511</c:v>
                </c:pt>
                <c:pt idx="617">
                  <c:v>1.0656454361980559</c:v>
                </c:pt>
                <c:pt idx="618">
                  <c:v>1.066223087510608</c:v>
                </c:pt>
                <c:pt idx="619">
                  <c:v>1.0599545010447644</c:v>
                </c:pt>
                <c:pt idx="620">
                  <c:v>1.0599545010447644</c:v>
                </c:pt>
                <c:pt idx="621">
                  <c:v>1.0831532630167662</c:v>
                </c:pt>
                <c:pt idx="622">
                  <c:v>1.0568522995514289</c:v>
                </c:pt>
                <c:pt idx="623">
                  <c:v>1.0505979760809567</c:v>
                </c:pt>
                <c:pt idx="624">
                  <c:v>1.0535504161228899</c:v>
                </c:pt>
                <c:pt idx="625">
                  <c:v>1.0528800553404221</c:v>
                </c:pt>
                <c:pt idx="626">
                  <c:v>1.0575440548269543</c:v>
                </c:pt>
                <c:pt idx="627">
                  <c:v>1.0799440890581431</c:v>
                </c:pt>
                <c:pt idx="628">
                  <c:v>1.0800439300257447</c:v>
                </c:pt>
                <c:pt idx="629">
                  <c:v>1.0622579747972871</c:v>
                </c:pt>
                <c:pt idx="630">
                  <c:v>1.0795090676993075</c:v>
                </c:pt>
                <c:pt idx="631">
                  <c:v>1.0816699114981136</c:v>
                </c:pt>
                <c:pt idx="632">
                  <c:v>1.0792665967779893</c:v>
                </c:pt>
                <c:pt idx="633">
                  <c:v>1.066101852049949</c:v>
                </c:pt>
                <c:pt idx="634">
                  <c:v>1.0695962859160051</c:v>
                </c:pt>
                <c:pt idx="635">
                  <c:v>1.0578934982135599</c:v>
                </c:pt>
                <c:pt idx="636">
                  <c:v>1.0524450339815865</c:v>
                </c:pt>
                <c:pt idx="637">
                  <c:v>1.0516962267245744</c:v>
                </c:pt>
                <c:pt idx="638">
                  <c:v>1.0273849511135835</c:v>
                </c:pt>
                <c:pt idx="639">
                  <c:v>1.0144769403022329</c:v>
                </c:pt>
                <c:pt idx="640">
                  <c:v>0.98735585460302522</c:v>
                </c:pt>
                <c:pt idx="641">
                  <c:v>1.0026671801345</c:v>
                </c:pt>
                <c:pt idx="642">
                  <c:v>1.0031022014933355</c:v>
                </c:pt>
                <c:pt idx="643">
                  <c:v>1.0046853939795897</c:v>
                </c:pt>
                <c:pt idx="644">
                  <c:v>0.99014427019818441</c:v>
                </c:pt>
                <c:pt idx="645">
                  <c:v>0.97126719582379495</c:v>
                </c:pt>
                <c:pt idx="646">
                  <c:v>0.97689394749791392</c:v>
                </c:pt>
                <c:pt idx="647">
                  <c:v>0.98567282114916954</c:v>
                </c:pt>
                <c:pt idx="648">
                  <c:v>0.98386855223465475</c:v>
                </c:pt>
                <c:pt idx="649">
                  <c:v>0.98045969634082852</c:v>
                </c:pt>
                <c:pt idx="650">
                  <c:v>0.98341926788044753</c:v>
                </c:pt>
                <c:pt idx="651">
                  <c:v>0.96837893926103424</c:v>
                </c:pt>
                <c:pt idx="652">
                  <c:v>0.95181247013685344</c:v>
                </c:pt>
                <c:pt idx="653">
                  <c:v>0.9510066108983547</c:v>
                </c:pt>
                <c:pt idx="654">
                  <c:v>0.96147564950115172</c:v>
                </c:pt>
                <c:pt idx="655">
                  <c:v>0.9787623998916013</c:v>
                </c:pt>
                <c:pt idx="656">
                  <c:v>0.98000328048893548</c:v>
                </c:pt>
                <c:pt idx="657">
                  <c:v>0.99758955378218972</c:v>
                </c:pt>
                <c:pt idx="658">
                  <c:v>1.0037796937734893</c:v>
                </c:pt>
                <c:pt idx="659">
                  <c:v>1.0111180048922073</c:v>
                </c:pt>
                <c:pt idx="660">
                  <c:v>1.0163667871889777</c:v>
                </c:pt>
                <c:pt idx="661">
                  <c:v>1.0252241073147772</c:v>
                </c:pt>
                <c:pt idx="662">
                  <c:v>1.0322842900237479</c:v>
                </c:pt>
                <c:pt idx="663">
                  <c:v>1.0424466742260543</c:v>
                </c:pt>
                <c:pt idx="664">
                  <c:v>1.0316424552320231</c:v>
                </c:pt>
                <c:pt idx="665">
                  <c:v>1.0373975738644874</c:v>
                </c:pt>
                <c:pt idx="666">
                  <c:v>1.0293033239910714</c:v>
                </c:pt>
                <c:pt idx="667">
                  <c:v>1.0325766814288668</c:v>
                </c:pt>
                <c:pt idx="668">
                  <c:v>1.0153683775129614</c:v>
                </c:pt>
                <c:pt idx="669">
                  <c:v>0.99891601235175398</c:v>
                </c:pt>
                <c:pt idx="670">
                  <c:v>0.99298973777483013</c:v>
                </c:pt>
                <c:pt idx="671">
                  <c:v>0.99865927843506408</c:v>
                </c:pt>
                <c:pt idx="672">
                  <c:v>1.0335608281095112</c:v>
                </c:pt>
                <c:pt idx="673">
                  <c:v>1.0393016837466036</c:v>
                </c:pt>
                <c:pt idx="674">
                  <c:v>1.0516890952268887</c:v>
                </c:pt>
                <c:pt idx="675">
                  <c:v>1.0445932550294887</c:v>
                </c:pt>
                <c:pt idx="676">
                  <c:v>1.0470250957403564</c:v>
                </c:pt>
                <c:pt idx="677">
                  <c:v>1.047296092652418</c:v>
                </c:pt>
                <c:pt idx="678">
                  <c:v>1.0338032990308295</c:v>
                </c:pt>
                <c:pt idx="679">
                  <c:v>1.0401432004735314</c:v>
                </c:pt>
                <c:pt idx="680">
                  <c:v>1.0370552619755675</c:v>
                </c:pt>
                <c:pt idx="681">
                  <c:v>1.0535432846252042</c:v>
                </c:pt>
                <c:pt idx="682">
                  <c:v>1.0336178800909979</c:v>
                </c:pt>
                <c:pt idx="683">
                  <c:v>1.0330901492622466</c:v>
                </c:pt>
                <c:pt idx="684">
                  <c:v>1.0209309457079081</c:v>
                </c:pt>
                <c:pt idx="685">
                  <c:v>1.0075593875469786</c:v>
                </c:pt>
                <c:pt idx="686">
                  <c:v>1.0194119367008265</c:v>
                </c:pt>
                <c:pt idx="687">
                  <c:v>1.0282407308358827</c:v>
                </c:pt>
                <c:pt idx="688">
                  <c:v>1.0241187251734736</c:v>
                </c:pt>
                <c:pt idx="689">
                  <c:v>1.0227993981015953</c:v>
                </c:pt>
                <c:pt idx="690">
                  <c:v>1.0043145560999265</c:v>
                </c:pt>
                <c:pt idx="691">
                  <c:v>1.0063042439542729</c:v>
                </c:pt>
                <c:pt idx="692">
                  <c:v>0.99840254451837429</c:v>
                </c:pt>
                <c:pt idx="693">
                  <c:v>0.98154368398907443</c:v>
                </c:pt>
                <c:pt idx="694">
                  <c:v>0.98746995856599851</c:v>
                </c:pt>
                <c:pt idx="695">
                  <c:v>1.0113533443158398</c:v>
                </c:pt>
                <c:pt idx="696">
                  <c:v>1.0008914372107287</c:v>
                </c:pt>
                <c:pt idx="697">
                  <c:v>0.98397552469994221</c:v>
                </c:pt>
                <c:pt idx="698">
                  <c:v>0.98723461914236599</c:v>
                </c:pt>
                <c:pt idx="699">
                  <c:v>0.97290744029153564</c:v>
                </c:pt>
                <c:pt idx="700">
                  <c:v>0.98694935923493299</c:v>
                </c:pt>
                <c:pt idx="701">
                  <c:v>0.99424488136753608</c:v>
                </c:pt>
                <c:pt idx="702">
                  <c:v>0.98207141481782578</c:v>
                </c:pt>
                <c:pt idx="703">
                  <c:v>0.97011902469637645</c:v>
                </c:pt>
                <c:pt idx="704">
                  <c:v>0.98751274755211338</c:v>
                </c:pt>
                <c:pt idx="705">
                  <c:v>0.98155081548676026</c:v>
                </c:pt>
                <c:pt idx="706">
                  <c:v>0.98653573236915482</c:v>
                </c:pt>
                <c:pt idx="707">
                  <c:v>0.98000328048893548</c:v>
                </c:pt>
                <c:pt idx="708">
                  <c:v>0.97909758028283522</c:v>
                </c:pt>
                <c:pt idx="709">
                  <c:v>0.98442480905414953</c:v>
                </c:pt>
                <c:pt idx="710">
                  <c:v>0.99432332784208011</c:v>
                </c:pt>
                <c:pt idx="711">
                  <c:v>1.009470628926781</c:v>
                </c:pt>
                <c:pt idx="712">
                  <c:v>1.0266361438565712</c:v>
                </c:pt>
                <c:pt idx="713">
                  <c:v>1.0361281672764098</c:v>
                </c:pt>
                <c:pt idx="714">
                  <c:v>1.0615020360425893</c:v>
                </c:pt>
                <c:pt idx="715">
                  <c:v>1.0634418034131348</c:v>
                </c:pt>
                <c:pt idx="716">
                  <c:v>1.0663443229712672</c:v>
                </c:pt>
                <c:pt idx="717">
                  <c:v>1.0679132524621495</c:v>
                </c:pt>
                <c:pt idx="718">
                  <c:v>1.0676636500431456</c:v>
                </c:pt>
                <c:pt idx="719">
                  <c:v>1.0806786333197833</c:v>
                </c:pt>
                <c:pt idx="720">
                  <c:v>1.0802650064540054</c:v>
                </c:pt>
                <c:pt idx="721">
                  <c:v>1.0795875141738516</c:v>
                </c:pt>
                <c:pt idx="722">
                  <c:v>1.0642120051632042</c:v>
                </c:pt>
                <c:pt idx="723">
                  <c:v>1.0702666466984732</c:v>
                </c:pt>
                <c:pt idx="724">
                  <c:v>1.0747880162312886</c:v>
                </c:pt>
                <c:pt idx="725">
                  <c:v>1.0837095198362607</c:v>
                </c:pt>
                <c:pt idx="726">
                  <c:v>1.082539954215785</c:v>
                </c:pt>
                <c:pt idx="727">
                  <c:v>1.0914044058392705</c:v>
                </c:pt>
                <c:pt idx="728">
                  <c:v>1.0974875733652825</c:v>
                </c:pt>
                <c:pt idx="729">
                  <c:v>1.090791097038289</c:v>
                </c:pt>
                <c:pt idx="730">
                  <c:v>1.0908124915313464</c:v>
                </c:pt>
                <c:pt idx="731">
                  <c:v>1.0964178487124081</c:v>
                </c:pt>
                <c:pt idx="732">
                  <c:v>1.0923243690407423</c:v>
                </c:pt>
                <c:pt idx="733">
                  <c:v>1.0937435370802222</c:v>
                </c:pt>
                <c:pt idx="734">
                  <c:v>1.1256213317358779</c:v>
                </c:pt>
                <c:pt idx="735">
                  <c:v>1.1290016616389607</c:v>
                </c:pt>
                <c:pt idx="736">
                  <c:v>1.1459175741497472</c:v>
                </c:pt>
                <c:pt idx="737">
                  <c:v>1.1282599858796345</c:v>
                </c:pt>
                <c:pt idx="738">
                  <c:v>1.0905486261169708</c:v>
                </c:pt>
                <c:pt idx="739">
                  <c:v>1.0563673577087924</c:v>
                </c:pt>
                <c:pt idx="740">
                  <c:v>1.0520528016088659</c:v>
                </c:pt>
                <c:pt idx="741">
                  <c:v>1.060346733417485</c:v>
                </c:pt>
                <c:pt idx="742">
                  <c:v>1.037661439278863</c:v>
                </c:pt>
                <c:pt idx="743">
                  <c:v>1.0409704542050877</c:v>
                </c:pt>
                <c:pt idx="744">
                  <c:v>1.0162312887329468</c:v>
                </c:pt>
                <c:pt idx="745">
                  <c:v>1.0300164737596542</c:v>
                </c:pt>
                <c:pt idx="746">
                  <c:v>1.0082440113248183</c:v>
                </c:pt>
                <c:pt idx="747">
                  <c:v>1.0535147586344609</c:v>
                </c:pt>
                <c:pt idx="748">
                  <c:v>1.0334467241465382</c:v>
                </c:pt>
                <c:pt idx="749">
                  <c:v>1.024853269435114</c:v>
                </c:pt>
                <c:pt idx="750">
                  <c:v>0.99712600643261096</c:v>
                </c:pt>
                <c:pt idx="751">
                  <c:v>0.99947940066893448</c:v>
                </c:pt>
                <c:pt idx="752">
                  <c:v>1.0044999750397581</c:v>
                </c:pt>
                <c:pt idx="753">
                  <c:v>1.0111037418968356</c:v>
                </c:pt>
                <c:pt idx="754">
                  <c:v>1.0219008293931808</c:v>
                </c:pt>
                <c:pt idx="755">
                  <c:v>0.99599209830056401</c:v>
                </c:pt>
                <c:pt idx="756">
                  <c:v>1.0238405967637263</c:v>
                </c:pt>
                <c:pt idx="757">
                  <c:v>1.0559822568337576</c:v>
                </c:pt>
                <c:pt idx="758">
                  <c:v>1.1035208204074938</c:v>
                </c:pt>
                <c:pt idx="759">
                  <c:v>1.0806857648174693</c:v>
                </c:pt>
                <c:pt idx="760">
                  <c:v>1.079152492815016</c:v>
                </c:pt>
                <c:pt idx="761">
                  <c:v>1.0933227787167583</c:v>
                </c:pt>
                <c:pt idx="762">
                  <c:v>1.108562789271375</c:v>
                </c:pt>
                <c:pt idx="763">
                  <c:v>1.1148028497464753</c:v>
                </c:pt>
                <c:pt idx="764">
                  <c:v>1.1349279362158848</c:v>
                </c:pt>
                <c:pt idx="765">
                  <c:v>1.1242092951940839</c:v>
                </c:pt>
                <c:pt idx="766">
                  <c:v>1.1203368919506786</c:v>
                </c:pt>
                <c:pt idx="767">
                  <c:v>1.1539975610277915</c:v>
                </c:pt>
                <c:pt idx="768">
                  <c:v>1.1885068783295178</c:v>
                </c:pt>
                <c:pt idx="769">
                  <c:v>1.1922437831168924</c:v>
                </c:pt>
                <c:pt idx="770">
                  <c:v>1.1712557854274976</c:v>
                </c:pt>
                <c:pt idx="771">
                  <c:v>1.1937556606262882</c:v>
                </c:pt>
                <c:pt idx="772">
                  <c:v>1.1750640051917303</c:v>
                </c:pt>
                <c:pt idx="773">
                  <c:v>1.1693160180569522</c:v>
                </c:pt>
                <c:pt idx="774">
                  <c:v>1.1750497421963586</c:v>
                </c:pt>
                <c:pt idx="775">
                  <c:v>1.1590894503754734</c:v>
                </c:pt>
                <c:pt idx="776">
                  <c:v>1.1798064511528066</c:v>
                </c:pt>
                <c:pt idx="777">
                  <c:v>1.1809902797686542</c:v>
                </c:pt>
                <c:pt idx="778">
                  <c:v>1.2095447965027135</c:v>
                </c:pt>
                <c:pt idx="779">
                  <c:v>1.2518987612588519</c:v>
                </c:pt>
                <c:pt idx="780">
                  <c:v>1.2469780278556299</c:v>
                </c:pt>
                <c:pt idx="781">
                  <c:v>1.2425564992904159</c:v>
                </c:pt>
                <c:pt idx="782">
                  <c:v>1.2577109318728026</c:v>
                </c:pt>
                <c:pt idx="783">
                  <c:v>1.2856664028012523</c:v>
                </c:pt>
                <c:pt idx="784">
                  <c:v>1.3108976416137152</c:v>
                </c:pt>
                <c:pt idx="785">
                  <c:v>1.2840903418126841</c:v>
                </c:pt>
                <c:pt idx="786">
                  <c:v>1.2792623178793778</c:v>
                </c:pt>
                <c:pt idx="787">
                  <c:v>1.2905657417114169</c:v>
                </c:pt>
                <c:pt idx="788">
                  <c:v>1.2821505744421384</c:v>
                </c:pt>
                <c:pt idx="789">
                  <c:v>1.278463590138565</c:v>
                </c:pt>
                <c:pt idx="790">
                  <c:v>1.2638154938918722</c:v>
                </c:pt>
                <c:pt idx="791">
                  <c:v>1.2453235203925177</c:v>
                </c:pt>
                <c:pt idx="792">
                  <c:v>1.2556142715531688</c:v>
                </c:pt>
                <c:pt idx="793">
                  <c:v>1.2544090484442638</c:v>
                </c:pt>
                <c:pt idx="794">
                  <c:v>1.271788508304629</c:v>
                </c:pt>
                <c:pt idx="795">
                  <c:v>1.2891608366673084</c:v>
                </c:pt>
                <c:pt idx="796">
                  <c:v>1.2546800453563252</c:v>
                </c:pt>
                <c:pt idx="797">
                  <c:v>1.2555358250786248</c:v>
                </c:pt>
                <c:pt idx="798">
                  <c:v>1.232715032483972</c:v>
                </c:pt>
                <c:pt idx="799">
                  <c:v>1.1876653616025903</c:v>
                </c:pt>
                <c:pt idx="800">
                  <c:v>1.1920084436932601</c:v>
                </c:pt>
                <c:pt idx="801">
                  <c:v>1.1871804197599538</c:v>
                </c:pt>
                <c:pt idx="802">
                  <c:v>1.1609222452807315</c:v>
                </c:pt>
                <c:pt idx="803">
                  <c:v>1.1480641549531816</c:v>
                </c:pt>
                <c:pt idx="804">
                  <c:v>1.1493763505273742</c:v>
                </c:pt>
                <c:pt idx="805">
                  <c:v>1.1639460002995228</c:v>
                </c:pt>
                <c:pt idx="806">
                  <c:v>1.1467234333882459</c:v>
                </c:pt>
                <c:pt idx="807">
                  <c:v>1.1614642391048544</c:v>
                </c:pt>
                <c:pt idx="808">
                  <c:v>1.1430721065731013</c:v>
                </c:pt>
                <c:pt idx="809">
                  <c:v>1.1543184784236538</c:v>
                </c:pt>
                <c:pt idx="810">
                  <c:v>1.1520934511456751</c:v>
                </c:pt>
                <c:pt idx="811">
                  <c:v>1.1280888299351746</c:v>
                </c:pt>
                <c:pt idx="812">
                  <c:v>1.1207505188164566</c:v>
                </c:pt>
                <c:pt idx="813">
                  <c:v>1.1501964727612446</c:v>
                </c:pt>
                <c:pt idx="814">
                  <c:v>1.1597098906741405</c:v>
                </c:pt>
                <c:pt idx="815">
                  <c:v>1.1851836004079217</c:v>
                </c:pt>
                <c:pt idx="816">
                  <c:v>1.1975496173951492</c:v>
                </c:pt>
                <c:pt idx="817">
                  <c:v>1.1991399413790891</c:v>
                </c:pt>
                <c:pt idx="818">
                  <c:v>1.2128110224428232</c:v>
                </c:pt>
                <c:pt idx="819">
                  <c:v>1.2092452735999089</c:v>
                </c:pt>
                <c:pt idx="820">
                  <c:v>1.2006803448792283</c:v>
                </c:pt>
                <c:pt idx="821">
                  <c:v>1.1892485540888442</c:v>
                </c:pt>
                <c:pt idx="822">
                  <c:v>1.1817034295372371</c:v>
                </c:pt>
                <c:pt idx="823">
                  <c:v>1.1968008101381371</c:v>
                </c:pt>
                <c:pt idx="824">
                  <c:v>1.1748357972657839</c:v>
                </c:pt>
                <c:pt idx="825">
                  <c:v>1.1964513667515315</c:v>
                </c:pt>
                <c:pt idx="826">
                  <c:v>1.20293389814795</c:v>
                </c:pt>
                <c:pt idx="827">
                  <c:v>1.1813967751367465</c:v>
                </c:pt>
                <c:pt idx="828">
                  <c:v>1.2004022164694808</c:v>
                </c:pt>
                <c:pt idx="829">
                  <c:v>1.219657260221219</c:v>
                </c:pt>
                <c:pt idx="830">
                  <c:v>1.1963515257839299</c:v>
                </c:pt>
                <c:pt idx="831">
                  <c:v>1.1857113312366732</c:v>
                </c:pt>
                <c:pt idx="832">
                  <c:v>1.2000171155944459</c:v>
                </c:pt>
                <c:pt idx="833">
                  <c:v>1.1961090548626117</c:v>
                </c:pt>
                <c:pt idx="834">
                  <c:v>1.1965868652075622</c:v>
                </c:pt>
                <c:pt idx="835">
                  <c:v>1.1916661318043402</c:v>
                </c:pt>
                <c:pt idx="836">
                  <c:v>1.2040392802892534</c:v>
                </c:pt>
                <c:pt idx="837">
                  <c:v>1.2279012715460373</c:v>
                </c:pt>
                <c:pt idx="838">
                  <c:v>1.2225597797793515</c:v>
                </c:pt>
                <c:pt idx="839">
                  <c:v>1.2030693966039807</c:v>
                </c:pt>
                <c:pt idx="840">
                  <c:v>1.2184306426192564</c:v>
                </c:pt>
                <c:pt idx="841">
                  <c:v>1.2156493585217831</c:v>
                </c:pt>
                <c:pt idx="842">
                  <c:v>1.1997033296962696</c:v>
                </c:pt>
                <c:pt idx="843">
                  <c:v>1.1963586572816156</c:v>
                </c:pt>
                <c:pt idx="844">
                  <c:v>1.2062643075672321</c:v>
                </c:pt>
                <c:pt idx="845">
                  <c:v>1.197057544054827</c:v>
                </c:pt>
                <c:pt idx="846">
                  <c:v>1.183372199995721</c:v>
                </c:pt>
                <c:pt idx="847">
                  <c:v>1.1673263302026058</c:v>
                </c:pt>
                <c:pt idx="848">
                  <c:v>1.1833508055026636</c:v>
                </c:pt>
                <c:pt idx="849">
                  <c:v>1.1878650435377933</c:v>
                </c:pt>
                <c:pt idx="850">
                  <c:v>1.180548126912133</c:v>
                </c:pt>
                <c:pt idx="851">
                  <c:v>1.1778809467776328</c:v>
                </c:pt>
                <c:pt idx="852">
                  <c:v>1.1845275026208253</c:v>
                </c:pt>
                <c:pt idx="853">
                  <c:v>1.1821313193983867</c:v>
                </c:pt>
                <c:pt idx="854">
                  <c:v>1.147593476105917</c:v>
                </c:pt>
                <c:pt idx="855">
                  <c:v>1.1531203868124345</c:v>
                </c:pt>
                <c:pt idx="856">
                  <c:v>1.1719974611868238</c:v>
                </c:pt>
                <c:pt idx="857">
                  <c:v>1.1616282635516284</c:v>
                </c:pt>
                <c:pt idx="858">
                  <c:v>1.1681892414225912</c:v>
                </c:pt>
                <c:pt idx="859">
                  <c:v>1.1781733381827517</c:v>
                </c:pt>
                <c:pt idx="860">
                  <c:v>1.1744792223814924</c:v>
                </c:pt>
                <c:pt idx="861">
                  <c:v>1.1866883464196316</c:v>
                </c:pt>
                <c:pt idx="862">
                  <c:v>1.1789007509467062</c:v>
                </c:pt>
                <c:pt idx="863">
                  <c:v>1.1782945736434109</c:v>
                </c:pt>
                <c:pt idx="864">
                  <c:v>1.1818959799747544</c:v>
                </c:pt>
                <c:pt idx="865">
                  <c:v>1.1901185968065153</c:v>
                </c:pt>
                <c:pt idx="866">
                  <c:v>1.1871518937692105</c:v>
                </c:pt>
                <c:pt idx="867">
                  <c:v>1.1839284568152157</c:v>
                </c:pt>
                <c:pt idx="868">
                  <c:v>1.1859894596464202</c:v>
                </c:pt>
                <c:pt idx="869">
                  <c:v>1.1922437831168924</c:v>
                </c:pt>
                <c:pt idx="870">
                  <c:v>1.1818531909886396</c:v>
                </c:pt>
                <c:pt idx="871">
                  <c:v>1.1780164452336634</c:v>
                </c:pt>
                <c:pt idx="872">
                  <c:v>1.1638532908296071</c:v>
                </c:pt>
                <c:pt idx="873">
                  <c:v>1.1727391369461502</c:v>
                </c:pt>
                <c:pt idx="874">
                  <c:v>1.1659499511492408</c:v>
                </c:pt>
                <c:pt idx="875">
                  <c:v>1.1799419496088372</c:v>
                </c:pt>
                <c:pt idx="876">
                  <c:v>1.1693516755453812</c:v>
                </c:pt>
                <c:pt idx="877">
                  <c:v>1.1703144277329682</c:v>
                </c:pt>
                <c:pt idx="878">
                  <c:v>1.1636108199082891</c:v>
                </c:pt>
                <c:pt idx="879">
                  <c:v>1.1562083253103983</c:v>
                </c:pt>
                <c:pt idx="880">
                  <c:v>1.1511235674604023</c:v>
                </c:pt>
                <c:pt idx="881">
                  <c:v>1.1374738808897256</c:v>
                </c:pt>
                <c:pt idx="882">
                  <c:v>1.1514444848562646</c:v>
                </c:pt>
                <c:pt idx="883">
                  <c:v>1.158148092680944</c:v>
                </c:pt>
                <c:pt idx="884">
                  <c:v>1.1716836752886475</c:v>
                </c:pt>
                <c:pt idx="885">
                  <c:v>1.1745648003537223</c:v>
                </c:pt>
                <c:pt idx="886">
                  <c:v>1.1704356631936272</c:v>
                </c:pt>
                <c:pt idx="887">
                  <c:v>1.1785441760624147</c:v>
                </c:pt>
                <c:pt idx="888">
                  <c:v>1.1767541701432718</c:v>
                </c:pt>
                <c:pt idx="889">
                  <c:v>1.1601235175399185</c:v>
                </c:pt>
                <c:pt idx="890">
                  <c:v>1.1664919449733639</c:v>
                </c:pt>
                <c:pt idx="891">
                  <c:v>1.166449155987249</c:v>
                </c:pt>
                <c:pt idx="892">
                  <c:v>1.1525498669975682</c:v>
                </c:pt>
                <c:pt idx="893">
                  <c:v>1.1379089022485611</c:v>
                </c:pt>
                <c:pt idx="894">
                  <c:v>1.1302853312224102</c:v>
                </c:pt>
                <c:pt idx="895">
                  <c:v>1.1442488036912632</c:v>
                </c:pt>
                <c:pt idx="896">
                  <c:v>1.1569571325674104</c:v>
                </c:pt>
                <c:pt idx="897">
                  <c:v>1.1672264892350042</c:v>
                </c:pt>
                <c:pt idx="898">
                  <c:v>1.1902469637648603</c:v>
                </c:pt>
                <c:pt idx="899">
                  <c:v>1.1864957959821143</c:v>
                </c:pt>
                <c:pt idx="900">
                  <c:v>1.1941407615013229</c:v>
                </c:pt>
                <c:pt idx="901">
                  <c:v>1.2074124786946505</c:v>
                </c:pt>
                <c:pt idx="902">
                  <c:v>1.1950321987120516</c:v>
                </c:pt>
                <c:pt idx="903">
                  <c:v>1.2055368948032776</c:v>
                </c:pt>
                <c:pt idx="904">
                  <c:v>1.2137951691234676</c:v>
                </c:pt>
                <c:pt idx="905">
                  <c:v>1.2108355975838485</c:v>
                </c:pt>
                <c:pt idx="906">
                  <c:v>1.2106787046347605</c:v>
                </c:pt>
                <c:pt idx="907">
                  <c:v>1.2152856521398059</c:v>
                </c:pt>
                <c:pt idx="908">
                  <c:v>1.2212475842051589</c:v>
                </c:pt>
                <c:pt idx="909">
                  <c:v>1.2180241472511641</c:v>
                </c:pt>
                <c:pt idx="910">
                  <c:v>1.2061074146181439</c:v>
                </c:pt>
                <c:pt idx="911">
                  <c:v>1.193712871640173</c:v>
                </c:pt>
                <c:pt idx="912">
                  <c:v>1.2091953531161079</c:v>
                </c:pt>
                <c:pt idx="913">
                  <c:v>1.1861891415816235</c:v>
                </c:pt>
                <c:pt idx="914">
                  <c:v>1.1653865628320603</c:v>
                </c:pt>
                <c:pt idx="915">
                  <c:v>1.1824950257803641</c:v>
                </c:pt>
                <c:pt idx="916">
                  <c:v>1.1845061081277679</c:v>
                </c:pt>
                <c:pt idx="917">
                  <c:v>1.208945750697104</c:v>
                </c:pt>
                <c:pt idx="918">
                  <c:v>1.2260185561569785</c:v>
                </c:pt>
                <c:pt idx="919">
                  <c:v>1.236009784414825</c:v>
                </c:pt>
                <c:pt idx="920">
                  <c:v>1.2109211755560785</c:v>
                </c:pt>
                <c:pt idx="921">
                  <c:v>1.205807891715339</c:v>
                </c:pt>
                <c:pt idx="922">
                  <c:v>1.2198925996448513</c:v>
                </c:pt>
                <c:pt idx="923">
                  <c:v>1.2110424110167377</c:v>
                </c:pt>
                <c:pt idx="924">
                  <c:v>1.2131961233178581</c:v>
                </c:pt>
                <c:pt idx="925">
                  <c:v>1.2224670703094358</c:v>
                </c:pt>
                <c:pt idx="926">
                  <c:v>1.2283505559002446</c:v>
                </c:pt>
                <c:pt idx="927">
                  <c:v>1.2258331372171469</c:v>
                </c:pt>
                <c:pt idx="928">
                  <c:v>1.2252340914115374</c:v>
                </c:pt>
                <c:pt idx="929">
                  <c:v>1.2335708122062714</c:v>
                </c:pt>
                <c:pt idx="930">
                  <c:v>1.2239504218280881</c:v>
                </c:pt>
                <c:pt idx="931">
                  <c:v>1.2350399007295521</c:v>
                </c:pt>
                <c:pt idx="932">
                  <c:v>1.2331785798335508</c:v>
                </c:pt>
                <c:pt idx="933">
                  <c:v>1.2200851500823686</c:v>
                </c:pt>
                <c:pt idx="934">
                  <c:v>1.2121549246557271</c:v>
                </c:pt>
                <c:pt idx="935">
                  <c:v>1.1868595023640915</c:v>
                </c:pt>
                <c:pt idx="936">
                  <c:v>1.1700648253139643</c:v>
                </c:pt>
                <c:pt idx="937">
                  <c:v>1.1563224292733718</c:v>
                </c:pt>
                <c:pt idx="938">
                  <c:v>1.1693088865592665</c:v>
                </c:pt>
                <c:pt idx="939">
                  <c:v>1.1527067599466563</c:v>
                </c:pt>
                <c:pt idx="940">
                  <c:v>1.1627978291721044</c:v>
                </c:pt>
                <c:pt idx="941">
                  <c:v>1.1716836752886475</c:v>
                </c:pt>
                <c:pt idx="942">
                  <c:v>1.160273278991321</c:v>
                </c:pt>
                <c:pt idx="943">
                  <c:v>1.1499967908260413</c:v>
                </c:pt>
                <c:pt idx="944">
                  <c:v>1.1784585980901849</c:v>
                </c:pt>
                <c:pt idx="945">
                  <c:v>1.1914521868737653</c:v>
                </c:pt>
                <c:pt idx="946">
                  <c:v>1.1977279048372949</c:v>
                </c:pt>
                <c:pt idx="947">
                  <c:v>1.2047381670624648</c:v>
                </c:pt>
                <c:pt idx="948">
                  <c:v>1.2326365860094279</c:v>
                </c:pt>
                <c:pt idx="949">
                  <c:v>1.2199139941379089</c:v>
                </c:pt>
                <c:pt idx="950">
                  <c:v>1.2271952532751402</c:v>
                </c:pt>
                <c:pt idx="951">
                  <c:v>1.2287641827660227</c:v>
                </c:pt>
                <c:pt idx="952">
                  <c:v>1.2351112157064106</c:v>
                </c:pt>
                <c:pt idx="953">
                  <c:v>1.2244781526568393</c:v>
                </c:pt>
                <c:pt idx="954">
                  <c:v>1.2238220548697432</c:v>
                </c:pt>
                <c:pt idx="955">
                  <c:v>1.2284860543562752</c:v>
                </c:pt>
                <c:pt idx="956">
                  <c:v>1.2194433152906443</c:v>
                </c:pt>
                <c:pt idx="957">
                  <c:v>1.2209837187907833</c:v>
                </c:pt>
                <c:pt idx="958">
                  <c:v>1.2305042682013649</c:v>
                </c:pt>
                <c:pt idx="959">
                  <c:v>1.2210051132838409</c:v>
                </c:pt>
                <c:pt idx="960">
                  <c:v>1.2308180540995415</c:v>
                </c:pt>
                <c:pt idx="961">
                  <c:v>1.2313315219329211</c:v>
                </c:pt>
                <c:pt idx="962">
                  <c:v>1.218487694600743</c:v>
                </c:pt>
                <c:pt idx="963">
                  <c:v>1.220577223422691</c:v>
                </c:pt>
                <c:pt idx="964">
                  <c:v>1.2378497108177688</c:v>
                </c:pt>
                <c:pt idx="965">
                  <c:v>1.2577109318728026</c:v>
                </c:pt>
                <c:pt idx="966">
                  <c:v>1.2596221732526047</c:v>
                </c:pt>
                <c:pt idx="967">
                  <c:v>1.2511214280110965</c:v>
                </c:pt>
                <c:pt idx="968">
                  <c:v>1.2490390306868346</c:v>
                </c:pt>
                <c:pt idx="969">
                  <c:v>1.2458298567282116</c:v>
                </c:pt>
                <c:pt idx="970">
                  <c:v>1.2412799612046526</c:v>
                </c:pt>
                <c:pt idx="971">
                  <c:v>1.2408520713435029</c:v>
                </c:pt>
                <c:pt idx="972">
                  <c:v>1.2324440355719104</c:v>
                </c:pt>
                <c:pt idx="973">
                  <c:v>1.2407379673805294</c:v>
                </c:pt>
                <c:pt idx="974">
                  <c:v>1.2745626609044165</c:v>
                </c:pt>
                <c:pt idx="975">
                  <c:v>1.2911433930239689</c:v>
                </c:pt>
                <c:pt idx="976">
                  <c:v>1.2916568608573487</c:v>
                </c:pt>
                <c:pt idx="977">
                  <c:v>1.3027249452657552</c:v>
                </c:pt>
                <c:pt idx="978">
                  <c:v>1.3322136881966582</c:v>
                </c:pt>
                <c:pt idx="979">
                  <c:v>1.2908367386234783</c:v>
                </c:pt>
                <c:pt idx="980">
                  <c:v>1.3075814951898048</c:v>
                </c:pt>
                <c:pt idx="981">
                  <c:v>1.3038517219001162</c:v>
                </c:pt>
                <c:pt idx="982">
                  <c:v>1.2806030394443138</c:v>
                </c:pt>
                <c:pt idx="983">
                  <c:v>1.2630238976487451</c:v>
                </c:pt>
                <c:pt idx="984">
                  <c:v>1.2643931452044244</c:v>
                </c:pt>
                <c:pt idx="985">
                  <c:v>1.2623677998616489</c:v>
                </c:pt>
                <c:pt idx="986">
                  <c:v>1.2745626609044165</c:v>
                </c:pt>
                <c:pt idx="987">
                  <c:v>1.2517347368120779</c:v>
                </c:pt>
                <c:pt idx="988">
                  <c:v>1.2416935880704307</c:v>
                </c:pt>
                <c:pt idx="989">
                  <c:v>1.2257404277472312</c:v>
                </c:pt>
                <c:pt idx="990">
                  <c:v>1.2359527324333381</c:v>
                </c:pt>
                <c:pt idx="991">
                  <c:v>1.2358101024796218</c:v>
                </c:pt>
                <c:pt idx="992">
                  <c:v>1.2268386783908487</c:v>
                </c:pt>
                <c:pt idx="993">
                  <c:v>1.2185590095776013</c:v>
                </c:pt>
                <c:pt idx="994">
                  <c:v>1.2426349457649601</c:v>
                </c:pt>
                <c:pt idx="995">
                  <c:v>1.2513710304301007</c:v>
                </c:pt>
                <c:pt idx="996">
                  <c:v>1.2700983433530877</c:v>
                </c:pt>
                <c:pt idx="997">
                  <c:v>1.2260185561569785</c:v>
                </c:pt>
                <c:pt idx="998">
                  <c:v>1.224413969177667</c:v>
                </c:pt>
                <c:pt idx="999">
                  <c:v>1.2290066536873407</c:v>
                </c:pt>
                <c:pt idx="1000">
                  <c:v>1.2464788230176218</c:v>
                </c:pt>
                <c:pt idx="1001">
                  <c:v>1.2428132332071058</c:v>
                </c:pt>
                <c:pt idx="1002">
                  <c:v>1.2367514601741512</c:v>
                </c:pt>
                <c:pt idx="1003">
                  <c:v>1.2346048793707167</c:v>
                </c:pt>
                <c:pt idx="1004">
                  <c:v>1.2575540389237145</c:v>
                </c:pt>
                <c:pt idx="1005">
                  <c:v>1.2561134763911768</c:v>
                </c:pt>
                <c:pt idx="1006">
                  <c:v>1.2370010625931551</c:v>
                </c:pt>
                <c:pt idx="1007">
                  <c:v>1.2509574035643225</c:v>
                </c:pt>
                <c:pt idx="1008">
                  <c:v>1.2469922908510016</c:v>
                </c:pt>
                <c:pt idx="1009">
                  <c:v>1.1999030116314726</c:v>
                </c:pt>
                <c:pt idx="1010">
                  <c:v>1.205437053835676</c:v>
                </c:pt>
                <c:pt idx="1011">
                  <c:v>1.2015004671130984</c:v>
                </c:pt>
                <c:pt idx="1012">
                  <c:v>1.1986407365410809</c:v>
                </c:pt>
                <c:pt idx="1013">
                  <c:v>1.1470015617979932</c:v>
                </c:pt>
                <c:pt idx="1014">
                  <c:v>1.1570355790419546</c:v>
                </c:pt>
                <c:pt idx="1015">
                  <c:v>1.173530733189277</c:v>
                </c:pt>
                <c:pt idx="1016">
                  <c:v>1.1627122511998746</c:v>
                </c:pt>
                <c:pt idx="1017">
                  <c:v>1.1960876603695543</c:v>
                </c:pt>
                <c:pt idx="1018">
                  <c:v>1.2251770394300507</c:v>
                </c:pt>
                <c:pt idx="1019">
                  <c:v>1.224164366758663</c:v>
                </c:pt>
                <c:pt idx="1020">
                  <c:v>1.2159274869315304</c:v>
                </c:pt>
                <c:pt idx="1021">
                  <c:v>1.2462791410824186</c:v>
                </c:pt>
                <c:pt idx="1022">
                  <c:v>1.2636514694450982</c:v>
                </c:pt>
                <c:pt idx="1023">
                  <c:v>1.27291528493899</c:v>
                </c:pt>
                <c:pt idx="1024">
                  <c:v>1.2645643011488843</c:v>
                </c:pt>
                <c:pt idx="1025">
                  <c:v>1.25390271210857</c:v>
                </c:pt>
                <c:pt idx="1026">
                  <c:v>1.2454090983647474</c:v>
                </c:pt>
                <c:pt idx="1027">
                  <c:v>1.2750618657424246</c:v>
                </c:pt>
                <c:pt idx="1028">
                  <c:v>1.2698273464410259</c:v>
                </c:pt>
                <c:pt idx="1029">
                  <c:v>1.2439257468460951</c:v>
                </c:pt>
                <c:pt idx="1030">
                  <c:v>1.2290137851850267</c:v>
                </c:pt>
                <c:pt idx="1031">
                  <c:v>1.2343410139563409</c:v>
                </c:pt>
                <c:pt idx="1032">
                  <c:v>1.2206128809111201</c:v>
                </c:pt>
                <c:pt idx="1033">
                  <c:v>1.2309250265648288</c:v>
                </c:pt>
                <c:pt idx="1034">
                  <c:v>1.239839398672115</c:v>
                </c:pt>
                <c:pt idx="1035">
                  <c:v>1.250764853126805</c:v>
                </c:pt>
                <c:pt idx="1036">
                  <c:v>1.2624961668199939</c:v>
                </c:pt>
                <c:pt idx="1037">
                  <c:v>1.2888113932807028</c:v>
                </c:pt>
                <c:pt idx="1038">
                  <c:v>1.2789414004835153</c:v>
                </c:pt>
                <c:pt idx="1039">
                  <c:v>1.2766450582286786</c:v>
                </c:pt>
                <c:pt idx="1040">
                  <c:v>1.2996298752701054</c:v>
                </c:pt>
                <c:pt idx="1041">
                  <c:v>1.2817226845809888</c:v>
                </c:pt>
                <c:pt idx="1042">
                  <c:v>1.2864437360490077</c:v>
                </c:pt>
                <c:pt idx="1043">
                  <c:v>1.2956005790776122</c:v>
                </c:pt>
                <c:pt idx="1044">
                  <c:v>1.3123168096531952</c:v>
                </c:pt>
                <c:pt idx="1045">
                  <c:v>1.315169408727527</c:v>
                </c:pt>
                <c:pt idx="1046">
                  <c:v>1.3070894218494826</c:v>
                </c:pt>
                <c:pt idx="1047">
                  <c:v>1.3255243433673507</c:v>
                </c:pt>
                <c:pt idx="1048">
                  <c:v>1.3395020788315755</c:v>
                </c:pt>
                <c:pt idx="1049">
                  <c:v>1.3618094035928485</c:v>
                </c:pt>
                <c:pt idx="1050">
                  <c:v>1.3428610142416009</c:v>
                </c:pt>
                <c:pt idx="1051">
                  <c:v>1.3440234483643911</c:v>
                </c:pt>
                <c:pt idx="1052">
                  <c:v>1.3382540667365552</c:v>
                </c:pt>
                <c:pt idx="1053">
                  <c:v>1.3302453948353694</c:v>
                </c:pt>
                <c:pt idx="1054">
                  <c:v>1.3229356097073945</c:v>
                </c:pt>
                <c:pt idx="1055">
                  <c:v>1.3344458469723226</c:v>
                </c:pt>
                <c:pt idx="1056">
                  <c:v>1.3484164509388616</c:v>
                </c:pt>
                <c:pt idx="1057">
                  <c:v>1.3649829200630423</c:v>
                </c:pt>
                <c:pt idx="1058">
                  <c:v>1.3581937342661332</c:v>
                </c:pt>
                <c:pt idx="1059">
                  <c:v>1.3574591900044928</c:v>
                </c:pt>
                <c:pt idx="1060">
                  <c:v>1.3406431184613081</c:v>
                </c:pt>
                <c:pt idx="1061">
                  <c:v>1.3312152785206421</c:v>
                </c:pt>
                <c:pt idx="1062">
                  <c:v>1.3309014926224656</c:v>
                </c:pt>
                <c:pt idx="1063">
                  <c:v>1.318834998538043</c:v>
                </c:pt>
                <c:pt idx="1064">
                  <c:v>1.3159039529891672</c:v>
                </c:pt>
                <c:pt idx="1065">
                  <c:v>1.3322350826897156</c:v>
                </c:pt>
                <c:pt idx="1066">
                  <c:v>1.3344101894838936</c:v>
                </c:pt>
                <c:pt idx="1067">
                  <c:v>1.3241550958116715</c:v>
                </c:pt>
                <c:pt idx="1068">
                  <c:v>1.3311938840275848</c:v>
                </c:pt>
                <c:pt idx="1069">
                  <c:v>1.3243833037376178</c:v>
                </c:pt>
                <c:pt idx="1070">
                  <c:v>1.3265798050248534</c:v>
                </c:pt>
                <c:pt idx="1071">
                  <c:v>1.3256384473303238</c:v>
                </c:pt>
                <c:pt idx="1072">
                  <c:v>1.3387746660676207</c:v>
                </c:pt>
                <c:pt idx="1073">
                  <c:v>1.3599052937107323</c:v>
                </c:pt>
                <c:pt idx="1074">
                  <c:v>1.3544568294787589</c:v>
                </c:pt>
                <c:pt idx="1075">
                  <c:v>1.3783758727170292</c:v>
                </c:pt>
                <c:pt idx="1076">
                  <c:v>1.366287984139549</c:v>
                </c:pt>
                <c:pt idx="1077">
                  <c:v>1.3605328655070852</c:v>
                </c:pt>
                <c:pt idx="1078">
                  <c:v>1.3497357780107402</c:v>
                </c:pt>
                <c:pt idx="1079">
                  <c:v>1.3764788943325987</c:v>
                </c:pt>
                <c:pt idx="1080">
                  <c:v>1.397901913380829</c:v>
                </c:pt>
                <c:pt idx="1081">
                  <c:v>1.3906991007181417</c:v>
                </c:pt>
                <c:pt idx="1082">
                  <c:v>1.4029510137423959</c:v>
                </c:pt>
                <c:pt idx="1083">
                  <c:v>1.3945429779708036</c:v>
                </c:pt>
                <c:pt idx="1084">
                  <c:v>1.3881816820350441</c:v>
                </c:pt>
                <c:pt idx="1085">
                  <c:v>1.3797807777611375</c:v>
                </c:pt>
                <c:pt idx="1086">
                  <c:v>1.404826597633769</c:v>
                </c:pt>
                <c:pt idx="1087">
                  <c:v>1.3928171555308331</c:v>
                </c:pt>
                <c:pt idx="1088">
                  <c:v>1.3732269313878607</c:v>
                </c:pt>
                <c:pt idx="1089">
                  <c:v>1.3596057708079274</c:v>
                </c:pt>
                <c:pt idx="1090">
                  <c:v>1.3560970739464995</c:v>
                </c:pt>
                <c:pt idx="1091">
                  <c:v>1.3445297847000848</c:v>
                </c:pt>
                <c:pt idx="1092">
                  <c:v>1.3614385657131853</c:v>
                </c:pt>
                <c:pt idx="1093">
                  <c:v>1.3563395448678177</c:v>
                </c:pt>
                <c:pt idx="1094">
                  <c:v>1.3601121071436213</c:v>
                </c:pt>
                <c:pt idx="1095">
                  <c:v>1.365917146259886</c:v>
                </c:pt>
                <c:pt idx="1096">
                  <c:v>1.3614029082247563</c:v>
                </c:pt>
                <c:pt idx="1097">
                  <c:v>1.3672792623178793</c:v>
                </c:pt>
                <c:pt idx="1098">
                  <c:v>1.3489370502699272</c:v>
                </c:pt>
                <c:pt idx="1099">
                  <c:v>1.3488015518138963</c:v>
                </c:pt>
                <c:pt idx="1100">
                  <c:v>1.3324704221133481</c:v>
                </c:pt>
                <c:pt idx="1101">
                  <c:v>1.3436597419824137</c:v>
                </c:pt>
                <c:pt idx="1102">
                  <c:v>1.3540931230967816</c:v>
                </c:pt>
                <c:pt idx="1103">
                  <c:v>1.3651897334959315</c:v>
                </c:pt>
                <c:pt idx="1104">
                  <c:v>1.3746532309250266</c:v>
                </c:pt>
                <c:pt idx="1105">
                  <c:v>1.3803299030829463</c:v>
                </c:pt>
                <c:pt idx="1106">
                  <c:v>1.354278542036613</c:v>
                </c:pt>
                <c:pt idx="1107">
                  <c:v>1.3501208788857748</c:v>
                </c:pt>
                <c:pt idx="1108">
                  <c:v>1.3484093194411757</c:v>
                </c:pt>
                <c:pt idx="1109">
                  <c:v>1.3455995093529591</c:v>
                </c:pt>
                <c:pt idx="1110">
                  <c:v>1.3660669077112884</c:v>
                </c:pt>
                <c:pt idx="1111">
                  <c:v>1.3915406174450695</c:v>
                </c:pt>
                <c:pt idx="1112">
                  <c:v>1.3917474308779587</c:v>
                </c:pt>
                <c:pt idx="1113">
                  <c:v>1.3798877502264251</c:v>
                </c:pt>
                <c:pt idx="1114">
                  <c:v>1.3575590309720944</c:v>
                </c:pt>
                <c:pt idx="1115">
                  <c:v>1.3449434115658629</c:v>
                </c:pt>
                <c:pt idx="1116">
                  <c:v>1.3476747751795355</c:v>
                </c:pt>
                <c:pt idx="1117">
                  <c:v>1.3334331743009349</c:v>
                </c:pt>
                <c:pt idx="1118">
                  <c:v>1.3386320361139041</c:v>
                </c:pt>
                <c:pt idx="1119">
                  <c:v>1.3569100646826839</c:v>
                </c:pt>
                <c:pt idx="1120">
                  <c:v>1.3578514223772133</c:v>
                </c:pt>
                <c:pt idx="1121">
                  <c:v>1.3526311660711867</c:v>
                </c:pt>
                <c:pt idx="1122">
                  <c:v>1.3687269563481026</c:v>
                </c:pt>
                <c:pt idx="1123">
                  <c:v>1.3438665554153029</c:v>
                </c:pt>
                <c:pt idx="1124">
                  <c:v>1.3134293232921845</c:v>
                </c:pt>
                <c:pt idx="1125">
                  <c:v>1.3244831447052194</c:v>
                </c:pt>
                <c:pt idx="1126">
                  <c:v>1.3465337355498028</c:v>
                </c:pt>
                <c:pt idx="1127">
                  <c:v>1.3486303958694366</c:v>
                </c:pt>
                <c:pt idx="1128">
                  <c:v>1.3525741140896999</c:v>
                </c:pt>
                <c:pt idx="1129">
                  <c:v>1.3603189205765103</c:v>
                </c:pt>
                <c:pt idx="1130">
                  <c:v>1.3518752273164887</c:v>
                </c:pt>
                <c:pt idx="1131">
                  <c:v>1.3403079380700742</c:v>
                </c:pt>
                <c:pt idx="1132">
                  <c:v>1.342440255878137</c:v>
                </c:pt>
                <c:pt idx="1133">
                  <c:v>1.3509552641150167</c:v>
                </c:pt>
                <c:pt idx="1134">
                  <c:v>1.3643410852713178</c:v>
                </c:pt>
                <c:pt idx="1135">
                  <c:v>1.3823409854303501</c:v>
                </c:pt>
                <c:pt idx="1136">
                  <c:v>1.3805723740042648</c:v>
                </c:pt>
                <c:pt idx="1137">
                  <c:v>1.3852648994815402</c:v>
                </c:pt>
                <c:pt idx="1138">
                  <c:v>1.3841167283541216</c:v>
                </c:pt>
                <c:pt idx="1139">
                  <c:v>1.3807078724602952</c:v>
                </c:pt>
                <c:pt idx="1140">
                  <c:v>1.3663165101302925</c:v>
                </c:pt>
                <c:pt idx="1141">
                  <c:v>1.3657459903154261</c:v>
                </c:pt>
                <c:pt idx="1142">
                  <c:v>1.3747388088972565</c:v>
                </c:pt>
                <c:pt idx="1143">
                  <c:v>1.3741682890823903</c:v>
                </c:pt>
                <c:pt idx="1144">
                  <c:v>1.3776484599530747</c:v>
                </c:pt>
                <c:pt idx="1145">
                  <c:v>1.3824550893933234</c:v>
                </c:pt>
                <c:pt idx="1146">
                  <c:v>1.3825477988632393</c:v>
                </c:pt>
                <c:pt idx="1147">
                  <c:v>1.3938155652068491</c:v>
                </c:pt>
                <c:pt idx="1148">
                  <c:v>1.3868053029816791</c:v>
                </c:pt>
                <c:pt idx="1149">
                  <c:v>1.3887593333475963</c:v>
                </c:pt>
                <c:pt idx="1150">
                  <c:v>1.3640344308708272</c:v>
                </c:pt>
                <c:pt idx="1151">
                  <c:v>1.3686413783758729</c:v>
                </c:pt>
                <c:pt idx="1152">
                  <c:v>1.3870335109076257</c:v>
                </c:pt>
                <c:pt idx="1153">
                  <c:v>1.3865842265534185</c:v>
                </c:pt>
                <c:pt idx="1154">
                  <c:v>1.3956269656190496</c:v>
                </c:pt>
                <c:pt idx="1155">
                  <c:v>1.3952204702509574</c:v>
                </c:pt>
                <c:pt idx="1156">
                  <c:v>1.3854146609329425</c:v>
                </c:pt>
                <c:pt idx="1157">
                  <c:v>1.3921967152321659</c:v>
                </c:pt>
                <c:pt idx="1158">
                  <c:v>1.4028939617609095</c:v>
                </c:pt>
                <c:pt idx="1159">
                  <c:v>1.4100967744235966</c:v>
                </c:pt>
                <c:pt idx="1160">
                  <c:v>1.4090413127660939</c:v>
                </c:pt>
                <c:pt idx="1161">
                  <c:v>1.4043273927957611</c:v>
                </c:pt>
                <c:pt idx="1162">
                  <c:v>1.404954964592114</c:v>
                </c:pt>
                <c:pt idx="1163">
                  <c:v>1.397573864487281</c:v>
                </c:pt>
                <c:pt idx="1164">
                  <c:v>1.4113875755047316</c:v>
                </c:pt>
                <c:pt idx="1165">
                  <c:v>1.4188185960933655</c:v>
                </c:pt>
                <c:pt idx="1166">
                  <c:v>1.4145967494633547</c:v>
                </c:pt>
                <c:pt idx="1167">
                  <c:v>1.416001654507463</c:v>
                </c:pt>
                <c:pt idx="1168">
                  <c:v>1.4215570912047237</c:v>
                </c:pt>
                <c:pt idx="1169">
                  <c:v>1.4168289082390193</c:v>
                </c:pt>
                <c:pt idx="1170">
                  <c:v>1.4160943639773789</c:v>
                </c:pt>
                <c:pt idx="1171">
                  <c:v>1.40603895224036</c:v>
                </c:pt>
                <c:pt idx="1172">
                  <c:v>1.409832909009221</c:v>
                </c:pt>
                <c:pt idx="1173">
                  <c:v>1.4289881117933576</c:v>
                </c:pt>
                <c:pt idx="1174">
                  <c:v>1.4386940801437711</c:v>
                </c:pt>
                <c:pt idx="1175">
                  <c:v>1.4544903475178821</c:v>
                </c:pt>
                <c:pt idx="1176">
                  <c:v>1.4646313372271311</c:v>
                </c:pt>
                <c:pt idx="1177">
                  <c:v>1.4625061509167541</c:v>
                </c:pt>
                <c:pt idx="1178">
                  <c:v>1.446446018128267</c:v>
                </c:pt>
                <c:pt idx="1179">
                  <c:v>1.4404912175605999</c:v>
                </c:pt>
                <c:pt idx="1180">
                  <c:v>1.4295087111244231</c:v>
                </c:pt>
                <c:pt idx="1181">
                  <c:v>1.4294944481290517</c:v>
                </c:pt>
                <c:pt idx="1182">
                  <c:v>1.4238605649572467</c:v>
                </c:pt>
                <c:pt idx="1183">
                  <c:v>1.4134343153405646</c:v>
                </c:pt>
                <c:pt idx="1184">
                  <c:v>1.417007195681165</c:v>
                </c:pt>
                <c:pt idx="1185">
                  <c:v>1.4204374460680487</c:v>
                </c:pt>
                <c:pt idx="1186">
                  <c:v>1.4246378982050021</c:v>
                </c:pt>
                <c:pt idx="1187">
                  <c:v>1.4443422263109476</c:v>
                </c:pt>
                <c:pt idx="1188">
                  <c:v>1.4347360989281359</c:v>
                </c:pt>
                <c:pt idx="1189">
                  <c:v>1.4248304486425194</c:v>
                </c:pt>
                <c:pt idx="1190">
                  <c:v>1.4088416308308909</c:v>
                </c:pt>
                <c:pt idx="1191">
                  <c:v>1.4125214836367785</c:v>
                </c:pt>
                <c:pt idx="1192">
                  <c:v>1.4235325160636985</c:v>
                </c:pt>
                <c:pt idx="1193">
                  <c:v>1.4106102422569764</c:v>
                </c:pt>
                <c:pt idx="1194">
                  <c:v>1.4168859602205059</c:v>
                </c:pt>
                <c:pt idx="1195">
                  <c:v>1.4156165536324283</c:v>
                </c:pt>
                <c:pt idx="1196">
                  <c:v>1.4090769702545232</c:v>
                </c:pt>
                <c:pt idx="1197">
                  <c:v>1.4148035628962439</c:v>
                </c:pt>
                <c:pt idx="1198">
                  <c:v>1.4120508047895137</c:v>
                </c:pt>
                <c:pt idx="1199">
                  <c:v>1.4270840019112414</c:v>
                </c:pt>
                <c:pt idx="1200">
                  <c:v>1.427312209837188</c:v>
                </c:pt>
                <c:pt idx="1201">
                  <c:v>1.4215570912047237</c:v>
                </c:pt>
                <c:pt idx="1202">
                  <c:v>1.4094478081341861</c:v>
                </c:pt>
                <c:pt idx="1203">
                  <c:v>1.402330573443729</c:v>
                </c:pt>
                <c:pt idx="1204">
                  <c:v>1.3955984396283063</c:v>
                </c:pt>
                <c:pt idx="1205">
                  <c:v>1.4042703408142743</c:v>
                </c:pt>
                <c:pt idx="1206">
                  <c:v>1.4031221696868559</c:v>
                </c:pt>
                <c:pt idx="1207">
                  <c:v>1.3956982805959079</c:v>
                </c:pt>
                <c:pt idx="1208">
                  <c:v>1.3961333019547435</c:v>
                </c:pt>
                <c:pt idx="1209">
                  <c:v>1.3997632342768305</c:v>
                </c:pt>
                <c:pt idx="1210">
                  <c:v>1.4100325909444242</c:v>
                </c:pt>
                <c:pt idx="1211">
                  <c:v>1.4083352944951968</c:v>
                </c:pt>
                <c:pt idx="1212">
                  <c:v>1.4118939118404255</c:v>
                </c:pt>
                <c:pt idx="1213">
                  <c:v>1.413291685386848</c:v>
                </c:pt>
                <c:pt idx="1214">
                  <c:v>1.4189113055632814</c:v>
                </c:pt>
                <c:pt idx="1215">
                  <c:v>1.4240673783901356</c:v>
                </c:pt>
                <c:pt idx="1216">
                  <c:v>1.4040278698929562</c:v>
                </c:pt>
                <c:pt idx="1217">
                  <c:v>1.3997061822953438</c:v>
                </c:pt>
                <c:pt idx="1218">
                  <c:v>1.3925604216141432</c:v>
                </c:pt>
                <c:pt idx="1219">
                  <c:v>1.4034288240873467</c:v>
                </c:pt>
                <c:pt idx="1220">
                  <c:v>1.43455781148599</c:v>
                </c:pt>
                <c:pt idx="1221">
                  <c:v>1.4576995214765052</c:v>
                </c:pt>
                <c:pt idx="1222">
                  <c:v>1.4490632777789665</c:v>
                </c:pt>
                <c:pt idx="1223">
                  <c:v>1.4419817005769382</c:v>
                </c:pt>
                <c:pt idx="1224">
                  <c:v>1.4384658722178245</c:v>
                </c:pt>
                <c:pt idx="1225">
                  <c:v>1.4469238284732178</c:v>
                </c:pt>
                <c:pt idx="1226">
                  <c:v>1.456793821270405</c:v>
                </c:pt>
                <c:pt idx="1227">
                  <c:v>1.4536060418048393</c:v>
                </c:pt>
                <c:pt idx="1228">
                  <c:v>1.4682113490654172</c:v>
                </c:pt>
                <c:pt idx="1229">
                  <c:v>1.4734957888506164</c:v>
                </c:pt>
                <c:pt idx="1230">
                  <c:v>1.4874521298217838</c:v>
                </c:pt>
                <c:pt idx="1231">
                  <c:v>1.4997325688367813</c:v>
                </c:pt>
                <c:pt idx="1232">
                  <c:v>1.4962951869522119</c:v>
                </c:pt>
                <c:pt idx="1233">
                  <c:v>1.4937991627621718</c:v>
                </c:pt>
                <c:pt idx="1234">
                  <c:v>1.4882294630695394</c:v>
                </c:pt>
                <c:pt idx="1235">
                  <c:v>1.5011160793878322</c:v>
                </c:pt>
                <c:pt idx="1236">
                  <c:v>1.5132110994629981</c:v>
                </c:pt>
                <c:pt idx="1237">
                  <c:v>1.5182887258153084</c:v>
                </c:pt>
                <c:pt idx="1238">
                  <c:v>1.5392125400255308</c:v>
                </c:pt>
                <c:pt idx="1239">
                  <c:v>1.534947904409405</c:v>
                </c:pt>
                <c:pt idx="1240">
                  <c:v>1.5407672065210416</c:v>
                </c:pt>
                <c:pt idx="1241">
                  <c:v>1.573935802257832</c:v>
                </c:pt>
                <c:pt idx="1242">
                  <c:v>1.5750126584083926</c:v>
                </c:pt>
                <c:pt idx="1243">
                  <c:v>1.5881060881595743</c:v>
                </c:pt>
                <c:pt idx="1244">
                  <c:v>1.6024617930011482</c:v>
                </c:pt>
                <c:pt idx="1245">
                  <c:v>1.5896464916597135</c:v>
                </c:pt>
                <c:pt idx="1246">
                  <c:v>1.5954800567667216</c:v>
                </c:pt>
                <c:pt idx="1247">
                  <c:v>1.5913295251135691</c:v>
                </c:pt>
                <c:pt idx="1248">
                  <c:v>1.5801188107514459</c:v>
                </c:pt>
                <c:pt idx="1249">
                  <c:v>1.5877281187822254</c:v>
                </c:pt>
                <c:pt idx="1250">
                  <c:v>1.5777226275290073</c:v>
                </c:pt>
                <c:pt idx="1251">
                  <c:v>1.5508440127511178</c:v>
                </c:pt>
                <c:pt idx="1252">
                  <c:v>1.5498028140889868</c:v>
                </c:pt>
                <c:pt idx="1253">
                  <c:v>1.5531403550059548</c:v>
                </c:pt>
                <c:pt idx="1254">
                  <c:v>1.5613914978284589</c:v>
                </c:pt>
                <c:pt idx="1255">
                  <c:v>1.5567916818210992</c:v>
                </c:pt>
                <c:pt idx="1256">
                  <c:v>1.5734437289175098</c:v>
                </c:pt>
                <c:pt idx="1257">
                  <c:v>1.5922637513104125</c:v>
                </c:pt>
                <c:pt idx="1258">
                  <c:v>1.6298538756124172</c:v>
                </c:pt>
                <c:pt idx="1259">
                  <c:v>1.6144997610948275</c:v>
                </c:pt>
                <c:pt idx="1260">
                  <c:v>1.583442088673042</c:v>
                </c:pt>
                <c:pt idx="1261">
                  <c:v>1.5788636671587399</c:v>
                </c:pt>
                <c:pt idx="1262">
                  <c:v>1.5769524257789378</c:v>
                </c:pt>
                <c:pt idx="1263">
                  <c:v>1.5956654757065529</c:v>
                </c:pt>
                <c:pt idx="1264">
                  <c:v>1.582201208075708</c:v>
                </c:pt>
                <c:pt idx="1265">
                  <c:v>1.577487288105375</c:v>
                </c:pt>
                <c:pt idx="1266">
                  <c:v>1.5654992404954964</c:v>
                </c:pt>
                <c:pt idx="1267">
                  <c:v>1.5611347639117692</c:v>
                </c:pt>
                <c:pt idx="1268">
                  <c:v>1.553760795304622</c:v>
                </c:pt>
                <c:pt idx="1269">
                  <c:v>1.5475991813040657</c:v>
                </c:pt>
                <c:pt idx="1270">
                  <c:v>1.5420080871183757</c:v>
                </c:pt>
                <c:pt idx="1271">
                  <c:v>1.5403749741483208</c:v>
                </c:pt>
                <c:pt idx="1272">
                  <c:v>1.5304835868580762</c:v>
                </c:pt>
                <c:pt idx="1273">
                  <c:v>1.5508083552626888</c:v>
                </c:pt>
                <c:pt idx="1274">
                  <c:v>1.5518138964363906</c:v>
                </c:pt>
                <c:pt idx="1275">
                  <c:v>1.5897534641250008</c:v>
                </c:pt>
                <c:pt idx="1276">
                  <c:v>1.616033033097281</c:v>
                </c:pt>
                <c:pt idx="1277">
                  <c:v>1.5932764239818002</c:v>
                </c:pt>
                <c:pt idx="1278">
                  <c:v>1.5813311653580366</c:v>
                </c:pt>
                <c:pt idx="1279">
                  <c:v>1.5915220755510864</c:v>
                </c:pt>
                <c:pt idx="1280">
                  <c:v>1.5814524008186959</c:v>
                </c:pt>
                <c:pt idx="1281">
                  <c:v>1.5879064062243713</c:v>
                </c:pt>
                <c:pt idx="1282">
                  <c:v>1.5764246949501866</c:v>
                </c:pt>
                <c:pt idx="1283">
                  <c:v>1.5823153120386813</c:v>
                </c:pt>
                <c:pt idx="1284">
                  <c:v>1.561519864786804</c:v>
                </c:pt>
                <c:pt idx="1285">
                  <c:v>1.5503733339038532</c:v>
                </c:pt>
                <c:pt idx="1286">
                  <c:v>1.5419652981322607</c:v>
                </c:pt>
                <c:pt idx="1287">
                  <c:v>1.5414660932942525</c:v>
                </c:pt>
                <c:pt idx="1288">
                  <c:v>1.5272102294202805</c:v>
                </c:pt>
                <c:pt idx="1289">
                  <c:v>1.5240581074431441</c:v>
                </c:pt>
                <c:pt idx="1290">
                  <c:v>1.5321880148049891</c:v>
                </c:pt>
                <c:pt idx="1291">
                  <c:v>1.5177324689958138</c:v>
                </c:pt>
                <c:pt idx="1292">
                  <c:v>1.5112285431063379</c:v>
                </c:pt>
                <c:pt idx="1293">
                  <c:v>1.517383025609208</c:v>
                </c:pt>
                <c:pt idx="1294">
                  <c:v>1.5021073575661625</c:v>
                </c:pt>
                <c:pt idx="1295">
                  <c:v>1.4926866491231825</c:v>
                </c:pt>
                <c:pt idx="1296">
                  <c:v>1.4665639730999906</c:v>
                </c:pt>
                <c:pt idx="1297">
                  <c:v>1.4518089043880105</c:v>
                </c:pt>
                <c:pt idx="1298">
                  <c:v>1.4689958138108583</c:v>
                </c:pt>
                <c:pt idx="1299">
                  <c:v>1.4612438758263622</c:v>
                </c:pt>
                <c:pt idx="1300">
                  <c:v>1.4668706275004813</c:v>
                </c:pt>
                <c:pt idx="1301">
                  <c:v>1.4601170991920014</c:v>
                </c:pt>
                <c:pt idx="1302">
                  <c:v>1.4440141774173993</c:v>
                </c:pt>
                <c:pt idx="1303">
                  <c:v>1.4079287991271048</c:v>
                </c:pt>
                <c:pt idx="1304">
                  <c:v>1.4077291171919015</c:v>
                </c:pt>
                <c:pt idx="1305">
                  <c:v>1.4263993781334019</c:v>
                </c:pt>
                <c:pt idx="1306">
                  <c:v>1.4271909743765288</c:v>
                </c:pt>
                <c:pt idx="1307">
                  <c:v>1.4210150973806008</c:v>
                </c:pt>
                <c:pt idx="1308">
                  <c:v>1.4365474993403364</c:v>
                </c:pt>
                <c:pt idx="1309">
                  <c:v>1.4526575526126242</c:v>
                </c:pt>
                <c:pt idx="1310">
                  <c:v>1.4567652952796617</c:v>
                </c:pt>
                <c:pt idx="1311">
                  <c:v>1.4605806465415803</c:v>
                </c:pt>
                <c:pt idx="1312">
                  <c:v>1.4701796424267062</c:v>
                </c:pt>
                <c:pt idx="1313">
                  <c:v>1.4626987013542714</c:v>
                </c:pt>
                <c:pt idx="1314">
                  <c:v>1.454661503462342</c:v>
                </c:pt>
                <c:pt idx="1315">
                  <c:v>1.4356845881203513</c:v>
                </c:pt>
                <c:pt idx="1316">
                  <c:v>1.4495054306354878</c:v>
                </c:pt>
                <c:pt idx="1317">
                  <c:v>1.4432083181789008</c:v>
                </c:pt>
                <c:pt idx="1318">
                  <c:v>1.4419032541023942</c:v>
                </c:pt>
                <c:pt idx="1319">
                  <c:v>1.4233756231146104</c:v>
                </c:pt>
                <c:pt idx="1320">
                  <c:v>1.4324397566732989</c:v>
                </c:pt>
                <c:pt idx="1321">
                  <c:v>1.4446203547206948</c:v>
                </c:pt>
                <c:pt idx="1322">
                  <c:v>1.4664641321323892</c:v>
                </c:pt>
                <c:pt idx="1323">
                  <c:v>1.465301698009599</c:v>
                </c:pt>
                <c:pt idx="1324">
                  <c:v>1.4407265569842322</c:v>
                </c:pt>
                <c:pt idx="1325">
                  <c:v>1.4057822183236701</c:v>
                </c:pt>
                <c:pt idx="1326">
                  <c:v>1.4105745847685474</c:v>
                </c:pt>
                <c:pt idx="1327">
                  <c:v>1.3891301712272595</c:v>
                </c:pt>
                <c:pt idx="1328">
                  <c:v>1.3868623549631658</c:v>
                </c:pt>
                <c:pt idx="1329">
                  <c:v>1.3666017700377255</c:v>
                </c:pt>
                <c:pt idx="1330">
                  <c:v>1.3854503184213716</c:v>
                </c:pt>
                <c:pt idx="1331">
                  <c:v>1.3694543691120571</c:v>
                </c:pt>
                <c:pt idx="1332">
                  <c:v>1.3667515314891281</c:v>
                </c:pt>
                <c:pt idx="1333">
                  <c:v>1.377926588362822</c:v>
                </c:pt>
                <c:pt idx="1334">
                  <c:v>1.3868766179585374</c:v>
                </c:pt>
                <c:pt idx="1335">
                  <c:v>1.4117298873936515</c:v>
                </c:pt>
                <c:pt idx="1336">
                  <c:v>1.4251656290337533</c:v>
                </c:pt>
                <c:pt idx="1337">
                  <c:v>1.4454975289360519</c:v>
                </c:pt>
                <c:pt idx="1338">
                  <c:v>1.4346219949651626</c:v>
                </c:pt>
                <c:pt idx="1339">
                  <c:v>1.4382162697988206</c:v>
                </c:pt>
                <c:pt idx="1340">
                  <c:v>1.445447608452251</c:v>
                </c:pt>
                <c:pt idx="1341">
                  <c:v>1.4217781676329846</c:v>
                </c:pt>
                <c:pt idx="1342">
                  <c:v>1.4254936779273013</c:v>
                </c:pt>
                <c:pt idx="1343">
                  <c:v>1.4280182281080851</c:v>
                </c:pt>
                <c:pt idx="1344">
                  <c:v>1.4464174921375239</c:v>
                </c:pt>
                <c:pt idx="1345">
                  <c:v>1.4281109375780008</c:v>
                </c:pt>
                <c:pt idx="1346">
                  <c:v>1.4224342654200808</c:v>
                </c:pt>
                <c:pt idx="1347">
                  <c:v>1.4285245644437787</c:v>
                </c:pt>
                <c:pt idx="1348">
                  <c:v>1.421264699799605</c:v>
                </c:pt>
                <c:pt idx="1349">
                  <c:v>1.4222702409733068</c:v>
                </c:pt>
                <c:pt idx="1350">
                  <c:v>1.4032362736498292</c:v>
                </c:pt>
                <c:pt idx="1351">
                  <c:v>1.3994851058670832</c:v>
                </c:pt>
                <c:pt idx="1352">
                  <c:v>1.3910057551186323</c:v>
                </c:pt>
                <c:pt idx="1353">
                  <c:v>1.3978876503854576</c:v>
                </c:pt>
                <c:pt idx="1354">
                  <c:v>1.3920540852784493</c:v>
                </c:pt>
                <c:pt idx="1355">
                  <c:v>1.388688018370738</c:v>
                </c:pt>
                <c:pt idx="1356">
                  <c:v>1.3794099398814745</c:v>
                </c:pt>
                <c:pt idx="1357">
                  <c:v>1.3840596763726349</c:v>
                </c:pt>
                <c:pt idx="1358">
                  <c:v>1.3784543191915735</c:v>
                </c:pt>
                <c:pt idx="1359">
                  <c:v>1.3552555572195717</c:v>
                </c:pt>
                <c:pt idx="1360">
                  <c:v>1.3333475963287051</c:v>
                </c:pt>
                <c:pt idx="1361">
                  <c:v>1.3420551550031021</c:v>
                </c:pt>
                <c:pt idx="1362">
                  <c:v>1.3390741889704256</c:v>
                </c:pt>
                <c:pt idx="1363">
                  <c:v>1.3336185932407665</c:v>
                </c:pt>
                <c:pt idx="1364">
                  <c:v>1.3324632906156622</c:v>
                </c:pt>
                <c:pt idx="1365">
                  <c:v>1.3365924277757573</c:v>
                </c:pt>
                <c:pt idx="1366">
                  <c:v>1.3431034851629189</c:v>
                </c:pt>
                <c:pt idx="1367">
                  <c:v>1.3273642697702945</c:v>
                </c:pt>
                <c:pt idx="1368">
                  <c:v>1.3109974825813169</c:v>
                </c:pt>
                <c:pt idx="1369">
                  <c:v>1.2963779123253674</c:v>
                </c:pt>
                <c:pt idx="1370">
                  <c:v>1.3000078446474546</c:v>
                </c:pt>
                <c:pt idx="1371">
                  <c:v>1.3191701789292769</c:v>
                </c:pt>
                <c:pt idx="1372">
                  <c:v>1.325003744036285</c:v>
                </c:pt>
                <c:pt idx="1373">
                  <c:v>1.3199047231909173</c:v>
                </c:pt>
                <c:pt idx="1374">
                  <c:v>1.3264942270526232</c:v>
                </c:pt>
                <c:pt idx="1375">
                  <c:v>1.3317786668378226</c:v>
                </c:pt>
                <c:pt idx="1376">
                  <c:v>1.3267366979739417</c:v>
                </c:pt>
                <c:pt idx="1377">
                  <c:v>1.3399656261811543</c:v>
                </c:pt>
                <c:pt idx="1378">
                  <c:v>1.3492650991634754</c:v>
                </c:pt>
                <c:pt idx="1379">
                  <c:v>1.3414632406951783</c:v>
                </c:pt>
                <c:pt idx="1380">
                  <c:v>1.3403649900515606</c:v>
                </c:pt>
                <c:pt idx="1381">
                  <c:v>1.3568316182081399</c:v>
                </c:pt>
                <c:pt idx="1382">
                  <c:v>1.3673933662808526</c:v>
                </c:pt>
                <c:pt idx="1383">
                  <c:v>1.3702317023598127</c:v>
                </c:pt>
                <c:pt idx="1384">
                  <c:v>1.3715438979340051</c:v>
                </c:pt>
                <c:pt idx="1385">
                  <c:v>1.3638846694194249</c:v>
                </c:pt>
                <c:pt idx="1386">
                  <c:v>1.373341035350834</c:v>
                </c:pt>
                <c:pt idx="1387">
                  <c:v>1.3818275175969705</c:v>
                </c:pt>
                <c:pt idx="1388">
                  <c:v>1.3937727762207341</c:v>
                </c:pt>
                <c:pt idx="1389">
                  <c:v>1.3977093629433117</c:v>
                </c:pt>
                <c:pt idx="1390">
                  <c:v>1.3982656197628065</c:v>
                </c:pt>
                <c:pt idx="1391">
                  <c:v>1.3971388431284453</c:v>
                </c:pt>
                <c:pt idx="1392">
                  <c:v>1.3890089357666004</c:v>
                </c:pt>
                <c:pt idx="1393">
                  <c:v>1.391989901799277</c:v>
                </c:pt>
                <c:pt idx="1394">
                  <c:v>1.3881531560443008</c:v>
                </c:pt>
                <c:pt idx="1395">
                  <c:v>1.3729060139919986</c:v>
                </c:pt>
                <c:pt idx="1396">
                  <c:v>1.3776270654600173</c:v>
                </c:pt>
                <c:pt idx="1397">
                  <c:v>1.3719076043159824</c:v>
                </c:pt>
                <c:pt idx="1398">
                  <c:v>1.3785898176476041</c:v>
                </c:pt>
                <c:pt idx="1399">
                  <c:v>1.3871618778659704</c:v>
                </c:pt>
                <c:pt idx="1400">
                  <c:v>1.3669298189312737</c:v>
                </c:pt>
                <c:pt idx="1401">
                  <c:v>1.3689123752879342</c:v>
                </c:pt>
                <c:pt idx="1402">
                  <c:v>1.3836103920184279</c:v>
                </c:pt>
                <c:pt idx="1403">
                  <c:v>1.4016816071543186</c:v>
                </c:pt>
                <c:pt idx="1404">
                  <c:v>1.4015461086982877</c:v>
                </c:pt>
                <c:pt idx="1405">
                  <c:v>1.3931309414290094</c:v>
                </c:pt>
                <c:pt idx="1406">
                  <c:v>1.4051689095226887</c:v>
                </c:pt>
                <c:pt idx="1407">
                  <c:v>1.4188899110702238</c:v>
                </c:pt>
                <c:pt idx="1408">
                  <c:v>1.4091197592406381</c:v>
                </c:pt>
                <c:pt idx="1409">
                  <c:v>1.3979375708692583</c:v>
                </c:pt>
                <c:pt idx="1410">
                  <c:v>1.3869550644330815</c:v>
                </c:pt>
                <c:pt idx="1411">
                  <c:v>1.3918900608316753</c:v>
                </c:pt>
                <c:pt idx="1412">
                  <c:v>1.3908417306718583</c:v>
                </c:pt>
                <c:pt idx="1413">
                  <c:v>1.3855644223843451</c:v>
                </c:pt>
                <c:pt idx="1414">
                  <c:v>1.3845945386990721</c:v>
                </c:pt>
                <c:pt idx="1415">
                  <c:v>1.376885389700691</c:v>
                </c:pt>
                <c:pt idx="1416">
                  <c:v>1.3818417805923422</c:v>
                </c:pt>
                <c:pt idx="1417">
                  <c:v>1.3887878593383396</c:v>
                </c:pt>
                <c:pt idx="1418">
                  <c:v>1.3967180847649814</c:v>
                </c:pt>
                <c:pt idx="1419">
                  <c:v>1.4074010682983533</c:v>
                </c:pt>
                <c:pt idx="1420">
                  <c:v>1.4114232329931609</c:v>
                </c:pt>
                <c:pt idx="1421">
                  <c:v>1.4171355626395099</c:v>
                </c:pt>
                <c:pt idx="1422">
                  <c:v>1.4185404676836182</c:v>
                </c:pt>
                <c:pt idx="1423">
                  <c:v>1.4326323071108165</c:v>
                </c:pt>
                <c:pt idx="1424">
                  <c:v>1.4421457250237122</c:v>
                </c:pt>
                <c:pt idx="1425">
                  <c:v>1.4341299216248404</c:v>
                </c:pt>
                <c:pt idx="1426">
                  <c:v>1.4286671943974953</c:v>
                </c:pt>
                <c:pt idx="1427">
                  <c:v>1.4291663992355035</c:v>
                </c:pt>
                <c:pt idx="1428">
                  <c:v>1.4367115237871104</c:v>
                </c:pt>
                <c:pt idx="1429">
                  <c:v>1.4335522703122883</c:v>
                </c:pt>
                <c:pt idx="1430">
                  <c:v>1.4496551920868901</c:v>
                </c:pt>
                <c:pt idx="1431">
                  <c:v>1.4577708364533637</c:v>
                </c:pt>
                <c:pt idx="1432">
                  <c:v>1.4682327435584748</c:v>
                </c:pt>
                <c:pt idx="1433">
                  <c:v>1.4649451231253077</c:v>
                </c:pt>
                <c:pt idx="1434">
                  <c:v>1.4635616125742568</c:v>
                </c:pt>
                <c:pt idx="1435">
                  <c:v>1.4646741262132459</c:v>
                </c:pt>
                <c:pt idx="1436">
                  <c:v>1.4684324254936778</c:v>
                </c:pt>
                <c:pt idx="1437">
                  <c:v>1.4612367443286762</c:v>
                </c:pt>
                <c:pt idx="1438">
                  <c:v>1.4673270433523746</c:v>
                </c:pt>
                <c:pt idx="1439">
                  <c:v>1.4692596792252339</c:v>
                </c:pt>
                <c:pt idx="1440">
                  <c:v>1.4631194597177353</c:v>
                </c:pt>
                <c:pt idx="1441">
                  <c:v>1.4755853176725644</c:v>
                </c:pt>
                <c:pt idx="1442">
                  <c:v>1.4770258802051019</c:v>
                </c:pt>
                <c:pt idx="1443">
                  <c:v>1.484150246393245</c:v>
                </c:pt>
                <c:pt idx="1444">
                  <c:v>1.477389586587079</c:v>
                </c:pt>
                <c:pt idx="1445">
                  <c:v>1.4813475678027144</c:v>
                </c:pt>
                <c:pt idx="1446">
                  <c:v>1.4802992376428972</c:v>
                </c:pt>
                <c:pt idx="1447">
                  <c:v>1.4810765708906526</c:v>
                </c:pt>
                <c:pt idx="1448">
                  <c:v>1.4812762528258561</c:v>
                </c:pt>
                <c:pt idx="1449">
                  <c:v>1.4892849247270421</c:v>
                </c:pt>
                <c:pt idx="1450">
                  <c:v>1.4932357744449913</c:v>
                </c:pt>
                <c:pt idx="1451">
                  <c:v>1.4949687283826476</c:v>
                </c:pt>
                <c:pt idx="1452">
                  <c:v>1.4882793835533399</c:v>
                </c:pt>
                <c:pt idx="1453">
                  <c:v>1.4983775842764739</c:v>
                </c:pt>
                <c:pt idx="1454">
                  <c:v>1.4940202391904325</c:v>
                </c:pt>
                <c:pt idx="1455">
                  <c:v>1.4967373398087331</c:v>
                </c:pt>
                <c:pt idx="1456">
                  <c:v>1.5021715410453349</c:v>
                </c:pt>
                <c:pt idx="1457">
                  <c:v>1.4923158112435193</c:v>
                </c:pt>
                <c:pt idx="1458">
                  <c:v>1.493620875320026</c:v>
                </c:pt>
                <c:pt idx="1459">
                  <c:v>1.4781669198348346</c:v>
                </c:pt>
                <c:pt idx="1460">
                  <c:v>1.4775250850431099</c:v>
                </c:pt>
                <c:pt idx="1461">
                  <c:v>1.4718056238990749</c:v>
                </c:pt>
                <c:pt idx="1462">
                  <c:v>1.4703650613665376</c:v>
                </c:pt>
                <c:pt idx="1463">
                  <c:v>1.461586187715282</c:v>
                </c:pt>
                <c:pt idx="1464">
                  <c:v>1.4595964998609359</c:v>
                </c:pt>
                <c:pt idx="1465">
                  <c:v>1.4753357152535604</c:v>
                </c:pt>
                <c:pt idx="1466">
                  <c:v>1.4728325595658345</c:v>
                </c:pt>
                <c:pt idx="1467">
                  <c:v>1.4721621987833664</c:v>
                </c:pt>
                <c:pt idx="1468">
                  <c:v>1.4852984175206636</c:v>
                </c:pt>
                <c:pt idx="1469">
                  <c:v>1.4783879962630952</c:v>
                </c:pt>
                <c:pt idx="1470">
                  <c:v>1.4841716408863026</c:v>
                </c:pt>
                <c:pt idx="1471">
                  <c:v>1.5372299836688703</c:v>
                </c:pt>
                <c:pt idx="1472">
                  <c:v>1.5425500809424988</c:v>
                </c:pt>
                <c:pt idx="1473">
                  <c:v>1.5572409661753066</c:v>
                </c:pt>
                <c:pt idx="1474">
                  <c:v>1.5470072669961421</c:v>
                </c:pt>
                <c:pt idx="1475">
                  <c:v>1.5458448328733518</c:v>
                </c:pt>
                <c:pt idx="1476">
                  <c:v>1.5452743130584854</c:v>
                </c:pt>
                <c:pt idx="1477">
                  <c:v>1.5202570191765972</c:v>
                </c:pt>
                <c:pt idx="1478">
                  <c:v>1.5208988539683219</c:v>
                </c:pt>
                <c:pt idx="1479">
                  <c:v>1.5203711231395705</c:v>
                </c:pt>
                <c:pt idx="1480">
                  <c:v>1.5192871354913244</c:v>
                </c:pt>
                <c:pt idx="1481">
                  <c:v>1.5374225341063879</c:v>
                </c:pt>
                <c:pt idx="1482">
                  <c:v>1.5405176041020374</c:v>
                </c:pt>
                <c:pt idx="1483">
                  <c:v>1.5322450667864758</c:v>
                </c:pt>
                <c:pt idx="1484">
                  <c:v>1.5412378853683062</c:v>
                </c:pt>
                <c:pt idx="1485">
                  <c:v>1.5303266939089877</c:v>
                </c:pt>
                <c:pt idx="1486">
                  <c:v>1.5328797700805146</c:v>
                </c:pt>
                <c:pt idx="1487">
                  <c:v>1.5147871604515664</c:v>
                </c:pt>
                <c:pt idx="1488">
                  <c:v>1.4980566668806115</c:v>
                </c:pt>
                <c:pt idx="1489">
                  <c:v>1.5018862811379017</c:v>
                </c:pt>
                <c:pt idx="1490">
                  <c:v>1.5114638825299702</c:v>
                </c:pt>
                <c:pt idx="1491">
                  <c:v>1.5073775343559901</c:v>
                </c:pt>
                <c:pt idx="1492">
                  <c:v>1.5148156864423097</c:v>
                </c:pt>
                <c:pt idx="1493">
                  <c:v>1.4998609357951265</c:v>
                </c:pt>
                <c:pt idx="1494">
                  <c:v>1.5011731313693186</c:v>
                </c:pt>
                <c:pt idx="1495">
                  <c:v>1.5322735927772191</c:v>
                </c:pt>
                <c:pt idx="1496">
                  <c:v>1.5409383624655013</c:v>
                </c:pt>
                <c:pt idx="1497">
                  <c:v>1.5203925176326281</c:v>
                </c:pt>
                <c:pt idx="1498">
                  <c:v>1.53499069339552</c:v>
                </c:pt>
                <c:pt idx="1499">
                  <c:v>1.5289859723440518</c:v>
                </c:pt>
                <c:pt idx="1500">
                  <c:v>1.5222752330216869</c:v>
                </c:pt>
                <c:pt idx="1501">
                  <c:v>1.5105653138215556</c:v>
                </c:pt>
                <c:pt idx="1502">
                  <c:v>1.4997325688367813</c:v>
                </c:pt>
                <c:pt idx="1503">
                  <c:v>1.4928934625560715</c:v>
                </c:pt>
                <c:pt idx="1504">
                  <c:v>1.4997111743437239</c:v>
                </c:pt>
                <c:pt idx="1505">
                  <c:v>1.5012230518531196</c:v>
                </c:pt>
                <c:pt idx="1506">
                  <c:v>1.4954964592113991</c:v>
                </c:pt>
                <c:pt idx="1507">
                  <c:v>1.5020146480962466</c:v>
                </c:pt>
                <c:pt idx="1508">
                  <c:v>1.4996755168552947</c:v>
                </c:pt>
                <c:pt idx="1509">
                  <c:v>1.5045605927700876</c:v>
                </c:pt>
                <c:pt idx="1510">
                  <c:v>1.5353900572659263</c:v>
                </c:pt>
                <c:pt idx="1511">
                  <c:v>1.5672179314377812</c:v>
                </c:pt>
                <c:pt idx="1512">
                  <c:v>1.5742139306675793</c:v>
                </c:pt>
                <c:pt idx="1513">
                  <c:v>1.5870363635067</c:v>
                </c:pt>
                <c:pt idx="1514">
                  <c:v>1.5919428339145503</c:v>
                </c:pt>
                <c:pt idx="1515">
                  <c:v>1.6020552976330558</c:v>
                </c:pt>
                <c:pt idx="1516">
                  <c:v>1.6134157734465815</c:v>
                </c:pt>
                <c:pt idx="1517">
                  <c:v>1.6128095961432862</c:v>
                </c:pt>
                <c:pt idx="1518">
                  <c:v>1.6102137309856441</c:v>
                </c:pt>
                <c:pt idx="1519">
                  <c:v>1.6244767263573021</c:v>
                </c:pt>
                <c:pt idx="1520">
                  <c:v>1.6384401988261552</c:v>
                </c:pt>
                <c:pt idx="1521">
                  <c:v>1.630495710404142</c:v>
                </c:pt>
                <c:pt idx="1522">
                  <c:v>1.6463846872481691</c:v>
                </c:pt>
                <c:pt idx="1523">
                  <c:v>1.6394956604836579</c:v>
                </c:pt>
                <c:pt idx="1524">
                  <c:v>1.6452293846230646</c:v>
                </c:pt>
                <c:pt idx="1525">
                  <c:v>1.6545288576053858</c:v>
                </c:pt>
                <c:pt idx="1526">
                  <c:v>1.6368641378375874</c:v>
                </c:pt>
                <c:pt idx="1527">
                  <c:v>1.6290266218808611</c:v>
                </c:pt>
                <c:pt idx="1528">
                  <c:v>1.6262382062857021</c:v>
                </c:pt>
                <c:pt idx="1529">
                  <c:v>1.6331058385571553</c:v>
                </c:pt>
                <c:pt idx="1530">
                  <c:v>1.6420772626459283</c:v>
                </c:pt>
                <c:pt idx="1531">
                  <c:v>1.6272936679432048</c:v>
                </c:pt>
                <c:pt idx="1532">
                  <c:v>1.623735050597976</c:v>
                </c:pt>
                <c:pt idx="1533">
                  <c:v>1.5962003380329901</c:v>
                </c:pt>
                <c:pt idx="1534">
                  <c:v>1.6078959942377498</c:v>
                </c:pt>
                <c:pt idx="1535">
                  <c:v>1.5883556905785783</c:v>
                </c:pt>
                <c:pt idx="1536">
                  <c:v>1.5668756195488613</c:v>
                </c:pt>
                <c:pt idx="1537">
                  <c:v>1.583278064226268</c:v>
                </c:pt>
                <c:pt idx="1538">
                  <c:v>1.6050362636657325</c:v>
                </c:pt>
                <c:pt idx="1539">
                  <c:v>1.6102565199717591</c:v>
                </c:pt>
                <c:pt idx="1540">
                  <c:v>1.6156051432361309</c:v>
                </c:pt>
                <c:pt idx="1541">
                  <c:v>1.608345278591957</c:v>
                </c:pt>
                <c:pt idx="1542">
                  <c:v>1.608095676172953</c:v>
                </c:pt>
                <c:pt idx="1543">
                  <c:v>1.618935552655413</c:v>
                </c:pt>
                <c:pt idx="1544">
                  <c:v>1.6547356710382748</c:v>
                </c:pt>
                <c:pt idx="1545">
                  <c:v>1.6665026422198927</c:v>
                </c:pt>
                <c:pt idx="1546">
                  <c:v>1.678155509438537</c:v>
                </c:pt>
                <c:pt idx="1547">
                  <c:v>1.6701183115466078</c:v>
                </c:pt>
                <c:pt idx="1548">
                  <c:v>1.6379623884812051</c:v>
                </c:pt>
                <c:pt idx="1549">
                  <c:v>1.6387468532266463</c:v>
                </c:pt>
                <c:pt idx="1550">
                  <c:v>1.6322857163232851</c:v>
                </c:pt>
                <c:pt idx="1551">
                  <c:v>1.6470407850352653</c:v>
                </c:pt>
                <c:pt idx="1552">
                  <c:v>1.6426121249723655</c:v>
                </c:pt>
                <c:pt idx="1553">
                  <c:v>1.6339901442701983</c:v>
                </c:pt>
                <c:pt idx="1554">
                  <c:v>1.6485811885354043</c:v>
                </c:pt>
                <c:pt idx="1555">
                  <c:v>1.6530882950728485</c:v>
                </c:pt>
                <c:pt idx="1556">
                  <c:v>1.6540653102558069</c:v>
                </c:pt>
                <c:pt idx="1557">
                  <c:v>1.6225868794705574</c:v>
                </c:pt>
                <c:pt idx="1558">
                  <c:v>1.6206257176069545</c:v>
                </c:pt>
                <c:pt idx="1559">
                  <c:v>1.6363934589903224</c:v>
                </c:pt>
                <c:pt idx="1560">
                  <c:v>1.6272080899709747</c:v>
                </c:pt>
                <c:pt idx="1561">
                  <c:v>1.6339544867817688</c:v>
                </c:pt>
                <c:pt idx="1562">
                  <c:v>1.6469195495746063</c:v>
                </c:pt>
                <c:pt idx="1563">
                  <c:v>1.6300892150360498</c:v>
                </c:pt>
                <c:pt idx="1564">
                  <c:v>1.6299251905892758</c:v>
                </c:pt>
                <c:pt idx="1565">
                  <c:v>1.5980616589289915</c:v>
                </c:pt>
                <c:pt idx="1566">
                  <c:v>1.6135013514188115</c:v>
                </c:pt>
                <c:pt idx="1567">
                  <c:v>1.6040378539897164</c:v>
                </c:pt>
                <c:pt idx="1568">
                  <c:v>1.6221447266140361</c:v>
                </c:pt>
                <c:pt idx="1569">
                  <c:v>1.6195488614563944</c:v>
                </c:pt>
                <c:pt idx="1570">
                  <c:v>1.6093222937749156</c:v>
                </c:pt>
                <c:pt idx="1571">
                  <c:v>1.6144641036063982</c:v>
                </c:pt>
                <c:pt idx="1572">
                  <c:v>1.6157121157014183</c:v>
                </c:pt>
                <c:pt idx="1573">
                  <c:v>1.6375701561084843</c:v>
                </c:pt>
                <c:pt idx="1574">
                  <c:v>1.6268586465843691</c:v>
                </c:pt>
                <c:pt idx="1575">
                  <c:v>1.4911105881346143</c:v>
                </c:pt>
                <c:pt idx="1576">
                  <c:v>1.550216440954765</c:v>
                </c:pt>
                <c:pt idx="1577">
                  <c:v>1.5633312651990046</c:v>
                </c:pt>
                <c:pt idx="1578">
                  <c:v>1.5760966460566386</c:v>
                </c:pt>
                <c:pt idx="1579">
                  <c:v>1.5512148506307808</c:v>
                </c:pt>
                <c:pt idx="1580">
                  <c:v>1.5287577644181054</c:v>
                </c:pt>
                <c:pt idx="1581">
                  <c:v>1.5626466414211648</c:v>
                </c:pt>
                <c:pt idx="1582">
                  <c:v>1.5985180747808845</c:v>
                </c:pt>
                <c:pt idx="1583">
                  <c:v>1.5907162163125879</c:v>
                </c:pt>
                <c:pt idx="1584">
                  <c:v>1.5922209623242976</c:v>
                </c:pt>
                <c:pt idx="1585">
                  <c:v>1.6052929975824222</c:v>
                </c:pt>
                <c:pt idx="1586">
                  <c:v>1.6072755539390826</c:v>
                </c:pt>
                <c:pt idx="1587">
                  <c:v>1.6070830035015653</c:v>
                </c:pt>
                <c:pt idx="1588">
                  <c:v>1.6302746339758813</c:v>
                </c:pt>
                <c:pt idx="1589">
                  <c:v>1.6413070608958586</c:v>
                </c:pt>
                <c:pt idx="1590">
                  <c:v>1.6383189633654964</c:v>
                </c:pt>
                <c:pt idx="1591">
                  <c:v>1.6452507791161222</c:v>
                </c:pt>
                <c:pt idx="1592">
                  <c:v>1.6448228892549726</c:v>
                </c:pt>
                <c:pt idx="1593">
                  <c:v>1.6217524942413157</c:v>
                </c:pt>
                <c:pt idx="1594">
                  <c:v>1.6327350006774921</c:v>
                </c:pt>
                <c:pt idx="1595">
                  <c:v>1.6381905964071513</c:v>
                </c:pt>
                <c:pt idx="1596">
                  <c:v>1.64166363578015</c:v>
                </c:pt>
                <c:pt idx="1597">
                  <c:v>1.6494583627507613</c:v>
                </c:pt>
                <c:pt idx="1598">
                  <c:v>1.6725216262667324</c:v>
                </c:pt>
                <c:pt idx="1599">
                  <c:v>1.6813361574064167</c:v>
                </c:pt>
                <c:pt idx="1600">
                  <c:v>1.6666524036712951</c:v>
                </c:pt>
                <c:pt idx="1601">
                  <c:v>1.6676222873565676</c:v>
                </c:pt>
                <c:pt idx="1602">
                  <c:v>1.6570106188000544</c:v>
                </c:pt>
                <c:pt idx="1603">
                  <c:v>1.6594567225062935</c:v>
                </c:pt>
                <c:pt idx="1604">
                  <c:v>1.6635145446895303</c:v>
                </c:pt>
                <c:pt idx="1605">
                  <c:v>1.6594068020224926</c:v>
                </c:pt>
                <c:pt idx="1606">
                  <c:v>1.6370852142658481</c:v>
                </c:pt>
                <c:pt idx="1607">
                  <c:v>1.6359727006268587</c:v>
                </c:pt>
                <c:pt idx="1608">
                  <c:v>1.6449298617202599</c:v>
                </c:pt>
                <c:pt idx="1609">
                  <c:v>1.6482887971302855</c:v>
                </c:pt>
                <c:pt idx="1610">
                  <c:v>1.6388181682035043</c:v>
                </c:pt>
                <c:pt idx="1611">
                  <c:v>1.6385329082960711</c:v>
                </c:pt>
                <c:pt idx="1612">
                  <c:v>1.642298339074189</c:v>
                </c:pt>
                <c:pt idx="1613">
                  <c:v>1.6369211898190741</c:v>
                </c:pt>
                <c:pt idx="1614">
                  <c:v>1.6571033282699699</c:v>
                </c:pt>
                <c:pt idx="1615">
                  <c:v>1.6532451880219365</c:v>
                </c:pt>
                <c:pt idx="1616">
                  <c:v>1.6512626316652759</c:v>
                </c:pt>
                <c:pt idx="1617">
                  <c:v>1.6517047845217976</c:v>
                </c:pt>
                <c:pt idx="1618">
                  <c:v>1.6173666231645307</c:v>
                </c:pt>
                <c:pt idx="1619">
                  <c:v>1.6270583285195725</c:v>
                </c:pt>
                <c:pt idx="1620">
                  <c:v>1.6200908552805173</c:v>
                </c:pt>
                <c:pt idx="1621">
                  <c:v>1.6193705740142488</c:v>
                </c:pt>
                <c:pt idx="1622">
                  <c:v>1.6070687405061936</c:v>
                </c:pt>
                <c:pt idx="1623">
                  <c:v>1.5956940016972965</c:v>
                </c:pt>
                <c:pt idx="1624">
                  <c:v>1.5850181496616105</c:v>
                </c:pt>
                <c:pt idx="1625">
                  <c:v>1.584205158925426</c:v>
                </c:pt>
                <c:pt idx="1626">
                  <c:v>1.60905842836054</c:v>
                </c:pt>
                <c:pt idx="1627">
                  <c:v>1.6016915912510787</c:v>
                </c:pt>
                <c:pt idx="1628">
                  <c:v>1.6043587713855785</c:v>
                </c:pt>
                <c:pt idx="1629">
                  <c:v>1.5950664299009436</c:v>
                </c:pt>
                <c:pt idx="1630">
                  <c:v>1.5910585282015077</c:v>
                </c:pt>
                <c:pt idx="1631">
                  <c:v>1.6071543184784236</c:v>
                </c:pt>
                <c:pt idx="1632">
                  <c:v>1.6047723982513569</c:v>
                </c:pt>
                <c:pt idx="1633">
                  <c:v>1.6373562111779094</c:v>
                </c:pt>
                <c:pt idx="1634">
                  <c:v>1.654015389772006</c:v>
                </c:pt>
                <c:pt idx="1635">
                  <c:v>1.6414211648588319</c:v>
                </c:pt>
                <c:pt idx="1636">
                  <c:v>1.6431398558011168</c:v>
                </c:pt>
                <c:pt idx="1637">
                  <c:v>1.6736626658964651</c:v>
                </c:pt>
                <c:pt idx="1638">
                  <c:v>1.6726072042389624</c:v>
                </c:pt>
                <c:pt idx="1639">
                  <c:v>1.6924256363078811</c:v>
                </c:pt>
                <c:pt idx="1640">
                  <c:v>1.6867204381592178</c:v>
                </c:pt>
                <c:pt idx="1641">
                  <c:v>1.666024831874942</c:v>
                </c:pt>
                <c:pt idx="1642">
                  <c:v>1.6559765516356089</c:v>
                </c:pt>
                <c:pt idx="1643">
                  <c:v>1.6733560114959742</c:v>
                </c:pt>
                <c:pt idx="1644">
                  <c:v>1.6646199268308337</c:v>
                </c:pt>
                <c:pt idx="1645">
                  <c:v>1.6480320632135954</c:v>
                </c:pt>
                <c:pt idx="1646">
                  <c:v>1.6365218259486676</c:v>
                </c:pt>
                <c:pt idx="1647">
                  <c:v>1.6184577423104625</c:v>
                </c:pt>
                <c:pt idx="1648">
                  <c:v>1.6030323128160147</c:v>
                </c:pt>
                <c:pt idx="1649">
                  <c:v>1.6126099142080828</c:v>
                </c:pt>
                <c:pt idx="1650">
                  <c:v>1.6247691177624215</c:v>
                </c:pt>
                <c:pt idx="1651">
                  <c:v>1.6280068177117877</c:v>
                </c:pt>
                <c:pt idx="1652">
                  <c:v>1.6353023398443909</c:v>
                </c:pt>
                <c:pt idx="1653">
                  <c:v>1.6350527374253865</c:v>
                </c:pt>
                <c:pt idx="1654">
                  <c:v>1.6371921867311352</c:v>
                </c:pt>
                <c:pt idx="1655">
                  <c:v>1.6552990593554553</c:v>
                </c:pt>
                <c:pt idx="1656">
                  <c:v>1.6510700812277586</c:v>
                </c:pt>
                <c:pt idx="1657">
                  <c:v>1.6367856913630432</c:v>
                </c:pt>
                <c:pt idx="1658">
                  <c:v>1.6388110367058184</c:v>
                </c:pt>
                <c:pt idx="1659">
                  <c:v>1.6401588897684403</c:v>
                </c:pt>
                <c:pt idx="1660">
                  <c:v>1.6489377634196958</c:v>
                </c:pt>
                <c:pt idx="1661">
                  <c:v>1.6352595508582759</c:v>
                </c:pt>
                <c:pt idx="1662">
                  <c:v>1.6470764425236943</c:v>
                </c:pt>
                <c:pt idx="1663">
                  <c:v>1.6224513810145269</c:v>
                </c:pt>
                <c:pt idx="1664">
                  <c:v>1.6299822425707624</c:v>
                </c:pt>
                <c:pt idx="1665">
                  <c:v>1.628035343702531</c:v>
                </c:pt>
                <c:pt idx="1666">
                  <c:v>1.6168032348473504</c:v>
                </c:pt>
                <c:pt idx="1667">
                  <c:v>1.6124958102451097</c:v>
                </c:pt>
                <c:pt idx="1668">
                  <c:v>1.6082383061266696</c:v>
                </c:pt>
                <c:pt idx="1669">
                  <c:v>1.6206257176069545</c:v>
                </c:pt>
                <c:pt idx="1670">
                  <c:v>1.6343681136475472</c:v>
                </c:pt>
                <c:pt idx="1671">
                  <c:v>1.6381478074210365</c:v>
                </c:pt>
                <c:pt idx="1672">
                  <c:v>1.6117470029880976</c:v>
                </c:pt>
                <c:pt idx="1673">
                  <c:v>1.6258103164245525</c:v>
                </c:pt>
                <c:pt idx="1674">
                  <c:v>1.649465494248447</c:v>
                </c:pt>
                <c:pt idx="1675">
                  <c:v>1.6518545459731999</c:v>
                </c:pt>
                <c:pt idx="1676">
                  <c:v>1.6747894425308258</c:v>
                </c:pt>
                <c:pt idx="1677">
                  <c:v>1.6622950585852536</c:v>
                </c:pt>
                <c:pt idx="1678">
                  <c:v>1.6729423846301961</c:v>
                </c:pt>
                <c:pt idx="1679">
                  <c:v>1.6731064090769703</c:v>
                </c:pt>
                <c:pt idx="1680">
                  <c:v>1.6661888563217162</c:v>
                </c:pt>
                <c:pt idx="1681">
                  <c:v>1.6554559523045433</c:v>
                </c:pt>
                <c:pt idx="1682">
                  <c:v>1.6549710104619071</c:v>
                </c:pt>
                <c:pt idx="1683">
                  <c:v>1.6558053956911492</c:v>
                </c:pt>
                <c:pt idx="1684">
                  <c:v>1.6658108869443671</c:v>
                </c:pt>
                <c:pt idx="1685">
                  <c:v>1.6653402080971025</c:v>
                </c:pt>
                <c:pt idx="1686">
                  <c:v>1.6692197428381934</c:v>
                </c:pt>
                <c:pt idx="1687">
                  <c:v>1.681122212475842</c:v>
                </c:pt>
                <c:pt idx="1688">
                  <c:v>1.683218872795476</c:v>
                </c:pt>
                <c:pt idx="1689">
                  <c:v>1.6928392631736591</c:v>
                </c:pt>
                <c:pt idx="1690">
                  <c:v>1.713399371001904</c:v>
                </c:pt>
                <c:pt idx="1691">
                  <c:v>1.7147115665760966</c:v>
                </c:pt>
                <c:pt idx="1692">
                  <c:v>1.712194147892999</c:v>
                </c:pt>
                <c:pt idx="1693">
                  <c:v>1.730671858396982</c:v>
                </c:pt>
                <c:pt idx="1694">
                  <c:v>1.7329610691541333</c:v>
                </c:pt>
                <c:pt idx="1695">
                  <c:v>1.7430949273656959</c:v>
                </c:pt>
                <c:pt idx="1696">
                  <c:v>1.7310213017835876</c:v>
                </c:pt>
                <c:pt idx="1697">
                  <c:v>1.7647390228421871</c:v>
                </c:pt>
                <c:pt idx="1698">
                  <c:v>1.7653024111593676</c:v>
                </c:pt>
                <c:pt idx="1699">
                  <c:v>1.763063120886017</c:v>
                </c:pt>
                <c:pt idx="1700">
                  <c:v>1.7470029880975302</c:v>
                </c:pt>
                <c:pt idx="1701">
                  <c:v>1.7785313393665803</c:v>
                </c:pt>
                <c:pt idx="1702">
                  <c:v>1.7579355740499063</c:v>
                </c:pt>
                <c:pt idx="1703">
                  <c:v>1.7478587678198299</c:v>
                </c:pt>
                <c:pt idx="1704">
                  <c:v>1.7502692140376401</c:v>
                </c:pt>
                <c:pt idx="1705">
                  <c:v>1.7428167989559487</c:v>
                </c:pt>
                <c:pt idx="1706">
                  <c:v>1.7241750640051918</c:v>
                </c:pt>
                <c:pt idx="1707">
                  <c:v>1.6876475328583753</c:v>
                </c:pt>
                <c:pt idx="1708">
                  <c:v>1.7137131569000805</c:v>
                </c:pt>
                <c:pt idx="1709">
                  <c:v>1.7037504546329776</c:v>
                </c:pt>
                <c:pt idx="1710">
                  <c:v>1.7238684096047012</c:v>
                </c:pt>
                <c:pt idx="1711">
                  <c:v>1.7197036149561771</c:v>
                </c:pt>
                <c:pt idx="1712">
                  <c:v>1.6963123025466578</c:v>
                </c:pt>
                <c:pt idx="1713">
                  <c:v>1.6721864458754983</c:v>
                </c:pt>
                <c:pt idx="1714">
                  <c:v>1.6463490297597398</c:v>
                </c:pt>
                <c:pt idx="1715">
                  <c:v>1.6442238434493628</c:v>
                </c:pt>
                <c:pt idx="1716">
                  <c:v>1.66626730279626</c:v>
                </c:pt>
                <c:pt idx="1717">
                  <c:v>1.6627728689302042</c:v>
                </c:pt>
                <c:pt idx="1718">
                  <c:v>1.635409312309678</c:v>
                </c:pt>
                <c:pt idx="1719">
                  <c:v>1.6524108027926945</c:v>
                </c:pt>
                <c:pt idx="1720">
                  <c:v>1.6402302047452986</c:v>
                </c:pt>
                <c:pt idx="1721">
                  <c:v>1.6778345920426749</c:v>
                </c:pt>
                <c:pt idx="1722">
                  <c:v>1.6825556435106936</c:v>
                </c:pt>
                <c:pt idx="1723">
                  <c:v>1.6958344922017072</c:v>
                </c:pt>
                <c:pt idx="1724">
                  <c:v>1.7203383182502157</c:v>
                </c:pt>
                <c:pt idx="1725">
                  <c:v>1.743893655106509</c:v>
                </c:pt>
                <c:pt idx="1726">
                  <c:v>1.7391012886616317</c:v>
                </c:pt>
                <c:pt idx="1727">
                  <c:v>1.7140340742959428</c:v>
                </c:pt>
                <c:pt idx="1728">
                  <c:v>1.707145047531432</c:v>
                </c:pt>
                <c:pt idx="1729">
                  <c:v>1.6936879113982728</c:v>
                </c:pt>
                <c:pt idx="1730">
                  <c:v>1.6962909080536004</c:v>
                </c:pt>
                <c:pt idx="1731">
                  <c:v>1.6983305163917473</c:v>
                </c:pt>
                <c:pt idx="1732">
                  <c:v>1.6920690614235896</c:v>
                </c:pt>
                <c:pt idx="1733">
                  <c:v>1.6928606576667167</c:v>
                </c:pt>
                <c:pt idx="1734">
                  <c:v>1.6699114981137189</c:v>
                </c:pt>
                <c:pt idx="1735">
                  <c:v>1.6815857598254207</c:v>
                </c:pt>
                <c:pt idx="1736">
                  <c:v>1.6898297711502395</c:v>
                </c:pt>
                <c:pt idx="1737">
                  <c:v>1.6708885132966773</c:v>
                </c:pt>
                <c:pt idx="1738">
                  <c:v>1.6463062407736249</c:v>
                </c:pt>
                <c:pt idx="1739">
                  <c:v>1.6678504952825144</c:v>
                </c:pt>
                <c:pt idx="1740">
                  <c:v>1.698095176968115</c:v>
                </c:pt>
                <c:pt idx="1741">
                  <c:v>1.7105325089322008</c:v>
                </c:pt>
                <c:pt idx="1742">
                  <c:v>1.7062108213345883</c:v>
                </c:pt>
                <c:pt idx="1743">
                  <c:v>1.7409340835668898</c:v>
                </c:pt>
                <c:pt idx="1744">
                  <c:v>1.7424958815600864</c:v>
                </c:pt>
                <c:pt idx="1745">
                  <c:v>1.7440434165579115</c:v>
                </c:pt>
                <c:pt idx="1746">
                  <c:v>1.7203383182502157</c:v>
                </c:pt>
                <c:pt idx="1747">
                  <c:v>1.7338739008579191</c:v>
                </c:pt>
                <c:pt idx="1748">
                  <c:v>1.7093058913302384</c:v>
                </c:pt>
                <c:pt idx="1749">
                  <c:v>1.7074659649272945</c:v>
                </c:pt>
                <c:pt idx="1750">
                  <c:v>1.6904145539604771</c:v>
                </c:pt>
                <c:pt idx="1751">
                  <c:v>1.6962267245744278</c:v>
                </c:pt>
                <c:pt idx="1752">
                  <c:v>1.687091276038881</c:v>
                </c:pt>
                <c:pt idx="1753">
                  <c:v>1.6824130135569773</c:v>
                </c:pt>
                <c:pt idx="1754">
                  <c:v>1.6761087696027042</c:v>
                </c:pt>
                <c:pt idx="1755">
                  <c:v>1.6820207811842565</c:v>
                </c:pt>
                <c:pt idx="1756">
                  <c:v>1.6779558275033339</c:v>
                </c:pt>
                <c:pt idx="1757">
                  <c:v>1.6738837423247257</c:v>
                </c:pt>
                <c:pt idx="1758">
                  <c:v>1.6561263130870114</c:v>
                </c:pt>
                <c:pt idx="1759">
                  <c:v>1.6337262788558227</c:v>
                </c:pt>
                <c:pt idx="1760">
                  <c:v>1.6465558431926288</c:v>
                </c:pt>
                <c:pt idx="1761">
                  <c:v>1.6600771628049606</c:v>
                </c:pt>
                <c:pt idx="1762">
                  <c:v>1.6819637292027698</c:v>
                </c:pt>
                <c:pt idx="1763">
                  <c:v>1.6896871411965226</c:v>
                </c:pt>
                <c:pt idx="1764">
                  <c:v>1.6941585902455374</c:v>
                </c:pt>
                <c:pt idx="1765">
                  <c:v>1.7161949180947491</c:v>
                </c:pt>
                <c:pt idx="1766">
                  <c:v>1.7042068704848705</c:v>
                </c:pt>
                <c:pt idx="1767">
                  <c:v>1.7216362508290366</c:v>
                </c:pt>
                <c:pt idx="1768">
                  <c:v>1.7359135091960662</c:v>
                </c:pt>
                <c:pt idx="1769">
                  <c:v>1.7432589518124699</c:v>
                </c:pt>
                <c:pt idx="1770">
                  <c:v>1.7401924078075637</c:v>
                </c:pt>
                <c:pt idx="1771">
                  <c:v>1.7397645179464141</c:v>
                </c:pt>
                <c:pt idx="1772">
                  <c:v>1.7362344265919285</c:v>
                </c:pt>
                <c:pt idx="1773">
                  <c:v>1.7455338995742495</c:v>
                </c:pt>
                <c:pt idx="1774">
                  <c:v>1.7640543990643476</c:v>
                </c:pt>
                <c:pt idx="1775">
                  <c:v>1.7602319163047431</c:v>
                </c:pt>
                <c:pt idx="1776">
                  <c:v>1.7605742281936629</c:v>
                </c:pt>
                <c:pt idx="1777">
                  <c:v>1.7768055169266095</c:v>
                </c:pt>
                <c:pt idx="1778">
                  <c:v>1.7705440619584518</c:v>
                </c:pt>
                <c:pt idx="1779">
                  <c:v>1.7816121463668584</c:v>
                </c:pt>
                <c:pt idx="1780">
                  <c:v>1.7663364783238127</c:v>
                </c:pt>
                <c:pt idx="1781">
                  <c:v>1.7816977243390884</c:v>
                </c:pt>
                <c:pt idx="1782">
                  <c:v>1.7913323777126435</c:v>
                </c:pt>
                <c:pt idx="1783">
                  <c:v>1.7979218815743494</c:v>
                </c:pt>
                <c:pt idx="1784">
                  <c:v>1.798349771435499</c:v>
                </c:pt>
                <c:pt idx="1785">
                  <c:v>1.7996477040143199</c:v>
                </c:pt>
                <c:pt idx="1786">
                  <c:v>1.8165850110181638</c:v>
                </c:pt>
                <c:pt idx="1787">
                  <c:v>1.8112078617630489</c:v>
                </c:pt>
                <c:pt idx="1788">
                  <c:v>1.789927472668535</c:v>
                </c:pt>
                <c:pt idx="1789">
                  <c:v>1.784885503804654</c:v>
                </c:pt>
                <c:pt idx="1790">
                  <c:v>1.7901628120921673</c:v>
                </c:pt>
                <c:pt idx="1791">
                  <c:v>1.8066365717464326</c:v>
                </c:pt>
                <c:pt idx="1792">
                  <c:v>1.7727191687526298</c:v>
                </c:pt>
                <c:pt idx="1793">
                  <c:v>1.7549332135241722</c:v>
                </c:pt>
                <c:pt idx="1794">
                  <c:v>1.7758570277343944</c:v>
                </c:pt>
                <c:pt idx="1795">
                  <c:v>1.7631986193420479</c:v>
                </c:pt>
                <c:pt idx="1796">
                  <c:v>1.7533143635494892</c:v>
                </c:pt>
                <c:pt idx="1797">
                  <c:v>1.7741882572759107</c:v>
                </c:pt>
                <c:pt idx="1798">
                  <c:v>1.7616439528465373</c:v>
                </c:pt>
                <c:pt idx="1799">
                  <c:v>1.7747659085884626</c:v>
                </c:pt>
                <c:pt idx="1800">
                  <c:v>1.7790448071999601</c:v>
                </c:pt>
                <c:pt idx="1801">
                  <c:v>1.7786097858411245</c:v>
                </c:pt>
                <c:pt idx="1802">
                  <c:v>1.7762064711210002</c:v>
                </c:pt>
                <c:pt idx="1803">
                  <c:v>1.772369725366024</c:v>
                </c:pt>
                <c:pt idx="1804">
                  <c:v>1.7671922580461124</c:v>
                </c:pt>
                <c:pt idx="1805">
                  <c:v>1.7641827660226923</c:v>
                </c:pt>
                <c:pt idx="1806">
                  <c:v>1.7587913537722057</c:v>
                </c:pt>
                <c:pt idx="1807">
                  <c:v>1.7786240488364962</c:v>
                </c:pt>
                <c:pt idx="1808">
                  <c:v>1.7662152428631537</c:v>
                </c:pt>
                <c:pt idx="1809">
                  <c:v>1.7585845403393168</c:v>
                </c:pt>
                <c:pt idx="1810">
                  <c:v>1.7602319163047431</c:v>
                </c:pt>
                <c:pt idx="1811">
                  <c:v>1.7619149497585989</c:v>
                </c:pt>
                <c:pt idx="1812">
                  <c:v>1.7527723697253659</c:v>
                </c:pt>
                <c:pt idx="1813">
                  <c:v>1.766279426342326</c:v>
                </c:pt>
                <c:pt idx="1814">
                  <c:v>1.7712500802293487</c:v>
                </c:pt>
                <c:pt idx="1815">
                  <c:v>1.7780820550123733</c:v>
                </c:pt>
                <c:pt idx="1816">
                  <c:v>1.7858910449783558</c:v>
                </c:pt>
                <c:pt idx="1817">
                  <c:v>1.7884441211498827</c:v>
                </c:pt>
                <c:pt idx="1818">
                  <c:v>1.7776684281465949</c:v>
                </c:pt>
                <c:pt idx="1819">
                  <c:v>1.7811557305149655</c:v>
                </c:pt>
                <c:pt idx="1820">
                  <c:v>1.7918815030344524</c:v>
                </c:pt>
                <c:pt idx="1821">
                  <c:v>1.7739457863545922</c:v>
                </c:pt>
                <c:pt idx="1822">
                  <c:v>1.7774544832160202</c:v>
                </c:pt>
                <c:pt idx="1823">
                  <c:v>1.7808062871283596</c:v>
                </c:pt>
                <c:pt idx="1824">
                  <c:v>1.7980288540396367</c:v>
                </c:pt>
                <c:pt idx="1825">
                  <c:v>1.8026785905307974</c:v>
                </c:pt>
                <c:pt idx="1826">
                  <c:v>1.8059234219778497</c:v>
                </c:pt>
                <c:pt idx="1827">
                  <c:v>1.8081912382419432</c:v>
                </c:pt>
                <c:pt idx="1828">
                  <c:v>1.8121064304714631</c:v>
                </c:pt>
                <c:pt idx="1829">
                  <c:v>1.8257133280560252</c:v>
                </c:pt>
                <c:pt idx="1830">
                  <c:v>1.8329945871932565</c:v>
                </c:pt>
                <c:pt idx="1831">
                  <c:v>1.8389137302724945</c:v>
                </c:pt>
                <c:pt idx="1832">
                  <c:v>1.8195659770508403</c:v>
                </c:pt>
                <c:pt idx="1833">
                  <c:v>1.825463725637021</c:v>
                </c:pt>
                <c:pt idx="1834">
                  <c:v>1.8150517390157106</c:v>
                </c:pt>
                <c:pt idx="1835">
                  <c:v>1.8255493036092512</c:v>
                </c:pt>
                <c:pt idx="1836">
                  <c:v>1.8315540246607191</c:v>
                </c:pt>
                <c:pt idx="1837">
                  <c:v>1.8262339273870907</c:v>
                </c:pt>
                <c:pt idx="1838">
                  <c:v>1.8284446916696977</c:v>
                </c:pt>
                <c:pt idx="1839">
                  <c:v>1.843306732846965</c:v>
                </c:pt>
                <c:pt idx="1840">
                  <c:v>1.8452607632128823</c:v>
                </c:pt>
                <c:pt idx="1841">
                  <c:v>1.8392489106637286</c:v>
                </c:pt>
                <c:pt idx="1842">
                  <c:v>1.8263337683546921</c:v>
                </c:pt>
                <c:pt idx="1843">
                  <c:v>1.8283163247113525</c:v>
                </c:pt>
                <c:pt idx="1844">
                  <c:v>1.832673669797394</c:v>
                </c:pt>
                <c:pt idx="1845">
                  <c:v>1.825178465729588</c:v>
                </c:pt>
                <c:pt idx="1846">
                  <c:v>1.8365175470500559</c:v>
                </c:pt>
                <c:pt idx="1847">
                  <c:v>1.8406038952240358</c:v>
                </c:pt>
                <c:pt idx="1848">
                  <c:v>1.8397481155017366</c:v>
                </c:pt>
                <c:pt idx="1849">
                  <c:v>1.8293004713919969</c:v>
                </c:pt>
                <c:pt idx="1850">
                  <c:v>1.8145596656753884</c:v>
                </c:pt>
                <c:pt idx="1851">
                  <c:v>1.793478958516078</c:v>
                </c:pt>
                <c:pt idx="1852">
                  <c:v>1.7892000599045805</c:v>
                </c:pt>
                <c:pt idx="1853">
                  <c:v>1.8273250465330224</c:v>
                </c:pt>
                <c:pt idx="1854">
                  <c:v>1.8217339523473324</c:v>
                </c:pt>
                <c:pt idx="1855">
                  <c:v>1.8407179991870093</c:v>
                </c:pt>
                <c:pt idx="1856">
                  <c:v>1.8381292655270534</c:v>
                </c:pt>
                <c:pt idx="1857">
                  <c:v>1.8339716023762151</c:v>
                </c:pt>
                <c:pt idx="1858">
                  <c:v>1.8659777639902158</c:v>
                </c:pt>
                <c:pt idx="1859">
                  <c:v>1.8817954258573844</c:v>
                </c:pt>
                <c:pt idx="1860">
                  <c:v>1.8674611155088681</c:v>
                </c:pt>
                <c:pt idx="1861">
                  <c:v>1.8679103998630751</c:v>
                </c:pt>
                <c:pt idx="1862">
                  <c:v>1.8776876831903466</c:v>
                </c:pt>
                <c:pt idx="1863">
                  <c:v>1.8611640030522811</c:v>
                </c:pt>
                <c:pt idx="1864">
                  <c:v>1.8835355112927266</c:v>
                </c:pt>
                <c:pt idx="1865">
                  <c:v>1.8966360725415945</c:v>
                </c:pt>
                <c:pt idx="1866">
                  <c:v>1.900779472697061</c:v>
                </c:pt>
                <c:pt idx="1867">
                  <c:v>1.9468489477475164</c:v>
                </c:pt>
                <c:pt idx="1868">
                  <c:v>1.9299900872182167</c:v>
                </c:pt>
                <c:pt idx="1869">
                  <c:v>1.9268165707480229</c:v>
                </c:pt>
                <c:pt idx="1870">
                  <c:v>1.9456508561362971</c:v>
                </c:pt>
                <c:pt idx="1871">
                  <c:v>1.94662073982157</c:v>
                </c:pt>
                <c:pt idx="1872">
                  <c:v>1.9558774238177761</c:v>
                </c:pt>
                <c:pt idx="1873">
                  <c:v>1.9624098756979953</c:v>
                </c:pt>
                <c:pt idx="1874">
                  <c:v>1.9671237956683283</c:v>
                </c:pt>
                <c:pt idx="1875">
                  <c:v>1.9535168980837667</c:v>
                </c:pt>
                <c:pt idx="1876">
                  <c:v>1.9499725437339095</c:v>
                </c:pt>
                <c:pt idx="1877">
                  <c:v>1.9694985843977093</c:v>
                </c:pt>
                <c:pt idx="1878">
                  <c:v>1.9676657894924512</c:v>
                </c:pt>
                <c:pt idx="1879">
                  <c:v>1.9826989866141786</c:v>
                </c:pt>
                <c:pt idx="1880">
                  <c:v>1.9691705355041613</c:v>
                </c:pt>
                <c:pt idx="1881">
                  <c:v>1.970183208175549</c:v>
                </c:pt>
                <c:pt idx="1882">
                  <c:v>1.9639859366865635</c:v>
                </c:pt>
                <c:pt idx="1883">
                  <c:v>1.9790904487851493</c:v>
                </c:pt>
                <c:pt idx="1884">
                  <c:v>1.982313885739144</c:v>
                </c:pt>
                <c:pt idx="1885">
                  <c:v>1.9724652874350141</c:v>
                </c:pt>
                <c:pt idx="1886">
                  <c:v>1.997867682191937</c:v>
                </c:pt>
                <c:pt idx="1887">
                  <c:v>2.0038153512619186</c:v>
                </c:pt>
                <c:pt idx="1888">
                  <c:v>2.0138992889896805</c:v>
                </c:pt>
                <c:pt idx="1889">
                  <c:v>2.0273278991320969</c:v>
                </c:pt>
                <c:pt idx="1890">
                  <c:v>2.0220291963515256</c:v>
                </c:pt>
                <c:pt idx="1891">
                  <c:v>2.0129008793136647</c:v>
                </c:pt>
                <c:pt idx="1892">
                  <c:v>2.0129793257882085</c:v>
                </c:pt>
                <c:pt idx="1893">
                  <c:v>2.0130435092673813</c:v>
                </c:pt>
                <c:pt idx="1894">
                  <c:v>1.989445383424973</c:v>
                </c:pt>
                <c:pt idx="1895">
                  <c:v>1.9808305342204915</c:v>
                </c:pt>
                <c:pt idx="1896">
                  <c:v>1.965754548112649</c:v>
                </c:pt>
                <c:pt idx="1897">
                  <c:v>1.9653551842422428</c:v>
                </c:pt>
                <c:pt idx="1898">
                  <c:v>1.934896557626067</c:v>
                </c:pt>
                <c:pt idx="1899">
                  <c:v>1.9273514330744601</c:v>
                </c:pt>
                <c:pt idx="1900">
                  <c:v>1.9259108705419226</c:v>
                </c:pt>
                <c:pt idx="1901">
                  <c:v>1.9142722663186496</c:v>
                </c:pt>
                <c:pt idx="1902">
                  <c:v>1.9262603139285281</c:v>
                </c:pt>
                <c:pt idx="1903">
                  <c:v>1.9133166456287483</c:v>
                </c:pt>
                <c:pt idx="1904">
                  <c:v>1.9262317879377848</c:v>
                </c:pt>
                <c:pt idx="1905">
                  <c:v>1.93668656354521</c:v>
                </c:pt>
                <c:pt idx="1906">
                  <c:v>1.9456651191316687</c:v>
                </c:pt>
                <c:pt idx="1907">
                  <c:v>1.9502364091482851</c:v>
                </c:pt>
                <c:pt idx="1908">
                  <c:v>1.9536737910328548</c:v>
                </c:pt>
                <c:pt idx="1909">
                  <c:v>1.9464852413655391</c:v>
                </c:pt>
                <c:pt idx="1910">
                  <c:v>1.9076043159823994</c:v>
                </c:pt>
                <c:pt idx="1911">
                  <c:v>1.8892478409390754</c:v>
                </c:pt>
                <c:pt idx="1912">
                  <c:v>1.9136304315269248</c:v>
                </c:pt>
                <c:pt idx="1913">
                  <c:v>1.9076613679638861</c:v>
                </c:pt>
                <c:pt idx="1914">
                  <c:v>1.923143849439821</c:v>
                </c:pt>
                <c:pt idx="1915">
                  <c:v>1.9110345663692831</c:v>
                </c:pt>
                <c:pt idx="1916">
                  <c:v>1.9183229570042004</c:v>
                </c:pt>
                <c:pt idx="1917">
                  <c:v>1.9113269577744021</c:v>
                </c:pt>
                <c:pt idx="1918">
                  <c:v>1.8806044657438508</c:v>
                </c:pt>
                <c:pt idx="1919">
                  <c:v>1.8724317693958907</c:v>
                </c:pt>
                <c:pt idx="1920">
                  <c:v>1.8650292747980002</c:v>
                </c:pt>
                <c:pt idx="1921">
                  <c:v>1.8884847706866921</c:v>
                </c:pt>
                <c:pt idx="1922">
                  <c:v>1.9061352274591188</c:v>
                </c:pt>
                <c:pt idx="1923">
                  <c:v>1.9069268237022456</c:v>
                </c:pt>
                <c:pt idx="1924">
                  <c:v>1.9077683404291736</c:v>
                </c:pt>
                <c:pt idx="1925">
                  <c:v>1.8975061152592654</c:v>
                </c:pt>
                <c:pt idx="1926">
                  <c:v>1.8957232408378082</c:v>
                </c:pt>
                <c:pt idx="1927">
                  <c:v>1.8965148370809353</c:v>
                </c:pt>
                <c:pt idx="1928">
                  <c:v>1.9093230069246843</c:v>
                </c:pt>
                <c:pt idx="1929">
                  <c:v>1.9356667593761365</c:v>
                </c:pt>
                <c:pt idx="1930">
                  <c:v>1.9540588919078896</c:v>
                </c:pt>
                <c:pt idx="1931">
                  <c:v>1.9775714397780679</c:v>
                </c:pt>
                <c:pt idx="1932">
                  <c:v>1.9784200880026812</c:v>
                </c:pt>
                <c:pt idx="1933">
                  <c:v>1.9920840375687299</c:v>
                </c:pt>
                <c:pt idx="1934">
                  <c:v>2.0018541893983155</c:v>
                </c:pt>
                <c:pt idx="1935">
                  <c:v>1.9950721350990923</c:v>
                </c:pt>
                <c:pt idx="1936">
                  <c:v>1.9872845396261669</c:v>
                </c:pt>
                <c:pt idx="1937">
                  <c:v>1.9879192429202057</c:v>
                </c:pt>
                <c:pt idx="1938">
                  <c:v>2.008978555586459</c:v>
                </c:pt>
                <c:pt idx="1939">
                  <c:v>1.9968122205344343</c:v>
                </c:pt>
                <c:pt idx="1940">
                  <c:v>1.9909287349436253</c:v>
                </c:pt>
                <c:pt idx="1941">
                  <c:v>2.0212946520898853</c:v>
                </c:pt>
                <c:pt idx="1942">
                  <c:v>2.0116956562047594</c:v>
                </c:pt>
                <c:pt idx="1943">
                  <c:v>2.0100839377277619</c:v>
                </c:pt>
                <c:pt idx="1944">
                  <c:v>1.9930895787424316</c:v>
                </c:pt>
                <c:pt idx="1945">
                  <c:v>1.9942591443629076</c:v>
                </c:pt>
                <c:pt idx="1946">
                  <c:v>1.9864501543969248</c:v>
                </c:pt>
                <c:pt idx="1947">
                  <c:v>1.964392432054656</c:v>
                </c:pt>
                <c:pt idx="1948">
                  <c:v>1.9685001747216933</c:v>
                </c:pt>
                <c:pt idx="1949">
                  <c:v>1.9773503633498068</c:v>
                </c:pt>
                <c:pt idx="1950">
                  <c:v>1.9668527987562667</c:v>
                </c:pt>
                <c:pt idx="1951">
                  <c:v>1.9591507812555713</c:v>
                </c:pt>
                <c:pt idx="1952">
                  <c:v>1.9674589760595622</c:v>
                </c:pt>
                <c:pt idx="1953">
                  <c:v>1.9393323491866525</c:v>
                </c:pt>
                <c:pt idx="1954">
                  <c:v>1.9308316039451443</c:v>
                </c:pt>
                <c:pt idx="1955">
                  <c:v>1.9201914093978878</c:v>
                </c:pt>
                <c:pt idx="1956">
                  <c:v>1.9392111137259935</c:v>
                </c:pt>
                <c:pt idx="1957">
                  <c:v>1.9311311268479492</c:v>
                </c:pt>
                <c:pt idx="1958">
                  <c:v>1.9347895851607795</c:v>
                </c:pt>
                <c:pt idx="1959">
                  <c:v>1.9408442266960486</c:v>
                </c:pt>
                <c:pt idx="1960">
                  <c:v>1.9312594938062944</c:v>
                </c:pt>
                <c:pt idx="1961">
                  <c:v>1.9236929747616296</c:v>
                </c:pt>
                <c:pt idx="1962">
                  <c:v>1.9363870406424055</c:v>
                </c:pt>
                <c:pt idx="1963">
                  <c:v>1.9571325674104818</c:v>
                </c:pt>
                <c:pt idx="1964">
                  <c:v>1.9601919799177023</c:v>
                </c:pt>
                <c:pt idx="1965">
                  <c:v>1.9632371294295514</c:v>
                </c:pt>
                <c:pt idx="1966">
                  <c:v>1.9691134835226747</c:v>
                </c:pt>
                <c:pt idx="1967">
                  <c:v>1.9984096760160601</c:v>
                </c:pt>
                <c:pt idx="1968">
                  <c:v>2.0122091240381392</c:v>
                </c:pt>
                <c:pt idx="1969">
                  <c:v>2.0517675417014329</c:v>
                </c:pt>
                <c:pt idx="1970">
                  <c:v>2.0491716765437906</c:v>
                </c:pt>
                <c:pt idx="1971">
                  <c:v>2.0374047053621731</c:v>
                </c:pt>
                <c:pt idx="1972">
                  <c:v>2.0584925440191695</c:v>
                </c:pt>
                <c:pt idx="1973">
                  <c:v>2.0760859488101095</c:v>
                </c:pt>
                <c:pt idx="1974">
                  <c:v>2.0638411672835413</c:v>
                </c:pt>
                <c:pt idx="1975">
                  <c:v>2.0898140818553306</c:v>
                </c:pt>
                <c:pt idx="1976">
                  <c:v>2.1034708999236931</c:v>
                </c:pt>
                <c:pt idx="1977">
                  <c:v>2.1257853561826519</c:v>
                </c:pt>
                <c:pt idx="1978">
                  <c:v>2.1455396047723982</c:v>
                </c:pt>
                <c:pt idx="1979">
                  <c:v>2.1203297604529929</c:v>
                </c:pt>
                <c:pt idx="1980">
                  <c:v>2.1119645136675151</c:v>
                </c:pt>
                <c:pt idx="1981">
                  <c:v>2.1046190710511112</c:v>
                </c:pt>
                <c:pt idx="1982">
                  <c:v>2.0923029745476844</c:v>
                </c:pt>
                <c:pt idx="1983">
                  <c:v>2.0841445411950961</c:v>
                </c:pt>
                <c:pt idx="1984">
                  <c:v>2.092966203832467</c:v>
                </c:pt>
                <c:pt idx="1985">
                  <c:v>2.0855922352253198</c:v>
                </c:pt>
                <c:pt idx="1986">
                  <c:v>2.0978655427426314</c:v>
                </c:pt>
                <c:pt idx="1987">
                  <c:v>2.0941429009506285</c:v>
                </c:pt>
                <c:pt idx="1988">
                  <c:v>2.0985145090320416</c:v>
                </c:pt>
                <c:pt idx="1989">
                  <c:v>2.1021373098564426</c:v>
                </c:pt>
                <c:pt idx="1990">
                  <c:v>2.1075857740884163</c:v>
                </c:pt>
                <c:pt idx="1991">
                  <c:v>2.0899709748044186</c:v>
                </c:pt>
                <c:pt idx="1992">
                  <c:v>2.0888513296677438</c:v>
                </c:pt>
                <c:pt idx="1993">
                  <c:v>2.0877958680102409</c:v>
                </c:pt>
                <c:pt idx="1994">
                  <c:v>2.0933584362051874</c:v>
                </c:pt>
                <c:pt idx="1995">
                  <c:v>2.0832388409889959</c:v>
                </c:pt>
                <c:pt idx="1996">
                  <c:v>2.0563530947134208</c:v>
                </c:pt>
                <c:pt idx="1997">
                  <c:v>2.0686050077376748</c:v>
                </c:pt>
                <c:pt idx="1998">
                  <c:v>2.0676279925547165</c:v>
                </c:pt>
                <c:pt idx="1999">
                  <c:v>2.0886445162348548</c:v>
                </c:pt>
                <c:pt idx="2000">
                  <c:v>2.1002474629696986</c:v>
                </c:pt>
                <c:pt idx="2001">
                  <c:v>2.0912403813924962</c:v>
                </c:pt>
                <c:pt idx="2002">
                  <c:v>2.1069296763013199</c:v>
                </c:pt>
                <c:pt idx="2003">
                  <c:v>2.1272259187151894</c:v>
                </c:pt>
                <c:pt idx="2004">
                  <c:v>2.1370459910285762</c:v>
                </c:pt>
                <c:pt idx="2005">
                  <c:v>2.1438423083231708</c:v>
                </c:pt>
                <c:pt idx="2006">
                  <c:v>2.148927066173167</c:v>
                </c:pt>
                <c:pt idx="2007">
                  <c:v>2.1565078482132032</c:v>
                </c:pt>
                <c:pt idx="2008">
                  <c:v>2.1454326323071107</c:v>
                </c:pt>
                <c:pt idx="2009">
                  <c:v>2.1508097815622258</c:v>
                </c:pt>
                <c:pt idx="2010">
                  <c:v>2.1635608994244881</c:v>
                </c:pt>
                <c:pt idx="2011">
                  <c:v>2.1612645571696514</c:v>
                </c:pt>
                <c:pt idx="2012">
                  <c:v>2.161442844611797</c:v>
                </c:pt>
                <c:pt idx="2013">
                  <c:v>2.1620347589197206</c:v>
                </c:pt>
                <c:pt idx="2014">
                  <c:v>2.175441974569079</c:v>
                </c:pt>
                <c:pt idx="2015">
                  <c:v>2.1721614856335978</c:v>
                </c:pt>
                <c:pt idx="2016">
                  <c:v>2.1939125535753763</c:v>
                </c:pt>
                <c:pt idx="2017">
                  <c:v>2.1956954279968337</c:v>
                </c:pt>
                <c:pt idx="2018">
                  <c:v>2.2179385692789344</c:v>
                </c:pt>
                <c:pt idx="2019">
                  <c:v>2.2236580304229689</c:v>
                </c:pt>
                <c:pt idx="2020">
                  <c:v>2.2276374061316617</c:v>
                </c:pt>
                <c:pt idx="2021">
                  <c:v>2.2476269941450404</c:v>
                </c:pt>
                <c:pt idx="2022">
                  <c:v>2.2319947512177034</c:v>
                </c:pt>
                <c:pt idx="2023">
                  <c:v>2.2340343595558503</c:v>
                </c:pt>
                <c:pt idx="2024">
                  <c:v>2.2515778438629899</c:v>
                </c:pt>
                <c:pt idx="2025">
                  <c:v>2.2798542321873017</c:v>
                </c:pt>
                <c:pt idx="2026">
                  <c:v>2.2962852028554517</c:v>
                </c:pt>
                <c:pt idx="2027">
                  <c:v>2.2886545003316145</c:v>
                </c:pt>
                <c:pt idx="2028">
                  <c:v>2.2639795183386462</c:v>
                </c:pt>
                <c:pt idx="2029">
                  <c:v>2.2401460530726056</c:v>
                </c:pt>
                <c:pt idx="2030">
                  <c:v>2.24371180191552</c:v>
                </c:pt>
                <c:pt idx="2031">
                  <c:v>2.2001811400412201</c:v>
                </c:pt>
                <c:pt idx="2032">
                  <c:v>2.220106544575426</c:v>
                </c:pt>
                <c:pt idx="2033">
                  <c:v>2.231302995942178</c:v>
                </c:pt>
                <c:pt idx="2034">
                  <c:v>2.2168831076214315</c:v>
                </c:pt>
                <c:pt idx="2035">
                  <c:v>2.1941122355105795</c:v>
                </c:pt>
                <c:pt idx="2036">
                  <c:v>2.189968835355113</c:v>
                </c:pt>
                <c:pt idx="2037">
                  <c:v>2.2090527231623911</c:v>
                </c:pt>
                <c:pt idx="2038">
                  <c:v>2.2209266668092966</c:v>
                </c:pt>
                <c:pt idx="2039">
                  <c:v>2.2083966253752951</c:v>
                </c:pt>
                <c:pt idx="2040">
                  <c:v>2.2019426199696199</c:v>
                </c:pt>
                <c:pt idx="2041">
                  <c:v>2.1839569828059591</c:v>
                </c:pt>
                <c:pt idx="2042">
                  <c:v>2.2090384601670197</c:v>
                </c:pt>
                <c:pt idx="2043">
                  <c:v>2.2266461279533316</c:v>
                </c:pt>
                <c:pt idx="2044">
                  <c:v>2.2179314377812487</c:v>
                </c:pt>
                <c:pt idx="2045">
                  <c:v>2.2085392553290117</c:v>
                </c:pt>
                <c:pt idx="2046">
                  <c:v>2.2179385692789344</c:v>
                </c:pt>
                <c:pt idx="2047">
                  <c:v>2.192258046112264</c:v>
                </c:pt>
                <c:pt idx="2048">
                  <c:v>2.2211548747352432</c:v>
                </c:pt>
                <c:pt idx="2049">
                  <c:v>2.2286643417984209</c:v>
                </c:pt>
                <c:pt idx="2050">
                  <c:v>2.2150645757115455</c:v>
                </c:pt>
                <c:pt idx="2051">
                  <c:v>2.1413605471285022</c:v>
                </c:pt>
                <c:pt idx="2052">
                  <c:v>2.1518723747174144</c:v>
                </c:pt>
                <c:pt idx="2053">
                  <c:v>2.0794306212247635</c:v>
                </c:pt>
                <c:pt idx="2054">
                  <c:v>1.9861791574848633</c:v>
                </c:pt>
                <c:pt idx="2055">
                  <c:v>1.9724082354535275</c:v>
                </c:pt>
                <c:pt idx="2056">
                  <c:v>2.0120593625867369</c:v>
                </c:pt>
                <c:pt idx="2057">
                  <c:v>2.0167946770501275</c:v>
                </c:pt>
                <c:pt idx="2058">
                  <c:v>2.0087289531674544</c:v>
                </c:pt>
                <c:pt idx="2059">
                  <c:v>1.9394179271588827</c:v>
                </c:pt>
                <c:pt idx="2060">
                  <c:v>1.7821184827025525</c:v>
                </c:pt>
                <c:pt idx="2061">
                  <c:v>1.77779679510494</c:v>
                </c:pt>
                <c:pt idx="2062">
                  <c:v>1.6305456308879429</c:v>
                </c:pt>
                <c:pt idx="2063">
                  <c:v>1.6519258609500582</c:v>
                </c:pt>
                <c:pt idx="2064">
                  <c:v>1.6166392104005762</c:v>
                </c:pt>
                <c:pt idx="2065">
                  <c:v>1.5865728161571211</c:v>
                </c:pt>
                <c:pt idx="2066">
                  <c:v>1.506628727098978</c:v>
                </c:pt>
                <c:pt idx="2067">
                  <c:v>1.6229149283641056</c:v>
                </c:pt>
                <c:pt idx="2068">
                  <c:v>1.6627871319255758</c:v>
                </c:pt>
                <c:pt idx="2069">
                  <c:v>1.606976031036278</c:v>
                </c:pt>
                <c:pt idx="2070">
                  <c:v>1.722948446403229</c:v>
                </c:pt>
                <c:pt idx="2071">
                  <c:v>1.7491353059055932</c:v>
                </c:pt>
                <c:pt idx="2072">
                  <c:v>1.7757215292783637</c:v>
                </c:pt>
                <c:pt idx="2073">
                  <c:v>1.7123510408420872</c:v>
                </c:pt>
                <c:pt idx="2074">
                  <c:v>1.7353429893811998</c:v>
                </c:pt>
                <c:pt idx="2075">
                  <c:v>1.7891572709184655</c:v>
                </c:pt>
                <c:pt idx="2076">
                  <c:v>1.7640543990643476</c:v>
                </c:pt>
                <c:pt idx="2077">
                  <c:v>1.8156436533236344</c:v>
                </c:pt>
                <c:pt idx="2078">
                  <c:v>1.8343852292419931</c:v>
                </c:pt>
                <c:pt idx="2079">
                  <c:v>1.870299451587828</c:v>
                </c:pt>
                <c:pt idx="2080">
                  <c:v>1.87896422127611</c:v>
                </c:pt>
                <c:pt idx="2081">
                  <c:v>1.9041954600885731</c:v>
                </c:pt>
                <c:pt idx="2082">
                  <c:v>1.926766650264222</c:v>
                </c:pt>
                <c:pt idx="2083">
                  <c:v>1.9097152392974048</c:v>
                </c:pt>
                <c:pt idx="2084">
                  <c:v>1.8747637691391568</c:v>
                </c:pt>
                <c:pt idx="2085">
                  <c:v>1.8768889554495338</c:v>
                </c:pt>
                <c:pt idx="2086">
                  <c:v>1.7821184827025525</c:v>
                </c:pt>
                <c:pt idx="2087">
                  <c:v>1.7936073254744229</c:v>
                </c:pt>
                <c:pt idx="2088">
                  <c:v>1.807813268864594</c:v>
                </c:pt>
                <c:pt idx="2089">
                  <c:v>1.8013949209473479</c:v>
                </c:pt>
                <c:pt idx="2090">
                  <c:v>1.7743308872296271</c:v>
                </c:pt>
                <c:pt idx="2091">
                  <c:v>1.8352267459689209</c:v>
                </c:pt>
                <c:pt idx="2092">
                  <c:v>1.8537686399520763</c:v>
                </c:pt>
                <c:pt idx="2093">
                  <c:v>1.8271111016024477</c:v>
                </c:pt>
                <c:pt idx="2094">
                  <c:v>1.8334438715474635</c:v>
                </c:pt>
                <c:pt idx="2095">
                  <c:v>1.8629183514829948</c:v>
                </c:pt>
                <c:pt idx="2096">
                  <c:v>1.8992176747038645</c:v>
                </c:pt>
                <c:pt idx="2097">
                  <c:v>1.8902462506150917</c:v>
                </c:pt>
                <c:pt idx="2098">
                  <c:v>1.8717614086134229</c:v>
                </c:pt>
                <c:pt idx="2099">
                  <c:v>1.8923500424324113</c:v>
                </c:pt>
                <c:pt idx="2100">
                  <c:v>1.8770815058870514</c:v>
                </c:pt>
                <c:pt idx="2101">
                  <c:v>1.8784364904473587</c:v>
                </c:pt>
                <c:pt idx="2102">
                  <c:v>1.8838207712001598</c:v>
                </c:pt>
                <c:pt idx="2103">
                  <c:v>1.8841702145867654</c:v>
                </c:pt>
                <c:pt idx="2104">
                  <c:v>1.8577408841630831</c:v>
                </c:pt>
                <c:pt idx="2105">
                  <c:v>1.8472789770579718</c:v>
                </c:pt>
                <c:pt idx="2106">
                  <c:v>1.8498463162248702</c:v>
                </c:pt>
                <c:pt idx="2107">
                  <c:v>1.9214037640044785</c:v>
                </c:pt>
                <c:pt idx="2108">
                  <c:v>1.9338624904616217</c:v>
                </c:pt>
                <c:pt idx="2109">
                  <c:v>1.9759882472918138</c:v>
                </c:pt>
                <c:pt idx="2110">
                  <c:v>1.938818881353273</c:v>
                </c:pt>
                <c:pt idx="2111">
                  <c:v>1.9321937200031378</c:v>
                </c:pt>
                <c:pt idx="2112">
                  <c:v>1.9668171412678375</c:v>
                </c:pt>
                <c:pt idx="2113">
                  <c:v>1.9640429886680502</c:v>
                </c:pt>
                <c:pt idx="2114">
                  <c:v>1.9547577786811008</c:v>
                </c:pt>
                <c:pt idx="2115">
                  <c:v>1.9825420936650906</c:v>
                </c:pt>
                <c:pt idx="2116">
                  <c:v>1.9503433816135727</c:v>
                </c:pt>
                <c:pt idx="2117">
                  <c:v>1.961333019547435</c:v>
                </c:pt>
                <c:pt idx="2118">
                  <c:v>1.9943304593397662</c:v>
                </c:pt>
                <c:pt idx="2119">
                  <c:v>2.0189840468396767</c:v>
                </c:pt>
                <c:pt idx="2120">
                  <c:v>1.9727576788401333</c:v>
                </c:pt>
                <c:pt idx="2121">
                  <c:v>1.9916418847122082</c:v>
                </c:pt>
                <c:pt idx="2122">
                  <c:v>1.9941806978883636</c:v>
                </c:pt>
                <c:pt idx="2123">
                  <c:v>1.9938954379809304</c:v>
                </c:pt>
                <c:pt idx="2124">
                  <c:v>1.9862504724617216</c:v>
                </c:pt>
                <c:pt idx="2125">
                  <c:v>1.9567403350377615</c:v>
                </c:pt>
                <c:pt idx="2126">
                  <c:v>1.9390970097630202</c:v>
                </c:pt>
                <c:pt idx="2127">
                  <c:v>1.9599495089963845</c:v>
                </c:pt>
                <c:pt idx="2128">
                  <c:v>1.9541016808940044</c:v>
                </c:pt>
                <c:pt idx="2129">
                  <c:v>1.9428553090434522</c:v>
                </c:pt>
                <c:pt idx="2130">
                  <c:v>1.9673448720965889</c:v>
                </c:pt>
                <c:pt idx="2131">
                  <c:v>1.970639624027442</c:v>
                </c:pt>
                <c:pt idx="2132">
                  <c:v>1.9910927593903993</c:v>
                </c:pt>
                <c:pt idx="2133">
                  <c:v>1.9688282236152415</c:v>
                </c:pt>
                <c:pt idx="2134">
                  <c:v>1.9695342418861383</c:v>
                </c:pt>
                <c:pt idx="2135">
                  <c:v>1.9739629019490381</c:v>
                </c:pt>
                <c:pt idx="2136">
                  <c:v>1.9563124451766114</c:v>
                </c:pt>
                <c:pt idx="2137">
                  <c:v>1.9888249431263059</c:v>
                </c:pt>
                <c:pt idx="2138">
                  <c:v>1.9980031806479677</c:v>
                </c:pt>
                <c:pt idx="2139">
                  <c:v>2.0219079608908666</c:v>
                </c:pt>
                <c:pt idx="2140">
                  <c:v>2.0147978576980954</c:v>
                </c:pt>
                <c:pt idx="2141">
                  <c:v>2.0081085128687874</c:v>
                </c:pt>
                <c:pt idx="2142">
                  <c:v>1.9842893105981185</c:v>
                </c:pt>
                <c:pt idx="2143">
                  <c:v>1.9974897128145883</c:v>
                </c:pt>
                <c:pt idx="2144">
                  <c:v>1.973135648217482</c:v>
                </c:pt>
                <c:pt idx="2145">
                  <c:v>1.9572680658665125</c:v>
                </c:pt>
                <c:pt idx="2146">
                  <c:v>1.9596713805866368</c:v>
                </c:pt>
                <c:pt idx="2147">
                  <c:v>1.9683004927864902</c:v>
                </c:pt>
                <c:pt idx="2148">
                  <c:v>1.9788408463661453</c:v>
                </c:pt>
                <c:pt idx="2149">
                  <c:v>1.9984168075137458</c:v>
                </c:pt>
                <c:pt idx="2150">
                  <c:v>2.0151544325823867</c:v>
                </c:pt>
                <c:pt idx="2151">
                  <c:v>2.0215299915135176</c:v>
                </c:pt>
                <c:pt idx="2152">
                  <c:v>2.0337533785470288</c:v>
                </c:pt>
                <c:pt idx="2153">
                  <c:v>2.0418333654250729</c:v>
                </c:pt>
                <c:pt idx="2154">
                  <c:v>2.057351504389437</c:v>
                </c:pt>
                <c:pt idx="2155">
                  <c:v>2.064889497443358</c:v>
                </c:pt>
                <c:pt idx="2156">
                  <c:v>2.0812705476277071</c:v>
                </c:pt>
                <c:pt idx="2157">
                  <c:v>2.0557469174101253</c:v>
                </c:pt>
                <c:pt idx="2158">
                  <c:v>2.0763854717129147</c:v>
                </c:pt>
                <c:pt idx="2159">
                  <c:v>2.0895074274548397</c:v>
                </c:pt>
                <c:pt idx="2160">
                  <c:v>2.0969883685272745</c:v>
                </c:pt>
                <c:pt idx="2161">
                  <c:v>2.134300364419532</c:v>
                </c:pt>
                <c:pt idx="2162">
                  <c:v>2.1312480834099969</c:v>
                </c:pt>
                <c:pt idx="2163">
                  <c:v>2.1197307146473832</c:v>
                </c:pt>
                <c:pt idx="2164">
                  <c:v>2.1114795718248791</c:v>
                </c:pt>
                <c:pt idx="2165">
                  <c:v>2.1434643389458219</c:v>
                </c:pt>
                <c:pt idx="2166">
                  <c:v>2.1779522617544909</c:v>
                </c:pt>
                <c:pt idx="2167">
                  <c:v>2.196815073133509</c:v>
                </c:pt>
                <c:pt idx="2168">
                  <c:v>2.183657459903154</c:v>
                </c:pt>
                <c:pt idx="2169">
                  <c:v>2.1768611426085593</c:v>
                </c:pt>
                <c:pt idx="2170">
                  <c:v>2.1756059990158532</c:v>
                </c:pt>
                <c:pt idx="2171">
                  <c:v>2.1797707936643773</c:v>
                </c:pt>
                <c:pt idx="2172">
                  <c:v>2.1349493307089422</c:v>
                </c:pt>
                <c:pt idx="2173">
                  <c:v>2.1363185782646212</c:v>
                </c:pt>
                <c:pt idx="2174">
                  <c:v>2.1604301719404093</c:v>
                </c:pt>
                <c:pt idx="2175">
                  <c:v>2.1601663065260337</c:v>
                </c:pt>
                <c:pt idx="2176">
                  <c:v>2.1765116992219533</c:v>
                </c:pt>
                <c:pt idx="2177">
                  <c:v>2.1480142344693811</c:v>
                </c:pt>
                <c:pt idx="2178">
                  <c:v>2.1253075458377015</c:v>
                </c:pt>
                <c:pt idx="2179">
                  <c:v>2.1153448435705982</c:v>
                </c:pt>
                <c:pt idx="2180">
                  <c:v>2.1216205615341277</c:v>
                </c:pt>
                <c:pt idx="2181">
                  <c:v>2.1084272908153441</c:v>
                </c:pt>
                <c:pt idx="2182">
                  <c:v>2.0908980695035764</c:v>
                </c:pt>
                <c:pt idx="2183">
                  <c:v>2.083502706403372</c:v>
                </c:pt>
                <c:pt idx="2184">
                  <c:v>2.091161934917952</c:v>
                </c:pt>
                <c:pt idx="2185">
                  <c:v>2.060139919984596</c:v>
                </c:pt>
                <c:pt idx="2186">
                  <c:v>2.0510686549282218</c:v>
                </c:pt>
                <c:pt idx="2187">
                  <c:v>2.0663871119573822</c:v>
                </c:pt>
                <c:pt idx="2188">
                  <c:v>2.0756295329582168</c:v>
                </c:pt>
                <c:pt idx="2189">
                  <c:v>2.088373519322793</c:v>
                </c:pt>
                <c:pt idx="2190">
                  <c:v>2.1255999372428205</c:v>
                </c:pt>
                <c:pt idx="2191">
                  <c:v>2.1216276930318139</c:v>
                </c:pt>
                <c:pt idx="2192">
                  <c:v>2.1192956932885472</c:v>
                </c:pt>
                <c:pt idx="2193">
                  <c:v>2.1050683554053187</c:v>
                </c:pt>
                <c:pt idx="2194">
                  <c:v>2.0422255977977937</c:v>
                </c:pt>
                <c:pt idx="2195">
                  <c:v>2.0571946114403485</c:v>
                </c:pt>
                <c:pt idx="2196">
                  <c:v>2.0798228535974839</c:v>
                </c:pt>
                <c:pt idx="2197">
                  <c:v>2.0772341199375282</c:v>
                </c:pt>
                <c:pt idx="2198">
                  <c:v>2.0658736441240024</c:v>
                </c:pt>
                <c:pt idx="2199">
                  <c:v>2.0875106081028076</c:v>
                </c:pt>
                <c:pt idx="2200">
                  <c:v>2.0753514045484693</c:v>
                </c:pt>
                <c:pt idx="2201">
                  <c:v>2.0722777290458767</c:v>
                </c:pt>
                <c:pt idx="2202">
                  <c:v>2.0608602012508648</c:v>
                </c:pt>
                <c:pt idx="2203">
                  <c:v>2.0342026629012357</c:v>
                </c:pt>
                <c:pt idx="2204">
                  <c:v>2.0552833700605464</c:v>
                </c:pt>
                <c:pt idx="2205">
                  <c:v>2.0631351490126439</c:v>
                </c:pt>
                <c:pt idx="2206">
                  <c:v>2.0271852691783803</c:v>
                </c:pt>
                <c:pt idx="2207">
                  <c:v>2.0299023697966807</c:v>
                </c:pt>
                <c:pt idx="2208">
                  <c:v>2.0211306276431116</c:v>
                </c:pt>
                <c:pt idx="2209">
                  <c:v>2.0297240823545351</c:v>
                </c:pt>
                <c:pt idx="2210">
                  <c:v>2.0176647197677986</c:v>
                </c:pt>
                <c:pt idx="2211">
                  <c:v>2.0368127910542491</c:v>
                </c:pt>
                <c:pt idx="2212">
                  <c:v>2.0091497115309185</c:v>
                </c:pt>
                <c:pt idx="2213">
                  <c:v>1.996491303138572</c:v>
                </c:pt>
                <c:pt idx="2214">
                  <c:v>1.9927330038581401</c:v>
                </c:pt>
                <c:pt idx="2215">
                  <c:v>1.9990015903239839</c:v>
                </c:pt>
                <c:pt idx="2216">
                  <c:v>1.9869992797187337</c:v>
                </c:pt>
                <c:pt idx="2217">
                  <c:v>1.9990800367985282</c:v>
                </c:pt>
                <c:pt idx="2218">
                  <c:v>2.0087289531674544</c:v>
                </c:pt>
                <c:pt idx="2219">
                  <c:v>1.9865428638668408</c:v>
                </c:pt>
                <c:pt idx="2220">
                  <c:v>1.9704542050876106</c:v>
                </c:pt>
                <c:pt idx="2221">
                  <c:v>1.920840375687298</c:v>
                </c:pt>
                <c:pt idx="2222">
                  <c:v>1.9319512490818196</c:v>
                </c:pt>
                <c:pt idx="2223">
                  <c:v>1.9187936358514652</c:v>
                </c:pt>
                <c:pt idx="2224">
                  <c:v>1.9522760174864322</c:v>
                </c:pt>
                <c:pt idx="2225">
                  <c:v>1.9871347781747646</c:v>
                </c:pt>
                <c:pt idx="2226">
                  <c:v>2.0405996163254243</c:v>
                </c:pt>
                <c:pt idx="2227">
                  <c:v>2.065010732904017</c:v>
                </c:pt>
                <c:pt idx="2228">
                  <c:v>2.1307132210835595</c:v>
                </c:pt>
                <c:pt idx="2229">
                  <c:v>2.13845802757037</c:v>
                </c:pt>
                <c:pt idx="2230">
                  <c:v>2.1501679467705013</c:v>
                </c:pt>
                <c:pt idx="2231">
                  <c:v>2.1578699642711965</c:v>
                </c:pt>
                <c:pt idx="2232">
                  <c:v>2.1574349429123609</c:v>
                </c:pt>
                <c:pt idx="2233">
                  <c:v>2.1963158682955006</c:v>
                </c:pt>
                <c:pt idx="2234">
                  <c:v>2.176689986664099</c:v>
                </c:pt>
                <c:pt idx="2235">
                  <c:v>2.1969862290779685</c:v>
                </c:pt>
                <c:pt idx="2236">
                  <c:v>2.1726036384901191</c:v>
                </c:pt>
                <c:pt idx="2237">
                  <c:v>2.1758484699371716</c:v>
                </c:pt>
                <c:pt idx="2238">
                  <c:v>2.1730101338582113</c:v>
                </c:pt>
                <c:pt idx="2239">
                  <c:v>2.2077975795696854</c:v>
                </c:pt>
                <c:pt idx="2240">
                  <c:v>2.2353822126184721</c:v>
                </c:pt>
                <c:pt idx="2241">
                  <c:v>2.238306126669662</c:v>
                </c:pt>
                <c:pt idx="2242">
                  <c:v>2.2412015147301085</c:v>
                </c:pt>
                <c:pt idx="2243">
                  <c:v>2.2161699578528484</c:v>
                </c:pt>
                <c:pt idx="2244">
                  <c:v>2.2448457100475672</c:v>
                </c:pt>
                <c:pt idx="2245">
                  <c:v>2.2746696333697041</c:v>
                </c:pt>
                <c:pt idx="2246">
                  <c:v>2.2554573786040808</c:v>
                </c:pt>
                <c:pt idx="2247">
                  <c:v>2.2711823310013335</c:v>
                </c:pt>
                <c:pt idx="2248">
                  <c:v>2.2785705626038522</c:v>
                </c:pt>
                <c:pt idx="2249">
                  <c:v>2.2675381356838749</c:v>
                </c:pt>
                <c:pt idx="2250">
                  <c:v>2.2903945857669568</c:v>
                </c:pt>
                <c:pt idx="2251">
                  <c:v>2.323663022471349</c:v>
                </c:pt>
                <c:pt idx="2252">
                  <c:v>2.3366922687433589</c:v>
                </c:pt>
                <c:pt idx="2253">
                  <c:v>2.3211812612766805</c:v>
                </c:pt>
                <c:pt idx="2254">
                  <c:v>2.3163888948318037</c:v>
                </c:pt>
                <c:pt idx="2255">
                  <c:v>2.331964085777654</c:v>
                </c:pt>
                <c:pt idx="2256">
                  <c:v>2.3410353508340287</c:v>
                </c:pt>
                <c:pt idx="2257">
                  <c:v>2.3346740548982692</c:v>
                </c:pt>
                <c:pt idx="2258">
                  <c:v>2.2723661596171811</c:v>
                </c:pt>
                <c:pt idx="2259">
                  <c:v>2.308080700027813</c:v>
                </c:pt>
                <c:pt idx="2260">
                  <c:v>2.3192343624084493</c:v>
                </c:pt>
                <c:pt idx="2261">
                  <c:v>2.3083802229306176</c:v>
                </c:pt>
                <c:pt idx="2262">
                  <c:v>2.3151337512390975</c:v>
                </c:pt>
                <c:pt idx="2263">
                  <c:v>2.3241194383232422</c:v>
                </c:pt>
                <c:pt idx="2264">
                  <c:v>2.3353301526853656</c:v>
                </c:pt>
                <c:pt idx="2265">
                  <c:v>2.3455638518645299</c:v>
                </c:pt>
                <c:pt idx="2266">
                  <c:v>2.3894154311346929</c:v>
                </c:pt>
                <c:pt idx="2267">
                  <c:v>2.3955770451352487</c:v>
                </c:pt>
                <c:pt idx="2268">
                  <c:v>2.4040492643860136</c:v>
                </c:pt>
                <c:pt idx="2269">
                  <c:v>2.463804083495575</c:v>
                </c:pt>
                <c:pt idx="2270">
                  <c:v>2.4835298060945781</c:v>
                </c:pt>
                <c:pt idx="2271">
                  <c:v>2.4758063941008253</c:v>
                </c:pt>
                <c:pt idx="2272">
                  <c:v>2.4748151159224951</c:v>
                </c:pt>
                <c:pt idx="2273">
                  <c:v>2.4894988696576168</c:v>
                </c:pt>
                <c:pt idx="2274">
                  <c:v>2.4610441938911589</c:v>
                </c:pt>
                <c:pt idx="2275">
                  <c:v>2.4759989445383424</c:v>
                </c:pt>
                <c:pt idx="2276">
                  <c:v>2.4555386776776991</c:v>
                </c:pt>
                <c:pt idx="2277">
                  <c:v>2.472347617723198</c:v>
                </c:pt>
                <c:pt idx="2278">
                  <c:v>2.4408763184356346</c:v>
                </c:pt>
                <c:pt idx="2279">
                  <c:v>2.4125286151344643</c:v>
                </c:pt>
                <c:pt idx="2280">
                  <c:v>2.4229120757650313</c:v>
                </c:pt>
                <c:pt idx="2281">
                  <c:v>2.4181197093201545</c:v>
                </c:pt>
                <c:pt idx="2282">
                  <c:v>2.3845018292291562</c:v>
                </c:pt>
                <c:pt idx="2283">
                  <c:v>2.383353658101738</c:v>
                </c:pt>
                <c:pt idx="2284">
                  <c:v>2.3370488436276502</c:v>
                </c:pt>
                <c:pt idx="2285">
                  <c:v>2.3470757293739255</c:v>
                </c:pt>
                <c:pt idx="2286">
                  <c:v>2.3963615098806899</c:v>
                </c:pt>
                <c:pt idx="2287">
                  <c:v>2.3843877252661834</c:v>
                </c:pt>
                <c:pt idx="2288">
                  <c:v>2.4047410196615391</c:v>
                </c:pt>
                <c:pt idx="2289">
                  <c:v>2.4195246143642626</c:v>
                </c:pt>
                <c:pt idx="2290">
                  <c:v>2.4574427875598155</c:v>
                </c:pt>
                <c:pt idx="2291">
                  <c:v>2.4438644159659972</c:v>
                </c:pt>
                <c:pt idx="2292">
                  <c:v>2.4244667422605422</c:v>
                </c:pt>
                <c:pt idx="2293">
                  <c:v>2.4349215178679677</c:v>
                </c:pt>
                <c:pt idx="2294">
                  <c:v>2.4440213089150853</c:v>
                </c:pt>
                <c:pt idx="2295">
                  <c:v>2.4831161792287997</c:v>
                </c:pt>
                <c:pt idx="2296">
                  <c:v>2.4926438601370675</c:v>
                </c:pt>
                <c:pt idx="2297">
                  <c:v>2.4509531246657112</c:v>
                </c:pt>
                <c:pt idx="2298">
                  <c:v>2.4248304486425196</c:v>
                </c:pt>
                <c:pt idx="2299">
                  <c:v>2.4658436918337219</c:v>
                </c:pt>
                <c:pt idx="2300">
                  <c:v>2.4577423104626201</c:v>
                </c:pt>
                <c:pt idx="2301">
                  <c:v>2.4489063848298778</c:v>
                </c:pt>
                <c:pt idx="2302">
                  <c:v>2.4143542785420364</c:v>
                </c:pt>
                <c:pt idx="2303">
                  <c:v>2.4316695549232294</c:v>
                </c:pt>
                <c:pt idx="2304">
                  <c:v>2.3866555415302768</c:v>
                </c:pt>
                <c:pt idx="2305">
                  <c:v>2.4148392203846729</c:v>
                </c:pt>
                <c:pt idx="2306">
                  <c:v>2.4319120258445475</c:v>
                </c:pt>
                <c:pt idx="2307">
                  <c:v>2.4361481354699301</c:v>
                </c:pt>
                <c:pt idx="2308">
                  <c:v>2.422969127746518</c:v>
                </c:pt>
                <c:pt idx="2309">
                  <c:v>2.4347860194119368</c:v>
                </c:pt>
                <c:pt idx="2310">
                  <c:v>2.4808483629647062</c:v>
                </c:pt>
                <c:pt idx="2311">
                  <c:v>2.469680437588698</c:v>
                </c:pt>
                <c:pt idx="2312">
                  <c:v>2.5020930945707911</c:v>
                </c:pt>
                <c:pt idx="2313">
                  <c:v>2.5241936058991747</c:v>
                </c:pt>
                <c:pt idx="2314">
                  <c:v>2.5562782139877194</c:v>
                </c:pt>
                <c:pt idx="2315">
                  <c:v>2.5600864337519522</c:v>
                </c:pt>
                <c:pt idx="2316">
                  <c:v>2.5016652047096408</c:v>
                </c:pt>
                <c:pt idx="2317">
                  <c:v>2.4994829664177773</c:v>
                </c:pt>
                <c:pt idx="2318">
                  <c:v>2.4783808647654095</c:v>
                </c:pt>
                <c:pt idx="2319">
                  <c:v>2.4882294630695392</c:v>
                </c:pt>
                <c:pt idx="2320">
                  <c:v>2.4726400091283169</c:v>
                </c:pt>
                <c:pt idx="2321">
                  <c:v>2.4855622829350392</c:v>
                </c:pt>
                <c:pt idx="2322">
                  <c:v>2.4527359990871682</c:v>
                </c:pt>
                <c:pt idx="2323">
                  <c:v>2.4887714568936623</c:v>
                </c:pt>
                <c:pt idx="2324">
                  <c:v>2.5169408727526865</c:v>
                </c:pt>
                <c:pt idx="2325">
                  <c:v>2.5140169587014967</c:v>
                </c:pt>
                <c:pt idx="2326">
                  <c:v>2.5257767983854289</c:v>
                </c:pt>
                <c:pt idx="2327">
                  <c:v>2.5156643346669232</c:v>
                </c:pt>
                <c:pt idx="2328">
                  <c:v>2.5375437695670464</c:v>
                </c:pt>
                <c:pt idx="2329">
                  <c:v>2.513803013770922</c:v>
                </c:pt>
                <c:pt idx="2330">
                  <c:v>2.4916668449541088</c:v>
                </c:pt>
                <c:pt idx="2331">
                  <c:v>2.4962666609614685</c:v>
                </c:pt>
                <c:pt idx="2332">
                  <c:v>2.5016081527281542</c:v>
                </c:pt>
                <c:pt idx="2333">
                  <c:v>2.4860614877730471</c:v>
                </c:pt>
                <c:pt idx="2334">
                  <c:v>2.512177032298553</c:v>
                </c:pt>
                <c:pt idx="2335">
                  <c:v>2.5147800289538806</c:v>
                </c:pt>
                <c:pt idx="2336">
                  <c:v>2.5508582757464895</c:v>
                </c:pt>
                <c:pt idx="2337">
                  <c:v>2.544882080685765</c:v>
                </c:pt>
                <c:pt idx="2338">
                  <c:v>2.5662266532594509</c:v>
                </c:pt>
                <c:pt idx="2339">
                  <c:v>2.5488543248967717</c:v>
                </c:pt>
                <c:pt idx="2340">
                  <c:v>2.5334003694115799</c:v>
                </c:pt>
                <c:pt idx="2341">
                  <c:v>2.5400397937570869</c:v>
                </c:pt>
                <c:pt idx="2342">
                  <c:v>2.5675887693174442</c:v>
                </c:pt>
                <c:pt idx="2343">
                  <c:v>2.5653209530533507</c:v>
                </c:pt>
                <c:pt idx="2344">
                  <c:v>2.5751695513574804</c:v>
                </c:pt>
                <c:pt idx="2345">
                  <c:v>2.5677670567595898</c:v>
                </c:pt>
                <c:pt idx="2346">
                  <c:v>2.5517354499618463</c:v>
                </c:pt>
                <c:pt idx="2347">
                  <c:v>2.5466934810979653</c:v>
                </c:pt>
                <c:pt idx="2348">
                  <c:v>2.5274027798577978</c:v>
                </c:pt>
                <c:pt idx="2349">
                  <c:v>2.5510864836724361</c:v>
                </c:pt>
                <c:pt idx="2350">
                  <c:v>2.5984039708179112</c:v>
                </c:pt>
                <c:pt idx="2351">
                  <c:v>2.6088944039137658</c:v>
                </c:pt>
                <c:pt idx="2352">
                  <c:v>2.6263095212625602</c:v>
                </c:pt>
                <c:pt idx="2353">
                  <c:v>2.6349315019647279</c:v>
                </c:pt>
                <c:pt idx="2354">
                  <c:v>2.6044586123531803</c:v>
                </c:pt>
                <c:pt idx="2355">
                  <c:v>2.6059490953695184</c:v>
                </c:pt>
                <c:pt idx="2356">
                  <c:v>2.593996705248069</c:v>
                </c:pt>
                <c:pt idx="2357">
                  <c:v>2.5941535981971571</c:v>
                </c:pt>
                <c:pt idx="2358">
                  <c:v>2.5955870292320089</c:v>
                </c:pt>
                <c:pt idx="2359">
                  <c:v>2.6300678205429922</c:v>
                </c:pt>
                <c:pt idx="2360">
                  <c:v>2.5921282528543821</c:v>
                </c:pt>
                <c:pt idx="2361">
                  <c:v>2.5931266625303979</c:v>
                </c:pt>
                <c:pt idx="2362">
                  <c:v>2.6104704649023343</c:v>
                </c:pt>
                <c:pt idx="2363">
                  <c:v>2.6119181589325575</c:v>
                </c:pt>
                <c:pt idx="2364">
                  <c:v>2.6292120408206929</c:v>
                </c:pt>
                <c:pt idx="2365">
                  <c:v>2.6465344486995717</c:v>
                </c:pt>
                <c:pt idx="2366">
                  <c:v>2.6662387768055167</c:v>
                </c:pt>
                <c:pt idx="2367">
                  <c:v>2.6604408691869379</c:v>
                </c:pt>
                <c:pt idx="2368">
                  <c:v>2.6540795732511784</c:v>
                </c:pt>
                <c:pt idx="2369">
                  <c:v>2.6847164873094997</c:v>
                </c:pt>
                <c:pt idx="2370">
                  <c:v>2.722577608523566</c:v>
                </c:pt>
                <c:pt idx="2371">
                  <c:v>2.7138557868537969</c:v>
                </c:pt>
                <c:pt idx="2372">
                  <c:v>2.7152678233955911</c:v>
                </c:pt>
                <c:pt idx="2373">
                  <c:v>2.7258081769752467</c:v>
                </c:pt>
                <c:pt idx="2374">
                  <c:v>2.7152678233955911</c:v>
                </c:pt>
                <c:pt idx="2375">
                  <c:v>2.7408342425992882</c:v>
                </c:pt>
                <c:pt idx="2376">
                  <c:v>2.7297305007024524</c:v>
                </c:pt>
                <c:pt idx="2377">
                  <c:v>2.7395862305042682</c:v>
                </c:pt>
                <c:pt idx="2378">
                  <c:v>2.7528864736883389</c:v>
                </c:pt>
                <c:pt idx="2379">
                  <c:v>2.7259436754312771</c:v>
                </c:pt>
                <c:pt idx="2380">
                  <c:v>2.7311282742488752</c:v>
                </c:pt>
                <c:pt idx="2381">
                  <c:v>2.7235688867018966</c:v>
                </c:pt>
                <c:pt idx="2382">
                  <c:v>2.7120729124323399</c:v>
                </c:pt>
                <c:pt idx="2383">
                  <c:v>2.71956098500246</c:v>
                </c:pt>
                <c:pt idx="2384">
                  <c:v>2.7254302075978973</c:v>
                </c:pt>
                <c:pt idx="2385">
                  <c:v>2.7364626345178751</c:v>
                </c:pt>
                <c:pt idx="2386">
                  <c:v>2.7266853511906035</c:v>
                </c:pt>
                <c:pt idx="2387">
                  <c:v>2.7326758092466998</c:v>
                </c:pt>
                <c:pt idx="2388">
                  <c:v>2.7282043601976853</c:v>
                </c:pt>
                <c:pt idx="2389">
                  <c:v>2.7034438002324865</c:v>
                </c:pt>
                <c:pt idx="2390">
                  <c:v>2.7398144384302148</c:v>
                </c:pt>
                <c:pt idx="2391">
                  <c:v>2.7515600151187751</c:v>
                </c:pt>
                <c:pt idx="2392">
                  <c:v>2.7566233784757137</c:v>
                </c:pt>
                <c:pt idx="2393">
                  <c:v>2.768868160002282</c:v>
                </c:pt>
                <c:pt idx="2394">
                  <c:v>2.7700876461065591</c:v>
                </c:pt>
                <c:pt idx="2395">
                  <c:v>2.7777896636072539</c:v>
                </c:pt>
                <c:pt idx="2396">
                  <c:v>2.7535283084800639</c:v>
                </c:pt>
                <c:pt idx="2397">
                  <c:v>2.7494134343153407</c:v>
                </c:pt>
                <c:pt idx="2398">
                  <c:v>2.7638903746175734</c:v>
                </c:pt>
                <c:pt idx="2399">
                  <c:v>2.7649030472889611</c:v>
                </c:pt>
                <c:pt idx="2400">
                  <c:v>2.7333960905129686</c:v>
                </c:pt>
                <c:pt idx="2401">
                  <c:v>2.7099477261219627</c:v>
                </c:pt>
                <c:pt idx="2402">
                  <c:v>2.6886816000228206</c:v>
                </c:pt>
                <c:pt idx="2403">
                  <c:v>2.633961618279455</c:v>
                </c:pt>
                <c:pt idx="2404">
                  <c:v>2.6417920027384953</c:v>
                </c:pt>
                <c:pt idx="2405">
                  <c:v>2.6550280624433937</c:v>
                </c:pt>
                <c:pt idx="2406">
                  <c:v>2.6774780171583834</c:v>
                </c:pt>
                <c:pt idx="2407">
                  <c:v>2.6632863367635835</c:v>
                </c:pt>
                <c:pt idx="2408">
                  <c:v>2.6743829471627336</c:v>
                </c:pt>
                <c:pt idx="2409">
                  <c:v>2.6622594010968244</c:v>
                </c:pt>
                <c:pt idx="2410">
                  <c:v>2.6973321067157316</c:v>
                </c:pt>
                <c:pt idx="2411">
                  <c:v>2.7130570591129843</c:v>
                </c:pt>
                <c:pt idx="2412">
                  <c:v>2.6897014041918941</c:v>
                </c:pt>
                <c:pt idx="2413">
                  <c:v>2.7014826383688839</c:v>
                </c:pt>
                <c:pt idx="2414">
                  <c:v>2.7054691455752624</c:v>
                </c:pt>
                <c:pt idx="2415">
                  <c:v>2.7175427711573708</c:v>
                </c:pt>
                <c:pt idx="2416">
                  <c:v>2.7340379253046931</c:v>
                </c:pt>
                <c:pt idx="2417">
                  <c:v>2.7137916033746246</c:v>
                </c:pt>
                <c:pt idx="2418">
                  <c:v>2.7350078089899661</c:v>
                </c:pt>
                <c:pt idx="2419">
                  <c:v>2.7544126141931069</c:v>
                </c:pt>
                <c:pt idx="2420">
                  <c:v>2.7651455182102791</c:v>
                </c:pt>
                <c:pt idx="2421">
                  <c:v>2.773339609051297</c:v>
                </c:pt>
                <c:pt idx="2422">
                  <c:v>2.7620290537215721</c:v>
                </c:pt>
                <c:pt idx="2423">
                  <c:v>2.7779394250586567</c:v>
                </c:pt>
                <c:pt idx="2424">
                  <c:v>2.811956669020061</c:v>
                </c:pt>
                <c:pt idx="2425">
                  <c:v>2.799234077148542</c:v>
                </c:pt>
                <c:pt idx="2426">
                  <c:v>2.7484649451231253</c:v>
                </c:pt>
                <c:pt idx="2427">
                  <c:v>2.733289118047681</c:v>
                </c:pt>
                <c:pt idx="2428">
                  <c:v>2.7691676829050871</c:v>
                </c:pt>
                <c:pt idx="2429">
                  <c:v>2.7733467405489827</c:v>
                </c:pt>
                <c:pt idx="2430">
                  <c:v>2.7717564165650428</c:v>
                </c:pt>
                <c:pt idx="2431">
                  <c:v>2.7467462541808407</c:v>
                </c:pt>
                <c:pt idx="2432">
                  <c:v>2.772284147393794</c:v>
                </c:pt>
                <c:pt idx="2433">
                  <c:v>2.801608865877923</c:v>
                </c:pt>
                <c:pt idx="2434">
                  <c:v>2.7948054170856422</c:v>
                </c:pt>
                <c:pt idx="2435">
                  <c:v>2.8319319940380678</c:v>
                </c:pt>
                <c:pt idx="2436">
                  <c:v>2.8460167019675802</c:v>
                </c:pt>
                <c:pt idx="2437">
                  <c:v>2.8538114289381911</c:v>
                </c:pt>
                <c:pt idx="2438">
                  <c:v>2.8727455552940673</c:v>
                </c:pt>
                <c:pt idx="2439">
                  <c:v>2.8598446759804026</c:v>
                </c:pt>
                <c:pt idx="2440">
                  <c:v>2.8649864858118854</c:v>
                </c:pt>
                <c:pt idx="2441">
                  <c:v>2.8480063898219266</c:v>
                </c:pt>
                <c:pt idx="2442">
                  <c:v>2.8544960527160308</c:v>
                </c:pt>
                <c:pt idx="2443">
                  <c:v>2.8819523188064724</c:v>
                </c:pt>
                <c:pt idx="2444">
                  <c:v>2.8923215164416676</c:v>
                </c:pt>
                <c:pt idx="2445">
                  <c:v>2.8993317786668378</c:v>
                </c:pt>
                <c:pt idx="2446">
                  <c:v>2.884762128894689</c:v>
                </c:pt>
                <c:pt idx="2447">
                  <c:v>2.8776805516926611</c:v>
                </c:pt>
                <c:pt idx="2448">
                  <c:v>2.8309264528643663</c:v>
                </c:pt>
                <c:pt idx="2449">
                  <c:v>2.8315468931630332</c:v>
                </c:pt>
                <c:pt idx="2450">
                  <c:v>2.8746924541622985</c:v>
                </c:pt>
                <c:pt idx="2451">
                  <c:v>2.8897827032655128</c:v>
                </c:pt>
                <c:pt idx="2452">
                  <c:v>2.8798627899845246</c:v>
                </c:pt>
                <c:pt idx="2453">
                  <c:v>2.9105210985359031</c:v>
                </c:pt>
                <c:pt idx="2454">
                  <c:v>2.8992818581830369</c:v>
                </c:pt>
                <c:pt idx="2455">
                  <c:v>2.894225626323784</c:v>
                </c:pt>
                <c:pt idx="2456">
                  <c:v>2.9264243383753024</c:v>
                </c:pt>
                <c:pt idx="2457">
                  <c:v>2.9146359727006268</c:v>
                </c:pt>
                <c:pt idx="2458">
                  <c:v>2.9329853162462651</c:v>
                </c:pt>
                <c:pt idx="2459">
                  <c:v>3.012237650028883</c:v>
                </c:pt>
                <c:pt idx="2460">
                  <c:v>2.9750540210949703</c:v>
                </c:pt>
                <c:pt idx="2461">
                  <c:v>3.0152114845638733</c:v>
                </c:pt>
                <c:pt idx="2462">
                  <c:v>3.0223287192543307</c:v>
                </c:pt>
                <c:pt idx="2463">
                  <c:v>3.0521883000648966</c:v>
                </c:pt>
                <c:pt idx="2464">
                  <c:v>3.0407279832837695</c:v>
                </c:pt>
                <c:pt idx="2465">
                  <c:v>3.0265505658843415</c:v>
                </c:pt>
                <c:pt idx="2466">
                  <c:v>3.0373975738644874</c:v>
                </c:pt>
                <c:pt idx="2467">
                  <c:v>3.0393159467419752</c:v>
                </c:pt>
                <c:pt idx="2468">
                  <c:v>3.0296955563637917</c:v>
                </c:pt>
                <c:pt idx="2469">
                  <c:v>3.0496138294003123</c:v>
                </c:pt>
                <c:pt idx="2470">
                  <c:v>3.057643895794556</c:v>
                </c:pt>
                <c:pt idx="2471">
                  <c:v>3.0085150082368797</c:v>
                </c:pt>
                <c:pt idx="2472">
                  <c:v>2.9930610527516883</c:v>
                </c:pt>
                <c:pt idx="2473">
                  <c:v>3.034438002324868</c:v>
                </c:pt>
                <c:pt idx="2474">
                  <c:v>3.0208097102472489</c:v>
                </c:pt>
                <c:pt idx="2475">
                  <c:v>3.0162883407144334</c:v>
                </c:pt>
                <c:pt idx="2476">
                  <c:v>2.9878550594410331</c:v>
                </c:pt>
                <c:pt idx="2477">
                  <c:v>2.9595715396190352</c:v>
                </c:pt>
                <c:pt idx="2478">
                  <c:v>3.0105546165750265</c:v>
                </c:pt>
                <c:pt idx="2479">
                  <c:v>3.0005990458056093</c:v>
                </c:pt>
                <c:pt idx="2480">
                  <c:v>2.9844390720495211</c:v>
                </c:pt>
                <c:pt idx="2481">
                  <c:v>2.9772291278891481</c:v>
                </c:pt>
                <c:pt idx="2482">
                  <c:v>3.0082582743201902</c:v>
                </c:pt>
                <c:pt idx="2483">
                  <c:v>2.9861934204802352</c:v>
                </c:pt>
                <c:pt idx="2484">
                  <c:v>2.9755960149190934</c:v>
                </c:pt>
                <c:pt idx="2485">
                  <c:v>2.9876339830127727</c:v>
                </c:pt>
                <c:pt idx="2486">
                  <c:v>2.9393608751773961</c:v>
                </c:pt>
                <c:pt idx="2487">
                  <c:v>2.9489741340578939</c:v>
                </c:pt>
                <c:pt idx="2488">
                  <c:v>2.9381913095569203</c:v>
                </c:pt>
                <c:pt idx="2489">
                  <c:v>2.9588726528458245</c:v>
                </c:pt>
                <c:pt idx="2490">
                  <c:v>2.9195281801131054</c:v>
                </c:pt>
                <c:pt idx="2491">
                  <c:v>2.8643446510201604</c:v>
                </c:pt>
                <c:pt idx="2492">
                  <c:v>2.7618650292747979</c:v>
                </c:pt>
                <c:pt idx="2493">
                  <c:v>2.8243084230119164</c:v>
                </c:pt>
                <c:pt idx="2494">
                  <c:v>2.8173409497728619</c:v>
                </c:pt>
                <c:pt idx="2495">
                  <c:v>2.8153869194069445</c:v>
                </c:pt>
                <c:pt idx="2496">
                  <c:v>2.7177995050740607</c:v>
                </c:pt>
                <c:pt idx="2497">
                  <c:v>2.7666930532081042</c:v>
                </c:pt>
                <c:pt idx="2498">
                  <c:v>2.7745733581509455</c:v>
                </c:pt>
                <c:pt idx="2499">
                  <c:v>2.8235667472525905</c:v>
                </c:pt>
                <c:pt idx="2500">
                  <c:v>2.8151872374717413</c:v>
                </c:pt>
                <c:pt idx="2501">
                  <c:v>2.7905978334510029</c:v>
                </c:pt>
                <c:pt idx="2502">
                  <c:v>2.7171719332777076</c:v>
                </c:pt>
                <c:pt idx="2503">
                  <c:v>2.7621716836752883</c:v>
                </c:pt>
                <c:pt idx="2504">
                  <c:v>2.6911490982221178</c:v>
                </c:pt>
                <c:pt idx="2505">
                  <c:v>2.7194468810394872</c:v>
                </c:pt>
                <c:pt idx="2506">
                  <c:v>2.6816071543184785</c:v>
                </c:pt>
                <c:pt idx="2507">
                  <c:v>2.5803969391611932</c:v>
                </c:pt>
                <c:pt idx="2508">
                  <c:v>2.5811671409112629</c:v>
                </c:pt>
                <c:pt idx="2509">
                  <c:v>2.5829000948489194</c:v>
                </c:pt>
                <c:pt idx="2510">
                  <c:v>2.6745683661025654</c:v>
                </c:pt>
                <c:pt idx="2511">
                  <c:v>2.6552491388716546</c:v>
                </c:pt>
                <c:pt idx="2512">
                  <c:v>2.6165821584190896</c:v>
                </c:pt>
                <c:pt idx="2513">
                  <c:v>2.6336763583720217</c:v>
                </c:pt>
                <c:pt idx="2514">
                  <c:v>2.6719938954379807</c:v>
                </c:pt>
                <c:pt idx="2515">
                  <c:v>2.6419346326922115</c:v>
                </c:pt>
                <c:pt idx="2516">
                  <c:v>2.6405939111272758</c:v>
                </c:pt>
                <c:pt idx="2517">
                  <c:v>2.6676294188542538</c:v>
                </c:pt>
                <c:pt idx="2518">
                  <c:v>2.6939660398080201</c:v>
                </c:pt>
                <c:pt idx="2519">
                  <c:v>2.6679432047524303</c:v>
                </c:pt>
                <c:pt idx="2520">
                  <c:v>2.7008835925632741</c:v>
                </c:pt>
                <c:pt idx="2521">
                  <c:v>2.7474094834656224</c:v>
                </c:pt>
                <c:pt idx="2522">
                  <c:v>2.7623784971081773</c:v>
                </c:pt>
                <c:pt idx="2523">
                  <c:v>2.7207020246321929</c:v>
                </c:pt>
                <c:pt idx="2524">
                  <c:v>2.6766578949245132</c:v>
                </c:pt>
                <c:pt idx="2525">
                  <c:v>2.6900294530854425</c:v>
                </c:pt>
                <c:pt idx="2526">
                  <c:v>2.6662387768055167</c:v>
                </c:pt>
                <c:pt idx="2527">
                  <c:v>2.6994786875191656</c:v>
                </c:pt>
                <c:pt idx="2528">
                  <c:v>2.731327956184078</c:v>
                </c:pt>
                <c:pt idx="2529">
                  <c:v>2.6206328491046404</c:v>
                </c:pt>
                <c:pt idx="2530">
                  <c:v>2.5651854545973198</c:v>
                </c:pt>
                <c:pt idx="2531">
                  <c:v>2.5390627785741282</c:v>
                </c:pt>
                <c:pt idx="2532">
                  <c:v>2.3740327906263596</c:v>
                </c:pt>
                <c:pt idx="2533">
                  <c:v>2.4509673876610827</c:v>
                </c:pt>
                <c:pt idx="2534">
                  <c:v>2.5074488493328482</c:v>
                </c:pt>
                <c:pt idx="2535">
                  <c:v>2.4527003415987392</c:v>
                </c:pt>
                <c:pt idx="2536">
                  <c:v>2.3072391833008852</c:v>
                </c:pt>
                <c:pt idx="2537">
                  <c:v>2.3239696768718399</c:v>
                </c:pt>
                <c:pt idx="2538">
                  <c:v>2.3945144519800601</c:v>
                </c:pt>
                <c:pt idx="2539">
                  <c:v>2.4645956797387019</c:v>
                </c:pt>
                <c:pt idx="2540">
                  <c:v>2.487894282678305</c:v>
                </c:pt>
                <c:pt idx="2541">
                  <c:v>2.5176896800096991</c:v>
                </c:pt>
                <c:pt idx="2542">
                  <c:v>2.5303766143927886</c:v>
                </c:pt>
                <c:pt idx="2543">
                  <c:v>2.5272601499040817</c:v>
                </c:pt>
                <c:pt idx="2544">
                  <c:v>2.4754712137095911</c:v>
                </c:pt>
                <c:pt idx="2545">
                  <c:v>2.4753499782489321</c:v>
                </c:pt>
                <c:pt idx="2546">
                  <c:v>2.4751859538021579</c:v>
                </c:pt>
                <c:pt idx="2547">
                  <c:v>2.5328583755874572</c:v>
                </c:pt>
                <c:pt idx="2548">
                  <c:v>2.5951020873893724</c:v>
                </c:pt>
                <c:pt idx="2549">
                  <c:v>2.6071043979946231</c:v>
                </c:pt>
                <c:pt idx="2550">
                  <c:v>2.5292712322514852</c:v>
                </c:pt>
                <c:pt idx="2551">
                  <c:v>2.4827453413491369</c:v>
                </c:pt>
                <c:pt idx="2552">
                  <c:v>2.5675459803313294</c:v>
                </c:pt>
                <c:pt idx="2553">
                  <c:v>2.6004364476583728</c:v>
                </c:pt>
                <c:pt idx="2554">
                  <c:v>2.503925889476049</c:v>
                </c:pt>
                <c:pt idx="2555">
                  <c:v>2.4199382412300405</c:v>
                </c:pt>
                <c:pt idx="2556">
                  <c:v>2.1657502692140378</c:v>
                </c:pt>
                <c:pt idx="2557">
                  <c:v>2.199881617138415</c:v>
                </c:pt>
                <c:pt idx="2558">
                  <c:v>1.4677478017158383</c:v>
                </c:pt>
                <c:pt idx="2559">
                  <c:v>1.761822240288683</c:v>
                </c:pt>
                <c:pt idx="2560">
                  <c:v>1.8388638097886938</c:v>
                </c:pt>
                <c:pt idx="2561">
                  <c:v>1.7715567346298398</c:v>
                </c:pt>
                <c:pt idx="2562">
                  <c:v>1.733453142494455</c:v>
                </c:pt>
                <c:pt idx="2563">
                  <c:v>1.7176140861342288</c:v>
                </c:pt>
                <c:pt idx="2564">
                  <c:v>1.7921667629418856</c:v>
                </c:pt>
                <c:pt idx="2565">
                  <c:v>1.9280075308615563</c:v>
                </c:pt>
                <c:pt idx="2566">
                  <c:v>1.9680366273721144</c:v>
                </c:pt>
                <c:pt idx="2567">
                  <c:v>1.9880404783808647</c:v>
                </c:pt>
                <c:pt idx="2568">
                  <c:v>1.8989680722848605</c:v>
                </c:pt>
                <c:pt idx="2569">
                  <c:v>1.8623407001704426</c:v>
                </c:pt>
                <c:pt idx="2570">
                  <c:v>1.8794277686256891</c:v>
                </c:pt>
                <c:pt idx="2571">
                  <c:v>1.8489976680002567</c:v>
                </c:pt>
                <c:pt idx="2572">
                  <c:v>1.8236380622294486</c:v>
                </c:pt>
                <c:pt idx="2573">
                  <c:v>1.8121064304714631</c:v>
                </c:pt>
                <c:pt idx="2574">
                  <c:v>1.8031421378803763</c:v>
                </c:pt>
                <c:pt idx="2575">
                  <c:v>1.7149326430043574</c:v>
                </c:pt>
                <c:pt idx="2576">
                  <c:v>1.7293810573158468</c:v>
                </c:pt>
                <c:pt idx="2577">
                  <c:v>1.6706460423753593</c:v>
                </c:pt>
                <c:pt idx="2578">
                  <c:v>1.6526960627001277</c:v>
                </c:pt>
                <c:pt idx="2579">
                  <c:v>1.6621595601292227</c:v>
                </c:pt>
                <c:pt idx="2580">
                  <c:v>1.6195987819401954</c:v>
                </c:pt>
                <c:pt idx="2581">
                  <c:v>1.5919143079238072</c:v>
                </c:pt>
                <c:pt idx="2582">
                  <c:v>1.5591022870713076</c:v>
                </c:pt>
                <c:pt idx="2583">
                  <c:v>1.6534092124687105</c:v>
                </c:pt>
                <c:pt idx="2584">
                  <c:v>1.7288747209801532</c:v>
                </c:pt>
                <c:pt idx="2585">
                  <c:v>1.6999065773803155</c:v>
                </c:pt>
                <c:pt idx="2586">
                  <c:v>1.7437724196458499</c:v>
                </c:pt>
                <c:pt idx="2587">
                  <c:v>1.692418504810195</c:v>
                </c:pt>
                <c:pt idx="2588">
                  <c:v>1.7149825634881584</c:v>
                </c:pt>
                <c:pt idx="2589">
                  <c:v>1.7065887907119375</c:v>
                </c:pt>
                <c:pt idx="2590">
                  <c:v>1.7023883385749841</c:v>
                </c:pt>
                <c:pt idx="2591">
                  <c:v>1.6387397217289601</c:v>
                </c:pt>
                <c:pt idx="2592">
                  <c:v>1.645593091005042</c:v>
                </c:pt>
                <c:pt idx="2593">
                  <c:v>1.6863139427911256</c:v>
                </c:pt>
                <c:pt idx="2594">
                  <c:v>1.728746354021808</c:v>
                </c:pt>
                <c:pt idx="2595">
                  <c:v>1.7438651291157656</c:v>
                </c:pt>
                <c:pt idx="2596">
                  <c:v>1.737639331636037</c:v>
                </c:pt>
                <c:pt idx="2597">
                  <c:v>1.6924898197870537</c:v>
                </c:pt>
                <c:pt idx="2598">
                  <c:v>1.6415637948125485</c:v>
                </c:pt>
                <c:pt idx="2599">
                  <c:v>1.6356945722171112</c:v>
                </c:pt>
                <c:pt idx="2600">
                  <c:v>1.6688988254423309</c:v>
                </c:pt>
                <c:pt idx="2601">
                  <c:v>1.7208731805766528</c:v>
                </c:pt>
                <c:pt idx="2602">
                  <c:v>1.7169722513425045</c:v>
                </c:pt>
                <c:pt idx="2603">
                  <c:v>1.7118375730087074</c:v>
                </c:pt>
                <c:pt idx="2604">
                  <c:v>1.680002567339167</c:v>
                </c:pt>
                <c:pt idx="2605">
                  <c:v>1.6934454404769546</c:v>
                </c:pt>
                <c:pt idx="2606">
                  <c:v>1.6688916939446454</c:v>
                </c:pt>
                <c:pt idx="2607">
                  <c:v>1.6459710603823909</c:v>
                </c:pt>
                <c:pt idx="2608">
                  <c:v>1.6275218758691512</c:v>
                </c:pt>
                <c:pt idx="2609">
                  <c:v>1.6342682726799453</c:v>
                </c:pt>
                <c:pt idx="2610">
                  <c:v>1.6536873408784578</c:v>
                </c:pt>
                <c:pt idx="2611">
                  <c:v>1.6359584376314869</c:v>
                </c:pt>
                <c:pt idx="2612">
                  <c:v>1.6299180590915898</c:v>
                </c:pt>
                <c:pt idx="2613">
                  <c:v>1.6329346826126954</c:v>
                </c:pt>
                <c:pt idx="2614">
                  <c:v>1.6537657873530021</c:v>
                </c:pt>
                <c:pt idx="2615">
                  <c:v>1.6899866640993275</c:v>
                </c:pt>
                <c:pt idx="2616">
                  <c:v>1.6787402922487751</c:v>
                </c:pt>
                <c:pt idx="2617">
                  <c:v>1.7146973035807251</c:v>
                </c:pt>
                <c:pt idx="2618">
                  <c:v>1.6821848056310305</c:v>
                </c:pt>
                <c:pt idx="2619">
                  <c:v>1.6926752387268851</c:v>
                </c:pt>
                <c:pt idx="2620">
                  <c:v>1.7147971445483265</c:v>
                </c:pt>
                <c:pt idx="2621">
                  <c:v>1.7055048030636915</c:v>
                </c:pt>
                <c:pt idx="2622">
                  <c:v>1.7237257796509844</c:v>
                </c:pt>
                <c:pt idx="2623">
                  <c:v>1.7177995050740607</c:v>
                </c:pt>
                <c:pt idx="2624">
                  <c:v>1.6962623820628571</c:v>
                </c:pt>
                <c:pt idx="2625">
                  <c:v>1.5723882672600071</c:v>
                </c:pt>
                <c:pt idx="2626">
                  <c:v>1.5736434108527133</c:v>
                </c:pt>
                <c:pt idx="2627">
                  <c:v>1.5722527688039765</c:v>
                </c:pt>
                <c:pt idx="2628">
                  <c:v>1.5879278007174285</c:v>
                </c:pt>
                <c:pt idx="2629">
                  <c:v>1.5845332078189742</c:v>
                </c:pt>
                <c:pt idx="2630">
                  <c:v>1.5879349322151146</c:v>
                </c:pt>
                <c:pt idx="2631">
                  <c:v>1.5849824921731814</c:v>
                </c:pt>
                <c:pt idx="2632">
                  <c:v>1.5420722705975483</c:v>
                </c:pt>
                <c:pt idx="2633">
                  <c:v>1.5216975817091347</c:v>
                </c:pt>
                <c:pt idx="2634">
                  <c:v>1.4788444121149882</c:v>
                </c:pt>
                <c:pt idx="2635">
                  <c:v>1.4714419175170979</c:v>
                </c:pt>
                <c:pt idx="2636">
                  <c:v>1.5044036998209993</c:v>
                </c:pt>
                <c:pt idx="2637">
                  <c:v>1.4950614378525635</c:v>
                </c:pt>
                <c:pt idx="2638">
                  <c:v>1.4771328526703895</c:v>
                </c:pt>
                <c:pt idx="2639">
                  <c:v>1.4799569257539775</c:v>
                </c:pt>
                <c:pt idx="2640">
                  <c:v>1.4645528907525869</c:v>
                </c:pt>
                <c:pt idx="2641">
                  <c:v>1.4952967772761958</c:v>
                </c:pt>
                <c:pt idx="2642">
                  <c:v>1.518267331322251</c:v>
                </c:pt>
                <c:pt idx="2643">
                  <c:v>1.5635238156365219</c:v>
                </c:pt>
                <c:pt idx="2644">
                  <c:v>1.5662337847571366</c:v>
                </c:pt>
                <c:pt idx="2645">
                  <c:v>1.5611989473909413</c:v>
                </c:pt>
                <c:pt idx="2646">
                  <c:v>1.57877808918651</c:v>
                </c:pt>
                <c:pt idx="2647">
                  <c:v>1.5547306789898947</c:v>
                </c:pt>
                <c:pt idx="2648">
                  <c:v>1.5242150003922326</c:v>
                </c:pt>
                <c:pt idx="2649">
                  <c:v>1.5146730564885933</c:v>
                </c:pt>
                <c:pt idx="2650">
                  <c:v>1.5094385371871946</c:v>
                </c:pt>
                <c:pt idx="2651">
                  <c:v>1.4650164381021658</c:v>
                </c:pt>
                <c:pt idx="2652">
                  <c:v>1.4893419767085285</c:v>
                </c:pt>
                <c:pt idx="2653">
                  <c:v>1.523858425507941</c:v>
                </c:pt>
                <c:pt idx="2654">
                  <c:v>1.5343417271061095</c:v>
                </c:pt>
                <c:pt idx="2655">
                  <c:v>1.5212269028618701</c:v>
                </c:pt>
                <c:pt idx="2656">
                  <c:v>1.5313678925711187</c:v>
                </c:pt>
                <c:pt idx="2657">
                  <c:v>1.5440548269542085</c:v>
                </c:pt>
                <c:pt idx="2658">
                  <c:v>1.5748700284546757</c:v>
                </c:pt>
                <c:pt idx="2659">
                  <c:v>1.5607710575297917</c:v>
                </c:pt>
                <c:pt idx="2660">
                  <c:v>1.5648716686991435</c:v>
                </c:pt>
                <c:pt idx="2661">
                  <c:v>1.5654778460024388</c:v>
                </c:pt>
                <c:pt idx="2662">
                  <c:v>1.5889761308772457</c:v>
                </c:pt>
                <c:pt idx="2663">
                  <c:v>1.6117755289788407</c:v>
                </c:pt>
                <c:pt idx="2664">
                  <c:v>1.6033175727234474</c:v>
                </c:pt>
                <c:pt idx="2665">
                  <c:v>1.601976851158512</c:v>
                </c:pt>
                <c:pt idx="2666">
                  <c:v>1.6180583784400562</c:v>
                </c:pt>
                <c:pt idx="2667">
                  <c:v>1.637627208089971</c:v>
                </c:pt>
                <c:pt idx="2668">
                  <c:v>1.6449655192086889</c:v>
                </c:pt>
                <c:pt idx="2669">
                  <c:v>1.7116164965804468</c:v>
                </c:pt>
                <c:pt idx="2670">
                  <c:v>1.7442003095069996</c:v>
                </c:pt>
                <c:pt idx="2671">
                  <c:v>1.7625139955642082</c:v>
                </c:pt>
                <c:pt idx="2672">
                  <c:v>1.7746304101324319</c:v>
                </c:pt>
                <c:pt idx="2673">
                  <c:v>1.729623528237165</c:v>
                </c:pt>
                <c:pt idx="2674">
                  <c:v>1.7126790897356354</c:v>
                </c:pt>
                <c:pt idx="2675">
                  <c:v>1.7046204973506485</c:v>
                </c:pt>
                <c:pt idx="2676">
                  <c:v>1.7301441275682305</c:v>
                </c:pt>
                <c:pt idx="2677">
                  <c:v>1.7469673306091014</c:v>
                </c:pt>
                <c:pt idx="2678">
                  <c:v>1.7449990372478124</c:v>
                </c:pt>
                <c:pt idx="2679">
                  <c:v>1.7371543897934003</c:v>
                </c:pt>
                <c:pt idx="2680">
                  <c:v>1.7447850923172377</c:v>
                </c:pt>
                <c:pt idx="2681">
                  <c:v>1.7366480534577065</c:v>
                </c:pt>
                <c:pt idx="2682">
                  <c:v>1.733339038531482</c:v>
                </c:pt>
                <c:pt idx="2683">
                  <c:v>1.5801045477560742</c:v>
                </c:pt>
                <c:pt idx="2684">
                  <c:v>1.519515343417271</c:v>
                </c:pt>
                <c:pt idx="2685">
                  <c:v>1.5624184334952183</c:v>
                </c:pt>
                <c:pt idx="2686">
                  <c:v>1.4903903068683453</c:v>
                </c:pt>
                <c:pt idx="2687">
                  <c:v>1.3787681050897498</c:v>
                </c:pt>
                <c:pt idx="2688">
                  <c:v>1.393109546935952</c:v>
                </c:pt>
                <c:pt idx="2689">
                  <c:v>1.400526304529214</c:v>
                </c:pt>
                <c:pt idx="2690">
                  <c:v>1.3933306233642127</c:v>
                </c:pt>
                <c:pt idx="2691">
                  <c:v>1.3958551735449962</c:v>
                </c:pt>
                <c:pt idx="2692">
                  <c:v>1.4562233014555386</c:v>
                </c:pt>
                <c:pt idx="2693">
                  <c:v>1.4594039494234183</c:v>
                </c:pt>
                <c:pt idx="2694">
                  <c:v>1.4476084522510573</c:v>
                </c:pt>
                <c:pt idx="2695">
                  <c:v>1.4410118168916655</c:v>
                </c:pt>
                <c:pt idx="2696">
                  <c:v>1.3868980124515948</c:v>
                </c:pt>
                <c:pt idx="2697">
                  <c:v>1.367086711880362</c:v>
                </c:pt>
                <c:pt idx="2698">
                  <c:v>1.3902569478616205</c:v>
                </c:pt>
                <c:pt idx="2699">
                  <c:v>1.391818745854817</c:v>
                </c:pt>
                <c:pt idx="2700">
                  <c:v>1.3943504275332863</c:v>
                </c:pt>
                <c:pt idx="2701">
                  <c:v>1.3913409355098665</c:v>
                </c:pt>
                <c:pt idx="2702">
                  <c:v>1.4354635116920904</c:v>
                </c:pt>
                <c:pt idx="2703">
                  <c:v>1.4494055896678861</c:v>
                </c:pt>
                <c:pt idx="2704">
                  <c:v>1.4108955021644096</c:v>
                </c:pt>
                <c:pt idx="2705">
                  <c:v>1.4444919877623499</c:v>
                </c:pt>
                <c:pt idx="2706">
                  <c:v>1.4574713135505588</c:v>
                </c:pt>
                <c:pt idx="2707">
                  <c:v>1.4719054648666765</c:v>
                </c:pt>
                <c:pt idx="2708">
                  <c:v>1.519472554431156</c:v>
                </c:pt>
                <c:pt idx="2709">
                  <c:v>1.5122911362615261</c:v>
                </c:pt>
                <c:pt idx="2710">
                  <c:v>1.5437125150652888</c:v>
                </c:pt>
                <c:pt idx="2711">
                  <c:v>1.5458947533571523</c:v>
                </c:pt>
                <c:pt idx="2712">
                  <c:v>1.5451174201093973</c:v>
                </c:pt>
                <c:pt idx="2713">
                  <c:v>1.5506371993182286</c:v>
                </c:pt>
                <c:pt idx="2714">
                  <c:v>1.5502734929362516</c:v>
                </c:pt>
                <c:pt idx="2715">
                  <c:v>1.5374938490832459</c:v>
                </c:pt>
                <c:pt idx="2716">
                  <c:v>1.5751909458505382</c:v>
                </c:pt>
                <c:pt idx="2717">
                  <c:v>1.574064169216177</c:v>
                </c:pt>
                <c:pt idx="2718">
                  <c:v>1.5450817626209681</c:v>
                </c:pt>
                <c:pt idx="2719">
                  <c:v>1.5760752515635807</c:v>
                </c:pt>
                <c:pt idx="2720">
                  <c:v>1.5813668228464659</c:v>
                </c:pt>
                <c:pt idx="2721">
                  <c:v>1.6008572060218367</c:v>
                </c:pt>
                <c:pt idx="2722">
                  <c:v>1.5855173544996186</c:v>
                </c:pt>
                <c:pt idx="2723">
                  <c:v>1.5883200330901492</c:v>
                </c:pt>
                <c:pt idx="2724">
                  <c:v>1.5781505173901569</c:v>
                </c:pt>
                <c:pt idx="2725">
                  <c:v>1.5734365974198243</c:v>
                </c:pt>
                <c:pt idx="2726">
                  <c:v>1.5449034751788222</c:v>
                </c:pt>
                <c:pt idx="2727">
                  <c:v>1.5661054177987919</c:v>
                </c:pt>
                <c:pt idx="2728">
                  <c:v>1.5774088416308307</c:v>
                </c:pt>
                <c:pt idx="2729">
                  <c:v>1.5767384808483629</c:v>
                </c:pt>
                <c:pt idx="2730">
                  <c:v>1.5654849775001249</c:v>
                </c:pt>
                <c:pt idx="2731">
                  <c:v>1.5528479636008357</c:v>
                </c:pt>
                <c:pt idx="2732">
                  <c:v>1.5584604522795833</c:v>
                </c:pt>
                <c:pt idx="2733">
                  <c:v>1.5507655662765738</c:v>
                </c:pt>
                <c:pt idx="2734">
                  <c:v>1.5598653573236916</c:v>
                </c:pt>
                <c:pt idx="2735">
                  <c:v>1.5549802814088987</c:v>
                </c:pt>
                <c:pt idx="2736">
                  <c:v>1.5748343709662467</c:v>
                </c:pt>
                <c:pt idx="2737">
                  <c:v>1.5662480477525083</c:v>
                </c:pt>
                <c:pt idx="2738">
                  <c:v>1.5638518645300701</c:v>
                </c:pt>
                <c:pt idx="2739">
                  <c:v>1.5578257489855443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F90-4EC7-AF03-482CDE1DD74C}"/>
            </c:ext>
          </c:extLst>
        </c:ser>
        <c:ser>
          <c:idx val="1"/>
          <c:order val="1"/>
          <c:tx>
            <c:strRef>
              <c:f>'сравнительный график'!$C$1</c:f>
              <c:strCache>
                <c:ptCount val="1"/>
                <c:pt idx="0">
                  <c:v>Индекс МосБиржи полной доходности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'сравнительный график'!$A$2:$A$2741</c:f>
              <c:numCache>
                <c:formatCode>m/d/yyyy</c:formatCode>
                <c:ptCount val="2740"/>
                <c:pt idx="0">
                  <c:v>40907</c:v>
                </c:pt>
                <c:pt idx="1">
                  <c:v>40911</c:v>
                </c:pt>
                <c:pt idx="2">
                  <c:v>40912</c:v>
                </c:pt>
                <c:pt idx="3">
                  <c:v>40913</c:v>
                </c:pt>
                <c:pt idx="4">
                  <c:v>40914</c:v>
                </c:pt>
                <c:pt idx="5">
                  <c:v>40917</c:v>
                </c:pt>
                <c:pt idx="6">
                  <c:v>40918</c:v>
                </c:pt>
                <c:pt idx="7">
                  <c:v>40919</c:v>
                </c:pt>
                <c:pt idx="8">
                  <c:v>40920</c:v>
                </c:pt>
                <c:pt idx="9">
                  <c:v>40921</c:v>
                </c:pt>
                <c:pt idx="10">
                  <c:v>40924</c:v>
                </c:pt>
                <c:pt idx="11">
                  <c:v>40925</c:v>
                </c:pt>
                <c:pt idx="12">
                  <c:v>40926</c:v>
                </c:pt>
                <c:pt idx="13">
                  <c:v>40927</c:v>
                </c:pt>
                <c:pt idx="14">
                  <c:v>40928</c:v>
                </c:pt>
                <c:pt idx="15">
                  <c:v>40931</c:v>
                </c:pt>
                <c:pt idx="16">
                  <c:v>40932</c:v>
                </c:pt>
                <c:pt idx="17">
                  <c:v>40933</c:v>
                </c:pt>
                <c:pt idx="18">
                  <c:v>40934</c:v>
                </c:pt>
                <c:pt idx="19">
                  <c:v>40935</c:v>
                </c:pt>
                <c:pt idx="20">
                  <c:v>40938</c:v>
                </c:pt>
                <c:pt idx="21">
                  <c:v>40939</c:v>
                </c:pt>
                <c:pt idx="22">
                  <c:v>40940</c:v>
                </c:pt>
                <c:pt idx="23">
                  <c:v>40941</c:v>
                </c:pt>
                <c:pt idx="24">
                  <c:v>40942</c:v>
                </c:pt>
                <c:pt idx="25">
                  <c:v>40945</c:v>
                </c:pt>
                <c:pt idx="26">
                  <c:v>40946</c:v>
                </c:pt>
                <c:pt idx="27">
                  <c:v>40947</c:v>
                </c:pt>
                <c:pt idx="28">
                  <c:v>40948</c:v>
                </c:pt>
                <c:pt idx="29">
                  <c:v>40949</c:v>
                </c:pt>
                <c:pt idx="30">
                  <c:v>40952</c:v>
                </c:pt>
                <c:pt idx="31">
                  <c:v>40953</c:v>
                </c:pt>
                <c:pt idx="32">
                  <c:v>40954</c:v>
                </c:pt>
                <c:pt idx="33">
                  <c:v>40955</c:v>
                </c:pt>
                <c:pt idx="34">
                  <c:v>40956</c:v>
                </c:pt>
                <c:pt idx="35">
                  <c:v>40959</c:v>
                </c:pt>
                <c:pt idx="36">
                  <c:v>40960</c:v>
                </c:pt>
                <c:pt idx="37">
                  <c:v>40961</c:v>
                </c:pt>
                <c:pt idx="38">
                  <c:v>40963</c:v>
                </c:pt>
                <c:pt idx="39">
                  <c:v>40966</c:v>
                </c:pt>
                <c:pt idx="40">
                  <c:v>40967</c:v>
                </c:pt>
                <c:pt idx="41">
                  <c:v>40968</c:v>
                </c:pt>
                <c:pt idx="42">
                  <c:v>40969</c:v>
                </c:pt>
                <c:pt idx="43">
                  <c:v>40970</c:v>
                </c:pt>
                <c:pt idx="44">
                  <c:v>40973</c:v>
                </c:pt>
                <c:pt idx="45">
                  <c:v>40974</c:v>
                </c:pt>
                <c:pt idx="46">
                  <c:v>40975</c:v>
                </c:pt>
                <c:pt idx="47">
                  <c:v>40979</c:v>
                </c:pt>
                <c:pt idx="48">
                  <c:v>40980</c:v>
                </c:pt>
                <c:pt idx="49">
                  <c:v>40981</c:v>
                </c:pt>
                <c:pt idx="50">
                  <c:v>40982</c:v>
                </c:pt>
                <c:pt idx="51">
                  <c:v>40983</c:v>
                </c:pt>
                <c:pt idx="52">
                  <c:v>40984</c:v>
                </c:pt>
                <c:pt idx="53">
                  <c:v>40987</c:v>
                </c:pt>
                <c:pt idx="54">
                  <c:v>40988</c:v>
                </c:pt>
                <c:pt idx="55">
                  <c:v>40989</c:v>
                </c:pt>
                <c:pt idx="56">
                  <c:v>40990</c:v>
                </c:pt>
                <c:pt idx="57">
                  <c:v>40991</c:v>
                </c:pt>
                <c:pt idx="58">
                  <c:v>40994</c:v>
                </c:pt>
                <c:pt idx="59">
                  <c:v>40995</c:v>
                </c:pt>
                <c:pt idx="60">
                  <c:v>40996</c:v>
                </c:pt>
                <c:pt idx="61">
                  <c:v>40997</c:v>
                </c:pt>
                <c:pt idx="62">
                  <c:v>40998</c:v>
                </c:pt>
                <c:pt idx="63">
                  <c:v>41001</c:v>
                </c:pt>
                <c:pt idx="64">
                  <c:v>41002</c:v>
                </c:pt>
                <c:pt idx="65">
                  <c:v>41003</c:v>
                </c:pt>
                <c:pt idx="66">
                  <c:v>41004</c:v>
                </c:pt>
                <c:pt idx="67">
                  <c:v>41005</c:v>
                </c:pt>
                <c:pt idx="68">
                  <c:v>41008</c:v>
                </c:pt>
                <c:pt idx="69">
                  <c:v>41009</c:v>
                </c:pt>
                <c:pt idx="70">
                  <c:v>41010</c:v>
                </c:pt>
                <c:pt idx="71">
                  <c:v>41011</c:v>
                </c:pt>
                <c:pt idx="72">
                  <c:v>41012</c:v>
                </c:pt>
                <c:pt idx="73">
                  <c:v>41015</c:v>
                </c:pt>
                <c:pt idx="74">
                  <c:v>41016</c:v>
                </c:pt>
                <c:pt idx="75">
                  <c:v>41017</c:v>
                </c:pt>
                <c:pt idx="76">
                  <c:v>41018</c:v>
                </c:pt>
                <c:pt idx="77">
                  <c:v>41019</c:v>
                </c:pt>
                <c:pt idx="78">
                  <c:v>41022</c:v>
                </c:pt>
                <c:pt idx="79">
                  <c:v>41023</c:v>
                </c:pt>
                <c:pt idx="80">
                  <c:v>41024</c:v>
                </c:pt>
                <c:pt idx="81">
                  <c:v>41025</c:v>
                </c:pt>
                <c:pt idx="82">
                  <c:v>41026</c:v>
                </c:pt>
                <c:pt idx="83">
                  <c:v>41027</c:v>
                </c:pt>
                <c:pt idx="84">
                  <c:v>41031</c:v>
                </c:pt>
                <c:pt idx="85">
                  <c:v>41032</c:v>
                </c:pt>
                <c:pt idx="86">
                  <c:v>41033</c:v>
                </c:pt>
                <c:pt idx="87">
                  <c:v>41034</c:v>
                </c:pt>
                <c:pt idx="88">
                  <c:v>41036</c:v>
                </c:pt>
                <c:pt idx="89">
                  <c:v>41037</c:v>
                </c:pt>
                <c:pt idx="90">
                  <c:v>41039</c:v>
                </c:pt>
                <c:pt idx="91">
                  <c:v>41040</c:v>
                </c:pt>
                <c:pt idx="92">
                  <c:v>41041</c:v>
                </c:pt>
                <c:pt idx="93">
                  <c:v>41043</c:v>
                </c:pt>
                <c:pt idx="94">
                  <c:v>41044</c:v>
                </c:pt>
                <c:pt idx="95">
                  <c:v>41045</c:v>
                </c:pt>
                <c:pt idx="96">
                  <c:v>41046</c:v>
                </c:pt>
                <c:pt idx="97">
                  <c:v>41047</c:v>
                </c:pt>
                <c:pt idx="98">
                  <c:v>41050</c:v>
                </c:pt>
                <c:pt idx="99">
                  <c:v>41051</c:v>
                </c:pt>
                <c:pt idx="100">
                  <c:v>41052</c:v>
                </c:pt>
                <c:pt idx="101">
                  <c:v>41053</c:v>
                </c:pt>
                <c:pt idx="102">
                  <c:v>41054</c:v>
                </c:pt>
                <c:pt idx="103">
                  <c:v>41057</c:v>
                </c:pt>
                <c:pt idx="104">
                  <c:v>41058</c:v>
                </c:pt>
                <c:pt idx="105">
                  <c:v>41059</c:v>
                </c:pt>
                <c:pt idx="106">
                  <c:v>41060</c:v>
                </c:pt>
                <c:pt idx="107">
                  <c:v>41061</c:v>
                </c:pt>
                <c:pt idx="108">
                  <c:v>41064</c:v>
                </c:pt>
                <c:pt idx="109">
                  <c:v>41065</c:v>
                </c:pt>
                <c:pt idx="110">
                  <c:v>41066</c:v>
                </c:pt>
                <c:pt idx="111">
                  <c:v>41067</c:v>
                </c:pt>
                <c:pt idx="112">
                  <c:v>41068</c:v>
                </c:pt>
                <c:pt idx="113">
                  <c:v>41069</c:v>
                </c:pt>
                <c:pt idx="114">
                  <c:v>41073</c:v>
                </c:pt>
                <c:pt idx="115">
                  <c:v>41074</c:v>
                </c:pt>
                <c:pt idx="116">
                  <c:v>41075</c:v>
                </c:pt>
                <c:pt idx="117">
                  <c:v>41078</c:v>
                </c:pt>
                <c:pt idx="118">
                  <c:v>41079</c:v>
                </c:pt>
                <c:pt idx="119">
                  <c:v>41080</c:v>
                </c:pt>
                <c:pt idx="120">
                  <c:v>41081</c:v>
                </c:pt>
                <c:pt idx="121">
                  <c:v>41082</c:v>
                </c:pt>
                <c:pt idx="122">
                  <c:v>41085</c:v>
                </c:pt>
                <c:pt idx="123">
                  <c:v>41086</c:v>
                </c:pt>
                <c:pt idx="124">
                  <c:v>41087</c:v>
                </c:pt>
                <c:pt idx="125">
                  <c:v>41088</c:v>
                </c:pt>
                <c:pt idx="126">
                  <c:v>41089</c:v>
                </c:pt>
                <c:pt idx="127">
                  <c:v>41092</c:v>
                </c:pt>
                <c:pt idx="128">
                  <c:v>41093</c:v>
                </c:pt>
                <c:pt idx="129">
                  <c:v>41094</c:v>
                </c:pt>
                <c:pt idx="130">
                  <c:v>41095</c:v>
                </c:pt>
                <c:pt idx="131">
                  <c:v>41096</c:v>
                </c:pt>
                <c:pt idx="132">
                  <c:v>41099</c:v>
                </c:pt>
                <c:pt idx="133">
                  <c:v>41100</c:v>
                </c:pt>
                <c:pt idx="134">
                  <c:v>41101</c:v>
                </c:pt>
                <c:pt idx="135">
                  <c:v>41102</c:v>
                </c:pt>
                <c:pt idx="136">
                  <c:v>41103</c:v>
                </c:pt>
                <c:pt idx="137">
                  <c:v>41106</c:v>
                </c:pt>
                <c:pt idx="138">
                  <c:v>41107</c:v>
                </c:pt>
                <c:pt idx="139">
                  <c:v>41108</c:v>
                </c:pt>
                <c:pt idx="140">
                  <c:v>41109</c:v>
                </c:pt>
                <c:pt idx="141">
                  <c:v>41110</c:v>
                </c:pt>
                <c:pt idx="142">
                  <c:v>41113</c:v>
                </c:pt>
                <c:pt idx="143">
                  <c:v>41114</c:v>
                </c:pt>
                <c:pt idx="144">
                  <c:v>41115</c:v>
                </c:pt>
                <c:pt idx="145">
                  <c:v>41116</c:v>
                </c:pt>
                <c:pt idx="146">
                  <c:v>41117</c:v>
                </c:pt>
                <c:pt idx="147">
                  <c:v>41120</c:v>
                </c:pt>
                <c:pt idx="148">
                  <c:v>41121</c:v>
                </c:pt>
                <c:pt idx="149">
                  <c:v>41122</c:v>
                </c:pt>
                <c:pt idx="150">
                  <c:v>41123</c:v>
                </c:pt>
                <c:pt idx="151">
                  <c:v>41124</c:v>
                </c:pt>
                <c:pt idx="152">
                  <c:v>41127</c:v>
                </c:pt>
                <c:pt idx="153">
                  <c:v>41128</c:v>
                </c:pt>
                <c:pt idx="154">
                  <c:v>41129</c:v>
                </c:pt>
                <c:pt idx="155">
                  <c:v>41130</c:v>
                </c:pt>
                <c:pt idx="156">
                  <c:v>41131</c:v>
                </c:pt>
                <c:pt idx="157">
                  <c:v>41134</c:v>
                </c:pt>
                <c:pt idx="158">
                  <c:v>41135</c:v>
                </c:pt>
                <c:pt idx="159">
                  <c:v>41136</c:v>
                </c:pt>
                <c:pt idx="160">
                  <c:v>41137</c:v>
                </c:pt>
                <c:pt idx="161">
                  <c:v>41138</c:v>
                </c:pt>
                <c:pt idx="162">
                  <c:v>41141</c:v>
                </c:pt>
                <c:pt idx="163">
                  <c:v>41142</c:v>
                </c:pt>
                <c:pt idx="164">
                  <c:v>41143</c:v>
                </c:pt>
                <c:pt idx="165">
                  <c:v>41144</c:v>
                </c:pt>
                <c:pt idx="166">
                  <c:v>41145</c:v>
                </c:pt>
                <c:pt idx="167">
                  <c:v>41148</c:v>
                </c:pt>
                <c:pt idx="168">
                  <c:v>41149</c:v>
                </c:pt>
                <c:pt idx="169">
                  <c:v>41150</c:v>
                </c:pt>
                <c:pt idx="170">
                  <c:v>41151</c:v>
                </c:pt>
                <c:pt idx="171">
                  <c:v>41152</c:v>
                </c:pt>
                <c:pt idx="172">
                  <c:v>41155</c:v>
                </c:pt>
                <c:pt idx="173">
                  <c:v>41156</c:v>
                </c:pt>
                <c:pt idx="174">
                  <c:v>41157</c:v>
                </c:pt>
                <c:pt idx="175">
                  <c:v>41158</c:v>
                </c:pt>
                <c:pt idx="176">
                  <c:v>41159</c:v>
                </c:pt>
                <c:pt idx="177">
                  <c:v>41162</c:v>
                </c:pt>
                <c:pt idx="178">
                  <c:v>41163</c:v>
                </c:pt>
                <c:pt idx="179">
                  <c:v>41164</c:v>
                </c:pt>
                <c:pt idx="180">
                  <c:v>41165</c:v>
                </c:pt>
                <c:pt idx="181">
                  <c:v>41166</c:v>
                </c:pt>
                <c:pt idx="182">
                  <c:v>41169</c:v>
                </c:pt>
                <c:pt idx="183">
                  <c:v>41170</c:v>
                </c:pt>
                <c:pt idx="184">
                  <c:v>41171</c:v>
                </c:pt>
                <c:pt idx="185">
                  <c:v>41172</c:v>
                </c:pt>
                <c:pt idx="186">
                  <c:v>41173</c:v>
                </c:pt>
                <c:pt idx="187">
                  <c:v>41176</c:v>
                </c:pt>
                <c:pt idx="188">
                  <c:v>41177</c:v>
                </c:pt>
                <c:pt idx="189">
                  <c:v>41178</c:v>
                </c:pt>
                <c:pt idx="190">
                  <c:v>41179</c:v>
                </c:pt>
                <c:pt idx="191">
                  <c:v>41180</c:v>
                </c:pt>
                <c:pt idx="192">
                  <c:v>41183</c:v>
                </c:pt>
                <c:pt idx="193">
                  <c:v>41184</c:v>
                </c:pt>
                <c:pt idx="194">
                  <c:v>41185</c:v>
                </c:pt>
                <c:pt idx="195">
                  <c:v>41186</c:v>
                </c:pt>
                <c:pt idx="196">
                  <c:v>41187</c:v>
                </c:pt>
                <c:pt idx="197">
                  <c:v>41190</c:v>
                </c:pt>
                <c:pt idx="198">
                  <c:v>41191</c:v>
                </c:pt>
                <c:pt idx="199">
                  <c:v>41192</c:v>
                </c:pt>
                <c:pt idx="200">
                  <c:v>41193</c:v>
                </c:pt>
                <c:pt idx="201">
                  <c:v>41194</c:v>
                </c:pt>
                <c:pt idx="202">
                  <c:v>41197</c:v>
                </c:pt>
                <c:pt idx="203">
                  <c:v>41198</c:v>
                </c:pt>
                <c:pt idx="204">
                  <c:v>41199</c:v>
                </c:pt>
                <c:pt idx="205">
                  <c:v>41200</c:v>
                </c:pt>
                <c:pt idx="206">
                  <c:v>41201</c:v>
                </c:pt>
                <c:pt idx="207">
                  <c:v>41204</c:v>
                </c:pt>
                <c:pt idx="208">
                  <c:v>41205</c:v>
                </c:pt>
                <c:pt idx="209">
                  <c:v>41206</c:v>
                </c:pt>
                <c:pt idx="210">
                  <c:v>41207</c:v>
                </c:pt>
                <c:pt idx="211">
                  <c:v>41208</c:v>
                </c:pt>
                <c:pt idx="212">
                  <c:v>41211</c:v>
                </c:pt>
                <c:pt idx="213">
                  <c:v>41212</c:v>
                </c:pt>
                <c:pt idx="214">
                  <c:v>41213</c:v>
                </c:pt>
                <c:pt idx="215">
                  <c:v>41214</c:v>
                </c:pt>
                <c:pt idx="216">
                  <c:v>41215</c:v>
                </c:pt>
                <c:pt idx="217">
                  <c:v>41219</c:v>
                </c:pt>
                <c:pt idx="218">
                  <c:v>41220</c:v>
                </c:pt>
                <c:pt idx="219">
                  <c:v>41221</c:v>
                </c:pt>
                <c:pt idx="220">
                  <c:v>41222</c:v>
                </c:pt>
                <c:pt idx="221">
                  <c:v>41225</c:v>
                </c:pt>
                <c:pt idx="222">
                  <c:v>41226</c:v>
                </c:pt>
                <c:pt idx="223">
                  <c:v>41227</c:v>
                </c:pt>
                <c:pt idx="224">
                  <c:v>41228</c:v>
                </c:pt>
                <c:pt idx="225">
                  <c:v>41229</c:v>
                </c:pt>
                <c:pt idx="226">
                  <c:v>41232</c:v>
                </c:pt>
                <c:pt idx="227">
                  <c:v>41233</c:v>
                </c:pt>
                <c:pt idx="228">
                  <c:v>41234</c:v>
                </c:pt>
                <c:pt idx="229">
                  <c:v>41235</c:v>
                </c:pt>
                <c:pt idx="230">
                  <c:v>41236</c:v>
                </c:pt>
                <c:pt idx="231">
                  <c:v>41239</c:v>
                </c:pt>
                <c:pt idx="232">
                  <c:v>41240</c:v>
                </c:pt>
                <c:pt idx="233">
                  <c:v>41241</c:v>
                </c:pt>
                <c:pt idx="234">
                  <c:v>41242</c:v>
                </c:pt>
                <c:pt idx="235">
                  <c:v>41243</c:v>
                </c:pt>
                <c:pt idx="236">
                  <c:v>41246</c:v>
                </c:pt>
                <c:pt idx="237">
                  <c:v>41247</c:v>
                </c:pt>
                <c:pt idx="238">
                  <c:v>41248</c:v>
                </c:pt>
                <c:pt idx="239">
                  <c:v>41249</c:v>
                </c:pt>
                <c:pt idx="240">
                  <c:v>41250</c:v>
                </c:pt>
                <c:pt idx="241">
                  <c:v>41253</c:v>
                </c:pt>
                <c:pt idx="242">
                  <c:v>41254</c:v>
                </c:pt>
                <c:pt idx="243">
                  <c:v>41255</c:v>
                </c:pt>
                <c:pt idx="244">
                  <c:v>41256</c:v>
                </c:pt>
                <c:pt idx="245">
                  <c:v>41257</c:v>
                </c:pt>
                <c:pt idx="246">
                  <c:v>41260</c:v>
                </c:pt>
                <c:pt idx="247">
                  <c:v>41261</c:v>
                </c:pt>
                <c:pt idx="248">
                  <c:v>41262</c:v>
                </c:pt>
                <c:pt idx="249">
                  <c:v>41263</c:v>
                </c:pt>
                <c:pt idx="250">
                  <c:v>41264</c:v>
                </c:pt>
                <c:pt idx="251">
                  <c:v>41267</c:v>
                </c:pt>
                <c:pt idx="252">
                  <c:v>41268</c:v>
                </c:pt>
                <c:pt idx="253">
                  <c:v>41269</c:v>
                </c:pt>
                <c:pt idx="254">
                  <c:v>41270</c:v>
                </c:pt>
                <c:pt idx="255">
                  <c:v>41271</c:v>
                </c:pt>
                <c:pt idx="256">
                  <c:v>41282</c:v>
                </c:pt>
                <c:pt idx="257">
                  <c:v>41283</c:v>
                </c:pt>
                <c:pt idx="258">
                  <c:v>41284</c:v>
                </c:pt>
                <c:pt idx="259">
                  <c:v>41285</c:v>
                </c:pt>
                <c:pt idx="260">
                  <c:v>41288</c:v>
                </c:pt>
                <c:pt idx="261">
                  <c:v>41289</c:v>
                </c:pt>
                <c:pt idx="262">
                  <c:v>41290</c:v>
                </c:pt>
                <c:pt idx="263">
                  <c:v>41291</c:v>
                </c:pt>
                <c:pt idx="264">
                  <c:v>41292</c:v>
                </c:pt>
                <c:pt idx="265">
                  <c:v>41295</c:v>
                </c:pt>
                <c:pt idx="266">
                  <c:v>41296</c:v>
                </c:pt>
                <c:pt idx="267">
                  <c:v>41297</c:v>
                </c:pt>
                <c:pt idx="268">
                  <c:v>41298</c:v>
                </c:pt>
                <c:pt idx="269">
                  <c:v>41299</c:v>
                </c:pt>
                <c:pt idx="270">
                  <c:v>41302</c:v>
                </c:pt>
                <c:pt idx="271">
                  <c:v>41303</c:v>
                </c:pt>
                <c:pt idx="272">
                  <c:v>41304</c:v>
                </c:pt>
                <c:pt idx="273">
                  <c:v>41305</c:v>
                </c:pt>
                <c:pt idx="274">
                  <c:v>41306</c:v>
                </c:pt>
                <c:pt idx="275">
                  <c:v>41309</c:v>
                </c:pt>
                <c:pt idx="276">
                  <c:v>41310</c:v>
                </c:pt>
                <c:pt idx="277">
                  <c:v>41311</c:v>
                </c:pt>
                <c:pt idx="278">
                  <c:v>41312</c:v>
                </c:pt>
                <c:pt idx="279">
                  <c:v>41313</c:v>
                </c:pt>
                <c:pt idx="280">
                  <c:v>41316</c:v>
                </c:pt>
                <c:pt idx="281">
                  <c:v>41317</c:v>
                </c:pt>
                <c:pt idx="282">
                  <c:v>41318</c:v>
                </c:pt>
                <c:pt idx="283">
                  <c:v>41319</c:v>
                </c:pt>
                <c:pt idx="284">
                  <c:v>41320</c:v>
                </c:pt>
                <c:pt idx="285">
                  <c:v>41323</c:v>
                </c:pt>
                <c:pt idx="286">
                  <c:v>41324</c:v>
                </c:pt>
                <c:pt idx="287">
                  <c:v>41325</c:v>
                </c:pt>
                <c:pt idx="288">
                  <c:v>41326</c:v>
                </c:pt>
                <c:pt idx="289">
                  <c:v>41327</c:v>
                </c:pt>
                <c:pt idx="290">
                  <c:v>41330</c:v>
                </c:pt>
                <c:pt idx="291">
                  <c:v>41331</c:v>
                </c:pt>
                <c:pt idx="292">
                  <c:v>41332</c:v>
                </c:pt>
                <c:pt idx="293">
                  <c:v>41333</c:v>
                </c:pt>
                <c:pt idx="294">
                  <c:v>41334</c:v>
                </c:pt>
                <c:pt idx="295">
                  <c:v>41337</c:v>
                </c:pt>
                <c:pt idx="296">
                  <c:v>41338</c:v>
                </c:pt>
                <c:pt idx="297">
                  <c:v>41339</c:v>
                </c:pt>
                <c:pt idx="298">
                  <c:v>41340</c:v>
                </c:pt>
                <c:pt idx="299">
                  <c:v>41344</c:v>
                </c:pt>
                <c:pt idx="300">
                  <c:v>41345</c:v>
                </c:pt>
                <c:pt idx="301">
                  <c:v>41346</c:v>
                </c:pt>
                <c:pt idx="302">
                  <c:v>41347</c:v>
                </c:pt>
                <c:pt idx="303">
                  <c:v>41348</c:v>
                </c:pt>
                <c:pt idx="304">
                  <c:v>41351</c:v>
                </c:pt>
                <c:pt idx="305">
                  <c:v>41352</c:v>
                </c:pt>
                <c:pt idx="306">
                  <c:v>41353</c:v>
                </c:pt>
                <c:pt idx="307">
                  <c:v>41354</c:v>
                </c:pt>
                <c:pt idx="308">
                  <c:v>41355</c:v>
                </c:pt>
                <c:pt idx="309">
                  <c:v>41358</c:v>
                </c:pt>
                <c:pt idx="310">
                  <c:v>41359</c:v>
                </c:pt>
                <c:pt idx="311">
                  <c:v>41360</c:v>
                </c:pt>
                <c:pt idx="312">
                  <c:v>41361</c:v>
                </c:pt>
                <c:pt idx="313">
                  <c:v>41362</c:v>
                </c:pt>
                <c:pt idx="314">
                  <c:v>41365</c:v>
                </c:pt>
                <c:pt idx="315">
                  <c:v>41366</c:v>
                </c:pt>
                <c:pt idx="316">
                  <c:v>41367</c:v>
                </c:pt>
                <c:pt idx="317">
                  <c:v>41368</c:v>
                </c:pt>
                <c:pt idx="318">
                  <c:v>41369</c:v>
                </c:pt>
                <c:pt idx="319">
                  <c:v>41372</c:v>
                </c:pt>
                <c:pt idx="320">
                  <c:v>41373</c:v>
                </c:pt>
                <c:pt idx="321">
                  <c:v>41374</c:v>
                </c:pt>
                <c:pt idx="322">
                  <c:v>41375</c:v>
                </c:pt>
                <c:pt idx="323">
                  <c:v>41376</c:v>
                </c:pt>
                <c:pt idx="324">
                  <c:v>41379</c:v>
                </c:pt>
                <c:pt idx="325">
                  <c:v>41380</c:v>
                </c:pt>
                <c:pt idx="326">
                  <c:v>41381</c:v>
                </c:pt>
                <c:pt idx="327">
                  <c:v>41382</c:v>
                </c:pt>
                <c:pt idx="328">
                  <c:v>41383</c:v>
                </c:pt>
                <c:pt idx="329">
                  <c:v>41386</c:v>
                </c:pt>
                <c:pt idx="330">
                  <c:v>41387</c:v>
                </c:pt>
                <c:pt idx="331">
                  <c:v>41388</c:v>
                </c:pt>
                <c:pt idx="332">
                  <c:v>41389</c:v>
                </c:pt>
                <c:pt idx="333">
                  <c:v>41390</c:v>
                </c:pt>
                <c:pt idx="334">
                  <c:v>41393</c:v>
                </c:pt>
                <c:pt idx="335">
                  <c:v>41394</c:v>
                </c:pt>
                <c:pt idx="336">
                  <c:v>41396</c:v>
                </c:pt>
                <c:pt idx="337">
                  <c:v>41397</c:v>
                </c:pt>
                <c:pt idx="338">
                  <c:v>41400</c:v>
                </c:pt>
                <c:pt idx="339">
                  <c:v>41401</c:v>
                </c:pt>
                <c:pt idx="340">
                  <c:v>41402</c:v>
                </c:pt>
                <c:pt idx="341">
                  <c:v>41404</c:v>
                </c:pt>
                <c:pt idx="342">
                  <c:v>41407</c:v>
                </c:pt>
                <c:pt idx="343">
                  <c:v>41408</c:v>
                </c:pt>
                <c:pt idx="344">
                  <c:v>41409</c:v>
                </c:pt>
                <c:pt idx="345">
                  <c:v>41410</c:v>
                </c:pt>
                <c:pt idx="346">
                  <c:v>41411</c:v>
                </c:pt>
                <c:pt idx="347">
                  <c:v>41414</c:v>
                </c:pt>
                <c:pt idx="348">
                  <c:v>41415</c:v>
                </c:pt>
                <c:pt idx="349">
                  <c:v>41416</c:v>
                </c:pt>
                <c:pt idx="350">
                  <c:v>41417</c:v>
                </c:pt>
                <c:pt idx="351">
                  <c:v>41418</c:v>
                </c:pt>
                <c:pt idx="352">
                  <c:v>41421</c:v>
                </c:pt>
                <c:pt idx="353">
                  <c:v>41422</c:v>
                </c:pt>
                <c:pt idx="354">
                  <c:v>41423</c:v>
                </c:pt>
                <c:pt idx="355">
                  <c:v>41424</c:v>
                </c:pt>
                <c:pt idx="356">
                  <c:v>41425</c:v>
                </c:pt>
                <c:pt idx="357">
                  <c:v>41428</c:v>
                </c:pt>
                <c:pt idx="358">
                  <c:v>41429</c:v>
                </c:pt>
                <c:pt idx="359">
                  <c:v>41430</c:v>
                </c:pt>
                <c:pt idx="360">
                  <c:v>41431</c:v>
                </c:pt>
                <c:pt idx="361">
                  <c:v>41432</c:v>
                </c:pt>
                <c:pt idx="362">
                  <c:v>41435</c:v>
                </c:pt>
                <c:pt idx="363">
                  <c:v>41436</c:v>
                </c:pt>
                <c:pt idx="364">
                  <c:v>41438</c:v>
                </c:pt>
                <c:pt idx="365">
                  <c:v>41439</c:v>
                </c:pt>
                <c:pt idx="366">
                  <c:v>41442</c:v>
                </c:pt>
                <c:pt idx="367">
                  <c:v>41443</c:v>
                </c:pt>
                <c:pt idx="368">
                  <c:v>41444</c:v>
                </c:pt>
                <c:pt idx="369">
                  <c:v>41445</c:v>
                </c:pt>
                <c:pt idx="370">
                  <c:v>41446</c:v>
                </c:pt>
                <c:pt idx="371">
                  <c:v>41449</c:v>
                </c:pt>
                <c:pt idx="372">
                  <c:v>41450</c:v>
                </c:pt>
                <c:pt idx="373">
                  <c:v>41451</c:v>
                </c:pt>
                <c:pt idx="374">
                  <c:v>41452</c:v>
                </c:pt>
                <c:pt idx="375">
                  <c:v>41453</c:v>
                </c:pt>
                <c:pt idx="376">
                  <c:v>41456</c:v>
                </c:pt>
                <c:pt idx="377">
                  <c:v>41457</c:v>
                </c:pt>
                <c:pt idx="378">
                  <c:v>41458</c:v>
                </c:pt>
                <c:pt idx="379">
                  <c:v>41459</c:v>
                </c:pt>
                <c:pt idx="380">
                  <c:v>41460</c:v>
                </c:pt>
                <c:pt idx="381">
                  <c:v>41463</c:v>
                </c:pt>
                <c:pt idx="382">
                  <c:v>41464</c:v>
                </c:pt>
                <c:pt idx="383">
                  <c:v>41465</c:v>
                </c:pt>
                <c:pt idx="384">
                  <c:v>41466</c:v>
                </c:pt>
                <c:pt idx="385">
                  <c:v>41467</c:v>
                </c:pt>
                <c:pt idx="386">
                  <c:v>41470</c:v>
                </c:pt>
                <c:pt idx="387">
                  <c:v>41471</c:v>
                </c:pt>
                <c:pt idx="388">
                  <c:v>41472</c:v>
                </c:pt>
                <c:pt idx="389">
                  <c:v>41473</c:v>
                </c:pt>
                <c:pt idx="390">
                  <c:v>41474</c:v>
                </c:pt>
                <c:pt idx="391">
                  <c:v>41477</c:v>
                </c:pt>
                <c:pt idx="392">
                  <c:v>41478</c:v>
                </c:pt>
                <c:pt idx="393">
                  <c:v>41479</c:v>
                </c:pt>
                <c:pt idx="394">
                  <c:v>41480</c:v>
                </c:pt>
                <c:pt idx="395">
                  <c:v>41481</c:v>
                </c:pt>
                <c:pt idx="396">
                  <c:v>41484</c:v>
                </c:pt>
                <c:pt idx="397">
                  <c:v>41485</c:v>
                </c:pt>
                <c:pt idx="398">
                  <c:v>41486</c:v>
                </c:pt>
                <c:pt idx="399">
                  <c:v>41487</c:v>
                </c:pt>
                <c:pt idx="400">
                  <c:v>41488</c:v>
                </c:pt>
                <c:pt idx="401">
                  <c:v>41491</c:v>
                </c:pt>
                <c:pt idx="402">
                  <c:v>41492</c:v>
                </c:pt>
                <c:pt idx="403">
                  <c:v>41493</c:v>
                </c:pt>
                <c:pt idx="404">
                  <c:v>41494</c:v>
                </c:pt>
                <c:pt idx="405">
                  <c:v>41495</c:v>
                </c:pt>
                <c:pt idx="406">
                  <c:v>41498</c:v>
                </c:pt>
                <c:pt idx="407">
                  <c:v>41499</c:v>
                </c:pt>
                <c:pt idx="408">
                  <c:v>41500</c:v>
                </c:pt>
                <c:pt idx="409">
                  <c:v>41501</c:v>
                </c:pt>
                <c:pt idx="410">
                  <c:v>41502</c:v>
                </c:pt>
                <c:pt idx="411">
                  <c:v>41505</c:v>
                </c:pt>
                <c:pt idx="412">
                  <c:v>41506</c:v>
                </c:pt>
                <c:pt idx="413">
                  <c:v>41507</c:v>
                </c:pt>
                <c:pt idx="414">
                  <c:v>41508</c:v>
                </c:pt>
                <c:pt idx="415">
                  <c:v>41509</c:v>
                </c:pt>
                <c:pt idx="416">
                  <c:v>41512</c:v>
                </c:pt>
                <c:pt idx="417">
                  <c:v>41513</c:v>
                </c:pt>
                <c:pt idx="418">
                  <c:v>41514</c:v>
                </c:pt>
                <c:pt idx="419">
                  <c:v>41515</c:v>
                </c:pt>
                <c:pt idx="420">
                  <c:v>41516</c:v>
                </c:pt>
                <c:pt idx="421">
                  <c:v>41519</c:v>
                </c:pt>
                <c:pt idx="422">
                  <c:v>41520</c:v>
                </c:pt>
                <c:pt idx="423">
                  <c:v>41521</c:v>
                </c:pt>
                <c:pt idx="424">
                  <c:v>41522</c:v>
                </c:pt>
                <c:pt idx="425">
                  <c:v>41523</c:v>
                </c:pt>
                <c:pt idx="426">
                  <c:v>41526</c:v>
                </c:pt>
                <c:pt idx="427">
                  <c:v>41527</c:v>
                </c:pt>
                <c:pt idx="428">
                  <c:v>41528</c:v>
                </c:pt>
                <c:pt idx="429">
                  <c:v>41529</c:v>
                </c:pt>
                <c:pt idx="430">
                  <c:v>41530</c:v>
                </c:pt>
                <c:pt idx="431">
                  <c:v>41533</c:v>
                </c:pt>
                <c:pt idx="432">
                  <c:v>41534</c:v>
                </c:pt>
                <c:pt idx="433">
                  <c:v>41535</c:v>
                </c:pt>
                <c:pt idx="434">
                  <c:v>41536</c:v>
                </c:pt>
                <c:pt idx="435">
                  <c:v>41537</c:v>
                </c:pt>
                <c:pt idx="436">
                  <c:v>41540</c:v>
                </c:pt>
                <c:pt idx="437">
                  <c:v>41541</c:v>
                </c:pt>
                <c:pt idx="438">
                  <c:v>41542</c:v>
                </c:pt>
                <c:pt idx="439">
                  <c:v>41543</c:v>
                </c:pt>
                <c:pt idx="440">
                  <c:v>41544</c:v>
                </c:pt>
                <c:pt idx="441">
                  <c:v>41547</c:v>
                </c:pt>
                <c:pt idx="442">
                  <c:v>41548</c:v>
                </c:pt>
                <c:pt idx="443">
                  <c:v>41549</c:v>
                </c:pt>
                <c:pt idx="444">
                  <c:v>41550</c:v>
                </c:pt>
                <c:pt idx="445">
                  <c:v>41551</c:v>
                </c:pt>
                <c:pt idx="446">
                  <c:v>41554</c:v>
                </c:pt>
                <c:pt idx="447">
                  <c:v>41555</c:v>
                </c:pt>
                <c:pt idx="448">
                  <c:v>41556</c:v>
                </c:pt>
                <c:pt idx="449">
                  <c:v>41557</c:v>
                </c:pt>
                <c:pt idx="450">
                  <c:v>41558</c:v>
                </c:pt>
                <c:pt idx="451">
                  <c:v>41561</c:v>
                </c:pt>
                <c:pt idx="452">
                  <c:v>41562</c:v>
                </c:pt>
                <c:pt idx="453">
                  <c:v>41563</c:v>
                </c:pt>
                <c:pt idx="454">
                  <c:v>41564</c:v>
                </c:pt>
                <c:pt idx="455">
                  <c:v>41565</c:v>
                </c:pt>
                <c:pt idx="456">
                  <c:v>41568</c:v>
                </c:pt>
                <c:pt idx="457">
                  <c:v>41569</c:v>
                </c:pt>
                <c:pt idx="458">
                  <c:v>41570</c:v>
                </c:pt>
                <c:pt idx="459">
                  <c:v>41571</c:v>
                </c:pt>
                <c:pt idx="460">
                  <c:v>41572</c:v>
                </c:pt>
                <c:pt idx="461">
                  <c:v>41575</c:v>
                </c:pt>
                <c:pt idx="462">
                  <c:v>41576</c:v>
                </c:pt>
                <c:pt idx="463">
                  <c:v>41577</c:v>
                </c:pt>
                <c:pt idx="464">
                  <c:v>41578</c:v>
                </c:pt>
                <c:pt idx="465">
                  <c:v>41579</c:v>
                </c:pt>
                <c:pt idx="466">
                  <c:v>41583</c:v>
                </c:pt>
                <c:pt idx="467">
                  <c:v>41584</c:v>
                </c:pt>
                <c:pt idx="468">
                  <c:v>41585</c:v>
                </c:pt>
                <c:pt idx="469">
                  <c:v>41586</c:v>
                </c:pt>
                <c:pt idx="470">
                  <c:v>41589</c:v>
                </c:pt>
                <c:pt idx="471">
                  <c:v>41590</c:v>
                </c:pt>
                <c:pt idx="472">
                  <c:v>41591</c:v>
                </c:pt>
                <c:pt idx="473">
                  <c:v>41592</c:v>
                </c:pt>
                <c:pt idx="474">
                  <c:v>41593</c:v>
                </c:pt>
                <c:pt idx="475">
                  <c:v>41596</c:v>
                </c:pt>
                <c:pt idx="476">
                  <c:v>41597</c:v>
                </c:pt>
                <c:pt idx="477">
                  <c:v>41598</c:v>
                </c:pt>
                <c:pt idx="478">
                  <c:v>41599</c:v>
                </c:pt>
                <c:pt idx="479">
                  <c:v>41600</c:v>
                </c:pt>
                <c:pt idx="480">
                  <c:v>41603</c:v>
                </c:pt>
                <c:pt idx="481">
                  <c:v>41604</c:v>
                </c:pt>
                <c:pt idx="482">
                  <c:v>41605</c:v>
                </c:pt>
                <c:pt idx="483">
                  <c:v>41606</c:v>
                </c:pt>
                <c:pt idx="484">
                  <c:v>41607</c:v>
                </c:pt>
                <c:pt idx="485">
                  <c:v>41610</c:v>
                </c:pt>
                <c:pt idx="486">
                  <c:v>41611</c:v>
                </c:pt>
                <c:pt idx="487">
                  <c:v>41612</c:v>
                </c:pt>
                <c:pt idx="488">
                  <c:v>41613</c:v>
                </c:pt>
                <c:pt idx="489">
                  <c:v>41614</c:v>
                </c:pt>
                <c:pt idx="490">
                  <c:v>41617</c:v>
                </c:pt>
                <c:pt idx="491">
                  <c:v>41618</c:v>
                </c:pt>
                <c:pt idx="492">
                  <c:v>41619</c:v>
                </c:pt>
                <c:pt idx="493">
                  <c:v>41620</c:v>
                </c:pt>
                <c:pt idx="494">
                  <c:v>41621</c:v>
                </c:pt>
                <c:pt idx="495">
                  <c:v>41624</c:v>
                </c:pt>
                <c:pt idx="496">
                  <c:v>41625</c:v>
                </c:pt>
                <c:pt idx="497">
                  <c:v>41626</c:v>
                </c:pt>
                <c:pt idx="498">
                  <c:v>41627</c:v>
                </c:pt>
                <c:pt idx="499">
                  <c:v>41628</c:v>
                </c:pt>
                <c:pt idx="500">
                  <c:v>41631</c:v>
                </c:pt>
                <c:pt idx="501">
                  <c:v>41632</c:v>
                </c:pt>
                <c:pt idx="502">
                  <c:v>41633</c:v>
                </c:pt>
                <c:pt idx="503">
                  <c:v>41634</c:v>
                </c:pt>
                <c:pt idx="504">
                  <c:v>41635</c:v>
                </c:pt>
                <c:pt idx="505">
                  <c:v>41638</c:v>
                </c:pt>
                <c:pt idx="506">
                  <c:v>41645</c:v>
                </c:pt>
                <c:pt idx="507">
                  <c:v>41647</c:v>
                </c:pt>
                <c:pt idx="508">
                  <c:v>41648</c:v>
                </c:pt>
                <c:pt idx="509">
                  <c:v>41649</c:v>
                </c:pt>
                <c:pt idx="510">
                  <c:v>41652</c:v>
                </c:pt>
                <c:pt idx="511">
                  <c:v>41653</c:v>
                </c:pt>
                <c:pt idx="512">
                  <c:v>41654</c:v>
                </c:pt>
                <c:pt idx="513">
                  <c:v>41655</c:v>
                </c:pt>
                <c:pt idx="514">
                  <c:v>41656</c:v>
                </c:pt>
                <c:pt idx="515">
                  <c:v>41659</c:v>
                </c:pt>
                <c:pt idx="516">
                  <c:v>41660</c:v>
                </c:pt>
                <c:pt idx="517">
                  <c:v>41661</c:v>
                </c:pt>
                <c:pt idx="518">
                  <c:v>41662</c:v>
                </c:pt>
                <c:pt idx="519">
                  <c:v>41663</c:v>
                </c:pt>
                <c:pt idx="520">
                  <c:v>41666</c:v>
                </c:pt>
                <c:pt idx="521">
                  <c:v>41667</c:v>
                </c:pt>
                <c:pt idx="522">
                  <c:v>41668</c:v>
                </c:pt>
                <c:pt idx="523">
                  <c:v>41669</c:v>
                </c:pt>
                <c:pt idx="524">
                  <c:v>41670</c:v>
                </c:pt>
                <c:pt idx="525">
                  <c:v>41673</c:v>
                </c:pt>
                <c:pt idx="526">
                  <c:v>41674</c:v>
                </c:pt>
                <c:pt idx="527">
                  <c:v>41675</c:v>
                </c:pt>
                <c:pt idx="528">
                  <c:v>41676</c:v>
                </c:pt>
                <c:pt idx="529">
                  <c:v>41677</c:v>
                </c:pt>
                <c:pt idx="530">
                  <c:v>41680</c:v>
                </c:pt>
                <c:pt idx="531">
                  <c:v>41681</c:v>
                </c:pt>
                <c:pt idx="532">
                  <c:v>41682</c:v>
                </c:pt>
                <c:pt idx="533">
                  <c:v>41683</c:v>
                </c:pt>
                <c:pt idx="534">
                  <c:v>41684</c:v>
                </c:pt>
                <c:pt idx="535">
                  <c:v>41687</c:v>
                </c:pt>
                <c:pt idx="536">
                  <c:v>41688</c:v>
                </c:pt>
                <c:pt idx="537">
                  <c:v>41689</c:v>
                </c:pt>
                <c:pt idx="538">
                  <c:v>41690</c:v>
                </c:pt>
                <c:pt idx="539">
                  <c:v>41691</c:v>
                </c:pt>
                <c:pt idx="540">
                  <c:v>41694</c:v>
                </c:pt>
                <c:pt idx="541">
                  <c:v>41695</c:v>
                </c:pt>
                <c:pt idx="542">
                  <c:v>41696</c:v>
                </c:pt>
                <c:pt idx="543">
                  <c:v>41697</c:v>
                </c:pt>
                <c:pt idx="544">
                  <c:v>41698</c:v>
                </c:pt>
                <c:pt idx="545">
                  <c:v>41701</c:v>
                </c:pt>
                <c:pt idx="546">
                  <c:v>41702</c:v>
                </c:pt>
                <c:pt idx="547">
                  <c:v>41703</c:v>
                </c:pt>
                <c:pt idx="548">
                  <c:v>41704</c:v>
                </c:pt>
                <c:pt idx="549">
                  <c:v>41705</c:v>
                </c:pt>
                <c:pt idx="550">
                  <c:v>41709</c:v>
                </c:pt>
                <c:pt idx="551">
                  <c:v>41710</c:v>
                </c:pt>
                <c:pt idx="552">
                  <c:v>41711</c:v>
                </c:pt>
                <c:pt idx="553">
                  <c:v>41712</c:v>
                </c:pt>
                <c:pt idx="554">
                  <c:v>41715</c:v>
                </c:pt>
                <c:pt idx="555">
                  <c:v>41716</c:v>
                </c:pt>
                <c:pt idx="556">
                  <c:v>41717</c:v>
                </c:pt>
                <c:pt idx="557">
                  <c:v>41718</c:v>
                </c:pt>
                <c:pt idx="558">
                  <c:v>41719</c:v>
                </c:pt>
                <c:pt idx="559">
                  <c:v>41722</c:v>
                </c:pt>
                <c:pt idx="560">
                  <c:v>41723</c:v>
                </c:pt>
                <c:pt idx="561">
                  <c:v>41724</c:v>
                </c:pt>
                <c:pt idx="562">
                  <c:v>41725</c:v>
                </c:pt>
                <c:pt idx="563">
                  <c:v>41726</c:v>
                </c:pt>
                <c:pt idx="564">
                  <c:v>41729</c:v>
                </c:pt>
                <c:pt idx="565">
                  <c:v>41730</c:v>
                </c:pt>
                <c:pt idx="566">
                  <c:v>41731</c:v>
                </c:pt>
                <c:pt idx="567">
                  <c:v>41732</c:v>
                </c:pt>
                <c:pt idx="568">
                  <c:v>41733</c:v>
                </c:pt>
                <c:pt idx="569">
                  <c:v>41736</c:v>
                </c:pt>
                <c:pt idx="570">
                  <c:v>41737</c:v>
                </c:pt>
                <c:pt idx="571">
                  <c:v>41738</c:v>
                </c:pt>
                <c:pt idx="572">
                  <c:v>41739</c:v>
                </c:pt>
                <c:pt idx="573">
                  <c:v>41740</c:v>
                </c:pt>
                <c:pt idx="574">
                  <c:v>41743</c:v>
                </c:pt>
                <c:pt idx="575">
                  <c:v>41744</c:v>
                </c:pt>
                <c:pt idx="576">
                  <c:v>41745</c:v>
                </c:pt>
                <c:pt idx="577">
                  <c:v>41746</c:v>
                </c:pt>
                <c:pt idx="578">
                  <c:v>41747</c:v>
                </c:pt>
                <c:pt idx="579">
                  <c:v>41750</c:v>
                </c:pt>
                <c:pt idx="580">
                  <c:v>41751</c:v>
                </c:pt>
                <c:pt idx="581">
                  <c:v>41752</c:v>
                </c:pt>
                <c:pt idx="582">
                  <c:v>41753</c:v>
                </c:pt>
                <c:pt idx="583">
                  <c:v>41754</c:v>
                </c:pt>
                <c:pt idx="584">
                  <c:v>41757</c:v>
                </c:pt>
                <c:pt idx="585">
                  <c:v>41758</c:v>
                </c:pt>
                <c:pt idx="586">
                  <c:v>41759</c:v>
                </c:pt>
                <c:pt idx="587">
                  <c:v>41761</c:v>
                </c:pt>
                <c:pt idx="588">
                  <c:v>41764</c:v>
                </c:pt>
                <c:pt idx="589">
                  <c:v>41765</c:v>
                </c:pt>
                <c:pt idx="590">
                  <c:v>41766</c:v>
                </c:pt>
                <c:pt idx="591">
                  <c:v>41767</c:v>
                </c:pt>
                <c:pt idx="592">
                  <c:v>41771</c:v>
                </c:pt>
                <c:pt idx="593">
                  <c:v>41772</c:v>
                </c:pt>
                <c:pt idx="594">
                  <c:v>41773</c:v>
                </c:pt>
                <c:pt idx="595">
                  <c:v>41774</c:v>
                </c:pt>
                <c:pt idx="596">
                  <c:v>41775</c:v>
                </c:pt>
                <c:pt idx="597">
                  <c:v>41778</c:v>
                </c:pt>
                <c:pt idx="598">
                  <c:v>41779</c:v>
                </c:pt>
                <c:pt idx="599">
                  <c:v>41780</c:v>
                </c:pt>
                <c:pt idx="600">
                  <c:v>41781</c:v>
                </c:pt>
                <c:pt idx="601">
                  <c:v>41782</c:v>
                </c:pt>
                <c:pt idx="602">
                  <c:v>41785</c:v>
                </c:pt>
                <c:pt idx="603">
                  <c:v>41786</c:v>
                </c:pt>
                <c:pt idx="604">
                  <c:v>41787</c:v>
                </c:pt>
                <c:pt idx="605">
                  <c:v>41788</c:v>
                </c:pt>
                <c:pt idx="606">
                  <c:v>41789</c:v>
                </c:pt>
                <c:pt idx="607">
                  <c:v>41792</c:v>
                </c:pt>
                <c:pt idx="608">
                  <c:v>41793</c:v>
                </c:pt>
                <c:pt idx="609">
                  <c:v>41794</c:v>
                </c:pt>
                <c:pt idx="610">
                  <c:v>41795</c:v>
                </c:pt>
                <c:pt idx="611">
                  <c:v>41796</c:v>
                </c:pt>
                <c:pt idx="612">
                  <c:v>41799</c:v>
                </c:pt>
                <c:pt idx="613">
                  <c:v>41800</c:v>
                </c:pt>
                <c:pt idx="614">
                  <c:v>41801</c:v>
                </c:pt>
                <c:pt idx="615">
                  <c:v>41806</c:v>
                </c:pt>
                <c:pt idx="616">
                  <c:v>41807</c:v>
                </c:pt>
                <c:pt idx="617">
                  <c:v>41808</c:v>
                </c:pt>
                <c:pt idx="618">
                  <c:v>41809</c:v>
                </c:pt>
                <c:pt idx="619">
                  <c:v>41810</c:v>
                </c:pt>
                <c:pt idx="620">
                  <c:v>41813</c:v>
                </c:pt>
                <c:pt idx="621">
                  <c:v>41814</c:v>
                </c:pt>
                <c:pt idx="622">
                  <c:v>41815</c:v>
                </c:pt>
                <c:pt idx="623">
                  <c:v>41816</c:v>
                </c:pt>
                <c:pt idx="624">
                  <c:v>41817</c:v>
                </c:pt>
                <c:pt idx="625">
                  <c:v>41820</c:v>
                </c:pt>
                <c:pt idx="626">
                  <c:v>41821</c:v>
                </c:pt>
                <c:pt idx="627">
                  <c:v>41822</c:v>
                </c:pt>
                <c:pt idx="628">
                  <c:v>41823</c:v>
                </c:pt>
                <c:pt idx="629">
                  <c:v>41824</c:v>
                </c:pt>
                <c:pt idx="630">
                  <c:v>41827</c:v>
                </c:pt>
                <c:pt idx="631">
                  <c:v>41828</c:v>
                </c:pt>
                <c:pt idx="632">
                  <c:v>41829</c:v>
                </c:pt>
                <c:pt idx="633">
                  <c:v>41830</c:v>
                </c:pt>
                <c:pt idx="634">
                  <c:v>41831</c:v>
                </c:pt>
                <c:pt idx="635">
                  <c:v>41834</c:v>
                </c:pt>
                <c:pt idx="636">
                  <c:v>41835</c:v>
                </c:pt>
                <c:pt idx="637">
                  <c:v>41836</c:v>
                </c:pt>
                <c:pt idx="638">
                  <c:v>41837</c:v>
                </c:pt>
                <c:pt idx="639">
                  <c:v>41838</c:v>
                </c:pt>
                <c:pt idx="640">
                  <c:v>41841</c:v>
                </c:pt>
                <c:pt idx="641">
                  <c:v>41842</c:v>
                </c:pt>
                <c:pt idx="642">
                  <c:v>41843</c:v>
                </c:pt>
                <c:pt idx="643">
                  <c:v>41844</c:v>
                </c:pt>
                <c:pt idx="644">
                  <c:v>41845</c:v>
                </c:pt>
                <c:pt idx="645">
                  <c:v>41848</c:v>
                </c:pt>
                <c:pt idx="646">
                  <c:v>41849</c:v>
                </c:pt>
                <c:pt idx="647">
                  <c:v>41850</c:v>
                </c:pt>
                <c:pt idx="648">
                  <c:v>41851</c:v>
                </c:pt>
                <c:pt idx="649">
                  <c:v>41852</c:v>
                </c:pt>
                <c:pt idx="650">
                  <c:v>41855</c:v>
                </c:pt>
                <c:pt idx="651">
                  <c:v>41856</c:v>
                </c:pt>
                <c:pt idx="652">
                  <c:v>41857</c:v>
                </c:pt>
                <c:pt idx="653">
                  <c:v>41858</c:v>
                </c:pt>
                <c:pt idx="654">
                  <c:v>41859</c:v>
                </c:pt>
                <c:pt idx="655">
                  <c:v>41862</c:v>
                </c:pt>
                <c:pt idx="656">
                  <c:v>41863</c:v>
                </c:pt>
                <c:pt idx="657">
                  <c:v>41864</c:v>
                </c:pt>
                <c:pt idx="658">
                  <c:v>41865</c:v>
                </c:pt>
                <c:pt idx="659">
                  <c:v>41866</c:v>
                </c:pt>
                <c:pt idx="660">
                  <c:v>41869</c:v>
                </c:pt>
                <c:pt idx="661">
                  <c:v>41870</c:v>
                </c:pt>
                <c:pt idx="662">
                  <c:v>41871</c:v>
                </c:pt>
                <c:pt idx="663">
                  <c:v>41872</c:v>
                </c:pt>
                <c:pt idx="664">
                  <c:v>41873</c:v>
                </c:pt>
                <c:pt idx="665">
                  <c:v>41876</c:v>
                </c:pt>
                <c:pt idx="666">
                  <c:v>41877</c:v>
                </c:pt>
                <c:pt idx="667">
                  <c:v>41878</c:v>
                </c:pt>
                <c:pt idx="668">
                  <c:v>41879</c:v>
                </c:pt>
                <c:pt idx="669">
                  <c:v>41880</c:v>
                </c:pt>
                <c:pt idx="670">
                  <c:v>41883</c:v>
                </c:pt>
                <c:pt idx="671">
                  <c:v>41884</c:v>
                </c:pt>
                <c:pt idx="672">
                  <c:v>41885</c:v>
                </c:pt>
                <c:pt idx="673">
                  <c:v>41886</c:v>
                </c:pt>
                <c:pt idx="674">
                  <c:v>41887</c:v>
                </c:pt>
                <c:pt idx="675">
                  <c:v>41890</c:v>
                </c:pt>
                <c:pt idx="676">
                  <c:v>41891</c:v>
                </c:pt>
                <c:pt idx="677">
                  <c:v>41892</c:v>
                </c:pt>
                <c:pt idx="678">
                  <c:v>41893</c:v>
                </c:pt>
                <c:pt idx="679">
                  <c:v>41894</c:v>
                </c:pt>
                <c:pt idx="680">
                  <c:v>41897</c:v>
                </c:pt>
                <c:pt idx="681">
                  <c:v>41898</c:v>
                </c:pt>
                <c:pt idx="682">
                  <c:v>41899</c:v>
                </c:pt>
                <c:pt idx="683">
                  <c:v>41900</c:v>
                </c:pt>
                <c:pt idx="684">
                  <c:v>41901</c:v>
                </c:pt>
                <c:pt idx="685">
                  <c:v>41904</c:v>
                </c:pt>
                <c:pt idx="686">
                  <c:v>41905</c:v>
                </c:pt>
                <c:pt idx="687">
                  <c:v>41906</c:v>
                </c:pt>
                <c:pt idx="688">
                  <c:v>41907</c:v>
                </c:pt>
                <c:pt idx="689">
                  <c:v>41908</c:v>
                </c:pt>
                <c:pt idx="690">
                  <c:v>41911</c:v>
                </c:pt>
                <c:pt idx="691">
                  <c:v>41912</c:v>
                </c:pt>
                <c:pt idx="692">
                  <c:v>41913</c:v>
                </c:pt>
                <c:pt idx="693">
                  <c:v>41914</c:v>
                </c:pt>
                <c:pt idx="694">
                  <c:v>41915</c:v>
                </c:pt>
                <c:pt idx="695">
                  <c:v>41918</c:v>
                </c:pt>
                <c:pt idx="696">
                  <c:v>41919</c:v>
                </c:pt>
                <c:pt idx="697">
                  <c:v>41920</c:v>
                </c:pt>
                <c:pt idx="698">
                  <c:v>41921</c:v>
                </c:pt>
                <c:pt idx="699">
                  <c:v>41922</c:v>
                </c:pt>
                <c:pt idx="700">
                  <c:v>41925</c:v>
                </c:pt>
                <c:pt idx="701">
                  <c:v>41926</c:v>
                </c:pt>
                <c:pt idx="702">
                  <c:v>41927</c:v>
                </c:pt>
                <c:pt idx="703">
                  <c:v>41928</c:v>
                </c:pt>
                <c:pt idx="704">
                  <c:v>41929</c:v>
                </c:pt>
                <c:pt idx="705">
                  <c:v>41932</c:v>
                </c:pt>
                <c:pt idx="706">
                  <c:v>41933</c:v>
                </c:pt>
                <c:pt idx="707">
                  <c:v>41934</c:v>
                </c:pt>
                <c:pt idx="708">
                  <c:v>41935</c:v>
                </c:pt>
                <c:pt idx="709">
                  <c:v>41936</c:v>
                </c:pt>
                <c:pt idx="710">
                  <c:v>41939</c:v>
                </c:pt>
                <c:pt idx="711">
                  <c:v>41940</c:v>
                </c:pt>
                <c:pt idx="712">
                  <c:v>41941</c:v>
                </c:pt>
                <c:pt idx="713">
                  <c:v>41942</c:v>
                </c:pt>
                <c:pt idx="714">
                  <c:v>41943</c:v>
                </c:pt>
                <c:pt idx="715">
                  <c:v>41946</c:v>
                </c:pt>
                <c:pt idx="716">
                  <c:v>41948</c:v>
                </c:pt>
                <c:pt idx="717">
                  <c:v>41949</c:v>
                </c:pt>
                <c:pt idx="718">
                  <c:v>41950</c:v>
                </c:pt>
                <c:pt idx="719">
                  <c:v>41953</c:v>
                </c:pt>
                <c:pt idx="720">
                  <c:v>41954</c:v>
                </c:pt>
                <c:pt idx="721">
                  <c:v>41955</c:v>
                </c:pt>
                <c:pt idx="722">
                  <c:v>41956</c:v>
                </c:pt>
                <c:pt idx="723">
                  <c:v>41957</c:v>
                </c:pt>
                <c:pt idx="724">
                  <c:v>41960</c:v>
                </c:pt>
                <c:pt idx="725">
                  <c:v>41961</c:v>
                </c:pt>
                <c:pt idx="726">
                  <c:v>41962</c:v>
                </c:pt>
                <c:pt idx="727">
                  <c:v>41963</c:v>
                </c:pt>
                <c:pt idx="728">
                  <c:v>41964</c:v>
                </c:pt>
                <c:pt idx="729">
                  <c:v>41967</c:v>
                </c:pt>
                <c:pt idx="730">
                  <c:v>41968</c:v>
                </c:pt>
                <c:pt idx="731">
                  <c:v>41969</c:v>
                </c:pt>
                <c:pt idx="732">
                  <c:v>41970</c:v>
                </c:pt>
                <c:pt idx="733">
                  <c:v>41971</c:v>
                </c:pt>
                <c:pt idx="734">
                  <c:v>41974</c:v>
                </c:pt>
                <c:pt idx="735">
                  <c:v>41975</c:v>
                </c:pt>
                <c:pt idx="736">
                  <c:v>41976</c:v>
                </c:pt>
                <c:pt idx="737">
                  <c:v>41977</c:v>
                </c:pt>
                <c:pt idx="738">
                  <c:v>41978</c:v>
                </c:pt>
                <c:pt idx="739">
                  <c:v>41981</c:v>
                </c:pt>
                <c:pt idx="740">
                  <c:v>41982</c:v>
                </c:pt>
                <c:pt idx="741">
                  <c:v>41983</c:v>
                </c:pt>
                <c:pt idx="742">
                  <c:v>41984</c:v>
                </c:pt>
                <c:pt idx="743">
                  <c:v>41985</c:v>
                </c:pt>
                <c:pt idx="744">
                  <c:v>41988</c:v>
                </c:pt>
                <c:pt idx="745">
                  <c:v>41989</c:v>
                </c:pt>
                <c:pt idx="746">
                  <c:v>41990</c:v>
                </c:pt>
                <c:pt idx="747">
                  <c:v>41991</c:v>
                </c:pt>
                <c:pt idx="748">
                  <c:v>41992</c:v>
                </c:pt>
                <c:pt idx="749">
                  <c:v>41995</c:v>
                </c:pt>
                <c:pt idx="750">
                  <c:v>41996</c:v>
                </c:pt>
                <c:pt idx="751">
                  <c:v>41997</c:v>
                </c:pt>
                <c:pt idx="752">
                  <c:v>41998</c:v>
                </c:pt>
                <c:pt idx="753">
                  <c:v>41999</c:v>
                </c:pt>
                <c:pt idx="754">
                  <c:v>42002</c:v>
                </c:pt>
                <c:pt idx="755">
                  <c:v>42003</c:v>
                </c:pt>
                <c:pt idx="756">
                  <c:v>42009</c:v>
                </c:pt>
                <c:pt idx="757">
                  <c:v>42010</c:v>
                </c:pt>
                <c:pt idx="758">
                  <c:v>42012</c:v>
                </c:pt>
                <c:pt idx="759">
                  <c:v>42013</c:v>
                </c:pt>
                <c:pt idx="760">
                  <c:v>42016</c:v>
                </c:pt>
                <c:pt idx="761">
                  <c:v>42017</c:v>
                </c:pt>
                <c:pt idx="762">
                  <c:v>42018</c:v>
                </c:pt>
                <c:pt idx="763">
                  <c:v>42019</c:v>
                </c:pt>
                <c:pt idx="764">
                  <c:v>42020</c:v>
                </c:pt>
                <c:pt idx="765">
                  <c:v>42023</c:v>
                </c:pt>
                <c:pt idx="766">
                  <c:v>42024</c:v>
                </c:pt>
                <c:pt idx="767">
                  <c:v>42025</c:v>
                </c:pt>
                <c:pt idx="768">
                  <c:v>42026</c:v>
                </c:pt>
                <c:pt idx="769">
                  <c:v>42027</c:v>
                </c:pt>
                <c:pt idx="770">
                  <c:v>42030</c:v>
                </c:pt>
                <c:pt idx="771">
                  <c:v>42031</c:v>
                </c:pt>
                <c:pt idx="772">
                  <c:v>42032</c:v>
                </c:pt>
                <c:pt idx="773">
                  <c:v>42033</c:v>
                </c:pt>
                <c:pt idx="774">
                  <c:v>42034</c:v>
                </c:pt>
                <c:pt idx="775">
                  <c:v>42037</c:v>
                </c:pt>
                <c:pt idx="776">
                  <c:v>42038</c:v>
                </c:pt>
                <c:pt idx="777">
                  <c:v>42039</c:v>
                </c:pt>
                <c:pt idx="778">
                  <c:v>42040</c:v>
                </c:pt>
                <c:pt idx="779">
                  <c:v>42041</c:v>
                </c:pt>
                <c:pt idx="780">
                  <c:v>42044</c:v>
                </c:pt>
                <c:pt idx="781">
                  <c:v>42045</c:v>
                </c:pt>
                <c:pt idx="782">
                  <c:v>42046</c:v>
                </c:pt>
                <c:pt idx="783">
                  <c:v>42047</c:v>
                </c:pt>
                <c:pt idx="784">
                  <c:v>42048</c:v>
                </c:pt>
                <c:pt idx="785">
                  <c:v>42051</c:v>
                </c:pt>
                <c:pt idx="786">
                  <c:v>42052</c:v>
                </c:pt>
                <c:pt idx="787">
                  <c:v>42053</c:v>
                </c:pt>
                <c:pt idx="788">
                  <c:v>42054</c:v>
                </c:pt>
                <c:pt idx="789">
                  <c:v>42055</c:v>
                </c:pt>
                <c:pt idx="790">
                  <c:v>42059</c:v>
                </c:pt>
                <c:pt idx="791">
                  <c:v>42060</c:v>
                </c:pt>
                <c:pt idx="792">
                  <c:v>42061</c:v>
                </c:pt>
                <c:pt idx="793">
                  <c:v>42062</c:v>
                </c:pt>
                <c:pt idx="794">
                  <c:v>42065</c:v>
                </c:pt>
                <c:pt idx="795">
                  <c:v>42066</c:v>
                </c:pt>
                <c:pt idx="796">
                  <c:v>42067</c:v>
                </c:pt>
                <c:pt idx="797">
                  <c:v>42068</c:v>
                </c:pt>
                <c:pt idx="798">
                  <c:v>42069</c:v>
                </c:pt>
                <c:pt idx="799">
                  <c:v>42073</c:v>
                </c:pt>
                <c:pt idx="800">
                  <c:v>42074</c:v>
                </c:pt>
                <c:pt idx="801">
                  <c:v>42075</c:v>
                </c:pt>
                <c:pt idx="802">
                  <c:v>42076</c:v>
                </c:pt>
                <c:pt idx="803">
                  <c:v>42079</c:v>
                </c:pt>
                <c:pt idx="804">
                  <c:v>42080</c:v>
                </c:pt>
                <c:pt idx="805">
                  <c:v>42081</c:v>
                </c:pt>
                <c:pt idx="806">
                  <c:v>42082</c:v>
                </c:pt>
                <c:pt idx="807">
                  <c:v>42083</c:v>
                </c:pt>
                <c:pt idx="808">
                  <c:v>42086</c:v>
                </c:pt>
                <c:pt idx="809">
                  <c:v>42087</c:v>
                </c:pt>
                <c:pt idx="810">
                  <c:v>42088</c:v>
                </c:pt>
                <c:pt idx="811">
                  <c:v>42089</c:v>
                </c:pt>
                <c:pt idx="812">
                  <c:v>42090</c:v>
                </c:pt>
                <c:pt idx="813">
                  <c:v>42093</c:v>
                </c:pt>
                <c:pt idx="814">
                  <c:v>42094</c:v>
                </c:pt>
                <c:pt idx="815">
                  <c:v>42095</c:v>
                </c:pt>
                <c:pt idx="816">
                  <c:v>42096</c:v>
                </c:pt>
                <c:pt idx="817">
                  <c:v>42097</c:v>
                </c:pt>
                <c:pt idx="818">
                  <c:v>42100</c:v>
                </c:pt>
                <c:pt idx="819">
                  <c:v>42101</c:v>
                </c:pt>
                <c:pt idx="820">
                  <c:v>42102</c:v>
                </c:pt>
                <c:pt idx="821">
                  <c:v>42103</c:v>
                </c:pt>
                <c:pt idx="822">
                  <c:v>42104</c:v>
                </c:pt>
                <c:pt idx="823">
                  <c:v>42107</c:v>
                </c:pt>
                <c:pt idx="824">
                  <c:v>42108</c:v>
                </c:pt>
                <c:pt idx="825">
                  <c:v>42109</c:v>
                </c:pt>
                <c:pt idx="826">
                  <c:v>42110</c:v>
                </c:pt>
                <c:pt idx="827">
                  <c:v>42111</c:v>
                </c:pt>
                <c:pt idx="828">
                  <c:v>42114</c:v>
                </c:pt>
                <c:pt idx="829">
                  <c:v>42115</c:v>
                </c:pt>
                <c:pt idx="830">
                  <c:v>42116</c:v>
                </c:pt>
                <c:pt idx="831">
                  <c:v>42117</c:v>
                </c:pt>
                <c:pt idx="832">
                  <c:v>42118</c:v>
                </c:pt>
                <c:pt idx="833">
                  <c:v>42121</c:v>
                </c:pt>
                <c:pt idx="834">
                  <c:v>42122</c:v>
                </c:pt>
                <c:pt idx="835">
                  <c:v>42123</c:v>
                </c:pt>
                <c:pt idx="836">
                  <c:v>42124</c:v>
                </c:pt>
                <c:pt idx="837">
                  <c:v>42129</c:v>
                </c:pt>
                <c:pt idx="838">
                  <c:v>42130</c:v>
                </c:pt>
                <c:pt idx="839">
                  <c:v>42131</c:v>
                </c:pt>
                <c:pt idx="840">
                  <c:v>42132</c:v>
                </c:pt>
                <c:pt idx="841">
                  <c:v>42136</c:v>
                </c:pt>
                <c:pt idx="842">
                  <c:v>42137</c:v>
                </c:pt>
                <c:pt idx="843">
                  <c:v>42138</c:v>
                </c:pt>
                <c:pt idx="844">
                  <c:v>42139</c:v>
                </c:pt>
                <c:pt idx="845">
                  <c:v>42142</c:v>
                </c:pt>
                <c:pt idx="846">
                  <c:v>42143</c:v>
                </c:pt>
                <c:pt idx="847">
                  <c:v>42144</c:v>
                </c:pt>
                <c:pt idx="848">
                  <c:v>42145</c:v>
                </c:pt>
                <c:pt idx="849">
                  <c:v>42146</c:v>
                </c:pt>
                <c:pt idx="850">
                  <c:v>42149</c:v>
                </c:pt>
                <c:pt idx="851">
                  <c:v>42150</c:v>
                </c:pt>
                <c:pt idx="852">
                  <c:v>42151</c:v>
                </c:pt>
                <c:pt idx="853">
                  <c:v>42152</c:v>
                </c:pt>
                <c:pt idx="854">
                  <c:v>42153</c:v>
                </c:pt>
                <c:pt idx="855">
                  <c:v>42156</c:v>
                </c:pt>
                <c:pt idx="856">
                  <c:v>42157</c:v>
                </c:pt>
                <c:pt idx="857">
                  <c:v>42158</c:v>
                </c:pt>
                <c:pt idx="858">
                  <c:v>42159</c:v>
                </c:pt>
                <c:pt idx="859">
                  <c:v>42160</c:v>
                </c:pt>
                <c:pt idx="860">
                  <c:v>42163</c:v>
                </c:pt>
                <c:pt idx="861">
                  <c:v>42164</c:v>
                </c:pt>
                <c:pt idx="862">
                  <c:v>42165</c:v>
                </c:pt>
                <c:pt idx="863">
                  <c:v>42166</c:v>
                </c:pt>
                <c:pt idx="864">
                  <c:v>42170</c:v>
                </c:pt>
                <c:pt idx="865">
                  <c:v>42171</c:v>
                </c:pt>
                <c:pt idx="866">
                  <c:v>42172</c:v>
                </c:pt>
                <c:pt idx="867">
                  <c:v>42173</c:v>
                </c:pt>
                <c:pt idx="868">
                  <c:v>42174</c:v>
                </c:pt>
                <c:pt idx="869">
                  <c:v>42177</c:v>
                </c:pt>
                <c:pt idx="870">
                  <c:v>42178</c:v>
                </c:pt>
                <c:pt idx="871">
                  <c:v>42179</c:v>
                </c:pt>
                <c:pt idx="872">
                  <c:v>42180</c:v>
                </c:pt>
                <c:pt idx="873">
                  <c:v>42181</c:v>
                </c:pt>
                <c:pt idx="874">
                  <c:v>42184</c:v>
                </c:pt>
                <c:pt idx="875">
                  <c:v>42185</c:v>
                </c:pt>
                <c:pt idx="876">
                  <c:v>42186</c:v>
                </c:pt>
                <c:pt idx="877">
                  <c:v>42187</c:v>
                </c:pt>
                <c:pt idx="878">
                  <c:v>42188</c:v>
                </c:pt>
                <c:pt idx="879">
                  <c:v>42191</c:v>
                </c:pt>
                <c:pt idx="880">
                  <c:v>42192</c:v>
                </c:pt>
                <c:pt idx="881">
                  <c:v>42193</c:v>
                </c:pt>
                <c:pt idx="882">
                  <c:v>42194</c:v>
                </c:pt>
                <c:pt idx="883">
                  <c:v>42195</c:v>
                </c:pt>
                <c:pt idx="884">
                  <c:v>42198</c:v>
                </c:pt>
                <c:pt idx="885">
                  <c:v>42199</c:v>
                </c:pt>
                <c:pt idx="886">
                  <c:v>42200</c:v>
                </c:pt>
                <c:pt idx="887">
                  <c:v>42201</c:v>
                </c:pt>
                <c:pt idx="888">
                  <c:v>42202</c:v>
                </c:pt>
                <c:pt idx="889">
                  <c:v>42205</c:v>
                </c:pt>
                <c:pt idx="890">
                  <c:v>42206</c:v>
                </c:pt>
                <c:pt idx="891">
                  <c:v>42207</c:v>
                </c:pt>
                <c:pt idx="892">
                  <c:v>42208</c:v>
                </c:pt>
                <c:pt idx="893">
                  <c:v>42209</c:v>
                </c:pt>
                <c:pt idx="894">
                  <c:v>42212</c:v>
                </c:pt>
                <c:pt idx="895">
                  <c:v>42213</c:v>
                </c:pt>
                <c:pt idx="896">
                  <c:v>42214</c:v>
                </c:pt>
                <c:pt idx="897">
                  <c:v>42215</c:v>
                </c:pt>
                <c:pt idx="898">
                  <c:v>42216</c:v>
                </c:pt>
                <c:pt idx="899">
                  <c:v>42219</c:v>
                </c:pt>
                <c:pt idx="900">
                  <c:v>42220</c:v>
                </c:pt>
                <c:pt idx="901">
                  <c:v>42221</c:v>
                </c:pt>
                <c:pt idx="902">
                  <c:v>42222</c:v>
                </c:pt>
                <c:pt idx="903">
                  <c:v>42223</c:v>
                </c:pt>
                <c:pt idx="904">
                  <c:v>42226</c:v>
                </c:pt>
                <c:pt idx="905">
                  <c:v>42227</c:v>
                </c:pt>
                <c:pt idx="906">
                  <c:v>42228</c:v>
                </c:pt>
                <c:pt idx="907">
                  <c:v>42229</c:v>
                </c:pt>
                <c:pt idx="908">
                  <c:v>42230</c:v>
                </c:pt>
                <c:pt idx="909">
                  <c:v>42233</c:v>
                </c:pt>
                <c:pt idx="910">
                  <c:v>42234</c:v>
                </c:pt>
                <c:pt idx="911">
                  <c:v>42235</c:v>
                </c:pt>
                <c:pt idx="912">
                  <c:v>42236</c:v>
                </c:pt>
                <c:pt idx="913">
                  <c:v>42237</c:v>
                </c:pt>
                <c:pt idx="914">
                  <c:v>42240</c:v>
                </c:pt>
                <c:pt idx="915">
                  <c:v>42241</c:v>
                </c:pt>
                <c:pt idx="916">
                  <c:v>42242</c:v>
                </c:pt>
                <c:pt idx="917">
                  <c:v>42243</c:v>
                </c:pt>
                <c:pt idx="918">
                  <c:v>42244</c:v>
                </c:pt>
                <c:pt idx="919">
                  <c:v>42247</c:v>
                </c:pt>
                <c:pt idx="920">
                  <c:v>42248</c:v>
                </c:pt>
                <c:pt idx="921">
                  <c:v>42249</c:v>
                </c:pt>
                <c:pt idx="922">
                  <c:v>42250</c:v>
                </c:pt>
                <c:pt idx="923">
                  <c:v>42251</c:v>
                </c:pt>
                <c:pt idx="924">
                  <c:v>42254</c:v>
                </c:pt>
                <c:pt idx="925">
                  <c:v>42255</c:v>
                </c:pt>
                <c:pt idx="926">
                  <c:v>42256</c:v>
                </c:pt>
                <c:pt idx="927">
                  <c:v>42257</c:v>
                </c:pt>
                <c:pt idx="928">
                  <c:v>42258</c:v>
                </c:pt>
                <c:pt idx="929">
                  <c:v>42261</c:v>
                </c:pt>
                <c:pt idx="930">
                  <c:v>42262</c:v>
                </c:pt>
                <c:pt idx="931">
                  <c:v>42263</c:v>
                </c:pt>
                <c:pt idx="932">
                  <c:v>42264</c:v>
                </c:pt>
                <c:pt idx="933">
                  <c:v>42265</c:v>
                </c:pt>
                <c:pt idx="934">
                  <c:v>42268</c:v>
                </c:pt>
                <c:pt idx="935">
                  <c:v>42269</c:v>
                </c:pt>
                <c:pt idx="936">
                  <c:v>42270</c:v>
                </c:pt>
                <c:pt idx="937">
                  <c:v>42271</c:v>
                </c:pt>
                <c:pt idx="938">
                  <c:v>42272</c:v>
                </c:pt>
                <c:pt idx="939">
                  <c:v>42275</c:v>
                </c:pt>
                <c:pt idx="940">
                  <c:v>42276</c:v>
                </c:pt>
                <c:pt idx="941">
                  <c:v>42277</c:v>
                </c:pt>
                <c:pt idx="942">
                  <c:v>42278</c:v>
                </c:pt>
                <c:pt idx="943">
                  <c:v>42279</c:v>
                </c:pt>
                <c:pt idx="944">
                  <c:v>42282</c:v>
                </c:pt>
                <c:pt idx="945">
                  <c:v>42283</c:v>
                </c:pt>
                <c:pt idx="946">
                  <c:v>42284</c:v>
                </c:pt>
                <c:pt idx="947">
                  <c:v>42285</c:v>
                </c:pt>
                <c:pt idx="948">
                  <c:v>42286</c:v>
                </c:pt>
                <c:pt idx="949">
                  <c:v>42289</c:v>
                </c:pt>
                <c:pt idx="950">
                  <c:v>42290</c:v>
                </c:pt>
                <c:pt idx="951">
                  <c:v>42291</c:v>
                </c:pt>
                <c:pt idx="952">
                  <c:v>42292</c:v>
                </c:pt>
                <c:pt idx="953">
                  <c:v>42293</c:v>
                </c:pt>
                <c:pt idx="954">
                  <c:v>42296</c:v>
                </c:pt>
                <c:pt idx="955">
                  <c:v>42297</c:v>
                </c:pt>
                <c:pt idx="956">
                  <c:v>42298</c:v>
                </c:pt>
                <c:pt idx="957">
                  <c:v>42299</c:v>
                </c:pt>
                <c:pt idx="958">
                  <c:v>42300</c:v>
                </c:pt>
                <c:pt idx="959">
                  <c:v>42303</c:v>
                </c:pt>
                <c:pt idx="960">
                  <c:v>42304</c:v>
                </c:pt>
                <c:pt idx="961">
                  <c:v>42305</c:v>
                </c:pt>
                <c:pt idx="962">
                  <c:v>42306</c:v>
                </c:pt>
                <c:pt idx="963">
                  <c:v>42307</c:v>
                </c:pt>
                <c:pt idx="964">
                  <c:v>42310</c:v>
                </c:pt>
                <c:pt idx="965">
                  <c:v>42311</c:v>
                </c:pt>
                <c:pt idx="966">
                  <c:v>42313</c:v>
                </c:pt>
                <c:pt idx="967">
                  <c:v>42314</c:v>
                </c:pt>
                <c:pt idx="968">
                  <c:v>42317</c:v>
                </c:pt>
                <c:pt idx="969">
                  <c:v>42318</c:v>
                </c:pt>
                <c:pt idx="970">
                  <c:v>42319</c:v>
                </c:pt>
                <c:pt idx="971">
                  <c:v>42320</c:v>
                </c:pt>
                <c:pt idx="972">
                  <c:v>42321</c:v>
                </c:pt>
                <c:pt idx="973">
                  <c:v>42324</c:v>
                </c:pt>
                <c:pt idx="974">
                  <c:v>42325</c:v>
                </c:pt>
                <c:pt idx="975">
                  <c:v>42326</c:v>
                </c:pt>
                <c:pt idx="976">
                  <c:v>42327</c:v>
                </c:pt>
                <c:pt idx="977">
                  <c:v>42328</c:v>
                </c:pt>
                <c:pt idx="978">
                  <c:v>42331</c:v>
                </c:pt>
                <c:pt idx="979">
                  <c:v>42332</c:v>
                </c:pt>
                <c:pt idx="980">
                  <c:v>42333</c:v>
                </c:pt>
                <c:pt idx="981">
                  <c:v>42334</c:v>
                </c:pt>
                <c:pt idx="982">
                  <c:v>42335</c:v>
                </c:pt>
                <c:pt idx="983">
                  <c:v>42338</c:v>
                </c:pt>
                <c:pt idx="984">
                  <c:v>42339</c:v>
                </c:pt>
                <c:pt idx="985">
                  <c:v>42340</c:v>
                </c:pt>
                <c:pt idx="986">
                  <c:v>42341</c:v>
                </c:pt>
                <c:pt idx="987">
                  <c:v>42342</c:v>
                </c:pt>
                <c:pt idx="988">
                  <c:v>42345</c:v>
                </c:pt>
                <c:pt idx="989">
                  <c:v>42346</c:v>
                </c:pt>
                <c:pt idx="990">
                  <c:v>42347</c:v>
                </c:pt>
                <c:pt idx="991">
                  <c:v>42348</c:v>
                </c:pt>
                <c:pt idx="992">
                  <c:v>42349</c:v>
                </c:pt>
                <c:pt idx="993">
                  <c:v>42352</c:v>
                </c:pt>
                <c:pt idx="994">
                  <c:v>42353</c:v>
                </c:pt>
                <c:pt idx="995">
                  <c:v>42354</c:v>
                </c:pt>
                <c:pt idx="996">
                  <c:v>42355</c:v>
                </c:pt>
                <c:pt idx="997">
                  <c:v>42356</c:v>
                </c:pt>
                <c:pt idx="998">
                  <c:v>42359</c:v>
                </c:pt>
                <c:pt idx="999">
                  <c:v>42360</c:v>
                </c:pt>
                <c:pt idx="1000">
                  <c:v>42361</c:v>
                </c:pt>
                <c:pt idx="1001">
                  <c:v>42362</c:v>
                </c:pt>
                <c:pt idx="1002">
                  <c:v>42363</c:v>
                </c:pt>
                <c:pt idx="1003">
                  <c:v>42366</c:v>
                </c:pt>
                <c:pt idx="1004">
                  <c:v>42367</c:v>
                </c:pt>
                <c:pt idx="1005">
                  <c:v>42368</c:v>
                </c:pt>
                <c:pt idx="1006">
                  <c:v>42373</c:v>
                </c:pt>
                <c:pt idx="1007">
                  <c:v>42374</c:v>
                </c:pt>
                <c:pt idx="1008">
                  <c:v>42375</c:v>
                </c:pt>
                <c:pt idx="1009">
                  <c:v>42380</c:v>
                </c:pt>
                <c:pt idx="1010">
                  <c:v>42381</c:v>
                </c:pt>
                <c:pt idx="1011">
                  <c:v>42382</c:v>
                </c:pt>
                <c:pt idx="1012">
                  <c:v>42383</c:v>
                </c:pt>
                <c:pt idx="1013">
                  <c:v>42384</c:v>
                </c:pt>
                <c:pt idx="1014">
                  <c:v>42387</c:v>
                </c:pt>
                <c:pt idx="1015">
                  <c:v>42388</c:v>
                </c:pt>
                <c:pt idx="1016">
                  <c:v>42389</c:v>
                </c:pt>
                <c:pt idx="1017">
                  <c:v>42390</c:v>
                </c:pt>
                <c:pt idx="1018">
                  <c:v>42391</c:v>
                </c:pt>
                <c:pt idx="1019">
                  <c:v>42394</c:v>
                </c:pt>
                <c:pt idx="1020">
                  <c:v>42395</c:v>
                </c:pt>
                <c:pt idx="1021">
                  <c:v>42396</c:v>
                </c:pt>
                <c:pt idx="1022">
                  <c:v>42397</c:v>
                </c:pt>
                <c:pt idx="1023">
                  <c:v>42398</c:v>
                </c:pt>
                <c:pt idx="1024">
                  <c:v>42401</c:v>
                </c:pt>
                <c:pt idx="1025">
                  <c:v>42402</c:v>
                </c:pt>
                <c:pt idx="1026">
                  <c:v>42403</c:v>
                </c:pt>
                <c:pt idx="1027">
                  <c:v>42404</c:v>
                </c:pt>
                <c:pt idx="1028">
                  <c:v>42405</c:v>
                </c:pt>
                <c:pt idx="1029">
                  <c:v>42408</c:v>
                </c:pt>
                <c:pt idx="1030">
                  <c:v>42409</c:v>
                </c:pt>
                <c:pt idx="1031">
                  <c:v>42410</c:v>
                </c:pt>
                <c:pt idx="1032">
                  <c:v>42411</c:v>
                </c:pt>
                <c:pt idx="1033">
                  <c:v>42412</c:v>
                </c:pt>
                <c:pt idx="1034">
                  <c:v>42415</c:v>
                </c:pt>
                <c:pt idx="1035">
                  <c:v>42416</c:v>
                </c:pt>
                <c:pt idx="1036">
                  <c:v>42417</c:v>
                </c:pt>
                <c:pt idx="1037">
                  <c:v>42418</c:v>
                </c:pt>
                <c:pt idx="1038">
                  <c:v>42419</c:v>
                </c:pt>
                <c:pt idx="1039">
                  <c:v>42420</c:v>
                </c:pt>
                <c:pt idx="1040">
                  <c:v>42422</c:v>
                </c:pt>
                <c:pt idx="1041">
                  <c:v>42424</c:v>
                </c:pt>
                <c:pt idx="1042">
                  <c:v>42425</c:v>
                </c:pt>
                <c:pt idx="1043">
                  <c:v>42426</c:v>
                </c:pt>
                <c:pt idx="1044">
                  <c:v>42429</c:v>
                </c:pt>
                <c:pt idx="1045">
                  <c:v>42430</c:v>
                </c:pt>
                <c:pt idx="1046">
                  <c:v>42431</c:v>
                </c:pt>
                <c:pt idx="1047">
                  <c:v>42432</c:v>
                </c:pt>
                <c:pt idx="1048">
                  <c:v>42433</c:v>
                </c:pt>
                <c:pt idx="1049">
                  <c:v>42436</c:v>
                </c:pt>
                <c:pt idx="1050">
                  <c:v>42438</c:v>
                </c:pt>
                <c:pt idx="1051">
                  <c:v>42439</c:v>
                </c:pt>
                <c:pt idx="1052">
                  <c:v>42440</c:v>
                </c:pt>
                <c:pt idx="1053">
                  <c:v>42443</c:v>
                </c:pt>
                <c:pt idx="1054">
                  <c:v>42444</c:v>
                </c:pt>
                <c:pt idx="1055">
                  <c:v>42445</c:v>
                </c:pt>
                <c:pt idx="1056">
                  <c:v>42446</c:v>
                </c:pt>
                <c:pt idx="1057">
                  <c:v>42447</c:v>
                </c:pt>
                <c:pt idx="1058">
                  <c:v>42450</c:v>
                </c:pt>
                <c:pt idx="1059">
                  <c:v>42451</c:v>
                </c:pt>
                <c:pt idx="1060">
                  <c:v>42452</c:v>
                </c:pt>
                <c:pt idx="1061">
                  <c:v>42453</c:v>
                </c:pt>
                <c:pt idx="1062">
                  <c:v>42454</c:v>
                </c:pt>
                <c:pt idx="1063">
                  <c:v>42457</c:v>
                </c:pt>
                <c:pt idx="1064">
                  <c:v>42458</c:v>
                </c:pt>
                <c:pt idx="1065">
                  <c:v>42459</c:v>
                </c:pt>
                <c:pt idx="1066">
                  <c:v>42460</c:v>
                </c:pt>
                <c:pt idx="1067">
                  <c:v>42461</c:v>
                </c:pt>
                <c:pt idx="1068">
                  <c:v>42464</c:v>
                </c:pt>
                <c:pt idx="1069">
                  <c:v>42465</c:v>
                </c:pt>
                <c:pt idx="1070">
                  <c:v>42466</c:v>
                </c:pt>
                <c:pt idx="1071">
                  <c:v>42467</c:v>
                </c:pt>
                <c:pt idx="1072">
                  <c:v>42468</c:v>
                </c:pt>
                <c:pt idx="1073">
                  <c:v>42471</c:v>
                </c:pt>
                <c:pt idx="1074">
                  <c:v>42472</c:v>
                </c:pt>
                <c:pt idx="1075">
                  <c:v>42473</c:v>
                </c:pt>
                <c:pt idx="1076">
                  <c:v>42474</c:v>
                </c:pt>
                <c:pt idx="1077">
                  <c:v>42475</c:v>
                </c:pt>
                <c:pt idx="1078">
                  <c:v>42478</c:v>
                </c:pt>
                <c:pt idx="1079">
                  <c:v>42479</c:v>
                </c:pt>
                <c:pt idx="1080">
                  <c:v>42480</c:v>
                </c:pt>
                <c:pt idx="1081">
                  <c:v>42481</c:v>
                </c:pt>
                <c:pt idx="1082">
                  <c:v>42482</c:v>
                </c:pt>
                <c:pt idx="1083">
                  <c:v>42485</c:v>
                </c:pt>
                <c:pt idx="1084">
                  <c:v>42486</c:v>
                </c:pt>
                <c:pt idx="1085">
                  <c:v>42487</c:v>
                </c:pt>
                <c:pt idx="1086">
                  <c:v>42488</c:v>
                </c:pt>
                <c:pt idx="1087">
                  <c:v>42489</c:v>
                </c:pt>
                <c:pt idx="1088">
                  <c:v>42494</c:v>
                </c:pt>
                <c:pt idx="1089">
                  <c:v>42495</c:v>
                </c:pt>
                <c:pt idx="1090">
                  <c:v>42496</c:v>
                </c:pt>
                <c:pt idx="1091">
                  <c:v>42500</c:v>
                </c:pt>
                <c:pt idx="1092">
                  <c:v>42501</c:v>
                </c:pt>
                <c:pt idx="1093">
                  <c:v>42502</c:v>
                </c:pt>
                <c:pt idx="1094">
                  <c:v>42503</c:v>
                </c:pt>
                <c:pt idx="1095">
                  <c:v>42506</c:v>
                </c:pt>
                <c:pt idx="1096">
                  <c:v>42507</c:v>
                </c:pt>
                <c:pt idx="1097">
                  <c:v>42508</c:v>
                </c:pt>
                <c:pt idx="1098">
                  <c:v>42509</c:v>
                </c:pt>
                <c:pt idx="1099">
                  <c:v>42510</c:v>
                </c:pt>
                <c:pt idx="1100">
                  <c:v>42513</c:v>
                </c:pt>
                <c:pt idx="1101">
                  <c:v>42514</c:v>
                </c:pt>
                <c:pt idx="1102">
                  <c:v>42515</c:v>
                </c:pt>
                <c:pt idx="1103">
                  <c:v>42516</c:v>
                </c:pt>
                <c:pt idx="1104">
                  <c:v>42517</c:v>
                </c:pt>
                <c:pt idx="1105">
                  <c:v>42520</c:v>
                </c:pt>
                <c:pt idx="1106">
                  <c:v>42521</c:v>
                </c:pt>
                <c:pt idx="1107">
                  <c:v>42522</c:v>
                </c:pt>
                <c:pt idx="1108">
                  <c:v>42523</c:v>
                </c:pt>
                <c:pt idx="1109">
                  <c:v>42524</c:v>
                </c:pt>
                <c:pt idx="1110">
                  <c:v>42527</c:v>
                </c:pt>
                <c:pt idx="1111">
                  <c:v>42528</c:v>
                </c:pt>
                <c:pt idx="1112">
                  <c:v>42529</c:v>
                </c:pt>
                <c:pt idx="1113">
                  <c:v>42530</c:v>
                </c:pt>
                <c:pt idx="1114">
                  <c:v>42531</c:v>
                </c:pt>
                <c:pt idx="1115">
                  <c:v>42535</c:v>
                </c:pt>
                <c:pt idx="1116">
                  <c:v>42536</c:v>
                </c:pt>
                <c:pt idx="1117">
                  <c:v>42537</c:v>
                </c:pt>
                <c:pt idx="1118">
                  <c:v>42538</c:v>
                </c:pt>
                <c:pt idx="1119">
                  <c:v>42541</c:v>
                </c:pt>
                <c:pt idx="1120">
                  <c:v>42542</c:v>
                </c:pt>
                <c:pt idx="1121">
                  <c:v>42543</c:v>
                </c:pt>
                <c:pt idx="1122">
                  <c:v>42544</c:v>
                </c:pt>
                <c:pt idx="1123">
                  <c:v>42545</c:v>
                </c:pt>
                <c:pt idx="1124">
                  <c:v>42548</c:v>
                </c:pt>
                <c:pt idx="1125">
                  <c:v>42549</c:v>
                </c:pt>
                <c:pt idx="1126">
                  <c:v>42550</c:v>
                </c:pt>
                <c:pt idx="1127">
                  <c:v>42551</c:v>
                </c:pt>
                <c:pt idx="1128">
                  <c:v>42552</c:v>
                </c:pt>
                <c:pt idx="1129">
                  <c:v>42555</c:v>
                </c:pt>
                <c:pt idx="1130">
                  <c:v>42556</c:v>
                </c:pt>
                <c:pt idx="1131">
                  <c:v>42557</c:v>
                </c:pt>
                <c:pt idx="1132">
                  <c:v>42558</c:v>
                </c:pt>
                <c:pt idx="1133">
                  <c:v>42559</c:v>
                </c:pt>
                <c:pt idx="1134">
                  <c:v>42562</c:v>
                </c:pt>
                <c:pt idx="1135">
                  <c:v>42563</c:v>
                </c:pt>
                <c:pt idx="1136">
                  <c:v>42564</c:v>
                </c:pt>
                <c:pt idx="1137">
                  <c:v>42565</c:v>
                </c:pt>
                <c:pt idx="1138">
                  <c:v>42566</c:v>
                </c:pt>
                <c:pt idx="1139">
                  <c:v>42569</c:v>
                </c:pt>
                <c:pt idx="1140">
                  <c:v>42570</c:v>
                </c:pt>
                <c:pt idx="1141">
                  <c:v>42571</c:v>
                </c:pt>
                <c:pt idx="1142">
                  <c:v>42572</c:v>
                </c:pt>
                <c:pt idx="1143">
                  <c:v>42573</c:v>
                </c:pt>
                <c:pt idx="1144">
                  <c:v>42576</c:v>
                </c:pt>
                <c:pt idx="1145">
                  <c:v>42577</c:v>
                </c:pt>
                <c:pt idx="1146">
                  <c:v>42578</c:v>
                </c:pt>
                <c:pt idx="1147">
                  <c:v>42579</c:v>
                </c:pt>
                <c:pt idx="1148">
                  <c:v>42580</c:v>
                </c:pt>
                <c:pt idx="1149">
                  <c:v>42583</c:v>
                </c:pt>
                <c:pt idx="1150">
                  <c:v>42584</c:v>
                </c:pt>
                <c:pt idx="1151">
                  <c:v>42585</c:v>
                </c:pt>
                <c:pt idx="1152">
                  <c:v>42586</c:v>
                </c:pt>
                <c:pt idx="1153">
                  <c:v>42587</c:v>
                </c:pt>
                <c:pt idx="1154">
                  <c:v>42590</c:v>
                </c:pt>
                <c:pt idx="1155">
                  <c:v>42591</c:v>
                </c:pt>
                <c:pt idx="1156">
                  <c:v>42592</c:v>
                </c:pt>
                <c:pt idx="1157">
                  <c:v>42593</c:v>
                </c:pt>
                <c:pt idx="1158">
                  <c:v>42594</c:v>
                </c:pt>
                <c:pt idx="1159">
                  <c:v>42597</c:v>
                </c:pt>
                <c:pt idx="1160">
                  <c:v>42598</c:v>
                </c:pt>
                <c:pt idx="1161">
                  <c:v>42599</c:v>
                </c:pt>
                <c:pt idx="1162">
                  <c:v>42600</c:v>
                </c:pt>
                <c:pt idx="1163">
                  <c:v>42601</c:v>
                </c:pt>
                <c:pt idx="1164">
                  <c:v>42604</c:v>
                </c:pt>
                <c:pt idx="1165">
                  <c:v>42605</c:v>
                </c:pt>
                <c:pt idx="1166">
                  <c:v>42606</c:v>
                </c:pt>
                <c:pt idx="1167">
                  <c:v>42607</c:v>
                </c:pt>
                <c:pt idx="1168">
                  <c:v>42608</c:v>
                </c:pt>
                <c:pt idx="1169">
                  <c:v>42611</c:v>
                </c:pt>
                <c:pt idx="1170">
                  <c:v>42612</c:v>
                </c:pt>
                <c:pt idx="1171">
                  <c:v>42613</c:v>
                </c:pt>
                <c:pt idx="1172">
                  <c:v>42614</c:v>
                </c:pt>
                <c:pt idx="1173">
                  <c:v>42615</c:v>
                </c:pt>
                <c:pt idx="1174">
                  <c:v>42618</c:v>
                </c:pt>
                <c:pt idx="1175">
                  <c:v>42619</c:v>
                </c:pt>
                <c:pt idx="1176">
                  <c:v>42620</c:v>
                </c:pt>
                <c:pt idx="1177">
                  <c:v>42621</c:v>
                </c:pt>
                <c:pt idx="1178">
                  <c:v>42622</c:v>
                </c:pt>
                <c:pt idx="1179">
                  <c:v>42625</c:v>
                </c:pt>
                <c:pt idx="1180">
                  <c:v>42626</c:v>
                </c:pt>
                <c:pt idx="1181">
                  <c:v>42627</c:v>
                </c:pt>
                <c:pt idx="1182">
                  <c:v>42628</c:v>
                </c:pt>
                <c:pt idx="1183">
                  <c:v>42629</c:v>
                </c:pt>
                <c:pt idx="1184">
                  <c:v>42632</c:v>
                </c:pt>
                <c:pt idx="1185">
                  <c:v>42633</c:v>
                </c:pt>
                <c:pt idx="1186">
                  <c:v>42634</c:v>
                </c:pt>
                <c:pt idx="1187">
                  <c:v>42635</c:v>
                </c:pt>
                <c:pt idx="1188">
                  <c:v>42636</c:v>
                </c:pt>
                <c:pt idx="1189">
                  <c:v>42639</c:v>
                </c:pt>
                <c:pt idx="1190">
                  <c:v>42640</c:v>
                </c:pt>
                <c:pt idx="1191">
                  <c:v>42641</c:v>
                </c:pt>
                <c:pt idx="1192">
                  <c:v>42642</c:v>
                </c:pt>
                <c:pt idx="1193">
                  <c:v>42643</c:v>
                </c:pt>
                <c:pt idx="1194">
                  <c:v>42646</c:v>
                </c:pt>
                <c:pt idx="1195">
                  <c:v>42647</c:v>
                </c:pt>
                <c:pt idx="1196">
                  <c:v>42648</c:v>
                </c:pt>
                <c:pt idx="1197">
                  <c:v>42649</c:v>
                </c:pt>
                <c:pt idx="1198">
                  <c:v>42650</c:v>
                </c:pt>
                <c:pt idx="1199">
                  <c:v>42653</c:v>
                </c:pt>
                <c:pt idx="1200">
                  <c:v>42654</c:v>
                </c:pt>
                <c:pt idx="1201">
                  <c:v>42655</c:v>
                </c:pt>
                <c:pt idx="1202">
                  <c:v>42656</c:v>
                </c:pt>
                <c:pt idx="1203">
                  <c:v>42657</c:v>
                </c:pt>
                <c:pt idx="1204">
                  <c:v>42660</c:v>
                </c:pt>
                <c:pt idx="1205">
                  <c:v>42661</c:v>
                </c:pt>
                <c:pt idx="1206">
                  <c:v>42662</c:v>
                </c:pt>
                <c:pt idx="1207">
                  <c:v>42663</c:v>
                </c:pt>
                <c:pt idx="1208">
                  <c:v>42664</c:v>
                </c:pt>
                <c:pt idx="1209">
                  <c:v>42667</c:v>
                </c:pt>
                <c:pt idx="1210">
                  <c:v>42668</c:v>
                </c:pt>
                <c:pt idx="1211">
                  <c:v>42669</c:v>
                </c:pt>
                <c:pt idx="1212">
                  <c:v>42670</c:v>
                </c:pt>
                <c:pt idx="1213">
                  <c:v>42671</c:v>
                </c:pt>
                <c:pt idx="1214">
                  <c:v>42674</c:v>
                </c:pt>
                <c:pt idx="1215">
                  <c:v>42675</c:v>
                </c:pt>
                <c:pt idx="1216">
                  <c:v>42676</c:v>
                </c:pt>
                <c:pt idx="1217">
                  <c:v>42677</c:v>
                </c:pt>
                <c:pt idx="1218">
                  <c:v>42681</c:v>
                </c:pt>
                <c:pt idx="1219">
                  <c:v>42682</c:v>
                </c:pt>
                <c:pt idx="1220">
                  <c:v>42683</c:v>
                </c:pt>
                <c:pt idx="1221">
                  <c:v>42684</c:v>
                </c:pt>
                <c:pt idx="1222">
                  <c:v>42685</c:v>
                </c:pt>
                <c:pt idx="1223">
                  <c:v>42688</c:v>
                </c:pt>
                <c:pt idx="1224">
                  <c:v>42689</c:v>
                </c:pt>
                <c:pt idx="1225">
                  <c:v>42690</c:v>
                </c:pt>
                <c:pt idx="1226">
                  <c:v>42691</c:v>
                </c:pt>
                <c:pt idx="1227">
                  <c:v>42692</c:v>
                </c:pt>
                <c:pt idx="1228">
                  <c:v>42695</c:v>
                </c:pt>
                <c:pt idx="1229">
                  <c:v>42696</c:v>
                </c:pt>
                <c:pt idx="1230">
                  <c:v>42697</c:v>
                </c:pt>
                <c:pt idx="1231">
                  <c:v>42698</c:v>
                </c:pt>
                <c:pt idx="1232">
                  <c:v>42699</c:v>
                </c:pt>
                <c:pt idx="1233">
                  <c:v>42702</c:v>
                </c:pt>
                <c:pt idx="1234">
                  <c:v>42703</c:v>
                </c:pt>
                <c:pt idx="1235">
                  <c:v>42704</c:v>
                </c:pt>
                <c:pt idx="1236">
                  <c:v>42705</c:v>
                </c:pt>
                <c:pt idx="1237">
                  <c:v>42706</c:v>
                </c:pt>
                <c:pt idx="1238">
                  <c:v>42709</c:v>
                </c:pt>
                <c:pt idx="1239">
                  <c:v>42710</c:v>
                </c:pt>
                <c:pt idx="1240">
                  <c:v>42711</c:v>
                </c:pt>
                <c:pt idx="1241">
                  <c:v>42712</c:v>
                </c:pt>
                <c:pt idx="1242">
                  <c:v>42713</c:v>
                </c:pt>
                <c:pt idx="1243">
                  <c:v>42716</c:v>
                </c:pt>
                <c:pt idx="1244">
                  <c:v>42717</c:v>
                </c:pt>
                <c:pt idx="1245">
                  <c:v>42718</c:v>
                </c:pt>
                <c:pt idx="1246">
                  <c:v>42719</c:v>
                </c:pt>
                <c:pt idx="1247">
                  <c:v>42720</c:v>
                </c:pt>
                <c:pt idx="1248">
                  <c:v>42723</c:v>
                </c:pt>
                <c:pt idx="1249">
                  <c:v>42724</c:v>
                </c:pt>
                <c:pt idx="1250">
                  <c:v>42725</c:v>
                </c:pt>
                <c:pt idx="1251">
                  <c:v>42726</c:v>
                </c:pt>
                <c:pt idx="1252">
                  <c:v>42727</c:v>
                </c:pt>
                <c:pt idx="1253">
                  <c:v>42730</c:v>
                </c:pt>
                <c:pt idx="1254">
                  <c:v>42731</c:v>
                </c:pt>
                <c:pt idx="1255">
                  <c:v>42732</c:v>
                </c:pt>
                <c:pt idx="1256">
                  <c:v>42733</c:v>
                </c:pt>
                <c:pt idx="1257">
                  <c:v>42734</c:v>
                </c:pt>
                <c:pt idx="1258">
                  <c:v>42738</c:v>
                </c:pt>
                <c:pt idx="1259">
                  <c:v>42739</c:v>
                </c:pt>
                <c:pt idx="1260">
                  <c:v>42740</c:v>
                </c:pt>
                <c:pt idx="1261">
                  <c:v>42741</c:v>
                </c:pt>
                <c:pt idx="1262">
                  <c:v>42744</c:v>
                </c:pt>
                <c:pt idx="1263">
                  <c:v>42745</c:v>
                </c:pt>
                <c:pt idx="1264">
                  <c:v>42746</c:v>
                </c:pt>
                <c:pt idx="1265">
                  <c:v>42747</c:v>
                </c:pt>
                <c:pt idx="1266">
                  <c:v>42748</c:v>
                </c:pt>
                <c:pt idx="1267">
                  <c:v>42751</c:v>
                </c:pt>
                <c:pt idx="1268">
                  <c:v>42752</c:v>
                </c:pt>
                <c:pt idx="1269">
                  <c:v>42753</c:v>
                </c:pt>
                <c:pt idx="1270">
                  <c:v>42754</c:v>
                </c:pt>
                <c:pt idx="1271">
                  <c:v>42755</c:v>
                </c:pt>
                <c:pt idx="1272">
                  <c:v>42758</c:v>
                </c:pt>
                <c:pt idx="1273">
                  <c:v>42759</c:v>
                </c:pt>
                <c:pt idx="1274">
                  <c:v>42760</c:v>
                </c:pt>
                <c:pt idx="1275">
                  <c:v>42761</c:v>
                </c:pt>
                <c:pt idx="1276">
                  <c:v>42762</c:v>
                </c:pt>
                <c:pt idx="1277">
                  <c:v>42765</c:v>
                </c:pt>
                <c:pt idx="1278">
                  <c:v>42766</c:v>
                </c:pt>
                <c:pt idx="1279">
                  <c:v>42767</c:v>
                </c:pt>
                <c:pt idx="1280">
                  <c:v>42768</c:v>
                </c:pt>
                <c:pt idx="1281">
                  <c:v>42769</c:v>
                </c:pt>
                <c:pt idx="1282">
                  <c:v>42772</c:v>
                </c:pt>
                <c:pt idx="1283">
                  <c:v>42773</c:v>
                </c:pt>
                <c:pt idx="1284">
                  <c:v>42774</c:v>
                </c:pt>
                <c:pt idx="1285">
                  <c:v>42775</c:v>
                </c:pt>
                <c:pt idx="1286">
                  <c:v>42776</c:v>
                </c:pt>
                <c:pt idx="1287">
                  <c:v>42779</c:v>
                </c:pt>
                <c:pt idx="1288">
                  <c:v>42780</c:v>
                </c:pt>
                <c:pt idx="1289">
                  <c:v>42781</c:v>
                </c:pt>
                <c:pt idx="1290">
                  <c:v>42782</c:v>
                </c:pt>
                <c:pt idx="1291">
                  <c:v>42783</c:v>
                </c:pt>
                <c:pt idx="1292">
                  <c:v>42786</c:v>
                </c:pt>
                <c:pt idx="1293">
                  <c:v>42787</c:v>
                </c:pt>
                <c:pt idx="1294">
                  <c:v>42788</c:v>
                </c:pt>
                <c:pt idx="1295">
                  <c:v>42790</c:v>
                </c:pt>
                <c:pt idx="1296">
                  <c:v>42793</c:v>
                </c:pt>
                <c:pt idx="1297">
                  <c:v>42794</c:v>
                </c:pt>
                <c:pt idx="1298">
                  <c:v>42795</c:v>
                </c:pt>
                <c:pt idx="1299">
                  <c:v>42796</c:v>
                </c:pt>
                <c:pt idx="1300">
                  <c:v>42797</c:v>
                </c:pt>
                <c:pt idx="1301">
                  <c:v>42800</c:v>
                </c:pt>
                <c:pt idx="1302">
                  <c:v>42801</c:v>
                </c:pt>
                <c:pt idx="1303">
                  <c:v>42803</c:v>
                </c:pt>
                <c:pt idx="1304">
                  <c:v>42804</c:v>
                </c:pt>
                <c:pt idx="1305">
                  <c:v>42807</c:v>
                </c:pt>
                <c:pt idx="1306">
                  <c:v>42808</c:v>
                </c:pt>
                <c:pt idx="1307">
                  <c:v>42809</c:v>
                </c:pt>
                <c:pt idx="1308">
                  <c:v>42810</c:v>
                </c:pt>
                <c:pt idx="1309">
                  <c:v>42811</c:v>
                </c:pt>
                <c:pt idx="1310">
                  <c:v>42814</c:v>
                </c:pt>
                <c:pt idx="1311">
                  <c:v>42815</c:v>
                </c:pt>
                <c:pt idx="1312">
                  <c:v>42816</c:v>
                </c:pt>
                <c:pt idx="1313">
                  <c:v>42817</c:v>
                </c:pt>
                <c:pt idx="1314">
                  <c:v>42818</c:v>
                </c:pt>
                <c:pt idx="1315">
                  <c:v>42821</c:v>
                </c:pt>
                <c:pt idx="1316">
                  <c:v>42822</c:v>
                </c:pt>
                <c:pt idx="1317">
                  <c:v>42823</c:v>
                </c:pt>
                <c:pt idx="1318">
                  <c:v>42824</c:v>
                </c:pt>
                <c:pt idx="1319">
                  <c:v>42825</c:v>
                </c:pt>
                <c:pt idx="1320">
                  <c:v>42828</c:v>
                </c:pt>
                <c:pt idx="1321">
                  <c:v>42829</c:v>
                </c:pt>
                <c:pt idx="1322">
                  <c:v>42830</c:v>
                </c:pt>
                <c:pt idx="1323">
                  <c:v>42831</c:v>
                </c:pt>
                <c:pt idx="1324">
                  <c:v>42832</c:v>
                </c:pt>
                <c:pt idx="1325">
                  <c:v>42835</c:v>
                </c:pt>
                <c:pt idx="1326">
                  <c:v>42836</c:v>
                </c:pt>
                <c:pt idx="1327">
                  <c:v>42837</c:v>
                </c:pt>
                <c:pt idx="1328">
                  <c:v>42838</c:v>
                </c:pt>
                <c:pt idx="1329">
                  <c:v>42839</c:v>
                </c:pt>
                <c:pt idx="1330">
                  <c:v>42842</c:v>
                </c:pt>
                <c:pt idx="1331">
                  <c:v>42843</c:v>
                </c:pt>
                <c:pt idx="1332">
                  <c:v>42844</c:v>
                </c:pt>
                <c:pt idx="1333">
                  <c:v>42845</c:v>
                </c:pt>
                <c:pt idx="1334">
                  <c:v>42846</c:v>
                </c:pt>
                <c:pt idx="1335">
                  <c:v>42849</c:v>
                </c:pt>
                <c:pt idx="1336">
                  <c:v>42850</c:v>
                </c:pt>
                <c:pt idx="1337">
                  <c:v>42851</c:v>
                </c:pt>
                <c:pt idx="1338">
                  <c:v>42852</c:v>
                </c:pt>
                <c:pt idx="1339">
                  <c:v>42853</c:v>
                </c:pt>
                <c:pt idx="1340">
                  <c:v>42857</c:v>
                </c:pt>
                <c:pt idx="1341">
                  <c:v>42858</c:v>
                </c:pt>
                <c:pt idx="1342">
                  <c:v>42859</c:v>
                </c:pt>
                <c:pt idx="1343">
                  <c:v>42860</c:v>
                </c:pt>
                <c:pt idx="1344">
                  <c:v>42865</c:v>
                </c:pt>
                <c:pt idx="1345">
                  <c:v>42866</c:v>
                </c:pt>
                <c:pt idx="1346">
                  <c:v>42867</c:v>
                </c:pt>
                <c:pt idx="1347">
                  <c:v>42870</c:v>
                </c:pt>
                <c:pt idx="1348">
                  <c:v>42871</c:v>
                </c:pt>
                <c:pt idx="1349">
                  <c:v>42872</c:v>
                </c:pt>
                <c:pt idx="1350">
                  <c:v>42873</c:v>
                </c:pt>
                <c:pt idx="1351">
                  <c:v>42874</c:v>
                </c:pt>
                <c:pt idx="1352">
                  <c:v>42877</c:v>
                </c:pt>
                <c:pt idx="1353">
                  <c:v>42878</c:v>
                </c:pt>
                <c:pt idx="1354">
                  <c:v>42879</c:v>
                </c:pt>
                <c:pt idx="1355">
                  <c:v>42880</c:v>
                </c:pt>
                <c:pt idx="1356">
                  <c:v>42881</c:v>
                </c:pt>
                <c:pt idx="1357">
                  <c:v>42884</c:v>
                </c:pt>
                <c:pt idx="1358">
                  <c:v>42885</c:v>
                </c:pt>
                <c:pt idx="1359">
                  <c:v>42886</c:v>
                </c:pt>
                <c:pt idx="1360">
                  <c:v>42887</c:v>
                </c:pt>
                <c:pt idx="1361">
                  <c:v>42888</c:v>
                </c:pt>
                <c:pt idx="1362">
                  <c:v>42891</c:v>
                </c:pt>
                <c:pt idx="1363">
                  <c:v>42892</c:v>
                </c:pt>
                <c:pt idx="1364">
                  <c:v>42893</c:v>
                </c:pt>
                <c:pt idx="1365">
                  <c:v>42894</c:v>
                </c:pt>
                <c:pt idx="1366">
                  <c:v>42895</c:v>
                </c:pt>
                <c:pt idx="1367">
                  <c:v>42899</c:v>
                </c:pt>
                <c:pt idx="1368">
                  <c:v>42900</c:v>
                </c:pt>
                <c:pt idx="1369">
                  <c:v>42901</c:v>
                </c:pt>
                <c:pt idx="1370">
                  <c:v>42902</c:v>
                </c:pt>
                <c:pt idx="1371">
                  <c:v>42905</c:v>
                </c:pt>
                <c:pt idx="1372">
                  <c:v>42906</c:v>
                </c:pt>
                <c:pt idx="1373">
                  <c:v>42907</c:v>
                </c:pt>
                <c:pt idx="1374">
                  <c:v>42908</c:v>
                </c:pt>
                <c:pt idx="1375">
                  <c:v>42909</c:v>
                </c:pt>
                <c:pt idx="1376">
                  <c:v>42912</c:v>
                </c:pt>
                <c:pt idx="1377">
                  <c:v>42913</c:v>
                </c:pt>
                <c:pt idx="1378">
                  <c:v>42914</c:v>
                </c:pt>
                <c:pt idx="1379">
                  <c:v>42915</c:v>
                </c:pt>
                <c:pt idx="1380">
                  <c:v>42916</c:v>
                </c:pt>
                <c:pt idx="1381">
                  <c:v>42919</c:v>
                </c:pt>
                <c:pt idx="1382">
                  <c:v>42920</c:v>
                </c:pt>
                <c:pt idx="1383">
                  <c:v>42921</c:v>
                </c:pt>
                <c:pt idx="1384">
                  <c:v>42922</c:v>
                </c:pt>
                <c:pt idx="1385">
                  <c:v>42923</c:v>
                </c:pt>
                <c:pt idx="1386">
                  <c:v>42926</c:v>
                </c:pt>
                <c:pt idx="1387">
                  <c:v>42927</c:v>
                </c:pt>
                <c:pt idx="1388">
                  <c:v>42928</c:v>
                </c:pt>
                <c:pt idx="1389">
                  <c:v>42929</c:v>
                </c:pt>
                <c:pt idx="1390">
                  <c:v>42930</c:v>
                </c:pt>
                <c:pt idx="1391">
                  <c:v>42933</c:v>
                </c:pt>
                <c:pt idx="1392">
                  <c:v>42934</c:v>
                </c:pt>
                <c:pt idx="1393">
                  <c:v>42935</c:v>
                </c:pt>
                <c:pt idx="1394">
                  <c:v>42936</c:v>
                </c:pt>
                <c:pt idx="1395">
                  <c:v>42937</c:v>
                </c:pt>
                <c:pt idx="1396">
                  <c:v>42940</c:v>
                </c:pt>
                <c:pt idx="1397">
                  <c:v>42941</c:v>
                </c:pt>
                <c:pt idx="1398">
                  <c:v>42942</c:v>
                </c:pt>
                <c:pt idx="1399">
                  <c:v>42943</c:v>
                </c:pt>
                <c:pt idx="1400">
                  <c:v>42944</c:v>
                </c:pt>
                <c:pt idx="1401">
                  <c:v>42947</c:v>
                </c:pt>
                <c:pt idx="1402">
                  <c:v>42948</c:v>
                </c:pt>
                <c:pt idx="1403">
                  <c:v>42949</c:v>
                </c:pt>
                <c:pt idx="1404">
                  <c:v>42950</c:v>
                </c:pt>
                <c:pt idx="1405">
                  <c:v>42951</c:v>
                </c:pt>
                <c:pt idx="1406">
                  <c:v>42954</c:v>
                </c:pt>
                <c:pt idx="1407">
                  <c:v>42955</c:v>
                </c:pt>
                <c:pt idx="1408">
                  <c:v>42956</c:v>
                </c:pt>
                <c:pt idx="1409">
                  <c:v>42957</c:v>
                </c:pt>
                <c:pt idx="1410">
                  <c:v>42958</c:v>
                </c:pt>
                <c:pt idx="1411">
                  <c:v>42961</c:v>
                </c:pt>
                <c:pt idx="1412">
                  <c:v>42962</c:v>
                </c:pt>
                <c:pt idx="1413">
                  <c:v>42963</c:v>
                </c:pt>
                <c:pt idx="1414">
                  <c:v>42964</c:v>
                </c:pt>
                <c:pt idx="1415">
                  <c:v>42965</c:v>
                </c:pt>
                <c:pt idx="1416">
                  <c:v>42968</c:v>
                </c:pt>
                <c:pt idx="1417">
                  <c:v>42969</c:v>
                </c:pt>
                <c:pt idx="1418">
                  <c:v>42970</c:v>
                </c:pt>
                <c:pt idx="1419">
                  <c:v>42971</c:v>
                </c:pt>
                <c:pt idx="1420">
                  <c:v>42972</c:v>
                </c:pt>
                <c:pt idx="1421">
                  <c:v>42975</c:v>
                </c:pt>
                <c:pt idx="1422">
                  <c:v>42976</c:v>
                </c:pt>
                <c:pt idx="1423">
                  <c:v>42977</c:v>
                </c:pt>
                <c:pt idx="1424">
                  <c:v>42978</c:v>
                </c:pt>
                <c:pt idx="1425">
                  <c:v>42979</c:v>
                </c:pt>
                <c:pt idx="1426">
                  <c:v>42982</c:v>
                </c:pt>
                <c:pt idx="1427">
                  <c:v>42983</c:v>
                </c:pt>
                <c:pt idx="1428">
                  <c:v>42984</c:v>
                </c:pt>
                <c:pt idx="1429">
                  <c:v>42985</c:v>
                </c:pt>
                <c:pt idx="1430">
                  <c:v>42986</c:v>
                </c:pt>
                <c:pt idx="1431">
                  <c:v>42989</c:v>
                </c:pt>
                <c:pt idx="1432">
                  <c:v>42990</c:v>
                </c:pt>
                <c:pt idx="1433">
                  <c:v>42991</c:v>
                </c:pt>
                <c:pt idx="1434">
                  <c:v>42992</c:v>
                </c:pt>
                <c:pt idx="1435">
                  <c:v>42993</c:v>
                </c:pt>
                <c:pt idx="1436">
                  <c:v>42996</c:v>
                </c:pt>
                <c:pt idx="1437">
                  <c:v>42997</c:v>
                </c:pt>
                <c:pt idx="1438">
                  <c:v>42998</c:v>
                </c:pt>
                <c:pt idx="1439">
                  <c:v>42999</c:v>
                </c:pt>
                <c:pt idx="1440">
                  <c:v>43000</c:v>
                </c:pt>
                <c:pt idx="1441">
                  <c:v>43003</c:v>
                </c:pt>
                <c:pt idx="1442">
                  <c:v>43004</c:v>
                </c:pt>
                <c:pt idx="1443">
                  <c:v>43005</c:v>
                </c:pt>
                <c:pt idx="1444">
                  <c:v>43006</c:v>
                </c:pt>
                <c:pt idx="1445">
                  <c:v>43007</c:v>
                </c:pt>
                <c:pt idx="1446">
                  <c:v>43010</c:v>
                </c:pt>
                <c:pt idx="1447">
                  <c:v>43011</c:v>
                </c:pt>
                <c:pt idx="1448">
                  <c:v>43012</c:v>
                </c:pt>
                <c:pt idx="1449">
                  <c:v>43013</c:v>
                </c:pt>
                <c:pt idx="1450">
                  <c:v>43014</c:v>
                </c:pt>
                <c:pt idx="1451">
                  <c:v>43017</c:v>
                </c:pt>
                <c:pt idx="1452">
                  <c:v>43018</c:v>
                </c:pt>
                <c:pt idx="1453">
                  <c:v>43019</c:v>
                </c:pt>
                <c:pt idx="1454">
                  <c:v>43020</c:v>
                </c:pt>
                <c:pt idx="1455">
                  <c:v>43021</c:v>
                </c:pt>
                <c:pt idx="1456">
                  <c:v>43024</c:v>
                </c:pt>
                <c:pt idx="1457">
                  <c:v>43025</c:v>
                </c:pt>
                <c:pt idx="1458">
                  <c:v>43026</c:v>
                </c:pt>
                <c:pt idx="1459">
                  <c:v>43027</c:v>
                </c:pt>
                <c:pt idx="1460">
                  <c:v>43028</c:v>
                </c:pt>
                <c:pt idx="1461">
                  <c:v>43031</c:v>
                </c:pt>
                <c:pt idx="1462">
                  <c:v>43032</c:v>
                </c:pt>
                <c:pt idx="1463">
                  <c:v>43033</c:v>
                </c:pt>
                <c:pt idx="1464">
                  <c:v>43034</c:v>
                </c:pt>
                <c:pt idx="1465">
                  <c:v>43035</c:v>
                </c:pt>
                <c:pt idx="1466">
                  <c:v>43038</c:v>
                </c:pt>
                <c:pt idx="1467">
                  <c:v>43039</c:v>
                </c:pt>
                <c:pt idx="1468">
                  <c:v>43040</c:v>
                </c:pt>
                <c:pt idx="1469">
                  <c:v>43041</c:v>
                </c:pt>
                <c:pt idx="1470">
                  <c:v>43042</c:v>
                </c:pt>
                <c:pt idx="1471">
                  <c:v>43046</c:v>
                </c:pt>
                <c:pt idx="1472">
                  <c:v>43047</c:v>
                </c:pt>
                <c:pt idx="1473">
                  <c:v>43048</c:v>
                </c:pt>
                <c:pt idx="1474">
                  <c:v>43049</c:v>
                </c:pt>
                <c:pt idx="1475">
                  <c:v>43052</c:v>
                </c:pt>
                <c:pt idx="1476">
                  <c:v>43053</c:v>
                </c:pt>
                <c:pt idx="1477">
                  <c:v>43054</c:v>
                </c:pt>
                <c:pt idx="1478">
                  <c:v>43055</c:v>
                </c:pt>
                <c:pt idx="1479">
                  <c:v>43056</c:v>
                </c:pt>
                <c:pt idx="1480">
                  <c:v>43059</c:v>
                </c:pt>
                <c:pt idx="1481">
                  <c:v>43060</c:v>
                </c:pt>
                <c:pt idx="1482">
                  <c:v>43061</c:v>
                </c:pt>
                <c:pt idx="1483">
                  <c:v>43062</c:v>
                </c:pt>
                <c:pt idx="1484">
                  <c:v>43063</c:v>
                </c:pt>
                <c:pt idx="1485">
                  <c:v>43066</c:v>
                </c:pt>
                <c:pt idx="1486">
                  <c:v>43067</c:v>
                </c:pt>
                <c:pt idx="1487">
                  <c:v>43068</c:v>
                </c:pt>
                <c:pt idx="1488">
                  <c:v>43069</c:v>
                </c:pt>
                <c:pt idx="1489">
                  <c:v>43070</c:v>
                </c:pt>
                <c:pt idx="1490">
                  <c:v>43073</c:v>
                </c:pt>
                <c:pt idx="1491">
                  <c:v>43074</c:v>
                </c:pt>
                <c:pt idx="1492">
                  <c:v>43075</c:v>
                </c:pt>
                <c:pt idx="1493">
                  <c:v>43076</c:v>
                </c:pt>
                <c:pt idx="1494">
                  <c:v>43077</c:v>
                </c:pt>
                <c:pt idx="1495">
                  <c:v>43080</c:v>
                </c:pt>
                <c:pt idx="1496">
                  <c:v>43081</c:v>
                </c:pt>
                <c:pt idx="1497">
                  <c:v>43082</c:v>
                </c:pt>
                <c:pt idx="1498">
                  <c:v>43083</c:v>
                </c:pt>
                <c:pt idx="1499">
                  <c:v>43084</c:v>
                </c:pt>
                <c:pt idx="1500">
                  <c:v>43087</c:v>
                </c:pt>
                <c:pt idx="1501">
                  <c:v>43088</c:v>
                </c:pt>
                <c:pt idx="1502">
                  <c:v>43089</c:v>
                </c:pt>
                <c:pt idx="1503">
                  <c:v>43090</c:v>
                </c:pt>
                <c:pt idx="1504">
                  <c:v>43091</c:v>
                </c:pt>
                <c:pt idx="1505">
                  <c:v>43094</c:v>
                </c:pt>
                <c:pt idx="1506">
                  <c:v>43095</c:v>
                </c:pt>
                <c:pt idx="1507">
                  <c:v>43096</c:v>
                </c:pt>
                <c:pt idx="1508">
                  <c:v>43097</c:v>
                </c:pt>
                <c:pt idx="1509">
                  <c:v>43098</c:v>
                </c:pt>
                <c:pt idx="1510">
                  <c:v>43103</c:v>
                </c:pt>
                <c:pt idx="1511">
                  <c:v>43104</c:v>
                </c:pt>
                <c:pt idx="1512">
                  <c:v>43105</c:v>
                </c:pt>
                <c:pt idx="1513">
                  <c:v>43109</c:v>
                </c:pt>
                <c:pt idx="1514">
                  <c:v>43110</c:v>
                </c:pt>
                <c:pt idx="1515">
                  <c:v>43111</c:v>
                </c:pt>
                <c:pt idx="1516">
                  <c:v>43112</c:v>
                </c:pt>
                <c:pt idx="1517">
                  <c:v>43115</c:v>
                </c:pt>
                <c:pt idx="1518">
                  <c:v>43116</c:v>
                </c:pt>
                <c:pt idx="1519">
                  <c:v>43117</c:v>
                </c:pt>
                <c:pt idx="1520">
                  <c:v>43118</c:v>
                </c:pt>
                <c:pt idx="1521">
                  <c:v>43119</c:v>
                </c:pt>
                <c:pt idx="1522">
                  <c:v>43122</c:v>
                </c:pt>
                <c:pt idx="1523">
                  <c:v>43123</c:v>
                </c:pt>
                <c:pt idx="1524">
                  <c:v>43124</c:v>
                </c:pt>
                <c:pt idx="1525">
                  <c:v>43125</c:v>
                </c:pt>
                <c:pt idx="1526">
                  <c:v>43126</c:v>
                </c:pt>
                <c:pt idx="1527">
                  <c:v>43129</c:v>
                </c:pt>
                <c:pt idx="1528">
                  <c:v>43130</c:v>
                </c:pt>
                <c:pt idx="1529">
                  <c:v>43131</c:v>
                </c:pt>
                <c:pt idx="1530">
                  <c:v>43132</c:v>
                </c:pt>
                <c:pt idx="1531">
                  <c:v>43133</c:v>
                </c:pt>
                <c:pt idx="1532">
                  <c:v>43136</c:v>
                </c:pt>
                <c:pt idx="1533">
                  <c:v>43137</c:v>
                </c:pt>
                <c:pt idx="1534">
                  <c:v>43138</c:v>
                </c:pt>
                <c:pt idx="1535">
                  <c:v>43139</c:v>
                </c:pt>
                <c:pt idx="1536">
                  <c:v>43140</c:v>
                </c:pt>
                <c:pt idx="1537">
                  <c:v>43143</c:v>
                </c:pt>
                <c:pt idx="1538">
                  <c:v>43144</c:v>
                </c:pt>
                <c:pt idx="1539">
                  <c:v>43145</c:v>
                </c:pt>
                <c:pt idx="1540">
                  <c:v>43146</c:v>
                </c:pt>
                <c:pt idx="1541">
                  <c:v>43147</c:v>
                </c:pt>
                <c:pt idx="1542">
                  <c:v>43150</c:v>
                </c:pt>
                <c:pt idx="1543">
                  <c:v>43151</c:v>
                </c:pt>
                <c:pt idx="1544">
                  <c:v>43152</c:v>
                </c:pt>
                <c:pt idx="1545">
                  <c:v>43153</c:v>
                </c:pt>
                <c:pt idx="1546">
                  <c:v>43157</c:v>
                </c:pt>
                <c:pt idx="1547">
                  <c:v>43158</c:v>
                </c:pt>
                <c:pt idx="1548">
                  <c:v>43159</c:v>
                </c:pt>
                <c:pt idx="1549">
                  <c:v>43160</c:v>
                </c:pt>
                <c:pt idx="1550">
                  <c:v>43161</c:v>
                </c:pt>
                <c:pt idx="1551">
                  <c:v>43164</c:v>
                </c:pt>
                <c:pt idx="1552">
                  <c:v>43165</c:v>
                </c:pt>
                <c:pt idx="1553">
                  <c:v>43166</c:v>
                </c:pt>
                <c:pt idx="1554">
                  <c:v>43168</c:v>
                </c:pt>
                <c:pt idx="1555">
                  <c:v>43171</c:v>
                </c:pt>
                <c:pt idx="1556">
                  <c:v>43172</c:v>
                </c:pt>
                <c:pt idx="1557">
                  <c:v>43173</c:v>
                </c:pt>
                <c:pt idx="1558">
                  <c:v>43174</c:v>
                </c:pt>
                <c:pt idx="1559">
                  <c:v>43175</c:v>
                </c:pt>
                <c:pt idx="1560">
                  <c:v>43178</c:v>
                </c:pt>
                <c:pt idx="1561">
                  <c:v>43179</c:v>
                </c:pt>
                <c:pt idx="1562">
                  <c:v>43180</c:v>
                </c:pt>
                <c:pt idx="1563">
                  <c:v>43181</c:v>
                </c:pt>
                <c:pt idx="1564">
                  <c:v>43182</c:v>
                </c:pt>
                <c:pt idx="1565">
                  <c:v>43185</c:v>
                </c:pt>
                <c:pt idx="1566">
                  <c:v>43186</c:v>
                </c:pt>
                <c:pt idx="1567">
                  <c:v>43187</c:v>
                </c:pt>
                <c:pt idx="1568">
                  <c:v>43188</c:v>
                </c:pt>
                <c:pt idx="1569">
                  <c:v>43189</c:v>
                </c:pt>
                <c:pt idx="1570">
                  <c:v>43192</c:v>
                </c:pt>
                <c:pt idx="1571">
                  <c:v>43193</c:v>
                </c:pt>
                <c:pt idx="1572">
                  <c:v>43194</c:v>
                </c:pt>
                <c:pt idx="1573">
                  <c:v>43195</c:v>
                </c:pt>
                <c:pt idx="1574">
                  <c:v>43196</c:v>
                </c:pt>
                <c:pt idx="1575">
                  <c:v>43199</c:v>
                </c:pt>
                <c:pt idx="1576">
                  <c:v>43200</c:v>
                </c:pt>
                <c:pt idx="1577">
                  <c:v>43201</c:v>
                </c:pt>
                <c:pt idx="1578">
                  <c:v>43202</c:v>
                </c:pt>
                <c:pt idx="1579">
                  <c:v>43203</c:v>
                </c:pt>
                <c:pt idx="1580">
                  <c:v>43206</c:v>
                </c:pt>
                <c:pt idx="1581">
                  <c:v>43207</c:v>
                </c:pt>
                <c:pt idx="1582">
                  <c:v>43208</c:v>
                </c:pt>
                <c:pt idx="1583">
                  <c:v>43209</c:v>
                </c:pt>
                <c:pt idx="1584">
                  <c:v>43210</c:v>
                </c:pt>
                <c:pt idx="1585">
                  <c:v>43213</c:v>
                </c:pt>
                <c:pt idx="1586">
                  <c:v>43214</c:v>
                </c:pt>
                <c:pt idx="1587">
                  <c:v>43215</c:v>
                </c:pt>
                <c:pt idx="1588">
                  <c:v>43216</c:v>
                </c:pt>
                <c:pt idx="1589">
                  <c:v>43217</c:v>
                </c:pt>
                <c:pt idx="1590">
                  <c:v>43218</c:v>
                </c:pt>
                <c:pt idx="1591">
                  <c:v>43220</c:v>
                </c:pt>
                <c:pt idx="1592">
                  <c:v>43222</c:v>
                </c:pt>
                <c:pt idx="1593">
                  <c:v>43223</c:v>
                </c:pt>
                <c:pt idx="1594">
                  <c:v>43224</c:v>
                </c:pt>
                <c:pt idx="1595">
                  <c:v>43227</c:v>
                </c:pt>
                <c:pt idx="1596">
                  <c:v>43228</c:v>
                </c:pt>
                <c:pt idx="1597">
                  <c:v>43230</c:v>
                </c:pt>
                <c:pt idx="1598">
                  <c:v>43231</c:v>
                </c:pt>
                <c:pt idx="1599">
                  <c:v>43234</c:v>
                </c:pt>
                <c:pt idx="1600">
                  <c:v>43235</c:v>
                </c:pt>
                <c:pt idx="1601">
                  <c:v>43236</c:v>
                </c:pt>
                <c:pt idx="1602">
                  <c:v>43237</c:v>
                </c:pt>
                <c:pt idx="1603">
                  <c:v>43238</c:v>
                </c:pt>
                <c:pt idx="1604">
                  <c:v>43241</c:v>
                </c:pt>
                <c:pt idx="1605">
                  <c:v>43242</c:v>
                </c:pt>
                <c:pt idx="1606">
                  <c:v>43243</c:v>
                </c:pt>
                <c:pt idx="1607">
                  <c:v>43244</c:v>
                </c:pt>
                <c:pt idx="1608">
                  <c:v>43245</c:v>
                </c:pt>
                <c:pt idx="1609">
                  <c:v>43248</c:v>
                </c:pt>
                <c:pt idx="1610">
                  <c:v>43249</c:v>
                </c:pt>
                <c:pt idx="1611">
                  <c:v>43250</c:v>
                </c:pt>
                <c:pt idx="1612">
                  <c:v>43251</c:v>
                </c:pt>
                <c:pt idx="1613">
                  <c:v>43252</c:v>
                </c:pt>
                <c:pt idx="1614">
                  <c:v>43255</c:v>
                </c:pt>
                <c:pt idx="1615">
                  <c:v>43256</c:v>
                </c:pt>
                <c:pt idx="1616">
                  <c:v>43257</c:v>
                </c:pt>
                <c:pt idx="1617">
                  <c:v>43258</c:v>
                </c:pt>
                <c:pt idx="1618">
                  <c:v>43259</c:v>
                </c:pt>
                <c:pt idx="1619">
                  <c:v>43260</c:v>
                </c:pt>
                <c:pt idx="1620">
                  <c:v>43262</c:v>
                </c:pt>
                <c:pt idx="1621">
                  <c:v>43264</c:v>
                </c:pt>
                <c:pt idx="1622">
                  <c:v>43265</c:v>
                </c:pt>
                <c:pt idx="1623">
                  <c:v>43266</c:v>
                </c:pt>
                <c:pt idx="1624">
                  <c:v>43269</c:v>
                </c:pt>
                <c:pt idx="1625">
                  <c:v>43270</c:v>
                </c:pt>
                <c:pt idx="1626">
                  <c:v>43271</c:v>
                </c:pt>
                <c:pt idx="1627">
                  <c:v>43272</c:v>
                </c:pt>
                <c:pt idx="1628">
                  <c:v>43273</c:v>
                </c:pt>
                <c:pt idx="1629">
                  <c:v>43276</c:v>
                </c:pt>
                <c:pt idx="1630">
                  <c:v>43277</c:v>
                </c:pt>
                <c:pt idx="1631">
                  <c:v>43278</c:v>
                </c:pt>
                <c:pt idx="1632">
                  <c:v>43279</c:v>
                </c:pt>
                <c:pt idx="1633">
                  <c:v>43280</c:v>
                </c:pt>
                <c:pt idx="1634">
                  <c:v>43283</c:v>
                </c:pt>
                <c:pt idx="1635">
                  <c:v>43284</c:v>
                </c:pt>
                <c:pt idx="1636">
                  <c:v>43285</c:v>
                </c:pt>
                <c:pt idx="1637">
                  <c:v>43286</c:v>
                </c:pt>
                <c:pt idx="1638">
                  <c:v>43287</c:v>
                </c:pt>
                <c:pt idx="1639">
                  <c:v>43290</c:v>
                </c:pt>
                <c:pt idx="1640">
                  <c:v>43291</c:v>
                </c:pt>
                <c:pt idx="1641">
                  <c:v>43292</c:v>
                </c:pt>
                <c:pt idx="1642">
                  <c:v>43293</c:v>
                </c:pt>
                <c:pt idx="1643">
                  <c:v>43294</c:v>
                </c:pt>
                <c:pt idx="1644">
                  <c:v>43297</c:v>
                </c:pt>
                <c:pt idx="1645">
                  <c:v>43298</c:v>
                </c:pt>
                <c:pt idx="1646">
                  <c:v>43299</c:v>
                </c:pt>
                <c:pt idx="1647">
                  <c:v>43300</c:v>
                </c:pt>
                <c:pt idx="1648">
                  <c:v>43301</c:v>
                </c:pt>
                <c:pt idx="1649">
                  <c:v>43304</c:v>
                </c:pt>
                <c:pt idx="1650">
                  <c:v>43305</c:v>
                </c:pt>
                <c:pt idx="1651">
                  <c:v>43306</c:v>
                </c:pt>
                <c:pt idx="1652">
                  <c:v>43307</c:v>
                </c:pt>
                <c:pt idx="1653">
                  <c:v>43308</c:v>
                </c:pt>
                <c:pt idx="1654">
                  <c:v>43311</c:v>
                </c:pt>
                <c:pt idx="1655">
                  <c:v>43312</c:v>
                </c:pt>
                <c:pt idx="1656">
                  <c:v>43313</c:v>
                </c:pt>
                <c:pt idx="1657">
                  <c:v>43314</c:v>
                </c:pt>
                <c:pt idx="1658">
                  <c:v>43315</c:v>
                </c:pt>
                <c:pt idx="1659">
                  <c:v>43318</c:v>
                </c:pt>
                <c:pt idx="1660">
                  <c:v>43319</c:v>
                </c:pt>
                <c:pt idx="1661">
                  <c:v>43320</c:v>
                </c:pt>
                <c:pt idx="1662">
                  <c:v>43321</c:v>
                </c:pt>
                <c:pt idx="1663">
                  <c:v>43322</c:v>
                </c:pt>
                <c:pt idx="1664">
                  <c:v>43325</c:v>
                </c:pt>
                <c:pt idx="1665">
                  <c:v>43326</c:v>
                </c:pt>
                <c:pt idx="1666">
                  <c:v>43327</c:v>
                </c:pt>
                <c:pt idx="1667">
                  <c:v>43328</c:v>
                </c:pt>
                <c:pt idx="1668">
                  <c:v>43329</c:v>
                </c:pt>
                <c:pt idx="1669">
                  <c:v>43332</c:v>
                </c:pt>
                <c:pt idx="1670">
                  <c:v>43333</c:v>
                </c:pt>
                <c:pt idx="1671">
                  <c:v>43334</c:v>
                </c:pt>
                <c:pt idx="1672">
                  <c:v>43335</c:v>
                </c:pt>
                <c:pt idx="1673">
                  <c:v>43336</c:v>
                </c:pt>
                <c:pt idx="1674">
                  <c:v>43339</c:v>
                </c:pt>
                <c:pt idx="1675">
                  <c:v>43340</c:v>
                </c:pt>
                <c:pt idx="1676">
                  <c:v>43341</c:v>
                </c:pt>
                <c:pt idx="1677">
                  <c:v>43342</c:v>
                </c:pt>
                <c:pt idx="1678">
                  <c:v>43343</c:v>
                </c:pt>
                <c:pt idx="1679">
                  <c:v>43346</c:v>
                </c:pt>
                <c:pt idx="1680">
                  <c:v>43347</c:v>
                </c:pt>
                <c:pt idx="1681">
                  <c:v>43348</c:v>
                </c:pt>
                <c:pt idx="1682">
                  <c:v>43349</c:v>
                </c:pt>
                <c:pt idx="1683">
                  <c:v>43350</c:v>
                </c:pt>
                <c:pt idx="1684">
                  <c:v>43353</c:v>
                </c:pt>
                <c:pt idx="1685">
                  <c:v>43354</c:v>
                </c:pt>
                <c:pt idx="1686">
                  <c:v>43355</c:v>
                </c:pt>
                <c:pt idx="1687">
                  <c:v>43356</c:v>
                </c:pt>
                <c:pt idx="1688">
                  <c:v>43357</c:v>
                </c:pt>
                <c:pt idx="1689">
                  <c:v>43360</c:v>
                </c:pt>
                <c:pt idx="1690">
                  <c:v>43361</c:v>
                </c:pt>
                <c:pt idx="1691">
                  <c:v>43362</c:v>
                </c:pt>
                <c:pt idx="1692">
                  <c:v>43363</c:v>
                </c:pt>
                <c:pt idx="1693">
                  <c:v>43364</c:v>
                </c:pt>
                <c:pt idx="1694">
                  <c:v>43367</c:v>
                </c:pt>
                <c:pt idx="1695">
                  <c:v>43368</c:v>
                </c:pt>
                <c:pt idx="1696">
                  <c:v>43369</c:v>
                </c:pt>
                <c:pt idx="1697">
                  <c:v>43370</c:v>
                </c:pt>
                <c:pt idx="1698">
                  <c:v>43371</c:v>
                </c:pt>
                <c:pt idx="1699">
                  <c:v>43374</c:v>
                </c:pt>
                <c:pt idx="1700">
                  <c:v>43375</c:v>
                </c:pt>
                <c:pt idx="1701">
                  <c:v>43376</c:v>
                </c:pt>
                <c:pt idx="1702">
                  <c:v>43377</c:v>
                </c:pt>
                <c:pt idx="1703">
                  <c:v>43378</c:v>
                </c:pt>
                <c:pt idx="1704">
                  <c:v>43381</c:v>
                </c:pt>
                <c:pt idx="1705">
                  <c:v>43382</c:v>
                </c:pt>
                <c:pt idx="1706">
                  <c:v>43383</c:v>
                </c:pt>
                <c:pt idx="1707">
                  <c:v>43384</c:v>
                </c:pt>
                <c:pt idx="1708">
                  <c:v>43385</c:v>
                </c:pt>
                <c:pt idx="1709">
                  <c:v>43388</c:v>
                </c:pt>
                <c:pt idx="1710">
                  <c:v>43389</c:v>
                </c:pt>
                <c:pt idx="1711">
                  <c:v>43390</c:v>
                </c:pt>
                <c:pt idx="1712">
                  <c:v>43391</c:v>
                </c:pt>
                <c:pt idx="1713">
                  <c:v>43392</c:v>
                </c:pt>
                <c:pt idx="1714">
                  <c:v>43395</c:v>
                </c:pt>
                <c:pt idx="1715">
                  <c:v>43396</c:v>
                </c:pt>
                <c:pt idx="1716">
                  <c:v>43397</c:v>
                </c:pt>
                <c:pt idx="1717">
                  <c:v>43398</c:v>
                </c:pt>
                <c:pt idx="1718">
                  <c:v>43399</c:v>
                </c:pt>
                <c:pt idx="1719">
                  <c:v>43402</c:v>
                </c:pt>
                <c:pt idx="1720">
                  <c:v>43403</c:v>
                </c:pt>
                <c:pt idx="1721">
                  <c:v>43404</c:v>
                </c:pt>
                <c:pt idx="1722">
                  <c:v>43405</c:v>
                </c:pt>
                <c:pt idx="1723">
                  <c:v>43406</c:v>
                </c:pt>
                <c:pt idx="1724">
                  <c:v>43410</c:v>
                </c:pt>
                <c:pt idx="1725">
                  <c:v>43411</c:v>
                </c:pt>
                <c:pt idx="1726">
                  <c:v>43412</c:v>
                </c:pt>
                <c:pt idx="1727">
                  <c:v>43413</c:v>
                </c:pt>
                <c:pt idx="1728">
                  <c:v>43416</c:v>
                </c:pt>
                <c:pt idx="1729">
                  <c:v>43417</c:v>
                </c:pt>
                <c:pt idx="1730">
                  <c:v>43418</c:v>
                </c:pt>
                <c:pt idx="1731">
                  <c:v>43419</c:v>
                </c:pt>
                <c:pt idx="1732">
                  <c:v>43420</c:v>
                </c:pt>
                <c:pt idx="1733">
                  <c:v>43423</c:v>
                </c:pt>
                <c:pt idx="1734">
                  <c:v>43424</c:v>
                </c:pt>
                <c:pt idx="1735">
                  <c:v>43425</c:v>
                </c:pt>
                <c:pt idx="1736">
                  <c:v>43426</c:v>
                </c:pt>
                <c:pt idx="1737">
                  <c:v>43427</c:v>
                </c:pt>
                <c:pt idx="1738">
                  <c:v>43430</c:v>
                </c:pt>
                <c:pt idx="1739">
                  <c:v>43431</c:v>
                </c:pt>
                <c:pt idx="1740">
                  <c:v>43432</c:v>
                </c:pt>
                <c:pt idx="1741">
                  <c:v>43433</c:v>
                </c:pt>
                <c:pt idx="1742">
                  <c:v>43434</c:v>
                </c:pt>
                <c:pt idx="1743">
                  <c:v>43437</c:v>
                </c:pt>
                <c:pt idx="1744">
                  <c:v>43438</c:v>
                </c:pt>
                <c:pt idx="1745">
                  <c:v>43439</c:v>
                </c:pt>
                <c:pt idx="1746">
                  <c:v>43440</c:v>
                </c:pt>
                <c:pt idx="1747">
                  <c:v>43441</c:v>
                </c:pt>
                <c:pt idx="1748">
                  <c:v>43444</c:v>
                </c:pt>
                <c:pt idx="1749">
                  <c:v>43445</c:v>
                </c:pt>
                <c:pt idx="1750">
                  <c:v>43446</c:v>
                </c:pt>
                <c:pt idx="1751">
                  <c:v>43447</c:v>
                </c:pt>
                <c:pt idx="1752">
                  <c:v>43448</c:v>
                </c:pt>
                <c:pt idx="1753">
                  <c:v>43451</c:v>
                </c:pt>
                <c:pt idx="1754">
                  <c:v>43452</c:v>
                </c:pt>
                <c:pt idx="1755">
                  <c:v>43453</c:v>
                </c:pt>
                <c:pt idx="1756">
                  <c:v>43454</c:v>
                </c:pt>
                <c:pt idx="1757">
                  <c:v>43455</c:v>
                </c:pt>
                <c:pt idx="1758">
                  <c:v>43458</c:v>
                </c:pt>
                <c:pt idx="1759">
                  <c:v>43459</c:v>
                </c:pt>
                <c:pt idx="1760">
                  <c:v>43460</c:v>
                </c:pt>
                <c:pt idx="1761">
                  <c:v>43461</c:v>
                </c:pt>
                <c:pt idx="1762">
                  <c:v>43462</c:v>
                </c:pt>
                <c:pt idx="1763">
                  <c:v>43463</c:v>
                </c:pt>
                <c:pt idx="1764">
                  <c:v>43468</c:v>
                </c:pt>
                <c:pt idx="1765">
                  <c:v>43469</c:v>
                </c:pt>
                <c:pt idx="1766">
                  <c:v>43473</c:v>
                </c:pt>
                <c:pt idx="1767">
                  <c:v>43474</c:v>
                </c:pt>
                <c:pt idx="1768">
                  <c:v>43475</c:v>
                </c:pt>
                <c:pt idx="1769">
                  <c:v>43476</c:v>
                </c:pt>
                <c:pt idx="1770">
                  <c:v>43479</c:v>
                </c:pt>
                <c:pt idx="1771">
                  <c:v>43480</c:v>
                </c:pt>
                <c:pt idx="1772">
                  <c:v>43481</c:v>
                </c:pt>
                <c:pt idx="1773">
                  <c:v>43482</c:v>
                </c:pt>
                <c:pt idx="1774">
                  <c:v>43483</c:v>
                </c:pt>
                <c:pt idx="1775">
                  <c:v>43486</c:v>
                </c:pt>
                <c:pt idx="1776">
                  <c:v>43487</c:v>
                </c:pt>
                <c:pt idx="1777">
                  <c:v>43488</c:v>
                </c:pt>
                <c:pt idx="1778">
                  <c:v>43489</c:v>
                </c:pt>
                <c:pt idx="1779">
                  <c:v>43490</c:v>
                </c:pt>
                <c:pt idx="1780">
                  <c:v>43493</c:v>
                </c:pt>
                <c:pt idx="1781">
                  <c:v>43494</c:v>
                </c:pt>
                <c:pt idx="1782">
                  <c:v>43495</c:v>
                </c:pt>
                <c:pt idx="1783">
                  <c:v>43496</c:v>
                </c:pt>
                <c:pt idx="1784">
                  <c:v>43497</c:v>
                </c:pt>
                <c:pt idx="1785">
                  <c:v>43500</c:v>
                </c:pt>
                <c:pt idx="1786">
                  <c:v>43501</c:v>
                </c:pt>
                <c:pt idx="1787">
                  <c:v>43502</c:v>
                </c:pt>
                <c:pt idx="1788">
                  <c:v>43503</c:v>
                </c:pt>
                <c:pt idx="1789">
                  <c:v>43504</c:v>
                </c:pt>
                <c:pt idx="1790">
                  <c:v>43507</c:v>
                </c:pt>
                <c:pt idx="1791">
                  <c:v>43508</c:v>
                </c:pt>
                <c:pt idx="1792">
                  <c:v>43509</c:v>
                </c:pt>
                <c:pt idx="1793">
                  <c:v>43510</c:v>
                </c:pt>
                <c:pt idx="1794">
                  <c:v>43511</c:v>
                </c:pt>
                <c:pt idx="1795">
                  <c:v>43514</c:v>
                </c:pt>
                <c:pt idx="1796">
                  <c:v>43515</c:v>
                </c:pt>
                <c:pt idx="1797">
                  <c:v>43516</c:v>
                </c:pt>
                <c:pt idx="1798">
                  <c:v>43517</c:v>
                </c:pt>
                <c:pt idx="1799">
                  <c:v>43518</c:v>
                </c:pt>
                <c:pt idx="1800">
                  <c:v>43521</c:v>
                </c:pt>
                <c:pt idx="1801">
                  <c:v>43522</c:v>
                </c:pt>
                <c:pt idx="1802">
                  <c:v>43523</c:v>
                </c:pt>
                <c:pt idx="1803">
                  <c:v>43524</c:v>
                </c:pt>
                <c:pt idx="1804">
                  <c:v>43525</c:v>
                </c:pt>
                <c:pt idx="1805">
                  <c:v>43528</c:v>
                </c:pt>
                <c:pt idx="1806">
                  <c:v>43529</c:v>
                </c:pt>
                <c:pt idx="1807">
                  <c:v>43530</c:v>
                </c:pt>
                <c:pt idx="1808">
                  <c:v>43531</c:v>
                </c:pt>
                <c:pt idx="1809">
                  <c:v>43535</c:v>
                </c:pt>
                <c:pt idx="1810">
                  <c:v>43536</c:v>
                </c:pt>
                <c:pt idx="1811">
                  <c:v>43537</c:v>
                </c:pt>
                <c:pt idx="1812">
                  <c:v>43538</c:v>
                </c:pt>
                <c:pt idx="1813">
                  <c:v>43539</c:v>
                </c:pt>
                <c:pt idx="1814">
                  <c:v>43542</c:v>
                </c:pt>
                <c:pt idx="1815">
                  <c:v>43543</c:v>
                </c:pt>
                <c:pt idx="1816">
                  <c:v>43544</c:v>
                </c:pt>
                <c:pt idx="1817">
                  <c:v>43545</c:v>
                </c:pt>
                <c:pt idx="1818">
                  <c:v>43546</c:v>
                </c:pt>
                <c:pt idx="1819">
                  <c:v>43549</c:v>
                </c:pt>
                <c:pt idx="1820">
                  <c:v>43550</c:v>
                </c:pt>
                <c:pt idx="1821">
                  <c:v>43551</c:v>
                </c:pt>
                <c:pt idx="1822">
                  <c:v>43552</c:v>
                </c:pt>
                <c:pt idx="1823">
                  <c:v>43553</c:v>
                </c:pt>
                <c:pt idx="1824">
                  <c:v>43556</c:v>
                </c:pt>
                <c:pt idx="1825">
                  <c:v>43557</c:v>
                </c:pt>
                <c:pt idx="1826">
                  <c:v>43558</c:v>
                </c:pt>
                <c:pt idx="1827">
                  <c:v>43559</c:v>
                </c:pt>
                <c:pt idx="1828">
                  <c:v>43560</c:v>
                </c:pt>
                <c:pt idx="1829">
                  <c:v>43563</c:v>
                </c:pt>
                <c:pt idx="1830">
                  <c:v>43564</c:v>
                </c:pt>
                <c:pt idx="1831">
                  <c:v>43565</c:v>
                </c:pt>
                <c:pt idx="1832">
                  <c:v>43566</c:v>
                </c:pt>
                <c:pt idx="1833">
                  <c:v>43567</c:v>
                </c:pt>
                <c:pt idx="1834">
                  <c:v>43570</c:v>
                </c:pt>
                <c:pt idx="1835">
                  <c:v>43571</c:v>
                </c:pt>
                <c:pt idx="1836">
                  <c:v>43572</c:v>
                </c:pt>
                <c:pt idx="1837">
                  <c:v>43573</c:v>
                </c:pt>
                <c:pt idx="1838">
                  <c:v>43574</c:v>
                </c:pt>
                <c:pt idx="1839">
                  <c:v>43577</c:v>
                </c:pt>
                <c:pt idx="1840">
                  <c:v>43578</c:v>
                </c:pt>
                <c:pt idx="1841">
                  <c:v>43579</c:v>
                </c:pt>
                <c:pt idx="1842">
                  <c:v>43580</c:v>
                </c:pt>
                <c:pt idx="1843">
                  <c:v>43581</c:v>
                </c:pt>
                <c:pt idx="1844">
                  <c:v>43584</c:v>
                </c:pt>
                <c:pt idx="1845">
                  <c:v>43585</c:v>
                </c:pt>
                <c:pt idx="1846">
                  <c:v>43587</c:v>
                </c:pt>
                <c:pt idx="1847">
                  <c:v>43588</c:v>
                </c:pt>
                <c:pt idx="1848">
                  <c:v>43591</c:v>
                </c:pt>
                <c:pt idx="1849">
                  <c:v>43592</c:v>
                </c:pt>
                <c:pt idx="1850">
                  <c:v>43593</c:v>
                </c:pt>
                <c:pt idx="1851">
                  <c:v>43595</c:v>
                </c:pt>
                <c:pt idx="1852">
                  <c:v>43598</c:v>
                </c:pt>
                <c:pt idx="1853">
                  <c:v>43599</c:v>
                </c:pt>
                <c:pt idx="1854">
                  <c:v>43600</c:v>
                </c:pt>
                <c:pt idx="1855">
                  <c:v>43601</c:v>
                </c:pt>
                <c:pt idx="1856">
                  <c:v>43602</c:v>
                </c:pt>
                <c:pt idx="1857">
                  <c:v>43605</c:v>
                </c:pt>
                <c:pt idx="1858">
                  <c:v>43606</c:v>
                </c:pt>
                <c:pt idx="1859">
                  <c:v>43607</c:v>
                </c:pt>
                <c:pt idx="1860">
                  <c:v>43608</c:v>
                </c:pt>
                <c:pt idx="1861">
                  <c:v>43609</c:v>
                </c:pt>
                <c:pt idx="1862">
                  <c:v>43612</c:v>
                </c:pt>
                <c:pt idx="1863">
                  <c:v>43613</c:v>
                </c:pt>
                <c:pt idx="1864">
                  <c:v>43614</c:v>
                </c:pt>
                <c:pt idx="1865">
                  <c:v>43615</c:v>
                </c:pt>
                <c:pt idx="1866">
                  <c:v>43616</c:v>
                </c:pt>
                <c:pt idx="1867">
                  <c:v>43619</c:v>
                </c:pt>
                <c:pt idx="1868">
                  <c:v>43620</c:v>
                </c:pt>
                <c:pt idx="1869">
                  <c:v>43621</c:v>
                </c:pt>
                <c:pt idx="1870">
                  <c:v>43622</c:v>
                </c:pt>
                <c:pt idx="1871">
                  <c:v>43623</c:v>
                </c:pt>
                <c:pt idx="1872">
                  <c:v>43626</c:v>
                </c:pt>
                <c:pt idx="1873">
                  <c:v>43627</c:v>
                </c:pt>
                <c:pt idx="1874">
                  <c:v>43629</c:v>
                </c:pt>
                <c:pt idx="1875">
                  <c:v>43630</c:v>
                </c:pt>
                <c:pt idx="1876">
                  <c:v>43633</c:v>
                </c:pt>
                <c:pt idx="1877">
                  <c:v>43634</c:v>
                </c:pt>
                <c:pt idx="1878">
                  <c:v>43635</c:v>
                </c:pt>
                <c:pt idx="1879">
                  <c:v>43636</c:v>
                </c:pt>
                <c:pt idx="1880">
                  <c:v>43637</c:v>
                </c:pt>
                <c:pt idx="1881">
                  <c:v>43640</c:v>
                </c:pt>
                <c:pt idx="1882">
                  <c:v>43641</c:v>
                </c:pt>
                <c:pt idx="1883">
                  <c:v>43642</c:v>
                </c:pt>
                <c:pt idx="1884">
                  <c:v>43643</c:v>
                </c:pt>
                <c:pt idx="1885">
                  <c:v>43644</c:v>
                </c:pt>
                <c:pt idx="1886">
                  <c:v>43647</c:v>
                </c:pt>
                <c:pt idx="1887">
                  <c:v>43648</c:v>
                </c:pt>
                <c:pt idx="1888">
                  <c:v>43649</c:v>
                </c:pt>
                <c:pt idx="1889">
                  <c:v>43650</c:v>
                </c:pt>
                <c:pt idx="1890">
                  <c:v>43651</c:v>
                </c:pt>
                <c:pt idx="1891">
                  <c:v>43654</c:v>
                </c:pt>
                <c:pt idx="1892">
                  <c:v>43655</c:v>
                </c:pt>
                <c:pt idx="1893">
                  <c:v>43656</c:v>
                </c:pt>
                <c:pt idx="1894">
                  <c:v>43657</c:v>
                </c:pt>
                <c:pt idx="1895">
                  <c:v>43658</c:v>
                </c:pt>
                <c:pt idx="1896">
                  <c:v>43661</c:v>
                </c:pt>
                <c:pt idx="1897">
                  <c:v>43662</c:v>
                </c:pt>
                <c:pt idx="1898">
                  <c:v>43663</c:v>
                </c:pt>
                <c:pt idx="1899">
                  <c:v>43664</c:v>
                </c:pt>
                <c:pt idx="1900">
                  <c:v>43665</c:v>
                </c:pt>
                <c:pt idx="1901">
                  <c:v>43668</c:v>
                </c:pt>
                <c:pt idx="1902">
                  <c:v>43669</c:v>
                </c:pt>
                <c:pt idx="1903">
                  <c:v>43670</c:v>
                </c:pt>
                <c:pt idx="1904">
                  <c:v>43671</c:v>
                </c:pt>
                <c:pt idx="1905">
                  <c:v>43672</c:v>
                </c:pt>
                <c:pt idx="1906">
                  <c:v>43675</c:v>
                </c:pt>
                <c:pt idx="1907">
                  <c:v>43676</c:v>
                </c:pt>
                <c:pt idx="1908">
                  <c:v>43677</c:v>
                </c:pt>
                <c:pt idx="1909">
                  <c:v>43678</c:v>
                </c:pt>
                <c:pt idx="1910">
                  <c:v>43679</c:v>
                </c:pt>
                <c:pt idx="1911">
                  <c:v>43682</c:v>
                </c:pt>
                <c:pt idx="1912">
                  <c:v>43683</c:v>
                </c:pt>
                <c:pt idx="1913">
                  <c:v>43684</c:v>
                </c:pt>
                <c:pt idx="1914">
                  <c:v>43685</c:v>
                </c:pt>
                <c:pt idx="1915">
                  <c:v>43686</c:v>
                </c:pt>
                <c:pt idx="1916">
                  <c:v>43689</c:v>
                </c:pt>
                <c:pt idx="1917">
                  <c:v>43690</c:v>
                </c:pt>
                <c:pt idx="1918">
                  <c:v>43691</c:v>
                </c:pt>
                <c:pt idx="1919">
                  <c:v>43692</c:v>
                </c:pt>
                <c:pt idx="1920">
                  <c:v>43693</c:v>
                </c:pt>
                <c:pt idx="1921">
                  <c:v>43696</c:v>
                </c:pt>
                <c:pt idx="1922">
                  <c:v>43697</c:v>
                </c:pt>
                <c:pt idx="1923">
                  <c:v>43698</c:v>
                </c:pt>
                <c:pt idx="1924">
                  <c:v>43699</c:v>
                </c:pt>
                <c:pt idx="1925">
                  <c:v>43700</c:v>
                </c:pt>
                <c:pt idx="1926">
                  <c:v>43703</c:v>
                </c:pt>
                <c:pt idx="1927">
                  <c:v>43704</c:v>
                </c:pt>
                <c:pt idx="1928">
                  <c:v>43705</c:v>
                </c:pt>
                <c:pt idx="1929">
                  <c:v>43706</c:v>
                </c:pt>
                <c:pt idx="1930">
                  <c:v>43707</c:v>
                </c:pt>
                <c:pt idx="1931">
                  <c:v>43710</c:v>
                </c:pt>
                <c:pt idx="1932">
                  <c:v>43711</c:v>
                </c:pt>
                <c:pt idx="1933">
                  <c:v>43712</c:v>
                </c:pt>
                <c:pt idx="1934">
                  <c:v>43713</c:v>
                </c:pt>
                <c:pt idx="1935">
                  <c:v>43714</c:v>
                </c:pt>
                <c:pt idx="1936">
                  <c:v>43717</c:v>
                </c:pt>
                <c:pt idx="1937">
                  <c:v>43718</c:v>
                </c:pt>
                <c:pt idx="1938">
                  <c:v>43719</c:v>
                </c:pt>
                <c:pt idx="1939">
                  <c:v>43720</c:v>
                </c:pt>
                <c:pt idx="1940">
                  <c:v>43721</c:v>
                </c:pt>
                <c:pt idx="1941">
                  <c:v>43724</c:v>
                </c:pt>
                <c:pt idx="1942">
                  <c:v>43725</c:v>
                </c:pt>
                <c:pt idx="1943">
                  <c:v>43726</c:v>
                </c:pt>
                <c:pt idx="1944">
                  <c:v>43727</c:v>
                </c:pt>
                <c:pt idx="1945">
                  <c:v>43728</c:v>
                </c:pt>
                <c:pt idx="1946">
                  <c:v>43731</c:v>
                </c:pt>
                <c:pt idx="1947">
                  <c:v>43732</c:v>
                </c:pt>
                <c:pt idx="1948">
                  <c:v>43733</c:v>
                </c:pt>
                <c:pt idx="1949">
                  <c:v>43734</c:v>
                </c:pt>
                <c:pt idx="1950">
                  <c:v>43735</c:v>
                </c:pt>
                <c:pt idx="1951">
                  <c:v>43738</c:v>
                </c:pt>
                <c:pt idx="1952">
                  <c:v>43739</c:v>
                </c:pt>
                <c:pt idx="1953">
                  <c:v>43740</c:v>
                </c:pt>
                <c:pt idx="1954">
                  <c:v>43741</c:v>
                </c:pt>
                <c:pt idx="1955">
                  <c:v>43742</c:v>
                </c:pt>
                <c:pt idx="1956">
                  <c:v>43745</c:v>
                </c:pt>
                <c:pt idx="1957">
                  <c:v>43746</c:v>
                </c:pt>
                <c:pt idx="1958">
                  <c:v>43747</c:v>
                </c:pt>
                <c:pt idx="1959">
                  <c:v>43748</c:v>
                </c:pt>
                <c:pt idx="1960">
                  <c:v>43749</c:v>
                </c:pt>
                <c:pt idx="1961">
                  <c:v>43752</c:v>
                </c:pt>
                <c:pt idx="1962">
                  <c:v>43753</c:v>
                </c:pt>
                <c:pt idx="1963">
                  <c:v>43754</c:v>
                </c:pt>
                <c:pt idx="1964">
                  <c:v>43755</c:v>
                </c:pt>
                <c:pt idx="1965">
                  <c:v>43756</c:v>
                </c:pt>
                <c:pt idx="1966">
                  <c:v>43759</c:v>
                </c:pt>
                <c:pt idx="1967">
                  <c:v>43760</c:v>
                </c:pt>
                <c:pt idx="1968">
                  <c:v>43761</c:v>
                </c:pt>
                <c:pt idx="1969">
                  <c:v>43762</c:v>
                </c:pt>
                <c:pt idx="1970">
                  <c:v>43763</c:v>
                </c:pt>
                <c:pt idx="1971">
                  <c:v>43766</c:v>
                </c:pt>
                <c:pt idx="1972">
                  <c:v>43767</c:v>
                </c:pt>
                <c:pt idx="1973">
                  <c:v>43768</c:v>
                </c:pt>
                <c:pt idx="1974">
                  <c:v>43769</c:v>
                </c:pt>
                <c:pt idx="1975">
                  <c:v>43770</c:v>
                </c:pt>
                <c:pt idx="1976">
                  <c:v>43774</c:v>
                </c:pt>
                <c:pt idx="1977">
                  <c:v>43775</c:v>
                </c:pt>
                <c:pt idx="1978">
                  <c:v>43776</c:v>
                </c:pt>
                <c:pt idx="1979">
                  <c:v>43777</c:v>
                </c:pt>
                <c:pt idx="1980">
                  <c:v>43780</c:v>
                </c:pt>
                <c:pt idx="1981">
                  <c:v>43781</c:v>
                </c:pt>
                <c:pt idx="1982">
                  <c:v>43782</c:v>
                </c:pt>
                <c:pt idx="1983">
                  <c:v>43783</c:v>
                </c:pt>
                <c:pt idx="1984">
                  <c:v>43784</c:v>
                </c:pt>
                <c:pt idx="1985">
                  <c:v>43787</c:v>
                </c:pt>
                <c:pt idx="1986">
                  <c:v>43788</c:v>
                </c:pt>
                <c:pt idx="1987">
                  <c:v>43789</c:v>
                </c:pt>
                <c:pt idx="1988">
                  <c:v>43790</c:v>
                </c:pt>
                <c:pt idx="1989">
                  <c:v>43791</c:v>
                </c:pt>
                <c:pt idx="1990">
                  <c:v>43794</c:v>
                </c:pt>
                <c:pt idx="1991">
                  <c:v>43795</c:v>
                </c:pt>
                <c:pt idx="1992">
                  <c:v>43796</c:v>
                </c:pt>
                <c:pt idx="1993">
                  <c:v>43797</c:v>
                </c:pt>
                <c:pt idx="1994">
                  <c:v>43798</c:v>
                </c:pt>
                <c:pt idx="1995">
                  <c:v>43801</c:v>
                </c:pt>
                <c:pt idx="1996">
                  <c:v>43802</c:v>
                </c:pt>
                <c:pt idx="1997">
                  <c:v>43803</c:v>
                </c:pt>
                <c:pt idx="1998">
                  <c:v>43804</c:v>
                </c:pt>
                <c:pt idx="1999">
                  <c:v>43805</c:v>
                </c:pt>
                <c:pt idx="2000">
                  <c:v>43808</c:v>
                </c:pt>
                <c:pt idx="2001">
                  <c:v>43809</c:v>
                </c:pt>
                <c:pt idx="2002">
                  <c:v>43810</c:v>
                </c:pt>
                <c:pt idx="2003">
                  <c:v>43811</c:v>
                </c:pt>
                <c:pt idx="2004">
                  <c:v>43812</c:v>
                </c:pt>
                <c:pt idx="2005">
                  <c:v>43815</c:v>
                </c:pt>
                <c:pt idx="2006">
                  <c:v>43816</c:v>
                </c:pt>
                <c:pt idx="2007">
                  <c:v>43817</c:v>
                </c:pt>
                <c:pt idx="2008">
                  <c:v>43818</c:v>
                </c:pt>
                <c:pt idx="2009">
                  <c:v>43819</c:v>
                </c:pt>
                <c:pt idx="2010">
                  <c:v>43822</c:v>
                </c:pt>
                <c:pt idx="2011">
                  <c:v>43823</c:v>
                </c:pt>
                <c:pt idx="2012">
                  <c:v>43824</c:v>
                </c:pt>
                <c:pt idx="2013">
                  <c:v>43825</c:v>
                </c:pt>
                <c:pt idx="2014">
                  <c:v>43826</c:v>
                </c:pt>
                <c:pt idx="2015">
                  <c:v>43829</c:v>
                </c:pt>
                <c:pt idx="2016">
                  <c:v>43833</c:v>
                </c:pt>
                <c:pt idx="2017">
                  <c:v>43836</c:v>
                </c:pt>
                <c:pt idx="2018">
                  <c:v>43838</c:v>
                </c:pt>
                <c:pt idx="2019">
                  <c:v>43839</c:v>
                </c:pt>
                <c:pt idx="2020">
                  <c:v>43840</c:v>
                </c:pt>
                <c:pt idx="2021">
                  <c:v>43843</c:v>
                </c:pt>
                <c:pt idx="2022">
                  <c:v>43844</c:v>
                </c:pt>
                <c:pt idx="2023">
                  <c:v>43845</c:v>
                </c:pt>
                <c:pt idx="2024">
                  <c:v>43846</c:v>
                </c:pt>
                <c:pt idx="2025">
                  <c:v>43847</c:v>
                </c:pt>
                <c:pt idx="2026">
                  <c:v>43850</c:v>
                </c:pt>
                <c:pt idx="2027">
                  <c:v>43851</c:v>
                </c:pt>
                <c:pt idx="2028">
                  <c:v>43852</c:v>
                </c:pt>
                <c:pt idx="2029">
                  <c:v>43853</c:v>
                </c:pt>
                <c:pt idx="2030">
                  <c:v>43854</c:v>
                </c:pt>
                <c:pt idx="2031">
                  <c:v>43857</c:v>
                </c:pt>
                <c:pt idx="2032">
                  <c:v>43858</c:v>
                </c:pt>
                <c:pt idx="2033">
                  <c:v>43859</c:v>
                </c:pt>
                <c:pt idx="2034">
                  <c:v>43860</c:v>
                </c:pt>
                <c:pt idx="2035">
                  <c:v>43861</c:v>
                </c:pt>
                <c:pt idx="2036">
                  <c:v>43864</c:v>
                </c:pt>
                <c:pt idx="2037">
                  <c:v>43865</c:v>
                </c:pt>
                <c:pt idx="2038">
                  <c:v>43866</c:v>
                </c:pt>
                <c:pt idx="2039">
                  <c:v>43867</c:v>
                </c:pt>
                <c:pt idx="2040">
                  <c:v>43868</c:v>
                </c:pt>
                <c:pt idx="2041">
                  <c:v>43871</c:v>
                </c:pt>
                <c:pt idx="2042">
                  <c:v>43872</c:v>
                </c:pt>
                <c:pt idx="2043">
                  <c:v>43873</c:v>
                </c:pt>
                <c:pt idx="2044">
                  <c:v>43874</c:v>
                </c:pt>
                <c:pt idx="2045">
                  <c:v>43875</c:v>
                </c:pt>
                <c:pt idx="2046">
                  <c:v>43878</c:v>
                </c:pt>
                <c:pt idx="2047">
                  <c:v>43879</c:v>
                </c:pt>
                <c:pt idx="2048">
                  <c:v>43880</c:v>
                </c:pt>
                <c:pt idx="2049">
                  <c:v>43881</c:v>
                </c:pt>
                <c:pt idx="2050">
                  <c:v>43882</c:v>
                </c:pt>
                <c:pt idx="2051">
                  <c:v>43886</c:v>
                </c:pt>
                <c:pt idx="2052">
                  <c:v>43887</c:v>
                </c:pt>
                <c:pt idx="2053">
                  <c:v>43888</c:v>
                </c:pt>
                <c:pt idx="2054">
                  <c:v>43889</c:v>
                </c:pt>
                <c:pt idx="2055">
                  <c:v>43892</c:v>
                </c:pt>
                <c:pt idx="2056">
                  <c:v>43893</c:v>
                </c:pt>
                <c:pt idx="2057">
                  <c:v>43894</c:v>
                </c:pt>
                <c:pt idx="2058">
                  <c:v>43895</c:v>
                </c:pt>
                <c:pt idx="2059">
                  <c:v>43896</c:v>
                </c:pt>
                <c:pt idx="2060">
                  <c:v>43900</c:v>
                </c:pt>
                <c:pt idx="2061">
                  <c:v>43901</c:v>
                </c:pt>
                <c:pt idx="2062">
                  <c:v>43902</c:v>
                </c:pt>
                <c:pt idx="2063">
                  <c:v>43903</c:v>
                </c:pt>
                <c:pt idx="2064">
                  <c:v>43906</c:v>
                </c:pt>
                <c:pt idx="2065">
                  <c:v>43907</c:v>
                </c:pt>
                <c:pt idx="2066">
                  <c:v>43908</c:v>
                </c:pt>
                <c:pt idx="2067">
                  <c:v>43909</c:v>
                </c:pt>
                <c:pt idx="2068">
                  <c:v>43910</c:v>
                </c:pt>
                <c:pt idx="2069">
                  <c:v>43913</c:v>
                </c:pt>
                <c:pt idx="2070">
                  <c:v>43914</c:v>
                </c:pt>
                <c:pt idx="2071">
                  <c:v>43915</c:v>
                </c:pt>
                <c:pt idx="2072">
                  <c:v>43916</c:v>
                </c:pt>
                <c:pt idx="2073">
                  <c:v>43917</c:v>
                </c:pt>
                <c:pt idx="2074">
                  <c:v>43920</c:v>
                </c:pt>
                <c:pt idx="2075">
                  <c:v>43921</c:v>
                </c:pt>
                <c:pt idx="2076">
                  <c:v>43922</c:v>
                </c:pt>
                <c:pt idx="2077">
                  <c:v>43923</c:v>
                </c:pt>
                <c:pt idx="2078">
                  <c:v>43924</c:v>
                </c:pt>
                <c:pt idx="2079">
                  <c:v>43927</c:v>
                </c:pt>
                <c:pt idx="2080">
                  <c:v>43928</c:v>
                </c:pt>
                <c:pt idx="2081">
                  <c:v>43929</c:v>
                </c:pt>
                <c:pt idx="2082">
                  <c:v>43930</c:v>
                </c:pt>
                <c:pt idx="2083">
                  <c:v>43931</c:v>
                </c:pt>
                <c:pt idx="2084">
                  <c:v>43934</c:v>
                </c:pt>
                <c:pt idx="2085">
                  <c:v>43935</c:v>
                </c:pt>
                <c:pt idx="2086">
                  <c:v>43936</c:v>
                </c:pt>
                <c:pt idx="2087">
                  <c:v>43937</c:v>
                </c:pt>
                <c:pt idx="2088">
                  <c:v>43938</c:v>
                </c:pt>
                <c:pt idx="2089">
                  <c:v>43941</c:v>
                </c:pt>
                <c:pt idx="2090">
                  <c:v>43942</c:v>
                </c:pt>
                <c:pt idx="2091">
                  <c:v>43943</c:v>
                </c:pt>
                <c:pt idx="2092">
                  <c:v>43944</c:v>
                </c:pt>
                <c:pt idx="2093">
                  <c:v>43945</c:v>
                </c:pt>
                <c:pt idx="2094">
                  <c:v>43948</c:v>
                </c:pt>
                <c:pt idx="2095">
                  <c:v>43949</c:v>
                </c:pt>
                <c:pt idx="2096">
                  <c:v>43950</c:v>
                </c:pt>
                <c:pt idx="2097">
                  <c:v>43951</c:v>
                </c:pt>
                <c:pt idx="2098">
                  <c:v>43955</c:v>
                </c:pt>
                <c:pt idx="2099">
                  <c:v>43956</c:v>
                </c:pt>
                <c:pt idx="2100">
                  <c:v>43957</c:v>
                </c:pt>
                <c:pt idx="2101">
                  <c:v>43958</c:v>
                </c:pt>
                <c:pt idx="2102">
                  <c:v>43959</c:v>
                </c:pt>
                <c:pt idx="2103">
                  <c:v>43963</c:v>
                </c:pt>
                <c:pt idx="2104">
                  <c:v>43964</c:v>
                </c:pt>
                <c:pt idx="2105">
                  <c:v>43965</c:v>
                </c:pt>
                <c:pt idx="2106">
                  <c:v>43966</c:v>
                </c:pt>
                <c:pt idx="2107">
                  <c:v>43969</c:v>
                </c:pt>
                <c:pt idx="2108">
                  <c:v>43970</c:v>
                </c:pt>
                <c:pt idx="2109">
                  <c:v>43971</c:v>
                </c:pt>
                <c:pt idx="2110">
                  <c:v>43972</c:v>
                </c:pt>
                <c:pt idx="2111">
                  <c:v>43973</c:v>
                </c:pt>
                <c:pt idx="2112">
                  <c:v>43976</c:v>
                </c:pt>
                <c:pt idx="2113">
                  <c:v>43977</c:v>
                </c:pt>
                <c:pt idx="2114">
                  <c:v>43978</c:v>
                </c:pt>
                <c:pt idx="2115">
                  <c:v>43979</c:v>
                </c:pt>
                <c:pt idx="2116">
                  <c:v>43980</c:v>
                </c:pt>
                <c:pt idx="2117">
                  <c:v>43983</c:v>
                </c:pt>
                <c:pt idx="2118">
                  <c:v>43984</c:v>
                </c:pt>
                <c:pt idx="2119">
                  <c:v>43985</c:v>
                </c:pt>
                <c:pt idx="2120">
                  <c:v>43986</c:v>
                </c:pt>
                <c:pt idx="2121">
                  <c:v>43987</c:v>
                </c:pt>
                <c:pt idx="2122">
                  <c:v>43990</c:v>
                </c:pt>
                <c:pt idx="2123">
                  <c:v>43991</c:v>
                </c:pt>
                <c:pt idx="2124">
                  <c:v>43992</c:v>
                </c:pt>
                <c:pt idx="2125">
                  <c:v>43993</c:v>
                </c:pt>
                <c:pt idx="2126">
                  <c:v>43997</c:v>
                </c:pt>
                <c:pt idx="2127">
                  <c:v>43998</c:v>
                </c:pt>
                <c:pt idx="2128">
                  <c:v>43999</c:v>
                </c:pt>
                <c:pt idx="2129">
                  <c:v>44000</c:v>
                </c:pt>
                <c:pt idx="2130">
                  <c:v>44001</c:v>
                </c:pt>
                <c:pt idx="2131">
                  <c:v>44004</c:v>
                </c:pt>
                <c:pt idx="2132">
                  <c:v>44005</c:v>
                </c:pt>
                <c:pt idx="2133">
                  <c:v>44007</c:v>
                </c:pt>
                <c:pt idx="2134">
                  <c:v>44008</c:v>
                </c:pt>
                <c:pt idx="2135">
                  <c:v>44011</c:v>
                </c:pt>
                <c:pt idx="2136">
                  <c:v>44012</c:v>
                </c:pt>
                <c:pt idx="2137">
                  <c:v>44014</c:v>
                </c:pt>
                <c:pt idx="2138">
                  <c:v>44015</c:v>
                </c:pt>
                <c:pt idx="2139">
                  <c:v>44018</c:v>
                </c:pt>
                <c:pt idx="2140">
                  <c:v>44019</c:v>
                </c:pt>
                <c:pt idx="2141">
                  <c:v>44020</c:v>
                </c:pt>
                <c:pt idx="2142">
                  <c:v>44021</c:v>
                </c:pt>
                <c:pt idx="2143">
                  <c:v>44022</c:v>
                </c:pt>
                <c:pt idx="2144">
                  <c:v>44025</c:v>
                </c:pt>
                <c:pt idx="2145">
                  <c:v>44026</c:v>
                </c:pt>
                <c:pt idx="2146">
                  <c:v>44027</c:v>
                </c:pt>
                <c:pt idx="2147">
                  <c:v>44028</c:v>
                </c:pt>
                <c:pt idx="2148">
                  <c:v>44029</c:v>
                </c:pt>
                <c:pt idx="2149">
                  <c:v>44032</c:v>
                </c:pt>
                <c:pt idx="2150">
                  <c:v>44033</c:v>
                </c:pt>
                <c:pt idx="2151">
                  <c:v>44034</c:v>
                </c:pt>
                <c:pt idx="2152">
                  <c:v>44035</c:v>
                </c:pt>
                <c:pt idx="2153">
                  <c:v>44036</c:v>
                </c:pt>
                <c:pt idx="2154">
                  <c:v>44039</c:v>
                </c:pt>
                <c:pt idx="2155">
                  <c:v>44040</c:v>
                </c:pt>
                <c:pt idx="2156">
                  <c:v>44041</c:v>
                </c:pt>
                <c:pt idx="2157">
                  <c:v>44042</c:v>
                </c:pt>
                <c:pt idx="2158">
                  <c:v>44043</c:v>
                </c:pt>
                <c:pt idx="2159">
                  <c:v>44046</c:v>
                </c:pt>
                <c:pt idx="2160">
                  <c:v>44047</c:v>
                </c:pt>
                <c:pt idx="2161">
                  <c:v>44048</c:v>
                </c:pt>
                <c:pt idx="2162">
                  <c:v>44049</c:v>
                </c:pt>
                <c:pt idx="2163">
                  <c:v>44050</c:v>
                </c:pt>
                <c:pt idx="2164">
                  <c:v>44053</c:v>
                </c:pt>
                <c:pt idx="2165">
                  <c:v>44054</c:v>
                </c:pt>
                <c:pt idx="2166">
                  <c:v>44055</c:v>
                </c:pt>
                <c:pt idx="2167">
                  <c:v>44056</c:v>
                </c:pt>
                <c:pt idx="2168">
                  <c:v>44057</c:v>
                </c:pt>
                <c:pt idx="2169">
                  <c:v>44060</c:v>
                </c:pt>
                <c:pt idx="2170">
                  <c:v>44061</c:v>
                </c:pt>
                <c:pt idx="2171">
                  <c:v>44062</c:v>
                </c:pt>
                <c:pt idx="2172">
                  <c:v>44063</c:v>
                </c:pt>
                <c:pt idx="2173">
                  <c:v>44064</c:v>
                </c:pt>
                <c:pt idx="2174">
                  <c:v>44067</c:v>
                </c:pt>
                <c:pt idx="2175">
                  <c:v>44068</c:v>
                </c:pt>
                <c:pt idx="2176">
                  <c:v>44069</c:v>
                </c:pt>
                <c:pt idx="2177">
                  <c:v>44070</c:v>
                </c:pt>
                <c:pt idx="2178">
                  <c:v>44071</c:v>
                </c:pt>
                <c:pt idx="2179">
                  <c:v>44074</c:v>
                </c:pt>
                <c:pt idx="2180">
                  <c:v>44075</c:v>
                </c:pt>
                <c:pt idx="2181">
                  <c:v>44076</c:v>
                </c:pt>
                <c:pt idx="2182">
                  <c:v>44077</c:v>
                </c:pt>
                <c:pt idx="2183">
                  <c:v>44078</c:v>
                </c:pt>
                <c:pt idx="2184">
                  <c:v>44081</c:v>
                </c:pt>
                <c:pt idx="2185">
                  <c:v>44082</c:v>
                </c:pt>
                <c:pt idx="2186">
                  <c:v>44083</c:v>
                </c:pt>
                <c:pt idx="2187">
                  <c:v>44084</c:v>
                </c:pt>
                <c:pt idx="2188">
                  <c:v>44085</c:v>
                </c:pt>
                <c:pt idx="2189">
                  <c:v>44088</c:v>
                </c:pt>
                <c:pt idx="2190">
                  <c:v>44089</c:v>
                </c:pt>
                <c:pt idx="2191">
                  <c:v>44090</c:v>
                </c:pt>
                <c:pt idx="2192">
                  <c:v>44091</c:v>
                </c:pt>
                <c:pt idx="2193">
                  <c:v>44092</c:v>
                </c:pt>
                <c:pt idx="2194">
                  <c:v>44095</c:v>
                </c:pt>
                <c:pt idx="2195">
                  <c:v>44096</c:v>
                </c:pt>
                <c:pt idx="2196">
                  <c:v>44097</c:v>
                </c:pt>
                <c:pt idx="2197">
                  <c:v>44098</c:v>
                </c:pt>
                <c:pt idx="2198">
                  <c:v>44099</c:v>
                </c:pt>
                <c:pt idx="2199">
                  <c:v>44102</c:v>
                </c:pt>
                <c:pt idx="2200">
                  <c:v>44103</c:v>
                </c:pt>
                <c:pt idx="2201">
                  <c:v>44104</c:v>
                </c:pt>
                <c:pt idx="2202">
                  <c:v>44105</c:v>
                </c:pt>
                <c:pt idx="2203">
                  <c:v>44106</c:v>
                </c:pt>
                <c:pt idx="2204">
                  <c:v>44109</c:v>
                </c:pt>
                <c:pt idx="2205">
                  <c:v>44110</c:v>
                </c:pt>
                <c:pt idx="2206">
                  <c:v>44111</c:v>
                </c:pt>
                <c:pt idx="2207">
                  <c:v>44112</c:v>
                </c:pt>
                <c:pt idx="2208">
                  <c:v>44113</c:v>
                </c:pt>
                <c:pt idx="2209">
                  <c:v>44116</c:v>
                </c:pt>
                <c:pt idx="2210">
                  <c:v>44117</c:v>
                </c:pt>
                <c:pt idx="2211">
                  <c:v>44118</c:v>
                </c:pt>
                <c:pt idx="2212">
                  <c:v>44119</c:v>
                </c:pt>
                <c:pt idx="2213">
                  <c:v>44120</c:v>
                </c:pt>
                <c:pt idx="2214">
                  <c:v>44123</c:v>
                </c:pt>
                <c:pt idx="2215">
                  <c:v>44124</c:v>
                </c:pt>
                <c:pt idx="2216">
                  <c:v>44125</c:v>
                </c:pt>
                <c:pt idx="2217">
                  <c:v>44126</c:v>
                </c:pt>
                <c:pt idx="2218">
                  <c:v>44127</c:v>
                </c:pt>
                <c:pt idx="2219">
                  <c:v>44130</c:v>
                </c:pt>
                <c:pt idx="2220">
                  <c:v>44131</c:v>
                </c:pt>
                <c:pt idx="2221">
                  <c:v>44132</c:v>
                </c:pt>
                <c:pt idx="2222">
                  <c:v>44133</c:v>
                </c:pt>
                <c:pt idx="2223">
                  <c:v>44134</c:v>
                </c:pt>
                <c:pt idx="2224">
                  <c:v>44137</c:v>
                </c:pt>
                <c:pt idx="2225">
                  <c:v>44138</c:v>
                </c:pt>
                <c:pt idx="2226">
                  <c:v>44140</c:v>
                </c:pt>
                <c:pt idx="2227">
                  <c:v>44141</c:v>
                </c:pt>
                <c:pt idx="2228">
                  <c:v>44144</c:v>
                </c:pt>
                <c:pt idx="2229">
                  <c:v>44145</c:v>
                </c:pt>
                <c:pt idx="2230">
                  <c:v>44146</c:v>
                </c:pt>
                <c:pt idx="2231">
                  <c:v>44147</c:v>
                </c:pt>
                <c:pt idx="2232">
                  <c:v>44148</c:v>
                </c:pt>
                <c:pt idx="2233">
                  <c:v>44151</c:v>
                </c:pt>
                <c:pt idx="2234">
                  <c:v>44152</c:v>
                </c:pt>
                <c:pt idx="2235">
                  <c:v>44153</c:v>
                </c:pt>
                <c:pt idx="2236">
                  <c:v>44154</c:v>
                </c:pt>
                <c:pt idx="2237">
                  <c:v>44155</c:v>
                </c:pt>
                <c:pt idx="2238">
                  <c:v>44158</c:v>
                </c:pt>
                <c:pt idx="2239">
                  <c:v>44159</c:v>
                </c:pt>
                <c:pt idx="2240">
                  <c:v>44160</c:v>
                </c:pt>
                <c:pt idx="2241">
                  <c:v>44161</c:v>
                </c:pt>
                <c:pt idx="2242">
                  <c:v>44162</c:v>
                </c:pt>
                <c:pt idx="2243">
                  <c:v>44165</c:v>
                </c:pt>
                <c:pt idx="2244">
                  <c:v>44166</c:v>
                </c:pt>
                <c:pt idx="2245">
                  <c:v>44167</c:v>
                </c:pt>
                <c:pt idx="2246">
                  <c:v>44168</c:v>
                </c:pt>
                <c:pt idx="2247">
                  <c:v>44169</c:v>
                </c:pt>
                <c:pt idx="2248">
                  <c:v>44172</c:v>
                </c:pt>
                <c:pt idx="2249">
                  <c:v>44173</c:v>
                </c:pt>
                <c:pt idx="2250">
                  <c:v>44174</c:v>
                </c:pt>
                <c:pt idx="2251">
                  <c:v>44175</c:v>
                </c:pt>
                <c:pt idx="2252">
                  <c:v>44176</c:v>
                </c:pt>
                <c:pt idx="2253">
                  <c:v>44179</c:v>
                </c:pt>
                <c:pt idx="2254">
                  <c:v>44180</c:v>
                </c:pt>
                <c:pt idx="2255">
                  <c:v>44181</c:v>
                </c:pt>
                <c:pt idx="2256">
                  <c:v>44182</c:v>
                </c:pt>
                <c:pt idx="2257">
                  <c:v>44183</c:v>
                </c:pt>
                <c:pt idx="2258">
                  <c:v>44186</c:v>
                </c:pt>
                <c:pt idx="2259">
                  <c:v>44187</c:v>
                </c:pt>
                <c:pt idx="2260">
                  <c:v>44188</c:v>
                </c:pt>
                <c:pt idx="2261">
                  <c:v>44189</c:v>
                </c:pt>
                <c:pt idx="2262">
                  <c:v>44190</c:v>
                </c:pt>
                <c:pt idx="2263">
                  <c:v>44193</c:v>
                </c:pt>
                <c:pt idx="2264">
                  <c:v>44194</c:v>
                </c:pt>
                <c:pt idx="2265">
                  <c:v>44195</c:v>
                </c:pt>
                <c:pt idx="2266">
                  <c:v>44200</c:v>
                </c:pt>
                <c:pt idx="2267">
                  <c:v>44201</c:v>
                </c:pt>
                <c:pt idx="2268">
                  <c:v>44202</c:v>
                </c:pt>
                <c:pt idx="2269">
                  <c:v>44204</c:v>
                </c:pt>
                <c:pt idx="2270">
                  <c:v>44207</c:v>
                </c:pt>
                <c:pt idx="2271">
                  <c:v>44208</c:v>
                </c:pt>
                <c:pt idx="2272">
                  <c:v>44209</c:v>
                </c:pt>
                <c:pt idx="2273">
                  <c:v>44210</c:v>
                </c:pt>
                <c:pt idx="2274">
                  <c:v>44211</c:v>
                </c:pt>
                <c:pt idx="2275">
                  <c:v>44214</c:v>
                </c:pt>
                <c:pt idx="2276">
                  <c:v>44215</c:v>
                </c:pt>
                <c:pt idx="2277">
                  <c:v>44216</c:v>
                </c:pt>
                <c:pt idx="2278">
                  <c:v>44217</c:v>
                </c:pt>
                <c:pt idx="2279">
                  <c:v>44218</c:v>
                </c:pt>
                <c:pt idx="2280">
                  <c:v>44221</c:v>
                </c:pt>
                <c:pt idx="2281">
                  <c:v>44222</c:v>
                </c:pt>
                <c:pt idx="2282">
                  <c:v>44223</c:v>
                </c:pt>
                <c:pt idx="2283">
                  <c:v>44224</c:v>
                </c:pt>
                <c:pt idx="2284">
                  <c:v>44225</c:v>
                </c:pt>
                <c:pt idx="2285">
                  <c:v>44228</c:v>
                </c:pt>
                <c:pt idx="2286">
                  <c:v>44229</c:v>
                </c:pt>
                <c:pt idx="2287">
                  <c:v>44230</c:v>
                </c:pt>
                <c:pt idx="2288">
                  <c:v>44231</c:v>
                </c:pt>
                <c:pt idx="2289">
                  <c:v>44232</c:v>
                </c:pt>
                <c:pt idx="2290">
                  <c:v>44235</c:v>
                </c:pt>
                <c:pt idx="2291">
                  <c:v>44236</c:v>
                </c:pt>
                <c:pt idx="2292">
                  <c:v>44237</c:v>
                </c:pt>
                <c:pt idx="2293">
                  <c:v>44238</c:v>
                </c:pt>
                <c:pt idx="2294">
                  <c:v>44239</c:v>
                </c:pt>
                <c:pt idx="2295">
                  <c:v>44242</c:v>
                </c:pt>
                <c:pt idx="2296">
                  <c:v>44243</c:v>
                </c:pt>
                <c:pt idx="2297">
                  <c:v>44244</c:v>
                </c:pt>
                <c:pt idx="2298">
                  <c:v>44245</c:v>
                </c:pt>
                <c:pt idx="2299">
                  <c:v>44246</c:v>
                </c:pt>
                <c:pt idx="2300">
                  <c:v>44247</c:v>
                </c:pt>
                <c:pt idx="2301">
                  <c:v>44249</c:v>
                </c:pt>
                <c:pt idx="2302">
                  <c:v>44251</c:v>
                </c:pt>
                <c:pt idx="2303">
                  <c:v>44252</c:v>
                </c:pt>
                <c:pt idx="2304">
                  <c:v>44253</c:v>
                </c:pt>
                <c:pt idx="2305">
                  <c:v>44256</c:v>
                </c:pt>
                <c:pt idx="2306">
                  <c:v>44257</c:v>
                </c:pt>
                <c:pt idx="2307">
                  <c:v>44258</c:v>
                </c:pt>
                <c:pt idx="2308">
                  <c:v>44259</c:v>
                </c:pt>
                <c:pt idx="2309">
                  <c:v>44260</c:v>
                </c:pt>
                <c:pt idx="2310">
                  <c:v>44264</c:v>
                </c:pt>
                <c:pt idx="2311">
                  <c:v>44265</c:v>
                </c:pt>
                <c:pt idx="2312">
                  <c:v>44266</c:v>
                </c:pt>
                <c:pt idx="2313">
                  <c:v>44267</c:v>
                </c:pt>
                <c:pt idx="2314">
                  <c:v>44270</c:v>
                </c:pt>
                <c:pt idx="2315">
                  <c:v>44271</c:v>
                </c:pt>
                <c:pt idx="2316">
                  <c:v>44272</c:v>
                </c:pt>
                <c:pt idx="2317">
                  <c:v>44273</c:v>
                </c:pt>
                <c:pt idx="2318">
                  <c:v>44274</c:v>
                </c:pt>
                <c:pt idx="2319">
                  <c:v>44277</c:v>
                </c:pt>
                <c:pt idx="2320">
                  <c:v>44278</c:v>
                </c:pt>
                <c:pt idx="2321">
                  <c:v>44279</c:v>
                </c:pt>
                <c:pt idx="2322">
                  <c:v>44280</c:v>
                </c:pt>
                <c:pt idx="2323">
                  <c:v>44281</c:v>
                </c:pt>
                <c:pt idx="2324">
                  <c:v>44284</c:v>
                </c:pt>
                <c:pt idx="2325">
                  <c:v>44285</c:v>
                </c:pt>
                <c:pt idx="2326">
                  <c:v>44286</c:v>
                </c:pt>
                <c:pt idx="2327">
                  <c:v>44287</c:v>
                </c:pt>
                <c:pt idx="2328">
                  <c:v>44288</c:v>
                </c:pt>
                <c:pt idx="2329">
                  <c:v>44291</c:v>
                </c:pt>
                <c:pt idx="2330">
                  <c:v>44292</c:v>
                </c:pt>
                <c:pt idx="2331">
                  <c:v>44293</c:v>
                </c:pt>
                <c:pt idx="2332">
                  <c:v>44294</c:v>
                </c:pt>
                <c:pt idx="2333">
                  <c:v>44295</c:v>
                </c:pt>
                <c:pt idx="2334">
                  <c:v>44298</c:v>
                </c:pt>
                <c:pt idx="2335">
                  <c:v>44299</c:v>
                </c:pt>
                <c:pt idx="2336">
                  <c:v>44300</c:v>
                </c:pt>
                <c:pt idx="2337">
                  <c:v>44301</c:v>
                </c:pt>
                <c:pt idx="2338">
                  <c:v>44302</c:v>
                </c:pt>
                <c:pt idx="2339">
                  <c:v>44305</c:v>
                </c:pt>
                <c:pt idx="2340">
                  <c:v>44306</c:v>
                </c:pt>
                <c:pt idx="2341">
                  <c:v>44307</c:v>
                </c:pt>
                <c:pt idx="2342">
                  <c:v>44308</c:v>
                </c:pt>
                <c:pt idx="2343">
                  <c:v>44309</c:v>
                </c:pt>
                <c:pt idx="2344">
                  <c:v>44312</c:v>
                </c:pt>
                <c:pt idx="2345">
                  <c:v>44313</c:v>
                </c:pt>
                <c:pt idx="2346">
                  <c:v>44314</c:v>
                </c:pt>
                <c:pt idx="2347">
                  <c:v>44315</c:v>
                </c:pt>
                <c:pt idx="2348">
                  <c:v>44316</c:v>
                </c:pt>
                <c:pt idx="2349">
                  <c:v>44320</c:v>
                </c:pt>
                <c:pt idx="2350">
                  <c:v>44321</c:v>
                </c:pt>
                <c:pt idx="2351">
                  <c:v>44322</c:v>
                </c:pt>
                <c:pt idx="2352">
                  <c:v>44323</c:v>
                </c:pt>
                <c:pt idx="2353">
                  <c:v>44326</c:v>
                </c:pt>
                <c:pt idx="2354">
                  <c:v>44327</c:v>
                </c:pt>
                <c:pt idx="2355">
                  <c:v>44328</c:v>
                </c:pt>
                <c:pt idx="2356">
                  <c:v>44329</c:v>
                </c:pt>
                <c:pt idx="2357">
                  <c:v>44330</c:v>
                </c:pt>
                <c:pt idx="2358">
                  <c:v>44333</c:v>
                </c:pt>
                <c:pt idx="2359">
                  <c:v>44334</c:v>
                </c:pt>
                <c:pt idx="2360">
                  <c:v>44335</c:v>
                </c:pt>
                <c:pt idx="2361">
                  <c:v>44336</c:v>
                </c:pt>
                <c:pt idx="2362">
                  <c:v>44337</c:v>
                </c:pt>
                <c:pt idx="2363">
                  <c:v>44340</c:v>
                </c:pt>
                <c:pt idx="2364">
                  <c:v>44341</c:v>
                </c:pt>
                <c:pt idx="2365">
                  <c:v>44342</c:v>
                </c:pt>
                <c:pt idx="2366">
                  <c:v>44343</c:v>
                </c:pt>
                <c:pt idx="2367">
                  <c:v>44344</c:v>
                </c:pt>
                <c:pt idx="2368">
                  <c:v>44347</c:v>
                </c:pt>
                <c:pt idx="2369">
                  <c:v>44348</c:v>
                </c:pt>
                <c:pt idx="2370">
                  <c:v>44349</c:v>
                </c:pt>
                <c:pt idx="2371">
                  <c:v>44350</c:v>
                </c:pt>
                <c:pt idx="2372">
                  <c:v>44351</c:v>
                </c:pt>
                <c:pt idx="2373">
                  <c:v>44354</c:v>
                </c:pt>
                <c:pt idx="2374">
                  <c:v>44355</c:v>
                </c:pt>
                <c:pt idx="2375">
                  <c:v>44356</c:v>
                </c:pt>
                <c:pt idx="2376">
                  <c:v>44357</c:v>
                </c:pt>
                <c:pt idx="2377">
                  <c:v>44358</c:v>
                </c:pt>
                <c:pt idx="2378">
                  <c:v>44361</c:v>
                </c:pt>
                <c:pt idx="2379">
                  <c:v>44362</c:v>
                </c:pt>
                <c:pt idx="2380">
                  <c:v>44363</c:v>
                </c:pt>
                <c:pt idx="2381">
                  <c:v>44364</c:v>
                </c:pt>
                <c:pt idx="2382">
                  <c:v>44365</c:v>
                </c:pt>
                <c:pt idx="2383">
                  <c:v>44368</c:v>
                </c:pt>
                <c:pt idx="2384">
                  <c:v>44369</c:v>
                </c:pt>
                <c:pt idx="2385">
                  <c:v>44370</c:v>
                </c:pt>
                <c:pt idx="2386">
                  <c:v>44371</c:v>
                </c:pt>
                <c:pt idx="2387">
                  <c:v>44372</c:v>
                </c:pt>
                <c:pt idx="2388">
                  <c:v>44375</c:v>
                </c:pt>
                <c:pt idx="2389">
                  <c:v>44376</c:v>
                </c:pt>
                <c:pt idx="2390">
                  <c:v>44377</c:v>
                </c:pt>
                <c:pt idx="2391">
                  <c:v>44378</c:v>
                </c:pt>
                <c:pt idx="2392">
                  <c:v>44379</c:v>
                </c:pt>
                <c:pt idx="2393">
                  <c:v>44382</c:v>
                </c:pt>
                <c:pt idx="2394">
                  <c:v>44383</c:v>
                </c:pt>
                <c:pt idx="2395">
                  <c:v>44384</c:v>
                </c:pt>
                <c:pt idx="2396">
                  <c:v>44385</c:v>
                </c:pt>
                <c:pt idx="2397">
                  <c:v>44386</c:v>
                </c:pt>
                <c:pt idx="2398">
                  <c:v>44389</c:v>
                </c:pt>
                <c:pt idx="2399">
                  <c:v>44390</c:v>
                </c:pt>
                <c:pt idx="2400">
                  <c:v>44391</c:v>
                </c:pt>
                <c:pt idx="2401">
                  <c:v>44392</c:v>
                </c:pt>
                <c:pt idx="2402">
                  <c:v>44393</c:v>
                </c:pt>
                <c:pt idx="2403">
                  <c:v>44396</c:v>
                </c:pt>
                <c:pt idx="2404">
                  <c:v>44397</c:v>
                </c:pt>
                <c:pt idx="2405">
                  <c:v>44398</c:v>
                </c:pt>
                <c:pt idx="2406">
                  <c:v>44399</c:v>
                </c:pt>
                <c:pt idx="2407">
                  <c:v>44400</c:v>
                </c:pt>
                <c:pt idx="2408">
                  <c:v>44403</c:v>
                </c:pt>
                <c:pt idx="2409">
                  <c:v>44404</c:v>
                </c:pt>
                <c:pt idx="2410">
                  <c:v>44405</c:v>
                </c:pt>
                <c:pt idx="2411">
                  <c:v>44406</c:v>
                </c:pt>
                <c:pt idx="2412">
                  <c:v>44407</c:v>
                </c:pt>
                <c:pt idx="2413">
                  <c:v>44410</c:v>
                </c:pt>
                <c:pt idx="2414">
                  <c:v>44411</c:v>
                </c:pt>
                <c:pt idx="2415">
                  <c:v>44412</c:v>
                </c:pt>
                <c:pt idx="2416">
                  <c:v>44413</c:v>
                </c:pt>
                <c:pt idx="2417">
                  <c:v>44414</c:v>
                </c:pt>
                <c:pt idx="2418">
                  <c:v>44417</c:v>
                </c:pt>
                <c:pt idx="2419">
                  <c:v>44418</c:v>
                </c:pt>
                <c:pt idx="2420">
                  <c:v>44419</c:v>
                </c:pt>
                <c:pt idx="2421">
                  <c:v>44420</c:v>
                </c:pt>
                <c:pt idx="2422">
                  <c:v>44421</c:v>
                </c:pt>
                <c:pt idx="2423">
                  <c:v>44424</c:v>
                </c:pt>
                <c:pt idx="2424">
                  <c:v>44425</c:v>
                </c:pt>
                <c:pt idx="2425">
                  <c:v>44426</c:v>
                </c:pt>
                <c:pt idx="2426">
                  <c:v>44427</c:v>
                </c:pt>
                <c:pt idx="2427">
                  <c:v>44428</c:v>
                </c:pt>
                <c:pt idx="2428">
                  <c:v>44431</c:v>
                </c:pt>
                <c:pt idx="2429">
                  <c:v>44432</c:v>
                </c:pt>
                <c:pt idx="2430">
                  <c:v>44433</c:v>
                </c:pt>
                <c:pt idx="2431">
                  <c:v>44434</c:v>
                </c:pt>
                <c:pt idx="2432">
                  <c:v>44435</c:v>
                </c:pt>
                <c:pt idx="2433">
                  <c:v>44438</c:v>
                </c:pt>
                <c:pt idx="2434">
                  <c:v>44439</c:v>
                </c:pt>
                <c:pt idx="2435">
                  <c:v>44440</c:v>
                </c:pt>
                <c:pt idx="2436">
                  <c:v>44441</c:v>
                </c:pt>
                <c:pt idx="2437">
                  <c:v>44442</c:v>
                </c:pt>
                <c:pt idx="2438">
                  <c:v>44445</c:v>
                </c:pt>
                <c:pt idx="2439">
                  <c:v>44446</c:v>
                </c:pt>
                <c:pt idx="2440">
                  <c:v>44447</c:v>
                </c:pt>
                <c:pt idx="2441">
                  <c:v>44448</c:v>
                </c:pt>
                <c:pt idx="2442">
                  <c:v>44449</c:v>
                </c:pt>
                <c:pt idx="2443">
                  <c:v>44452</c:v>
                </c:pt>
                <c:pt idx="2444">
                  <c:v>44453</c:v>
                </c:pt>
                <c:pt idx="2445">
                  <c:v>44454</c:v>
                </c:pt>
                <c:pt idx="2446">
                  <c:v>44455</c:v>
                </c:pt>
                <c:pt idx="2447">
                  <c:v>44456</c:v>
                </c:pt>
                <c:pt idx="2448">
                  <c:v>44459</c:v>
                </c:pt>
                <c:pt idx="2449">
                  <c:v>44460</c:v>
                </c:pt>
                <c:pt idx="2450">
                  <c:v>44461</c:v>
                </c:pt>
                <c:pt idx="2451">
                  <c:v>44462</c:v>
                </c:pt>
                <c:pt idx="2452">
                  <c:v>44463</c:v>
                </c:pt>
                <c:pt idx="2453">
                  <c:v>44466</c:v>
                </c:pt>
                <c:pt idx="2454">
                  <c:v>44467</c:v>
                </c:pt>
                <c:pt idx="2455">
                  <c:v>44468</c:v>
                </c:pt>
                <c:pt idx="2456">
                  <c:v>44469</c:v>
                </c:pt>
                <c:pt idx="2457">
                  <c:v>44470</c:v>
                </c:pt>
                <c:pt idx="2458">
                  <c:v>44473</c:v>
                </c:pt>
                <c:pt idx="2459">
                  <c:v>44474</c:v>
                </c:pt>
                <c:pt idx="2460">
                  <c:v>44475</c:v>
                </c:pt>
                <c:pt idx="2461">
                  <c:v>44476</c:v>
                </c:pt>
                <c:pt idx="2462">
                  <c:v>44477</c:v>
                </c:pt>
                <c:pt idx="2463">
                  <c:v>44480</c:v>
                </c:pt>
                <c:pt idx="2464">
                  <c:v>44481</c:v>
                </c:pt>
                <c:pt idx="2465">
                  <c:v>44482</c:v>
                </c:pt>
                <c:pt idx="2466">
                  <c:v>44483</c:v>
                </c:pt>
                <c:pt idx="2467">
                  <c:v>44484</c:v>
                </c:pt>
                <c:pt idx="2468">
                  <c:v>44487</c:v>
                </c:pt>
                <c:pt idx="2469">
                  <c:v>44488</c:v>
                </c:pt>
                <c:pt idx="2470">
                  <c:v>44489</c:v>
                </c:pt>
                <c:pt idx="2471">
                  <c:v>44490</c:v>
                </c:pt>
                <c:pt idx="2472">
                  <c:v>44491</c:v>
                </c:pt>
                <c:pt idx="2473">
                  <c:v>44494</c:v>
                </c:pt>
                <c:pt idx="2474">
                  <c:v>44495</c:v>
                </c:pt>
                <c:pt idx="2475">
                  <c:v>44496</c:v>
                </c:pt>
                <c:pt idx="2476">
                  <c:v>44497</c:v>
                </c:pt>
                <c:pt idx="2477">
                  <c:v>44498</c:v>
                </c:pt>
                <c:pt idx="2478">
                  <c:v>44501</c:v>
                </c:pt>
                <c:pt idx="2479">
                  <c:v>44502</c:v>
                </c:pt>
                <c:pt idx="2480">
                  <c:v>44503</c:v>
                </c:pt>
                <c:pt idx="2481">
                  <c:v>44505</c:v>
                </c:pt>
                <c:pt idx="2482">
                  <c:v>44508</c:v>
                </c:pt>
                <c:pt idx="2483">
                  <c:v>44509</c:v>
                </c:pt>
                <c:pt idx="2484">
                  <c:v>44510</c:v>
                </c:pt>
                <c:pt idx="2485">
                  <c:v>44511</c:v>
                </c:pt>
                <c:pt idx="2486">
                  <c:v>44512</c:v>
                </c:pt>
                <c:pt idx="2487">
                  <c:v>44515</c:v>
                </c:pt>
                <c:pt idx="2488">
                  <c:v>44516</c:v>
                </c:pt>
                <c:pt idx="2489">
                  <c:v>44517</c:v>
                </c:pt>
                <c:pt idx="2490">
                  <c:v>44518</c:v>
                </c:pt>
                <c:pt idx="2491">
                  <c:v>44519</c:v>
                </c:pt>
                <c:pt idx="2492">
                  <c:v>44522</c:v>
                </c:pt>
                <c:pt idx="2493">
                  <c:v>44523</c:v>
                </c:pt>
                <c:pt idx="2494">
                  <c:v>44524</c:v>
                </c:pt>
                <c:pt idx="2495">
                  <c:v>44525</c:v>
                </c:pt>
                <c:pt idx="2496">
                  <c:v>44526</c:v>
                </c:pt>
                <c:pt idx="2497">
                  <c:v>44529</c:v>
                </c:pt>
                <c:pt idx="2498">
                  <c:v>44530</c:v>
                </c:pt>
                <c:pt idx="2499">
                  <c:v>44531</c:v>
                </c:pt>
                <c:pt idx="2500">
                  <c:v>44532</c:v>
                </c:pt>
                <c:pt idx="2501">
                  <c:v>44533</c:v>
                </c:pt>
                <c:pt idx="2502">
                  <c:v>44536</c:v>
                </c:pt>
                <c:pt idx="2503">
                  <c:v>44537</c:v>
                </c:pt>
                <c:pt idx="2504">
                  <c:v>44538</c:v>
                </c:pt>
                <c:pt idx="2505">
                  <c:v>44539</c:v>
                </c:pt>
                <c:pt idx="2506">
                  <c:v>44540</c:v>
                </c:pt>
                <c:pt idx="2507">
                  <c:v>44543</c:v>
                </c:pt>
                <c:pt idx="2508">
                  <c:v>44544</c:v>
                </c:pt>
                <c:pt idx="2509">
                  <c:v>44545</c:v>
                </c:pt>
                <c:pt idx="2510">
                  <c:v>44546</c:v>
                </c:pt>
                <c:pt idx="2511">
                  <c:v>44547</c:v>
                </c:pt>
                <c:pt idx="2512">
                  <c:v>44550</c:v>
                </c:pt>
                <c:pt idx="2513">
                  <c:v>44551</c:v>
                </c:pt>
                <c:pt idx="2514">
                  <c:v>44552</c:v>
                </c:pt>
                <c:pt idx="2515">
                  <c:v>44553</c:v>
                </c:pt>
                <c:pt idx="2516">
                  <c:v>44554</c:v>
                </c:pt>
                <c:pt idx="2517">
                  <c:v>44557</c:v>
                </c:pt>
                <c:pt idx="2518">
                  <c:v>44558</c:v>
                </c:pt>
                <c:pt idx="2519">
                  <c:v>44559</c:v>
                </c:pt>
                <c:pt idx="2520">
                  <c:v>44560</c:v>
                </c:pt>
                <c:pt idx="2521">
                  <c:v>44564</c:v>
                </c:pt>
                <c:pt idx="2522">
                  <c:v>44565</c:v>
                </c:pt>
                <c:pt idx="2523">
                  <c:v>44566</c:v>
                </c:pt>
                <c:pt idx="2524">
                  <c:v>44567</c:v>
                </c:pt>
                <c:pt idx="2525">
                  <c:v>44568</c:v>
                </c:pt>
                <c:pt idx="2526">
                  <c:v>44571</c:v>
                </c:pt>
                <c:pt idx="2527">
                  <c:v>44572</c:v>
                </c:pt>
                <c:pt idx="2528">
                  <c:v>44573</c:v>
                </c:pt>
                <c:pt idx="2529">
                  <c:v>44574</c:v>
                </c:pt>
                <c:pt idx="2530">
                  <c:v>44575</c:v>
                </c:pt>
                <c:pt idx="2531">
                  <c:v>44578</c:v>
                </c:pt>
                <c:pt idx="2532">
                  <c:v>44579</c:v>
                </c:pt>
                <c:pt idx="2533">
                  <c:v>44580</c:v>
                </c:pt>
                <c:pt idx="2534">
                  <c:v>44581</c:v>
                </c:pt>
                <c:pt idx="2535">
                  <c:v>44582</c:v>
                </c:pt>
                <c:pt idx="2536">
                  <c:v>44585</c:v>
                </c:pt>
                <c:pt idx="2537">
                  <c:v>44586</c:v>
                </c:pt>
                <c:pt idx="2538">
                  <c:v>44587</c:v>
                </c:pt>
                <c:pt idx="2539">
                  <c:v>44588</c:v>
                </c:pt>
                <c:pt idx="2540">
                  <c:v>44589</c:v>
                </c:pt>
                <c:pt idx="2541">
                  <c:v>44592</c:v>
                </c:pt>
                <c:pt idx="2542">
                  <c:v>44593</c:v>
                </c:pt>
                <c:pt idx="2543">
                  <c:v>44594</c:v>
                </c:pt>
                <c:pt idx="2544">
                  <c:v>44595</c:v>
                </c:pt>
                <c:pt idx="2545">
                  <c:v>44596</c:v>
                </c:pt>
                <c:pt idx="2546">
                  <c:v>44599</c:v>
                </c:pt>
                <c:pt idx="2547">
                  <c:v>44600</c:v>
                </c:pt>
                <c:pt idx="2548">
                  <c:v>44601</c:v>
                </c:pt>
                <c:pt idx="2549">
                  <c:v>44602</c:v>
                </c:pt>
                <c:pt idx="2550">
                  <c:v>44603</c:v>
                </c:pt>
                <c:pt idx="2551">
                  <c:v>44606</c:v>
                </c:pt>
                <c:pt idx="2552">
                  <c:v>44607</c:v>
                </c:pt>
                <c:pt idx="2553">
                  <c:v>44608</c:v>
                </c:pt>
                <c:pt idx="2554">
                  <c:v>44609</c:v>
                </c:pt>
                <c:pt idx="2555">
                  <c:v>44610</c:v>
                </c:pt>
                <c:pt idx="2556">
                  <c:v>44613</c:v>
                </c:pt>
                <c:pt idx="2557">
                  <c:v>44614</c:v>
                </c:pt>
                <c:pt idx="2558">
                  <c:v>44616</c:v>
                </c:pt>
                <c:pt idx="2559">
                  <c:v>44617</c:v>
                </c:pt>
                <c:pt idx="2560">
                  <c:v>44644</c:v>
                </c:pt>
                <c:pt idx="2561">
                  <c:v>44645</c:v>
                </c:pt>
                <c:pt idx="2562">
                  <c:v>44648</c:v>
                </c:pt>
                <c:pt idx="2563">
                  <c:v>44649</c:v>
                </c:pt>
                <c:pt idx="2564">
                  <c:v>44650</c:v>
                </c:pt>
                <c:pt idx="2565">
                  <c:v>44651</c:v>
                </c:pt>
                <c:pt idx="2566">
                  <c:v>44652</c:v>
                </c:pt>
                <c:pt idx="2567">
                  <c:v>44655</c:v>
                </c:pt>
                <c:pt idx="2568">
                  <c:v>44656</c:v>
                </c:pt>
                <c:pt idx="2569">
                  <c:v>44657</c:v>
                </c:pt>
                <c:pt idx="2570">
                  <c:v>44658</c:v>
                </c:pt>
                <c:pt idx="2571">
                  <c:v>44659</c:v>
                </c:pt>
                <c:pt idx="2572">
                  <c:v>44662</c:v>
                </c:pt>
                <c:pt idx="2573">
                  <c:v>44663</c:v>
                </c:pt>
                <c:pt idx="2574">
                  <c:v>44664</c:v>
                </c:pt>
                <c:pt idx="2575">
                  <c:v>44665</c:v>
                </c:pt>
                <c:pt idx="2576">
                  <c:v>44666</c:v>
                </c:pt>
                <c:pt idx="2577">
                  <c:v>44669</c:v>
                </c:pt>
                <c:pt idx="2578">
                  <c:v>44670</c:v>
                </c:pt>
                <c:pt idx="2579">
                  <c:v>44671</c:v>
                </c:pt>
                <c:pt idx="2580">
                  <c:v>44672</c:v>
                </c:pt>
                <c:pt idx="2581">
                  <c:v>44673</c:v>
                </c:pt>
                <c:pt idx="2582">
                  <c:v>44676</c:v>
                </c:pt>
                <c:pt idx="2583">
                  <c:v>44677</c:v>
                </c:pt>
                <c:pt idx="2584">
                  <c:v>44678</c:v>
                </c:pt>
                <c:pt idx="2585">
                  <c:v>44679</c:v>
                </c:pt>
                <c:pt idx="2586">
                  <c:v>44680</c:v>
                </c:pt>
                <c:pt idx="2587">
                  <c:v>44685</c:v>
                </c:pt>
                <c:pt idx="2588">
                  <c:v>44686</c:v>
                </c:pt>
                <c:pt idx="2589">
                  <c:v>44687</c:v>
                </c:pt>
                <c:pt idx="2590">
                  <c:v>44692</c:v>
                </c:pt>
                <c:pt idx="2591">
                  <c:v>44693</c:v>
                </c:pt>
                <c:pt idx="2592">
                  <c:v>44694</c:v>
                </c:pt>
                <c:pt idx="2593">
                  <c:v>44697</c:v>
                </c:pt>
                <c:pt idx="2594">
                  <c:v>44698</c:v>
                </c:pt>
                <c:pt idx="2595">
                  <c:v>44699</c:v>
                </c:pt>
                <c:pt idx="2596">
                  <c:v>44700</c:v>
                </c:pt>
                <c:pt idx="2597">
                  <c:v>44701</c:v>
                </c:pt>
                <c:pt idx="2598">
                  <c:v>44704</c:v>
                </c:pt>
                <c:pt idx="2599">
                  <c:v>44705</c:v>
                </c:pt>
                <c:pt idx="2600">
                  <c:v>44706</c:v>
                </c:pt>
                <c:pt idx="2601">
                  <c:v>44707</c:v>
                </c:pt>
                <c:pt idx="2602">
                  <c:v>44708</c:v>
                </c:pt>
                <c:pt idx="2603">
                  <c:v>44711</c:v>
                </c:pt>
                <c:pt idx="2604">
                  <c:v>44712</c:v>
                </c:pt>
                <c:pt idx="2605">
                  <c:v>44713</c:v>
                </c:pt>
                <c:pt idx="2606">
                  <c:v>44714</c:v>
                </c:pt>
                <c:pt idx="2607">
                  <c:v>44715</c:v>
                </c:pt>
                <c:pt idx="2608">
                  <c:v>44718</c:v>
                </c:pt>
                <c:pt idx="2609">
                  <c:v>44719</c:v>
                </c:pt>
                <c:pt idx="2610">
                  <c:v>44720</c:v>
                </c:pt>
                <c:pt idx="2611">
                  <c:v>44721</c:v>
                </c:pt>
                <c:pt idx="2612">
                  <c:v>44722</c:v>
                </c:pt>
                <c:pt idx="2613">
                  <c:v>44726</c:v>
                </c:pt>
                <c:pt idx="2614">
                  <c:v>44727</c:v>
                </c:pt>
                <c:pt idx="2615">
                  <c:v>44728</c:v>
                </c:pt>
                <c:pt idx="2616">
                  <c:v>44729</c:v>
                </c:pt>
                <c:pt idx="2617">
                  <c:v>44732</c:v>
                </c:pt>
                <c:pt idx="2618">
                  <c:v>44733</c:v>
                </c:pt>
                <c:pt idx="2619">
                  <c:v>44734</c:v>
                </c:pt>
                <c:pt idx="2620">
                  <c:v>44735</c:v>
                </c:pt>
                <c:pt idx="2621">
                  <c:v>44736</c:v>
                </c:pt>
                <c:pt idx="2622">
                  <c:v>44739</c:v>
                </c:pt>
                <c:pt idx="2623">
                  <c:v>44740</c:v>
                </c:pt>
                <c:pt idx="2624">
                  <c:v>44741</c:v>
                </c:pt>
                <c:pt idx="2625">
                  <c:v>44742</c:v>
                </c:pt>
                <c:pt idx="2626">
                  <c:v>44743</c:v>
                </c:pt>
                <c:pt idx="2627">
                  <c:v>44746</c:v>
                </c:pt>
                <c:pt idx="2628">
                  <c:v>44747</c:v>
                </c:pt>
                <c:pt idx="2629">
                  <c:v>44748</c:v>
                </c:pt>
                <c:pt idx="2630">
                  <c:v>44749</c:v>
                </c:pt>
                <c:pt idx="2631">
                  <c:v>44750</c:v>
                </c:pt>
                <c:pt idx="2632">
                  <c:v>44753</c:v>
                </c:pt>
                <c:pt idx="2633">
                  <c:v>44754</c:v>
                </c:pt>
                <c:pt idx="2634">
                  <c:v>44755</c:v>
                </c:pt>
                <c:pt idx="2635">
                  <c:v>44756</c:v>
                </c:pt>
                <c:pt idx="2636">
                  <c:v>44757</c:v>
                </c:pt>
                <c:pt idx="2637">
                  <c:v>44760</c:v>
                </c:pt>
                <c:pt idx="2638">
                  <c:v>44761</c:v>
                </c:pt>
                <c:pt idx="2639">
                  <c:v>44762</c:v>
                </c:pt>
                <c:pt idx="2640">
                  <c:v>44763</c:v>
                </c:pt>
                <c:pt idx="2641">
                  <c:v>44764</c:v>
                </c:pt>
                <c:pt idx="2642">
                  <c:v>44767</c:v>
                </c:pt>
                <c:pt idx="2643">
                  <c:v>44768</c:v>
                </c:pt>
                <c:pt idx="2644">
                  <c:v>44769</c:v>
                </c:pt>
                <c:pt idx="2645">
                  <c:v>44770</c:v>
                </c:pt>
                <c:pt idx="2646">
                  <c:v>44771</c:v>
                </c:pt>
                <c:pt idx="2647">
                  <c:v>44774</c:v>
                </c:pt>
                <c:pt idx="2648">
                  <c:v>44775</c:v>
                </c:pt>
                <c:pt idx="2649">
                  <c:v>44776</c:v>
                </c:pt>
                <c:pt idx="2650">
                  <c:v>44777</c:v>
                </c:pt>
                <c:pt idx="2651">
                  <c:v>44778</c:v>
                </c:pt>
                <c:pt idx="2652">
                  <c:v>44781</c:v>
                </c:pt>
                <c:pt idx="2653">
                  <c:v>44782</c:v>
                </c:pt>
                <c:pt idx="2654">
                  <c:v>44783</c:v>
                </c:pt>
                <c:pt idx="2655">
                  <c:v>44784</c:v>
                </c:pt>
                <c:pt idx="2656">
                  <c:v>44785</c:v>
                </c:pt>
                <c:pt idx="2657">
                  <c:v>44788</c:v>
                </c:pt>
                <c:pt idx="2658">
                  <c:v>44789</c:v>
                </c:pt>
                <c:pt idx="2659">
                  <c:v>44790</c:v>
                </c:pt>
                <c:pt idx="2660">
                  <c:v>44791</c:v>
                </c:pt>
                <c:pt idx="2661">
                  <c:v>44792</c:v>
                </c:pt>
                <c:pt idx="2662">
                  <c:v>44795</c:v>
                </c:pt>
                <c:pt idx="2663">
                  <c:v>44796</c:v>
                </c:pt>
                <c:pt idx="2664">
                  <c:v>44797</c:v>
                </c:pt>
                <c:pt idx="2665">
                  <c:v>44798</c:v>
                </c:pt>
                <c:pt idx="2666">
                  <c:v>44799</c:v>
                </c:pt>
                <c:pt idx="2667">
                  <c:v>44802</c:v>
                </c:pt>
                <c:pt idx="2668">
                  <c:v>44803</c:v>
                </c:pt>
                <c:pt idx="2669">
                  <c:v>44804</c:v>
                </c:pt>
                <c:pt idx="2670">
                  <c:v>44805</c:v>
                </c:pt>
                <c:pt idx="2671">
                  <c:v>44806</c:v>
                </c:pt>
                <c:pt idx="2672">
                  <c:v>44809</c:v>
                </c:pt>
                <c:pt idx="2673">
                  <c:v>44810</c:v>
                </c:pt>
                <c:pt idx="2674">
                  <c:v>44811</c:v>
                </c:pt>
                <c:pt idx="2675">
                  <c:v>44812</c:v>
                </c:pt>
                <c:pt idx="2676">
                  <c:v>44813</c:v>
                </c:pt>
                <c:pt idx="2677">
                  <c:v>44816</c:v>
                </c:pt>
                <c:pt idx="2678">
                  <c:v>44817</c:v>
                </c:pt>
                <c:pt idx="2679">
                  <c:v>44818</c:v>
                </c:pt>
                <c:pt idx="2680">
                  <c:v>44819</c:v>
                </c:pt>
                <c:pt idx="2681">
                  <c:v>44820</c:v>
                </c:pt>
                <c:pt idx="2682">
                  <c:v>44823</c:v>
                </c:pt>
                <c:pt idx="2683">
                  <c:v>44824</c:v>
                </c:pt>
                <c:pt idx="2684">
                  <c:v>44825</c:v>
                </c:pt>
                <c:pt idx="2685">
                  <c:v>44826</c:v>
                </c:pt>
                <c:pt idx="2686">
                  <c:v>44827</c:v>
                </c:pt>
                <c:pt idx="2687">
                  <c:v>44830</c:v>
                </c:pt>
                <c:pt idx="2688">
                  <c:v>44831</c:v>
                </c:pt>
                <c:pt idx="2689">
                  <c:v>44832</c:v>
                </c:pt>
                <c:pt idx="2690">
                  <c:v>44833</c:v>
                </c:pt>
                <c:pt idx="2691">
                  <c:v>44834</c:v>
                </c:pt>
                <c:pt idx="2692">
                  <c:v>44837</c:v>
                </c:pt>
                <c:pt idx="2693">
                  <c:v>44838</c:v>
                </c:pt>
                <c:pt idx="2694">
                  <c:v>44839</c:v>
                </c:pt>
                <c:pt idx="2695">
                  <c:v>44840</c:v>
                </c:pt>
                <c:pt idx="2696">
                  <c:v>44841</c:v>
                </c:pt>
                <c:pt idx="2697">
                  <c:v>44844</c:v>
                </c:pt>
                <c:pt idx="2698">
                  <c:v>44845</c:v>
                </c:pt>
                <c:pt idx="2699">
                  <c:v>44846</c:v>
                </c:pt>
                <c:pt idx="2700">
                  <c:v>44847</c:v>
                </c:pt>
                <c:pt idx="2701">
                  <c:v>44848</c:v>
                </c:pt>
                <c:pt idx="2702">
                  <c:v>44851</c:v>
                </c:pt>
                <c:pt idx="2703">
                  <c:v>44852</c:v>
                </c:pt>
                <c:pt idx="2704">
                  <c:v>44853</c:v>
                </c:pt>
                <c:pt idx="2705">
                  <c:v>44854</c:v>
                </c:pt>
                <c:pt idx="2706">
                  <c:v>44855</c:v>
                </c:pt>
                <c:pt idx="2707">
                  <c:v>44858</c:v>
                </c:pt>
                <c:pt idx="2708">
                  <c:v>44859</c:v>
                </c:pt>
                <c:pt idx="2709">
                  <c:v>44860</c:v>
                </c:pt>
                <c:pt idx="2710">
                  <c:v>44861</c:v>
                </c:pt>
                <c:pt idx="2711">
                  <c:v>44862</c:v>
                </c:pt>
                <c:pt idx="2712">
                  <c:v>44865</c:v>
                </c:pt>
                <c:pt idx="2713">
                  <c:v>44866</c:v>
                </c:pt>
                <c:pt idx="2714">
                  <c:v>44867</c:v>
                </c:pt>
                <c:pt idx="2715">
                  <c:v>44868</c:v>
                </c:pt>
                <c:pt idx="2716">
                  <c:v>44872</c:v>
                </c:pt>
                <c:pt idx="2717">
                  <c:v>44873</c:v>
                </c:pt>
                <c:pt idx="2718">
                  <c:v>44874</c:v>
                </c:pt>
                <c:pt idx="2719">
                  <c:v>44875</c:v>
                </c:pt>
                <c:pt idx="2720">
                  <c:v>44876</c:v>
                </c:pt>
                <c:pt idx="2721">
                  <c:v>44879</c:v>
                </c:pt>
                <c:pt idx="2722">
                  <c:v>44880</c:v>
                </c:pt>
                <c:pt idx="2723">
                  <c:v>44881</c:v>
                </c:pt>
                <c:pt idx="2724">
                  <c:v>44882</c:v>
                </c:pt>
                <c:pt idx="2725">
                  <c:v>44883</c:v>
                </c:pt>
                <c:pt idx="2726">
                  <c:v>44886</c:v>
                </c:pt>
                <c:pt idx="2727">
                  <c:v>44887</c:v>
                </c:pt>
                <c:pt idx="2728">
                  <c:v>44888</c:v>
                </c:pt>
                <c:pt idx="2729">
                  <c:v>44889</c:v>
                </c:pt>
                <c:pt idx="2730">
                  <c:v>44890</c:v>
                </c:pt>
                <c:pt idx="2731">
                  <c:v>44893</c:v>
                </c:pt>
                <c:pt idx="2732">
                  <c:v>44894</c:v>
                </c:pt>
                <c:pt idx="2733">
                  <c:v>44895</c:v>
                </c:pt>
                <c:pt idx="2734">
                  <c:v>44896</c:v>
                </c:pt>
                <c:pt idx="2735">
                  <c:v>44897</c:v>
                </c:pt>
                <c:pt idx="2736">
                  <c:v>44900</c:v>
                </c:pt>
                <c:pt idx="2737">
                  <c:v>44901</c:v>
                </c:pt>
                <c:pt idx="2738">
                  <c:v>44902</c:v>
                </c:pt>
                <c:pt idx="2739">
                  <c:v>44903</c:v>
                </c:pt>
              </c:numCache>
            </c:numRef>
          </c:cat>
          <c:val>
            <c:numRef>
              <c:f>'сравнительный график'!$C$2:$C$2741</c:f>
              <c:numCache>
                <c:formatCode>General</c:formatCode>
                <c:ptCount val="2740"/>
                <c:pt idx="0">
                  <c:v>1</c:v>
                </c:pt>
                <c:pt idx="1">
                  <c:v>1.0303317955435738</c:v>
                </c:pt>
                <c:pt idx="2">
                  <c:v>1.0323505401249216</c:v>
                </c:pt>
                <c:pt idx="3">
                  <c:v>1.0233073238028338</c:v>
                </c:pt>
                <c:pt idx="4">
                  <c:v>1.0273637980242882</c:v>
                </c:pt>
                <c:pt idx="5">
                  <c:v>1.0329011068289256</c:v>
                </c:pt>
                <c:pt idx="6">
                  <c:v>1.0532404331124738</c:v>
                </c:pt>
                <c:pt idx="7">
                  <c:v>1.0451021712578867</c:v>
                </c:pt>
                <c:pt idx="8">
                  <c:v>1.0444313658484106</c:v>
                </c:pt>
                <c:pt idx="9">
                  <c:v>1.0436466500863821</c:v>
                </c:pt>
                <c:pt idx="10">
                  <c:v>1.0443490972604559</c:v>
                </c:pt>
                <c:pt idx="11">
                  <c:v>1.0599864573247522</c:v>
                </c:pt>
                <c:pt idx="12">
                  <c:v>1.0652326618950885</c:v>
                </c:pt>
                <c:pt idx="13">
                  <c:v>1.0723647156354614</c:v>
                </c:pt>
                <c:pt idx="14">
                  <c:v>1.0634164246071676</c:v>
                </c:pt>
                <c:pt idx="15">
                  <c:v>1.0692068675285882</c:v>
                </c:pt>
                <c:pt idx="16">
                  <c:v>1.061669799201362</c:v>
                </c:pt>
                <c:pt idx="17">
                  <c:v>1.0688651364709307</c:v>
                </c:pt>
                <c:pt idx="18">
                  <c:v>1.0802245299615869</c:v>
                </c:pt>
                <c:pt idx="19">
                  <c:v>1.0754592802131389</c:v>
                </c:pt>
                <c:pt idx="20">
                  <c:v>1.0670868693005271</c:v>
                </c:pt>
                <c:pt idx="21">
                  <c:v>1.0797309184338593</c:v>
                </c:pt>
                <c:pt idx="22">
                  <c:v>1.0977920376663566</c:v>
                </c:pt>
                <c:pt idx="23">
                  <c:v>1.0999563343648548</c:v>
                </c:pt>
                <c:pt idx="24">
                  <c:v>1.1159544105455672</c:v>
                </c:pt>
                <c:pt idx="25">
                  <c:v>1.1145621729032584</c:v>
                </c:pt>
                <c:pt idx="26">
                  <c:v>1.1050190167005234</c:v>
                </c:pt>
                <c:pt idx="27">
                  <c:v>1.1090248640986211</c:v>
                </c:pt>
                <c:pt idx="28">
                  <c:v>1.100563856245135</c:v>
                </c:pt>
                <c:pt idx="29">
                  <c:v>1.088805776520545</c:v>
                </c:pt>
                <c:pt idx="30">
                  <c:v>1.1131066517317538</c:v>
                </c:pt>
                <c:pt idx="31">
                  <c:v>1.1151886798422974</c:v>
                </c:pt>
                <c:pt idx="32">
                  <c:v>1.1275036546238111</c:v>
                </c:pt>
                <c:pt idx="33">
                  <c:v>1.1210677197045924</c:v>
                </c:pt>
                <c:pt idx="34">
                  <c:v>1.1197640790031578</c:v>
                </c:pt>
                <c:pt idx="35">
                  <c:v>1.1273707592124997</c:v>
                </c:pt>
                <c:pt idx="36">
                  <c:v>1.1129421145558445</c:v>
                </c:pt>
                <c:pt idx="37">
                  <c:v>1.0980831419006576</c:v>
                </c:pt>
                <c:pt idx="38">
                  <c:v>1.1383377948221416</c:v>
                </c:pt>
                <c:pt idx="39">
                  <c:v>1.1369835272973503</c:v>
                </c:pt>
                <c:pt idx="40">
                  <c:v>1.1237382846366577</c:v>
                </c:pt>
                <c:pt idx="41">
                  <c:v>1.1406792854023884</c:v>
                </c:pt>
                <c:pt idx="42">
                  <c:v>1.1393313462305166</c:v>
                </c:pt>
                <c:pt idx="43">
                  <c:v>1.1481151000829013</c:v>
                </c:pt>
                <c:pt idx="44">
                  <c:v>1.160721179098716</c:v>
                </c:pt>
                <c:pt idx="45">
                  <c:v>1.1153468886652871</c:v>
                </c:pt>
                <c:pt idx="46">
                  <c:v>1.1229472405217094</c:v>
                </c:pt>
                <c:pt idx="47">
                  <c:v>1.1468620862048233</c:v>
                </c:pt>
                <c:pt idx="48">
                  <c:v>1.1453875799745601</c:v>
                </c:pt>
                <c:pt idx="49">
                  <c:v>1.1508236351324841</c:v>
                </c:pt>
                <c:pt idx="50">
                  <c:v>1.1645814743796632</c:v>
                </c:pt>
                <c:pt idx="51">
                  <c:v>1.1613540143906746</c:v>
                </c:pt>
                <c:pt idx="52">
                  <c:v>1.1558989741739916</c:v>
                </c:pt>
                <c:pt idx="53">
                  <c:v>1.1326422771945146</c:v>
                </c:pt>
                <c:pt idx="54">
                  <c:v>1.1128218758503725</c:v>
                </c:pt>
                <c:pt idx="55">
                  <c:v>1.1079174023376936</c:v>
                </c:pt>
                <c:pt idx="56">
                  <c:v>1.0920142514507749</c:v>
                </c:pt>
                <c:pt idx="57">
                  <c:v>1.100196811775799</c:v>
                </c:pt>
                <c:pt idx="58">
                  <c:v>1.1174415734816698</c:v>
                </c:pt>
                <c:pt idx="59">
                  <c:v>1.1097019978610168</c:v>
                </c:pt>
                <c:pt idx="60">
                  <c:v>1.0854897195906821</c:v>
                </c:pt>
                <c:pt idx="61">
                  <c:v>1.0672767198881148</c:v>
                </c:pt>
                <c:pt idx="62">
                  <c:v>1.0833254228921838</c:v>
                </c:pt>
                <c:pt idx="63">
                  <c:v>1.0865845246457704</c:v>
                </c:pt>
                <c:pt idx="64">
                  <c:v>1.1066833735183743</c:v>
                </c:pt>
                <c:pt idx="65">
                  <c:v>1.0801422613736322</c:v>
                </c:pt>
                <c:pt idx="66">
                  <c:v>1.0888753884026605</c:v>
                </c:pt>
                <c:pt idx="67">
                  <c:v>1.0689410767059657</c:v>
                </c:pt>
                <c:pt idx="68">
                  <c:v>1.0784336060853441</c:v>
                </c:pt>
                <c:pt idx="69">
                  <c:v>1.0695675836450047</c:v>
                </c:pt>
                <c:pt idx="70">
                  <c:v>1.0750669223321245</c:v>
                </c:pt>
                <c:pt idx="71">
                  <c:v>1.0721115815186781</c:v>
                </c:pt>
                <c:pt idx="72">
                  <c:v>1.0728393421044304</c:v>
                </c:pt>
                <c:pt idx="73">
                  <c:v>1.0550313569887166</c:v>
                </c:pt>
                <c:pt idx="74">
                  <c:v>1.0506774501800415</c:v>
                </c:pt>
                <c:pt idx="75">
                  <c:v>1.0484941684227844</c:v>
                </c:pt>
                <c:pt idx="76">
                  <c:v>1.0685170770603536</c:v>
                </c:pt>
                <c:pt idx="77">
                  <c:v>1.0745859675102361</c:v>
                </c:pt>
                <c:pt idx="78">
                  <c:v>1.0469120801928882</c:v>
                </c:pt>
                <c:pt idx="79">
                  <c:v>1.0405331004499458</c:v>
                </c:pt>
                <c:pt idx="80">
                  <c:v>1.0437099336155777</c:v>
                </c:pt>
                <c:pt idx="81">
                  <c:v>1.0331479125927894</c:v>
                </c:pt>
                <c:pt idx="82">
                  <c:v>1.0492788841848131</c:v>
                </c:pt>
                <c:pt idx="83">
                  <c:v>1.0520253893519134</c:v>
                </c:pt>
                <c:pt idx="84">
                  <c:v>1.0324201520070371</c:v>
                </c:pt>
                <c:pt idx="85">
                  <c:v>1.0300470196621925</c:v>
                </c:pt>
                <c:pt idx="86">
                  <c:v>0.99322233402312377</c:v>
                </c:pt>
                <c:pt idx="87">
                  <c:v>0.98984932191698471</c:v>
                </c:pt>
                <c:pt idx="88">
                  <c:v>0.98894436744948389</c:v>
                </c:pt>
                <c:pt idx="89">
                  <c:v>0.9881406666286966</c:v>
                </c:pt>
                <c:pt idx="90">
                  <c:v>1.0054866819812807</c:v>
                </c:pt>
                <c:pt idx="91">
                  <c:v>0.99383618425632358</c:v>
                </c:pt>
                <c:pt idx="92">
                  <c:v>0.98941899391845278</c:v>
                </c:pt>
                <c:pt idx="93">
                  <c:v>0.95487251533043493</c:v>
                </c:pt>
                <c:pt idx="94">
                  <c:v>0.9601060631949323</c:v>
                </c:pt>
                <c:pt idx="95">
                  <c:v>0.95321448686550347</c:v>
                </c:pt>
                <c:pt idx="96">
                  <c:v>0.91943373898075553</c:v>
                </c:pt>
                <c:pt idx="97">
                  <c:v>0.90778956960871793</c:v>
                </c:pt>
                <c:pt idx="98">
                  <c:v>0.92702776248425822</c:v>
                </c:pt>
                <c:pt idx="99">
                  <c:v>0.9289325967130535</c:v>
                </c:pt>
                <c:pt idx="100">
                  <c:v>0.89713262329213583</c:v>
                </c:pt>
                <c:pt idx="101">
                  <c:v>0.9170732633417501</c:v>
                </c:pt>
                <c:pt idx="102">
                  <c:v>0.91501654864288473</c:v>
                </c:pt>
                <c:pt idx="103">
                  <c:v>0.92152842379713829</c:v>
                </c:pt>
                <c:pt idx="104">
                  <c:v>0.94748732747327857</c:v>
                </c:pt>
                <c:pt idx="105">
                  <c:v>0.93407754763667661</c:v>
                </c:pt>
                <c:pt idx="106">
                  <c:v>0.93273593681772449</c:v>
                </c:pt>
                <c:pt idx="107">
                  <c:v>0.9267809567203944</c:v>
                </c:pt>
                <c:pt idx="108">
                  <c:v>0.93233725058379047</c:v>
                </c:pt>
                <c:pt idx="109">
                  <c:v>0.92604053942880282</c:v>
                </c:pt>
                <c:pt idx="110">
                  <c:v>0.937583455154127</c:v>
                </c:pt>
                <c:pt idx="111">
                  <c:v>0.95409412792132597</c:v>
                </c:pt>
                <c:pt idx="112">
                  <c:v>0.95165771204728544</c:v>
                </c:pt>
                <c:pt idx="113">
                  <c:v>0.95533448509356456</c:v>
                </c:pt>
                <c:pt idx="114">
                  <c:v>0.96130212189673392</c:v>
                </c:pt>
                <c:pt idx="115">
                  <c:v>0.96102367436827207</c:v>
                </c:pt>
                <c:pt idx="116">
                  <c:v>0.98186294053246759</c:v>
                </c:pt>
                <c:pt idx="117">
                  <c:v>0.99169720096950364</c:v>
                </c:pt>
                <c:pt idx="118">
                  <c:v>0.99238699143773856</c:v>
                </c:pt>
                <c:pt idx="119">
                  <c:v>0.98148323935729254</c:v>
                </c:pt>
                <c:pt idx="120">
                  <c:v>0.97354748479613218</c:v>
                </c:pt>
                <c:pt idx="121">
                  <c:v>0.96182104683613989</c:v>
                </c:pt>
                <c:pt idx="122">
                  <c:v>0.94968326593637475</c:v>
                </c:pt>
                <c:pt idx="123">
                  <c:v>0.95872648225846258</c:v>
                </c:pt>
                <c:pt idx="124">
                  <c:v>0.97585733361178084</c:v>
                </c:pt>
                <c:pt idx="125">
                  <c:v>0.9594099443737778</c:v>
                </c:pt>
                <c:pt idx="126">
                  <c:v>0.99127952967681099</c:v>
                </c:pt>
                <c:pt idx="127">
                  <c:v>1.0021579683455786</c:v>
                </c:pt>
                <c:pt idx="128">
                  <c:v>1.0306608698953923</c:v>
                </c:pt>
                <c:pt idx="129">
                  <c:v>1.0355780001139103</c:v>
                </c:pt>
                <c:pt idx="130">
                  <c:v>1.0294458261348318</c:v>
                </c:pt>
                <c:pt idx="131">
                  <c:v>1.0140489434814801</c:v>
                </c:pt>
                <c:pt idx="132">
                  <c:v>1.0142894208924242</c:v>
                </c:pt>
                <c:pt idx="133">
                  <c:v>1.0199975952258904</c:v>
                </c:pt>
                <c:pt idx="134">
                  <c:v>1.007499098209709</c:v>
                </c:pt>
                <c:pt idx="135">
                  <c:v>0.99972155247153816</c:v>
                </c:pt>
                <c:pt idx="136">
                  <c:v>1.0156373600642961</c:v>
                </c:pt>
                <c:pt idx="137">
                  <c:v>1.0196052373448763</c:v>
                </c:pt>
                <c:pt idx="138">
                  <c:v>1.0254399787367343</c:v>
                </c:pt>
                <c:pt idx="139">
                  <c:v>1.0226555034521165</c:v>
                </c:pt>
                <c:pt idx="140">
                  <c:v>1.0285218866085724</c:v>
                </c:pt>
                <c:pt idx="141">
                  <c:v>1.0148336592435088</c:v>
                </c:pt>
                <c:pt idx="142">
                  <c:v>0.98442592346489977</c:v>
                </c:pt>
                <c:pt idx="143">
                  <c:v>0.97924933077667875</c:v>
                </c:pt>
                <c:pt idx="144">
                  <c:v>0.98062891171314837</c:v>
                </c:pt>
                <c:pt idx="145">
                  <c:v>0.99238066308481898</c:v>
                </c:pt>
                <c:pt idx="146">
                  <c:v>1.0083281124421746</c:v>
                </c:pt>
                <c:pt idx="147">
                  <c:v>1.0244400989754396</c:v>
                </c:pt>
                <c:pt idx="148">
                  <c:v>1.0090558730279271</c:v>
                </c:pt>
                <c:pt idx="149">
                  <c:v>1.0125174820749403</c:v>
                </c:pt>
                <c:pt idx="150">
                  <c:v>1.0019048342287953</c:v>
                </c:pt>
                <c:pt idx="151">
                  <c:v>1.0192824913459775</c:v>
                </c:pt>
                <c:pt idx="152">
                  <c:v>1.0320341224789424</c:v>
                </c:pt>
                <c:pt idx="153">
                  <c:v>1.0420392484448071</c:v>
                </c:pt>
                <c:pt idx="154">
                  <c:v>1.0415013384466425</c:v>
                </c:pt>
                <c:pt idx="155">
                  <c:v>1.0464690954885172</c:v>
                </c:pt>
                <c:pt idx="156">
                  <c:v>1.0358248058777741</c:v>
                </c:pt>
                <c:pt idx="157">
                  <c:v>1.0436023516159447</c:v>
                </c:pt>
                <c:pt idx="158">
                  <c:v>1.0521329713515462</c:v>
                </c:pt>
                <c:pt idx="159">
                  <c:v>1.0418810396218174</c:v>
                </c:pt>
                <c:pt idx="160">
                  <c:v>1.0444313658484106</c:v>
                </c:pt>
                <c:pt idx="161">
                  <c:v>1.0389636689258885</c:v>
                </c:pt>
                <c:pt idx="162">
                  <c:v>1.0289775280187825</c:v>
                </c:pt>
                <c:pt idx="163">
                  <c:v>1.0475069453673291</c:v>
                </c:pt>
                <c:pt idx="164">
                  <c:v>1.0420076066802093</c:v>
                </c:pt>
                <c:pt idx="165">
                  <c:v>1.0468044981932552</c:v>
                </c:pt>
                <c:pt idx="166">
                  <c:v>1.0472221694859478</c:v>
                </c:pt>
                <c:pt idx="167">
                  <c:v>1.0504179877103386</c:v>
                </c:pt>
                <c:pt idx="168">
                  <c:v>1.0523164935862142</c:v>
                </c:pt>
                <c:pt idx="169">
                  <c:v>1.0557464608686298</c:v>
                </c:pt>
                <c:pt idx="170">
                  <c:v>1.0503736892399014</c:v>
                </c:pt>
                <c:pt idx="171">
                  <c:v>1.0452983501983939</c:v>
                </c:pt>
                <c:pt idx="172">
                  <c:v>1.0573412058043652</c:v>
                </c:pt>
                <c:pt idx="173">
                  <c:v>1.0552908194584194</c:v>
                </c:pt>
                <c:pt idx="174">
                  <c:v>1.0443490972604559</c:v>
                </c:pt>
                <c:pt idx="175">
                  <c:v>1.0689220916472069</c:v>
                </c:pt>
                <c:pt idx="176">
                  <c:v>1.0832558110100683</c:v>
                </c:pt>
                <c:pt idx="177">
                  <c:v>1.086375688999424</c:v>
                </c:pt>
                <c:pt idx="178">
                  <c:v>1.0857998088837417</c:v>
                </c:pt>
                <c:pt idx="179">
                  <c:v>1.086160525000158</c:v>
                </c:pt>
                <c:pt idx="180">
                  <c:v>1.0818002898385637</c:v>
                </c:pt>
                <c:pt idx="181">
                  <c:v>1.127914997563584</c:v>
                </c:pt>
                <c:pt idx="182">
                  <c:v>1.1242318961643853</c:v>
                </c:pt>
                <c:pt idx="183">
                  <c:v>1.11316360690803</c:v>
                </c:pt>
                <c:pt idx="184">
                  <c:v>1.1012789601250483</c:v>
                </c:pt>
                <c:pt idx="185">
                  <c:v>1.1013991988305203</c:v>
                </c:pt>
                <c:pt idx="186">
                  <c:v>1.0994690511900467</c:v>
                </c:pt>
                <c:pt idx="187">
                  <c:v>1.0945202792069308</c:v>
                </c:pt>
                <c:pt idx="188">
                  <c:v>1.0891538359311221</c:v>
                </c:pt>
                <c:pt idx="189">
                  <c:v>1.0618026946126731</c:v>
                </c:pt>
                <c:pt idx="190">
                  <c:v>1.0687765395300564</c:v>
                </c:pt>
                <c:pt idx="191">
                  <c:v>1.0725798796347275</c:v>
                </c:pt>
                <c:pt idx="192">
                  <c:v>1.0984691714287522</c:v>
                </c:pt>
                <c:pt idx="193">
                  <c:v>1.0950961593226132</c:v>
                </c:pt>
                <c:pt idx="194">
                  <c:v>1.0854137793556471</c:v>
                </c:pt>
                <c:pt idx="195">
                  <c:v>1.0737949233952879</c:v>
                </c:pt>
                <c:pt idx="196">
                  <c:v>1.0891728209898808</c:v>
                </c:pt>
                <c:pt idx="197">
                  <c:v>1.0862301368822735</c:v>
                </c:pt>
                <c:pt idx="198">
                  <c:v>1.0857365253545459</c:v>
                </c:pt>
                <c:pt idx="199">
                  <c:v>1.0768831596200457</c:v>
                </c:pt>
                <c:pt idx="200">
                  <c:v>1.0785032179674596</c:v>
                </c:pt>
                <c:pt idx="201">
                  <c:v>1.0658908105987255</c:v>
                </c:pt>
                <c:pt idx="202">
                  <c:v>1.0639796480170105</c:v>
                </c:pt>
                <c:pt idx="203">
                  <c:v>1.0733013118675603</c:v>
                </c:pt>
                <c:pt idx="204">
                  <c:v>1.08674273346876</c:v>
                </c:pt>
                <c:pt idx="205">
                  <c:v>1.0874578373486732</c:v>
                </c:pt>
                <c:pt idx="206">
                  <c:v>1.0762439959751675</c:v>
                </c:pt>
                <c:pt idx="207">
                  <c:v>1.0871983748789702</c:v>
                </c:pt>
                <c:pt idx="208">
                  <c:v>1.0727444168106368</c:v>
                </c:pt>
                <c:pt idx="209">
                  <c:v>1.0700168967022952</c:v>
                </c:pt>
                <c:pt idx="210">
                  <c:v>1.0658781538928863</c:v>
                </c:pt>
                <c:pt idx="211">
                  <c:v>1.0566830571007284</c:v>
                </c:pt>
                <c:pt idx="212">
                  <c:v>1.0554869983989266</c:v>
                </c:pt>
                <c:pt idx="213">
                  <c:v>1.0480068852479765</c:v>
                </c:pt>
                <c:pt idx="214">
                  <c:v>1.0509179275909859</c:v>
                </c:pt>
                <c:pt idx="215">
                  <c:v>1.0547592378131743</c:v>
                </c:pt>
                <c:pt idx="216">
                  <c:v>1.0616444857896834</c:v>
                </c:pt>
                <c:pt idx="217">
                  <c:v>1.0662198849505438</c:v>
                </c:pt>
                <c:pt idx="218">
                  <c:v>1.0491902872439389</c:v>
                </c:pt>
                <c:pt idx="219">
                  <c:v>1.0377169834007303</c:v>
                </c:pt>
                <c:pt idx="220">
                  <c:v>1.0329454052993627</c:v>
                </c:pt>
                <c:pt idx="221">
                  <c:v>1.0377992519886849</c:v>
                </c:pt>
                <c:pt idx="222">
                  <c:v>1.0126820192508497</c:v>
                </c:pt>
                <c:pt idx="223">
                  <c:v>1.0115998709016003</c:v>
                </c:pt>
                <c:pt idx="224">
                  <c:v>1.0219657129838817</c:v>
                </c:pt>
                <c:pt idx="225">
                  <c:v>1.0200608787550864</c:v>
                </c:pt>
                <c:pt idx="226">
                  <c:v>1.0310468994234869</c:v>
                </c:pt>
                <c:pt idx="227">
                  <c:v>1.0294394977819123</c:v>
                </c:pt>
                <c:pt idx="228">
                  <c:v>1.0363057606996626</c:v>
                </c:pt>
                <c:pt idx="229">
                  <c:v>1.0340528670602902</c:v>
                </c:pt>
                <c:pt idx="230">
                  <c:v>1.041798771033863</c:v>
                </c:pt>
                <c:pt idx="231">
                  <c:v>1.0350084483511477</c:v>
                </c:pt>
                <c:pt idx="232">
                  <c:v>1.0283826628443415</c:v>
                </c:pt>
                <c:pt idx="233">
                  <c:v>1.018111746055854</c:v>
                </c:pt>
                <c:pt idx="234">
                  <c:v>1.0235414728608585</c:v>
                </c:pt>
                <c:pt idx="235">
                  <c:v>1.0365652231693656</c:v>
                </c:pt>
                <c:pt idx="236">
                  <c:v>1.0483612730114733</c:v>
                </c:pt>
                <c:pt idx="237">
                  <c:v>1.040881159860523</c:v>
                </c:pt>
                <c:pt idx="238">
                  <c:v>1.0586828166233175</c:v>
                </c:pt>
                <c:pt idx="239">
                  <c:v>1.0605749941462737</c:v>
                </c:pt>
                <c:pt idx="240">
                  <c:v>1.0627392908447717</c:v>
                </c:pt>
                <c:pt idx="241">
                  <c:v>1.0673463317702301</c:v>
                </c:pt>
                <c:pt idx="242">
                  <c:v>1.0678652567096363</c:v>
                </c:pt>
                <c:pt idx="243">
                  <c:v>1.081199096311203</c:v>
                </c:pt>
                <c:pt idx="244">
                  <c:v>1.0785158746732988</c:v>
                </c:pt>
                <c:pt idx="245">
                  <c:v>1.0809333054885804</c:v>
                </c:pt>
                <c:pt idx="246">
                  <c:v>1.0838633328903486</c:v>
                </c:pt>
                <c:pt idx="247">
                  <c:v>1.0927166986248489</c:v>
                </c:pt>
                <c:pt idx="248">
                  <c:v>1.0907232674551794</c:v>
                </c:pt>
                <c:pt idx="249">
                  <c:v>1.0976464855492061</c:v>
                </c:pt>
                <c:pt idx="250">
                  <c:v>1.0896980742822067</c:v>
                </c:pt>
                <c:pt idx="251">
                  <c:v>1.0854833912377626</c:v>
                </c:pt>
                <c:pt idx="252">
                  <c:v>1.0868123453508753</c:v>
                </c:pt>
                <c:pt idx="253">
                  <c:v>1.0905587302792701</c:v>
                </c:pt>
                <c:pt idx="254">
                  <c:v>1.0902866111037279</c:v>
                </c:pt>
                <c:pt idx="255">
                  <c:v>1.0876919864066978</c:v>
                </c:pt>
                <c:pt idx="256">
                  <c:v>1.1175807972459009</c:v>
                </c:pt>
                <c:pt idx="257">
                  <c:v>1.1184604383017231</c:v>
                </c:pt>
                <c:pt idx="258">
                  <c:v>1.1119295780887108</c:v>
                </c:pt>
                <c:pt idx="259">
                  <c:v>1.1146444414912129</c:v>
                </c:pt>
                <c:pt idx="260">
                  <c:v>1.1276618634468007</c:v>
                </c:pt>
                <c:pt idx="261">
                  <c:v>1.11789721489188</c:v>
                </c:pt>
                <c:pt idx="262">
                  <c:v>1.1176124390104987</c:v>
                </c:pt>
                <c:pt idx="263">
                  <c:v>1.1241622842822698</c:v>
                </c:pt>
                <c:pt idx="264">
                  <c:v>1.1365658560046576</c:v>
                </c:pt>
                <c:pt idx="265">
                  <c:v>1.1344332010707572</c:v>
                </c:pt>
                <c:pt idx="266">
                  <c:v>1.1253583429840714</c:v>
                </c:pt>
                <c:pt idx="267">
                  <c:v>1.1343066340123655</c:v>
                </c:pt>
                <c:pt idx="268">
                  <c:v>1.1315664571981849</c:v>
                </c:pt>
                <c:pt idx="269">
                  <c:v>1.1391288389370897</c:v>
                </c:pt>
                <c:pt idx="270">
                  <c:v>1.1530765287718565</c:v>
                </c:pt>
                <c:pt idx="271">
                  <c:v>1.1433561786873729</c:v>
                </c:pt>
                <c:pt idx="272">
                  <c:v>1.1396667489352545</c:v>
                </c:pt>
                <c:pt idx="273">
                  <c:v>1.1421284782209733</c:v>
                </c:pt>
                <c:pt idx="274">
                  <c:v>1.1424638809257115</c:v>
                </c:pt>
                <c:pt idx="275">
                  <c:v>1.1336991121320854</c:v>
                </c:pt>
                <c:pt idx="276">
                  <c:v>1.137401198590043</c:v>
                </c:pt>
                <c:pt idx="277">
                  <c:v>1.1300286674387257</c:v>
                </c:pt>
                <c:pt idx="278">
                  <c:v>1.1267062821559433</c:v>
                </c:pt>
                <c:pt idx="279">
                  <c:v>1.1223017485239117</c:v>
                </c:pt>
                <c:pt idx="280">
                  <c:v>1.1204348844126339</c:v>
                </c:pt>
                <c:pt idx="281">
                  <c:v>1.1175807972459009</c:v>
                </c:pt>
                <c:pt idx="282">
                  <c:v>1.1367240648276473</c:v>
                </c:pt>
                <c:pt idx="283">
                  <c:v>1.1228966136983527</c:v>
                </c:pt>
                <c:pt idx="284">
                  <c:v>1.1147267100791676</c:v>
                </c:pt>
                <c:pt idx="285">
                  <c:v>1.1194096912396612</c:v>
                </c:pt>
                <c:pt idx="286">
                  <c:v>1.1286807282668538</c:v>
                </c:pt>
                <c:pt idx="287">
                  <c:v>1.1203146457071618</c:v>
                </c:pt>
                <c:pt idx="288">
                  <c:v>1.1072022984577803</c:v>
                </c:pt>
                <c:pt idx="289">
                  <c:v>1.1093539384504394</c:v>
                </c:pt>
                <c:pt idx="290">
                  <c:v>1.1145748296090976</c:v>
                </c:pt>
                <c:pt idx="291">
                  <c:v>1.1005005727159392</c:v>
                </c:pt>
                <c:pt idx="292">
                  <c:v>1.1023547801213778</c:v>
                </c:pt>
                <c:pt idx="293">
                  <c:v>1.1016206911827058</c:v>
                </c:pt>
                <c:pt idx="294">
                  <c:v>1.0923559825084326</c:v>
                </c:pt>
                <c:pt idx="295">
                  <c:v>1.0856162866490737</c:v>
                </c:pt>
                <c:pt idx="296">
                  <c:v>1.1002727520108342</c:v>
                </c:pt>
                <c:pt idx="297">
                  <c:v>1.105664508698321</c:v>
                </c:pt>
                <c:pt idx="298">
                  <c:v>1.105556926698688</c:v>
                </c:pt>
                <c:pt idx="299">
                  <c:v>1.1149735158430314</c:v>
                </c:pt>
                <c:pt idx="300">
                  <c:v>1.1132775172605827</c:v>
                </c:pt>
                <c:pt idx="301">
                  <c:v>1.1092779982154044</c:v>
                </c:pt>
                <c:pt idx="302">
                  <c:v>1.111208145855878</c:v>
                </c:pt>
                <c:pt idx="303">
                  <c:v>1.1083477303362255</c:v>
                </c:pt>
                <c:pt idx="304">
                  <c:v>1.0844075712414329</c:v>
                </c:pt>
                <c:pt idx="305">
                  <c:v>1.0743138483346939</c:v>
                </c:pt>
                <c:pt idx="306">
                  <c:v>1.0815977825451371</c:v>
                </c:pt>
                <c:pt idx="307">
                  <c:v>1.0817433346622873</c:v>
                </c:pt>
                <c:pt idx="308">
                  <c:v>1.0685044203545144</c:v>
                </c:pt>
                <c:pt idx="309">
                  <c:v>1.0589359507401008</c:v>
                </c:pt>
                <c:pt idx="310">
                  <c:v>1.0504433011220169</c:v>
                </c:pt>
                <c:pt idx="311">
                  <c:v>1.0563729678076685</c:v>
                </c:pt>
                <c:pt idx="312">
                  <c:v>1.0631759471962232</c:v>
                </c:pt>
                <c:pt idx="313">
                  <c:v>1.0664350489498098</c:v>
                </c:pt>
                <c:pt idx="314">
                  <c:v>1.05894860744594</c:v>
                </c:pt>
                <c:pt idx="315">
                  <c:v>1.0603028749707313</c:v>
                </c:pt>
                <c:pt idx="316">
                  <c:v>1.0585499212120062</c:v>
                </c:pt>
                <c:pt idx="317">
                  <c:v>1.0577588770970578</c:v>
                </c:pt>
                <c:pt idx="318">
                  <c:v>1.0502154804169119</c:v>
                </c:pt>
                <c:pt idx="319">
                  <c:v>1.0441782317316273</c:v>
                </c:pt>
                <c:pt idx="320">
                  <c:v>1.0567336839240851</c:v>
                </c:pt>
                <c:pt idx="321">
                  <c:v>1.0567463406299242</c:v>
                </c:pt>
                <c:pt idx="322">
                  <c:v>1.0391218777488782</c:v>
                </c:pt>
                <c:pt idx="323">
                  <c:v>1.0273448129655294</c:v>
                </c:pt>
                <c:pt idx="324">
                  <c:v>1.0079610679728386</c:v>
                </c:pt>
                <c:pt idx="325">
                  <c:v>1.0025313411678343</c:v>
                </c:pt>
                <c:pt idx="326">
                  <c:v>0.99031762003303403</c:v>
                </c:pt>
                <c:pt idx="327">
                  <c:v>0.98981135179946711</c:v>
                </c:pt>
                <c:pt idx="328">
                  <c:v>0.99219714085015087</c:v>
                </c:pt>
                <c:pt idx="329">
                  <c:v>0.991020067207108</c:v>
                </c:pt>
                <c:pt idx="330">
                  <c:v>0.99329194590523917</c:v>
                </c:pt>
                <c:pt idx="331">
                  <c:v>1.0207949676937582</c:v>
                </c:pt>
                <c:pt idx="332">
                  <c:v>1.0172321050000317</c:v>
                </c:pt>
                <c:pt idx="333">
                  <c:v>1.0171118662945595</c:v>
                </c:pt>
                <c:pt idx="334">
                  <c:v>1.010093722906739</c:v>
                </c:pt>
                <c:pt idx="335">
                  <c:v>1.0273701263772077</c:v>
                </c:pt>
                <c:pt idx="336">
                  <c:v>1.0204658933419399</c:v>
                </c:pt>
                <c:pt idx="337">
                  <c:v>1.0437922022035324</c:v>
                </c:pt>
                <c:pt idx="338">
                  <c:v>1.0477980496016301</c:v>
                </c:pt>
                <c:pt idx="339">
                  <c:v>1.0602142780298571</c:v>
                </c:pt>
                <c:pt idx="340">
                  <c:v>1.0622583360228832</c:v>
                </c:pt>
                <c:pt idx="341">
                  <c:v>1.0573032356868477</c:v>
                </c:pt>
                <c:pt idx="342">
                  <c:v>1.0500699282997614</c:v>
                </c:pt>
                <c:pt idx="343">
                  <c:v>1.0421088603269226</c:v>
                </c:pt>
                <c:pt idx="344">
                  <c:v>1.0318948987147114</c:v>
                </c:pt>
                <c:pt idx="345">
                  <c:v>1.0183079249963611</c:v>
                </c:pt>
                <c:pt idx="346">
                  <c:v>1.0391661762193154</c:v>
                </c:pt>
                <c:pt idx="347">
                  <c:v>1.0429252178535493</c:v>
                </c:pt>
                <c:pt idx="348">
                  <c:v>1.0548858048715661</c:v>
                </c:pt>
                <c:pt idx="349">
                  <c:v>1.0737379682190116</c:v>
                </c:pt>
                <c:pt idx="350">
                  <c:v>1.035552686702232</c:v>
                </c:pt>
                <c:pt idx="351">
                  <c:v>1.0236680399192502</c:v>
                </c:pt>
                <c:pt idx="352">
                  <c:v>1.0217442206316962</c:v>
                </c:pt>
                <c:pt idx="353">
                  <c:v>1.036147551876673</c:v>
                </c:pt>
                <c:pt idx="354">
                  <c:v>1.0092457236155146</c:v>
                </c:pt>
                <c:pt idx="355">
                  <c:v>1.0091191565571227</c:v>
                </c:pt>
                <c:pt idx="356">
                  <c:v>1.0008986261145811</c:v>
                </c:pt>
                <c:pt idx="357">
                  <c:v>0.99143141014688108</c:v>
                </c:pt>
                <c:pt idx="358">
                  <c:v>0.9946335567241914</c:v>
                </c:pt>
                <c:pt idx="359">
                  <c:v>0.98362855099703195</c:v>
                </c:pt>
                <c:pt idx="360">
                  <c:v>0.97631930337491057</c:v>
                </c:pt>
                <c:pt idx="361">
                  <c:v>0.99632322695372078</c:v>
                </c:pt>
                <c:pt idx="362">
                  <c:v>0.98991260544618054</c:v>
                </c:pt>
                <c:pt idx="363">
                  <c:v>0.96475107423790807</c:v>
                </c:pt>
                <c:pt idx="364">
                  <c:v>0.95034774299293123</c:v>
                </c:pt>
                <c:pt idx="365">
                  <c:v>0.96348540365399093</c:v>
                </c:pt>
                <c:pt idx="366">
                  <c:v>0.98250843253026532</c:v>
                </c:pt>
                <c:pt idx="367">
                  <c:v>0.98983033685822586</c:v>
                </c:pt>
                <c:pt idx="368">
                  <c:v>0.98124909029926777</c:v>
                </c:pt>
                <c:pt idx="369">
                  <c:v>0.96156158436643691</c:v>
                </c:pt>
                <c:pt idx="370">
                  <c:v>0.9629538220087458</c:v>
                </c:pt>
                <c:pt idx="371">
                  <c:v>0.95655585720704461</c:v>
                </c:pt>
                <c:pt idx="372">
                  <c:v>0.96251716565729439</c:v>
                </c:pt>
                <c:pt idx="373">
                  <c:v>0.97942652465842717</c:v>
                </c:pt>
                <c:pt idx="374">
                  <c:v>0.97411703655889481</c:v>
                </c:pt>
                <c:pt idx="375">
                  <c:v>0.98690030945645779</c:v>
                </c:pt>
                <c:pt idx="376">
                  <c:v>0.99113397755966059</c:v>
                </c:pt>
                <c:pt idx="377">
                  <c:v>0.99650674918838877</c:v>
                </c:pt>
                <c:pt idx="378">
                  <c:v>0.99310209531765159</c:v>
                </c:pt>
                <c:pt idx="379">
                  <c:v>1.004917130218518</c:v>
                </c:pt>
                <c:pt idx="380">
                  <c:v>1.0000822685879545</c:v>
                </c:pt>
                <c:pt idx="381">
                  <c:v>1.0046703244546542</c:v>
                </c:pt>
                <c:pt idx="382">
                  <c:v>1.0023225055214877</c:v>
                </c:pt>
                <c:pt idx="383">
                  <c:v>0.99336788614027427</c:v>
                </c:pt>
                <c:pt idx="384">
                  <c:v>1.0189913871116765</c:v>
                </c:pt>
                <c:pt idx="385">
                  <c:v>1.0414190698586878</c:v>
                </c:pt>
                <c:pt idx="386">
                  <c:v>1.0453932754921877</c:v>
                </c:pt>
                <c:pt idx="387">
                  <c:v>1.0503673608869819</c:v>
                </c:pt>
                <c:pt idx="388">
                  <c:v>1.0665299742436036</c:v>
                </c:pt>
                <c:pt idx="389">
                  <c:v>1.0552338642821433</c:v>
                </c:pt>
                <c:pt idx="390">
                  <c:v>1.0589865775634575</c:v>
                </c:pt>
                <c:pt idx="391">
                  <c:v>1.0544048500496777</c:v>
                </c:pt>
                <c:pt idx="392">
                  <c:v>1.0557591175744687</c:v>
                </c:pt>
                <c:pt idx="393">
                  <c:v>1.0487979293629246</c:v>
                </c:pt>
                <c:pt idx="394">
                  <c:v>1.0446781716122744</c:v>
                </c:pt>
                <c:pt idx="395">
                  <c:v>1.0456210961972927</c:v>
                </c:pt>
                <c:pt idx="396">
                  <c:v>1.0420139350331288</c:v>
                </c:pt>
                <c:pt idx="397">
                  <c:v>1.0338756731785419</c:v>
                </c:pt>
                <c:pt idx="398">
                  <c:v>1.0252944266195838</c:v>
                </c:pt>
                <c:pt idx="399">
                  <c:v>1.0421848005619576</c:v>
                </c:pt>
                <c:pt idx="400">
                  <c:v>1.0374828343427056</c:v>
                </c:pt>
                <c:pt idx="401">
                  <c:v>1.0380460577525488</c:v>
                </c:pt>
                <c:pt idx="402">
                  <c:v>1.0210987286338984</c:v>
                </c:pt>
                <c:pt idx="403">
                  <c:v>1.0197950879324638</c:v>
                </c:pt>
                <c:pt idx="404">
                  <c:v>1.0194849986394041</c:v>
                </c:pt>
                <c:pt idx="405">
                  <c:v>1.0347046874110075</c:v>
                </c:pt>
                <c:pt idx="406">
                  <c:v>1.0389699972788082</c:v>
                </c:pt>
                <c:pt idx="407">
                  <c:v>1.0536327909934882</c:v>
                </c:pt>
                <c:pt idx="408">
                  <c:v>1.0656123630702636</c:v>
                </c:pt>
                <c:pt idx="409">
                  <c:v>1.0412925028002962</c:v>
                </c:pt>
                <c:pt idx="410">
                  <c:v>1.033015017181478</c:v>
                </c:pt>
                <c:pt idx="411">
                  <c:v>1.0352236123504135</c:v>
                </c:pt>
                <c:pt idx="412">
                  <c:v>1.0331732260044677</c:v>
                </c:pt>
                <c:pt idx="413">
                  <c:v>1.0326606294179814</c:v>
                </c:pt>
                <c:pt idx="414">
                  <c:v>1.0477031243078363</c:v>
                </c:pt>
                <c:pt idx="415">
                  <c:v>1.0451211563166454</c:v>
                </c:pt>
                <c:pt idx="416">
                  <c:v>1.0470133338396015</c:v>
                </c:pt>
                <c:pt idx="417">
                  <c:v>1.0393243850423051</c:v>
                </c:pt>
                <c:pt idx="418">
                  <c:v>1.0459754839607895</c:v>
                </c:pt>
                <c:pt idx="419">
                  <c:v>1.048551123599061</c:v>
                </c:pt>
                <c:pt idx="420">
                  <c:v>1.044260500319582</c:v>
                </c:pt>
                <c:pt idx="421">
                  <c:v>1.0465956625469088</c:v>
                </c:pt>
                <c:pt idx="422">
                  <c:v>1.0514115391187135</c:v>
                </c:pt>
                <c:pt idx="423">
                  <c:v>1.0528227618197812</c:v>
                </c:pt>
                <c:pt idx="424">
                  <c:v>1.0885906125212792</c:v>
                </c:pt>
                <c:pt idx="425">
                  <c:v>1.089356343224549</c:v>
                </c:pt>
                <c:pt idx="426">
                  <c:v>1.1108917282098989</c:v>
                </c:pt>
                <c:pt idx="427">
                  <c:v>1.1124485030281168</c:v>
                </c:pt>
                <c:pt idx="428">
                  <c:v>1.1128661743208095</c:v>
                </c:pt>
                <c:pt idx="429">
                  <c:v>1.1098918484486042</c:v>
                </c:pt>
                <c:pt idx="430">
                  <c:v>1.1026268992969199</c:v>
                </c:pt>
                <c:pt idx="431">
                  <c:v>1.1253899847486695</c:v>
                </c:pt>
                <c:pt idx="432">
                  <c:v>1.1273391174479019</c:v>
                </c:pt>
                <c:pt idx="433">
                  <c:v>1.1211563166454668</c:v>
                </c:pt>
                <c:pt idx="434">
                  <c:v>1.1381732576462325</c:v>
                </c:pt>
                <c:pt idx="435">
                  <c:v>1.1301678912029567</c:v>
                </c:pt>
                <c:pt idx="436">
                  <c:v>1.1232003746384926</c:v>
                </c:pt>
                <c:pt idx="437">
                  <c:v>1.1209791227637182</c:v>
                </c:pt>
                <c:pt idx="438">
                  <c:v>1.1323575013131331</c:v>
                </c:pt>
                <c:pt idx="439">
                  <c:v>1.1366101544750946</c:v>
                </c:pt>
                <c:pt idx="440">
                  <c:v>1.1264784614508381</c:v>
                </c:pt>
                <c:pt idx="441">
                  <c:v>1.1195362582980526</c:v>
                </c:pt>
                <c:pt idx="442">
                  <c:v>1.1263518943924464</c:v>
                </c:pt>
                <c:pt idx="443">
                  <c:v>1.1130053980850403</c:v>
                </c:pt>
                <c:pt idx="444">
                  <c:v>1.1146887399616503</c:v>
                </c:pt>
                <c:pt idx="445">
                  <c:v>1.128250400268322</c:v>
                </c:pt>
                <c:pt idx="446">
                  <c:v>1.1328384561350215</c:v>
                </c:pt>
                <c:pt idx="447">
                  <c:v>1.1519247685404919</c:v>
                </c:pt>
                <c:pt idx="448">
                  <c:v>1.1487605920806991</c:v>
                </c:pt>
                <c:pt idx="449">
                  <c:v>1.160797119333751</c:v>
                </c:pt>
                <c:pt idx="450">
                  <c:v>1.1579620172257765</c:v>
                </c:pt>
                <c:pt idx="451">
                  <c:v>1.1557977205272785</c:v>
                </c:pt>
                <c:pt idx="452">
                  <c:v>1.1722261247065224</c:v>
                </c:pt>
                <c:pt idx="453">
                  <c:v>1.1721501844714877</c:v>
                </c:pt>
                <c:pt idx="454">
                  <c:v>1.1574177788746922</c:v>
                </c:pt>
                <c:pt idx="455">
                  <c:v>1.1735171087021181</c:v>
                </c:pt>
                <c:pt idx="456">
                  <c:v>1.1737132876426253</c:v>
                </c:pt>
                <c:pt idx="457">
                  <c:v>1.1699985444788283</c:v>
                </c:pt>
                <c:pt idx="458">
                  <c:v>1.1535448268879058</c:v>
                </c:pt>
                <c:pt idx="459">
                  <c:v>1.1498743821945461</c:v>
                </c:pt>
                <c:pt idx="460">
                  <c:v>1.1514185003069251</c:v>
                </c:pt>
                <c:pt idx="461">
                  <c:v>1.1567976002885729</c:v>
                </c:pt>
                <c:pt idx="462">
                  <c:v>1.1603667913352191</c:v>
                </c:pt>
                <c:pt idx="463">
                  <c:v>1.1640498927344181</c:v>
                </c:pt>
                <c:pt idx="464">
                  <c:v>1.159607388984869</c:v>
                </c:pt>
                <c:pt idx="465">
                  <c:v>1.1633980723837007</c:v>
                </c:pt>
                <c:pt idx="466">
                  <c:v>1.1563293021725236</c:v>
                </c:pt>
                <c:pt idx="467">
                  <c:v>1.1517285895999847</c:v>
                </c:pt>
                <c:pt idx="468">
                  <c:v>1.1588669716932773</c:v>
                </c:pt>
                <c:pt idx="469">
                  <c:v>1.1437422082154676</c:v>
                </c:pt>
                <c:pt idx="470">
                  <c:v>1.1390655554078939</c:v>
                </c:pt>
                <c:pt idx="471">
                  <c:v>1.1520829773634815</c:v>
                </c:pt>
                <c:pt idx="472">
                  <c:v>1.1262886108632506</c:v>
                </c:pt>
                <c:pt idx="473">
                  <c:v>1.1447674013884406</c:v>
                </c:pt>
                <c:pt idx="474">
                  <c:v>1.1469949816161347</c:v>
                </c:pt>
                <c:pt idx="475">
                  <c:v>1.159911149925009</c:v>
                </c:pt>
                <c:pt idx="476">
                  <c:v>1.1603604629822994</c:v>
                </c:pt>
                <c:pt idx="477">
                  <c:v>1.1583100766363537</c:v>
                </c:pt>
                <c:pt idx="478">
                  <c:v>1.1472101456154007</c:v>
                </c:pt>
                <c:pt idx="479">
                  <c:v>1.1552851239407917</c:v>
                </c:pt>
                <c:pt idx="480">
                  <c:v>1.1539878115922768</c:v>
                </c:pt>
                <c:pt idx="481">
                  <c:v>1.1401287186983842</c:v>
                </c:pt>
                <c:pt idx="482">
                  <c:v>1.1332561274277144</c:v>
                </c:pt>
                <c:pt idx="483">
                  <c:v>1.1372809598845708</c:v>
                </c:pt>
                <c:pt idx="484">
                  <c:v>1.1371986912966161</c:v>
                </c:pt>
                <c:pt idx="485">
                  <c:v>1.1325157101361227</c:v>
                </c:pt>
                <c:pt idx="486">
                  <c:v>1.113745815376632</c:v>
                </c:pt>
                <c:pt idx="487">
                  <c:v>1.1063796125782341</c:v>
                </c:pt>
                <c:pt idx="488">
                  <c:v>1.0986843354280182</c:v>
                </c:pt>
                <c:pt idx="489">
                  <c:v>1.1136129199653206</c:v>
                </c:pt>
                <c:pt idx="490">
                  <c:v>1.1267062821559433</c:v>
                </c:pt>
                <c:pt idx="491">
                  <c:v>1.1255671786304178</c:v>
                </c:pt>
                <c:pt idx="492">
                  <c:v>1.1259721932172713</c:v>
                </c:pt>
                <c:pt idx="493">
                  <c:v>1.1144925610211429</c:v>
                </c:pt>
                <c:pt idx="494">
                  <c:v>1.1168150665426309</c:v>
                </c:pt>
                <c:pt idx="495">
                  <c:v>1.130237503085072</c:v>
                </c:pt>
                <c:pt idx="496">
                  <c:v>1.1372872882374905</c:v>
                </c:pt>
                <c:pt idx="497">
                  <c:v>1.1430714028059916</c:v>
                </c:pt>
                <c:pt idx="498">
                  <c:v>1.1515893658357539</c:v>
                </c:pt>
                <c:pt idx="499">
                  <c:v>1.1510008290142324</c:v>
                </c:pt>
                <c:pt idx="500">
                  <c:v>1.1588922851049557</c:v>
                </c:pt>
                <c:pt idx="501">
                  <c:v>1.1580632708724901</c:v>
                </c:pt>
                <c:pt idx="502">
                  <c:v>1.1539941399451965</c:v>
                </c:pt>
                <c:pt idx="503">
                  <c:v>1.154259930767819</c:v>
                </c:pt>
                <c:pt idx="504">
                  <c:v>1.1492668603142659</c:v>
                </c:pt>
                <c:pt idx="505">
                  <c:v>1.1563799289958803</c:v>
                </c:pt>
                <c:pt idx="506">
                  <c:v>1.1272188787424298</c:v>
                </c:pt>
                <c:pt idx="507">
                  <c:v>1.124541985457445</c:v>
                </c:pt>
                <c:pt idx="508">
                  <c:v>1.1264911181566772</c:v>
                </c:pt>
                <c:pt idx="509">
                  <c:v>1.1296046677931135</c:v>
                </c:pt>
                <c:pt idx="510">
                  <c:v>1.1360342743594125</c:v>
                </c:pt>
                <c:pt idx="511">
                  <c:v>1.129946398850771</c:v>
                </c:pt>
                <c:pt idx="512">
                  <c:v>1.1429195223359216</c:v>
                </c:pt>
                <c:pt idx="513">
                  <c:v>1.1384770185863724</c:v>
                </c:pt>
                <c:pt idx="514">
                  <c:v>1.143678924686272</c:v>
                </c:pt>
                <c:pt idx="515">
                  <c:v>1.1501971281934451</c:v>
                </c:pt>
                <c:pt idx="516">
                  <c:v>1.1573671520513356</c:v>
                </c:pt>
                <c:pt idx="517">
                  <c:v>1.1527917528904752</c:v>
                </c:pt>
                <c:pt idx="518">
                  <c:v>1.1513868585423273</c:v>
                </c:pt>
                <c:pt idx="519">
                  <c:v>1.1496022630190039</c:v>
                </c:pt>
                <c:pt idx="520">
                  <c:v>1.1370214974148678</c:v>
                </c:pt>
                <c:pt idx="521">
                  <c:v>1.1303640701434639</c:v>
                </c:pt>
                <c:pt idx="522">
                  <c:v>1.1253013878077953</c:v>
                </c:pt>
                <c:pt idx="523">
                  <c:v>1.1254659249837045</c:v>
                </c:pt>
                <c:pt idx="524">
                  <c:v>1.1187325574772653</c:v>
                </c:pt>
                <c:pt idx="525">
                  <c:v>1.1098032515077301</c:v>
                </c:pt>
                <c:pt idx="526">
                  <c:v>1.1085122675121346</c:v>
                </c:pt>
                <c:pt idx="527">
                  <c:v>1.1199222878261474</c:v>
                </c:pt>
                <c:pt idx="528">
                  <c:v>1.1281554749745284</c:v>
                </c:pt>
                <c:pt idx="529">
                  <c:v>1.137217676355375</c:v>
                </c:pt>
                <c:pt idx="530">
                  <c:v>1.135521677772926</c:v>
                </c:pt>
                <c:pt idx="531">
                  <c:v>1.1411285984596788</c:v>
                </c:pt>
                <c:pt idx="532">
                  <c:v>1.1507160531328511</c:v>
                </c:pt>
                <c:pt idx="533">
                  <c:v>1.1399262114049575</c:v>
                </c:pt>
                <c:pt idx="534">
                  <c:v>1.1534625582999514</c:v>
                </c:pt>
                <c:pt idx="535">
                  <c:v>1.1621830286231403</c:v>
                </c:pt>
                <c:pt idx="536">
                  <c:v>1.1596770008669843</c:v>
                </c:pt>
                <c:pt idx="537">
                  <c:v>1.1470962352628482</c:v>
                </c:pt>
                <c:pt idx="538">
                  <c:v>1.1435333725691215</c:v>
                </c:pt>
                <c:pt idx="539">
                  <c:v>1.1486719951398248</c:v>
                </c:pt>
                <c:pt idx="540">
                  <c:v>1.1497288300773958</c:v>
                </c:pt>
                <c:pt idx="541">
                  <c:v>1.1417171352812003</c:v>
                </c:pt>
                <c:pt idx="542">
                  <c:v>1.1346673501287818</c:v>
                </c:pt>
                <c:pt idx="543">
                  <c:v>1.118599662065954</c:v>
                </c:pt>
                <c:pt idx="544">
                  <c:v>1.1155177541941159</c:v>
                </c:pt>
                <c:pt idx="545">
                  <c:v>0.99514615331067779</c:v>
                </c:pt>
                <c:pt idx="546">
                  <c:v>1.0474436618381333</c:v>
                </c:pt>
                <c:pt idx="547">
                  <c:v>1.0432479638524481</c:v>
                </c:pt>
                <c:pt idx="548">
                  <c:v>1.0331099424752719</c:v>
                </c:pt>
                <c:pt idx="549">
                  <c:v>1.0341731057657624</c:v>
                </c:pt>
                <c:pt idx="550">
                  <c:v>1.0104987374935925</c:v>
                </c:pt>
                <c:pt idx="551">
                  <c:v>0.9838690284079763</c:v>
                </c:pt>
                <c:pt idx="552">
                  <c:v>0.96406761212259284</c:v>
                </c:pt>
                <c:pt idx="553">
                  <c:v>0.95547370885779548</c:v>
                </c:pt>
                <c:pt idx="554">
                  <c:v>0.99119726108885631</c:v>
                </c:pt>
                <c:pt idx="555">
                  <c:v>1.0314708990690993</c:v>
                </c:pt>
                <c:pt idx="556">
                  <c:v>1.0184724621722705</c:v>
                </c:pt>
                <c:pt idx="557">
                  <c:v>1.0196115656977958</c:v>
                </c:pt>
                <c:pt idx="558">
                  <c:v>1.0094545592618609</c:v>
                </c:pt>
                <c:pt idx="559">
                  <c:v>1.0021706250514177</c:v>
                </c:pt>
                <c:pt idx="560">
                  <c:v>1.0226555034521165</c:v>
                </c:pt>
                <c:pt idx="561">
                  <c:v>1.0419190097393352</c:v>
                </c:pt>
                <c:pt idx="562">
                  <c:v>1.0284396180206179</c:v>
                </c:pt>
                <c:pt idx="563">
                  <c:v>1.0378498788120416</c:v>
                </c:pt>
                <c:pt idx="564">
                  <c:v>1.0572842506280891</c:v>
                </c:pt>
                <c:pt idx="565">
                  <c:v>1.0622583360228832</c:v>
                </c:pt>
                <c:pt idx="566">
                  <c:v>1.0604041286174448</c:v>
                </c:pt>
                <c:pt idx="567">
                  <c:v>1.0547782228719331</c:v>
                </c:pt>
                <c:pt idx="568">
                  <c:v>1.0674159436523456</c:v>
                </c:pt>
                <c:pt idx="569">
                  <c:v>1.0422290990323948</c:v>
                </c:pt>
                <c:pt idx="570">
                  <c:v>1.0441908884374664</c:v>
                </c:pt>
                <c:pt idx="571">
                  <c:v>1.0415013384466425</c:v>
                </c:pt>
                <c:pt idx="572">
                  <c:v>1.0560628785146089</c:v>
                </c:pt>
                <c:pt idx="573">
                  <c:v>1.051968434175637</c:v>
                </c:pt>
                <c:pt idx="574">
                  <c:v>1.0384194305748042</c:v>
                </c:pt>
                <c:pt idx="575">
                  <c:v>1.0122833330169156</c:v>
                </c:pt>
                <c:pt idx="576">
                  <c:v>1.0212316240452097</c:v>
                </c:pt>
                <c:pt idx="577">
                  <c:v>1.0266929926148121</c:v>
                </c:pt>
                <c:pt idx="578">
                  <c:v>1.0474436618381333</c:v>
                </c:pt>
                <c:pt idx="579">
                  <c:v>1.038558654339035</c:v>
                </c:pt>
                <c:pt idx="580">
                  <c:v>1.0312873768344313</c:v>
                </c:pt>
                <c:pt idx="581">
                  <c:v>1.0262626646162802</c:v>
                </c:pt>
                <c:pt idx="582">
                  <c:v>1.0042020263386047</c:v>
                </c:pt>
                <c:pt idx="583">
                  <c:v>0.98843177086299749</c:v>
                </c:pt>
                <c:pt idx="584">
                  <c:v>1.003740056575475</c:v>
                </c:pt>
                <c:pt idx="585">
                  <c:v>1.0081066200899891</c:v>
                </c:pt>
                <c:pt idx="586">
                  <c:v>1.0091507983217207</c:v>
                </c:pt>
                <c:pt idx="587">
                  <c:v>1.0082458438542201</c:v>
                </c:pt>
                <c:pt idx="588">
                  <c:v>1.0031894898714711</c:v>
                </c:pt>
                <c:pt idx="589">
                  <c:v>1.0188584917003651</c:v>
                </c:pt>
                <c:pt idx="590">
                  <c:v>1.053556850758453</c:v>
                </c:pt>
                <c:pt idx="591">
                  <c:v>1.0596953530904512</c:v>
                </c:pt>
                <c:pt idx="592">
                  <c:v>1.0627013207272542</c:v>
                </c:pt>
                <c:pt idx="593">
                  <c:v>1.0704155829362292</c:v>
                </c:pt>
                <c:pt idx="594">
                  <c:v>1.0733645953967559</c:v>
                </c:pt>
                <c:pt idx="595">
                  <c:v>1.0678652567096363</c:v>
                </c:pt>
                <c:pt idx="596">
                  <c:v>1.0758263246824749</c:v>
                </c:pt>
                <c:pt idx="597">
                  <c:v>1.0924825495668242</c:v>
                </c:pt>
                <c:pt idx="598">
                  <c:v>1.1015447509476708</c:v>
                </c:pt>
                <c:pt idx="599">
                  <c:v>1.1126067118511065</c:v>
                </c:pt>
                <c:pt idx="600">
                  <c:v>1.1053797328169397</c:v>
                </c:pt>
                <c:pt idx="601">
                  <c:v>1.1118979363241128</c:v>
                </c:pt>
                <c:pt idx="602">
                  <c:v>1.1199222878261474</c:v>
                </c:pt>
                <c:pt idx="603">
                  <c:v>1.095159442851809</c:v>
                </c:pt>
                <c:pt idx="604">
                  <c:v>1.1018295268290521</c:v>
                </c:pt>
                <c:pt idx="605">
                  <c:v>1.1183971547725273</c:v>
                </c:pt>
                <c:pt idx="606">
                  <c:v>1.1065314930483043</c:v>
                </c:pt>
                <c:pt idx="607">
                  <c:v>1.1315917706098635</c:v>
                </c:pt>
                <c:pt idx="608">
                  <c:v>1.1380530189407603</c:v>
                </c:pt>
                <c:pt idx="609">
                  <c:v>1.1403438826976502</c:v>
                </c:pt>
                <c:pt idx="610">
                  <c:v>1.136407647181668</c:v>
                </c:pt>
                <c:pt idx="611">
                  <c:v>1.1474126529088275</c:v>
                </c:pt>
                <c:pt idx="612">
                  <c:v>1.1477607123194047</c:v>
                </c:pt>
                <c:pt idx="613">
                  <c:v>1.1527727678317163</c:v>
                </c:pt>
                <c:pt idx="614">
                  <c:v>1.1689860080116947</c:v>
                </c:pt>
                <c:pt idx="615">
                  <c:v>1.1633411172074244</c:v>
                </c:pt>
                <c:pt idx="616">
                  <c:v>1.1574620773451294</c:v>
                </c:pt>
                <c:pt idx="617">
                  <c:v>1.1636132363829665</c:v>
                </c:pt>
                <c:pt idx="618">
                  <c:v>1.1644232655566735</c:v>
                </c:pt>
                <c:pt idx="619">
                  <c:v>1.159499806985236</c:v>
                </c:pt>
                <c:pt idx="620">
                  <c:v>1.1596896575728235</c:v>
                </c:pt>
                <c:pt idx="621">
                  <c:v>1.1850726811332815</c:v>
                </c:pt>
                <c:pt idx="622">
                  <c:v>1.1562976604079256</c:v>
                </c:pt>
                <c:pt idx="623">
                  <c:v>1.1494567109018534</c:v>
                </c:pt>
                <c:pt idx="624">
                  <c:v>1.1526841708908422</c:v>
                </c:pt>
                <c:pt idx="625">
                  <c:v>1.1532030958302482</c:v>
                </c:pt>
                <c:pt idx="626">
                  <c:v>1.1583100766363537</c:v>
                </c:pt>
                <c:pt idx="627">
                  <c:v>1.1828451009055871</c:v>
                </c:pt>
                <c:pt idx="628">
                  <c:v>1.1832184737278428</c:v>
                </c:pt>
                <c:pt idx="629">
                  <c:v>1.1677772926040539</c:v>
                </c:pt>
                <c:pt idx="630">
                  <c:v>1.189996139704719</c:v>
                </c:pt>
                <c:pt idx="631">
                  <c:v>1.1923882571083224</c:v>
                </c:pt>
                <c:pt idx="632">
                  <c:v>1.1897430055879357</c:v>
                </c:pt>
                <c:pt idx="633">
                  <c:v>1.1766749568089911</c:v>
                </c:pt>
                <c:pt idx="634">
                  <c:v>1.1810225352647465</c:v>
                </c:pt>
                <c:pt idx="635">
                  <c:v>1.1729222435276772</c:v>
                </c:pt>
                <c:pt idx="636">
                  <c:v>1.1713401552977807</c:v>
                </c:pt>
                <c:pt idx="637">
                  <c:v>1.1804276700903056</c:v>
                </c:pt>
                <c:pt idx="638">
                  <c:v>1.1537853042988502</c:v>
                </c:pt>
                <c:pt idx="639">
                  <c:v>1.1392870477600794</c:v>
                </c:pt>
                <c:pt idx="640">
                  <c:v>1.1088286851581139</c:v>
                </c:pt>
                <c:pt idx="641">
                  <c:v>1.1260228200406279</c:v>
                </c:pt>
                <c:pt idx="642">
                  <c:v>1.1265164315683556</c:v>
                </c:pt>
                <c:pt idx="643">
                  <c:v>1.1282946987387592</c:v>
                </c:pt>
                <c:pt idx="644">
                  <c:v>1.1119612198533086</c:v>
                </c:pt>
                <c:pt idx="645">
                  <c:v>1.0907612375726969</c:v>
                </c:pt>
                <c:pt idx="646">
                  <c:v>1.0970832621393629</c:v>
                </c:pt>
                <c:pt idx="647">
                  <c:v>1.1069428359880773</c:v>
                </c:pt>
                <c:pt idx="648">
                  <c:v>1.1049114347008904</c:v>
                </c:pt>
                <c:pt idx="649">
                  <c:v>1.1010891095374606</c:v>
                </c:pt>
                <c:pt idx="650">
                  <c:v>1.104411494820243</c:v>
                </c:pt>
                <c:pt idx="651">
                  <c:v>1.087521120877869</c:v>
                </c:pt>
                <c:pt idx="652">
                  <c:v>1.0689157632942874</c:v>
                </c:pt>
                <c:pt idx="653">
                  <c:v>1.0680108088267866</c:v>
                </c:pt>
                <c:pt idx="654">
                  <c:v>1.0797688885513768</c:v>
                </c:pt>
                <c:pt idx="655">
                  <c:v>1.0991779469557459</c:v>
                </c:pt>
                <c:pt idx="656">
                  <c:v>1.1005765129509741</c:v>
                </c:pt>
                <c:pt idx="657">
                  <c:v>1.1203209740600812</c:v>
                </c:pt>
                <c:pt idx="658">
                  <c:v>1.1272758339187059</c:v>
                </c:pt>
                <c:pt idx="659">
                  <c:v>1.1355153494200063</c:v>
                </c:pt>
                <c:pt idx="660">
                  <c:v>1.1414133743410602</c:v>
                </c:pt>
                <c:pt idx="661">
                  <c:v>1.1513552167777292</c:v>
                </c:pt>
                <c:pt idx="662">
                  <c:v>1.15928464298597</c:v>
                </c:pt>
                <c:pt idx="663">
                  <c:v>1.1707009916529025</c:v>
                </c:pt>
                <c:pt idx="664">
                  <c:v>1.1585632107531372</c:v>
                </c:pt>
                <c:pt idx="665">
                  <c:v>1.1650307874369537</c:v>
                </c:pt>
                <c:pt idx="666">
                  <c:v>1.1559369442915091</c:v>
                </c:pt>
                <c:pt idx="667">
                  <c:v>1.1596137173377885</c:v>
                </c:pt>
                <c:pt idx="668">
                  <c:v>1.1402869275213738</c:v>
                </c:pt>
                <c:pt idx="669">
                  <c:v>1.1218144653491036</c:v>
                </c:pt>
                <c:pt idx="670">
                  <c:v>1.1151570380776996</c:v>
                </c:pt>
                <c:pt idx="671">
                  <c:v>1.1215233611148026</c:v>
                </c:pt>
                <c:pt idx="672">
                  <c:v>1.160721179098716</c:v>
                </c:pt>
                <c:pt idx="673">
                  <c:v>1.1672710243704871</c:v>
                </c:pt>
                <c:pt idx="674">
                  <c:v>1.1811807440877362</c:v>
                </c:pt>
                <c:pt idx="675">
                  <c:v>1.1732133477619779</c:v>
                </c:pt>
                <c:pt idx="676">
                  <c:v>1.1759408678703194</c:v>
                </c:pt>
                <c:pt idx="677">
                  <c:v>1.176250957163379</c:v>
                </c:pt>
                <c:pt idx="678">
                  <c:v>1.1610945519209714</c:v>
                </c:pt>
                <c:pt idx="679">
                  <c:v>1.1682139489555052</c:v>
                </c:pt>
                <c:pt idx="680">
                  <c:v>1.1647460115555723</c:v>
                </c:pt>
                <c:pt idx="681">
                  <c:v>1.1832627721982798</c:v>
                </c:pt>
                <c:pt idx="682">
                  <c:v>1.1608857162746251</c:v>
                </c:pt>
                <c:pt idx="683">
                  <c:v>1.1602908511001842</c:v>
                </c:pt>
                <c:pt idx="684">
                  <c:v>1.1466975490289142</c:v>
                </c:pt>
                <c:pt idx="685">
                  <c:v>1.1316803675507374</c:v>
                </c:pt>
                <c:pt idx="686">
                  <c:v>1.1449952220935455</c:v>
                </c:pt>
                <c:pt idx="687">
                  <c:v>1.1549117511185363</c:v>
                </c:pt>
                <c:pt idx="688">
                  <c:v>1.1502793967813998</c:v>
                </c:pt>
                <c:pt idx="689">
                  <c:v>1.14889981584493</c:v>
                </c:pt>
                <c:pt idx="690">
                  <c:v>1.1281364899157695</c:v>
                </c:pt>
                <c:pt idx="691">
                  <c:v>1.1303703984963833</c:v>
                </c:pt>
                <c:pt idx="692">
                  <c:v>1.1214980477031242</c:v>
                </c:pt>
                <c:pt idx="693">
                  <c:v>1.1025572874148044</c:v>
                </c:pt>
                <c:pt idx="694">
                  <c:v>1.1092147146862086</c:v>
                </c:pt>
                <c:pt idx="695">
                  <c:v>1.1360469310652517</c:v>
                </c:pt>
                <c:pt idx="696">
                  <c:v>1.1242951796935809</c:v>
                </c:pt>
                <c:pt idx="697">
                  <c:v>1.1052911358760655</c:v>
                </c:pt>
                <c:pt idx="698">
                  <c:v>1.1097462963314537</c:v>
                </c:pt>
                <c:pt idx="699">
                  <c:v>1.0936406381511083</c:v>
                </c:pt>
                <c:pt idx="700">
                  <c:v>1.1104867136230452</c:v>
                </c:pt>
                <c:pt idx="701">
                  <c:v>1.1186945873597478</c:v>
                </c:pt>
                <c:pt idx="702">
                  <c:v>1.1049937032888448</c:v>
                </c:pt>
                <c:pt idx="703">
                  <c:v>1.0915459533347254</c:v>
                </c:pt>
                <c:pt idx="704">
                  <c:v>1.1111195489150039</c:v>
                </c:pt>
                <c:pt idx="705">
                  <c:v>1.104411494820243</c:v>
                </c:pt>
                <c:pt idx="706">
                  <c:v>1.1100184155069959</c:v>
                </c:pt>
                <c:pt idx="707">
                  <c:v>1.1026711977673571</c:v>
                </c:pt>
                <c:pt idx="708">
                  <c:v>1.1016523329473038</c:v>
                </c:pt>
                <c:pt idx="709">
                  <c:v>1.1083477303362255</c:v>
                </c:pt>
                <c:pt idx="710">
                  <c:v>1.1194919598276156</c:v>
                </c:pt>
                <c:pt idx="711">
                  <c:v>1.1365468709458988</c:v>
                </c:pt>
                <c:pt idx="712">
                  <c:v>1.1558736607623135</c:v>
                </c:pt>
                <c:pt idx="713">
                  <c:v>1.1665622488434935</c:v>
                </c:pt>
                <c:pt idx="714">
                  <c:v>1.195128433922503</c:v>
                </c:pt>
                <c:pt idx="715">
                  <c:v>1.1974635961498301</c:v>
                </c:pt>
                <c:pt idx="716">
                  <c:v>1.2007290262563364</c:v>
                </c:pt>
                <c:pt idx="717">
                  <c:v>1.2024946367209006</c:v>
                </c:pt>
                <c:pt idx="718">
                  <c:v>1.2022161891924388</c:v>
                </c:pt>
                <c:pt idx="719">
                  <c:v>1.2168726545541992</c:v>
                </c:pt>
                <c:pt idx="720">
                  <c:v>1.2164043564381499</c:v>
                </c:pt>
                <c:pt idx="721">
                  <c:v>1.2156386257348799</c:v>
                </c:pt>
                <c:pt idx="722">
                  <c:v>1.1983305804998132</c:v>
                </c:pt>
                <c:pt idx="723">
                  <c:v>1.2051462165942068</c:v>
                </c:pt>
                <c:pt idx="724">
                  <c:v>1.2102342123415539</c:v>
                </c:pt>
                <c:pt idx="725">
                  <c:v>1.2202836367778558</c:v>
                </c:pt>
                <c:pt idx="726">
                  <c:v>1.218967339370582</c:v>
                </c:pt>
                <c:pt idx="727">
                  <c:v>1.2290800473360799</c:v>
                </c:pt>
                <c:pt idx="728">
                  <c:v>1.2359273251950715</c:v>
                </c:pt>
                <c:pt idx="729">
                  <c:v>1.2300039868623394</c:v>
                </c:pt>
                <c:pt idx="730">
                  <c:v>1.2300293002740177</c:v>
                </c:pt>
                <c:pt idx="731">
                  <c:v>1.2363449964877642</c:v>
                </c:pt>
                <c:pt idx="732">
                  <c:v>1.2317316272093861</c:v>
                </c:pt>
                <c:pt idx="733">
                  <c:v>1.2333327004980414</c:v>
                </c:pt>
                <c:pt idx="734">
                  <c:v>1.2692777450812878</c:v>
                </c:pt>
                <c:pt idx="735">
                  <c:v>1.2730874135388781</c:v>
                </c:pt>
                <c:pt idx="736">
                  <c:v>1.2921673975914287</c:v>
                </c:pt>
                <c:pt idx="737">
                  <c:v>1.272252070953493</c:v>
                </c:pt>
                <c:pt idx="738">
                  <c:v>1.2297318676867972</c:v>
                </c:pt>
                <c:pt idx="739">
                  <c:v>1.1911858700536011</c:v>
                </c:pt>
                <c:pt idx="740">
                  <c:v>1.1863193666584397</c:v>
                </c:pt>
                <c:pt idx="741">
                  <c:v>1.1956726722735873</c:v>
                </c:pt>
                <c:pt idx="742">
                  <c:v>1.1700934697726222</c:v>
                </c:pt>
                <c:pt idx="743">
                  <c:v>1.1738208696422581</c:v>
                </c:pt>
                <c:pt idx="744">
                  <c:v>1.1462482359716235</c:v>
                </c:pt>
                <c:pt idx="745">
                  <c:v>1.1617969990950454</c:v>
                </c:pt>
                <c:pt idx="746">
                  <c:v>1.1372366614141336</c:v>
                </c:pt>
                <c:pt idx="747">
                  <c:v>1.1883444395927072</c:v>
                </c:pt>
                <c:pt idx="748">
                  <c:v>1.1719856472955783</c:v>
                </c:pt>
                <c:pt idx="749">
                  <c:v>1.1623981926224061</c:v>
                </c:pt>
                <c:pt idx="750">
                  <c:v>1.1309526069649851</c:v>
                </c:pt>
                <c:pt idx="751">
                  <c:v>1.1336231718970502</c:v>
                </c:pt>
                <c:pt idx="752">
                  <c:v>1.1434131338636493</c:v>
                </c:pt>
                <c:pt idx="753">
                  <c:v>1.1509312171321171</c:v>
                </c:pt>
                <c:pt idx="754">
                  <c:v>1.1645814743796632</c:v>
                </c:pt>
                <c:pt idx="755">
                  <c:v>1.1350533796568767</c:v>
                </c:pt>
                <c:pt idx="756">
                  <c:v>1.1667900695485987</c:v>
                </c:pt>
                <c:pt idx="757">
                  <c:v>1.2034185762471601</c:v>
                </c:pt>
                <c:pt idx="758">
                  <c:v>1.2575956055917326</c:v>
                </c:pt>
                <c:pt idx="759">
                  <c:v>1.2316810003860295</c:v>
                </c:pt>
                <c:pt idx="760">
                  <c:v>1.2299280466273042</c:v>
                </c:pt>
                <c:pt idx="761">
                  <c:v>1.2460780032780867</c:v>
                </c:pt>
                <c:pt idx="762">
                  <c:v>1.2634493320423492</c:v>
                </c:pt>
                <c:pt idx="763">
                  <c:v>1.2705624007239635</c:v>
                </c:pt>
                <c:pt idx="764">
                  <c:v>1.2934963517045419</c:v>
                </c:pt>
                <c:pt idx="765">
                  <c:v>1.2812826305697416</c:v>
                </c:pt>
                <c:pt idx="766">
                  <c:v>1.2768717685847903</c:v>
                </c:pt>
                <c:pt idx="767">
                  <c:v>1.3152342439833185</c:v>
                </c:pt>
                <c:pt idx="768">
                  <c:v>1.354564957378543</c:v>
                </c:pt>
                <c:pt idx="769">
                  <c:v>1.358823938893424</c:v>
                </c:pt>
                <c:pt idx="770">
                  <c:v>1.3349027648573906</c:v>
                </c:pt>
                <c:pt idx="771">
                  <c:v>1.3605452508875515</c:v>
                </c:pt>
                <c:pt idx="772">
                  <c:v>1.3392440149602265</c:v>
                </c:pt>
                <c:pt idx="773">
                  <c:v>1.3326941696884551</c:v>
                </c:pt>
                <c:pt idx="774">
                  <c:v>1.3392250299014674</c:v>
                </c:pt>
                <c:pt idx="775">
                  <c:v>1.3210373436105782</c:v>
                </c:pt>
                <c:pt idx="776">
                  <c:v>1.3446484283535525</c:v>
                </c:pt>
                <c:pt idx="777">
                  <c:v>1.3459963675254241</c:v>
                </c:pt>
                <c:pt idx="778">
                  <c:v>1.378543086590853</c:v>
                </c:pt>
                <c:pt idx="779">
                  <c:v>1.4268094343085325</c:v>
                </c:pt>
                <c:pt idx="780">
                  <c:v>1.4212025136217796</c:v>
                </c:pt>
                <c:pt idx="781">
                  <c:v>1.4161651446977894</c:v>
                </c:pt>
                <c:pt idx="782">
                  <c:v>1.4334352198153386</c:v>
                </c:pt>
                <c:pt idx="783">
                  <c:v>1.465298476765452</c:v>
                </c:pt>
                <c:pt idx="784">
                  <c:v>1.4940545124320492</c:v>
                </c:pt>
                <c:pt idx="785">
                  <c:v>1.4635012245362899</c:v>
                </c:pt>
                <c:pt idx="786">
                  <c:v>1.4580018858491701</c:v>
                </c:pt>
                <c:pt idx="787">
                  <c:v>1.4708800840405267</c:v>
                </c:pt>
                <c:pt idx="788">
                  <c:v>1.4612926293673545</c:v>
                </c:pt>
                <c:pt idx="789">
                  <c:v>1.4570906030287496</c:v>
                </c:pt>
                <c:pt idx="790">
                  <c:v>1.4403964080268827</c:v>
                </c:pt>
                <c:pt idx="791">
                  <c:v>1.419316664451743</c:v>
                </c:pt>
                <c:pt idx="792">
                  <c:v>1.4310494307646549</c:v>
                </c:pt>
                <c:pt idx="793">
                  <c:v>1.4296761781811047</c:v>
                </c:pt>
                <c:pt idx="794">
                  <c:v>1.4494839228194079</c:v>
                </c:pt>
                <c:pt idx="795">
                  <c:v>1.4692790107518714</c:v>
                </c:pt>
                <c:pt idx="796">
                  <c:v>1.4299799391212449</c:v>
                </c:pt>
                <c:pt idx="797">
                  <c:v>1.4309608338237807</c:v>
                </c:pt>
                <c:pt idx="798">
                  <c:v>1.4049513033242838</c:v>
                </c:pt>
                <c:pt idx="799">
                  <c:v>1.3536030477347658</c:v>
                </c:pt>
                <c:pt idx="800">
                  <c:v>1.3585518197178819</c:v>
                </c:pt>
                <c:pt idx="801">
                  <c:v>1.353052481030762</c:v>
                </c:pt>
                <c:pt idx="802">
                  <c:v>1.3231257000740417</c:v>
                </c:pt>
                <c:pt idx="803">
                  <c:v>1.3084692347122815</c:v>
                </c:pt>
                <c:pt idx="804">
                  <c:v>1.3099627260013034</c:v>
                </c:pt>
                <c:pt idx="805">
                  <c:v>1.3265683240622963</c:v>
                </c:pt>
                <c:pt idx="806">
                  <c:v>1.3069441016586612</c:v>
                </c:pt>
                <c:pt idx="807">
                  <c:v>1.3237395503072416</c:v>
                </c:pt>
                <c:pt idx="808">
                  <c:v>1.3027800454375738</c:v>
                </c:pt>
                <c:pt idx="809">
                  <c:v>1.3156012884526544</c:v>
                </c:pt>
                <c:pt idx="810">
                  <c:v>1.3130636189319005</c:v>
                </c:pt>
                <c:pt idx="811">
                  <c:v>1.2857061492605319</c:v>
                </c:pt>
                <c:pt idx="812">
                  <c:v>1.2773400667008397</c:v>
                </c:pt>
                <c:pt idx="813">
                  <c:v>1.3108993222334022</c:v>
                </c:pt>
                <c:pt idx="814">
                  <c:v>1.3217461191375721</c:v>
                </c:pt>
                <c:pt idx="815">
                  <c:v>1.3507742739797113</c:v>
                </c:pt>
                <c:pt idx="816">
                  <c:v>1.3648675159316284</c:v>
                </c:pt>
                <c:pt idx="817">
                  <c:v>1.3666837532195495</c:v>
                </c:pt>
                <c:pt idx="818">
                  <c:v>1.3822641581075692</c:v>
                </c:pt>
                <c:pt idx="819">
                  <c:v>1.3782013555331953</c:v>
                </c:pt>
                <c:pt idx="820">
                  <c:v>1.3684367069782746</c:v>
                </c:pt>
                <c:pt idx="821">
                  <c:v>1.355406628316848</c:v>
                </c:pt>
                <c:pt idx="822">
                  <c:v>1.346806396699131</c:v>
                </c:pt>
                <c:pt idx="823">
                  <c:v>1.3640131882874844</c:v>
                </c:pt>
                <c:pt idx="824">
                  <c:v>1.3389845524905233</c:v>
                </c:pt>
                <c:pt idx="825">
                  <c:v>1.3636208304064701</c:v>
                </c:pt>
                <c:pt idx="826">
                  <c:v>1.3716768236731027</c:v>
                </c:pt>
                <c:pt idx="827">
                  <c:v>1.3471164859921907</c:v>
                </c:pt>
                <c:pt idx="828">
                  <c:v>1.3687910947417714</c:v>
                </c:pt>
                <c:pt idx="829">
                  <c:v>1.390744151019814</c:v>
                </c:pt>
                <c:pt idx="830">
                  <c:v>1.3641713971104741</c:v>
                </c:pt>
                <c:pt idx="831">
                  <c:v>1.3520399445636284</c:v>
                </c:pt>
                <c:pt idx="832">
                  <c:v>1.3683481100374004</c:v>
                </c:pt>
                <c:pt idx="833">
                  <c:v>1.3638929495820122</c:v>
                </c:pt>
                <c:pt idx="834">
                  <c:v>1.3644371879330968</c:v>
                </c:pt>
                <c:pt idx="835">
                  <c:v>1.3589505059518159</c:v>
                </c:pt>
                <c:pt idx="836">
                  <c:v>1.3738031502540833</c:v>
                </c:pt>
                <c:pt idx="837">
                  <c:v>1.4010277245141405</c:v>
                </c:pt>
                <c:pt idx="838">
                  <c:v>1.3949335206525799</c:v>
                </c:pt>
                <c:pt idx="839">
                  <c:v>1.3726956884931558</c:v>
                </c:pt>
                <c:pt idx="840">
                  <c:v>1.3910795537245522</c:v>
                </c:pt>
                <c:pt idx="841">
                  <c:v>1.3879027205589201</c:v>
                </c:pt>
                <c:pt idx="842">
                  <c:v>1.3696960492092722</c:v>
                </c:pt>
                <c:pt idx="843">
                  <c:v>1.365880052398762</c:v>
                </c:pt>
                <c:pt idx="844">
                  <c:v>1.3771888190660615</c:v>
                </c:pt>
                <c:pt idx="845">
                  <c:v>1.36667742486663</c:v>
                </c:pt>
                <c:pt idx="846">
                  <c:v>1.3510527215081731</c:v>
                </c:pt>
                <c:pt idx="847">
                  <c:v>1.3327321398059726</c:v>
                </c:pt>
                <c:pt idx="848">
                  <c:v>1.3510274080964948</c:v>
                </c:pt>
                <c:pt idx="849">
                  <c:v>1.3618109214714686</c:v>
                </c:pt>
                <c:pt idx="850">
                  <c:v>1.3534258538530177</c:v>
                </c:pt>
                <c:pt idx="851">
                  <c:v>1.3503692593928578</c:v>
                </c:pt>
                <c:pt idx="852">
                  <c:v>1.3581531334839481</c:v>
                </c:pt>
                <c:pt idx="853">
                  <c:v>1.355406628316848</c:v>
                </c:pt>
                <c:pt idx="854">
                  <c:v>1.3158037957460811</c:v>
                </c:pt>
                <c:pt idx="855">
                  <c:v>1.3222966858415759</c:v>
                </c:pt>
                <c:pt idx="856">
                  <c:v>1.3439459811794785</c:v>
                </c:pt>
                <c:pt idx="857">
                  <c:v>1.332055006043577</c:v>
                </c:pt>
                <c:pt idx="858">
                  <c:v>1.340421088603269</c:v>
                </c:pt>
                <c:pt idx="859">
                  <c:v>1.3518754073877191</c:v>
                </c:pt>
                <c:pt idx="860">
                  <c:v>1.3476417392845166</c:v>
                </c:pt>
                <c:pt idx="861">
                  <c:v>1.361652712648479</c:v>
                </c:pt>
                <c:pt idx="862">
                  <c:v>1.3527170783260241</c:v>
                </c:pt>
                <c:pt idx="863">
                  <c:v>1.3529069289136115</c:v>
                </c:pt>
                <c:pt idx="864">
                  <c:v>1.3575139698390699</c:v>
                </c:pt>
                <c:pt idx="865">
                  <c:v>1.3669558723950919</c:v>
                </c:pt>
                <c:pt idx="866">
                  <c:v>1.3635512185243546</c:v>
                </c:pt>
                <c:pt idx="867">
                  <c:v>1.3610958175915553</c:v>
                </c:pt>
                <c:pt idx="868">
                  <c:v>1.3634626215834806</c:v>
                </c:pt>
                <c:pt idx="869">
                  <c:v>1.3706516305001295</c:v>
                </c:pt>
                <c:pt idx="870">
                  <c:v>1.3587100285408715</c:v>
                </c:pt>
                <c:pt idx="871">
                  <c:v>1.3542991665559205</c:v>
                </c:pt>
                <c:pt idx="872">
                  <c:v>1.3380163144938269</c:v>
                </c:pt>
                <c:pt idx="873">
                  <c:v>1.3504135578632948</c:v>
                </c:pt>
                <c:pt idx="874">
                  <c:v>1.3425980420076067</c:v>
                </c:pt>
                <c:pt idx="875">
                  <c:v>1.3587100285408715</c:v>
                </c:pt>
                <c:pt idx="876">
                  <c:v>1.34651529246483</c:v>
                </c:pt>
                <c:pt idx="877">
                  <c:v>1.348135350812244</c:v>
                </c:pt>
                <c:pt idx="878">
                  <c:v>1.3414462817762418</c:v>
                </c:pt>
                <c:pt idx="879">
                  <c:v>1.3373012106139135</c:v>
                </c:pt>
                <c:pt idx="880">
                  <c:v>1.3314221707516185</c:v>
                </c:pt>
                <c:pt idx="881">
                  <c:v>1.3156329302172522</c:v>
                </c:pt>
                <c:pt idx="882">
                  <c:v>1.3317892152209545</c:v>
                </c:pt>
                <c:pt idx="883">
                  <c:v>1.3398072383700694</c:v>
                </c:pt>
                <c:pt idx="884">
                  <c:v>1.36194381688278</c:v>
                </c:pt>
                <c:pt idx="885">
                  <c:v>1.3673165885115079</c:v>
                </c:pt>
                <c:pt idx="886">
                  <c:v>1.3824160385776394</c:v>
                </c:pt>
                <c:pt idx="887">
                  <c:v>1.3927375821894834</c:v>
                </c:pt>
                <c:pt idx="888">
                  <c:v>1.3908327479606883</c:v>
                </c:pt>
                <c:pt idx="889">
                  <c:v>1.3711768837924552</c:v>
                </c:pt>
                <c:pt idx="890">
                  <c:v>1.3787012954138427</c:v>
                </c:pt>
                <c:pt idx="891">
                  <c:v>1.378650668590486</c:v>
                </c:pt>
                <c:pt idx="892">
                  <c:v>1.3624374284105074</c:v>
                </c:pt>
                <c:pt idx="893">
                  <c:v>1.345129383175441</c:v>
                </c:pt>
                <c:pt idx="894">
                  <c:v>1.336117808617951</c:v>
                </c:pt>
                <c:pt idx="895">
                  <c:v>1.3526221530322302</c:v>
                </c:pt>
                <c:pt idx="896">
                  <c:v>1.3676456628633265</c:v>
                </c:pt>
                <c:pt idx="897">
                  <c:v>1.3797834437630918</c:v>
                </c:pt>
                <c:pt idx="898">
                  <c:v>1.4070016896702295</c:v>
                </c:pt>
                <c:pt idx="899">
                  <c:v>1.4025655142736</c:v>
                </c:pt>
                <c:pt idx="900">
                  <c:v>1.4116024022427682</c:v>
                </c:pt>
                <c:pt idx="901">
                  <c:v>1.4272903891304209</c:v>
                </c:pt>
                <c:pt idx="902">
                  <c:v>1.4126529088274196</c:v>
                </c:pt>
                <c:pt idx="903">
                  <c:v>1.425075465608566</c:v>
                </c:pt>
                <c:pt idx="904">
                  <c:v>1.4348337858105671</c:v>
                </c:pt>
                <c:pt idx="905">
                  <c:v>1.4313342066460364</c:v>
                </c:pt>
                <c:pt idx="906">
                  <c:v>1.4311506844113682</c:v>
                </c:pt>
                <c:pt idx="907">
                  <c:v>1.4365993962751313</c:v>
                </c:pt>
                <c:pt idx="908">
                  <c:v>1.4436428530746301</c:v>
                </c:pt>
                <c:pt idx="909">
                  <c:v>1.4398331846170398</c:v>
                </c:pt>
                <c:pt idx="910">
                  <c:v>1.425746271018042</c:v>
                </c:pt>
                <c:pt idx="911">
                  <c:v>1.4110961340092014</c:v>
                </c:pt>
                <c:pt idx="912">
                  <c:v>1.4293977306526429</c:v>
                </c:pt>
                <c:pt idx="913">
                  <c:v>1.4022047981571837</c:v>
                </c:pt>
                <c:pt idx="914">
                  <c:v>1.3776128187116738</c:v>
                </c:pt>
                <c:pt idx="915">
                  <c:v>1.39783190628975</c:v>
                </c:pt>
                <c:pt idx="916">
                  <c:v>1.400211366987514</c:v>
                </c:pt>
                <c:pt idx="917">
                  <c:v>1.4291002980654224</c:v>
                </c:pt>
                <c:pt idx="918">
                  <c:v>1.449281415525981</c:v>
                </c:pt>
                <c:pt idx="919">
                  <c:v>1.4610964504268473</c:v>
                </c:pt>
                <c:pt idx="920">
                  <c:v>1.4314354602927495</c:v>
                </c:pt>
                <c:pt idx="921">
                  <c:v>1.4253918832545451</c:v>
                </c:pt>
                <c:pt idx="922">
                  <c:v>1.4421430334326886</c:v>
                </c:pt>
                <c:pt idx="923">
                  <c:v>1.4316822660566133</c:v>
                </c:pt>
                <c:pt idx="924">
                  <c:v>1.4342262639302867</c:v>
                </c:pt>
                <c:pt idx="925">
                  <c:v>1.4451869711870091</c:v>
                </c:pt>
                <c:pt idx="926">
                  <c:v>1.4521418310456335</c:v>
                </c:pt>
                <c:pt idx="927">
                  <c:v>1.4491675051734285</c:v>
                </c:pt>
                <c:pt idx="928">
                  <c:v>1.4484587296464351</c:v>
                </c:pt>
                <c:pt idx="929">
                  <c:v>1.4583119751422295</c:v>
                </c:pt>
                <c:pt idx="930">
                  <c:v>1.4469399249457344</c:v>
                </c:pt>
                <c:pt idx="931">
                  <c:v>1.4600459438421962</c:v>
                </c:pt>
                <c:pt idx="932">
                  <c:v>1.4578500053790999</c:v>
                </c:pt>
                <c:pt idx="933">
                  <c:v>1.4423708541377933</c:v>
                </c:pt>
                <c:pt idx="934">
                  <c:v>1.4329922351109676</c:v>
                </c:pt>
                <c:pt idx="935">
                  <c:v>1.4030907675659257</c:v>
                </c:pt>
                <c:pt idx="936">
                  <c:v>1.3832387244571855</c:v>
                </c:pt>
                <c:pt idx="937">
                  <c:v>1.3696074522683979</c:v>
                </c:pt>
                <c:pt idx="938">
                  <c:v>1.3853903644498444</c:v>
                </c:pt>
                <c:pt idx="939">
                  <c:v>1.3657218435757725</c:v>
                </c:pt>
                <c:pt idx="940">
                  <c:v>1.3776761022408697</c:v>
                </c:pt>
                <c:pt idx="941">
                  <c:v>1.3882064814990602</c:v>
                </c:pt>
                <c:pt idx="942">
                  <c:v>1.3746891196628253</c:v>
                </c:pt>
                <c:pt idx="943">
                  <c:v>1.3625133686455426</c:v>
                </c:pt>
                <c:pt idx="944">
                  <c:v>1.3972117277036307</c:v>
                </c:pt>
                <c:pt idx="945">
                  <c:v>1.4126212670628215</c:v>
                </c:pt>
                <c:pt idx="946">
                  <c:v>1.4200570817433347</c:v>
                </c:pt>
                <c:pt idx="947">
                  <c:v>1.4295812528873111</c:v>
                </c:pt>
                <c:pt idx="948">
                  <c:v>1.462830419126814</c:v>
                </c:pt>
                <c:pt idx="949">
                  <c:v>1.4477309690606825</c:v>
                </c:pt>
                <c:pt idx="950">
                  <c:v>1.4573184237338548</c:v>
                </c:pt>
                <c:pt idx="951">
                  <c:v>1.4591852878451326</c:v>
                </c:pt>
                <c:pt idx="952">
                  <c:v>1.4669754902891423</c:v>
                </c:pt>
                <c:pt idx="953">
                  <c:v>1.4543440978616493</c:v>
                </c:pt>
                <c:pt idx="954">
                  <c:v>1.4535657104525403</c:v>
                </c:pt>
                <c:pt idx="955">
                  <c:v>1.4591030192571779</c:v>
                </c:pt>
                <c:pt idx="956">
                  <c:v>1.4483638043526412</c:v>
                </c:pt>
                <c:pt idx="957">
                  <c:v>1.450306608698954</c:v>
                </c:pt>
                <c:pt idx="958">
                  <c:v>1.4616153753662535</c:v>
                </c:pt>
                <c:pt idx="959">
                  <c:v>1.4503319221106323</c:v>
                </c:pt>
                <c:pt idx="960">
                  <c:v>1.4619887481885088</c:v>
                </c:pt>
                <c:pt idx="961">
                  <c:v>1.4625962700687891</c:v>
                </c:pt>
                <c:pt idx="962">
                  <c:v>1.4473386111796682</c:v>
                </c:pt>
                <c:pt idx="963">
                  <c:v>1.4498193255241456</c:v>
                </c:pt>
                <c:pt idx="964">
                  <c:v>1.4703358456894422</c:v>
                </c:pt>
                <c:pt idx="965">
                  <c:v>1.4939279453736576</c:v>
                </c:pt>
                <c:pt idx="966">
                  <c:v>1.4961998240717889</c:v>
                </c:pt>
                <c:pt idx="967">
                  <c:v>1.4860997728121303</c:v>
                </c:pt>
                <c:pt idx="968">
                  <c:v>1.4836317151734917</c:v>
                </c:pt>
                <c:pt idx="969">
                  <c:v>1.4798157183629814</c:v>
                </c:pt>
                <c:pt idx="970">
                  <c:v>1.4744113049696554</c:v>
                </c:pt>
                <c:pt idx="971">
                  <c:v>1.4739050367360889</c:v>
                </c:pt>
                <c:pt idx="972">
                  <c:v>1.4639188958289826</c:v>
                </c:pt>
                <c:pt idx="973">
                  <c:v>1.4737658129718578</c:v>
                </c:pt>
                <c:pt idx="974">
                  <c:v>1.5139445256583071</c:v>
                </c:pt>
                <c:pt idx="975">
                  <c:v>1.5336383599440573</c:v>
                </c:pt>
                <c:pt idx="976">
                  <c:v>1.5342522101772571</c:v>
                </c:pt>
                <c:pt idx="977">
                  <c:v>1.5473961991912364</c:v>
                </c:pt>
                <c:pt idx="978">
                  <c:v>1.5824236326011429</c:v>
                </c:pt>
                <c:pt idx="979">
                  <c:v>1.5332776438276408</c:v>
                </c:pt>
                <c:pt idx="980">
                  <c:v>1.5531676570538986</c:v>
                </c:pt>
                <c:pt idx="981">
                  <c:v>1.5487378100101887</c:v>
                </c:pt>
                <c:pt idx="982">
                  <c:v>1.5211208778691168</c:v>
                </c:pt>
                <c:pt idx="983">
                  <c:v>1.5002373132344844</c:v>
                </c:pt>
                <c:pt idx="984">
                  <c:v>1.5018636999348178</c:v>
                </c:pt>
                <c:pt idx="985">
                  <c:v>1.4994589258253752</c:v>
                </c:pt>
                <c:pt idx="986">
                  <c:v>1.5139445256583071</c:v>
                </c:pt>
                <c:pt idx="987">
                  <c:v>1.4868338617508021</c:v>
                </c:pt>
                <c:pt idx="988">
                  <c:v>1.4749049164973833</c:v>
                </c:pt>
                <c:pt idx="989">
                  <c:v>1.4559514995032241</c:v>
                </c:pt>
                <c:pt idx="990">
                  <c:v>1.4680829520500698</c:v>
                </c:pt>
                <c:pt idx="991">
                  <c:v>1.4683234294610141</c:v>
                </c:pt>
                <c:pt idx="992">
                  <c:v>1.4576664831444319</c:v>
                </c:pt>
                <c:pt idx="993">
                  <c:v>1.4478258943544764</c:v>
                </c:pt>
                <c:pt idx="994">
                  <c:v>1.4764300495510032</c:v>
                </c:pt>
                <c:pt idx="995">
                  <c:v>1.4868148766920433</c:v>
                </c:pt>
                <c:pt idx="996">
                  <c:v>1.5090653655573065</c:v>
                </c:pt>
                <c:pt idx="997">
                  <c:v>1.4571095880875085</c:v>
                </c:pt>
                <c:pt idx="998">
                  <c:v>1.4562869022079623</c:v>
                </c:pt>
                <c:pt idx="999">
                  <c:v>1.4617482707775649</c:v>
                </c:pt>
                <c:pt idx="1000">
                  <c:v>1.4871312943380224</c:v>
                </c:pt>
                <c:pt idx="1001">
                  <c:v>1.4827520741176694</c:v>
                </c:pt>
                <c:pt idx="1002">
                  <c:v>1.4755250950835026</c:v>
                </c:pt>
                <c:pt idx="1003">
                  <c:v>1.4729621121510703</c:v>
                </c:pt>
                <c:pt idx="1004">
                  <c:v>1.5031167138128958</c:v>
                </c:pt>
                <c:pt idx="1005">
                  <c:v>1.5013954018187685</c:v>
                </c:pt>
                <c:pt idx="1006">
                  <c:v>1.4785500477790645</c:v>
                </c:pt>
                <c:pt idx="1007">
                  <c:v>1.4971933754801636</c:v>
                </c:pt>
                <c:pt idx="1008">
                  <c:v>1.4924471107904744</c:v>
                </c:pt>
                <c:pt idx="1009">
                  <c:v>1.4360931280415647</c:v>
                </c:pt>
                <c:pt idx="1010">
                  <c:v>1.4427125851954512</c:v>
                </c:pt>
                <c:pt idx="1011">
                  <c:v>1.4380042906232795</c:v>
                </c:pt>
                <c:pt idx="1012">
                  <c:v>1.4345806516937836</c:v>
                </c:pt>
                <c:pt idx="1013">
                  <c:v>1.3727779570811105</c:v>
                </c:pt>
                <c:pt idx="1014">
                  <c:v>1.384789170922484</c:v>
                </c:pt>
                <c:pt idx="1015">
                  <c:v>1.4045273036786716</c:v>
                </c:pt>
                <c:pt idx="1016">
                  <c:v>1.3915794936051993</c:v>
                </c:pt>
                <c:pt idx="1017">
                  <c:v>1.4315240572336236</c:v>
                </c:pt>
                <c:pt idx="1018">
                  <c:v>1.4663426549971839</c:v>
                </c:pt>
                <c:pt idx="1019">
                  <c:v>1.4654123871180049</c:v>
                </c:pt>
                <c:pt idx="1020">
                  <c:v>1.4555528132692905</c:v>
                </c:pt>
                <c:pt idx="1021">
                  <c:v>1.4918838873806315</c:v>
                </c:pt>
                <c:pt idx="1022">
                  <c:v>1.5126788550743899</c:v>
                </c:pt>
                <c:pt idx="1023">
                  <c:v>1.5237661293895037</c:v>
                </c:pt>
                <c:pt idx="1024">
                  <c:v>1.5137736601294782</c:v>
                </c:pt>
                <c:pt idx="1025">
                  <c:v>1.5010093722906739</c:v>
                </c:pt>
                <c:pt idx="1026">
                  <c:v>1.4908397091488996</c:v>
                </c:pt>
                <c:pt idx="1027">
                  <c:v>1.526341769027775</c:v>
                </c:pt>
                <c:pt idx="1028">
                  <c:v>1.5200703712844656</c:v>
                </c:pt>
                <c:pt idx="1029">
                  <c:v>1.4890677703314159</c:v>
                </c:pt>
                <c:pt idx="1030">
                  <c:v>1.4712154867452649</c:v>
                </c:pt>
                <c:pt idx="1031">
                  <c:v>1.477594466488207</c:v>
                </c:pt>
                <c:pt idx="1032">
                  <c:v>1.4611597339560431</c:v>
                </c:pt>
                <c:pt idx="1033">
                  <c:v>1.4735063505021548</c:v>
                </c:pt>
                <c:pt idx="1034">
                  <c:v>1.4841759535245762</c:v>
                </c:pt>
                <c:pt idx="1035">
                  <c:v>1.4972566590093594</c:v>
                </c:pt>
                <c:pt idx="1036">
                  <c:v>1.5112992741379201</c:v>
                </c:pt>
                <c:pt idx="1037">
                  <c:v>1.5427954866186977</c:v>
                </c:pt>
                <c:pt idx="1038">
                  <c:v>1.5309804517178311</c:v>
                </c:pt>
                <c:pt idx="1039">
                  <c:v>1.5282339465507313</c:v>
                </c:pt>
                <c:pt idx="1040">
                  <c:v>1.5557496250450895</c:v>
                </c:pt>
                <c:pt idx="1041">
                  <c:v>1.5343091653535335</c:v>
                </c:pt>
                <c:pt idx="1042">
                  <c:v>1.5399603845107233</c:v>
                </c:pt>
                <c:pt idx="1043">
                  <c:v>1.5509274201203653</c:v>
                </c:pt>
                <c:pt idx="1044">
                  <c:v>1.5709376720520951</c:v>
                </c:pt>
                <c:pt idx="1045">
                  <c:v>1.5743486542757517</c:v>
                </c:pt>
                <c:pt idx="1046">
                  <c:v>1.5646789310146247</c:v>
                </c:pt>
                <c:pt idx="1047">
                  <c:v>1.58674589764522</c:v>
                </c:pt>
                <c:pt idx="1048">
                  <c:v>1.6034780627646044</c:v>
                </c:pt>
                <c:pt idx="1049">
                  <c:v>1.6301837120852556</c:v>
                </c:pt>
                <c:pt idx="1050">
                  <c:v>1.607496566868541</c:v>
                </c:pt>
                <c:pt idx="1051">
                  <c:v>1.6088888045108498</c:v>
                </c:pt>
                <c:pt idx="1052">
                  <c:v>1.601984571475582</c:v>
                </c:pt>
                <c:pt idx="1053">
                  <c:v>1.5923971168024098</c:v>
                </c:pt>
                <c:pt idx="1054">
                  <c:v>1.5836450047146229</c:v>
                </c:pt>
                <c:pt idx="1055">
                  <c:v>1.5974281573734803</c:v>
                </c:pt>
                <c:pt idx="1056">
                  <c:v>1.6141476657870255</c:v>
                </c:pt>
                <c:pt idx="1057">
                  <c:v>1.633980723837007</c:v>
                </c:pt>
                <c:pt idx="1058">
                  <c:v>1.6258551186882588</c:v>
                </c:pt>
                <c:pt idx="1059">
                  <c:v>1.6249754776324365</c:v>
                </c:pt>
                <c:pt idx="1060">
                  <c:v>1.6048449869952348</c:v>
                </c:pt>
                <c:pt idx="1061">
                  <c:v>1.5935552053866939</c:v>
                </c:pt>
                <c:pt idx="1062">
                  <c:v>1.5931818325644385</c:v>
                </c:pt>
                <c:pt idx="1063">
                  <c:v>1.578740531201944</c:v>
                </c:pt>
                <c:pt idx="1064">
                  <c:v>1.5752282953315739</c:v>
                </c:pt>
                <c:pt idx="1065">
                  <c:v>1.5947765775001741</c:v>
                </c:pt>
                <c:pt idx="1066">
                  <c:v>1.5973838589030434</c:v>
                </c:pt>
                <c:pt idx="1067">
                  <c:v>1.5851068542390472</c:v>
                </c:pt>
                <c:pt idx="1068">
                  <c:v>1.5935298919750156</c:v>
                </c:pt>
                <c:pt idx="1069">
                  <c:v>1.5853789734145891</c:v>
                </c:pt>
                <c:pt idx="1070">
                  <c:v>1.5880115682291371</c:v>
                </c:pt>
                <c:pt idx="1071">
                  <c:v>1.5868851214094506</c:v>
                </c:pt>
                <c:pt idx="1072">
                  <c:v>1.6026047500617013</c:v>
                </c:pt>
                <c:pt idx="1073">
                  <c:v>1.6278991766812849</c:v>
                </c:pt>
                <c:pt idx="1074">
                  <c:v>1.621380973174112</c:v>
                </c:pt>
                <c:pt idx="1075">
                  <c:v>1.6500104417823171</c:v>
                </c:pt>
                <c:pt idx="1076">
                  <c:v>1.6355438270081444</c:v>
                </c:pt>
                <c:pt idx="1077">
                  <c:v>1.6291332055006045</c:v>
                </c:pt>
                <c:pt idx="1078">
                  <c:v>1.6162043804858908</c:v>
                </c:pt>
                <c:pt idx="1079">
                  <c:v>1.6482321746119137</c:v>
                </c:pt>
                <c:pt idx="1080">
                  <c:v>1.6738809889949944</c:v>
                </c:pt>
                <c:pt idx="1081">
                  <c:v>1.6652554439655991</c:v>
                </c:pt>
                <c:pt idx="1082">
                  <c:v>1.6799308943861182</c:v>
                </c:pt>
                <c:pt idx="1083">
                  <c:v>1.6698624848910573</c:v>
                </c:pt>
                <c:pt idx="1084">
                  <c:v>1.6622431479758761</c:v>
                </c:pt>
                <c:pt idx="1085">
                  <c:v>1.6521810668337353</c:v>
                </c:pt>
                <c:pt idx="1086">
                  <c:v>1.682240743201767</c:v>
                </c:pt>
                <c:pt idx="1087">
                  <c:v>1.6691283959523855</c:v>
                </c:pt>
                <c:pt idx="1088">
                  <c:v>1.6456502066207228</c:v>
                </c:pt>
                <c:pt idx="1089">
                  <c:v>1.6294939216170206</c:v>
                </c:pt>
                <c:pt idx="1090">
                  <c:v>1.6252918952784159</c:v>
                </c:pt>
                <c:pt idx="1091">
                  <c:v>1.6114264740316038</c:v>
                </c:pt>
                <c:pt idx="1092">
                  <c:v>1.6316898600801171</c:v>
                </c:pt>
                <c:pt idx="1093">
                  <c:v>1.625576671159797</c:v>
                </c:pt>
                <c:pt idx="1094">
                  <c:v>1.6317847853739107</c:v>
                </c:pt>
                <c:pt idx="1095">
                  <c:v>1.638745973585455</c:v>
                </c:pt>
                <c:pt idx="1096">
                  <c:v>1.6333289034862895</c:v>
                </c:pt>
                <c:pt idx="1097">
                  <c:v>1.6403786886387079</c:v>
                </c:pt>
                <c:pt idx="1098">
                  <c:v>1.6183750055373087</c:v>
                </c:pt>
                <c:pt idx="1099">
                  <c:v>1.6182104683613994</c:v>
                </c:pt>
                <c:pt idx="1100">
                  <c:v>1.5986178877223625</c:v>
                </c:pt>
                <c:pt idx="1101">
                  <c:v>1.6120403242648036</c:v>
                </c:pt>
                <c:pt idx="1102">
                  <c:v>1.624722343515653</c:v>
                </c:pt>
                <c:pt idx="1103">
                  <c:v>1.6381384517051747</c:v>
                </c:pt>
                <c:pt idx="1104">
                  <c:v>1.6494915168429114</c:v>
                </c:pt>
                <c:pt idx="1105">
                  <c:v>1.6563008245843853</c:v>
                </c:pt>
                <c:pt idx="1106">
                  <c:v>1.6250450895145521</c:v>
                </c:pt>
                <c:pt idx="1107">
                  <c:v>1.6200520190609988</c:v>
                </c:pt>
                <c:pt idx="1108">
                  <c:v>1.6180016327150533</c:v>
                </c:pt>
                <c:pt idx="1109">
                  <c:v>1.6146286206089142</c:v>
                </c:pt>
                <c:pt idx="1110">
                  <c:v>1.6392775552307</c:v>
                </c:pt>
                <c:pt idx="1111">
                  <c:v>1.6698434998322986</c:v>
                </c:pt>
                <c:pt idx="1112">
                  <c:v>1.6700903055961624</c:v>
                </c:pt>
                <c:pt idx="1113">
                  <c:v>1.6561173023497173</c:v>
                </c:pt>
                <c:pt idx="1114">
                  <c:v>1.6341515893658356</c:v>
                </c:pt>
                <c:pt idx="1115">
                  <c:v>1.6189698707117499</c:v>
                </c:pt>
                <c:pt idx="1116">
                  <c:v>1.6222542858770146</c:v>
                </c:pt>
                <c:pt idx="1117">
                  <c:v>1.6055157924047108</c:v>
                </c:pt>
                <c:pt idx="1118">
                  <c:v>1.6117745334421809</c:v>
                </c:pt>
                <c:pt idx="1119">
                  <c:v>1.6358855580658023</c:v>
                </c:pt>
                <c:pt idx="1120">
                  <c:v>1.6370183332384081</c:v>
                </c:pt>
                <c:pt idx="1121">
                  <c:v>1.6307279504363399</c:v>
                </c:pt>
                <c:pt idx="1122">
                  <c:v>1.6501306804877893</c:v>
                </c:pt>
                <c:pt idx="1123">
                  <c:v>1.6229504046981693</c:v>
                </c:pt>
                <c:pt idx="1124">
                  <c:v>1.5861953309412158</c:v>
                </c:pt>
                <c:pt idx="1125">
                  <c:v>1.5995418272486219</c:v>
                </c:pt>
                <c:pt idx="1126">
                  <c:v>1.6261715363342382</c:v>
                </c:pt>
                <c:pt idx="1127">
                  <c:v>1.628987653383454</c:v>
                </c:pt>
                <c:pt idx="1128">
                  <c:v>1.6352780361855221</c:v>
                </c:pt>
                <c:pt idx="1129">
                  <c:v>1.6478081749663014</c:v>
                </c:pt>
                <c:pt idx="1130">
                  <c:v>1.6375815566482512</c:v>
                </c:pt>
                <c:pt idx="1131">
                  <c:v>1.6235705832842886</c:v>
                </c:pt>
                <c:pt idx="1132">
                  <c:v>1.6296141603224927</c:v>
                </c:pt>
                <c:pt idx="1133">
                  <c:v>1.6416127174580271</c:v>
                </c:pt>
                <c:pt idx="1134">
                  <c:v>1.6661287566685019</c:v>
                </c:pt>
                <c:pt idx="1135">
                  <c:v>1.6881134547111423</c:v>
                </c:pt>
                <c:pt idx="1136">
                  <c:v>1.686392142717015</c:v>
                </c:pt>
                <c:pt idx="1137">
                  <c:v>1.6932584056347655</c:v>
                </c:pt>
                <c:pt idx="1138">
                  <c:v>1.7002449072579879</c:v>
                </c:pt>
                <c:pt idx="1139">
                  <c:v>1.6967643131522159</c:v>
                </c:pt>
                <c:pt idx="1140">
                  <c:v>1.6928597194008315</c:v>
                </c:pt>
                <c:pt idx="1141">
                  <c:v>1.692150943873838</c:v>
                </c:pt>
                <c:pt idx="1142">
                  <c:v>1.7032951733652284</c:v>
                </c:pt>
                <c:pt idx="1143">
                  <c:v>1.7025863978382345</c:v>
                </c:pt>
                <c:pt idx="1144">
                  <c:v>1.7068960061764722</c:v>
                </c:pt>
                <c:pt idx="1145">
                  <c:v>1.7128509862738026</c:v>
                </c:pt>
                <c:pt idx="1146">
                  <c:v>1.7129648966263549</c:v>
                </c:pt>
                <c:pt idx="1147">
                  <c:v>1.7269252431669608</c:v>
                </c:pt>
                <c:pt idx="1148">
                  <c:v>1.7182427429612894</c:v>
                </c:pt>
                <c:pt idx="1149">
                  <c:v>1.7206665021294907</c:v>
                </c:pt>
                <c:pt idx="1150">
                  <c:v>1.6900309456457767</c:v>
                </c:pt>
                <c:pt idx="1151">
                  <c:v>1.6957391199792431</c:v>
                </c:pt>
                <c:pt idx="1152">
                  <c:v>1.7185275188426707</c:v>
                </c:pt>
                <c:pt idx="1153">
                  <c:v>1.7179706237857471</c:v>
                </c:pt>
                <c:pt idx="1154">
                  <c:v>1.7291718084534138</c:v>
                </c:pt>
                <c:pt idx="1155">
                  <c:v>1.7289693011599869</c:v>
                </c:pt>
                <c:pt idx="1156">
                  <c:v>1.7168125352014629</c:v>
                </c:pt>
                <c:pt idx="1157">
                  <c:v>1.7252165878786727</c:v>
                </c:pt>
                <c:pt idx="1158">
                  <c:v>1.7384744872452045</c:v>
                </c:pt>
                <c:pt idx="1159">
                  <c:v>1.7474037932147399</c:v>
                </c:pt>
                <c:pt idx="1160">
                  <c:v>1.7460938241603856</c:v>
                </c:pt>
                <c:pt idx="1161">
                  <c:v>1.7402527544156081</c:v>
                </c:pt>
                <c:pt idx="1162">
                  <c:v>1.7410311418247171</c:v>
                </c:pt>
                <c:pt idx="1163">
                  <c:v>1.7318803435029964</c:v>
                </c:pt>
                <c:pt idx="1164">
                  <c:v>1.7489985381504756</c:v>
                </c:pt>
                <c:pt idx="1165">
                  <c:v>1.7582126200013921</c:v>
                </c:pt>
                <c:pt idx="1166">
                  <c:v>1.7529790721368947</c:v>
                </c:pt>
                <c:pt idx="1167">
                  <c:v>1.7547193691897809</c:v>
                </c:pt>
                <c:pt idx="1168">
                  <c:v>1.76160461716629</c:v>
                </c:pt>
                <c:pt idx="1169">
                  <c:v>1.7557445623627537</c:v>
                </c:pt>
                <c:pt idx="1170">
                  <c:v>1.7548332795423334</c:v>
                </c:pt>
                <c:pt idx="1171">
                  <c:v>1.7423727526436694</c:v>
                </c:pt>
                <c:pt idx="1172">
                  <c:v>1.7471949575683936</c:v>
                </c:pt>
                <c:pt idx="1173">
                  <c:v>1.7709326093697593</c:v>
                </c:pt>
                <c:pt idx="1174">
                  <c:v>1.7829628082698916</c:v>
                </c:pt>
                <c:pt idx="1175">
                  <c:v>1.8025364038501699</c:v>
                </c:pt>
                <c:pt idx="1176">
                  <c:v>1.8151045127484668</c:v>
                </c:pt>
                <c:pt idx="1177">
                  <c:v>1.8124719179339195</c:v>
                </c:pt>
                <c:pt idx="1178">
                  <c:v>1.7925692480018225</c:v>
                </c:pt>
                <c:pt idx="1179">
                  <c:v>1.7851903884975857</c:v>
                </c:pt>
                <c:pt idx="1180">
                  <c:v>1.7715781013675569</c:v>
                </c:pt>
                <c:pt idx="1181">
                  <c:v>1.7715591163087983</c:v>
                </c:pt>
                <c:pt idx="1182">
                  <c:v>1.7651484948012579</c:v>
                </c:pt>
                <c:pt idx="1183">
                  <c:v>1.7522196697865446</c:v>
                </c:pt>
                <c:pt idx="1184">
                  <c:v>1.756839367417842</c:v>
                </c:pt>
                <c:pt idx="1185">
                  <c:v>1.7610920205798037</c:v>
                </c:pt>
                <c:pt idx="1186">
                  <c:v>1.7663002550326228</c:v>
                </c:pt>
                <c:pt idx="1187">
                  <c:v>1.7916706218872411</c:v>
                </c:pt>
                <c:pt idx="1188">
                  <c:v>1.7797543333396615</c:v>
                </c:pt>
                <c:pt idx="1189">
                  <c:v>1.7674646719698262</c:v>
                </c:pt>
                <c:pt idx="1190">
                  <c:v>1.7476316139198451</c:v>
                </c:pt>
                <c:pt idx="1191">
                  <c:v>1.7521943563748663</c:v>
                </c:pt>
                <c:pt idx="1192">
                  <c:v>1.7661483745625526</c:v>
                </c:pt>
                <c:pt idx="1193">
                  <c:v>1.750289522146071</c:v>
                </c:pt>
                <c:pt idx="1194">
                  <c:v>1.7580797245900808</c:v>
                </c:pt>
                <c:pt idx="1195">
                  <c:v>1.7565039647131042</c:v>
                </c:pt>
                <c:pt idx="1196">
                  <c:v>1.7483910162701952</c:v>
                </c:pt>
                <c:pt idx="1197">
                  <c:v>1.7557445623627537</c:v>
                </c:pt>
                <c:pt idx="1198">
                  <c:v>1.7523272517861777</c:v>
                </c:pt>
                <c:pt idx="1199">
                  <c:v>1.7722362500711937</c:v>
                </c:pt>
                <c:pt idx="1200">
                  <c:v>1.772691891481404</c:v>
                </c:pt>
                <c:pt idx="1201">
                  <c:v>1.7655408526822722</c:v>
                </c:pt>
                <c:pt idx="1202">
                  <c:v>1.7528082066080661</c:v>
                </c:pt>
                <c:pt idx="1203">
                  <c:v>1.7439548408735659</c:v>
                </c:pt>
                <c:pt idx="1204">
                  <c:v>1.7355824299609541</c:v>
                </c:pt>
                <c:pt idx="1205">
                  <c:v>1.7463722716888475</c:v>
                </c:pt>
                <c:pt idx="1206">
                  <c:v>1.7449420639290212</c:v>
                </c:pt>
                <c:pt idx="1207">
                  <c:v>1.7357089970193458</c:v>
                </c:pt>
                <c:pt idx="1208">
                  <c:v>1.7362532353704301</c:v>
                </c:pt>
                <c:pt idx="1209">
                  <c:v>1.7407653510020944</c:v>
                </c:pt>
                <c:pt idx="1210">
                  <c:v>1.7535359671938184</c:v>
                </c:pt>
                <c:pt idx="1211">
                  <c:v>1.7514222973186768</c:v>
                </c:pt>
                <c:pt idx="1212">
                  <c:v>1.7558521443623867</c:v>
                </c:pt>
                <c:pt idx="1213">
                  <c:v>1.7575861130623534</c:v>
                </c:pt>
                <c:pt idx="1214">
                  <c:v>1.7645789430384953</c:v>
                </c:pt>
                <c:pt idx="1215">
                  <c:v>1.7709895645460356</c:v>
                </c:pt>
                <c:pt idx="1216">
                  <c:v>1.7460685107487073</c:v>
                </c:pt>
                <c:pt idx="1217">
                  <c:v>1.7406957391199793</c:v>
                </c:pt>
                <c:pt idx="1218">
                  <c:v>1.7318044032679614</c:v>
                </c:pt>
                <c:pt idx="1219">
                  <c:v>1.7453217651041963</c:v>
                </c:pt>
                <c:pt idx="1220">
                  <c:v>1.7840386282662211</c:v>
                </c:pt>
                <c:pt idx="1221">
                  <c:v>1.8128136489915769</c:v>
                </c:pt>
                <c:pt idx="1222">
                  <c:v>1.80207443408704</c:v>
                </c:pt>
                <c:pt idx="1223">
                  <c:v>1.7932653668229768</c:v>
                </c:pt>
                <c:pt idx="1224">
                  <c:v>1.788898803308463</c:v>
                </c:pt>
                <c:pt idx="1225">
                  <c:v>1.7994165258608141</c:v>
                </c:pt>
                <c:pt idx="1226">
                  <c:v>1.8116872021718906</c:v>
                </c:pt>
                <c:pt idx="1227">
                  <c:v>1.8077256532442301</c:v>
                </c:pt>
                <c:pt idx="1228">
                  <c:v>1.8258880261234407</c:v>
                </c:pt>
                <c:pt idx="1229">
                  <c:v>1.8324568564539707</c:v>
                </c:pt>
                <c:pt idx="1230">
                  <c:v>1.8498155285123941</c:v>
                </c:pt>
                <c:pt idx="1231">
                  <c:v>1.8650858441073541</c:v>
                </c:pt>
                <c:pt idx="1232">
                  <c:v>1.8608142058866339</c:v>
                </c:pt>
                <c:pt idx="1233">
                  <c:v>1.8577069846031173</c:v>
                </c:pt>
                <c:pt idx="1234">
                  <c:v>1.8507837665090907</c:v>
                </c:pt>
                <c:pt idx="1235">
                  <c:v>1.8668071561014814</c:v>
                </c:pt>
                <c:pt idx="1236">
                  <c:v>1.8818496509913363</c:v>
                </c:pt>
                <c:pt idx="1237">
                  <c:v>1.8881653472050828</c:v>
                </c:pt>
                <c:pt idx="1238">
                  <c:v>1.9141875344104191</c:v>
                </c:pt>
                <c:pt idx="1239">
                  <c:v>1.9088843746638062</c:v>
                </c:pt>
                <c:pt idx="1240">
                  <c:v>1.9161176820508925</c:v>
                </c:pt>
                <c:pt idx="1241">
                  <c:v>1.9573658863807517</c:v>
                </c:pt>
                <c:pt idx="1242">
                  <c:v>1.9587074971997038</c:v>
                </c:pt>
                <c:pt idx="1243">
                  <c:v>1.9756991247887912</c:v>
                </c:pt>
                <c:pt idx="1244">
                  <c:v>1.9935577367278616</c:v>
                </c:pt>
                <c:pt idx="1245">
                  <c:v>1.9776102873705059</c:v>
                </c:pt>
                <c:pt idx="1246">
                  <c:v>1.9850650871097779</c:v>
                </c:pt>
                <c:pt idx="1247">
                  <c:v>1.9801479568912599</c:v>
                </c:pt>
                <c:pt idx="1248">
                  <c:v>1.9662002670564931</c:v>
                </c:pt>
                <c:pt idx="1249">
                  <c:v>1.9756674830241931</c:v>
                </c:pt>
                <c:pt idx="1250">
                  <c:v>1.9632132844784487</c:v>
                </c:pt>
                <c:pt idx="1251">
                  <c:v>1.9367481125687416</c:v>
                </c:pt>
                <c:pt idx="1252">
                  <c:v>1.9354444718673069</c:v>
                </c:pt>
                <c:pt idx="1253">
                  <c:v>1.939614856441314</c:v>
                </c:pt>
                <c:pt idx="1254">
                  <c:v>1.9543282769793506</c:v>
                </c:pt>
                <c:pt idx="1255">
                  <c:v>1.9485694758225276</c:v>
                </c:pt>
                <c:pt idx="1256">
                  <c:v>1.969990950455325</c:v>
                </c:pt>
                <c:pt idx="1257">
                  <c:v>1.9935577367278616</c:v>
                </c:pt>
                <c:pt idx="1258">
                  <c:v>2.04062169739082</c:v>
                </c:pt>
                <c:pt idx="1259">
                  <c:v>2.0213961612211189</c:v>
                </c:pt>
                <c:pt idx="1260">
                  <c:v>1.9825084325302651</c:v>
                </c:pt>
                <c:pt idx="1261">
                  <c:v>1.9767812731380403</c:v>
                </c:pt>
                <c:pt idx="1262">
                  <c:v>1.9743891557344369</c:v>
                </c:pt>
                <c:pt idx="1263">
                  <c:v>1.9978167182427429</c:v>
                </c:pt>
                <c:pt idx="1264">
                  <c:v>1.9813883140634985</c:v>
                </c:pt>
                <c:pt idx="1265">
                  <c:v>1.9754839607895252</c:v>
                </c:pt>
                <c:pt idx="1266">
                  <c:v>1.9604731076642683</c:v>
                </c:pt>
                <c:pt idx="1267">
                  <c:v>1.9550054107417463</c:v>
                </c:pt>
                <c:pt idx="1268">
                  <c:v>1.9457723438320709</c:v>
                </c:pt>
                <c:pt idx="1269">
                  <c:v>1.9380517532701762</c:v>
                </c:pt>
                <c:pt idx="1270">
                  <c:v>1.9310525949411146</c:v>
                </c:pt>
                <c:pt idx="1271">
                  <c:v>1.9290085369480883</c:v>
                </c:pt>
                <c:pt idx="1272">
                  <c:v>1.9166176219315398</c:v>
                </c:pt>
                <c:pt idx="1273">
                  <c:v>1.9420702573741133</c:v>
                </c:pt>
                <c:pt idx="1274">
                  <c:v>1.9433295996051108</c:v>
                </c:pt>
                <c:pt idx="1275">
                  <c:v>1.9910263955600274</c:v>
                </c:pt>
                <c:pt idx="1276">
                  <c:v>2.0239401590947925</c:v>
                </c:pt>
                <c:pt idx="1277">
                  <c:v>1.9954372575449788</c:v>
                </c:pt>
                <c:pt idx="1278">
                  <c:v>1.9804770312430784</c:v>
                </c:pt>
                <c:pt idx="1279">
                  <c:v>1.9932413190818823</c:v>
                </c:pt>
                <c:pt idx="1280">
                  <c:v>1.9806289117131484</c:v>
                </c:pt>
                <c:pt idx="1281">
                  <c:v>1.9887165467443788</c:v>
                </c:pt>
                <c:pt idx="1282">
                  <c:v>1.9743322005581607</c:v>
                </c:pt>
                <c:pt idx="1283">
                  <c:v>1.9817110600623975</c:v>
                </c:pt>
                <c:pt idx="1284">
                  <c:v>1.9556698877983025</c:v>
                </c:pt>
                <c:pt idx="1285">
                  <c:v>1.9417095412576968</c:v>
                </c:pt>
                <c:pt idx="1286">
                  <c:v>1.9311791619995065</c:v>
                </c:pt>
                <c:pt idx="1287">
                  <c:v>1.9305526550604672</c:v>
                </c:pt>
                <c:pt idx="1288">
                  <c:v>1.9126940431213968</c:v>
                </c:pt>
                <c:pt idx="1289">
                  <c:v>1.9087514792524949</c:v>
                </c:pt>
                <c:pt idx="1290">
                  <c:v>1.9189337991001083</c:v>
                </c:pt>
                <c:pt idx="1291">
                  <c:v>1.9008283813971738</c:v>
                </c:pt>
                <c:pt idx="1292">
                  <c:v>1.892683791189667</c:v>
                </c:pt>
                <c:pt idx="1293">
                  <c:v>1.9003917250457223</c:v>
                </c:pt>
                <c:pt idx="1294">
                  <c:v>1.8812547858168953</c:v>
                </c:pt>
                <c:pt idx="1295">
                  <c:v>1.8694587359747876</c:v>
                </c:pt>
                <c:pt idx="1296">
                  <c:v>1.8367411513805303</c:v>
                </c:pt>
                <c:pt idx="1297">
                  <c:v>1.8182623608553401</c:v>
                </c:pt>
                <c:pt idx="1298">
                  <c:v>1.8397914174877703</c:v>
                </c:pt>
                <c:pt idx="1299">
                  <c:v>1.8300773957562064</c:v>
                </c:pt>
                <c:pt idx="1300">
                  <c:v>1.8371271809086249</c:v>
                </c:pt>
                <c:pt idx="1301">
                  <c:v>1.8286661730551388</c:v>
                </c:pt>
                <c:pt idx="1302">
                  <c:v>1.8085040406533393</c:v>
                </c:pt>
                <c:pt idx="1303">
                  <c:v>1.7633069441016587</c:v>
                </c:pt>
                <c:pt idx="1304">
                  <c:v>1.7630601383377946</c:v>
                </c:pt>
                <c:pt idx="1305">
                  <c:v>1.786437074022744</c:v>
                </c:pt>
                <c:pt idx="1306">
                  <c:v>1.787430625431119</c:v>
                </c:pt>
                <c:pt idx="1307">
                  <c:v>1.7796973781633856</c:v>
                </c:pt>
                <c:pt idx="1308">
                  <c:v>1.7991507350381915</c:v>
                </c:pt>
                <c:pt idx="1309">
                  <c:v>1.8193255241458306</c:v>
                </c:pt>
                <c:pt idx="1310">
                  <c:v>1.8244704750694538</c:v>
                </c:pt>
                <c:pt idx="1311">
                  <c:v>1.8292483815237408</c:v>
                </c:pt>
                <c:pt idx="1312">
                  <c:v>1.8412722520709535</c:v>
                </c:pt>
                <c:pt idx="1313">
                  <c:v>1.831899961397047</c:v>
                </c:pt>
                <c:pt idx="1314">
                  <c:v>1.821837880254906</c:v>
                </c:pt>
                <c:pt idx="1315">
                  <c:v>1.7980685866889423</c:v>
                </c:pt>
                <c:pt idx="1316">
                  <c:v>1.815376631924009</c:v>
                </c:pt>
                <c:pt idx="1317">
                  <c:v>1.8074915041862052</c:v>
                </c:pt>
                <c:pt idx="1318">
                  <c:v>1.8058587891329523</c:v>
                </c:pt>
                <c:pt idx="1319">
                  <c:v>1.7826527189768318</c:v>
                </c:pt>
                <c:pt idx="1320">
                  <c:v>1.7940057841145685</c:v>
                </c:pt>
                <c:pt idx="1321">
                  <c:v>1.8092634430036894</c:v>
                </c:pt>
                <c:pt idx="1322">
                  <c:v>1.8366145843221382</c:v>
                </c:pt>
                <c:pt idx="1323">
                  <c:v>1.8351590631506338</c:v>
                </c:pt>
                <c:pt idx="1324">
                  <c:v>1.8043842829026888</c:v>
                </c:pt>
                <c:pt idx="1325">
                  <c:v>1.7606173941108347</c:v>
                </c:pt>
                <c:pt idx="1326">
                  <c:v>1.7666230010315214</c:v>
                </c:pt>
                <c:pt idx="1327">
                  <c:v>1.7399236800637896</c:v>
                </c:pt>
                <c:pt idx="1328">
                  <c:v>1.7370822496028959</c:v>
                </c:pt>
                <c:pt idx="1329">
                  <c:v>1.7117055543953577</c:v>
                </c:pt>
                <c:pt idx="1330">
                  <c:v>1.7353166391383315</c:v>
                </c:pt>
                <c:pt idx="1331">
                  <c:v>1.7152810737949231</c:v>
                </c:pt>
                <c:pt idx="1332">
                  <c:v>1.7118954049829449</c:v>
                </c:pt>
                <c:pt idx="1333">
                  <c:v>1.7258873932881489</c:v>
                </c:pt>
                <c:pt idx="1334">
                  <c:v>1.7371012346616543</c:v>
                </c:pt>
                <c:pt idx="1335">
                  <c:v>1.7682304026730962</c:v>
                </c:pt>
                <c:pt idx="1336">
                  <c:v>1.7850574930862744</c:v>
                </c:pt>
                <c:pt idx="1337">
                  <c:v>1.8105227852346868</c:v>
                </c:pt>
                <c:pt idx="1338">
                  <c:v>1.7969041697517385</c:v>
                </c:pt>
                <c:pt idx="1339">
                  <c:v>1.8024731203209741</c:v>
                </c:pt>
                <c:pt idx="1340">
                  <c:v>1.8115416500547401</c:v>
                </c:pt>
                <c:pt idx="1341">
                  <c:v>1.7818743315677228</c:v>
                </c:pt>
                <c:pt idx="1342">
                  <c:v>1.7868294319037585</c:v>
                </c:pt>
                <c:pt idx="1343">
                  <c:v>1.7911010701244787</c:v>
                </c:pt>
                <c:pt idx="1344">
                  <c:v>1.8141805732222074</c:v>
                </c:pt>
                <c:pt idx="1345">
                  <c:v>1.7912149804770312</c:v>
                </c:pt>
                <c:pt idx="1346">
                  <c:v>1.7840955834424974</c:v>
                </c:pt>
                <c:pt idx="1347">
                  <c:v>1.793600769527715</c:v>
                </c:pt>
                <c:pt idx="1348">
                  <c:v>1.7844879413235115</c:v>
                </c:pt>
                <c:pt idx="1349">
                  <c:v>1.7857472835545094</c:v>
                </c:pt>
                <c:pt idx="1350">
                  <c:v>1.7618514229301538</c:v>
                </c:pt>
                <c:pt idx="1351">
                  <c:v>1.7571368000050627</c:v>
                </c:pt>
                <c:pt idx="1352">
                  <c:v>1.7464925103943196</c:v>
                </c:pt>
                <c:pt idx="1353">
                  <c:v>1.7551307121295541</c:v>
                </c:pt>
                <c:pt idx="1354">
                  <c:v>1.7478088078015934</c:v>
                </c:pt>
                <c:pt idx="1355">
                  <c:v>1.7435814680513102</c:v>
                </c:pt>
                <c:pt idx="1356">
                  <c:v>1.7323549699719651</c:v>
                </c:pt>
                <c:pt idx="1357">
                  <c:v>1.7381960397167429</c:v>
                </c:pt>
                <c:pt idx="1358">
                  <c:v>1.7311525829172443</c:v>
                </c:pt>
                <c:pt idx="1359">
                  <c:v>1.7020231744283913</c:v>
                </c:pt>
                <c:pt idx="1360">
                  <c:v>1.6745074959340331</c:v>
                </c:pt>
                <c:pt idx="1361">
                  <c:v>1.6854428897790772</c:v>
                </c:pt>
                <c:pt idx="1362">
                  <c:v>1.6820382359083401</c:v>
                </c:pt>
                <c:pt idx="1363">
                  <c:v>1.675184629696429</c:v>
                </c:pt>
                <c:pt idx="1364">
                  <c:v>1.6737354368778439</c:v>
                </c:pt>
                <c:pt idx="1365">
                  <c:v>1.6789183579189846</c:v>
                </c:pt>
                <c:pt idx="1366">
                  <c:v>1.6872781121257567</c:v>
                </c:pt>
                <c:pt idx="1367">
                  <c:v>1.6882336934166144</c:v>
                </c:pt>
                <c:pt idx="1368">
                  <c:v>1.6586739569292299</c:v>
                </c:pt>
                <c:pt idx="1369">
                  <c:v>1.6401761813452811</c:v>
                </c:pt>
                <c:pt idx="1370">
                  <c:v>1.6447705655649005</c:v>
                </c:pt>
                <c:pt idx="1371">
                  <c:v>1.6717863041786112</c:v>
                </c:pt>
                <c:pt idx="1372">
                  <c:v>1.6791778203886873</c:v>
                </c:pt>
                <c:pt idx="1373">
                  <c:v>1.6727165720577906</c:v>
                </c:pt>
                <c:pt idx="1374">
                  <c:v>1.686392142717015</c:v>
                </c:pt>
                <c:pt idx="1375">
                  <c:v>1.693112853517615</c:v>
                </c:pt>
                <c:pt idx="1376">
                  <c:v>1.6867022320100746</c:v>
                </c:pt>
                <c:pt idx="1377">
                  <c:v>1.7035166657174137</c:v>
                </c:pt>
                <c:pt idx="1378">
                  <c:v>1.7153443573241194</c:v>
                </c:pt>
                <c:pt idx="1379">
                  <c:v>1.705421499946209</c:v>
                </c:pt>
                <c:pt idx="1380">
                  <c:v>1.7053898581816112</c:v>
                </c:pt>
                <c:pt idx="1381">
                  <c:v>1.7265898404622229</c:v>
                </c:pt>
                <c:pt idx="1382">
                  <c:v>1.7400249337105032</c:v>
                </c:pt>
                <c:pt idx="1383">
                  <c:v>1.7436384232275866</c:v>
                </c:pt>
                <c:pt idx="1384">
                  <c:v>1.7591428878805715</c:v>
                </c:pt>
                <c:pt idx="1385">
                  <c:v>1.7530929824894472</c:v>
                </c:pt>
                <c:pt idx="1386">
                  <c:v>1.7659585239749651</c:v>
                </c:pt>
                <c:pt idx="1387">
                  <c:v>1.7768749327612503</c:v>
                </c:pt>
                <c:pt idx="1388">
                  <c:v>1.792790740354008</c:v>
                </c:pt>
                <c:pt idx="1389">
                  <c:v>1.7994291825666533</c:v>
                </c:pt>
                <c:pt idx="1390">
                  <c:v>1.8004796891513044</c:v>
                </c:pt>
                <c:pt idx="1391">
                  <c:v>1.7990304963327193</c:v>
                </c:pt>
                <c:pt idx="1392">
                  <c:v>1.7911327118890765</c:v>
                </c:pt>
                <c:pt idx="1393">
                  <c:v>1.8167878546250766</c:v>
                </c:pt>
                <c:pt idx="1394">
                  <c:v>1.8117821274656845</c:v>
                </c:pt>
                <c:pt idx="1395">
                  <c:v>1.7918794575335879</c:v>
                </c:pt>
                <c:pt idx="1396">
                  <c:v>1.798043273277264</c:v>
                </c:pt>
                <c:pt idx="1397">
                  <c:v>1.7905758168321528</c:v>
                </c:pt>
                <c:pt idx="1398">
                  <c:v>1.799296287155342</c:v>
                </c:pt>
                <c:pt idx="1399">
                  <c:v>1.8104848151171693</c:v>
                </c:pt>
                <c:pt idx="1400">
                  <c:v>1.7840829267366582</c:v>
                </c:pt>
                <c:pt idx="1401">
                  <c:v>1.7866712230807689</c:v>
                </c:pt>
                <c:pt idx="1402">
                  <c:v>1.8064156841898757</c:v>
                </c:pt>
                <c:pt idx="1403">
                  <c:v>1.8300141122270106</c:v>
                </c:pt>
                <c:pt idx="1404">
                  <c:v>1.8298369183452621</c:v>
                </c:pt>
                <c:pt idx="1405">
                  <c:v>1.8188445693239419</c:v>
                </c:pt>
                <c:pt idx="1406">
                  <c:v>1.8345641979761926</c:v>
                </c:pt>
                <c:pt idx="1407">
                  <c:v>1.8524797650915394</c:v>
                </c:pt>
                <c:pt idx="1408">
                  <c:v>1.839721805605655</c:v>
                </c:pt>
                <c:pt idx="1409">
                  <c:v>1.8251222954201709</c:v>
                </c:pt>
                <c:pt idx="1410">
                  <c:v>1.81078224770439</c:v>
                </c:pt>
                <c:pt idx="1411">
                  <c:v>1.8172245109765282</c:v>
                </c:pt>
                <c:pt idx="1412">
                  <c:v>1.8158575867458977</c:v>
                </c:pt>
                <c:pt idx="1413">
                  <c:v>1.8089660104164689</c:v>
                </c:pt>
                <c:pt idx="1414">
                  <c:v>1.807700339832552</c:v>
                </c:pt>
                <c:pt idx="1415">
                  <c:v>1.7976382586904107</c:v>
                </c:pt>
                <c:pt idx="1416">
                  <c:v>1.804105835374227</c:v>
                </c:pt>
                <c:pt idx="1417">
                  <c:v>1.8131743651079932</c:v>
                </c:pt>
                <c:pt idx="1418">
                  <c:v>1.823533878837355</c:v>
                </c:pt>
                <c:pt idx="1419">
                  <c:v>1.8374815686721218</c:v>
                </c:pt>
                <c:pt idx="1420">
                  <c:v>1.8427277732424583</c:v>
                </c:pt>
                <c:pt idx="1421">
                  <c:v>1.8501889013346495</c:v>
                </c:pt>
                <c:pt idx="1422">
                  <c:v>1.8520241236813295</c:v>
                </c:pt>
                <c:pt idx="1423">
                  <c:v>1.8704206456185648</c:v>
                </c:pt>
                <c:pt idx="1424">
                  <c:v>1.8828432023997113</c:v>
                </c:pt>
                <c:pt idx="1425">
                  <c:v>1.8723761066707167</c:v>
                </c:pt>
                <c:pt idx="1426">
                  <c:v>1.8652440529303438</c:v>
                </c:pt>
                <c:pt idx="1427">
                  <c:v>1.8658958732810609</c:v>
                </c:pt>
                <c:pt idx="1428">
                  <c:v>1.8757427904239363</c:v>
                </c:pt>
                <c:pt idx="1429">
                  <c:v>1.8718824951429889</c:v>
                </c:pt>
                <c:pt idx="1430">
                  <c:v>1.892911611894772</c:v>
                </c:pt>
                <c:pt idx="1431">
                  <c:v>1.9035052746821586</c:v>
                </c:pt>
                <c:pt idx="1432">
                  <c:v>1.9171681886355436</c:v>
                </c:pt>
                <c:pt idx="1433">
                  <c:v>1.9129535055910998</c:v>
                </c:pt>
                <c:pt idx="1434">
                  <c:v>1.9125295059454874</c:v>
                </c:pt>
                <c:pt idx="1435">
                  <c:v>1.9139850271169923</c:v>
                </c:pt>
                <c:pt idx="1436">
                  <c:v>1.9192818585106852</c:v>
                </c:pt>
                <c:pt idx="1437">
                  <c:v>1.909877926072181</c:v>
                </c:pt>
                <c:pt idx="1438">
                  <c:v>1.91783899404502</c:v>
                </c:pt>
                <c:pt idx="1439">
                  <c:v>1.9203640068599346</c:v>
                </c:pt>
                <c:pt idx="1440">
                  <c:v>1.9124725507692113</c:v>
                </c:pt>
                <c:pt idx="1441">
                  <c:v>1.9296793423575647</c:v>
                </c:pt>
                <c:pt idx="1442">
                  <c:v>1.9315588631746814</c:v>
                </c:pt>
                <c:pt idx="1443">
                  <c:v>1.9408805270252312</c:v>
                </c:pt>
                <c:pt idx="1444">
                  <c:v>1.9326916383472872</c:v>
                </c:pt>
                <c:pt idx="1445">
                  <c:v>1.9378682310355082</c:v>
                </c:pt>
                <c:pt idx="1446">
                  <c:v>1.9365013068048778</c:v>
                </c:pt>
                <c:pt idx="1447">
                  <c:v>1.9375138432720114</c:v>
                </c:pt>
                <c:pt idx="1448">
                  <c:v>1.9377796340946341</c:v>
                </c:pt>
                <c:pt idx="1449">
                  <c:v>1.9482530581765485</c:v>
                </c:pt>
                <c:pt idx="1450">
                  <c:v>1.9534233225118498</c:v>
                </c:pt>
                <c:pt idx="1451">
                  <c:v>1.9580113783785495</c:v>
                </c:pt>
                <c:pt idx="1452">
                  <c:v>1.9492466095849232</c:v>
                </c:pt>
                <c:pt idx="1453">
                  <c:v>1.9630993741258962</c:v>
                </c:pt>
                <c:pt idx="1454">
                  <c:v>1.9595744815496869</c:v>
                </c:pt>
                <c:pt idx="1455">
                  <c:v>1.9631373442434137</c:v>
                </c:pt>
                <c:pt idx="1456">
                  <c:v>1.9702630696308669</c:v>
                </c:pt>
                <c:pt idx="1457">
                  <c:v>1.9573405729690732</c:v>
                </c:pt>
                <c:pt idx="1458">
                  <c:v>1.9614350173080453</c:v>
                </c:pt>
                <c:pt idx="1459">
                  <c:v>1.9411399894949339</c:v>
                </c:pt>
                <c:pt idx="1460">
                  <c:v>1.9402919902037097</c:v>
                </c:pt>
                <c:pt idx="1461">
                  <c:v>1.932786563641081</c:v>
                </c:pt>
                <c:pt idx="1462">
                  <c:v>1.9308943861181249</c:v>
                </c:pt>
                <c:pt idx="1463">
                  <c:v>1.9193641270986399</c:v>
                </c:pt>
                <c:pt idx="1464">
                  <c:v>1.916750517342851</c:v>
                </c:pt>
                <c:pt idx="1465">
                  <c:v>1.9374189179782175</c:v>
                </c:pt>
                <c:pt idx="1466">
                  <c:v>1.9341345028129528</c:v>
                </c:pt>
                <c:pt idx="1467">
                  <c:v>1.9332548617571303</c:v>
                </c:pt>
                <c:pt idx="1468">
                  <c:v>1.9505059518159209</c:v>
                </c:pt>
                <c:pt idx="1469">
                  <c:v>1.9414310937292349</c:v>
                </c:pt>
                <c:pt idx="1470">
                  <c:v>1.9490251172327377</c:v>
                </c:pt>
                <c:pt idx="1471">
                  <c:v>2.0187002828773752</c:v>
                </c:pt>
                <c:pt idx="1472">
                  <c:v>2.0256867845005977</c:v>
                </c:pt>
                <c:pt idx="1473">
                  <c:v>2.0449756041994949</c:v>
                </c:pt>
                <c:pt idx="1474">
                  <c:v>2.0315405109512144</c:v>
                </c:pt>
                <c:pt idx="1475">
                  <c:v>2.0300153778975947</c:v>
                </c:pt>
                <c:pt idx="1476">
                  <c:v>2.0292623039001638</c:v>
                </c:pt>
                <c:pt idx="1477">
                  <c:v>1.9964118238945949</c:v>
                </c:pt>
                <c:pt idx="1478">
                  <c:v>1.9972534948328997</c:v>
                </c:pt>
                <c:pt idx="1479">
                  <c:v>1.9965637043646649</c:v>
                </c:pt>
                <c:pt idx="1480">
                  <c:v>1.9951398249577581</c:v>
                </c:pt>
                <c:pt idx="1481">
                  <c:v>2.018953416994159</c:v>
                </c:pt>
                <c:pt idx="1482">
                  <c:v>2.0230162195685328</c:v>
                </c:pt>
                <c:pt idx="1483">
                  <c:v>2.0121504376056043</c:v>
                </c:pt>
                <c:pt idx="1484">
                  <c:v>2.0239654725064709</c:v>
                </c:pt>
                <c:pt idx="1485">
                  <c:v>2.009631753143609</c:v>
                </c:pt>
                <c:pt idx="1486">
                  <c:v>2.0129857801909896</c:v>
                </c:pt>
                <c:pt idx="1487">
                  <c:v>1.9892291433308653</c:v>
                </c:pt>
                <c:pt idx="1488">
                  <c:v>1.9672571019940639</c:v>
                </c:pt>
                <c:pt idx="1489">
                  <c:v>1.9722881425651346</c:v>
                </c:pt>
                <c:pt idx="1490">
                  <c:v>1.9859573848714396</c:v>
                </c:pt>
                <c:pt idx="1491">
                  <c:v>1.9805909415956309</c:v>
                </c:pt>
                <c:pt idx="1492">
                  <c:v>1.9903619185034711</c:v>
                </c:pt>
                <c:pt idx="1493">
                  <c:v>1.9711933375100463</c:v>
                </c:pt>
                <c:pt idx="1494">
                  <c:v>1.9729209778570931</c:v>
                </c:pt>
                <c:pt idx="1495">
                  <c:v>2.0137894810117771</c:v>
                </c:pt>
                <c:pt idx="1496">
                  <c:v>2.0251805162670311</c:v>
                </c:pt>
                <c:pt idx="1497">
                  <c:v>1.9981774343591592</c:v>
                </c:pt>
                <c:pt idx="1498">
                  <c:v>2.0175168808814128</c:v>
                </c:pt>
                <c:pt idx="1499">
                  <c:v>2.0098785589074728</c:v>
                </c:pt>
                <c:pt idx="1500">
                  <c:v>2.0013859092893891</c:v>
                </c:pt>
                <c:pt idx="1501">
                  <c:v>1.9859890266360372</c:v>
                </c:pt>
                <c:pt idx="1502">
                  <c:v>1.9717502325669696</c:v>
                </c:pt>
                <c:pt idx="1503">
                  <c:v>1.974325872205241</c:v>
                </c:pt>
                <c:pt idx="1504">
                  <c:v>1.9833437751156506</c:v>
                </c:pt>
                <c:pt idx="1505">
                  <c:v>1.9854321315791139</c:v>
                </c:pt>
                <c:pt idx="1506">
                  <c:v>1.9778634214872894</c:v>
                </c:pt>
                <c:pt idx="1507">
                  <c:v>1.986482638163765</c:v>
                </c:pt>
                <c:pt idx="1508">
                  <c:v>1.9833880735860878</c:v>
                </c:pt>
                <c:pt idx="1509">
                  <c:v>1.9898493219169846</c:v>
                </c:pt>
                <c:pt idx="1510">
                  <c:v>2.0306228997778746</c:v>
                </c:pt>
                <c:pt idx="1511">
                  <c:v>2.072712775046039</c:v>
                </c:pt>
                <c:pt idx="1512">
                  <c:v>2.0830216619520439</c:v>
                </c:pt>
                <c:pt idx="1513">
                  <c:v>2.0999879761294529</c:v>
                </c:pt>
                <c:pt idx="1514">
                  <c:v>2.1064808662249477</c:v>
                </c:pt>
                <c:pt idx="1515">
                  <c:v>2.1198590042969516</c:v>
                </c:pt>
                <c:pt idx="1516">
                  <c:v>2.1348951708338868</c:v>
                </c:pt>
                <c:pt idx="1517">
                  <c:v>2.1340914700130997</c:v>
                </c:pt>
                <c:pt idx="1518">
                  <c:v>2.1306551743777646</c:v>
                </c:pt>
                <c:pt idx="1519">
                  <c:v>2.1495263227839687</c:v>
                </c:pt>
                <c:pt idx="1520">
                  <c:v>2.1680051133091589</c:v>
                </c:pt>
                <c:pt idx="1521">
                  <c:v>2.1574937191097274</c:v>
                </c:pt>
                <c:pt idx="1522">
                  <c:v>2.1785165075085904</c:v>
                </c:pt>
                <c:pt idx="1523">
                  <c:v>2.1694036793043874</c:v>
                </c:pt>
                <c:pt idx="1524">
                  <c:v>2.1769913744549707</c:v>
                </c:pt>
                <c:pt idx="1525">
                  <c:v>2.189293692530645</c:v>
                </c:pt>
                <c:pt idx="1526">
                  <c:v>2.1659167568456956</c:v>
                </c:pt>
                <c:pt idx="1527">
                  <c:v>2.1555509147634142</c:v>
                </c:pt>
                <c:pt idx="1528">
                  <c:v>2.1518614850112958</c:v>
                </c:pt>
                <c:pt idx="1529">
                  <c:v>2.1609489998038209</c:v>
                </c:pt>
                <c:pt idx="1530">
                  <c:v>2.1728146615280441</c:v>
                </c:pt>
                <c:pt idx="1531">
                  <c:v>2.1532537226536048</c:v>
                </c:pt>
                <c:pt idx="1532">
                  <c:v>2.1485454280814333</c:v>
                </c:pt>
                <c:pt idx="1533">
                  <c:v>2.1121131003233788</c:v>
                </c:pt>
                <c:pt idx="1534">
                  <c:v>2.1275859232117655</c:v>
                </c:pt>
                <c:pt idx="1535">
                  <c:v>2.1017346015352585</c:v>
                </c:pt>
                <c:pt idx="1536">
                  <c:v>2.0733076402204795</c:v>
                </c:pt>
                <c:pt idx="1537">
                  <c:v>2.0950138907346583</c:v>
                </c:pt>
                <c:pt idx="1538">
                  <c:v>2.1238015681658537</c:v>
                </c:pt>
                <c:pt idx="1539">
                  <c:v>2.1307121295540408</c:v>
                </c:pt>
                <c:pt idx="1540">
                  <c:v>2.1377872281181376</c:v>
                </c:pt>
                <c:pt idx="1541">
                  <c:v>2.1281807883862065</c:v>
                </c:pt>
                <c:pt idx="1542">
                  <c:v>2.1278517140343882</c:v>
                </c:pt>
                <c:pt idx="1543">
                  <c:v>2.1421980901030886</c:v>
                </c:pt>
                <c:pt idx="1544">
                  <c:v>2.1895658117061871</c:v>
                </c:pt>
                <c:pt idx="1545">
                  <c:v>2.2051398882412871</c:v>
                </c:pt>
                <c:pt idx="1546">
                  <c:v>2.2205557559533982</c:v>
                </c:pt>
                <c:pt idx="1547">
                  <c:v>2.2099241230484941</c:v>
                </c:pt>
                <c:pt idx="1548">
                  <c:v>2.1673722780172007</c:v>
                </c:pt>
                <c:pt idx="1549">
                  <c:v>2.1684101278960126</c:v>
                </c:pt>
                <c:pt idx="1550">
                  <c:v>2.1598605231016523</c:v>
                </c:pt>
                <c:pt idx="1551">
                  <c:v>2.1793834918585739</c:v>
                </c:pt>
                <c:pt idx="1552">
                  <c:v>2.1735234370550374</c:v>
                </c:pt>
                <c:pt idx="1553">
                  <c:v>2.1621197450939444</c:v>
                </c:pt>
                <c:pt idx="1554">
                  <c:v>2.1815667736158311</c:v>
                </c:pt>
                <c:pt idx="1555">
                  <c:v>2.187534410419</c:v>
                </c:pt>
                <c:pt idx="1556">
                  <c:v>2.1888253944145957</c:v>
                </c:pt>
                <c:pt idx="1557">
                  <c:v>2.1471721754978832</c:v>
                </c:pt>
                <c:pt idx="1558">
                  <c:v>2.1445775508008529</c:v>
                </c:pt>
                <c:pt idx="1559">
                  <c:v>2.1654421303767268</c:v>
                </c:pt>
                <c:pt idx="1560">
                  <c:v>2.1532853644182026</c:v>
                </c:pt>
                <c:pt idx="1561">
                  <c:v>2.1622146703877383</c:v>
                </c:pt>
                <c:pt idx="1562">
                  <c:v>2.179370835152735</c:v>
                </c:pt>
                <c:pt idx="1563">
                  <c:v>2.1571013612287131</c:v>
                </c:pt>
                <c:pt idx="1564">
                  <c:v>2.1568798688765276</c:v>
                </c:pt>
                <c:pt idx="1565">
                  <c:v>2.1147140533733286</c:v>
                </c:pt>
                <c:pt idx="1566">
                  <c:v>2.1351483049506705</c:v>
                </c:pt>
                <c:pt idx="1567">
                  <c:v>2.1226244945228103</c:v>
                </c:pt>
                <c:pt idx="1568">
                  <c:v>2.1465836386763617</c:v>
                </c:pt>
                <c:pt idx="1569">
                  <c:v>2.1431536713939465</c:v>
                </c:pt>
                <c:pt idx="1570">
                  <c:v>2.1296173244989527</c:v>
                </c:pt>
                <c:pt idx="1571">
                  <c:v>2.1364203038875069</c:v>
                </c:pt>
                <c:pt idx="1572">
                  <c:v>2.1380720039995191</c:v>
                </c:pt>
                <c:pt idx="1573">
                  <c:v>2.1669989051949448</c:v>
                </c:pt>
                <c:pt idx="1574">
                  <c:v>2.1528233946550728</c:v>
                </c:pt>
                <c:pt idx="1575">
                  <c:v>1.9731867686797158</c:v>
                </c:pt>
                <c:pt idx="1576">
                  <c:v>2.0514052107657941</c:v>
                </c:pt>
                <c:pt idx="1577">
                  <c:v>2.0687575544712979</c:v>
                </c:pt>
                <c:pt idx="1578">
                  <c:v>2.0856479284136715</c:v>
                </c:pt>
                <c:pt idx="1579">
                  <c:v>2.0527215081730676</c:v>
                </c:pt>
                <c:pt idx="1580">
                  <c:v>2.0230098912156129</c:v>
                </c:pt>
                <c:pt idx="1581">
                  <c:v>2.0678526000037967</c:v>
                </c:pt>
                <c:pt idx="1582">
                  <c:v>2.1153215752536085</c:v>
                </c:pt>
                <c:pt idx="1583">
                  <c:v>2.1049937032888448</c:v>
                </c:pt>
                <c:pt idx="1584">
                  <c:v>2.1069871344585143</c:v>
                </c:pt>
                <c:pt idx="1585">
                  <c:v>2.1242888513406615</c:v>
                </c:pt>
                <c:pt idx="1586">
                  <c:v>2.1269087894493701</c:v>
                </c:pt>
                <c:pt idx="1587">
                  <c:v>2.1266556553325864</c:v>
                </c:pt>
                <c:pt idx="1588">
                  <c:v>2.1573418386396574</c:v>
                </c:pt>
                <c:pt idx="1589">
                  <c:v>2.1719413488251411</c:v>
                </c:pt>
                <c:pt idx="1590">
                  <c:v>2.16799245660332</c:v>
                </c:pt>
                <c:pt idx="1591">
                  <c:v>2.1771622399837991</c:v>
                </c:pt>
                <c:pt idx="1592">
                  <c:v>2.1779216423341499</c:v>
                </c:pt>
                <c:pt idx="1593">
                  <c:v>2.1473746827913098</c:v>
                </c:pt>
                <c:pt idx="1594">
                  <c:v>2.1619172378005174</c:v>
                </c:pt>
                <c:pt idx="1595">
                  <c:v>2.1691378884817647</c:v>
                </c:pt>
                <c:pt idx="1596">
                  <c:v>2.1737386010543034</c:v>
                </c:pt>
                <c:pt idx="1597">
                  <c:v>2.1846866516051864</c:v>
                </c:pt>
                <c:pt idx="1598">
                  <c:v>2.2152336111480264</c:v>
                </c:pt>
                <c:pt idx="1599">
                  <c:v>2.2284915105145582</c:v>
                </c:pt>
                <c:pt idx="1600">
                  <c:v>2.2090254969339127</c:v>
                </c:pt>
                <c:pt idx="1601">
                  <c:v>2.2103101525765889</c:v>
                </c:pt>
                <c:pt idx="1602">
                  <c:v>2.1962485523892696</c:v>
                </c:pt>
                <c:pt idx="1603">
                  <c:v>2.1994886690840976</c:v>
                </c:pt>
                <c:pt idx="1604">
                  <c:v>2.2048677690657454</c:v>
                </c:pt>
                <c:pt idx="1605">
                  <c:v>2.1994253855549015</c:v>
                </c:pt>
                <c:pt idx="1606">
                  <c:v>2.169834007302919</c:v>
                </c:pt>
                <c:pt idx="1607">
                  <c:v>2.168359501072656</c:v>
                </c:pt>
                <c:pt idx="1608">
                  <c:v>2.1802314911497982</c:v>
                </c:pt>
                <c:pt idx="1609">
                  <c:v>2.1849018156044524</c:v>
                </c:pt>
                <c:pt idx="1610">
                  <c:v>2.1723463634119944</c:v>
                </c:pt>
                <c:pt idx="1611">
                  <c:v>2.1719666622368194</c:v>
                </c:pt>
                <c:pt idx="1612">
                  <c:v>2.177826717040356</c:v>
                </c:pt>
                <c:pt idx="1613">
                  <c:v>2.174523316816332</c:v>
                </c:pt>
                <c:pt idx="1614">
                  <c:v>2.2013365481366165</c:v>
                </c:pt>
                <c:pt idx="1615">
                  <c:v>2.1962105822717519</c:v>
                </c:pt>
                <c:pt idx="1616">
                  <c:v>2.1935716591042849</c:v>
                </c:pt>
                <c:pt idx="1617">
                  <c:v>2.194286762984198</c:v>
                </c:pt>
                <c:pt idx="1618">
                  <c:v>2.1493554572551399</c:v>
                </c:pt>
                <c:pt idx="1619">
                  <c:v>2.1622399837994166</c:v>
                </c:pt>
                <c:pt idx="1620">
                  <c:v>2.1533992747707553</c:v>
                </c:pt>
                <c:pt idx="1621">
                  <c:v>2.1524436934798978</c:v>
                </c:pt>
                <c:pt idx="1622">
                  <c:v>2.1360912295356886</c:v>
                </c:pt>
                <c:pt idx="1623">
                  <c:v>2.1209727944107986</c:v>
                </c:pt>
                <c:pt idx="1624">
                  <c:v>2.1092147146862086</c:v>
                </c:pt>
                <c:pt idx="1625">
                  <c:v>2.1100500572715939</c:v>
                </c:pt>
                <c:pt idx="1626">
                  <c:v>2.1431536713939465</c:v>
                </c:pt>
                <c:pt idx="1627">
                  <c:v>2.1333447243685888</c:v>
                </c:pt>
                <c:pt idx="1628">
                  <c:v>2.137211348002455</c:v>
                </c:pt>
                <c:pt idx="1629">
                  <c:v>2.1427360001012534</c:v>
                </c:pt>
                <c:pt idx="1630">
                  <c:v>2.1373505717666861</c:v>
                </c:pt>
                <c:pt idx="1631">
                  <c:v>2.1589745536929104</c:v>
                </c:pt>
                <c:pt idx="1632">
                  <c:v>2.1557724071156001</c:v>
                </c:pt>
                <c:pt idx="1633">
                  <c:v>2.2014251450774904</c:v>
                </c:pt>
                <c:pt idx="1634">
                  <c:v>2.2240679918237678</c:v>
                </c:pt>
                <c:pt idx="1635">
                  <c:v>2.207133319410957</c:v>
                </c:pt>
                <c:pt idx="1636">
                  <c:v>2.2094431682266058</c:v>
                </c:pt>
                <c:pt idx="1637">
                  <c:v>2.2553616970111188</c:v>
                </c:pt>
                <c:pt idx="1638">
                  <c:v>2.2589435447636044</c:v>
                </c:pt>
                <c:pt idx="1639">
                  <c:v>2.2857061492605317</c:v>
                </c:pt>
                <c:pt idx="1640">
                  <c:v>2.2878577892531911</c:v>
                </c:pt>
                <c:pt idx="1641">
                  <c:v>2.2597852157019092</c:v>
                </c:pt>
                <c:pt idx="1642">
                  <c:v>2.2499382985590337</c:v>
                </c:pt>
                <c:pt idx="1643">
                  <c:v>2.2735557116549274</c:v>
                </c:pt>
                <c:pt idx="1644">
                  <c:v>2.2688094469652382</c:v>
                </c:pt>
                <c:pt idx="1645">
                  <c:v>2.2469639726868289</c:v>
                </c:pt>
                <c:pt idx="1646">
                  <c:v>2.2515393718476893</c:v>
                </c:pt>
                <c:pt idx="1647">
                  <c:v>2.2266879299324764</c:v>
                </c:pt>
                <c:pt idx="1648">
                  <c:v>2.2056398281219347</c:v>
                </c:pt>
                <c:pt idx="1649">
                  <c:v>2.218815458900512</c:v>
                </c:pt>
                <c:pt idx="1650">
                  <c:v>2.2355476240198962</c:v>
                </c:pt>
                <c:pt idx="1651">
                  <c:v>2.2400027844752848</c:v>
                </c:pt>
                <c:pt idx="1652">
                  <c:v>2.250039552205747</c:v>
                </c:pt>
                <c:pt idx="1653">
                  <c:v>2.2496978211480898</c:v>
                </c:pt>
                <c:pt idx="1654">
                  <c:v>2.2526405052556968</c:v>
                </c:pt>
                <c:pt idx="1655">
                  <c:v>2.2775552307001057</c:v>
                </c:pt>
                <c:pt idx="1656">
                  <c:v>2.2717331460140868</c:v>
                </c:pt>
                <c:pt idx="1657">
                  <c:v>2.2520836101987736</c:v>
                </c:pt>
                <c:pt idx="1658">
                  <c:v>2.2548680854833911</c:v>
                </c:pt>
                <c:pt idx="1659">
                  <c:v>2.25672229288883</c:v>
                </c:pt>
                <c:pt idx="1660">
                  <c:v>2.2688031186123188</c:v>
                </c:pt>
                <c:pt idx="1661">
                  <c:v>2.2499825970294709</c:v>
                </c:pt>
                <c:pt idx="1662">
                  <c:v>2.2662401356798867</c:v>
                </c:pt>
                <c:pt idx="1663">
                  <c:v>2.234693296375752</c:v>
                </c:pt>
                <c:pt idx="1664">
                  <c:v>2.2470842113923011</c:v>
                </c:pt>
                <c:pt idx="1665">
                  <c:v>2.2444009897543964</c:v>
                </c:pt>
                <c:pt idx="1666">
                  <c:v>2.2289155101601708</c:v>
                </c:pt>
                <c:pt idx="1667">
                  <c:v>2.2229731867686797</c:v>
                </c:pt>
                <c:pt idx="1668">
                  <c:v>2.2171068036122237</c:v>
                </c:pt>
                <c:pt idx="1669">
                  <c:v>2.2341806997892655</c:v>
                </c:pt>
                <c:pt idx="1670">
                  <c:v>2.253127788430505</c:v>
                </c:pt>
                <c:pt idx="1671">
                  <c:v>2.2583423512362439</c:v>
                </c:pt>
                <c:pt idx="1672">
                  <c:v>2.2219416652427872</c:v>
                </c:pt>
                <c:pt idx="1673">
                  <c:v>2.2413317385883977</c:v>
                </c:pt>
                <c:pt idx="1674">
                  <c:v>2.2739417411830223</c:v>
                </c:pt>
                <c:pt idx="1675">
                  <c:v>2.2772324847012069</c:v>
                </c:pt>
                <c:pt idx="1676">
                  <c:v>2.3088552642403761</c:v>
                </c:pt>
                <c:pt idx="1677">
                  <c:v>2.2916294875932639</c:v>
                </c:pt>
                <c:pt idx="1678">
                  <c:v>2.306304938013783</c:v>
                </c:pt>
                <c:pt idx="1679">
                  <c:v>2.3065327587188884</c:v>
                </c:pt>
                <c:pt idx="1680">
                  <c:v>2.2969959308690728</c:v>
                </c:pt>
                <c:pt idx="1681">
                  <c:v>2.2822002417430816</c:v>
                </c:pt>
                <c:pt idx="1682">
                  <c:v>2.2819724210379762</c:v>
                </c:pt>
                <c:pt idx="1683">
                  <c:v>2.2831241812693408</c:v>
                </c:pt>
                <c:pt idx="1684">
                  <c:v>2.2969199906340378</c:v>
                </c:pt>
                <c:pt idx="1685">
                  <c:v>2.2962681702833203</c:v>
                </c:pt>
                <c:pt idx="1686">
                  <c:v>2.3016156285003699</c:v>
                </c:pt>
                <c:pt idx="1687">
                  <c:v>2.3180313759737752</c:v>
                </c:pt>
                <c:pt idx="1688">
                  <c:v>2.320923433258026</c:v>
                </c:pt>
                <c:pt idx="1689">
                  <c:v>2.3341876609774772</c:v>
                </c:pt>
                <c:pt idx="1690">
                  <c:v>2.3625386820572212</c:v>
                </c:pt>
                <c:pt idx="1691">
                  <c:v>2.3643422626393029</c:v>
                </c:pt>
                <c:pt idx="1692">
                  <c:v>2.36087432523937</c:v>
                </c:pt>
                <c:pt idx="1693">
                  <c:v>2.3863522740936216</c:v>
                </c:pt>
                <c:pt idx="1694">
                  <c:v>2.3912820610179786</c:v>
                </c:pt>
                <c:pt idx="1695">
                  <c:v>2.4052677209702633</c:v>
                </c:pt>
                <c:pt idx="1696">
                  <c:v>2.3886051677329938</c:v>
                </c:pt>
                <c:pt idx="1697">
                  <c:v>2.4351312183977876</c:v>
                </c:pt>
                <c:pt idx="1698">
                  <c:v>2.4443326435428649</c:v>
                </c:pt>
                <c:pt idx="1699">
                  <c:v>2.441231750612268</c:v>
                </c:pt>
                <c:pt idx="1700">
                  <c:v>2.4189939184528439</c:v>
                </c:pt>
                <c:pt idx="1701">
                  <c:v>2.4626532252450652</c:v>
                </c:pt>
                <c:pt idx="1702">
                  <c:v>2.4341313386364929</c:v>
                </c:pt>
                <c:pt idx="1703">
                  <c:v>2.4201836488017263</c:v>
                </c:pt>
                <c:pt idx="1704">
                  <c:v>2.4286889551256494</c:v>
                </c:pt>
                <c:pt idx="1705">
                  <c:v>2.4197280073915164</c:v>
                </c:pt>
                <c:pt idx="1706">
                  <c:v>2.3938450439504111</c:v>
                </c:pt>
                <c:pt idx="1707">
                  <c:v>2.3502869908049031</c:v>
                </c:pt>
                <c:pt idx="1708">
                  <c:v>2.3900480321986595</c:v>
                </c:pt>
                <c:pt idx="1709">
                  <c:v>2.3761509691872496</c:v>
                </c:pt>
                <c:pt idx="1710">
                  <c:v>2.4042108860326921</c:v>
                </c:pt>
                <c:pt idx="1711">
                  <c:v>2.3990469500503102</c:v>
                </c:pt>
                <c:pt idx="1712">
                  <c:v>2.3664179623969268</c:v>
                </c:pt>
                <c:pt idx="1713">
                  <c:v>2.3327637815705704</c:v>
                </c:pt>
                <c:pt idx="1714">
                  <c:v>2.2967174833406108</c:v>
                </c:pt>
                <c:pt idx="1715">
                  <c:v>2.293749485821325</c:v>
                </c:pt>
                <c:pt idx="1716">
                  <c:v>2.3245052810105111</c:v>
                </c:pt>
                <c:pt idx="1717">
                  <c:v>2.3196261209095108</c:v>
                </c:pt>
                <c:pt idx="1718">
                  <c:v>2.2814534960985706</c:v>
                </c:pt>
                <c:pt idx="1719">
                  <c:v>2.3051721628411772</c:v>
                </c:pt>
                <c:pt idx="1720">
                  <c:v>2.2881805352520899</c:v>
                </c:pt>
                <c:pt idx="1721">
                  <c:v>2.3406425809554547</c:v>
                </c:pt>
                <c:pt idx="1722">
                  <c:v>2.3472240679918235</c:v>
                </c:pt>
                <c:pt idx="1723">
                  <c:v>2.3657534853403703</c:v>
                </c:pt>
                <c:pt idx="1724">
                  <c:v>2.3999329194590522</c:v>
                </c:pt>
                <c:pt idx="1725">
                  <c:v>2.4327960561704605</c:v>
                </c:pt>
                <c:pt idx="1726">
                  <c:v>2.4261069871344585</c:v>
                </c:pt>
                <c:pt idx="1727">
                  <c:v>2.391142837253748</c:v>
                </c:pt>
                <c:pt idx="1728">
                  <c:v>2.3815300691688974</c:v>
                </c:pt>
                <c:pt idx="1729">
                  <c:v>2.3627538460564868</c:v>
                </c:pt>
                <c:pt idx="1730">
                  <c:v>2.366386320632329</c:v>
                </c:pt>
                <c:pt idx="1731">
                  <c:v>2.3692340794461426</c:v>
                </c:pt>
                <c:pt idx="1732">
                  <c:v>2.3605009524171141</c:v>
                </c:pt>
                <c:pt idx="1733">
                  <c:v>2.3616020858251225</c:v>
                </c:pt>
                <c:pt idx="1734">
                  <c:v>2.3295869484049385</c:v>
                </c:pt>
                <c:pt idx="1735">
                  <c:v>2.3458761288199517</c:v>
                </c:pt>
                <c:pt idx="1736">
                  <c:v>2.3573747460748389</c:v>
                </c:pt>
                <c:pt idx="1737">
                  <c:v>2.3309538726355692</c:v>
                </c:pt>
                <c:pt idx="1738">
                  <c:v>2.2966605281643346</c:v>
                </c:pt>
                <c:pt idx="1739">
                  <c:v>2.3267138761794466</c:v>
                </c:pt>
                <c:pt idx="1740">
                  <c:v>2.3689050050943243</c:v>
                </c:pt>
                <c:pt idx="1741">
                  <c:v>2.3862573487998278</c:v>
                </c:pt>
                <c:pt idx="1742">
                  <c:v>2.3802264284674628</c:v>
                </c:pt>
                <c:pt idx="1743">
                  <c:v>2.4304039387668572</c:v>
                </c:pt>
                <c:pt idx="1744">
                  <c:v>2.4325808921711944</c:v>
                </c:pt>
                <c:pt idx="1745">
                  <c:v>2.4347451888696927</c:v>
                </c:pt>
                <c:pt idx="1746">
                  <c:v>2.40164790310026</c:v>
                </c:pt>
                <c:pt idx="1747">
                  <c:v>2.4205443649181428</c:v>
                </c:pt>
                <c:pt idx="1748">
                  <c:v>2.3862510204469083</c:v>
                </c:pt>
                <c:pt idx="1749">
                  <c:v>2.3836817091615563</c:v>
                </c:pt>
                <c:pt idx="1750">
                  <c:v>2.3598744454780753</c:v>
                </c:pt>
                <c:pt idx="1751">
                  <c:v>2.3679873939209841</c:v>
                </c:pt>
                <c:pt idx="1752">
                  <c:v>2.3552357627880189</c:v>
                </c:pt>
                <c:pt idx="1753">
                  <c:v>2.3498503344534516</c:v>
                </c:pt>
                <c:pt idx="1754">
                  <c:v>2.3410475955423085</c:v>
                </c:pt>
                <c:pt idx="1755">
                  <c:v>2.3492997677494478</c:v>
                </c:pt>
                <c:pt idx="1756">
                  <c:v>2.3528942722077724</c:v>
                </c:pt>
                <c:pt idx="1757">
                  <c:v>2.3471860978743062</c:v>
                </c:pt>
                <c:pt idx="1758">
                  <c:v>2.3222840291357367</c:v>
                </c:pt>
                <c:pt idx="1759">
                  <c:v>2.2911422044184562</c:v>
                </c:pt>
                <c:pt idx="1760">
                  <c:v>2.3091337117688377</c:v>
                </c:pt>
                <c:pt idx="1761">
                  <c:v>2.3280934571159162</c:v>
                </c:pt>
                <c:pt idx="1762">
                  <c:v>2.3587922971288262</c:v>
                </c:pt>
                <c:pt idx="1763">
                  <c:v>2.369620108974237</c:v>
                </c:pt>
                <c:pt idx="1764">
                  <c:v>2.3758915067175468</c:v>
                </c:pt>
                <c:pt idx="1765">
                  <c:v>2.4067991823768025</c:v>
                </c:pt>
                <c:pt idx="1766">
                  <c:v>2.3958891019434372</c:v>
                </c:pt>
                <c:pt idx="1767">
                  <c:v>2.4203924844480724</c:v>
                </c:pt>
                <c:pt idx="1768">
                  <c:v>2.4409596314367259</c:v>
                </c:pt>
                <c:pt idx="1769">
                  <c:v>2.4512938317544095</c:v>
                </c:pt>
                <c:pt idx="1770">
                  <c:v>2.4469778950632519</c:v>
                </c:pt>
                <c:pt idx="1771">
                  <c:v>2.446376701535891</c:v>
                </c:pt>
                <c:pt idx="1772">
                  <c:v>2.4414152728469363</c:v>
                </c:pt>
                <c:pt idx="1773">
                  <c:v>2.4544896499787998</c:v>
                </c:pt>
                <c:pt idx="1774">
                  <c:v>2.4805308222428946</c:v>
                </c:pt>
                <c:pt idx="1775">
                  <c:v>2.4751580506141666</c:v>
                </c:pt>
                <c:pt idx="1776">
                  <c:v>2.4756390054360549</c:v>
                </c:pt>
                <c:pt idx="1777">
                  <c:v>2.4984653744170005</c:v>
                </c:pt>
                <c:pt idx="1778">
                  <c:v>2.4896563071529374</c:v>
                </c:pt>
                <c:pt idx="1779">
                  <c:v>2.5052240553351179</c:v>
                </c:pt>
                <c:pt idx="1780">
                  <c:v>2.4837392971731247</c:v>
                </c:pt>
                <c:pt idx="1781">
                  <c:v>2.5053442940405901</c:v>
                </c:pt>
                <c:pt idx="1782">
                  <c:v>2.5188869692885034</c:v>
                </c:pt>
                <c:pt idx="1783">
                  <c:v>2.5281580063156959</c:v>
                </c:pt>
                <c:pt idx="1784">
                  <c:v>2.5293224232528999</c:v>
                </c:pt>
                <c:pt idx="1785">
                  <c:v>2.5311449888937405</c:v>
                </c:pt>
                <c:pt idx="1786">
                  <c:v>2.5549712376359803</c:v>
                </c:pt>
                <c:pt idx="1787">
                  <c:v>2.5474088558970753</c:v>
                </c:pt>
                <c:pt idx="1788">
                  <c:v>2.5174757465874356</c:v>
                </c:pt>
                <c:pt idx="1789">
                  <c:v>2.5103816629645803</c:v>
                </c:pt>
                <c:pt idx="1790">
                  <c:v>2.5178048209392543</c:v>
                </c:pt>
                <c:pt idx="1791">
                  <c:v>2.5409792493307766</c:v>
                </c:pt>
                <c:pt idx="1792">
                  <c:v>2.4932761250229403</c:v>
                </c:pt>
                <c:pt idx="1793">
                  <c:v>2.4682601459318185</c:v>
                </c:pt>
                <c:pt idx="1794">
                  <c:v>2.4976869870078913</c:v>
                </c:pt>
                <c:pt idx="1795">
                  <c:v>2.4798853302450969</c:v>
                </c:pt>
                <c:pt idx="1796">
                  <c:v>2.4659819388807671</c:v>
                </c:pt>
                <c:pt idx="1797">
                  <c:v>2.4953391680747252</c:v>
                </c:pt>
                <c:pt idx="1798">
                  <c:v>2.4776957201349203</c:v>
                </c:pt>
                <c:pt idx="1799">
                  <c:v>2.4961491972484322</c:v>
                </c:pt>
                <c:pt idx="1800">
                  <c:v>2.5021674608749582</c:v>
                </c:pt>
                <c:pt idx="1801">
                  <c:v>2.5015599389946779</c:v>
                </c:pt>
                <c:pt idx="1802">
                  <c:v>2.4981805985356189</c:v>
                </c:pt>
                <c:pt idx="1803">
                  <c:v>2.4927825134952126</c:v>
                </c:pt>
                <c:pt idx="1804">
                  <c:v>2.4854985792847692</c:v>
                </c:pt>
                <c:pt idx="1805">
                  <c:v>2.4812649111815666</c:v>
                </c:pt>
                <c:pt idx="1806">
                  <c:v>2.4736835443839031</c:v>
                </c:pt>
                <c:pt idx="1807">
                  <c:v>2.5015789240534363</c:v>
                </c:pt>
                <c:pt idx="1808">
                  <c:v>2.4841253267012191</c:v>
                </c:pt>
                <c:pt idx="1809">
                  <c:v>2.4733924401496021</c:v>
                </c:pt>
                <c:pt idx="1810">
                  <c:v>2.4757086173181708</c:v>
                </c:pt>
                <c:pt idx="1811">
                  <c:v>2.4780754213100953</c:v>
                </c:pt>
                <c:pt idx="1812">
                  <c:v>2.4652162081774978</c:v>
                </c:pt>
                <c:pt idx="1813">
                  <c:v>2.4842139236420939</c:v>
                </c:pt>
                <c:pt idx="1814">
                  <c:v>2.4912067536182358</c:v>
                </c:pt>
                <c:pt idx="1815">
                  <c:v>2.5008131933501669</c:v>
                </c:pt>
                <c:pt idx="1816">
                  <c:v>2.5117992140185672</c:v>
                </c:pt>
                <c:pt idx="1817">
                  <c:v>2.5153873901239723</c:v>
                </c:pt>
                <c:pt idx="1818">
                  <c:v>2.5002373132344844</c:v>
                </c:pt>
                <c:pt idx="1819">
                  <c:v>2.505141786747163</c:v>
                </c:pt>
                <c:pt idx="1820">
                  <c:v>2.5202222517545358</c:v>
                </c:pt>
                <c:pt idx="1821">
                  <c:v>2.4949974370170676</c:v>
                </c:pt>
                <c:pt idx="1822">
                  <c:v>2.499933552294344</c:v>
                </c:pt>
                <c:pt idx="1823">
                  <c:v>2.5046481752194358</c:v>
                </c:pt>
                <c:pt idx="1824">
                  <c:v>2.5288731101956095</c:v>
                </c:pt>
                <c:pt idx="1825">
                  <c:v>2.535410298761541</c:v>
                </c:pt>
                <c:pt idx="1826">
                  <c:v>2.5399730412165624</c:v>
                </c:pt>
                <c:pt idx="1827">
                  <c:v>2.5431625310880337</c:v>
                </c:pt>
                <c:pt idx="1828">
                  <c:v>2.5486681981280732</c:v>
                </c:pt>
                <c:pt idx="1829">
                  <c:v>2.5678051373569</c:v>
                </c:pt>
                <c:pt idx="1830">
                  <c:v>2.5780507407337092</c:v>
                </c:pt>
                <c:pt idx="1831">
                  <c:v>2.5863725248229641</c:v>
                </c:pt>
                <c:pt idx="1832">
                  <c:v>2.5591606072687463</c:v>
                </c:pt>
                <c:pt idx="1833">
                  <c:v>2.5674570779463228</c:v>
                </c:pt>
                <c:pt idx="1834">
                  <c:v>2.5528132692904015</c:v>
                </c:pt>
                <c:pt idx="1835">
                  <c:v>2.567577316651795</c:v>
                </c:pt>
                <c:pt idx="1836">
                  <c:v>2.576025667799442</c:v>
                </c:pt>
                <c:pt idx="1837">
                  <c:v>2.568539226295572</c:v>
                </c:pt>
                <c:pt idx="1838">
                  <c:v>2.5716464475790883</c:v>
                </c:pt>
                <c:pt idx="1839">
                  <c:v>2.592555325625399</c:v>
                </c:pt>
                <c:pt idx="1840">
                  <c:v>2.5953018307924993</c:v>
                </c:pt>
                <c:pt idx="1841">
                  <c:v>2.5868471512919333</c:v>
                </c:pt>
                <c:pt idx="1842">
                  <c:v>2.568678450059803</c:v>
                </c:pt>
                <c:pt idx="1843">
                  <c:v>2.57146925369734</c:v>
                </c:pt>
                <c:pt idx="1844">
                  <c:v>2.5775950993234993</c:v>
                </c:pt>
                <c:pt idx="1845">
                  <c:v>2.567058391712389</c:v>
                </c:pt>
                <c:pt idx="1846">
                  <c:v>2.5830058410697445</c:v>
                </c:pt>
                <c:pt idx="1847">
                  <c:v>2.5922072662148223</c:v>
                </c:pt>
                <c:pt idx="1848">
                  <c:v>2.5923718033907313</c:v>
                </c:pt>
                <c:pt idx="1849">
                  <c:v>2.5776457261468555</c:v>
                </c:pt>
                <c:pt idx="1850">
                  <c:v>2.557806339743955</c:v>
                </c:pt>
                <c:pt idx="1851">
                  <c:v>2.5280947227865003</c:v>
                </c:pt>
                <c:pt idx="1852">
                  <c:v>2.5246457704453262</c:v>
                </c:pt>
                <c:pt idx="1853">
                  <c:v>2.5784430986147235</c:v>
                </c:pt>
                <c:pt idx="1854">
                  <c:v>2.5713363582860289</c:v>
                </c:pt>
                <c:pt idx="1855">
                  <c:v>2.5981306045475545</c:v>
                </c:pt>
                <c:pt idx="1856">
                  <c:v>2.5944791449129538</c:v>
                </c:pt>
                <c:pt idx="1857">
                  <c:v>2.5886064334035779</c:v>
                </c:pt>
                <c:pt idx="1858">
                  <c:v>2.6337845448964998</c:v>
                </c:pt>
                <c:pt idx="1859">
                  <c:v>2.6561109739967979</c:v>
                </c:pt>
                <c:pt idx="1860">
                  <c:v>2.6358792297128821</c:v>
                </c:pt>
                <c:pt idx="1861">
                  <c:v>2.6394104506420115</c:v>
                </c:pt>
                <c:pt idx="1862">
                  <c:v>2.653225245065467</c:v>
                </c:pt>
                <c:pt idx="1863">
                  <c:v>2.6298799511451154</c:v>
                </c:pt>
                <c:pt idx="1864">
                  <c:v>2.6614900739784453</c:v>
                </c:pt>
                <c:pt idx="1865">
                  <c:v>2.681506654263095</c:v>
                </c:pt>
                <c:pt idx="1866">
                  <c:v>2.6880564995348664</c:v>
                </c:pt>
                <c:pt idx="1867">
                  <c:v>2.7532068928419999</c:v>
                </c:pt>
                <c:pt idx="1868">
                  <c:v>2.7293679873939207</c:v>
                </c:pt>
                <c:pt idx="1869">
                  <c:v>2.7248811851739347</c:v>
                </c:pt>
                <c:pt idx="1870">
                  <c:v>2.7518146551996914</c:v>
                </c:pt>
                <c:pt idx="1871">
                  <c:v>2.7536119074288532</c:v>
                </c:pt>
                <c:pt idx="1872">
                  <c:v>2.7673444332643542</c:v>
                </c:pt>
                <c:pt idx="1873">
                  <c:v>2.8059094159563087</c:v>
                </c:pt>
                <c:pt idx="1874">
                  <c:v>2.8157626614521036</c:v>
                </c:pt>
                <c:pt idx="1875">
                  <c:v>2.7997013017421959</c:v>
                </c:pt>
                <c:pt idx="1876">
                  <c:v>2.7961574241072276</c:v>
                </c:pt>
                <c:pt idx="1877">
                  <c:v>2.8259829514172345</c:v>
                </c:pt>
                <c:pt idx="1878">
                  <c:v>2.8240401470709222</c:v>
                </c:pt>
                <c:pt idx="1879">
                  <c:v>2.8548908675539018</c:v>
                </c:pt>
                <c:pt idx="1880">
                  <c:v>2.8364753605579076</c:v>
                </c:pt>
                <c:pt idx="1881">
                  <c:v>2.8382472993753916</c:v>
                </c:pt>
                <c:pt idx="1882">
                  <c:v>2.8293179934058559</c:v>
                </c:pt>
                <c:pt idx="1883">
                  <c:v>2.8510811990963112</c:v>
                </c:pt>
                <c:pt idx="1884">
                  <c:v>2.8557198817863672</c:v>
                </c:pt>
                <c:pt idx="1885">
                  <c:v>2.8415317145406562</c:v>
                </c:pt>
                <c:pt idx="1886">
                  <c:v>2.8781285794746201</c:v>
                </c:pt>
                <c:pt idx="1887">
                  <c:v>2.8866971693277388</c:v>
                </c:pt>
                <c:pt idx="1888">
                  <c:v>2.9017966193938705</c:v>
                </c:pt>
                <c:pt idx="1889">
                  <c:v>2.928097254127668</c:v>
                </c:pt>
                <c:pt idx="1890">
                  <c:v>2.920446275447889</c:v>
                </c:pt>
                <c:pt idx="1891">
                  <c:v>2.9245027496693439</c:v>
                </c:pt>
                <c:pt idx="1892">
                  <c:v>2.9252684803726132</c:v>
                </c:pt>
                <c:pt idx="1893">
                  <c:v>2.9253634056664071</c:v>
                </c:pt>
                <c:pt idx="1894">
                  <c:v>2.8910700611951725</c:v>
                </c:pt>
                <c:pt idx="1895">
                  <c:v>2.8814256513457241</c:v>
                </c:pt>
                <c:pt idx="1896">
                  <c:v>2.8605294300052528</c:v>
                </c:pt>
                <c:pt idx="1897">
                  <c:v>2.8599472215366508</c:v>
                </c:pt>
                <c:pt idx="1898">
                  <c:v>2.8613837576493961</c:v>
                </c:pt>
                <c:pt idx="1899">
                  <c:v>2.8517456761528677</c:v>
                </c:pt>
                <c:pt idx="1900">
                  <c:v>2.8496130212189676</c:v>
                </c:pt>
                <c:pt idx="1901">
                  <c:v>2.8323935729247749</c:v>
                </c:pt>
                <c:pt idx="1902">
                  <c:v>2.8501256178054537</c:v>
                </c:pt>
                <c:pt idx="1903">
                  <c:v>2.8309760218707871</c:v>
                </c:pt>
                <c:pt idx="1904">
                  <c:v>2.8500876476879364</c:v>
                </c:pt>
                <c:pt idx="1905">
                  <c:v>2.8655541422234032</c:v>
                </c:pt>
                <c:pt idx="1906">
                  <c:v>2.8788373550016133</c:v>
                </c:pt>
                <c:pt idx="1907">
                  <c:v>2.8856023642726507</c:v>
                </c:pt>
                <c:pt idx="1908">
                  <c:v>2.8906903600199976</c:v>
                </c:pt>
                <c:pt idx="1909">
                  <c:v>2.880052398762174</c:v>
                </c:pt>
                <c:pt idx="1910">
                  <c:v>2.822527670723141</c:v>
                </c:pt>
                <c:pt idx="1911">
                  <c:v>2.7953663799922794</c:v>
                </c:pt>
                <c:pt idx="1912">
                  <c:v>2.8314379916339174</c:v>
                </c:pt>
                <c:pt idx="1913">
                  <c:v>2.8226099393110955</c:v>
                </c:pt>
                <c:pt idx="1914">
                  <c:v>2.8455185768799955</c:v>
                </c:pt>
                <c:pt idx="1915">
                  <c:v>2.8276030097646481</c:v>
                </c:pt>
                <c:pt idx="1916">
                  <c:v>2.8383865231396221</c:v>
                </c:pt>
                <c:pt idx="1917">
                  <c:v>2.8280333377631801</c:v>
                </c:pt>
                <c:pt idx="1918">
                  <c:v>2.782576778741797</c:v>
                </c:pt>
                <c:pt idx="1919">
                  <c:v>2.7704832963124688</c:v>
                </c:pt>
                <c:pt idx="1920">
                  <c:v>2.7595289174086659</c:v>
                </c:pt>
                <c:pt idx="1921">
                  <c:v>2.7942336048196736</c:v>
                </c:pt>
                <c:pt idx="1922">
                  <c:v>2.8203507173188029</c:v>
                </c:pt>
                <c:pt idx="1923">
                  <c:v>2.8215214626089264</c:v>
                </c:pt>
                <c:pt idx="1924">
                  <c:v>2.8227681481340854</c:v>
                </c:pt>
                <c:pt idx="1925">
                  <c:v>2.8075801011270798</c:v>
                </c:pt>
                <c:pt idx="1926">
                  <c:v>2.8049475063125322</c:v>
                </c:pt>
                <c:pt idx="1927">
                  <c:v>2.8061182516026553</c:v>
                </c:pt>
                <c:pt idx="1928">
                  <c:v>2.8250653402438948</c:v>
                </c:pt>
                <c:pt idx="1929">
                  <c:v>2.8640479942285419</c:v>
                </c:pt>
                <c:pt idx="1930">
                  <c:v>2.8912599117827602</c:v>
                </c:pt>
                <c:pt idx="1931">
                  <c:v>2.9260468677817224</c:v>
                </c:pt>
                <c:pt idx="1932">
                  <c:v>2.9273062100127198</c:v>
                </c:pt>
                <c:pt idx="1933">
                  <c:v>2.9475252975907957</c:v>
                </c:pt>
                <c:pt idx="1934">
                  <c:v>2.9626627177744447</c:v>
                </c:pt>
                <c:pt idx="1935">
                  <c:v>2.952625950043982</c:v>
                </c:pt>
                <c:pt idx="1936">
                  <c:v>2.941095691024497</c:v>
                </c:pt>
                <c:pt idx="1937">
                  <c:v>2.9420386156095151</c:v>
                </c:pt>
                <c:pt idx="1938">
                  <c:v>2.973205753738474</c:v>
                </c:pt>
                <c:pt idx="1939">
                  <c:v>2.955195261329334</c:v>
                </c:pt>
                <c:pt idx="1940">
                  <c:v>2.9464937760649037</c:v>
                </c:pt>
                <c:pt idx="1941">
                  <c:v>2.9927034090837177</c:v>
                </c:pt>
                <c:pt idx="1942">
                  <c:v>2.9784899284263284</c:v>
                </c:pt>
                <c:pt idx="1943">
                  <c:v>2.9761041393756447</c:v>
                </c:pt>
                <c:pt idx="1944">
                  <c:v>2.9509426081673724</c:v>
                </c:pt>
                <c:pt idx="1945">
                  <c:v>2.9526765768673386</c:v>
                </c:pt>
                <c:pt idx="1946">
                  <c:v>2.9411146760832558</c:v>
                </c:pt>
                <c:pt idx="1947">
                  <c:v>2.9084540466652742</c:v>
                </c:pt>
                <c:pt idx="1948">
                  <c:v>2.9145355938209963</c:v>
                </c:pt>
                <c:pt idx="1949">
                  <c:v>2.9361595757472201</c:v>
                </c:pt>
                <c:pt idx="1950">
                  <c:v>2.9205728425062811</c:v>
                </c:pt>
                <c:pt idx="1951">
                  <c:v>2.9091311804276696</c:v>
                </c:pt>
                <c:pt idx="1952">
                  <c:v>2.9214714686208616</c:v>
                </c:pt>
                <c:pt idx="1953">
                  <c:v>2.8797043393515964</c:v>
                </c:pt>
                <c:pt idx="1954">
                  <c:v>2.8670792752770233</c:v>
                </c:pt>
                <c:pt idx="1955">
                  <c:v>2.8612635189439244</c:v>
                </c:pt>
                <c:pt idx="1956">
                  <c:v>2.8896018833178285</c:v>
                </c:pt>
                <c:pt idx="1957">
                  <c:v>2.8775653560647774</c:v>
                </c:pt>
                <c:pt idx="1958">
                  <c:v>2.8866212290927038</c:v>
                </c:pt>
                <c:pt idx="1959">
                  <c:v>2.9004993070453553</c:v>
                </c:pt>
                <c:pt idx="1960">
                  <c:v>2.8909055240192636</c:v>
                </c:pt>
                <c:pt idx="1961">
                  <c:v>2.8803878014669122</c:v>
                </c:pt>
                <c:pt idx="1962">
                  <c:v>2.8993918452844278</c:v>
                </c:pt>
                <c:pt idx="1963">
                  <c:v>2.9304577297666738</c:v>
                </c:pt>
                <c:pt idx="1964">
                  <c:v>2.9350394572804537</c:v>
                </c:pt>
                <c:pt idx="1965">
                  <c:v>2.9395958713825552</c:v>
                </c:pt>
                <c:pt idx="1966">
                  <c:v>2.9483986102936988</c:v>
                </c:pt>
                <c:pt idx="1967">
                  <c:v>2.9922604243793467</c:v>
                </c:pt>
                <c:pt idx="1968">
                  <c:v>3.0129224966617936</c:v>
                </c:pt>
                <c:pt idx="1969">
                  <c:v>3.0721558799891153</c:v>
                </c:pt>
                <c:pt idx="1970">
                  <c:v>3.0682702712964893</c:v>
                </c:pt>
                <c:pt idx="1971">
                  <c:v>3.0506521367683628</c:v>
                </c:pt>
                <c:pt idx="1972">
                  <c:v>3.0822242894841758</c:v>
                </c:pt>
                <c:pt idx="1973">
                  <c:v>3.108569222688411</c:v>
                </c:pt>
                <c:pt idx="1974">
                  <c:v>3.0902359842803713</c:v>
                </c:pt>
                <c:pt idx="1975">
                  <c:v>3.1291237129712246</c:v>
                </c:pt>
                <c:pt idx="1976">
                  <c:v>3.1495706212544059</c:v>
                </c:pt>
                <c:pt idx="1977">
                  <c:v>3.1829843246698184</c:v>
                </c:pt>
                <c:pt idx="1978">
                  <c:v>3.2125630462159611</c:v>
                </c:pt>
                <c:pt idx="1979">
                  <c:v>3.1748144210506335</c:v>
                </c:pt>
                <c:pt idx="1980">
                  <c:v>3.1622906106227733</c:v>
                </c:pt>
                <c:pt idx="1981">
                  <c:v>3.1512919332485336</c:v>
                </c:pt>
                <c:pt idx="1982">
                  <c:v>3.1328511128408607</c:v>
                </c:pt>
                <c:pt idx="1983">
                  <c:v>3.1206373917060604</c:v>
                </c:pt>
                <c:pt idx="1984">
                  <c:v>3.1338446642492355</c:v>
                </c:pt>
                <c:pt idx="1985">
                  <c:v>3.1228016884045586</c:v>
                </c:pt>
                <c:pt idx="1986">
                  <c:v>3.1411792252830355</c:v>
                </c:pt>
                <c:pt idx="1987">
                  <c:v>3.1356039463608809</c:v>
                </c:pt>
                <c:pt idx="1988">
                  <c:v>3.1421537916326514</c:v>
                </c:pt>
                <c:pt idx="1989">
                  <c:v>3.1475771900847369</c:v>
                </c:pt>
                <c:pt idx="1990">
                  <c:v>3.1557344369980824</c:v>
                </c:pt>
                <c:pt idx="1991">
                  <c:v>3.1293578620292495</c:v>
                </c:pt>
                <c:pt idx="1992">
                  <c:v>3.1276808485055594</c:v>
                </c:pt>
                <c:pt idx="1993">
                  <c:v>3.1261050886285826</c:v>
                </c:pt>
                <c:pt idx="1994">
                  <c:v>3.1344332010707574</c:v>
                </c:pt>
                <c:pt idx="1995">
                  <c:v>3.1205298097064276</c:v>
                </c:pt>
                <c:pt idx="1996">
                  <c:v>3.0802561717261847</c:v>
                </c:pt>
                <c:pt idx="1997">
                  <c:v>3.0986083951929833</c:v>
                </c:pt>
                <c:pt idx="1998">
                  <c:v>3.0971465456685587</c:v>
                </c:pt>
                <c:pt idx="1999">
                  <c:v>3.128630101443497</c:v>
                </c:pt>
                <c:pt idx="2000">
                  <c:v>3.1460077585606792</c:v>
                </c:pt>
                <c:pt idx="2001">
                  <c:v>3.132515710136123</c:v>
                </c:pt>
                <c:pt idx="2002">
                  <c:v>3.1560192128794635</c:v>
                </c:pt>
                <c:pt idx="2003">
                  <c:v>3.1867243812452934</c:v>
                </c:pt>
                <c:pt idx="2004">
                  <c:v>3.201709920958872</c:v>
                </c:pt>
                <c:pt idx="2005">
                  <c:v>3.2122403002170623</c:v>
                </c:pt>
                <c:pt idx="2006">
                  <c:v>3.2198596371322434</c:v>
                </c:pt>
                <c:pt idx="2007">
                  <c:v>3.2312190306228996</c:v>
                </c:pt>
                <c:pt idx="2008">
                  <c:v>3.2286687043963065</c:v>
                </c:pt>
                <c:pt idx="2009">
                  <c:v>3.2367626677804564</c:v>
                </c:pt>
                <c:pt idx="2010">
                  <c:v>3.2559502338326407</c:v>
                </c:pt>
                <c:pt idx="2011">
                  <c:v>3.2524949531385468</c:v>
                </c:pt>
                <c:pt idx="2012">
                  <c:v>3.252760743961169</c:v>
                </c:pt>
                <c:pt idx="2013">
                  <c:v>3.2604496927584656</c:v>
                </c:pt>
                <c:pt idx="2014">
                  <c:v>3.2857124776134516</c:v>
                </c:pt>
                <c:pt idx="2015">
                  <c:v>3.2807573772774159</c:v>
                </c:pt>
                <c:pt idx="2016">
                  <c:v>3.3136141856359047</c:v>
                </c:pt>
                <c:pt idx="2017">
                  <c:v>3.3163037356267284</c:v>
                </c:pt>
                <c:pt idx="2018">
                  <c:v>3.3509198260968618</c:v>
                </c:pt>
                <c:pt idx="2019">
                  <c:v>3.3595643561850155</c:v>
                </c:pt>
                <c:pt idx="2020">
                  <c:v>3.3661395148684652</c:v>
                </c:pt>
                <c:pt idx="2021">
                  <c:v>3.3963447433536471</c:v>
                </c:pt>
                <c:pt idx="2022">
                  <c:v>3.3735436877843803</c:v>
                </c:pt>
                <c:pt idx="2023">
                  <c:v>3.3766255956562183</c:v>
                </c:pt>
                <c:pt idx="2024">
                  <c:v>3.4031413943892819</c:v>
                </c:pt>
                <c:pt idx="2025">
                  <c:v>3.4458767616552439</c:v>
                </c:pt>
                <c:pt idx="2026">
                  <c:v>3.4707155468646178</c:v>
                </c:pt>
                <c:pt idx="2027">
                  <c:v>3.4591789594922129</c:v>
                </c:pt>
                <c:pt idx="2028">
                  <c:v>3.4218859757370943</c:v>
                </c:pt>
                <c:pt idx="2029">
                  <c:v>3.3858649909188139</c:v>
                </c:pt>
                <c:pt idx="2030">
                  <c:v>3.3912504192533808</c:v>
                </c:pt>
                <c:pt idx="2031">
                  <c:v>3.3254545339484491</c:v>
                </c:pt>
                <c:pt idx="2032">
                  <c:v>3.3555711654927567</c:v>
                </c:pt>
                <c:pt idx="2033">
                  <c:v>3.3724931811997294</c:v>
                </c:pt>
                <c:pt idx="2034">
                  <c:v>3.3506983337446758</c:v>
                </c:pt>
                <c:pt idx="2035">
                  <c:v>3.3196008074978325</c:v>
                </c:pt>
                <c:pt idx="2036">
                  <c:v>3.3137660661059747</c:v>
                </c:pt>
                <c:pt idx="2037">
                  <c:v>3.3426423404780436</c:v>
                </c:pt>
                <c:pt idx="2038">
                  <c:v>3.3606085344167469</c:v>
                </c:pt>
                <c:pt idx="2039">
                  <c:v>3.3416487890696684</c:v>
                </c:pt>
                <c:pt idx="2040">
                  <c:v>3.3318841405147483</c:v>
                </c:pt>
                <c:pt idx="2041">
                  <c:v>3.3046722229605301</c:v>
                </c:pt>
                <c:pt idx="2042">
                  <c:v>3.3426233554192848</c:v>
                </c:pt>
                <c:pt idx="2043">
                  <c:v>3.3692657212107404</c:v>
                </c:pt>
                <c:pt idx="2044">
                  <c:v>3.356830507723755</c:v>
                </c:pt>
                <c:pt idx="2045">
                  <c:v>3.3426170270663653</c:v>
                </c:pt>
                <c:pt idx="2046">
                  <c:v>3.3568431644295935</c:v>
                </c:pt>
                <c:pt idx="2047">
                  <c:v>3.3179744207974986</c:v>
                </c:pt>
                <c:pt idx="2048">
                  <c:v>3.3617096678247553</c:v>
                </c:pt>
                <c:pt idx="2049">
                  <c:v>3.373075389668331</c:v>
                </c:pt>
                <c:pt idx="2050">
                  <c:v>3.3524892576209187</c:v>
                </c:pt>
                <c:pt idx="2051">
                  <c:v>3.2409393807073834</c:v>
                </c:pt>
                <c:pt idx="2052">
                  <c:v>3.2568488599472212</c:v>
                </c:pt>
                <c:pt idx="2053">
                  <c:v>3.1472101456154005</c:v>
                </c:pt>
                <c:pt idx="2054">
                  <c:v>3.0060752188028022</c:v>
                </c:pt>
                <c:pt idx="2055">
                  <c:v>2.9852296242856866</c:v>
                </c:pt>
                <c:pt idx="2056">
                  <c:v>3.0452413950221175</c:v>
                </c:pt>
                <c:pt idx="2057">
                  <c:v>3.0524114188800082</c:v>
                </c:pt>
                <c:pt idx="2058">
                  <c:v>3.0402040260981278</c:v>
                </c:pt>
                <c:pt idx="2059">
                  <c:v>2.9352989197501564</c:v>
                </c:pt>
                <c:pt idx="2060">
                  <c:v>2.6972262829153455</c:v>
                </c:pt>
                <c:pt idx="2061">
                  <c:v>2.6906890943494135</c:v>
                </c:pt>
                <c:pt idx="2062">
                  <c:v>2.467823489580367</c:v>
                </c:pt>
                <c:pt idx="2063">
                  <c:v>2.5001803580582083</c:v>
                </c:pt>
                <c:pt idx="2064">
                  <c:v>2.4467753877698248</c:v>
                </c:pt>
                <c:pt idx="2065">
                  <c:v>2.4012682019250851</c:v>
                </c:pt>
                <c:pt idx="2066">
                  <c:v>2.2802764224555272</c:v>
                </c:pt>
                <c:pt idx="2067">
                  <c:v>2.4562742455021231</c:v>
                </c:pt>
                <c:pt idx="2068">
                  <c:v>2.5194628494041855</c:v>
                </c:pt>
                <c:pt idx="2069">
                  <c:v>2.4348970693397627</c:v>
                </c:pt>
                <c:pt idx="2070">
                  <c:v>2.610622773210816</c:v>
                </c:pt>
                <c:pt idx="2071">
                  <c:v>2.6503015460166179</c:v>
                </c:pt>
                <c:pt idx="2072">
                  <c:v>2.6910308254070712</c:v>
                </c:pt>
                <c:pt idx="2073">
                  <c:v>2.5949917414994399</c:v>
                </c:pt>
                <c:pt idx="2074">
                  <c:v>2.6298356526746787</c:v>
                </c:pt>
                <c:pt idx="2075">
                  <c:v>2.7113891367493781</c:v>
                </c:pt>
                <c:pt idx="2076">
                  <c:v>2.6733494073497486</c:v>
                </c:pt>
                <c:pt idx="2077">
                  <c:v>2.7515298793183094</c:v>
                </c:pt>
                <c:pt idx="2078">
                  <c:v>2.77993152722141</c:v>
                </c:pt>
                <c:pt idx="2079">
                  <c:v>2.8343553623298461</c:v>
                </c:pt>
                <c:pt idx="2080">
                  <c:v>2.8474866946379862</c:v>
                </c:pt>
                <c:pt idx="2081">
                  <c:v>2.8857226029781224</c:v>
                </c:pt>
                <c:pt idx="2082">
                  <c:v>2.9199273505084831</c:v>
                </c:pt>
                <c:pt idx="2083">
                  <c:v>2.894088685537815</c:v>
                </c:pt>
                <c:pt idx="2084">
                  <c:v>2.8411203716008835</c:v>
                </c:pt>
                <c:pt idx="2085">
                  <c:v>2.8443415032369526</c:v>
                </c:pt>
                <c:pt idx="2086">
                  <c:v>2.7007195337269567</c:v>
                </c:pt>
                <c:pt idx="2087">
                  <c:v>2.7181351609616566</c:v>
                </c:pt>
                <c:pt idx="2088">
                  <c:v>2.7396642175940866</c:v>
                </c:pt>
                <c:pt idx="2089">
                  <c:v>2.7299375391566834</c:v>
                </c:pt>
                <c:pt idx="2090">
                  <c:v>2.6889234838848495</c:v>
                </c:pt>
                <c:pt idx="2091">
                  <c:v>2.7812035261582468</c:v>
                </c:pt>
                <c:pt idx="2092">
                  <c:v>2.8093077414741261</c:v>
                </c:pt>
                <c:pt idx="2093">
                  <c:v>2.7689075364354916</c:v>
                </c:pt>
                <c:pt idx="2094">
                  <c:v>2.7785013194615837</c:v>
                </c:pt>
                <c:pt idx="2095">
                  <c:v>2.8231731627209382</c:v>
                </c:pt>
                <c:pt idx="2096">
                  <c:v>2.8781792062979767</c:v>
                </c:pt>
                <c:pt idx="2097">
                  <c:v>2.8645859042267068</c:v>
                </c:pt>
                <c:pt idx="2098">
                  <c:v>2.836570285851701</c:v>
                </c:pt>
                <c:pt idx="2099">
                  <c:v>2.8677753940981781</c:v>
                </c:pt>
                <c:pt idx="2100">
                  <c:v>2.8446326074712536</c:v>
                </c:pt>
                <c:pt idx="2101">
                  <c:v>2.8510242439200346</c:v>
                </c:pt>
                <c:pt idx="2102">
                  <c:v>2.8595422069497971</c:v>
                </c:pt>
                <c:pt idx="2103">
                  <c:v>2.8600737885950425</c:v>
                </c:pt>
                <c:pt idx="2104">
                  <c:v>2.8199520310848696</c:v>
                </c:pt>
                <c:pt idx="2105">
                  <c:v>2.8071181313639495</c:v>
                </c:pt>
                <c:pt idx="2106">
                  <c:v>2.8110227251153339</c:v>
                </c:pt>
                <c:pt idx="2107">
                  <c:v>2.9197564849796547</c:v>
                </c:pt>
                <c:pt idx="2108">
                  <c:v>2.9386909169150544</c:v>
                </c:pt>
                <c:pt idx="2109">
                  <c:v>3.0027022066966631</c:v>
                </c:pt>
                <c:pt idx="2110">
                  <c:v>2.9462216568893616</c:v>
                </c:pt>
                <c:pt idx="2111">
                  <c:v>2.9423360481967356</c:v>
                </c:pt>
                <c:pt idx="2112">
                  <c:v>2.9950575563698036</c:v>
                </c:pt>
                <c:pt idx="2113">
                  <c:v>2.9908365449724399</c:v>
                </c:pt>
                <c:pt idx="2114">
                  <c:v>2.9766926761971657</c:v>
                </c:pt>
                <c:pt idx="2115">
                  <c:v>3.0231807567444418</c:v>
                </c:pt>
                <c:pt idx="2116">
                  <c:v>2.9759016320822176</c:v>
                </c:pt>
                <c:pt idx="2117">
                  <c:v>2.9928236477891894</c:v>
                </c:pt>
                <c:pt idx="2118">
                  <c:v>3.0431783519703326</c:v>
                </c:pt>
                <c:pt idx="2119">
                  <c:v>3.0807940817243495</c:v>
                </c:pt>
                <c:pt idx="2120">
                  <c:v>3.0102582600826482</c:v>
                </c:pt>
                <c:pt idx="2121">
                  <c:v>3.039077579278441</c:v>
                </c:pt>
                <c:pt idx="2122">
                  <c:v>3.0439061125560847</c:v>
                </c:pt>
                <c:pt idx="2123">
                  <c:v>3.0434694562046336</c:v>
                </c:pt>
                <c:pt idx="2124">
                  <c:v>3.0317999734209176</c:v>
                </c:pt>
                <c:pt idx="2125">
                  <c:v>2.9924312899081751</c:v>
                </c:pt>
                <c:pt idx="2126">
                  <c:v>2.9678709522272637</c:v>
                </c:pt>
                <c:pt idx="2127">
                  <c:v>3.0005125965864865</c:v>
                </c:pt>
                <c:pt idx="2128">
                  <c:v>2.9915579772052725</c:v>
                </c:pt>
                <c:pt idx="2129">
                  <c:v>2.9774141084299988</c:v>
                </c:pt>
                <c:pt idx="2130">
                  <c:v>3.0152260171245229</c:v>
                </c:pt>
                <c:pt idx="2131">
                  <c:v>3.020276042754352</c:v>
                </c:pt>
                <c:pt idx="2132">
                  <c:v>3.0516267031179791</c:v>
                </c:pt>
                <c:pt idx="2133">
                  <c:v>3.0175042241755734</c:v>
                </c:pt>
                <c:pt idx="2134">
                  <c:v>3.0185863725248225</c:v>
                </c:pt>
                <c:pt idx="2135">
                  <c:v>3.0254083369721365</c:v>
                </c:pt>
                <c:pt idx="2136">
                  <c:v>2.9983546282409077</c:v>
                </c:pt>
                <c:pt idx="2137">
                  <c:v>3.0481904074826445</c:v>
                </c:pt>
                <c:pt idx="2138">
                  <c:v>3.0629038280206813</c:v>
                </c:pt>
                <c:pt idx="2139">
                  <c:v>3.0995513197780014</c:v>
                </c:pt>
                <c:pt idx="2140">
                  <c:v>3.0886475676975551</c:v>
                </c:pt>
                <c:pt idx="2141">
                  <c:v>3.0831419006575156</c:v>
                </c:pt>
                <c:pt idx="2142">
                  <c:v>3.0718647757548143</c:v>
                </c:pt>
                <c:pt idx="2143">
                  <c:v>3.0949569355583821</c:v>
                </c:pt>
                <c:pt idx="2144">
                  <c:v>3.057220967098893</c:v>
                </c:pt>
                <c:pt idx="2145">
                  <c:v>3.0326353160063033</c:v>
                </c:pt>
                <c:pt idx="2146">
                  <c:v>3.0710041197577507</c:v>
                </c:pt>
                <c:pt idx="2147">
                  <c:v>3.0845278099469051</c:v>
                </c:pt>
                <c:pt idx="2148">
                  <c:v>3.1040001518804701</c:v>
                </c:pt>
                <c:pt idx="2149">
                  <c:v>3.1347053202462996</c:v>
                </c:pt>
                <c:pt idx="2150">
                  <c:v>3.1609616565096603</c:v>
                </c:pt>
                <c:pt idx="2151">
                  <c:v>3.1709604541226057</c:v>
                </c:pt>
                <c:pt idx="2152">
                  <c:v>3.1901353634689502</c:v>
                </c:pt>
                <c:pt idx="2153">
                  <c:v>3.20281105436688</c:v>
                </c:pt>
                <c:pt idx="2154">
                  <c:v>3.2271498996956063</c:v>
                </c:pt>
                <c:pt idx="2155">
                  <c:v>3.2389775913023113</c:v>
                </c:pt>
                <c:pt idx="2156">
                  <c:v>3.2646707041558294</c:v>
                </c:pt>
                <c:pt idx="2157">
                  <c:v>3.2246375435865304</c:v>
                </c:pt>
                <c:pt idx="2158">
                  <c:v>3.2570070687702106</c:v>
                </c:pt>
                <c:pt idx="2159">
                  <c:v>3.2775932008176234</c:v>
                </c:pt>
                <c:pt idx="2160">
                  <c:v>3.289325967130535</c:v>
                </c:pt>
                <c:pt idx="2161">
                  <c:v>3.3478569032837822</c:v>
                </c:pt>
                <c:pt idx="2162">
                  <c:v>3.3430663401236562</c:v>
                </c:pt>
                <c:pt idx="2163">
                  <c:v>3.3249988925382392</c:v>
                </c:pt>
                <c:pt idx="2164">
                  <c:v>3.3120574108176863</c:v>
                </c:pt>
                <c:pt idx="2165">
                  <c:v>3.3622285927641613</c:v>
                </c:pt>
                <c:pt idx="2166">
                  <c:v>3.4163233535207786</c:v>
                </c:pt>
                <c:pt idx="2167">
                  <c:v>3.4459147317727612</c:v>
                </c:pt>
                <c:pt idx="2168">
                  <c:v>3.4252779729019927</c:v>
                </c:pt>
                <c:pt idx="2169">
                  <c:v>3.4146146982324908</c:v>
                </c:pt>
                <c:pt idx="2170">
                  <c:v>3.4126465804744996</c:v>
                </c:pt>
                <c:pt idx="2171">
                  <c:v>3.4191774406875122</c:v>
                </c:pt>
                <c:pt idx="2172">
                  <c:v>3.3502616773932248</c:v>
                </c:pt>
                <c:pt idx="2173">
                  <c:v>3.3524133173858837</c:v>
                </c:pt>
                <c:pt idx="2174">
                  <c:v>3.3902505394920861</c:v>
                </c:pt>
                <c:pt idx="2175">
                  <c:v>3.3898391965523134</c:v>
                </c:pt>
                <c:pt idx="2176">
                  <c:v>3.4154880109353938</c:v>
                </c:pt>
                <c:pt idx="2177">
                  <c:v>3.3725817781406029</c:v>
                </c:pt>
                <c:pt idx="2178">
                  <c:v>3.3369278377916576</c:v>
                </c:pt>
                <c:pt idx="2179">
                  <c:v>3.3212841493744425</c:v>
                </c:pt>
                <c:pt idx="2180">
                  <c:v>3.331137394870237</c:v>
                </c:pt>
                <c:pt idx="2181">
                  <c:v>3.3104246957644334</c:v>
                </c:pt>
                <c:pt idx="2182">
                  <c:v>3.2845543890291675</c:v>
                </c:pt>
                <c:pt idx="2183">
                  <c:v>3.2729418614217276</c:v>
                </c:pt>
                <c:pt idx="2184">
                  <c:v>3.2856491940842556</c:v>
                </c:pt>
                <c:pt idx="2185">
                  <c:v>3.2369082198976074</c:v>
                </c:pt>
                <c:pt idx="2186">
                  <c:v>3.2226567691227004</c:v>
                </c:pt>
                <c:pt idx="2187">
                  <c:v>3.2467234952758841</c:v>
                </c:pt>
                <c:pt idx="2188">
                  <c:v>3.2612470652263337</c:v>
                </c:pt>
                <c:pt idx="2189">
                  <c:v>3.281269973863902</c:v>
                </c:pt>
                <c:pt idx="2190">
                  <c:v>3.3397629398996322</c:v>
                </c:pt>
                <c:pt idx="2191">
                  <c:v>3.3335231839209212</c:v>
                </c:pt>
                <c:pt idx="2192">
                  <c:v>3.3298590675804811</c:v>
                </c:pt>
                <c:pt idx="2193">
                  <c:v>3.3075009967155844</c:v>
                </c:pt>
                <c:pt idx="2194">
                  <c:v>3.2089305716401193</c:v>
                </c:pt>
                <c:pt idx="2195">
                  <c:v>3.2324530594422192</c:v>
                </c:pt>
                <c:pt idx="2196">
                  <c:v>3.2680057461444507</c:v>
                </c:pt>
                <c:pt idx="2197">
                  <c:v>3.2639366152171574</c:v>
                </c:pt>
                <c:pt idx="2198">
                  <c:v>3.2460906599839254</c:v>
                </c:pt>
                <c:pt idx="2199">
                  <c:v>3.2806561236307026</c:v>
                </c:pt>
                <c:pt idx="2200">
                  <c:v>3.2615508261664736</c:v>
                </c:pt>
                <c:pt idx="2201">
                  <c:v>3.2567159645359101</c:v>
                </c:pt>
                <c:pt idx="2202">
                  <c:v>3.2387750840088851</c:v>
                </c:pt>
                <c:pt idx="2203">
                  <c:v>3.2392180687132557</c:v>
                </c:pt>
                <c:pt idx="2204">
                  <c:v>3.2727836525987382</c:v>
                </c:pt>
                <c:pt idx="2205">
                  <c:v>3.2852884779678391</c:v>
                </c:pt>
                <c:pt idx="2206">
                  <c:v>3.2280421974572677</c:v>
                </c:pt>
                <c:pt idx="2207">
                  <c:v>3.2330479246166597</c:v>
                </c:pt>
                <c:pt idx="2208">
                  <c:v>3.2262196318164271</c:v>
                </c:pt>
                <c:pt idx="2209">
                  <c:v>3.2399395009460887</c:v>
                </c:pt>
                <c:pt idx="2210">
                  <c:v>3.2206886513647093</c:v>
                </c:pt>
                <c:pt idx="2211">
                  <c:v>3.251507730083091</c:v>
                </c:pt>
                <c:pt idx="2212">
                  <c:v>3.2073484834102231</c:v>
                </c:pt>
                <c:pt idx="2213">
                  <c:v>3.1871357241850662</c:v>
                </c:pt>
                <c:pt idx="2214">
                  <c:v>3.1843196071358504</c:v>
                </c:pt>
                <c:pt idx="2215">
                  <c:v>3.1943373898075547</c:v>
                </c:pt>
                <c:pt idx="2216">
                  <c:v>3.1751624804612102</c:v>
                </c:pt>
                <c:pt idx="2217">
                  <c:v>3.1944639568659463</c:v>
                </c:pt>
                <c:pt idx="2218">
                  <c:v>3.2098861529309763</c:v>
                </c:pt>
                <c:pt idx="2219">
                  <c:v>3.1744283915225382</c:v>
                </c:pt>
                <c:pt idx="2220">
                  <c:v>3.1487226219631816</c:v>
                </c:pt>
                <c:pt idx="2221">
                  <c:v>3.0694410165866128</c:v>
                </c:pt>
                <c:pt idx="2222">
                  <c:v>3.0871920465260509</c:v>
                </c:pt>
                <c:pt idx="2223">
                  <c:v>3.0661692581271871</c:v>
                </c:pt>
                <c:pt idx="2224">
                  <c:v>3.1196754820622838</c:v>
                </c:pt>
                <c:pt idx="2225">
                  <c:v>3.1753776444604762</c:v>
                </c:pt>
                <c:pt idx="2226">
                  <c:v>3.2608104088748817</c:v>
                </c:pt>
                <c:pt idx="2227">
                  <c:v>3.2998183762712077</c:v>
                </c:pt>
                <c:pt idx="2228">
                  <c:v>3.4048120795600529</c:v>
                </c:pt>
                <c:pt idx="2229">
                  <c:v>3.4171840095178427</c:v>
                </c:pt>
                <c:pt idx="2230">
                  <c:v>3.4358969491010574</c:v>
                </c:pt>
                <c:pt idx="2231">
                  <c:v>3.4482055955296511</c:v>
                </c:pt>
                <c:pt idx="2232">
                  <c:v>3.4475031483555774</c:v>
                </c:pt>
                <c:pt idx="2233">
                  <c:v>3.5096412456729884</c:v>
                </c:pt>
                <c:pt idx="2234">
                  <c:v>3.4782779286035224</c:v>
                </c:pt>
                <c:pt idx="2235">
                  <c:v>3.5107107373163986</c:v>
                </c:pt>
                <c:pt idx="2236">
                  <c:v>3.4717470683905103</c:v>
                </c:pt>
                <c:pt idx="2237">
                  <c:v>3.4769299894316505</c:v>
                </c:pt>
                <c:pt idx="2238">
                  <c:v>3.4723925603883075</c:v>
                </c:pt>
                <c:pt idx="2239">
                  <c:v>3.5279808124339476</c:v>
                </c:pt>
                <c:pt idx="2240">
                  <c:v>3.5725387453407502</c:v>
                </c:pt>
                <c:pt idx="2241">
                  <c:v>3.5772090697954044</c:v>
                </c:pt>
                <c:pt idx="2242">
                  <c:v>3.581835095779621</c:v>
                </c:pt>
                <c:pt idx="2243">
                  <c:v>3.5418272486220013</c:v>
                </c:pt>
                <c:pt idx="2244">
                  <c:v>3.5878343743473886</c:v>
                </c:pt>
                <c:pt idx="2245">
                  <c:v>3.6354995285377072</c:v>
                </c:pt>
                <c:pt idx="2246">
                  <c:v>3.6047943601718782</c:v>
                </c:pt>
                <c:pt idx="2247">
                  <c:v>3.6299242496155526</c:v>
                </c:pt>
                <c:pt idx="2248">
                  <c:v>3.6432137907466826</c:v>
                </c:pt>
                <c:pt idx="2249">
                  <c:v>3.6255766711597972</c:v>
                </c:pt>
                <c:pt idx="2250">
                  <c:v>3.6621229092704044</c:v>
                </c:pt>
                <c:pt idx="2251">
                  <c:v>3.7153190439124408</c:v>
                </c:pt>
                <c:pt idx="2252">
                  <c:v>3.7361519817237165</c:v>
                </c:pt>
                <c:pt idx="2253">
                  <c:v>3.7113511666318608</c:v>
                </c:pt>
                <c:pt idx="2254">
                  <c:v>3.7036875312462421</c:v>
                </c:pt>
                <c:pt idx="2255">
                  <c:v>3.728589599984812</c:v>
                </c:pt>
                <c:pt idx="2256">
                  <c:v>3.7488086875628879</c:v>
                </c:pt>
                <c:pt idx="2257">
                  <c:v>3.7386200393623548</c:v>
                </c:pt>
                <c:pt idx="2258">
                  <c:v>3.6388408988792489</c:v>
                </c:pt>
                <c:pt idx="2259">
                  <c:v>3.6960302242135441</c:v>
                </c:pt>
                <c:pt idx="2260">
                  <c:v>3.7214512178915196</c:v>
                </c:pt>
                <c:pt idx="2261">
                  <c:v>3.704934216771401</c:v>
                </c:pt>
                <c:pt idx="2262">
                  <c:v>3.7166100279080361</c:v>
                </c:pt>
                <c:pt idx="2263">
                  <c:v>3.7326840443237841</c:v>
                </c:pt>
                <c:pt idx="2264">
                  <c:v>3.7506882083800051</c:v>
                </c:pt>
                <c:pt idx="2265">
                  <c:v>3.7671229409121691</c:v>
                </c:pt>
                <c:pt idx="2266">
                  <c:v>3.8375511805542373</c:v>
                </c:pt>
                <c:pt idx="2267">
                  <c:v>3.8474487245204689</c:v>
                </c:pt>
                <c:pt idx="2268">
                  <c:v>3.8650605306956756</c:v>
                </c:pt>
                <c:pt idx="2269">
                  <c:v>3.9611312563679051</c:v>
                </c:pt>
                <c:pt idx="2270">
                  <c:v>3.9928426328479483</c:v>
                </c:pt>
                <c:pt idx="2271">
                  <c:v>3.9804264044197213</c:v>
                </c:pt>
                <c:pt idx="2272">
                  <c:v>3.9797998974806825</c:v>
                </c:pt>
                <c:pt idx="2273">
                  <c:v>4.0034109822236559</c:v>
                </c:pt>
                <c:pt idx="2274">
                  <c:v>3.9576506622621328</c:v>
                </c:pt>
                <c:pt idx="2275">
                  <c:v>3.9816984033565586</c:v>
                </c:pt>
                <c:pt idx="2276">
                  <c:v>3.948797296527633</c:v>
                </c:pt>
                <c:pt idx="2277">
                  <c:v>3.975825691847183</c:v>
                </c:pt>
                <c:pt idx="2278">
                  <c:v>3.9252178535492566</c:v>
                </c:pt>
                <c:pt idx="2279">
                  <c:v>3.8796283991165619</c:v>
                </c:pt>
                <c:pt idx="2280">
                  <c:v>3.8963289224713482</c:v>
                </c:pt>
                <c:pt idx="2281">
                  <c:v>3.8886209886152932</c:v>
                </c:pt>
                <c:pt idx="2282">
                  <c:v>3.8345578696232732</c:v>
                </c:pt>
                <c:pt idx="2283">
                  <c:v>3.8327099905707538</c:v>
                </c:pt>
                <c:pt idx="2284">
                  <c:v>3.7582442617659897</c:v>
                </c:pt>
                <c:pt idx="2285">
                  <c:v>3.7743689050050944</c:v>
                </c:pt>
                <c:pt idx="2286">
                  <c:v>3.8536251969699844</c:v>
                </c:pt>
                <c:pt idx="2287">
                  <c:v>3.8343680190356855</c:v>
                </c:pt>
                <c:pt idx="2288">
                  <c:v>3.8670982603357822</c:v>
                </c:pt>
                <c:pt idx="2289">
                  <c:v>3.8908738822546654</c:v>
                </c:pt>
                <c:pt idx="2290">
                  <c:v>3.9518475626348728</c:v>
                </c:pt>
                <c:pt idx="2291">
                  <c:v>3.9300147450623024</c:v>
                </c:pt>
                <c:pt idx="2292">
                  <c:v>3.8988222935216652</c:v>
                </c:pt>
                <c:pt idx="2293">
                  <c:v>3.9156367272290038</c:v>
                </c:pt>
                <c:pt idx="2294">
                  <c:v>3.9302678791790857</c:v>
                </c:pt>
                <c:pt idx="2295">
                  <c:v>3.9931400654351692</c:v>
                </c:pt>
                <c:pt idx="2296">
                  <c:v>4.0084610078534855</c:v>
                </c:pt>
                <c:pt idx="2297">
                  <c:v>3.9414184370233953</c:v>
                </c:pt>
                <c:pt idx="2298">
                  <c:v>3.8994108303431867</c:v>
                </c:pt>
                <c:pt idx="2299">
                  <c:v>3.9653649244711078</c:v>
                </c:pt>
                <c:pt idx="2300">
                  <c:v>3.9523348458096805</c:v>
                </c:pt>
                <c:pt idx="2301">
                  <c:v>3.9381276935052112</c:v>
                </c:pt>
                <c:pt idx="2302">
                  <c:v>3.8825647548712494</c:v>
                </c:pt>
                <c:pt idx="2303">
                  <c:v>3.9104095077174259</c:v>
                </c:pt>
                <c:pt idx="2304">
                  <c:v>3.8380194786702866</c:v>
                </c:pt>
                <c:pt idx="2305">
                  <c:v>3.8833431422803586</c:v>
                </c:pt>
                <c:pt idx="2306">
                  <c:v>3.9107955372455212</c:v>
                </c:pt>
                <c:pt idx="2307">
                  <c:v>3.9176048449869953</c:v>
                </c:pt>
                <c:pt idx="2308">
                  <c:v>3.8964111910593027</c:v>
                </c:pt>
                <c:pt idx="2309">
                  <c:v>3.9154152348768188</c:v>
                </c:pt>
                <c:pt idx="2310">
                  <c:v>3.9894886058005681</c:v>
                </c:pt>
                <c:pt idx="2311">
                  <c:v>3.9715287402147843</c:v>
                </c:pt>
                <c:pt idx="2312">
                  <c:v>4.0236490548604911</c:v>
                </c:pt>
                <c:pt idx="2313">
                  <c:v>4.0591890848568841</c:v>
                </c:pt>
                <c:pt idx="2314">
                  <c:v>4.1107841462102659</c:v>
                </c:pt>
                <c:pt idx="2315">
                  <c:v>4.1169099918364243</c:v>
                </c:pt>
                <c:pt idx="2316">
                  <c:v>4.0229592643922567</c:v>
                </c:pt>
                <c:pt idx="2317">
                  <c:v>4.0194470285218866</c:v>
                </c:pt>
                <c:pt idx="2318">
                  <c:v>3.9855144001670681</c:v>
                </c:pt>
                <c:pt idx="2319">
                  <c:v>4.0013542675247908</c:v>
                </c:pt>
                <c:pt idx="2320">
                  <c:v>3.9762876616103124</c:v>
                </c:pt>
                <c:pt idx="2321">
                  <c:v>3.9970699725982319</c:v>
                </c:pt>
                <c:pt idx="2322">
                  <c:v>3.9447408223061782</c:v>
                </c:pt>
                <c:pt idx="2323">
                  <c:v>4.0026958783437436</c:v>
                </c:pt>
                <c:pt idx="2324">
                  <c:v>4.0480005568950563</c:v>
                </c:pt>
                <c:pt idx="2325">
                  <c:v>4.0432985906758052</c:v>
                </c:pt>
                <c:pt idx="2326">
                  <c:v>4.0622140375524456</c:v>
                </c:pt>
                <c:pt idx="2327">
                  <c:v>4.0459501705491112</c:v>
                </c:pt>
                <c:pt idx="2328">
                  <c:v>4.0811358127820077</c:v>
                </c:pt>
                <c:pt idx="2329">
                  <c:v>4.0429505312652276</c:v>
                </c:pt>
                <c:pt idx="2330">
                  <c:v>4.007347217739639</c:v>
                </c:pt>
                <c:pt idx="2331">
                  <c:v>4.0147450623026346</c:v>
                </c:pt>
                <c:pt idx="2332">
                  <c:v>4.0233326372145122</c:v>
                </c:pt>
                <c:pt idx="2333">
                  <c:v>3.9983293148292294</c:v>
                </c:pt>
                <c:pt idx="2334">
                  <c:v>4.0403305931565185</c:v>
                </c:pt>
                <c:pt idx="2335">
                  <c:v>4.0445199627892841</c:v>
                </c:pt>
                <c:pt idx="2336">
                  <c:v>4.102544630708965</c:v>
                </c:pt>
                <c:pt idx="2337">
                  <c:v>4.0929318626241145</c:v>
                </c:pt>
                <c:pt idx="2338">
                  <c:v>4.1272631772128667</c:v>
                </c:pt>
                <c:pt idx="2339">
                  <c:v>4.0993234990728959</c:v>
                </c:pt>
                <c:pt idx="2340">
                  <c:v>4.0744720571576831</c:v>
                </c:pt>
                <c:pt idx="2341">
                  <c:v>4.0851479885330244</c:v>
                </c:pt>
                <c:pt idx="2342">
                  <c:v>4.1294527873230429</c:v>
                </c:pt>
                <c:pt idx="2343">
                  <c:v>4.1258076560413626</c:v>
                </c:pt>
                <c:pt idx="2344">
                  <c:v>4.1418057322220747</c:v>
                </c:pt>
                <c:pt idx="2345">
                  <c:v>4.1299021003803338</c:v>
                </c:pt>
                <c:pt idx="2346">
                  <c:v>4.10475955423082</c:v>
                </c:pt>
                <c:pt idx="2347">
                  <c:v>4.0966466057879112</c:v>
                </c:pt>
                <c:pt idx="2348">
                  <c:v>4.0656123630702634</c:v>
                </c:pt>
                <c:pt idx="2349">
                  <c:v>4.1037090476461691</c:v>
                </c:pt>
                <c:pt idx="2350">
                  <c:v>4.1798264765629449</c:v>
                </c:pt>
                <c:pt idx="2351">
                  <c:v>4.2053234104759554</c:v>
                </c:pt>
                <c:pt idx="2352">
                  <c:v>4.2333959840272373</c:v>
                </c:pt>
                <c:pt idx="2353">
                  <c:v>4.2497421196185261</c:v>
                </c:pt>
                <c:pt idx="2354">
                  <c:v>4.2408381270606696</c:v>
                </c:pt>
                <c:pt idx="2355">
                  <c:v>4.243268214581791</c:v>
                </c:pt>
                <c:pt idx="2356">
                  <c:v>4.2269030939317425</c:v>
                </c:pt>
                <c:pt idx="2357">
                  <c:v>4.2283965852207643</c:v>
                </c:pt>
                <c:pt idx="2358">
                  <c:v>4.2307317474480914</c:v>
                </c:pt>
                <c:pt idx="2359">
                  <c:v>4.2869338497269318</c:v>
                </c:pt>
                <c:pt idx="2360">
                  <c:v>4.2250931849967408</c:v>
                </c:pt>
                <c:pt idx="2361">
                  <c:v>4.2267195716970747</c:v>
                </c:pt>
                <c:pt idx="2362">
                  <c:v>4.2549883241888633</c:v>
                </c:pt>
                <c:pt idx="2363">
                  <c:v>4.2573487998278683</c:v>
                </c:pt>
                <c:pt idx="2364">
                  <c:v>4.2855352837317033</c:v>
                </c:pt>
                <c:pt idx="2365">
                  <c:v>4.3137723944588942</c:v>
                </c:pt>
                <c:pt idx="2366">
                  <c:v>4.3487049025750064</c:v>
                </c:pt>
                <c:pt idx="2367">
                  <c:v>4.3392503433131457</c:v>
                </c:pt>
                <c:pt idx="2368">
                  <c:v>4.3449142191761752</c:v>
                </c:pt>
                <c:pt idx="2369">
                  <c:v>4.3950664160638908</c:v>
                </c:pt>
                <c:pt idx="2370">
                  <c:v>4.457046304558312</c:v>
                </c:pt>
                <c:pt idx="2371">
                  <c:v>4.4427695403717271</c:v>
                </c:pt>
                <c:pt idx="2372">
                  <c:v>4.4480916851770989</c:v>
                </c:pt>
                <c:pt idx="2373">
                  <c:v>4.4653617602946483</c:v>
                </c:pt>
                <c:pt idx="2374">
                  <c:v>4.4480916851770989</c:v>
                </c:pt>
                <c:pt idx="2375">
                  <c:v>4.4901942171511013</c:v>
                </c:pt>
                <c:pt idx="2376">
                  <c:v>4.472006530860213</c:v>
                </c:pt>
                <c:pt idx="2377">
                  <c:v>4.4881501591580761</c:v>
                </c:pt>
                <c:pt idx="2378">
                  <c:v>4.5099386782602089</c:v>
                </c:pt>
                <c:pt idx="2379">
                  <c:v>4.4657984166460993</c:v>
                </c:pt>
                <c:pt idx="2380">
                  <c:v>4.4754175130838698</c:v>
                </c:pt>
                <c:pt idx="2381">
                  <c:v>4.4630329264202402</c:v>
                </c:pt>
                <c:pt idx="2382">
                  <c:v>4.4441934197786344</c:v>
                </c:pt>
                <c:pt idx="2383">
                  <c:v>4.4564640960897108</c:v>
                </c:pt>
                <c:pt idx="2384">
                  <c:v>4.4683044444022553</c:v>
                </c:pt>
                <c:pt idx="2385">
                  <c:v>4.4863908770464311</c:v>
                </c:pt>
                <c:pt idx="2386">
                  <c:v>4.4739683202652847</c:v>
                </c:pt>
                <c:pt idx="2387">
                  <c:v>4.4837962523494008</c:v>
                </c:pt>
                <c:pt idx="2388">
                  <c:v>4.4764616913156008</c:v>
                </c:pt>
                <c:pt idx="2389">
                  <c:v>4.4358336655718613</c:v>
                </c:pt>
                <c:pt idx="2390">
                  <c:v>4.4955100336035541</c:v>
                </c:pt>
                <c:pt idx="2391">
                  <c:v>4.5202602218720536</c:v>
                </c:pt>
                <c:pt idx="2392">
                  <c:v>4.5460292749606062</c:v>
                </c:pt>
                <c:pt idx="2393">
                  <c:v>4.5662230491270037</c:v>
                </c:pt>
                <c:pt idx="2394">
                  <c:v>4.568235465355432</c:v>
                </c:pt>
                <c:pt idx="2395">
                  <c:v>4.5860624355299047</c:v>
                </c:pt>
                <c:pt idx="2396">
                  <c:v>4.5505097488276727</c:v>
                </c:pt>
                <c:pt idx="2397">
                  <c:v>4.5448079028471255</c:v>
                </c:pt>
                <c:pt idx="2398">
                  <c:v>4.5687354052360796</c:v>
                </c:pt>
                <c:pt idx="2399">
                  <c:v>4.5704124187597692</c:v>
                </c:pt>
                <c:pt idx="2400">
                  <c:v>4.550762882944456</c:v>
                </c:pt>
                <c:pt idx="2401">
                  <c:v>4.5127104968389871</c:v>
                </c:pt>
                <c:pt idx="2402">
                  <c:v>4.4785310627203057</c:v>
                </c:pt>
                <c:pt idx="2403">
                  <c:v>4.3976293989963233</c:v>
                </c:pt>
                <c:pt idx="2404">
                  <c:v>4.4107037761281873</c:v>
                </c:pt>
                <c:pt idx="2405">
                  <c:v>4.4328023845233799</c:v>
                </c:pt>
                <c:pt idx="2406">
                  <c:v>4.4702852188660858</c:v>
                </c:pt>
                <c:pt idx="2407">
                  <c:v>4.4465918655351571</c:v>
                </c:pt>
                <c:pt idx="2408">
                  <c:v>4.4651212828837039</c:v>
                </c:pt>
                <c:pt idx="2409">
                  <c:v>4.4448768818939497</c:v>
                </c:pt>
                <c:pt idx="2410">
                  <c:v>4.5034331314588751</c:v>
                </c:pt>
                <c:pt idx="2411">
                  <c:v>4.5296894677222364</c:v>
                </c:pt>
                <c:pt idx="2412">
                  <c:v>4.4906941570317489</c:v>
                </c:pt>
                <c:pt idx="2413">
                  <c:v>4.510362677905821</c:v>
                </c:pt>
                <c:pt idx="2414">
                  <c:v>4.5170201051772256</c:v>
                </c:pt>
                <c:pt idx="2415">
                  <c:v>4.5371759092261055</c:v>
                </c:pt>
                <c:pt idx="2416">
                  <c:v>4.564716901132142</c:v>
                </c:pt>
                <c:pt idx="2417">
                  <c:v>4.5309108398357161</c:v>
                </c:pt>
                <c:pt idx="2418">
                  <c:v>4.566330631126637</c:v>
                </c:pt>
                <c:pt idx="2419">
                  <c:v>4.5987254697219955</c:v>
                </c:pt>
                <c:pt idx="2420">
                  <c:v>4.6166473651902615</c:v>
                </c:pt>
                <c:pt idx="2421">
                  <c:v>4.6303292642024063</c:v>
                </c:pt>
                <c:pt idx="2422">
                  <c:v>4.6114454590903629</c:v>
                </c:pt>
                <c:pt idx="2423">
                  <c:v>4.6380118846467822</c:v>
                </c:pt>
                <c:pt idx="2424">
                  <c:v>4.6948088521000635</c:v>
                </c:pt>
                <c:pt idx="2425">
                  <c:v>4.673564571349015</c:v>
                </c:pt>
                <c:pt idx="2426">
                  <c:v>4.588802612344085</c:v>
                </c:pt>
                <c:pt idx="2427">
                  <c:v>4.5634638872540645</c:v>
                </c:pt>
                <c:pt idx="2428">
                  <c:v>4.6233680759908617</c:v>
                </c:pt>
                <c:pt idx="2429">
                  <c:v>4.6303482492611643</c:v>
                </c:pt>
                <c:pt idx="2430">
                  <c:v>4.6276903410349384</c:v>
                </c:pt>
                <c:pt idx="2431">
                  <c:v>4.5859358684715126</c:v>
                </c:pt>
                <c:pt idx="2432">
                  <c:v>4.6285763104436803</c:v>
                </c:pt>
                <c:pt idx="2433">
                  <c:v>4.6775387769825141</c:v>
                </c:pt>
                <c:pt idx="2434">
                  <c:v>4.6661793834918583</c:v>
                </c:pt>
                <c:pt idx="2435">
                  <c:v>4.7317980749150417</c:v>
                </c:pt>
                <c:pt idx="2436">
                  <c:v>4.7553332194229805</c:v>
                </c:pt>
                <c:pt idx="2437">
                  <c:v>4.7683569697314878</c:v>
                </c:pt>
                <c:pt idx="2438">
                  <c:v>4.8045298350198387</c:v>
                </c:pt>
                <c:pt idx="2439">
                  <c:v>4.7829564799169715</c:v>
                </c:pt>
                <c:pt idx="2440">
                  <c:v>4.7915567115346889</c:v>
                </c:pt>
                <c:pt idx="2441">
                  <c:v>4.7657370316227796</c:v>
                </c:pt>
                <c:pt idx="2442">
                  <c:v>4.7765964852327887</c:v>
                </c:pt>
                <c:pt idx="2443">
                  <c:v>4.82254032742898</c:v>
                </c:pt>
                <c:pt idx="2444">
                  <c:v>4.8398926711344838</c:v>
                </c:pt>
                <c:pt idx="2445">
                  <c:v>4.8516254374473951</c:v>
                </c:pt>
                <c:pt idx="2446">
                  <c:v>4.827242293648232</c:v>
                </c:pt>
                <c:pt idx="2447">
                  <c:v>4.8153892886298477</c:v>
                </c:pt>
                <c:pt idx="2448">
                  <c:v>4.7371518614850112</c:v>
                </c:pt>
                <c:pt idx="2449">
                  <c:v>4.7381897113638232</c:v>
                </c:pt>
                <c:pt idx="2450">
                  <c:v>4.8103898898233757</c:v>
                </c:pt>
                <c:pt idx="2451">
                  <c:v>4.8374942253779603</c:v>
                </c:pt>
                <c:pt idx="2452">
                  <c:v>4.8226668944873712</c:v>
                </c:pt>
                <c:pt idx="2453">
                  <c:v>4.8740088217239697</c:v>
                </c:pt>
                <c:pt idx="2454">
                  <c:v>4.8551883001411218</c:v>
                </c:pt>
                <c:pt idx="2455">
                  <c:v>4.8467209639347164</c:v>
                </c:pt>
                <c:pt idx="2456">
                  <c:v>4.9006385308095854</c:v>
                </c:pt>
                <c:pt idx="2457">
                  <c:v>4.8809003980533987</c:v>
                </c:pt>
                <c:pt idx="2458">
                  <c:v>4.9116308798309065</c:v>
                </c:pt>
                <c:pt idx="2459">
                  <c:v>5.0443490972604561</c:v>
                </c:pt>
                <c:pt idx="2460">
                  <c:v>4.9820781045317331</c:v>
                </c:pt>
                <c:pt idx="2461">
                  <c:v>5.0493295110081693</c:v>
                </c:pt>
                <c:pt idx="2462">
                  <c:v>5.0722571336358282</c:v>
                </c:pt>
                <c:pt idx="2463">
                  <c:v>5.1278010872110311</c:v>
                </c:pt>
                <c:pt idx="2464">
                  <c:v>5.1085502376296521</c:v>
                </c:pt>
                <c:pt idx="2465">
                  <c:v>5.0847303172403322</c:v>
                </c:pt>
                <c:pt idx="2466">
                  <c:v>5.1029559736487382</c:v>
                </c:pt>
                <c:pt idx="2467">
                  <c:v>5.1061771052848073</c:v>
                </c:pt>
                <c:pt idx="2468">
                  <c:v>5.0952670248514416</c:v>
                </c:pt>
                <c:pt idx="2469">
                  <c:v>5.1287629968548085</c:v>
                </c:pt>
                <c:pt idx="2470">
                  <c:v>5.1422677019852046</c:v>
                </c:pt>
                <c:pt idx="2471">
                  <c:v>5.0596447262670941</c:v>
                </c:pt>
                <c:pt idx="2472">
                  <c:v>5.033654180826356</c:v>
                </c:pt>
                <c:pt idx="2473">
                  <c:v>5.1032407495301193</c:v>
                </c:pt>
                <c:pt idx="2474">
                  <c:v>5.0803194552553803</c:v>
                </c:pt>
                <c:pt idx="2475">
                  <c:v>5.072712775046039</c:v>
                </c:pt>
                <c:pt idx="2476">
                  <c:v>5.0248957403856496</c:v>
                </c:pt>
                <c:pt idx="2477">
                  <c:v>4.9773318398420443</c:v>
                </c:pt>
                <c:pt idx="2478">
                  <c:v>5.0630746935495097</c:v>
                </c:pt>
                <c:pt idx="2479">
                  <c:v>5.0463298717242857</c:v>
                </c:pt>
                <c:pt idx="2480">
                  <c:v>5.0191495959346657</c:v>
                </c:pt>
                <c:pt idx="2481">
                  <c:v>5.0070244717407402</c:v>
                </c:pt>
                <c:pt idx="2482">
                  <c:v>5.059208069915643</c:v>
                </c:pt>
                <c:pt idx="2483">
                  <c:v>5.0220986083951926</c:v>
                </c:pt>
                <c:pt idx="2484">
                  <c:v>5.0042779665736399</c:v>
                </c:pt>
                <c:pt idx="2485">
                  <c:v>5.0245223675633941</c:v>
                </c:pt>
                <c:pt idx="2486">
                  <c:v>4.9433359279580298</c:v>
                </c:pt>
                <c:pt idx="2487">
                  <c:v>4.9595048696675716</c:v>
                </c:pt>
                <c:pt idx="2488">
                  <c:v>4.9413678102000391</c:v>
                </c:pt>
                <c:pt idx="2489">
                  <c:v>4.9761484378460814</c:v>
                </c:pt>
                <c:pt idx="2490">
                  <c:v>4.9099791797188939</c:v>
                </c:pt>
                <c:pt idx="2491">
                  <c:v>4.8171738841531715</c:v>
                </c:pt>
                <c:pt idx="2492">
                  <c:v>4.6448275207411767</c:v>
                </c:pt>
                <c:pt idx="2493">
                  <c:v>4.7498402090887799</c:v>
                </c:pt>
                <c:pt idx="2494">
                  <c:v>4.7381200994817076</c:v>
                </c:pt>
                <c:pt idx="2495">
                  <c:v>4.734835684316443</c:v>
                </c:pt>
                <c:pt idx="2496">
                  <c:v>4.5707161796999092</c:v>
                </c:pt>
                <c:pt idx="2497">
                  <c:v>4.6529467975370045</c:v>
                </c:pt>
                <c:pt idx="2498">
                  <c:v>4.6661983685506172</c:v>
                </c:pt>
                <c:pt idx="2499">
                  <c:v>4.7485935235636223</c:v>
                </c:pt>
                <c:pt idx="2500">
                  <c:v>4.7345002816117043</c:v>
                </c:pt>
                <c:pt idx="2501">
                  <c:v>4.6931444952822128</c:v>
                </c:pt>
                <c:pt idx="2502">
                  <c:v>4.5736651921604361</c:v>
                </c:pt>
                <c:pt idx="2503">
                  <c:v>4.6494092482549565</c:v>
                </c:pt>
                <c:pt idx="2504">
                  <c:v>4.5298603332510643</c:v>
                </c:pt>
                <c:pt idx="2505">
                  <c:v>4.577493845676786</c:v>
                </c:pt>
                <c:pt idx="2506">
                  <c:v>4.5137989735411566</c:v>
                </c:pt>
                <c:pt idx="2507">
                  <c:v>4.3472240679918235</c:v>
                </c:pt>
                <c:pt idx="2508">
                  <c:v>4.3485213803403386</c:v>
                </c:pt>
                <c:pt idx="2509">
                  <c:v>4.3514387510362678</c:v>
                </c:pt>
                <c:pt idx="2510">
                  <c:v>4.5078376650909062</c:v>
                </c:pt>
                <c:pt idx="2511">
                  <c:v>4.4771198400192382</c:v>
                </c:pt>
                <c:pt idx="2512">
                  <c:v>4.4394155133243469</c:v>
                </c:pt>
                <c:pt idx="2513">
                  <c:v>4.4684183547548075</c:v>
                </c:pt>
                <c:pt idx="2514">
                  <c:v>4.533429524297711</c:v>
                </c:pt>
                <c:pt idx="2515">
                  <c:v>4.4830811484694877</c:v>
                </c:pt>
                <c:pt idx="2516">
                  <c:v>4.4808029414184372</c:v>
                </c:pt>
                <c:pt idx="2517">
                  <c:v>4.5266771717325129</c:v>
                </c:pt>
                <c:pt idx="2518">
                  <c:v>4.5713680000506267</c:v>
                </c:pt>
                <c:pt idx="2519">
                  <c:v>4.5321258835962759</c:v>
                </c:pt>
                <c:pt idx="2520">
                  <c:v>4.588081180111252</c:v>
                </c:pt>
                <c:pt idx="2521">
                  <c:v>4.667115979723957</c:v>
                </c:pt>
                <c:pt idx="2522">
                  <c:v>4.6925433017548519</c:v>
                </c:pt>
                <c:pt idx="2523">
                  <c:v>4.6217480176434478</c:v>
                </c:pt>
                <c:pt idx="2524">
                  <c:v>4.548990944126972</c:v>
                </c:pt>
                <c:pt idx="2525">
                  <c:v>4.548990944126972</c:v>
                </c:pt>
                <c:pt idx="2526">
                  <c:v>4.5312842126579715</c:v>
                </c:pt>
                <c:pt idx="2527">
                  <c:v>4.587777419171112</c:v>
                </c:pt>
                <c:pt idx="2528">
                  <c:v>4.6433656712167517</c:v>
                </c:pt>
                <c:pt idx="2529">
                  <c:v>4.4747783494389912</c:v>
                </c:pt>
                <c:pt idx="2530">
                  <c:v>4.3800998614090707</c:v>
                </c:pt>
                <c:pt idx="2531">
                  <c:v>4.3354976300318313</c:v>
                </c:pt>
                <c:pt idx="2532">
                  <c:v>4.0537087312285234</c:v>
                </c:pt>
                <c:pt idx="2533">
                  <c:v>4.1850790094862012</c:v>
                </c:pt>
                <c:pt idx="2534">
                  <c:v>4.2815231079806857</c:v>
                </c:pt>
                <c:pt idx="2535">
                  <c:v>4.1885089767686168</c:v>
                </c:pt>
                <c:pt idx="2536">
                  <c:v>3.9401021396161218</c:v>
                </c:pt>
                <c:pt idx="2537">
                  <c:v>3.9686746530480512</c:v>
                </c:pt>
                <c:pt idx="2538">
                  <c:v>4.0891475075782022</c:v>
                </c:pt>
                <c:pt idx="2539">
                  <c:v>4.2088293179934055</c:v>
                </c:pt>
                <c:pt idx="2540">
                  <c:v>4.2486156727988407</c:v>
                </c:pt>
                <c:pt idx="2541">
                  <c:v>4.2994956302723093</c:v>
                </c:pt>
                <c:pt idx="2542">
                  <c:v>4.3211639106689699</c:v>
                </c:pt>
                <c:pt idx="2543">
                  <c:v>4.315841765863599</c:v>
                </c:pt>
                <c:pt idx="2544">
                  <c:v>4.22740303381239</c:v>
                </c:pt>
                <c:pt idx="2545">
                  <c:v>4.2271941981660435</c:v>
                </c:pt>
                <c:pt idx="2546">
                  <c:v>4.2269157506375814</c:v>
                </c:pt>
                <c:pt idx="2547">
                  <c:v>4.325403907125092</c:v>
                </c:pt>
                <c:pt idx="2548">
                  <c:v>4.4317012511153724</c:v>
                </c:pt>
                <c:pt idx="2549">
                  <c:v>4.4521987862219099</c:v>
                </c:pt>
                <c:pt idx="2550">
                  <c:v>4.3192843898518527</c:v>
                </c:pt>
                <c:pt idx="2551">
                  <c:v>4.2398319189464555</c:v>
                </c:pt>
                <c:pt idx="2552">
                  <c:v>4.3846499471582527</c:v>
                </c:pt>
                <c:pt idx="2553">
                  <c:v>4.4408204076724953</c:v>
                </c:pt>
                <c:pt idx="2554">
                  <c:v>4.2760047842348072</c:v>
                </c:pt>
                <c:pt idx="2555">
                  <c:v>4.1325789936653186</c:v>
                </c:pt>
                <c:pt idx="2556">
                  <c:v>3.6984982818521823</c:v>
                </c:pt>
                <c:pt idx="2557">
                  <c:v>3.7567824122415661</c:v>
                </c:pt>
                <c:pt idx="2558">
                  <c:v>2.5065023826248742</c:v>
                </c:pt>
                <c:pt idx="2559">
                  <c:v>3.0087014852644298</c:v>
                </c:pt>
                <c:pt idx="2560">
                  <c:v>3.0087014852644298</c:v>
                </c:pt>
                <c:pt idx="2561">
                  <c:v>3.0253260683841816</c:v>
                </c:pt>
                <c:pt idx="2562">
                  <c:v>2.9602579436650025</c:v>
                </c:pt>
                <c:pt idx="2563">
                  <c:v>2.9332105632866932</c:v>
                </c:pt>
                <c:pt idx="2564">
                  <c:v>3.060524367322917</c:v>
                </c:pt>
                <c:pt idx="2565">
                  <c:v>3.2925028002961665</c:v>
                </c:pt>
                <c:pt idx="2566">
                  <c:v>3.3608616685335306</c:v>
                </c:pt>
                <c:pt idx="2567">
                  <c:v>3.3950221175934536</c:v>
                </c:pt>
                <c:pt idx="2568">
                  <c:v>3.242913826818294</c:v>
                </c:pt>
                <c:pt idx="2569">
                  <c:v>3.1803643865611098</c:v>
                </c:pt>
                <c:pt idx="2570">
                  <c:v>3.2095444218733187</c:v>
                </c:pt>
                <c:pt idx="2571">
                  <c:v>3.1575759876976814</c:v>
                </c:pt>
                <c:pt idx="2572">
                  <c:v>3.1142710686689576</c:v>
                </c:pt>
                <c:pt idx="2573">
                  <c:v>3.0945772343832072</c:v>
                </c:pt>
                <c:pt idx="2574">
                  <c:v>3.0792689486707294</c:v>
                </c:pt>
                <c:pt idx="2575">
                  <c:v>2.9286288357729133</c:v>
                </c:pt>
                <c:pt idx="2576">
                  <c:v>2.9533030838063774</c:v>
                </c:pt>
                <c:pt idx="2577">
                  <c:v>2.8529986900309452</c:v>
                </c:pt>
                <c:pt idx="2578">
                  <c:v>2.8223441484884728</c:v>
                </c:pt>
                <c:pt idx="2579">
                  <c:v>2.8385067618450948</c:v>
                </c:pt>
                <c:pt idx="2580">
                  <c:v>2.7658256285636535</c:v>
                </c:pt>
                <c:pt idx="2581">
                  <c:v>2.7185465039014294</c:v>
                </c:pt>
                <c:pt idx="2582">
                  <c:v>2.6625152671514183</c:v>
                </c:pt>
                <c:pt idx="2583">
                  <c:v>2.823565520601953</c:v>
                </c:pt>
                <c:pt idx="2584">
                  <c:v>2.9524424278093142</c:v>
                </c:pt>
                <c:pt idx="2585">
                  <c:v>2.902973693036913</c:v>
                </c:pt>
                <c:pt idx="2586">
                  <c:v>2.9778824065460481</c:v>
                </c:pt>
                <c:pt idx="2587">
                  <c:v>2.8970566830571003</c:v>
                </c:pt>
                <c:pt idx="2588">
                  <c:v>2.9356786209253318</c:v>
                </c:pt>
                <c:pt idx="2589">
                  <c:v>2.9213132597978722</c:v>
                </c:pt>
                <c:pt idx="2590">
                  <c:v>2.9141242508812231</c:v>
                </c:pt>
                <c:pt idx="2591">
                  <c:v>2.8051689986647173</c:v>
                </c:pt>
                <c:pt idx="2592">
                  <c:v>2.8169017649776289</c:v>
                </c:pt>
                <c:pt idx="2593">
                  <c:v>2.8866085723868649</c:v>
                </c:pt>
                <c:pt idx="2594">
                  <c:v>2.9592454071978684</c:v>
                </c:pt>
                <c:pt idx="2595">
                  <c:v>2.9851283706389733</c:v>
                </c:pt>
                <c:pt idx="2596">
                  <c:v>2.9744714243223913</c:v>
                </c:pt>
                <c:pt idx="2597">
                  <c:v>2.8971832501154924</c:v>
                </c:pt>
                <c:pt idx="2598">
                  <c:v>2.8100101886482007</c:v>
                </c:pt>
                <c:pt idx="2599">
                  <c:v>2.7999607642118987</c:v>
                </c:pt>
                <c:pt idx="2600">
                  <c:v>2.8568020301356163</c:v>
                </c:pt>
                <c:pt idx="2601">
                  <c:v>2.9457723438320706</c:v>
                </c:pt>
                <c:pt idx="2602">
                  <c:v>2.9390959315019081</c:v>
                </c:pt>
                <c:pt idx="2603">
                  <c:v>2.9303058492966034</c:v>
                </c:pt>
                <c:pt idx="2604">
                  <c:v>2.8758124023060518</c:v>
                </c:pt>
                <c:pt idx="2605">
                  <c:v>2.8988222935216648</c:v>
                </c:pt>
                <c:pt idx="2606">
                  <c:v>2.8567893734297778</c:v>
                </c:pt>
                <c:pt idx="2607">
                  <c:v>2.8175535853283469</c:v>
                </c:pt>
                <c:pt idx="2608">
                  <c:v>2.7859751042596144</c:v>
                </c:pt>
                <c:pt idx="2609">
                  <c:v>2.7975243483378578</c:v>
                </c:pt>
                <c:pt idx="2610">
                  <c:v>2.830767186224441</c:v>
                </c:pt>
                <c:pt idx="2611">
                  <c:v>2.8024288218505369</c:v>
                </c:pt>
                <c:pt idx="2612">
                  <c:v>2.7920819648270148</c:v>
                </c:pt>
                <c:pt idx="2613">
                  <c:v>2.7972522291623156</c:v>
                </c:pt>
                <c:pt idx="2614">
                  <c:v>2.8329378112758592</c:v>
                </c:pt>
                <c:pt idx="2615">
                  <c:v>2.8949873116523963</c:v>
                </c:pt>
                <c:pt idx="2616">
                  <c:v>2.8757238053651775</c:v>
                </c:pt>
                <c:pt idx="2617">
                  <c:v>2.9373176643315047</c:v>
                </c:pt>
                <c:pt idx="2618">
                  <c:v>2.8816218302862313</c:v>
                </c:pt>
                <c:pt idx="2619">
                  <c:v>2.8995943525778545</c:v>
                </c:pt>
                <c:pt idx="2620">
                  <c:v>2.937488529860333</c:v>
                </c:pt>
                <c:pt idx="2621">
                  <c:v>2.9215727222675754</c:v>
                </c:pt>
                <c:pt idx="2622">
                  <c:v>2.9527841588669714</c:v>
                </c:pt>
                <c:pt idx="2623">
                  <c:v>2.9426334807839565</c:v>
                </c:pt>
                <c:pt idx="2624">
                  <c:v>2.9057391832627721</c:v>
                </c:pt>
                <c:pt idx="2625">
                  <c:v>2.6935368531632271</c:v>
                </c:pt>
                <c:pt idx="2626">
                  <c:v>2.695688493155886</c:v>
                </c:pt>
                <c:pt idx="2627">
                  <c:v>2.6933090324581217</c:v>
                </c:pt>
                <c:pt idx="2628">
                  <c:v>2.7201602338959239</c:v>
                </c:pt>
                <c:pt idx="2629">
                  <c:v>2.7143444775628249</c:v>
                </c:pt>
                <c:pt idx="2630">
                  <c:v>2.7250900208202808</c:v>
                </c:pt>
                <c:pt idx="2631">
                  <c:v>2.7270771236370308</c:v>
                </c:pt>
                <c:pt idx="2632">
                  <c:v>2.6605724628051055</c:v>
                </c:pt>
                <c:pt idx="2633">
                  <c:v>2.6254184623368073</c:v>
                </c:pt>
                <c:pt idx="2634">
                  <c:v>2.5514843151772886</c:v>
                </c:pt>
                <c:pt idx="2635">
                  <c:v>2.538713698985565</c:v>
                </c:pt>
                <c:pt idx="2636">
                  <c:v>2.5955866066738813</c:v>
                </c:pt>
                <c:pt idx="2637">
                  <c:v>2.5794682917876965</c:v>
                </c:pt>
                <c:pt idx="2638">
                  <c:v>2.5598946962074178</c:v>
                </c:pt>
                <c:pt idx="2639">
                  <c:v>2.5647865130142575</c:v>
                </c:pt>
                <c:pt idx="2640">
                  <c:v>2.5380935203994457</c:v>
                </c:pt>
                <c:pt idx="2641">
                  <c:v>2.591371923629437</c:v>
                </c:pt>
                <c:pt idx="2642">
                  <c:v>2.6311772634936306</c:v>
                </c:pt>
                <c:pt idx="2643">
                  <c:v>2.7096045412260548</c:v>
                </c:pt>
                <c:pt idx="2644">
                  <c:v>2.7143001790923873</c:v>
                </c:pt>
                <c:pt idx="2645">
                  <c:v>2.7055733804162787</c:v>
                </c:pt>
                <c:pt idx="2646">
                  <c:v>2.7360380713711643</c:v>
                </c:pt>
                <c:pt idx="2647">
                  <c:v>2.6943658673956925</c:v>
                </c:pt>
                <c:pt idx="2648">
                  <c:v>2.6414798220467159</c:v>
                </c:pt>
                <c:pt idx="2649">
                  <c:v>2.6249438358678385</c:v>
                </c:pt>
                <c:pt idx="2650">
                  <c:v>2.6158753061340723</c:v>
                </c:pt>
                <c:pt idx="2651">
                  <c:v>2.5388908928673133</c:v>
                </c:pt>
                <c:pt idx="2652">
                  <c:v>2.5810503800175928</c:v>
                </c:pt>
                <c:pt idx="2653">
                  <c:v>2.6408659718135157</c:v>
                </c:pt>
                <c:pt idx="2654">
                  <c:v>2.659034673045646</c:v>
                </c:pt>
                <c:pt idx="2655">
                  <c:v>2.6363095577114142</c:v>
                </c:pt>
                <c:pt idx="2656">
                  <c:v>2.653883393769104</c:v>
                </c:pt>
                <c:pt idx="2657">
                  <c:v>2.6758680918117443</c:v>
                </c:pt>
                <c:pt idx="2658">
                  <c:v>2.7292730621001273</c:v>
                </c:pt>
                <c:pt idx="2659">
                  <c:v>2.7048392914776072</c:v>
                </c:pt>
                <c:pt idx="2660">
                  <c:v>2.7119460318063018</c:v>
                </c:pt>
                <c:pt idx="2661">
                  <c:v>2.7129965383909531</c:v>
                </c:pt>
                <c:pt idx="2662">
                  <c:v>2.753719489428486</c:v>
                </c:pt>
                <c:pt idx="2663">
                  <c:v>2.793233725058379</c:v>
                </c:pt>
                <c:pt idx="2664">
                  <c:v>2.7785772596966187</c:v>
                </c:pt>
                <c:pt idx="2665">
                  <c:v>2.776254754175131</c:v>
                </c:pt>
                <c:pt idx="2666">
                  <c:v>2.8041248204329858</c:v>
                </c:pt>
                <c:pt idx="2667">
                  <c:v>2.8380384637290454</c:v>
                </c:pt>
                <c:pt idx="2668">
                  <c:v>2.8507584530974119</c:v>
                </c:pt>
                <c:pt idx="2669">
                  <c:v>2.9662635505856891</c:v>
                </c:pt>
                <c:pt idx="2670">
                  <c:v>3.0227314436871513</c:v>
                </c:pt>
                <c:pt idx="2671">
                  <c:v>3.0544681335788737</c:v>
                </c:pt>
                <c:pt idx="2672">
                  <c:v>3.0754656085660583</c:v>
                </c:pt>
                <c:pt idx="2673">
                  <c:v>2.9974686588321653</c:v>
                </c:pt>
                <c:pt idx="2674">
                  <c:v>2.9681051012852886</c:v>
                </c:pt>
                <c:pt idx="2675">
                  <c:v>2.9541384263917632</c:v>
                </c:pt>
                <c:pt idx="2676">
                  <c:v>2.9983736132996666</c:v>
                </c:pt>
                <c:pt idx="2677">
                  <c:v>3.0275283352001972</c:v>
                </c:pt>
                <c:pt idx="2678">
                  <c:v>3.0241173529765408</c:v>
                </c:pt>
                <c:pt idx="2679">
                  <c:v>3.0105240509052709</c:v>
                </c:pt>
                <c:pt idx="2680">
                  <c:v>3.0237503085072048</c:v>
                </c:pt>
                <c:pt idx="2681">
                  <c:v>3.0096507382023678</c:v>
                </c:pt>
                <c:pt idx="2682">
                  <c:v>3.0039172504572234</c:v>
                </c:pt>
                <c:pt idx="2683">
                  <c:v>2.738360576892652</c:v>
                </c:pt>
                <c:pt idx="2684">
                  <c:v>2.6333605452508877</c:v>
                </c:pt>
                <c:pt idx="2685">
                  <c:v>2.7077123637030986</c:v>
                </c:pt>
                <c:pt idx="2686">
                  <c:v>2.5828856023642723</c:v>
                </c:pt>
                <c:pt idx="2687">
                  <c:v>2.3894405103183796</c:v>
                </c:pt>
                <c:pt idx="2688">
                  <c:v>2.4142919522335919</c:v>
                </c:pt>
                <c:pt idx="2689">
                  <c:v>2.4271448370132704</c:v>
                </c:pt>
                <c:pt idx="2690">
                  <c:v>2.4146716534087673</c:v>
                </c:pt>
                <c:pt idx="2691">
                  <c:v>2.4256323606654897</c:v>
                </c:pt>
                <c:pt idx="2692">
                  <c:v>2.5305374670134602</c:v>
                </c:pt>
                <c:pt idx="2693">
                  <c:v>2.5360621191122585</c:v>
                </c:pt>
                <c:pt idx="2694">
                  <c:v>2.515564584005721</c:v>
                </c:pt>
                <c:pt idx="2695">
                  <c:v>2.5112486473145634</c:v>
                </c:pt>
                <c:pt idx="2696">
                  <c:v>2.4169435321068984</c:v>
                </c:pt>
                <c:pt idx="2697">
                  <c:v>2.4791132711889072</c:v>
                </c:pt>
                <c:pt idx="2698">
                  <c:v>2.5211335345749561</c:v>
                </c:pt>
                <c:pt idx="2699">
                  <c:v>2.5239686366829304</c:v>
                </c:pt>
                <c:pt idx="2700">
                  <c:v>2.5285566925496301</c:v>
                </c:pt>
                <c:pt idx="2701">
                  <c:v>2.5231016523329473</c:v>
                </c:pt>
                <c:pt idx="2702">
                  <c:v>2.6031173466481876</c:v>
                </c:pt>
                <c:pt idx="2703">
                  <c:v>2.6283991165619325</c:v>
                </c:pt>
                <c:pt idx="2704">
                  <c:v>2.5594517115030468</c:v>
                </c:pt>
                <c:pt idx="2705">
                  <c:v>2.620400078471576</c:v>
                </c:pt>
                <c:pt idx="2706">
                  <c:v>2.6439478796853542</c:v>
                </c:pt>
                <c:pt idx="2707">
                  <c:v>2.6701346040665994</c:v>
                </c:pt>
                <c:pt idx="2708">
                  <c:v>2.7564216961251495</c:v>
                </c:pt>
                <c:pt idx="2709">
                  <c:v>2.7433916174637227</c:v>
                </c:pt>
                <c:pt idx="2710">
                  <c:v>2.8003910922104303</c:v>
                </c:pt>
                <c:pt idx="2711">
                  <c:v>2.8043526411380908</c:v>
                </c:pt>
                <c:pt idx="2712">
                  <c:v>2.8029414184370234</c:v>
                </c:pt>
                <c:pt idx="2713">
                  <c:v>2.8129528727558077</c:v>
                </c:pt>
                <c:pt idx="2714">
                  <c:v>2.8122947240521707</c:v>
                </c:pt>
                <c:pt idx="2715">
                  <c:v>2.7891139673077285</c:v>
                </c:pt>
                <c:pt idx="2716">
                  <c:v>2.857498148956771</c:v>
                </c:pt>
                <c:pt idx="2717">
                  <c:v>2.8554540909637445</c:v>
                </c:pt>
                <c:pt idx="2718">
                  <c:v>2.8028781349078273</c:v>
                </c:pt>
                <c:pt idx="2719">
                  <c:v>2.8590992222454261</c:v>
                </c:pt>
                <c:pt idx="2720">
                  <c:v>2.8686993336244377</c:v>
                </c:pt>
                <c:pt idx="2721">
                  <c:v>2.9040558413861621</c:v>
                </c:pt>
                <c:pt idx="2722">
                  <c:v>2.8762300735987441</c:v>
                </c:pt>
                <c:pt idx="2723">
                  <c:v>2.8813117409931719</c:v>
                </c:pt>
                <c:pt idx="2724">
                  <c:v>2.8628645922325795</c:v>
                </c:pt>
                <c:pt idx="2725">
                  <c:v>2.8543149874382192</c:v>
                </c:pt>
                <c:pt idx="2726">
                  <c:v>2.8025553889089285</c:v>
                </c:pt>
                <c:pt idx="2727">
                  <c:v>2.8410191179541702</c:v>
                </c:pt>
                <c:pt idx="2728">
                  <c:v>2.8615229814136276</c:v>
                </c:pt>
                <c:pt idx="2729">
                  <c:v>2.8603079376530669</c:v>
                </c:pt>
                <c:pt idx="2730">
                  <c:v>2.8398926711344834</c:v>
                </c:pt>
                <c:pt idx="2731">
                  <c:v>2.8169713768597449</c:v>
                </c:pt>
                <c:pt idx="2732">
                  <c:v>2.8271536967073576</c:v>
                </c:pt>
                <c:pt idx="2733">
                  <c:v>2.8131933501667521</c:v>
                </c:pt>
                <c:pt idx="2734">
                  <c:v>2.8297040229339512</c:v>
                </c:pt>
                <c:pt idx="2735">
                  <c:v>2.820844328846531</c:v>
                </c:pt>
                <c:pt idx="2736">
                  <c:v>2.8568589853118929</c:v>
                </c:pt>
                <c:pt idx="2737">
                  <c:v>2.8412849087767929</c:v>
                </c:pt>
                <c:pt idx="2738">
                  <c:v>2.836937330321037</c:v>
                </c:pt>
                <c:pt idx="2739">
                  <c:v>2.8260082648289129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F90-4EC7-AF03-482CDE1DD74C}"/>
            </c:ext>
          </c:extLst>
        </c:ser>
        <c:ser>
          <c:idx val="2"/>
          <c:order val="2"/>
          <c:tx>
            <c:strRef>
              <c:f>'сравнительный график'!$D$1</c:f>
              <c:strCache>
                <c:ptCount val="1"/>
                <c:pt idx="0">
                  <c:v>Ответственность и открытость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'сравнительный график'!$A$2:$A$2741</c:f>
              <c:numCache>
                <c:formatCode>m/d/yyyy</c:formatCode>
                <c:ptCount val="2740"/>
                <c:pt idx="0">
                  <c:v>40907</c:v>
                </c:pt>
                <c:pt idx="1">
                  <c:v>40911</c:v>
                </c:pt>
                <c:pt idx="2">
                  <c:v>40912</c:v>
                </c:pt>
                <c:pt idx="3">
                  <c:v>40913</c:v>
                </c:pt>
                <c:pt idx="4">
                  <c:v>40914</c:v>
                </c:pt>
                <c:pt idx="5">
                  <c:v>40917</c:v>
                </c:pt>
                <c:pt idx="6">
                  <c:v>40918</c:v>
                </c:pt>
                <c:pt idx="7">
                  <c:v>40919</c:v>
                </c:pt>
                <c:pt idx="8">
                  <c:v>40920</c:v>
                </c:pt>
                <c:pt idx="9">
                  <c:v>40921</c:v>
                </c:pt>
                <c:pt idx="10">
                  <c:v>40924</c:v>
                </c:pt>
                <c:pt idx="11">
                  <c:v>40925</c:v>
                </c:pt>
                <c:pt idx="12">
                  <c:v>40926</c:v>
                </c:pt>
                <c:pt idx="13">
                  <c:v>40927</c:v>
                </c:pt>
                <c:pt idx="14">
                  <c:v>40928</c:v>
                </c:pt>
                <c:pt idx="15">
                  <c:v>40931</c:v>
                </c:pt>
                <c:pt idx="16">
                  <c:v>40932</c:v>
                </c:pt>
                <c:pt idx="17">
                  <c:v>40933</c:v>
                </c:pt>
                <c:pt idx="18">
                  <c:v>40934</c:v>
                </c:pt>
                <c:pt idx="19">
                  <c:v>40935</c:v>
                </c:pt>
                <c:pt idx="20">
                  <c:v>40938</c:v>
                </c:pt>
                <c:pt idx="21">
                  <c:v>40939</c:v>
                </c:pt>
                <c:pt idx="22">
                  <c:v>40940</c:v>
                </c:pt>
                <c:pt idx="23">
                  <c:v>40941</c:v>
                </c:pt>
                <c:pt idx="24">
                  <c:v>40942</c:v>
                </c:pt>
                <c:pt idx="25">
                  <c:v>40945</c:v>
                </c:pt>
                <c:pt idx="26">
                  <c:v>40946</c:v>
                </c:pt>
                <c:pt idx="27">
                  <c:v>40947</c:v>
                </c:pt>
                <c:pt idx="28">
                  <c:v>40948</c:v>
                </c:pt>
                <c:pt idx="29">
                  <c:v>40949</c:v>
                </c:pt>
                <c:pt idx="30">
                  <c:v>40952</c:v>
                </c:pt>
                <c:pt idx="31">
                  <c:v>40953</c:v>
                </c:pt>
                <c:pt idx="32">
                  <c:v>40954</c:v>
                </c:pt>
                <c:pt idx="33">
                  <c:v>40955</c:v>
                </c:pt>
                <c:pt idx="34">
                  <c:v>40956</c:v>
                </c:pt>
                <c:pt idx="35">
                  <c:v>40959</c:v>
                </c:pt>
                <c:pt idx="36">
                  <c:v>40960</c:v>
                </c:pt>
                <c:pt idx="37">
                  <c:v>40961</c:v>
                </c:pt>
                <c:pt idx="38">
                  <c:v>40963</c:v>
                </c:pt>
                <c:pt idx="39">
                  <c:v>40966</c:v>
                </c:pt>
                <c:pt idx="40">
                  <c:v>40967</c:v>
                </c:pt>
                <c:pt idx="41">
                  <c:v>40968</c:v>
                </c:pt>
                <c:pt idx="42">
                  <c:v>40969</c:v>
                </c:pt>
                <c:pt idx="43">
                  <c:v>40970</c:v>
                </c:pt>
                <c:pt idx="44">
                  <c:v>40973</c:v>
                </c:pt>
                <c:pt idx="45">
                  <c:v>40974</c:v>
                </c:pt>
                <c:pt idx="46">
                  <c:v>40975</c:v>
                </c:pt>
                <c:pt idx="47">
                  <c:v>40979</c:v>
                </c:pt>
                <c:pt idx="48">
                  <c:v>40980</c:v>
                </c:pt>
                <c:pt idx="49">
                  <c:v>40981</c:v>
                </c:pt>
                <c:pt idx="50">
                  <c:v>40982</c:v>
                </c:pt>
                <c:pt idx="51">
                  <c:v>40983</c:v>
                </c:pt>
                <c:pt idx="52">
                  <c:v>40984</c:v>
                </c:pt>
                <c:pt idx="53">
                  <c:v>40987</c:v>
                </c:pt>
                <c:pt idx="54">
                  <c:v>40988</c:v>
                </c:pt>
                <c:pt idx="55">
                  <c:v>40989</c:v>
                </c:pt>
                <c:pt idx="56">
                  <c:v>40990</c:v>
                </c:pt>
                <c:pt idx="57">
                  <c:v>40991</c:v>
                </c:pt>
                <c:pt idx="58">
                  <c:v>40994</c:v>
                </c:pt>
                <c:pt idx="59">
                  <c:v>40995</c:v>
                </c:pt>
                <c:pt idx="60">
                  <c:v>40996</c:v>
                </c:pt>
                <c:pt idx="61">
                  <c:v>40997</c:v>
                </c:pt>
                <c:pt idx="62">
                  <c:v>40998</c:v>
                </c:pt>
                <c:pt idx="63">
                  <c:v>41001</c:v>
                </c:pt>
                <c:pt idx="64">
                  <c:v>41002</c:v>
                </c:pt>
                <c:pt idx="65">
                  <c:v>41003</c:v>
                </c:pt>
                <c:pt idx="66">
                  <c:v>41004</c:v>
                </c:pt>
                <c:pt idx="67">
                  <c:v>41005</c:v>
                </c:pt>
                <c:pt idx="68">
                  <c:v>41008</c:v>
                </c:pt>
                <c:pt idx="69">
                  <c:v>41009</c:v>
                </c:pt>
                <c:pt idx="70">
                  <c:v>41010</c:v>
                </c:pt>
                <c:pt idx="71">
                  <c:v>41011</c:v>
                </c:pt>
                <c:pt idx="72">
                  <c:v>41012</c:v>
                </c:pt>
                <c:pt idx="73">
                  <c:v>41015</c:v>
                </c:pt>
                <c:pt idx="74">
                  <c:v>41016</c:v>
                </c:pt>
                <c:pt idx="75">
                  <c:v>41017</c:v>
                </c:pt>
                <c:pt idx="76">
                  <c:v>41018</c:v>
                </c:pt>
                <c:pt idx="77">
                  <c:v>41019</c:v>
                </c:pt>
                <c:pt idx="78">
                  <c:v>41022</c:v>
                </c:pt>
                <c:pt idx="79">
                  <c:v>41023</c:v>
                </c:pt>
                <c:pt idx="80">
                  <c:v>41024</c:v>
                </c:pt>
                <c:pt idx="81">
                  <c:v>41025</c:v>
                </c:pt>
                <c:pt idx="82">
                  <c:v>41026</c:v>
                </c:pt>
                <c:pt idx="83">
                  <c:v>41027</c:v>
                </c:pt>
                <c:pt idx="84">
                  <c:v>41031</c:v>
                </c:pt>
                <c:pt idx="85">
                  <c:v>41032</c:v>
                </c:pt>
                <c:pt idx="86">
                  <c:v>41033</c:v>
                </c:pt>
                <c:pt idx="87">
                  <c:v>41034</c:v>
                </c:pt>
                <c:pt idx="88">
                  <c:v>41036</c:v>
                </c:pt>
                <c:pt idx="89">
                  <c:v>41037</c:v>
                </c:pt>
                <c:pt idx="90">
                  <c:v>41039</c:v>
                </c:pt>
                <c:pt idx="91">
                  <c:v>41040</c:v>
                </c:pt>
                <c:pt idx="92">
                  <c:v>41041</c:v>
                </c:pt>
                <c:pt idx="93">
                  <c:v>41043</c:v>
                </c:pt>
                <c:pt idx="94">
                  <c:v>41044</c:v>
                </c:pt>
                <c:pt idx="95">
                  <c:v>41045</c:v>
                </c:pt>
                <c:pt idx="96">
                  <c:v>41046</c:v>
                </c:pt>
                <c:pt idx="97">
                  <c:v>41047</c:v>
                </c:pt>
                <c:pt idx="98">
                  <c:v>41050</c:v>
                </c:pt>
                <c:pt idx="99">
                  <c:v>41051</c:v>
                </c:pt>
                <c:pt idx="100">
                  <c:v>41052</c:v>
                </c:pt>
                <c:pt idx="101">
                  <c:v>41053</c:v>
                </c:pt>
                <c:pt idx="102">
                  <c:v>41054</c:v>
                </c:pt>
                <c:pt idx="103">
                  <c:v>41057</c:v>
                </c:pt>
                <c:pt idx="104">
                  <c:v>41058</c:v>
                </c:pt>
                <c:pt idx="105">
                  <c:v>41059</c:v>
                </c:pt>
                <c:pt idx="106">
                  <c:v>41060</c:v>
                </c:pt>
                <c:pt idx="107">
                  <c:v>41061</c:v>
                </c:pt>
                <c:pt idx="108">
                  <c:v>41064</c:v>
                </c:pt>
                <c:pt idx="109">
                  <c:v>41065</c:v>
                </c:pt>
                <c:pt idx="110">
                  <c:v>41066</c:v>
                </c:pt>
                <c:pt idx="111">
                  <c:v>41067</c:v>
                </c:pt>
                <c:pt idx="112">
                  <c:v>41068</c:v>
                </c:pt>
                <c:pt idx="113">
                  <c:v>41069</c:v>
                </c:pt>
                <c:pt idx="114">
                  <c:v>41073</c:v>
                </c:pt>
                <c:pt idx="115">
                  <c:v>41074</c:v>
                </c:pt>
                <c:pt idx="116">
                  <c:v>41075</c:v>
                </c:pt>
                <c:pt idx="117">
                  <c:v>41078</c:v>
                </c:pt>
                <c:pt idx="118">
                  <c:v>41079</c:v>
                </c:pt>
                <c:pt idx="119">
                  <c:v>41080</c:v>
                </c:pt>
                <c:pt idx="120">
                  <c:v>41081</c:v>
                </c:pt>
                <c:pt idx="121">
                  <c:v>41082</c:v>
                </c:pt>
                <c:pt idx="122">
                  <c:v>41085</c:v>
                </c:pt>
                <c:pt idx="123">
                  <c:v>41086</c:v>
                </c:pt>
                <c:pt idx="124">
                  <c:v>41087</c:v>
                </c:pt>
                <c:pt idx="125">
                  <c:v>41088</c:v>
                </c:pt>
                <c:pt idx="126">
                  <c:v>41089</c:v>
                </c:pt>
                <c:pt idx="127">
                  <c:v>41092</c:v>
                </c:pt>
                <c:pt idx="128">
                  <c:v>41093</c:v>
                </c:pt>
                <c:pt idx="129">
                  <c:v>41094</c:v>
                </c:pt>
                <c:pt idx="130">
                  <c:v>41095</c:v>
                </c:pt>
                <c:pt idx="131">
                  <c:v>41096</c:v>
                </c:pt>
                <c:pt idx="132">
                  <c:v>41099</c:v>
                </c:pt>
                <c:pt idx="133">
                  <c:v>41100</c:v>
                </c:pt>
                <c:pt idx="134">
                  <c:v>41101</c:v>
                </c:pt>
                <c:pt idx="135">
                  <c:v>41102</c:v>
                </c:pt>
                <c:pt idx="136">
                  <c:v>41103</c:v>
                </c:pt>
                <c:pt idx="137">
                  <c:v>41106</c:v>
                </c:pt>
                <c:pt idx="138">
                  <c:v>41107</c:v>
                </c:pt>
                <c:pt idx="139">
                  <c:v>41108</c:v>
                </c:pt>
                <c:pt idx="140">
                  <c:v>41109</c:v>
                </c:pt>
                <c:pt idx="141">
                  <c:v>41110</c:v>
                </c:pt>
                <c:pt idx="142">
                  <c:v>41113</c:v>
                </c:pt>
                <c:pt idx="143">
                  <c:v>41114</c:v>
                </c:pt>
                <c:pt idx="144">
                  <c:v>41115</c:v>
                </c:pt>
                <c:pt idx="145">
                  <c:v>41116</c:v>
                </c:pt>
                <c:pt idx="146">
                  <c:v>41117</c:v>
                </c:pt>
                <c:pt idx="147">
                  <c:v>41120</c:v>
                </c:pt>
                <c:pt idx="148">
                  <c:v>41121</c:v>
                </c:pt>
                <c:pt idx="149">
                  <c:v>41122</c:v>
                </c:pt>
                <c:pt idx="150">
                  <c:v>41123</c:v>
                </c:pt>
                <c:pt idx="151">
                  <c:v>41124</c:v>
                </c:pt>
                <c:pt idx="152">
                  <c:v>41127</c:v>
                </c:pt>
                <c:pt idx="153">
                  <c:v>41128</c:v>
                </c:pt>
                <c:pt idx="154">
                  <c:v>41129</c:v>
                </c:pt>
                <c:pt idx="155">
                  <c:v>41130</c:v>
                </c:pt>
                <c:pt idx="156">
                  <c:v>41131</c:v>
                </c:pt>
                <c:pt idx="157">
                  <c:v>41134</c:v>
                </c:pt>
                <c:pt idx="158">
                  <c:v>41135</c:v>
                </c:pt>
                <c:pt idx="159">
                  <c:v>41136</c:v>
                </c:pt>
                <c:pt idx="160">
                  <c:v>41137</c:v>
                </c:pt>
                <c:pt idx="161">
                  <c:v>41138</c:v>
                </c:pt>
                <c:pt idx="162">
                  <c:v>41141</c:v>
                </c:pt>
                <c:pt idx="163">
                  <c:v>41142</c:v>
                </c:pt>
                <c:pt idx="164">
                  <c:v>41143</c:v>
                </c:pt>
                <c:pt idx="165">
                  <c:v>41144</c:v>
                </c:pt>
                <c:pt idx="166">
                  <c:v>41145</c:v>
                </c:pt>
                <c:pt idx="167">
                  <c:v>41148</c:v>
                </c:pt>
                <c:pt idx="168">
                  <c:v>41149</c:v>
                </c:pt>
                <c:pt idx="169">
                  <c:v>41150</c:v>
                </c:pt>
                <c:pt idx="170">
                  <c:v>41151</c:v>
                </c:pt>
                <c:pt idx="171">
                  <c:v>41152</c:v>
                </c:pt>
                <c:pt idx="172">
                  <c:v>41155</c:v>
                </c:pt>
                <c:pt idx="173">
                  <c:v>41156</c:v>
                </c:pt>
                <c:pt idx="174">
                  <c:v>41157</c:v>
                </c:pt>
                <c:pt idx="175">
                  <c:v>41158</c:v>
                </c:pt>
                <c:pt idx="176">
                  <c:v>41159</c:v>
                </c:pt>
                <c:pt idx="177">
                  <c:v>41162</c:v>
                </c:pt>
                <c:pt idx="178">
                  <c:v>41163</c:v>
                </c:pt>
                <c:pt idx="179">
                  <c:v>41164</c:v>
                </c:pt>
                <c:pt idx="180">
                  <c:v>41165</c:v>
                </c:pt>
                <c:pt idx="181">
                  <c:v>41166</c:v>
                </c:pt>
                <c:pt idx="182">
                  <c:v>41169</c:v>
                </c:pt>
                <c:pt idx="183">
                  <c:v>41170</c:v>
                </c:pt>
                <c:pt idx="184">
                  <c:v>41171</c:v>
                </c:pt>
                <c:pt idx="185">
                  <c:v>41172</c:v>
                </c:pt>
                <c:pt idx="186">
                  <c:v>41173</c:v>
                </c:pt>
                <c:pt idx="187">
                  <c:v>41176</c:v>
                </c:pt>
                <c:pt idx="188">
                  <c:v>41177</c:v>
                </c:pt>
                <c:pt idx="189">
                  <c:v>41178</c:v>
                </c:pt>
                <c:pt idx="190">
                  <c:v>41179</c:v>
                </c:pt>
                <c:pt idx="191">
                  <c:v>41180</c:v>
                </c:pt>
                <c:pt idx="192">
                  <c:v>41183</c:v>
                </c:pt>
                <c:pt idx="193">
                  <c:v>41184</c:v>
                </c:pt>
                <c:pt idx="194">
                  <c:v>41185</c:v>
                </c:pt>
                <c:pt idx="195">
                  <c:v>41186</c:v>
                </c:pt>
                <c:pt idx="196">
                  <c:v>41187</c:v>
                </c:pt>
                <c:pt idx="197">
                  <c:v>41190</c:v>
                </c:pt>
                <c:pt idx="198">
                  <c:v>41191</c:v>
                </c:pt>
                <c:pt idx="199">
                  <c:v>41192</c:v>
                </c:pt>
                <c:pt idx="200">
                  <c:v>41193</c:v>
                </c:pt>
                <c:pt idx="201">
                  <c:v>41194</c:v>
                </c:pt>
                <c:pt idx="202">
                  <c:v>41197</c:v>
                </c:pt>
                <c:pt idx="203">
                  <c:v>41198</c:v>
                </c:pt>
                <c:pt idx="204">
                  <c:v>41199</c:v>
                </c:pt>
                <c:pt idx="205">
                  <c:v>41200</c:v>
                </c:pt>
                <c:pt idx="206">
                  <c:v>41201</c:v>
                </c:pt>
                <c:pt idx="207">
                  <c:v>41204</c:v>
                </c:pt>
                <c:pt idx="208">
                  <c:v>41205</c:v>
                </c:pt>
                <c:pt idx="209">
                  <c:v>41206</c:v>
                </c:pt>
                <c:pt idx="210">
                  <c:v>41207</c:v>
                </c:pt>
                <c:pt idx="211">
                  <c:v>41208</c:v>
                </c:pt>
                <c:pt idx="212">
                  <c:v>41211</c:v>
                </c:pt>
                <c:pt idx="213">
                  <c:v>41212</c:v>
                </c:pt>
                <c:pt idx="214">
                  <c:v>41213</c:v>
                </c:pt>
                <c:pt idx="215">
                  <c:v>41214</c:v>
                </c:pt>
                <c:pt idx="216">
                  <c:v>41215</c:v>
                </c:pt>
                <c:pt idx="217">
                  <c:v>41219</c:v>
                </c:pt>
                <c:pt idx="218">
                  <c:v>41220</c:v>
                </c:pt>
                <c:pt idx="219">
                  <c:v>41221</c:v>
                </c:pt>
                <c:pt idx="220">
                  <c:v>41222</c:v>
                </c:pt>
                <c:pt idx="221">
                  <c:v>41225</c:v>
                </c:pt>
                <c:pt idx="222">
                  <c:v>41226</c:v>
                </c:pt>
                <c:pt idx="223">
                  <c:v>41227</c:v>
                </c:pt>
                <c:pt idx="224">
                  <c:v>41228</c:v>
                </c:pt>
                <c:pt idx="225">
                  <c:v>41229</c:v>
                </c:pt>
                <c:pt idx="226">
                  <c:v>41232</c:v>
                </c:pt>
                <c:pt idx="227">
                  <c:v>41233</c:v>
                </c:pt>
                <c:pt idx="228">
                  <c:v>41234</c:v>
                </c:pt>
                <c:pt idx="229">
                  <c:v>41235</c:v>
                </c:pt>
                <c:pt idx="230">
                  <c:v>41236</c:v>
                </c:pt>
                <c:pt idx="231">
                  <c:v>41239</c:v>
                </c:pt>
                <c:pt idx="232">
                  <c:v>41240</c:v>
                </c:pt>
                <c:pt idx="233">
                  <c:v>41241</c:v>
                </c:pt>
                <c:pt idx="234">
                  <c:v>41242</c:v>
                </c:pt>
                <c:pt idx="235">
                  <c:v>41243</c:v>
                </c:pt>
                <c:pt idx="236">
                  <c:v>41246</c:v>
                </c:pt>
                <c:pt idx="237">
                  <c:v>41247</c:v>
                </c:pt>
                <c:pt idx="238">
                  <c:v>41248</c:v>
                </c:pt>
                <c:pt idx="239">
                  <c:v>41249</c:v>
                </c:pt>
                <c:pt idx="240">
                  <c:v>41250</c:v>
                </c:pt>
                <c:pt idx="241">
                  <c:v>41253</c:v>
                </c:pt>
                <c:pt idx="242">
                  <c:v>41254</c:v>
                </c:pt>
                <c:pt idx="243">
                  <c:v>41255</c:v>
                </c:pt>
                <c:pt idx="244">
                  <c:v>41256</c:v>
                </c:pt>
                <c:pt idx="245">
                  <c:v>41257</c:v>
                </c:pt>
                <c:pt idx="246">
                  <c:v>41260</c:v>
                </c:pt>
                <c:pt idx="247">
                  <c:v>41261</c:v>
                </c:pt>
                <c:pt idx="248">
                  <c:v>41262</c:v>
                </c:pt>
                <c:pt idx="249">
                  <c:v>41263</c:v>
                </c:pt>
                <c:pt idx="250">
                  <c:v>41264</c:v>
                </c:pt>
                <c:pt idx="251">
                  <c:v>41267</c:v>
                </c:pt>
                <c:pt idx="252">
                  <c:v>41268</c:v>
                </c:pt>
                <c:pt idx="253">
                  <c:v>41269</c:v>
                </c:pt>
                <c:pt idx="254">
                  <c:v>41270</c:v>
                </c:pt>
                <c:pt idx="255">
                  <c:v>41271</c:v>
                </c:pt>
                <c:pt idx="256">
                  <c:v>41282</c:v>
                </c:pt>
                <c:pt idx="257">
                  <c:v>41283</c:v>
                </c:pt>
                <c:pt idx="258">
                  <c:v>41284</c:v>
                </c:pt>
                <c:pt idx="259">
                  <c:v>41285</c:v>
                </c:pt>
                <c:pt idx="260">
                  <c:v>41288</c:v>
                </c:pt>
                <c:pt idx="261">
                  <c:v>41289</c:v>
                </c:pt>
                <c:pt idx="262">
                  <c:v>41290</c:v>
                </c:pt>
                <c:pt idx="263">
                  <c:v>41291</c:v>
                </c:pt>
                <c:pt idx="264">
                  <c:v>41292</c:v>
                </c:pt>
                <c:pt idx="265">
                  <c:v>41295</c:v>
                </c:pt>
                <c:pt idx="266">
                  <c:v>41296</c:v>
                </c:pt>
                <c:pt idx="267">
                  <c:v>41297</c:v>
                </c:pt>
                <c:pt idx="268">
                  <c:v>41298</c:v>
                </c:pt>
                <c:pt idx="269">
                  <c:v>41299</c:v>
                </c:pt>
                <c:pt idx="270">
                  <c:v>41302</c:v>
                </c:pt>
                <c:pt idx="271">
                  <c:v>41303</c:v>
                </c:pt>
                <c:pt idx="272">
                  <c:v>41304</c:v>
                </c:pt>
                <c:pt idx="273">
                  <c:v>41305</c:v>
                </c:pt>
                <c:pt idx="274">
                  <c:v>41306</c:v>
                </c:pt>
                <c:pt idx="275">
                  <c:v>41309</c:v>
                </c:pt>
                <c:pt idx="276">
                  <c:v>41310</c:v>
                </c:pt>
                <c:pt idx="277">
                  <c:v>41311</c:v>
                </c:pt>
                <c:pt idx="278">
                  <c:v>41312</c:v>
                </c:pt>
                <c:pt idx="279">
                  <c:v>41313</c:v>
                </c:pt>
                <c:pt idx="280">
                  <c:v>41316</c:v>
                </c:pt>
                <c:pt idx="281">
                  <c:v>41317</c:v>
                </c:pt>
                <c:pt idx="282">
                  <c:v>41318</c:v>
                </c:pt>
                <c:pt idx="283">
                  <c:v>41319</c:v>
                </c:pt>
                <c:pt idx="284">
                  <c:v>41320</c:v>
                </c:pt>
                <c:pt idx="285">
                  <c:v>41323</c:v>
                </c:pt>
                <c:pt idx="286">
                  <c:v>41324</c:v>
                </c:pt>
                <c:pt idx="287">
                  <c:v>41325</c:v>
                </c:pt>
                <c:pt idx="288">
                  <c:v>41326</c:v>
                </c:pt>
                <c:pt idx="289">
                  <c:v>41327</c:v>
                </c:pt>
                <c:pt idx="290">
                  <c:v>41330</c:v>
                </c:pt>
                <c:pt idx="291">
                  <c:v>41331</c:v>
                </c:pt>
                <c:pt idx="292">
                  <c:v>41332</c:v>
                </c:pt>
                <c:pt idx="293">
                  <c:v>41333</c:v>
                </c:pt>
                <c:pt idx="294">
                  <c:v>41334</c:v>
                </c:pt>
                <c:pt idx="295">
                  <c:v>41337</c:v>
                </c:pt>
                <c:pt idx="296">
                  <c:v>41338</c:v>
                </c:pt>
                <c:pt idx="297">
                  <c:v>41339</c:v>
                </c:pt>
                <c:pt idx="298">
                  <c:v>41340</c:v>
                </c:pt>
                <c:pt idx="299">
                  <c:v>41344</c:v>
                </c:pt>
                <c:pt idx="300">
                  <c:v>41345</c:v>
                </c:pt>
                <c:pt idx="301">
                  <c:v>41346</c:v>
                </c:pt>
                <c:pt idx="302">
                  <c:v>41347</c:v>
                </c:pt>
                <c:pt idx="303">
                  <c:v>41348</c:v>
                </c:pt>
                <c:pt idx="304">
                  <c:v>41351</c:v>
                </c:pt>
                <c:pt idx="305">
                  <c:v>41352</c:v>
                </c:pt>
                <c:pt idx="306">
                  <c:v>41353</c:v>
                </c:pt>
                <c:pt idx="307">
                  <c:v>41354</c:v>
                </c:pt>
                <c:pt idx="308">
                  <c:v>41355</c:v>
                </c:pt>
                <c:pt idx="309">
                  <c:v>41358</c:v>
                </c:pt>
                <c:pt idx="310">
                  <c:v>41359</c:v>
                </c:pt>
                <c:pt idx="311">
                  <c:v>41360</c:v>
                </c:pt>
                <c:pt idx="312">
                  <c:v>41361</c:v>
                </c:pt>
                <c:pt idx="313">
                  <c:v>41362</c:v>
                </c:pt>
                <c:pt idx="314">
                  <c:v>41365</c:v>
                </c:pt>
                <c:pt idx="315">
                  <c:v>41366</c:v>
                </c:pt>
                <c:pt idx="316">
                  <c:v>41367</c:v>
                </c:pt>
                <c:pt idx="317">
                  <c:v>41368</c:v>
                </c:pt>
                <c:pt idx="318">
                  <c:v>41369</c:v>
                </c:pt>
                <c:pt idx="319">
                  <c:v>41372</c:v>
                </c:pt>
                <c:pt idx="320">
                  <c:v>41373</c:v>
                </c:pt>
                <c:pt idx="321">
                  <c:v>41374</c:v>
                </c:pt>
                <c:pt idx="322">
                  <c:v>41375</c:v>
                </c:pt>
                <c:pt idx="323">
                  <c:v>41376</c:v>
                </c:pt>
                <c:pt idx="324">
                  <c:v>41379</c:v>
                </c:pt>
                <c:pt idx="325">
                  <c:v>41380</c:v>
                </c:pt>
                <c:pt idx="326">
                  <c:v>41381</c:v>
                </c:pt>
                <c:pt idx="327">
                  <c:v>41382</c:v>
                </c:pt>
                <c:pt idx="328">
                  <c:v>41383</c:v>
                </c:pt>
                <c:pt idx="329">
                  <c:v>41386</c:v>
                </c:pt>
                <c:pt idx="330">
                  <c:v>41387</c:v>
                </c:pt>
                <c:pt idx="331">
                  <c:v>41388</c:v>
                </c:pt>
                <c:pt idx="332">
                  <c:v>41389</c:v>
                </c:pt>
                <c:pt idx="333">
                  <c:v>41390</c:v>
                </c:pt>
                <c:pt idx="334">
                  <c:v>41393</c:v>
                </c:pt>
                <c:pt idx="335">
                  <c:v>41394</c:v>
                </c:pt>
                <c:pt idx="336">
                  <c:v>41396</c:v>
                </c:pt>
                <c:pt idx="337">
                  <c:v>41397</c:v>
                </c:pt>
                <c:pt idx="338">
                  <c:v>41400</c:v>
                </c:pt>
                <c:pt idx="339">
                  <c:v>41401</c:v>
                </c:pt>
                <c:pt idx="340">
                  <c:v>41402</c:v>
                </c:pt>
                <c:pt idx="341">
                  <c:v>41404</c:v>
                </c:pt>
                <c:pt idx="342">
                  <c:v>41407</c:v>
                </c:pt>
                <c:pt idx="343">
                  <c:v>41408</c:v>
                </c:pt>
                <c:pt idx="344">
                  <c:v>41409</c:v>
                </c:pt>
                <c:pt idx="345">
                  <c:v>41410</c:v>
                </c:pt>
                <c:pt idx="346">
                  <c:v>41411</c:v>
                </c:pt>
                <c:pt idx="347">
                  <c:v>41414</c:v>
                </c:pt>
                <c:pt idx="348">
                  <c:v>41415</c:v>
                </c:pt>
                <c:pt idx="349">
                  <c:v>41416</c:v>
                </c:pt>
                <c:pt idx="350">
                  <c:v>41417</c:v>
                </c:pt>
                <c:pt idx="351">
                  <c:v>41418</c:v>
                </c:pt>
                <c:pt idx="352">
                  <c:v>41421</c:v>
                </c:pt>
                <c:pt idx="353">
                  <c:v>41422</c:v>
                </c:pt>
                <c:pt idx="354">
                  <c:v>41423</c:v>
                </c:pt>
                <c:pt idx="355">
                  <c:v>41424</c:v>
                </c:pt>
                <c:pt idx="356">
                  <c:v>41425</c:v>
                </c:pt>
                <c:pt idx="357">
                  <c:v>41428</c:v>
                </c:pt>
                <c:pt idx="358">
                  <c:v>41429</c:v>
                </c:pt>
                <c:pt idx="359">
                  <c:v>41430</c:v>
                </c:pt>
                <c:pt idx="360">
                  <c:v>41431</c:v>
                </c:pt>
                <c:pt idx="361">
                  <c:v>41432</c:v>
                </c:pt>
                <c:pt idx="362">
                  <c:v>41435</c:v>
                </c:pt>
                <c:pt idx="363">
                  <c:v>41436</c:v>
                </c:pt>
                <c:pt idx="364">
                  <c:v>41438</c:v>
                </c:pt>
                <c:pt idx="365">
                  <c:v>41439</c:v>
                </c:pt>
                <c:pt idx="366">
                  <c:v>41442</c:v>
                </c:pt>
                <c:pt idx="367">
                  <c:v>41443</c:v>
                </c:pt>
                <c:pt idx="368">
                  <c:v>41444</c:v>
                </c:pt>
                <c:pt idx="369">
                  <c:v>41445</c:v>
                </c:pt>
                <c:pt idx="370">
                  <c:v>41446</c:v>
                </c:pt>
                <c:pt idx="371">
                  <c:v>41449</c:v>
                </c:pt>
                <c:pt idx="372">
                  <c:v>41450</c:v>
                </c:pt>
                <c:pt idx="373">
                  <c:v>41451</c:v>
                </c:pt>
                <c:pt idx="374">
                  <c:v>41452</c:v>
                </c:pt>
                <c:pt idx="375">
                  <c:v>41453</c:v>
                </c:pt>
                <c:pt idx="376">
                  <c:v>41456</c:v>
                </c:pt>
                <c:pt idx="377">
                  <c:v>41457</c:v>
                </c:pt>
                <c:pt idx="378">
                  <c:v>41458</c:v>
                </c:pt>
                <c:pt idx="379">
                  <c:v>41459</c:v>
                </c:pt>
                <c:pt idx="380">
                  <c:v>41460</c:v>
                </c:pt>
                <c:pt idx="381">
                  <c:v>41463</c:v>
                </c:pt>
                <c:pt idx="382">
                  <c:v>41464</c:v>
                </c:pt>
                <c:pt idx="383">
                  <c:v>41465</c:v>
                </c:pt>
                <c:pt idx="384">
                  <c:v>41466</c:v>
                </c:pt>
                <c:pt idx="385">
                  <c:v>41467</c:v>
                </c:pt>
                <c:pt idx="386">
                  <c:v>41470</c:v>
                </c:pt>
                <c:pt idx="387">
                  <c:v>41471</c:v>
                </c:pt>
                <c:pt idx="388">
                  <c:v>41472</c:v>
                </c:pt>
                <c:pt idx="389">
                  <c:v>41473</c:v>
                </c:pt>
                <c:pt idx="390">
                  <c:v>41474</c:v>
                </c:pt>
                <c:pt idx="391">
                  <c:v>41477</c:v>
                </c:pt>
                <c:pt idx="392">
                  <c:v>41478</c:v>
                </c:pt>
                <c:pt idx="393">
                  <c:v>41479</c:v>
                </c:pt>
                <c:pt idx="394">
                  <c:v>41480</c:v>
                </c:pt>
                <c:pt idx="395">
                  <c:v>41481</c:v>
                </c:pt>
                <c:pt idx="396">
                  <c:v>41484</c:v>
                </c:pt>
                <c:pt idx="397">
                  <c:v>41485</c:v>
                </c:pt>
                <c:pt idx="398">
                  <c:v>41486</c:v>
                </c:pt>
                <c:pt idx="399">
                  <c:v>41487</c:v>
                </c:pt>
                <c:pt idx="400">
                  <c:v>41488</c:v>
                </c:pt>
                <c:pt idx="401">
                  <c:v>41491</c:v>
                </c:pt>
                <c:pt idx="402">
                  <c:v>41492</c:v>
                </c:pt>
                <c:pt idx="403">
                  <c:v>41493</c:v>
                </c:pt>
                <c:pt idx="404">
                  <c:v>41494</c:v>
                </c:pt>
                <c:pt idx="405">
                  <c:v>41495</c:v>
                </c:pt>
                <c:pt idx="406">
                  <c:v>41498</c:v>
                </c:pt>
                <c:pt idx="407">
                  <c:v>41499</c:v>
                </c:pt>
                <c:pt idx="408">
                  <c:v>41500</c:v>
                </c:pt>
                <c:pt idx="409">
                  <c:v>41501</c:v>
                </c:pt>
                <c:pt idx="410">
                  <c:v>41502</c:v>
                </c:pt>
                <c:pt idx="411">
                  <c:v>41505</c:v>
                </c:pt>
                <c:pt idx="412">
                  <c:v>41506</c:v>
                </c:pt>
                <c:pt idx="413">
                  <c:v>41507</c:v>
                </c:pt>
                <c:pt idx="414">
                  <c:v>41508</c:v>
                </c:pt>
                <c:pt idx="415">
                  <c:v>41509</c:v>
                </c:pt>
                <c:pt idx="416">
                  <c:v>41512</c:v>
                </c:pt>
                <c:pt idx="417">
                  <c:v>41513</c:v>
                </c:pt>
                <c:pt idx="418">
                  <c:v>41514</c:v>
                </c:pt>
                <c:pt idx="419">
                  <c:v>41515</c:v>
                </c:pt>
                <c:pt idx="420">
                  <c:v>41516</c:v>
                </c:pt>
                <c:pt idx="421">
                  <c:v>41519</c:v>
                </c:pt>
                <c:pt idx="422">
                  <c:v>41520</c:v>
                </c:pt>
                <c:pt idx="423">
                  <c:v>41521</c:v>
                </c:pt>
                <c:pt idx="424">
                  <c:v>41522</c:v>
                </c:pt>
                <c:pt idx="425">
                  <c:v>41523</c:v>
                </c:pt>
                <c:pt idx="426">
                  <c:v>41526</c:v>
                </c:pt>
                <c:pt idx="427">
                  <c:v>41527</c:v>
                </c:pt>
                <c:pt idx="428">
                  <c:v>41528</c:v>
                </c:pt>
                <c:pt idx="429">
                  <c:v>41529</c:v>
                </c:pt>
                <c:pt idx="430">
                  <c:v>41530</c:v>
                </c:pt>
                <c:pt idx="431">
                  <c:v>41533</c:v>
                </c:pt>
                <c:pt idx="432">
                  <c:v>41534</c:v>
                </c:pt>
                <c:pt idx="433">
                  <c:v>41535</c:v>
                </c:pt>
                <c:pt idx="434">
                  <c:v>41536</c:v>
                </c:pt>
                <c:pt idx="435">
                  <c:v>41537</c:v>
                </c:pt>
                <c:pt idx="436">
                  <c:v>41540</c:v>
                </c:pt>
                <c:pt idx="437">
                  <c:v>41541</c:v>
                </c:pt>
                <c:pt idx="438">
                  <c:v>41542</c:v>
                </c:pt>
                <c:pt idx="439">
                  <c:v>41543</c:v>
                </c:pt>
                <c:pt idx="440">
                  <c:v>41544</c:v>
                </c:pt>
                <c:pt idx="441">
                  <c:v>41547</c:v>
                </c:pt>
                <c:pt idx="442">
                  <c:v>41548</c:v>
                </c:pt>
                <c:pt idx="443">
                  <c:v>41549</c:v>
                </c:pt>
                <c:pt idx="444">
                  <c:v>41550</c:v>
                </c:pt>
                <c:pt idx="445">
                  <c:v>41551</c:v>
                </c:pt>
                <c:pt idx="446">
                  <c:v>41554</c:v>
                </c:pt>
                <c:pt idx="447">
                  <c:v>41555</c:v>
                </c:pt>
                <c:pt idx="448">
                  <c:v>41556</c:v>
                </c:pt>
                <c:pt idx="449">
                  <c:v>41557</c:v>
                </c:pt>
                <c:pt idx="450">
                  <c:v>41558</c:v>
                </c:pt>
                <c:pt idx="451">
                  <c:v>41561</c:v>
                </c:pt>
                <c:pt idx="452">
                  <c:v>41562</c:v>
                </c:pt>
                <c:pt idx="453">
                  <c:v>41563</c:v>
                </c:pt>
                <c:pt idx="454">
                  <c:v>41564</c:v>
                </c:pt>
                <c:pt idx="455">
                  <c:v>41565</c:v>
                </c:pt>
                <c:pt idx="456">
                  <c:v>41568</c:v>
                </c:pt>
                <c:pt idx="457">
                  <c:v>41569</c:v>
                </c:pt>
                <c:pt idx="458">
                  <c:v>41570</c:v>
                </c:pt>
                <c:pt idx="459">
                  <c:v>41571</c:v>
                </c:pt>
                <c:pt idx="460">
                  <c:v>41572</c:v>
                </c:pt>
                <c:pt idx="461">
                  <c:v>41575</c:v>
                </c:pt>
                <c:pt idx="462">
                  <c:v>41576</c:v>
                </c:pt>
                <c:pt idx="463">
                  <c:v>41577</c:v>
                </c:pt>
                <c:pt idx="464">
                  <c:v>41578</c:v>
                </c:pt>
                <c:pt idx="465">
                  <c:v>41579</c:v>
                </c:pt>
                <c:pt idx="466">
                  <c:v>41583</c:v>
                </c:pt>
                <c:pt idx="467">
                  <c:v>41584</c:v>
                </c:pt>
                <c:pt idx="468">
                  <c:v>41585</c:v>
                </c:pt>
                <c:pt idx="469">
                  <c:v>41586</c:v>
                </c:pt>
                <c:pt idx="470">
                  <c:v>41589</c:v>
                </c:pt>
                <c:pt idx="471">
                  <c:v>41590</c:v>
                </c:pt>
                <c:pt idx="472">
                  <c:v>41591</c:v>
                </c:pt>
                <c:pt idx="473">
                  <c:v>41592</c:v>
                </c:pt>
                <c:pt idx="474">
                  <c:v>41593</c:v>
                </c:pt>
                <c:pt idx="475">
                  <c:v>41596</c:v>
                </c:pt>
                <c:pt idx="476">
                  <c:v>41597</c:v>
                </c:pt>
                <c:pt idx="477">
                  <c:v>41598</c:v>
                </c:pt>
                <c:pt idx="478">
                  <c:v>41599</c:v>
                </c:pt>
                <c:pt idx="479">
                  <c:v>41600</c:v>
                </c:pt>
                <c:pt idx="480">
                  <c:v>41603</c:v>
                </c:pt>
                <c:pt idx="481">
                  <c:v>41604</c:v>
                </c:pt>
                <c:pt idx="482">
                  <c:v>41605</c:v>
                </c:pt>
                <c:pt idx="483">
                  <c:v>41606</c:v>
                </c:pt>
                <c:pt idx="484">
                  <c:v>41607</c:v>
                </c:pt>
                <c:pt idx="485">
                  <c:v>41610</c:v>
                </c:pt>
                <c:pt idx="486">
                  <c:v>41611</c:v>
                </c:pt>
                <c:pt idx="487">
                  <c:v>41612</c:v>
                </c:pt>
                <c:pt idx="488">
                  <c:v>41613</c:v>
                </c:pt>
                <c:pt idx="489">
                  <c:v>41614</c:v>
                </c:pt>
                <c:pt idx="490">
                  <c:v>41617</c:v>
                </c:pt>
                <c:pt idx="491">
                  <c:v>41618</c:v>
                </c:pt>
                <c:pt idx="492">
                  <c:v>41619</c:v>
                </c:pt>
                <c:pt idx="493">
                  <c:v>41620</c:v>
                </c:pt>
                <c:pt idx="494">
                  <c:v>41621</c:v>
                </c:pt>
                <c:pt idx="495">
                  <c:v>41624</c:v>
                </c:pt>
                <c:pt idx="496">
                  <c:v>41625</c:v>
                </c:pt>
                <c:pt idx="497">
                  <c:v>41626</c:v>
                </c:pt>
                <c:pt idx="498">
                  <c:v>41627</c:v>
                </c:pt>
                <c:pt idx="499">
                  <c:v>41628</c:v>
                </c:pt>
                <c:pt idx="500">
                  <c:v>41631</c:v>
                </c:pt>
                <c:pt idx="501">
                  <c:v>41632</c:v>
                </c:pt>
                <c:pt idx="502">
                  <c:v>41633</c:v>
                </c:pt>
                <c:pt idx="503">
                  <c:v>41634</c:v>
                </c:pt>
                <c:pt idx="504">
                  <c:v>41635</c:v>
                </c:pt>
                <c:pt idx="505">
                  <c:v>41638</c:v>
                </c:pt>
                <c:pt idx="506">
                  <c:v>41645</c:v>
                </c:pt>
                <c:pt idx="507">
                  <c:v>41647</c:v>
                </c:pt>
                <c:pt idx="508">
                  <c:v>41648</c:v>
                </c:pt>
                <c:pt idx="509">
                  <c:v>41649</c:v>
                </c:pt>
                <c:pt idx="510">
                  <c:v>41652</c:v>
                </c:pt>
                <c:pt idx="511">
                  <c:v>41653</c:v>
                </c:pt>
                <c:pt idx="512">
                  <c:v>41654</c:v>
                </c:pt>
                <c:pt idx="513">
                  <c:v>41655</c:v>
                </c:pt>
                <c:pt idx="514">
                  <c:v>41656</c:v>
                </c:pt>
                <c:pt idx="515">
                  <c:v>41659</c:v>
                </c:pt>
                <c:pt idx="516">
                  <c:v>41660</c:v>
                </c:pt>
                <c:pt idx="517">
                  <c:v>41661</c:v>
                </c:pt>
                <c:pt idx="518">
                  <c:v>41662</c:v>
                </c:pt>
                <c:pt idx="519">
                  <c:v>41663</c:v>
                </c:pt>
                <c:pt idx="520">
                  <c:v>41666</c:v>
                </c:pt>
                <c:pt idx="521">
                  <c:v>41667</c:v>
                </c:pt>
                <c:pt idx="522">
                  <c:v>41668</c:v>
                </c:pt>
                <c:pt idx="523">
                  <c:v>41669</c:v>
                </c:pt>
                <c:pt idx="524">
                  <c:v>41670</c:v>
                </c:pt>
                <c:pt idx="525">
                  <c:v>41673</c:v>
                </c:pt>
                <c:pt idx="526">
                  <c:v>41674</c:v>
                </c:pt>
                <c:pt idx="527">
                  <c:v>41675</c:v>
                </c:pt>
                <c:pt idx="528">
                  <c:v>41676</c:v>
                </c:pt>
                <c:pt idx="529">
                  <c:v>41677</c:v>
                </c:pt>
                <c:pt idx="530">
                  <c:v>41680</c:v>
                </c:pt>
                <c:pt idx="531">
                  <c:v>41681</c:v>
                </c:pt>
                <c:pt idx="532">
                  <c:v>41682</c:v>
                </c:pt>
                <c:pt idx="533">
                  <c:v>41683</c:v>
                </c:pt>
                <c:pt idx="534">
                  <c:v>41684</c:v>
                </c:pt>
                <c:pt idx="535">
                  <c:v>41687</c:v>
                </c:pt>
                <c:pt idx="536">
                  <c:v>41688</c:v>
                </c:pt>
                <c:pt idx="537">
                  <c:v>41689</c:v>
                </c:pt>
                <c:pt idx="538">
                  <c:v>41690</c:v>
                </c:pt>
                <c:pt idx="539">
                  <c:v>41691</c:v>
                </c:pt>
                <c:pt idx="540">
                  <c:v>41694</c:v>
                </c:pt>
                <c:pt idx="541">
                  <c:v>41695</c:v>
                </c:pt>
                <c:pt idx="542">
                  <c:v>41696</c:v>
                </c:pt>
                <c:pt idx="543">
                  <c:v>41697</c:v>
                </c:pt>
                <c:pt idx="544">
                  <c:v>41698</c:v>
                </c:pt>
                <c:pt idx="545">
                  <c:v>41701</c:v>
                </c:pt>
                <c:pt idx="546">
                  <c:v>41702</c:v>
                </c:pt>
                <c:pt idx="547">
                  <c:v>41703</c:v>
                </c:pt>
                <c:pt idx="548">
                  <c:v>41704</c:v>
                </c:pt>
                <c:pt idx="549">
                  <c:v>41705</c:v>
                </c:pt>
                <c:pt idx="550">
                  <c:v>41709</c:v>
                </c:pt>
                <c:pt idx="551">
                  <c:v>41710</c:v>
                </c:pt>
                <c:pt idx="552">
                  <c:v>41711</c:v>
                </c:pt>
                <c:pt idx="553">
                  <c:v>41712</c:v>
                </c:pt>
                <c:pt idx="554">
                  <c:v>41715</c:v>
                </c:pt>
                <c:pt idx="555">
                  <c:v>41716</c:v>
                </c:pt>
                <c:pt idx="556">
                  <c:v>41717</c:v>
                </c:pt>
                <c:pt idx="557">
                  <c:v>41718</c:v>
                </c:pt>
                <c:pt idx="558">
                  <c:v>41719</c:v>
                </c:pt>
                <c:pt idx="559">
                  <c:v>41722</c:v>
                </c:pt>
                <c:pt idx="560">
                  <c:v>41723</c:v>
                </c:pt>
                <c:pt idx="561">
                  <c:v>41724</c:v>
                </c:pt>
                <c:pt idx="562">
                  <c:v>41725</c:v>
                </c:pt>
                <c:pt idx="563">
                  <c:v>41726</c:v>
                </c:pt>
                <c:pt idx="564">
                  <c:v>41729</c:v>
                </c:pt>
                <c:pt idx="565">
                  <c:v>41730</c:v>
                </c:pt>
                <c:pt idx="566">
                  <c:v>41731</c:v>
                </c:pt>
                <c:pt idx="567">
                  <c:v>41732</c:v>
                </c:pt>
                <c:pt idx="568">
                  <c:v>41733</c:v>
                </c:pt>
                <c:pt idx="569">
                  <c:v>41736</c:v>
                </c:pt>
                <c:pt idx="570">
                  <c:v>41737</c:v>
                </c:pt>
                <c:pt idx="571">
                  <c:v>41738</c:v>
                </c:pt>
                <c:pt idx="572">
                  <c:v>41739</c:v>
                </c:pt>
                <c:pt idx="573">
                  <c:v>41740</c:v>
                </c:pt>
                <c:pt idx="574">
                  <c:v>41743</c:v>
                </c:pt>
                <c:pt idx="575">
                  <c:v>41744</c:v>
                </c:pt>
                <c:pt idx="576">
                  <c:v>41745</c:v>
                </c:pt>
                <c:pt idx="577">
                  <c:v>41746</c:v>
                </c:pt>
                <c:pt idx="578">
                  <c:v>41747</c:v>
                </c:pt>
                <c:pt idx="579">
                  <c:v>41750</c:v>
                </c:pt>
                <c:pt idx="580">
                  <c:v>41751</c:v>
                </c:pt>
                <c:pt idx="581">
                  <c:v>41752</c:v>
                </c:pt>
                <c:pt idx="582">
                  <c:v>41753</c:v>
                </c:pt>
                <c:pt idx="583">
                  <c:v>41754</c:v>
                </c:pt>
                <c:pt idx="584">
                  <c:v>41757</c:v>
                </c:pt>
                <c:pt idx="585">
                  <c:v>41758</c:v>
                </c:pt>
                <c:pt idx="586">
                  <c:v>41759</c:v>
                </c:pt>
                <c:pt idx="587">
                  <c:v>41761</c:v>
                </c:pt>
                <c:pt idx="588">
                  <c:v>41764</c:v>
                </c:pt>
                <c:pt idx="589">
                  <c:v>41765</c:v>
                </c:pt>
                <c:pt idx="590">
                  <c:v>41766</c:v>
                </c:pt>
                <c:pt idx="591">
                  <c:v>41767</c:v>
                </c:pt>
                <c:pt idx="592">
                  <c:v>41771</c:v>
                </c:pt>
                <c:pt idx="593">
                  <c:v>41772</c:v>
                </c:pt>
                <c:pt idx="594">
                  <c:v>41773</c:v>
                </c:pt>
                <c:pt idx="595">
                  <c:v>41774</c:v>
                </c:pt>
                <c:pt idx="596">
                  <c:v>41775</c:v>
                </c:pt>
                <c:pt idx="597">
                  <c:v>41778</c:v>
                </c:pt>
                <c:pt idx="598">
                  <c:v>41779</c:v>
                </c:pt>
                <c:pt idx="599">
                  <c:v>41780</c:v>
                </c:pt>
                <c:pt idx="600">
                  <c:v>41781</c:v>
                </c:pt>
                <c:pt idx="601">
                  <c:v>41782</c:v>
                </c:pt>
                <c:pt idx="602">
                  <c:v>41785</c:v>
                </c:pt>
                <c:pt idx="603">
                  <c:v>41786</c:v>
                </c:pt>
                <c:pt idx="604">
                  <c:v>41787</c:v>
                </c:pt>
                <c:pt idx="605">
                  <c:v>41788</c:v>
                </c:pt>
                <c:pt idx="606">
                  <c:v>41789</c:v>
                </c:pt>
                <c:pt idx="607">
                  <c:v>41792</c:v>
                </c:pt>
                <c:pt idx="608">
                  <c:v>41793</c:v>
                </c:pt>
                <c:pt idx="609">
                  <c:v>41794</c:v>
                </c:pt>
                <c:pt idx="610">
                  <c:v>41795</c:v>
                </c:pt>
                <c:pt idx="611">
                  <c:v>41796</c:v>
                </c:pt>
                <c:pt idx="612">
                  <c:v>41799</c:v>
                </c:pt>
                <c:pt idx="613">
                  <c:v>41800</c:v>
                </c:pt>
                <c:pt idx="614">
                  <c:v>41801</c:v>
                </c:pt>
                <c:pt idx="615">
                  <c:v>41806</c:v>
                </c:pt>
                <c:pt idx="616">
                  <c:v>41807</c:v>
                </c:pt>
                <c:pt idx="617">
                  <c:v>41808</c:v>
                </c:pt>
                <c:pt idx="618">
                  <c:v>41809</c:v>
                </c:pt>
                <c:pt idx="619">
                  <c:v>41810</c:v>
                </c:pt>
                <c:pt idx="620">
                  <c:v>41813</c:v>
                </c:pt>
                <c:pt idx="621">
                  <c:v>41814</c:v>
                </c:pt>
                <c:pt idx="622">
                  <c:v>41815</c:v>
                </c:pt>
                <c:pt idx="623">
                  <c:v>41816</c:v>
                </c:pt>
                <c:pt idx="624">
                  <c:v>41817</c:v>
                </c:pt>
                <c:pt idx="625">
                  <c:v>41820</c:v>
                </c:pt>
                <c:pt idx="626">
                  <c:v>41821</c:v>
                </c:pt>
                <c:pt idx="627">
                  <c:v>41822</c:v>
                </c:pt>
                <c:pt idx="628">
                  <c:v>41823</c:v>
                </c:pt>
                <c:pt idx="629">
                  <c:v>41824</c:v>
                </c:pt>
                <c:pt idx="630">
                  <c:v>41827</c:v>
                </c:pt>
                <c:pt idx="631">
                  <c:v>41828</c:v>
                </c:pt>
                <c:pt idx="632">
                  <c:v>41829</c:v>
                </c:pt>
                <c:pt idx="633">
                  <c:v>41830</c:v>
                </c:pt>
                <c:pt idx="634">
                  <c:v>41831</c:v>
                </c:pt>
                <c:pt idx="635">
                  <c:v>41834</c:v>
                </c:pt>
                <c:pt idx="636">
                  <c:v>41835</c:v>
                </c:pt>
                <c:pt idx="637">
                  <c:v>41836</c:v>
                </c:pt>
                <c:pt idx="638">
                  <c:v>41837</c:v>
                </c:pt>
                <c:pt idx="639">
                  <c:v>41838</c:v>
                </c:pt>
                <c:pt idx="640">
                  <c:v>41841</c:v>
                </c:pt>
                <c:pt idx="641">
                  <c:v>41842</c:v>
                </c:pt>
                <c:pt idx="642">
                  <c:v>41843</c:v>
                </c:pt>
                <c:pt idx="643">
                  <c:v>41844</c:v>
                </c:pt>
                <c:pt idx="644">
                  <c:v>41845</c:v>
                </c:pt>
                <c:pt idx="645">
                  <c:v>41848</c:v>
                </c:pt>
                <c:pt idx="646">
                  <c:v>41849</c:v>
                </c:pt>
                <c:pt idx="647">
                  <c:v>41850</c:v>
                </c:pt>
                <c:pt idx="648">
                  <c:v>41851</c:v>
                </c:pt>
                <c:pt idx="649">
                  <c:v>41852</c:v>
                </c:pt>
                <c:pt idx="650">
                  <c:v>41855</c:v>
                </c:pt>
                <c:pt idx="651">
                  <c:v>41856</c:v>
                </c:pt>
                <c:pt idx="652">
                  <c:v>41857</c:v>
                </c:pt>
                <c:pt idx="653">
                  <c:v>41858</c:v>
                </c:pt>
                <c:pt idx="654">
                  <c:v>41859</c:v>
                </c:pt>
                <c:pt idx="655">
                  <c:v>41862</c:v>
                </c:pt>
                <c:pt idx="656">
                  <c:v>41863</c:v>
                </c:pt>
                <c:pt idx="657">
                  <c:v>41864</c:v>
                </c:pt>
                <c:pt idx="658">
                  <c:v>41865</c:v>
                </c:pt>
                <c:pt idx="659">
                  <c:v>41866</c:v>
                </c:pt>
                <c:pt idx="660">
                  <c:v>41869</c:v>
                </c:pt>
                <c:pt idx="661">
                  <c:v>41870</c:v>
                </c:pt>
                <c:pt idx="662">
                  <c:v>41871</c:v>
                </c:pt>
                <c:pt idx="663">
                  <c:v>41872</c:v>
                </c:pt>
                <c:pt idx="664">
                  <c:v>41873</c:v>
                </c:pt>
                <c:pt idx="665">
                  <c:v>41876</c:v>
                </c:pt>
                <c:pt idx="666">
                  <c:v>41877</c:v>
                </c:pt>
                <c:pt idx="667">
                  <c:v>41878</c:v>
                </c:pt>
                <c:pt idx="668">
                  <c:v>41879</c:v>
                </c:pt>
                <c:pt idx="669">
                  <c:v>41880</c:v>
                </c:pt>
                <c:pt idx="670">
                  <c:v>41883</c:v>
                </c:pt>
                <c:pt idx="671">
                  <c:v>41884</c:v>
                </c:pt>
                <c:pt idx="672">
                  <c:v>41885</c:v>
                </c:pt>
                <c:pt idx="673">
                  <c:v>41886</c:v>
                </c:pt>
                <c:pt idx="674">
                  <c:v>41887</c:v>
                </c:pt>
                <c:pt idx="675">
                  <c:v>41890</c:v>
                </c:pt>
                <c:pt idx="676">
                  <c:v>41891</c:v>
                </c:pt>
                <c:pt idx="677">
                  <c:v>41892</c:v>
                </c:pt>
                <c:pt idx="678">
                  <c:v>41893</c:v>
                </c:pt>
                <c:pt idx="679">
                  <c:v>41894</c:v>
                </c:pt>
                <c:pt idx="680">
                  <c:v>41897</c:v>
                </c:pt>
                <c:pt idx="681">
                  <c:v>41898</c:v>
                </c:pt>
                <c:pt idx="682">
                  <c:v>41899</c:v>
                </c:pt>
                <c:pt idx="683">
                  <c:v>41900</c:v>
                </c:pt>
                <c:pt idx="684">
                  <c:v>41901</c:v>
                </c:pt>
                <c:pt idx="685">
                  <c:v>41904</c:v>
                </c:pt>
                <c:pt idx="686">
                  <c:v>41905</c:v>
                </c:pt>
                <c:pt idx="687">
                  <c:v>41906</c:v>
                </c:pt>
                <c:pt idx="688">
                  <c:v>41907</c:v>
                </c:pt>
                <c:pt idx="689">
                  <c:v>41908</c:v>
                </c:pt>
                <c:pt idx="690">
                  <c:v>41911</c:v>
                </c:pt>
                <c:pt idx="691">
                  <c:v>41912</c:v>
                </c:pt>
                <c:pt idx="692">
                  <c:v>41913</c:v>
                </c:pt>
                <c:pt idx="693">
                  <c:v>41914</c:v>
                </c:pt>
                <c:pt idx="694">
                  <c:v>41915</c:v>
                </c:pt>
                <c:pt idx="695">
                  <c:v>41918</c:v>
                </c:pt>
                <c:pt idx="696">
                  <c:v>41919</c:v>
                </c:pt>
                <c:pt idx="697">
                  <c:v>41920</c:v>
                </c:pt>
                <c:pt idx="698">
                  <c:v>41921</c:v>
                </c:pt>
                <c:pt idx="699">
                  <c:v>41922</c:v>
                </c:pt>
                <c:pt idx="700">
                  <c:v>41925</c:v>
                </c:pt>
                <c:pt idx="701">
                  <c:v>41926</c:v>
                </c:pt>
                <c:pt idx="702">
                  <c:v>41927</c:v>
                </c:pt>
                <c:pt idx="703">
                  <c:v>41928</c:v>
                </c:pt>
                <c:pt idx="704">
                  <c:v>41929</c:v>
                </c:pt>
                <c:pt idx="705">
                  <c:v>41932</c:v>
                </c:pt>
                <c:pt idx="706">
                  <c:v>41933</c:v>
                </c:pt>
                <c:pt idx="707">
                  <c:v>41934</c:v>
                </c:pt>
                <c:pt idx="708">
                  <c:v>41935</c:v>
                </c:pt>
                <c:pt idx="709">
                  <c:v>41936</c:v>
                </c:pt>
                <c:pt idx="710">
                  <c:v>41939</c:v>
                </c:pt>
                <c:pt idx="711">
                  <c:v>41940</c:v>
                </c:pt>
                <c:pt idx="712">
                  <c:v>41941</c:v>
                </c:pt>
                <c:pt idx="713">
                  <c:v>41942</c:v>
                </c:pt>
                <c:pt idx="714">
                  <c:v>41943</c:v>
                </c:pt>
                <c:pt idx="715">
                  <c:v>41946</c:v>
                </c:pt>
                <c:pt idx="716">
                  <c:v>41948</c:v>
                </c:pt>
                <c:pt idx="717">
                  <c:v>41949</c:v>
                </c:pt>
                <c:pt idx="718">
                  <c:v>41950</c:v>
                </c:pt>
                <c:pt idx="719">
                  <c:v>41953</c:v>
                </c:pt>
                <c:pt idx="720">
                  <c:v>41954</c:v>
                </c:pt>
                <c:pt idx="721">
                  <c:v>41955</c:v>
                </c:pt>
                <c:pt idx="722">
                  <c:v>41956</c:v>
                </c:pt>
                <c:pt idx="723">
                  <c:v>41957</c:v>
                </c:pt>
                <c:pt idx="724">
                  <c:v>41960</c:v>
                </c:pt>
                <c:pt idx="725">
                  <c:v>41961</c:v>
                </c:pt>
                <c:pt idx="726">
                  <c:v>41962</c:v>
                </c:pt>
                <c:pt idx="727">
                  <c:v>41963</c:v>
                </c:pt>
                <c:pt idx="728">
                  <c:v>41964</c:v>
                </c:pt>
                <c:pt idx="729">
                  <c:v>41967</c:v>
                </c:pt>
                <c:pt idx="730">
                  <c:v>41968</c:v>
                </c:pt>
                <c:pt idx="731">
                  <c:v>41969</c:v>
                </c:pt>
                <c:pt idx="732">
                  <c:v>41970</c:v>
                </c:pt>
                <c:pt idx="733">
                  <c:v>41971</c:v>
                </c:pt>
                <c:pt idx="734">
                  <c:v>41974</c:v>
                </c:pt>
                <c:pt idx="735">
                  <c:v>41975</c:v>
                </c:pt>
                <c:pt idx="736">
                  <c:v>41976</c:v>
                </c:pt>
                <c:pt idx="737">
                  <c:v>41977</c:v>
                </c:pt>
                <c:pt idx="738">
                  <c:v>41978</c:v>
                </c:pt>
                <c:pt idx="739">
                  <c:v>41981</c:v>
                </c:pt>
                <c:pt idx="740">
                  <c:v>41982</c:v>
                </c:pt>
                <c:pt idx="741">
                  <c:v>41983</c:v>
                </c:pt>
                <c:pt idx="742">
                  <c:v>41984</c:v>
                </c:pt>
                <c:pt idx="743">
                  <c:v>41985</c:v>
                </c:pt>
                <c:pt idx="744">
                  <c:v>41988</c:v>
                </c:pt>
                <c:pt idx="745">
                  <c:v>41989</c:v>
                </c:pt>
                <c:pt idx="746">
                  <c:v>41990</c:v>
                </c:pt>
                <c:pt idx="747">
                  <c:v>41991</c:v>
                </c:pt>
                <c:pt idx="748">
                  <c:v>41992</c:v>
                </c:pt>
                <c:pt idx="749">
                  <c:v>41995</c:v>
                </c:pt>
                <c:pt idx="750">
                  <c:v>41996</c:v>
                </c:pt>
                <c:pt idx="751">
                  <c:v>41997</c:v>
                </c:pt>
                <c:pt idx="752">
                  <c:v>41998</c:v>
                </c:pt>
                <c:pt idx="753">
                  <c:v>41999</c:v>
                </c:pt>
                <c:pt idx="754">
                  <c:v>42002</c:v>
                </c:pt>
                <c:pt idx="755">
                  <c:v>42003</c:v>
                </c:pt>
                <c:pt idx="756">
                  <c:v>42009</c:v>
                </c:pt>
                <c:pt idx="757">
                  <c:v>42010</c:v>
                </c:pt>
                <c:pt idx="758">
                  <c:v>42012</c:v>
                </c:pt>
                <c:pt idx="759">
                  <c:v>42013</c:v>
                </c:pt>
                <c:pt idx="760">
                  <c:v>42016</c:v>
                </c:pt>
                <c:pt idx="761">
                  <c:v>42017</c:v>
                </c:pt>
                <c:pt idx="762">
                  <c:v>42018</c:v>
                </c:pt>
                <c:pt idx="763">
                  <c:v>42019</c:v>
                </c:pt>
                <c:pt idx="764">
                  <c:v>42020</c:v>
                </c:pt>
                <c:pt idx="765">
                  <c:v>42023</c:v>
                </c:pt>
                <c:pt idx="766">
                  <c:v>42024</c:v>
                </c:pt>
                <c:pt idx="767">
                  <c:v>42025</c:v>
                </c:pt>
                <c:pt idx="768">
                  <c:v>42026</c:v>
                </c:pt>
                <c:pt idx="769">
                  <c:v>42027</c:v>
                </c:pt>
                <c:pt idx="770">
                  <c:v>42030</c:v>
                </c:pt>
                <c:pt idx="771">
                  <c:v>42031</c:v>
                </c:pt>
                <c:pt idx="772">
                  <c:v>42032</c:v>
                </c:pt>
                <c:pt idx="773">
                  <c:v>42033</c:v>
                </c:pt>
                <c:pt idx="774">
                  <c:v>42034</c:v>
                </c:pt>
                <c:pt idx="775">
                  <c:v>42037</c:v>
                </c:pt>
                <c:pt idx="776">
                  <c:v>42038</c:v>
                </c:pt>
                <c:pt idx="777">
                  <c:v>42039</c:v>
                </c:pt>
                <c:pt idx="778">
                  <c:v>42040</c:v>
                </c:pt>
                <c:pt idx="779">
                  <c:v>42041</c:v>
                </c:pt>
                <c:pt idx="780">
                  <c:v>42044</c:v>
                </c:pt>
                <c:pt idx="781">
                  <c:v>42045</c:v>
                </c:pt>
                <c:pt idx="782">
                  <c:v>42046</c:v>
                </c:pt>
                <c:pt idx="783">
                  <c:v>42047</c:v>
                </c:pt>
                <c:pt idx="784">
                  <c:v>42048</c:v>
                </c:pt>
                <c:pt idx="785">
                  <c:v>42051</c:v>
                </c:pt>
                <c:pt idx="786">
                  <c:v>42052</c:v>
                </c:pt>
                <c:pt idx="787">
                  <c:v>42053</c:v>
                </c:pt>
                <c:pt idx="788">
                  <c:v>42054</c:v>
                </c:pt>
                <c:pt idx="789">
                  <c:v>42055</c:v>
                </c:pt>
                <c:pt idx="790">
                  <c:v>42059</c:v>
                </c:pt>
                <c:pt idx="791">
                  <c:v>42060</c:v>
                </c:pt>
                <c:pt idx="792">
                  <c:v>42061</c:v>
                </c:pt>
                <c:pt idx="793">
                  <c:v>42062</c:v>
                </c:pt>
                <c:pt idx="794">
                  <c:v>42065</c:v>
                </c:pt>
                <c:pt idx="795">
                  <c:v>42066</c:v>
                </c:pt>
                <c:pt idx="796">
                  <c:v>42067</c:v>
                </c:pt>
                <c:pt idx="797">
                  <c:v>42068</c:v>
                </c:pt>
                <c:pt idx="798">
                  <c:v>42069</c:v>
                </c:pt>
                <c:pt idx="799">
                  <c:v>42073</c:v>
                </c:pt>
                <c:pt idx="800">
                  <c:v>42074</c:v>
                </c:pt>
                <c:pt idx="801">
                  <c:v>42075</c:v>
                </c:pt>
                <c:pt idx="802">
                  <c:v>42076</c:v>
                </c:pt>
                <c:pt idx="803">
                  <c:v>42079</c:v>
                </c:pt>
                <c:pt idx="804">
                  <c:v>42080</c:v>
                </c:pt>
                <c:pt idx="805">
                  <c:v>42081</c:v>
                </c:pt>
                <c:pt idx="806">
                  <c:v>42082</c:v>
                </c:pt>
                <c:pt idx="807">
                  <c:v>42083</c:v>
                </c:pt>
                <c:pt idx="808">
                  <c:v>42086</c:v>
                </c:pt>
                <c:pt idx="809">
                  <c:v>42087</c:v>
                </c:pt>
                <c:pt idx="810">
                  <c:v>42088</c:v>
                </c:pt>
                <c:pt idx="811">
                  <c:v>42089</c:v>
                </c:pt>
                <c:pt idx="812">
                  <c:v>42090</c:v>
                </c:pt>
                <c:pt idx="813">
                  <c:v>42093</c:v>
                </c:pt>
                <c:pt idx="814">
                  <c:v>42094</c:v>
                </c:pt>
                <c:pt idx="815">
                  <c:v>42095</c:v>
                </c:pt>
                <c:pt idx="816">
                  <c:v>42096</c:v>
                </c:pt>
                <c:pt idx="817">
                  <c:v>42097</c:v>
                </c:pt>
                <c:pt idx="818">
                  <c:v>42100</c:v>
                </c:pt>
                <c:pt idx="819">
                  <c:v>42101</c:v>
                </c:pt>
                <c:pt idx="820">
                  <c:v>42102</c:v>
                </c:pt>
                <c:pt idx="821">
                  <c:v>42103</c:v>
                </c:pt>
                <c:pt idx="822">
                  <c:v>42104</c:v>
                </c:pt>
                <c:pt idx="823">
                  <c:v>42107</c:v>
                </c:pt>
                <c:pt idx="824">
                  <c:v>42108</c:v>
                </c:pt>
                <c:pt idx="825">
                  <c:v>42109</c:v>
                </c:pt>
                <c:pt idx="826">
                  <c:v>42110</c:v>
                </c:pt>
                <c:pt idx="827">
                  <c:v>42111</c:v>
                </c:pt>
                <c:pt idx="828">
                  <c:v>42114</c:v>
                </c:pt>
                <c:pt idx="829">
                  <c:v>42115</c:v>
                </c:pt>
                <c:pt idx="830">
                  <c:v>42116</c:v>
                </c:pt>
                <c:pt idx="831">
                  <c:v>42117</c:v>
                </c:pt>
                <c:pt idx="832">
                  <c:v>42118</c:v>
                </c:pt>
                <c:pt idx="833">
                  <c:v>42121</c:v>
                </c:pt>
                <c:pt idx="834">
                  <c:v>42122</c:v>
                </c:pt>
                <c:pt idx="835">
                  <c:v>42123</c:v>
                </c:pt>
                <c:pt idx="836">
                  <c:v>42124</c:v>
                </c:pt>
                <c:pt idx="837">
                  <c:v>42129</c:v>
                </c:pt>
                <c:pt idx="838">
                  <c:v>42130</c:v>
                </c:pt>
                <c:pt idx="839">
                  <c:v>42131</c:v>
                </c:pt>
                <c:pt idx="840">
                  <c:v>42132</c:v>
                </c:pt>
                <c:pt idx="841">
                  <c:v>42136</c:v>
                </c:pt>
                <c:pt idx="842">
                  <c:v>42137</c:v>
                </c:pt>
                <c:pt idx="843">
                  <c:v>42138</c:v>
                </c:pt>
                <c:pt idx="844">
                  <c:v>42139</c:v>
                </c:pt>
                <c:pt idx="845">
                  <c:v>42142</c:v>
                </c:pt>
                <c:pt idx="846">
                  <c:v>42143</c:v>
                </c:pt>
                <c:pt idx="847">
                  <c:v>42144</c:v>
                </c:pt>
                <c:pt idx="848">
                  <c:v>42145</c:v>
                </c:pt>
                <c:pt idx="849">
                  <c:v>42146</c:v>
                </c:pt>
                <c:pt idx="850">
                  <c:v>42149</c:v>
                </c:pt>
                <c:pt idx="851">
                  <c:v>42150</c:v>
                </c:pt>
                <c:pt idx="852">
                  <c:v>42151</c:v>
                </c:pt>
                <c:pt idx="853">
                  <c:v>42152</c:v>
                </c:pt>
                <c:pt idx="854">
                  <c:v>42153</c:v>
                </c:pt>
                <c:pt idx="855">
                  <c:v>42156</c:v>
                </c:pt>
                <c:pt idx="856">
                  <c:v>42157</c:v>
                </c:pt>
                <c:pt idx="857">
                  <c:v>42158</c:v>
                </c:pt>
                <c:pt idx="858">
                  <c:v>42159</c:v>
                </c:pt>
                <c:pt idx="859">
                  <c:v>42160</c:v>
                </c:pt>
                <c:pt idx="860">
                  <c:v>42163</c:v>
                </c:pt>
                <c:pt idx="861">
                  <c:v>42164</c:v>
                </c:pt>
                <c:pt idx="862">
                  <c:v>42165</c:v>
                </c:pt>
                <c:pt idx="863">
                  <c:v>42166</c:v>
                </c:pt>
                <c:pt idx="864">
                  <c:v>42170</c:v>
                </c:pt>
                <c:pt idx="865">
                  <c:v>42171</c:v>
                </c:pt>
                <c:pt idx="866">
                  <c:v>42172</c:v>
                </c:pt>
                <c:pt idx="867">
                  <c:v>42173</c:v>
                </c:pt>
                <c:pt idx="868">
                  <c:v>42174</c:v>
                </c:pt>
                <c:pt idx="869">
                  <c:v>42177</c:v>
                </c:pt>
                <c:pt idx="870">
                  <c:v>42178</c:v>
                </c:pt>
                <c:pt idx="871">
                  <c:v>42179</c:v>
                </c:pt>
                <c:pt idx="872">
                  <c:v>42180</c:v>
                </c:pt>
                <c:pt idx="873">
                  <c:v>42181</c:v>
                </c:pt>
                <c:pt idx="874">
                  <c:v>42184</c:v>
                </c:pt>
                <c:pt idx="875">
                  <c:v>42185</c:v>
                </c:pt>
                <c:pt idx="876">
                  <c:v>42186</c:v>
                </c:pt>
                <c:pt idx="877">
                  <c:v>42187</c:v>
                </c:pt>
                <c:pt idx="878">
                  <c:v>42188</c:v>
                </c:pt>
                <c:pt idx="879">
                  <c:v>42191</c:v>
                </c:pt>
                <c:pt idx="880">
                  <c:v>42192</c:v>
                </c:pt>
                <c:pt idx="881">
                  <c:v>42193</c:v>
                </c:pt>
                <c:pt idx="882">
                  <c:v>42194</c:v>
                </c:pt>
                <c:pt idx="883">
                  <c:v>42195</c:v>
                </c:pt>
                <c:pt idx="884">
                  <c:v>42198</c:v>
                </c:pt>
                <c:pt idx="885">
                  <c:v>42199</c:v>
                </c:pt>
                <c:pt idx="886">
                  <c:v>42200</c:v>
                </c:pt>
                <c:pt idx="887">
                  <c:v>42201</c:v>
                </c:pt>
                <c:pt idx="888">
                  <c:v>42202</c:v>
                </c:pt>
                <c:pt idx="889">
                  <c:v>42205</c:v>
                </c:pt>
                <c:pt idx="890">
                  <c:v>42206</c:v>
                </c:pt>
                <c:pt idx="891">
                  <c:v>42207</c:v>
                </c:pt>
                <c:pt idx="892">
                  <c:v>42208</c:v>
                </c:pt>
                <c:pt idx="893">
                  <c:v>42209</c:v>
                </c:pt>
                <c:pt idx="894">
                  <c:v>42212</c:v>
                </c:pt>
                <c:pt idx="895">
                  <c:v>42213</c:v>
                </c:pt>
                <c:pt idx="896">
                  <c:v>42214</c:v>
                </c:pt>
                <c:pt idx="897">
                  <c:v>42215</c:v>
                </c:pt>
                <c:pt idx="898">
                  <c:v>42216</c:v>
                </c:pt>
                <c:pt idx="899">
                  <c:v>42219</c:v>
                </c:pt>
                <c:pt idx="900">
                  <c:v>42220</c:v>
                </c:pt>
                <c:pt idx="901">
                  <c:v>42221</c:v>
                </c:pt>
                <c:pt idx="902">
                  <c:v>42222</c:v>
                </c:pt>
                <c:pt idx="903">
                  <c:v>42223</c:v>
                </c:pt>
                <c:pt idx="904">
                  <c:v>42226</c:v>
                </c:pt>
                <c:pt idx="905">
                  <c:v>42227</c:v>
                </c:pt>
                <c:pt idx="906">
                  <c:v>42228</c:v>
                </c:pt>
                <c:pt idx="907">
                  <c:v>42229</c:v>
                </c:pt>
                <c:pt idx="908">
                  <c:v>42230</c:v>
                </c:pt>
                <c:pt idx="909">
                  <c:v>42233</c:v>
                </c:pt>
                <c:pt idx="910">
                  <c:v>42234</c:v>
                </c:pt>
                <c:pt idx="911">
                  <c:v>42235</c:v>
                </c:pt>
                <c:pt idx="912">
                  <c:v>42236</c:v>
                </c:pt>
                <c:pt idx="913">
                  <c:v>42237</c:v>
                </c:pt>
                <c:pt idx="914">
                  <c:v>42240</c:v>
                </c:pt>
                <c:pt idx="915">
                  <c:v>42241</c:v>
                </c:pt>
                <c:pt idx="916">
                  <c:v>42242</c:v>
                </c:pt>
                <c:pt idx="917">
                  <c:v>42243</c:v>
                </c:pt>
                <c:pt idx="918">
                  <c:v>42244</c:v>
                </c:pt>
                <c:pt idx="919">
                  <c:v>42247</c:v>
                </c:pt>
                <c:pt idx="920">
                  <c:v>42248</c:v>
                </c:pt>
                <c:pt idx="921">
                  <c:v>42249</c:v>
                </c:pt>
                <c:pt idx="922">
                  <c:v>42250</c:v>
                </c:pt>
                <c:pt idx="923">
                  <c:v>42251</c:v>
                </c:pt>
                <c:pt idx="924">
                  <c:v>42254</c:v>
                </c:pt>
                <c:pt idx="925">
                  <c:v>42255</c:v>
                </c:pt>
                <c:pt idx="926">
                  <c:v>42256</c:v>
                </c:pt>
                <c:pt idx="927">
                  <c:v>42257</c:v>
                </c:pt>
                <c:pt idx="928">
                  <c:v>42258</c:v>
                </c:pt>
                <c:pt idx="929">
                  <c:v>42261</c:v>
                </c:pt>
                <c:pt idx="930">
                  <c:v>42262</c:v>
                </c:pt>
                <c:pt idx="931">
                  <c:v>42263</c:v>
                </c:pt>
                <c:pt idx="932">
                  <c:v>42264</c:v>
                </c:pt>
                <c:pt idx="933">
                  <c:v>42265</c:v>
                </c:pt>
                <c:pt idx="934">
                  <c:v>42268</c:v>
                </c:pt>
                <c:pt idx="935">
                  <c:v>42269</c:v>
                </c:pt>
                <c:pt idx="936">
                  <c:v>42270</c:v>
                </c:pt>
                <c:pt idx="937">
                  <c:v>42271</c:v>
                </c:pt>
                <c:pt idx="938">
                  <c:v>42272</c:v>
                </c:pt>
                <c:pt idx="939">
                  <c:v>42275</c:v>
                </c:pt>
                <c:pt idx="940">
                  <c:v>42276</c:v>
                </c:pt>
                <c:pt idx="941">
                  <c:v>42277</c:v>
                </c:pt>
                <c:pt idx="942">
                  <c:v>42278</c:v>
                </c:pt>
                <c:pt idx="943">
                  <c:v>42279</c:v>
                </c:pt>
                <c:pt idx="944">
                  <c:v>42282</c:v>
                </c:pt>
                <c:pt idx="945">
                  <c:v>42283</c:v>
                </c:pt>
                <c:pt idx="946">
                  <c:v>42284</c:v>
                </c:pt>
                <c:pt idx="947">
                  <c:v>42285</c:v>
                </c:pt>
                <c:pt idx="948">
                  <c:v>42286</c:v>
                </c:pt>
                <c:pt idx="949">
                  <c:v>42289</c:v>
                </c:pt>
                <c:pt idx="950">
                  <c:v>42290</c:v>
                </c:pt>
                <c:pt idx="951">
                  <c:v>42291</c:v>
                </c:pt>
                <c:pt idx="952">
                  <c:v>42292</c:v>
                </c:pt>
                <c:pt idx="953">
                  <c:v>42293</c:v>
                </c:pt>
                <c:pt idx="954">
                  <c:v>42296</c:v>
                </c:pt>
                <c:pt idx="955">
                  <c:v>42297</c:v>
                </c:pt>
                <c:pt idx="956">
                  <c:v>42298</c:v>
                </c:pt>
                <c:pt idx="957">
                  <c:v>42299</c:v>
                </c:pt>
                <c:pt idx="958">
                  <c:v>42300</c:v>
                </c:pt>
                <c:pt idx="959">
                  <c:v>42303</c:v>
                </c:pt>
                <c:pt idx="960">
                  <c:v>42304</c:v>
                </c:pt>
                <c:pt idx="961">
                  <c:v>42305</c:v>
                </c:pt>
                <c:pt idx="962">
                  <c:v>42306</c:v>
                </c:pt>
                <c:pt idx="963">
                  <c:v>42307</c:v>
                </c:pt>
                <c:pt idx="964">
                  <c:v>42310</c:v>
                </c:pt>
                <c:pt idx="965">
                  <c:v>42311</c:v>
                </c:pt>
                <c:pt idx="966">
                  <c:v>42313</c:v>
                </c:pt>
                <c:pt idx="967">
                  <c:v>42314</c:v>
                </c:pt>
                <c:pt idx="968">
                  <c:v>42317</c:v>
                </c:pt>
                <c:pt idx="969">
                  <c:v>42318</c:v>
                </c:pt>
                <c:pt idx="970">
                  <c:v>42319</c:v>
                </c:pt>
                <c:pt idx="971">
                  <c:v>42320</c:v>
                </c:pt>
                <c:pt idx="972">
                  <c:v>42321</c:v>
                </c:pt>
                <c:pt idx="973">
                  <c:v>42324</c:v>
                </c:pt>
                <c:pt idx="974">
                  <c:v>42325</c:v>
                </c:pt>
                <c:pt idx="975">
                  <c:v>42326</c:v>
                </c:pt>
                <c:pt idx="976">
                  <c:v>42327</c:v>
                </c:pt>
                <c:pt idx="977">
                  <c:v>42328</c:v>
                </c:pt>
                <c:pt idx="978">
                  <c:v>42331</c:v>
                </c:pt>
                <c:pt idx="979">
                  <c:v>42332</c:v>
                </c:pt>
                <c:pt idx="980">
                  <c:v>42333</c:v>
                </c:pt>
                <c:pt idx="981">
                  <c:v>42334</c:v>
                </c:pt>
                <c:pt idx="982">
                  <c:v>42335</c:v>
                </c:pt>
                <c:pt idx="983">
                  <c:v>42338</c:v>
                </c:pt>
                <c:pt idx="984">
                  <c:v>42339</c:v>
                </c:pt>
                <c:pt idx="985">
                  <c:v>42340</c:v>
                </c:pt>
                <c:pt idx="986">
                  <c:v>42341</c:v>
                </c:pt>
                <c:pt idx="987">
                  <c:v>42342</c:v>
                </c:pt>
                <c:pt idx="988">
                  <c:v>42345</c:v>
                </c:pt>
                <c:pt idx="989">
                  <c:v>42346</c:v>
                </c:pt>
                <c:pt idx="990">
                  <c:v>42347</c:v>
                </c:pt>
                <c:pt idx="991">
                  <c:v>42348</c:v>
                </c:pt>
                <c:pt idx="992">
                  <c:v>42349</c:v>
                </c:pt>
                <c:pt idx="993">
                  <c:v>42352</c:v>
                </c:pt>
                <c:pt idx="994">
                  <c:v>42353</c:v>
                </c:pt>
                <c:pt idx="995">
                  <c:v>42354</c:v>
                </c:pt>
                <c:pt idx="996">
                  <c:v>42355</c:v>
                </c:pt>
                <c:pt idx="997">
                  <c:v>42356</c:v>
                </c:pt>
                <c:pt idx="998">
                  <c:v>42359</c:v>
                </c:pt>
                <c:pt idx="999">
                  <c:v>42360</c:v>
                </c:pt>
                <c:pt idx="1000">
                  <c:v>42361</c:v>
                </c:pt>
                <c:pt idx="1001">
                  <c:v>42362</c:v>
                </c:pt>
                <c:pt idx="1002">
                  <c:v>42363</c:v>
                </c:pt>
                <c:pt idx="1003">
                  <c:v>42366</c:v>
                </c:pt>
                <c:pt idx="1004">
                  <c:v>42367</c:v>
                </c:pt>
                <c:pt idx="1005">
                  <c:v>42368</c:v>
                </c:pt>
                <c:pt idx="1006">
                  <c:v>42373</c:v>
                </c:pt>
                <c:pt idx="1007">
                  <c:v>42374</c:v>
                </c:pt>
                <c:pt idx="1008">
                  <c:v>42375</c:v>
                </c:pt>
                <c:pt idx="1009">
                  <c:v>42380</c:v>
                </c:pt>
                <c:pt idx="1010">
                  <c:v>42381</c:v>
                </c:pt>
                <c:pt idx="1011">
                  <c:v>42382</c:v>
                </c:pt>
                <c:pt idx="1012">
                  <c:v>42383</c:v>
                </c:pt>
                <c:pt idx="1013">
                  <c:v>42384</c:v>
                </c:pt>
                <c:pt idx="1014">
                  <c:v>42387</c:v>
                </c:pt>
                <c:pt idx="1015">
                  <c:v>42388</c:v>
                </c:pt>
                <c:pt idx="1016">
                  <c:v>42389</c:v>
                </c:pt>
                <c:pt idx="1017">
                  <c:v>42390</c:v>
                </c:pt>
                <c:pt idx="1018">
                  <c:v>42391</c:v>
                </c:pt>
                <c:pt idx="1019">
                  <c:v>42394</c:v>
                </c:pt>
                <c:pt idx="1020">
                  <c:v>42395</c:v>
                </c:pt>
                <c:pt idx="1021">
                  <c:v>42396</c:v>
                </c:pt>
                <c:pt idx="1022">
                  <c:v>42397</c:v>
                </c:pt>
                <c:pt idx="1023">
                  <c:v>42398</c:v>
                </c:pt>
                <c:pt idx="1024">
                  <c:v>42401</c:v>
                </c:pt>
                <c:pt idx="1025">
                  <c:v>42402</c:v>
                </c:pt>
                <c:pt idx="1026">
                  <c:v>42403</c:v>
                </c:pt>
                <c:pt idx="1027">
                  <c:v>42404</c:v>
                </c:pt>
                <c:pt idx="1028">
                  <c:v>42405</c:v>
                </c:pt>
                <c:pt idx="1029">
                  <c:v>42408</c:v>
                </c:pt>
                <c:pt idx="1030">
                  <c:v>42409</c:v>
                </c:pt>
                <c:pt idx="1031">
                  <c:v>42410</c:v>
                </c:pt>
                <c:pt idx="1032">
                  <c:v>42411</c:v>
                </c:pt>
                <c:pt idx="1033">
                  <c:v>42412</c:v>
                </c:pt>
                <c:pt idx="1034">
                  <c:v>42415</c:v>
                </c:pt>
                <c:pt idx="1035">
                  <c:v>42416</c:v>
                </c:pt>
                <c:pt idx="1036">
                  <c:v>42417</c:v>
                </c:pt>
                <c:pt idx="1037">
                  <c:v>42418</c:v>
                </c:pt>
                <c:pt idx="1038">
                  <c:v>42419</c:v>
                </c:pt>
                <c:pt idx="1039">
                  <c:v>42420</c:v>
                </c:pt>
                <c:pt idx="1040">
                  <c:v>42422</c:v>
                </c:pt>
                <c:pt idx="1041">
                  <c:v>42424</c:v>
                </c:pt>
                <c:pt idx="1042">
                  <c:v>42425</c:v>
                </c:pt>
                <c:pt idx="1043">
                  <c:v>42426</c:v>
                </c:pt>
                <c:pt idx="1044">
                  <c:v>42429</c:v>
                </c:pt>
                <c:pt idx="1045">
                  <c:v>42430</c:v>
                </c:pt>
                <c:pt idx="1046">
                  <c:v>42431</c:v>
                </c:pt>
                <c:pt idx="1047">
                  <c:v>42432</c:v>
                </c:pt>
                <c:pt idx="1048">
                  <c:v>42433</c:v>
                </c:pt>
                <c:pt idx="1049">
                  <c:v>42436</c:v>
                </c:pt>
                <c:pt idx="1050">
                  <c:v>42438</c:v>
                </c:pt>
                <c:pt idx="1051">
                  <c:v>42439</c:v>
                </c:pt>
                <c:pt idx="1052">
                  <c:v>42440</c:v>
                </c:pt>
                <c:pt idx="1053">
                  <c:v>42443</c:v>
                </c:pt>
                <c:pt idx="1054">
                  <c:v>42444</c:v>
                </c:pt>
                <c:pt idx="1055">
                  <c:v>42445</c:v>
                </c:pt>
                <c:pt idx="1056">
                  <c:v>42446</c:v>
                </c:pt>
                <c:pt idx="1057">
                  <c:v>42447</c:v>
                </c:pt>
                <c:pt idx="1058">
                  <c:v>42450</c:v>
                </c:pt>
                <c:pt idx="1059">
                  <c:v>42451</c:v>
                </c:pt>
                <c:pt idx="1060">
                  <c:v>42452</c:v>
                </c:pt>
                <c:pt idx="1061">
                  <c:v>42453</c:v>
                </c:pt>
                <c:pt idx="1062">
                  <c:v>42454</c:v>
                </c:pt>
                <c:pt idx="1063">
                  <c:v>42457</c:v>
                </c:pt>
                <c:pt idx="1064">
                  <c:v>42458</c:v>
                </c:pt>
                <c:pt idx="1065">
                  <c:v>42459</c:v>
                </c:pt>
                <c:pt idx="1066">
                  <c:v>42460</c:v>
                </c:pt>
                <c:pt idx="1067">
                  <c:v>42461</c:v>
                </c:pt>
                <c:pt idx="1068">
                  <c:v>42464</c:v>
                </c:pt>
                <c:pt idx="1069">
                  <c:v>42465</c:v>
                </c:pt>
                <c:pt idx="1070">
                  <c:v>42466</c:v>
                </c:pt>
                <c:pt idx="1071">
                  <c:v>42467</c:v>
                </c:pt>
                <c:pt idx="1072">
                  <c:v>42468</c:v>
                </c:pt>
                <c:pt idx="1073">
                  <c:v>42471</c:v>
                </c:pt>
                <c:pt idx="1074">
                  <c:v>42472</c:v>
                </c:pt>
                <c:pt idx="1075">
                  <c:v>42473</c:v>
                </c:pt>
                <c:pt idx="1076">
                  <c:v>42474</c:v>
                </c:pt>
                <c:pt idx="1077">
                  <c:v>42475</c:v>
                </c:pt>
                <c:pt idx="1078">
                  <c:v>42478</c:v>
                </c:pt>
                <c:pt idx="1079">
                  <c:v>42479</c:v>
                </c:pt>
                <c:pt idx="1080">
                  <c:v>42480</c:v>
                </c:pt>
                <c:pt idx="1081">
                  <c:v>42481</c:v>
                </c:pt>
                <c:pt idx="1082">
                  <c:v>42482</c:v>
                </c:pt>
                <c:pt idx="1083">
                  <c:v>42485</c:v>
                </c:pt>
                <c:pt idx="1084">
                  <c:v>42486</c:v>
                </c:pt>
                <c:pt idx="1085">
                  <c:v>42487</c:v>
                </c:pt>
                <c:pt idx="1086">
                  <c:v>42488</c:v>
                </c:pt>
                <c:pt idx="1087">
                  <c:v>42489</c:v>
                </c:pt>
                <c:pt idx="1088">
                  <c:v>42494</c:v>
                </c:pt>
                <c:pt idx="1089">
                  <c:v>42495</c:v>
                </c:pt>
                <c:pt idx="1090">
                  <c:v>42496</c:v>
                </c:pt>
                <c:pt idx="1091">
                  <c:v>42500</c:v>
                </c:pt>
                <c:pt idx="1092">
                  <c:v>42501</c:v>
                </c:pt>
                <c:pt idx="1093">
                  <c:v>42502</c:v>
                </c:pt>
                <c:pt idx="1094">
                  <c:v>42503</c:v>
                </c:pt>
                <c:pt idx="1095">
                  <c:v>42506</c:v>
                </c:pt>
                <c:pt idx="1096">
                  <c:v>42507</c:v>
                </c:pt>
                <c:pt idx="1097">
                  <c:v>42508</c:v>
                </c:pt>
                <c:pt idx="1098">
                  <c:v>42509</c:v>
                </c:pt>
                <c:pt idx="1099">
                  <c:v>42510</c:v>
                </c:pt>
                <c:pt idx="1100">
                  <c:v>42513</c:v>
                </c:pt>
                <c:pt idx="1101">
                  <c:v>42514</c:v>
                </c:pt>
                <c:pt idx="1102">
                  <c:v>42515</c:v>
                </c:pt>
                <c:pt idx="1103">
                  <c:v>42516</c:v>
                </c:pt>
                <c:pt idx="1104">
                  <c:v>42517</c:v>
                </c:pt>
                <c:pt idx="1105">
                  <c:v>42520</c:v>
                </c:pt>
                <c:pt idx="1106">
                  <c:v>42521</c:v>
                </c:pt>
                <c:pt idx="1107">
                  <c:v>42522</c:v>
                </c:pt>
                <c:pt idx="1108">
                  <c:v>42523</c:v>
                </c:pt>
                <c:pt idx="1109">
                  <c:v>42524</c:v>
                </c:pt>
                <c:pt idx="1110">
                  <c:v>42527</c:v>
                </c:pt>
                <c:pt idx="1111">
                  <c:v>42528</c:v>
                </c:pt>
                <c:pt idx="1112">
                  <c:v>42529</c:v>
                </c:pt>
                <c:pt idx="1113">
                  <c:v>42530</c:v>
                </c:pt>
                <c:pt idx="1114">
                  <c:v>42531</c:v>
                </c:pt>
                <c:pt idx="1115">
                  <c:v>42535</c:v>
                </c:pt>
                <c:pt idx="1116">
                  <c:v>42536</c:v>
                </c:pt>
                <c:pt idx="1117">
                  <c:v>42537</c:v>
                </c:pt>
                <c:pt idx="1118">
                  <c:v>42538</c:v>
                </c:pt>
                <c:pt idx="1119">
                  <c:v>42541</c:v>
                </c:pt>
                <c:pt idx="1120">
                  <c:v>42542</c:v>
                </c:pt>
                <c:pt idx="1121">
                  <c:v>42543</c:v>
                </c:pt>
                <c:pt idx="1122">
                  <c:v>42544</c:v>
                </c:pt>
                <c:pt idx="1123">
                  <c:v>42545</c:v>
                </c:pt>
                <c:pt idx="1124">
                  <c:v>42548</c:v>
                </c:pt>
                <c:pt idx="1125">
                  <c:v>42549</c:v>
                </c:pt>
                <c:pt idx="1126">
                  <c:v>42550</c:v>
                </c:pt>
                <c:pt idx="1127">
                  <c:v>42551</c:v>
                </c:pt>
                <c:pt idx="1128">
                  <c:v>42552</c:v>
                </c:pt>
                <c:pt idx="1129">
                  <c:v>42555</c:v>
                </c:pt>
                <c:pt idx="1130">
                  <c:v>42556</c:v>
                </c:pt>
                <c:pt idx="1131">
                  <c:v>42557</c:v>
                </c:pt>
                <c:pt idx="1132">
                  <c:v>42558</c:v>
                </c:pt>
                <c:pt idx="1133">
                  <c:v>42559</c:v>
                </c:pt>
                <c:pt idx="1134">
                  <c:v>42562</c:v>
                </c:pt>
                <c:pt idx="1135">
                  <c:v>42563</c:v>
                </c:pt>
                <c:pt idx="1136">
                  <c:v>42564</c:v>
                </c:pt>
                <c:pt idx="1137">
                  <c:v>42565</c:v>
                </c:pt>
                <c:pt idx="1138">
                  <c:v>42566</c:v>
                </c:pt>
                <c:pt idx="1139">
                  <c:v>42569</c:v>
                </c:pt>
                <c:pt idx="1140">
                  <c:v>42570</c:v>
                </c:pt>
                <c:pt idx="1141">
                  <c:v>42571</c:v>
                </c:pt>
                <c:pt idx="1142">
                  <c:v>42572</c:v>
                </c:pt>
                <c:pt idx="1143">
                  <c:v>42573</c:v>
                </c:pt>
                <c:pt idx="1144">
                  <c:v>42576</c:v>
                </c:pt>
                <c:pt idx="1145">
                  <c:v>42577</c:v>
                </c:pt>
                <c:pt idx="1146">
                  <c:v>42578</c:v>
                </c:pt>
                <c:pt idx="1147">
                  <c:v>42579</c:v>
                </c:pt>
                <c:pt idx="1148">
                  <c:v>42580</c:v>
                </c:pt>
                <c:pt idx="1149">
                  <c:v>42583</c:v>
                </c:pt>
                <c:pt idx="1150">
                  <c:v>42584</c:v>
                </c:pt>
                <c:pt idx="1151">
                  <c:v>42585</c:v>
                </c:pt>
                <c:pt idx="1152">
                  <c:v>42586</c:v>
                </c:pt>
                <c:pt idx="1153">
                  <c:v>42587</c:v>
                </c:pt>
                <c:pt idx="1154">
                  <c:v>42590</c:v>
                </c:pt>
                <c:pt idx="1155">
                  <c:v>42591</c:v>
                </c:pt>
                <c:pt idx="1156">
                  <c:v>42592</c:v>
                </c:pt>
                <c:pt idx="1157">
                  <c:v>42593</c:v>
                </c:pt>
                <c:pt idx="1158">
                  <c:v>42594</c:v>
                </c:pt>
                <c:pt idx="1159">
                  <c:v>42597</c:v>
                </c:pt>
                <c:pt idx="1160">
                  <c:v>42598</c:v>
                </c:pt>
                <c:pt idx="1161">
                  <c:v>42599</c:v>
                </c:pt>
                <c:pt idx="1162">
                  <c:v>42600</c:v>
                </c:pt>
                <c:pt idx="1163">
                  <c:v>42601</c:v>
                </c:pt>
                <c:pt idx="1164">
                  <c:v>42604</c:v>
                </c:pt>
                <c:pt idx="1165">
                  <c:v>42605</c:v>
                </c:pt>
                <c:pt idx="1166">
                  <c:v>42606</c:v>
                </c:pt>
                <c:pt idx="1167">
                  <c:v>42607</c:v>
                </c:pt>
                <c:pt idx="1168">
                  <c:v>42608</c:v>
                </c:pt>
                <c:pt idx="1169">
                  <c:v>42611</c:v>
                </c:pt>
                <c:pt idx="1170">
                  <c:v>42612</c:v>
                </c:pt>
                <c:pt idx="1171">
                  <c:v>42613</c:v>
                </c:pt>
                <c:pt idx="1172">
                  <c:v>42614</c:v>
                </c:pt>
                <c:pt idx="1173">
                  <c:v>42615</c:v>
                </c:pt>
                <c:pt idx="1174">
                  <c:v>42618</c:v>
                </c:pt>
                <c:pt idx="1175">
                  <c:v>42619</c:v>
                </c:pt>
                <c:pt idx="1176">
                  <c:v>42620</c:v>
                </c:pt>
                <c:pt idx="1177">
                  <c:v>42621</c:v>
                </c:pt>
                <c:pt idx="1178">
                  <c:v>42622</c:v>
                </c:pt>
                <c:pt idx="1179">
                  <c:v>42625</c:v>
                </c:pt>
                <c:pt idx="1180">
                  <c:v>42626</c:v>
                </c:pt>
                <c:pt idx="1181">
                  <c:v>42627</c:v>
                </c:pt>
                <c:pt idx="1182">
                  <c:v>42628</c:v>
                </c:pt>
                <c:pt idx="1183">
                  <c:v>42629</c:v>
                </c:pt>
                <c:pt idx="1184">
                  <c:v>42632</c:v>
                </c:pt>
                <c:pt idx="1185">
                  <c:v>42633</c:v>
                </c:pt>
                <c:pt idx="1186">
                  <c:v>42634</c:v>
                </c:pt>
                <c:pt idx="1187">
                  <c:v>42635</c:v>
                </c:pt>
                <c:pt idx="1188">
                  <c:v>42636</c:v>
                </c:pt>
                <c:pt idx="1189">
                  <c:v>42639</c:v>
                </c:pt>
                <c:pt idx="1190">
                  <c:v>42640</c:v>
                </c:pt>
                <c:pt idx="1191">
                  <c:v>42641</c:v>
                </c:pt>
                <c:pt idx="1192">
                  <c:v>42642</c:v>
                </c:pt>
                <c:pt idx="1193">
                  <c:v>42643</c:v>
                </c:pt>
                <c:pt idx="1194">
                  <c:v>42646</c:v>
                </c:pt>
                <c:pt idx="1195">
                  <c:v>42647</c:v>
                </c:pt>
                <c:pt idx="1196">
                  <c:v>42648</c:v>
                </c:pt>
                <c:pt idx="1197">
                  <c:v>42649</c:v>
                </c:pt>
                <c:pt idx="1198">
                  <c:v>42650</c:v>
                </c:pt>
                <c:pt idx="1199">
                  <c:v>42653</c:v>
                </c:pt>
                <c:pt idx="1200">
                  <c:v>42654</c:v>
                </c:pt>
                <c:pt idx="1201">
                  <c:v>42655</c:v>
                </c:pt>
                <c:pt idx="1202">
                  <c:v>42656</c:v>
                </c:pt>
                <c:pt idx="1203">
                  <c:v>42657</c:v>
                </c:pt>
                <c:pt idx="1204">
                  <c:v>42660</c:v>
                </c:pt>
                <c:pt idx="1205">
                  <c:v>42661</c:v>
                </c:pt>
                <c:pt idx="1206">
                  <c:v>42662</c:v>
                </c:pt>
                <c:pt idx="1207">
                  <c:v>42663</c:v>
                </c:pt>
                <c:pt idx="1208">
                  <c:v>42664</c:v>
                </c:pt>
                <c:pt idx="1209">
                  <c:v>42667</c:v>
                </c:pt>
                <c:pt idx="1210">
                  <c:v>42668</c:v>
                </c:pt>
                <c:pt idx="1211">
                  <c:v>42669</c:v>
                </c:pt>
                <c:pt idx="1212">
                  <c:v>42670</c:v>
                </c:pt>
                <c:pt idx="1213">
                  <c:v>42671</c:v>
                </c:pt>
                <c:pt idx="1214">
                  <c:v>42674</c:v>
                </c:pt>
                <c:pt idx="1215">
                  <c:v>42675</c:v>
                </c:pt>
                <c:pt idx="1216">
                  <c:v>42676</c:v>
                </c:pt>
                <c:pt idx="1217">
                  <c:v>42677</c:v>
                </c:pt>
                <c:pt idx="1218">
                  <c:v>42681</c:v>
                </c:pt>
                <c:pt idx="1219">
                  <c:v>42682</c:v>
                </c:pt>
                <c:pt idx="1220">
                  <c:v>42683</c:v>
                </c:pt>
                <c:pt idx="1221">
                  <c:v>42684</c:v>
                </c:pt>
                <c:pt idx="1222">
                  <c:v>42685</c:v>
                </c:pt>
                <c:pt idx="1223">
                  <c:v>42688</c:v>
                </c:pt>
                <c:pt idx="1224">
                  <c:v>42689</c:v>
                </c:pt>
                <c:pt idx="1225">
                  <c:v>42690</c:v>
                </c:pt>
                <c:pt idx="1226">
                  <c:v>42691</c:v>
                </c:pt>
                <c:pt idx="1227">
                  <c:v>42692</c:v>
                </c:pt>
                <c:pt idx="1228">
                  <c:v>42695</c:v>
                </c:pt>
                <c:pt idx="1229">
                  <c:v>42696</c:v>
                </c:pt>
                <c:pt idx="1230">
                  <c:v>42697</c:v>
                </c:pt>
                <c:pt idx="1231">
                  <c:v>42698</c:v>
                </c:pt>
                <c:pt idx="1232">
                  <c:v>42699</c:v>
                </c:pt>
                <c:pt idx="1233">
                  <c:v>42702</c:v>
                </c:pt>
                <c:pt idx="1234">
                  <c:v>42703</c:v>
                </c:pt>
                <c:pt idx="1235">
                  <c:v>42704</c:v>
                </c:pt>
                <c:pt idx="1236">
                  <c:v>42705</c:v>
                </c:pt>
                <c:pt idx="1237">
                  <c:v>42706</c:v>
                </c:pt>
                <c:pt idx="1238">
                  <c:v>42709</c:v>
                </c:pt>
                <c:pt idx="1239">
                  <c:v>42710</c:v>
                </c:pt>
                <c:pt idx="1240">
                  <c:v>42711</c:v>
                </c:pt>
                <c:pt idx="1241">
                  <c:v>42712</c:v>
                </c:pt>
                <c:pt idx="1242">
                  <c:v>42713</c:v>
                </c:pt>
                <c:pt idx="1243">
                  <c:v>42716</c:v>
                </c:pt>
                <c:pt idx="1244">
                  <c:v>42717</c:v>
                </c:pt>
                <c:pt idx="1245">
                  <c:v>42718</c:v>
                </c:pt>
                <c:pt idx="1246">
                  <c:v>42719</c:v>
                </c:pt>
                <c:pt idx="1247">
                  <c:v>42720</c:v>
                </c:pt>
                <c:pt idx="1248">
                  <c:v>42723</c:v>
                </c:pt>
                <c:pt idx="1249">
                  <c:v>42724</c:v>
                </c:pt>
                <c:pt idx="1250">
                  <c:v>42725</c:v>
                </c:pt>
                <c:pt idx="1251">
                  <c:v>42726</c:v>
                </c:pt>
                <c:pt idx="1252">
                  <c:v>42727</c:v>
                </c:pt>
                <c:pt idx="1253">
                  <c:v>42730</c:v>
                </c:pt>
                <c:pt idx="1254">
                  <c:v>42731</c:v>
                </c:pt>
                <c:pt idx="1255">
                  <c:v>42732</c:v>
                </c:pt>
                <c:pt idx="1256">
                  <c:v>42733</c:v>
                </c:pt>
                <c:pt idx="1257">
                  <c:v>42734</c:v>
                </c:pt>
                <c:pt idx="1258">
                  <c:v>42738</c:v>
                </c:pt>
                <c:pt idx="1259">
                  <c:v>42739</c:v>
                </c:pt>
                <c:pt idx="1260">
                  <c:v>42740</c:v>
                </c:pt>
                <c:pt idx="1261">
                  <c:v>42741</c:v>
                </c:pt>
                <c:pt idx="1262">
                  <c:v>42744</c:v>
                </c:pt>
                <c:pt idx="1263">
                  <c:v>42745</c:v>
                </c:pt>
                <c:pt idx="1264">
                  <c:v>42746</c:v>
                </c:pt>
                <c:pt idx="1265">
                  <c:v>42747</c:v>
                </c:pt>
                <c:pt idx="1266">
                  <c:v>42748</c:v>
                </c:pt>
                <c:pt idx="1267">
                  <c:v>42751</c:v>
                </c:pt>
                <c:pt idx="1268">
                  <c:v>42752</c:v>
                </c:pt>
                <c:pt idx="1269">
                  <c:v>42753</c:v>
                </c:pt>
                <c:pt idx="1270">
                  <c:v>42754</c:v>
                </c:pt>
                <c:pt idx="1271">
                  <c:v>42755</c:v>
                </c:pt>
                <c:pt idx="1272">
                  <c:v>42758</c:v>
                </c:pt>
                <c:pt idx="1273">
                  <c:v>42759</c:v>
                </c:pt>
                <c:pt idx="1274">
                  <c:v>42760</c:v>
                </c:pt>
                <c:pt idx="1275">
                  <c:v>42761</c:v>
                </c:pt>
                <c:pt idx="1276">
                  <c:v>42762</c:v>
                </c:pt>
                <c:pt idx="1277">
                  <c:v>42765</c:v>
                </c:pt>
                <c:pt idx="1278">
                  <c:v>42766</c:v>
                </c:pt>
                <c:pt idx="1279">
                  <c:v>42767</c:v>
                </c:pt>
                <c:pt idx="1280">
                  <c:v>42768</c:v>
                </c:pt>
                <c:pt idx="1281">
                  <c:v>42769</c:v>
                </c:pt>
                <c:pt idx="1282">
                  <c:v>42772</c:v>
                </c:pt>
                <c:pt idx="1283">
                  <c:v>42773</c:v>
                </c:pt>
                <c:pt idx="1284">
                  <c:v>42774</c:v>
                </c:pt>
                <c:pt idx="1285">
                  <c:v>42775</c:v>
                </c:pt>
                <c:pt idx="1286">
                  <c:v>42776</c:v>
                </c:pt>
                <c:pt idx="1287">
                  <c:v>42779</c:v>
                </c:pt>
                <c:pt idx="1288">
                  <c:v>42780</c:v>
                </c:pt>
                <c:pt idx="1289">
                  <c:v>42781</c:v>
                </c:pt>
                <c:pt idx="1290">
                  <c:v>42782</c:v>
                </c:pt>
                <c:pt idx="1291">
                  <c:v>42783</c:v>
                </c:pt>
                <c:pt idx="1292">
                  <c:v>42786</c:v>
                </c:pt>
                <c:pt idx="1293">
                  <c:v>42787</c:v>
                </c:pt>
                <c:pt idx="1294">
                  <c:v>42788</c:v>
                </c:pt>
                <c:pt idx="1295">
                  <c:v>42790</c:v>
                </c:pt>
                <c:pt idx="1296">
                  <c:v>42793</c:v>
                </c:pt>
                <c:pt idx="1297">
                  <c:v>42794</c:v>
                </c:pt>
                <c:pt idx="1298">
                  <c:v>42795</c:v>
                </c:pt>
                <c:pt idx="1299">
                  <c:v>42796</c:v>
                </c:pt>
                <c:pt idx="1300">
                  <c:v>42797</c:v>
                </c:pt>
                <c:pt idx="1301">
                  <c:v>42800</c:v>
                </c:pt>
                <c:pt idx="1302">
                  <c:v>42801</c:v>
                </c:pt>
                <c:pt idx="1303">
                  <c:v>42803</c:v>
                </c:pt>
                <c:pt idx="1304">
                  <c:v>42804</c:v>
                </c:pt>
                <c:pt idx="1305">
                  <c:v>42807</c:v>
                </c:pt>
                <c:pt idx="1306">
                  <c:v>42808</c:v>
                </c:pt>
                <c:pt idx="1307">
                  <c:v>42809</c:v>
                </c:pt>
                <c:pt idx="1308">
                  <c:v>42810</c:v>
                </c:pt>
                <c:pt idx="1309">
                  <c:v>42811</c:v>
                </c:pt>
                <c:pt idx="1310">
                  <c:v>42814</c:v>
                </c:pt>
                <c:pt idx="1311">
                  <c:v>42815</c:v>
                </c:pt>
                <c:pt idx="1312">
                  <c:v>42816</c:v>
                </c:pt>
                <c:pt idx="1313">
                  <c:v>42817</c:v>
                </c:pt>
                <c:pt idx="1314">
                  <c:v>42818</c:v>
                </c:pt>
                <c:pt idx="1315">
                  <c:v>42821</c:v>
                </c:pt>
                <c:pt idx="1316">
                  <c:v>42822</c:v>
                </c:pt>
                <c:pt idx="1317">
                  <c:v>42823</c:v>
                </c:pt>
                <c:pt idx="1318">
                  <c:v>42824</c:v>
                </c:pt>
                <c:pt idx="1319">
                  <c:v>42825</c:v>
                </c:pt>
                <c:pt idx="1320">
                  <c:v>42828</c:v>
                </c:pt>
                <c:pt idx="1321">
                  <c:v>42829</c:v>
                </c:pt>
                <c:pt idx="1322">
                  <c:v>42830</c:v>
                </c:pt>
                <c:pt idx="1323">
                  <c:v>42831</c:v>
                </c:pt>
                <c:pt idx="1324">
                  <c:v>42832</c:v>
                </c:pt>
                <c:pt idx="1325">
                  <c:v>42835</c:v>
                </c:pt>
                <c:pt idx="1326">
                  <c:v>42836</c:v>
                </c:pt>
                <c:pt idx="1327">
                  <c:v>42837</c:v>
                </c:pt>
                <c:pt idx="1328">
                  <c:v>42838</c:v>
                </c:pt>
                <c:pt idx="1329">
                  <c:v>42839</c:v>
                </c:pt>
                <c:pt idx="1330">
                  <c:v>42842</c:v>
                </c:pt>
                <c:pt idx="1331">
                  <c:v>42843</c:v>
                </c:pt>
                <c:pt idx="1332">
                  <c:v>42844</c:v>
                </c:pt>
                <c:pt idx="1333">
                  <c:v>42845</c:v>
                </c:pt>
                <c:pt idx="1334">
                  <c:v>42846</c:v>
                </c:pt>
                <c:pt idx="1335">
                  <c:v>42849</c:v>
                </c:pt>
                <c:pt idx="1336">
                  <c:v>42850</c:v>
                </c:pt>
                <c:pt idx="1337">
                  <c:v>42851</c:v>
                </c:pt>
                <c:pt idx="1338">
                  <c:v>42852</c:v>
                </c:pt>
                <c:pt idx="1339">
                  <c:v>42853</c:v>
                </c:pt>
                <c:pt idx="1340">
                  <c:v>42857</c:v>
                </c:pt>
                <c:pt idx="1341">
                  <c:v>42858</c:v>
                </c:pt>
                <c:pt idx="1342">
                  <c:v>42859</c:v>
                </c:pt>
                <c:pt idx="1343">
                  <c:v>42860</c:v>
                </c:pt>
                <c:pt idx="1344">
                  <c:v>42865</c:v>
                </c:pt>
                <c:pt idx="1345">
                  <c:v>42866</c:v>
                </c:pt>
                <c:pt idx="1346">
                  <c:v>42867</c:v>
                </c:pt>
                <c:pt idx="1347">
                  <c:v>42870</c:v>
                </c:pt>
                <c:pt idx="1348">
                  <c:v>42871</c:v>
                </c:pt>
                <c:pt idx="1349">
                  <c:v>42872</c:v>
                </c:pt>
                <c:pt idx="1350">
                  <c:v>42873</c:v>
                </c:pt>
                <c:pt idx="1351">
                  <c:v>42874</c:v>
                </c:pt>
                <c:pt idx="1352">
                  <c:v>42877</c:v>
                </c:pt>
                <c:pt idx="1353">
                  <c:v>42878</c:v>
                </c:pt>
                <c:pt idx="1354">
                  <c:v>42879</c:v>
                </c:pt>
                <c:pt idx="1355">
                  <c:v>42880</c:v>
                </c:pt>
                <c:pt idx="1356">
                  <c:v>42881</c:v>
                </c:pt>
                <c:pt idx="1357">
                  <c:v>42884</c:v>
                </c:pt>
                <c:pt idx="1358">
                  <c:v>42885</c:v>
                </c:pt>
                <c:pt idx="1359">
                  <c:v>42886</c:v>
                </c:pt>
                <c:pt idx="1360">
                  <c:v>42887</c:v>
                </c:pt>
                <c:pt idx="1361">
                  <c:v>42888</c:v>
                </c:pt>
                <c:pt idx="1362">
                  <c:v>42891</c:v>
                </c:pt>
                <c:pt idx="1363">
                  <c:v>42892</c:v>
                </c:pt>
                <c:pt idx="1364">
                  <c:v>42893</c:v>
                </c:pt>
                <c:pt idx="1365">
                  <c:v>42894</c:v>
                </c:pt>
                <c:pt idx="1366">
                  <c:v>42895</c:v>
                </c:pt>
                <c:pt idx="1367">
                  <c:v>42899</c:v>
                </c:pt>
                <c:pt idx="1368">
                  <c:v>42900</c:v>
                </c:pt>
                <c:pt idx="1369">
                  <c:v>42901</c:v>
                </c:pt>
                <c:pt idx="1370">
                  <c:v>42902</c:v>
                </c:pt>
                <c:pt idx="1371">
                  <c:v>42905</c:v>
                </c:pt>
                <c:pt idx="1372">
                  <c:v>42906</c:v>
                </c:pt>
                <c:pt idx="1373">
                  <c:v>42907</c:v>
                </c:pt>
                <c:pt idx="1374">
                  <c:v>42908</c:v>
                </c:pt>
                <c:pt idx="1375">
                  <c:v>42909</c:v>
                </c:pt>
                <c:pt idx="1376">
                  <c:v>42912</c:v>
                </c:pt>
                <c:pt idx="1377">
                  <c:v>42913</c:v>
                </c:pt>
                <c:pt idx="1378">
                  <c:v>42914</c:v>
                </c:pt>
                <c:pt idx="1379">
                  <c:v>42915</c:v>
                </c:pt>
                <c:pt idx="1380">
                  <c:v>42916</c:v>
                </c:pt>
                <c:pt idx="1381">
                  <c:v>42919</c:v>
                </c:pt>
                <c:pt idx="1382">
                  <c:v>42920</c:v>
                </c:pt>
                <c:pt idx="1383">
                  <c:v>42921</c:v>
                </c:pt>
                <c:pt idx="1384">
                  <c:v>42922</c:v>
                </c:pt>
                <c:pt idx="1385">
                  <c:v>42923</c:v>
                </c:pt>
                <c:pt idx="1386">
                  <c:v>42926</c:v>
                </c:pt>
                <c:pt idx="1387">
                  <c:v>42927</c:v>
                </c:pt>
                <c:pt idx="1388">
                  <c:v>42928</c:v>
                </c:pt>
                <c:pt idx="1389">
                  <c:v>42929</c:v>
                </c:pt>
                <c:pt idx="1390">
                  <c:v>42930</c:v>
                </c:pt>
                <c:pt idx="1391">
                  <c:v>42933</c:v>
                </c:pt>
                <c:pt idx="1392">
                  <c:v>42934</c:v>
                </c:pt>
                <c:pt idx="1393">
                  <c:v>42935</c:v>
                </c:pt>
                <c:pt idx="1394">
                  <c:v>42936</c:v>
                </c:pt>
                <c:pt idx="1395">
                  <c:v>42937</c:v>
                </c:pt>
                <c:pt idx="1396">
                  <c:v>42940</c:v>
                </c:pt>
                <c:pt idx="1397">
                  <c:v>42941</c:v>
                </c:pt>
                <c:pt idx="1398">
                  <c:v>42942</c:v>
                </c:pt>
                <c:pt idx="1399">
                  <c:v>42943</c:v>
                </c:pt>
                <c:pt idx="1400">
                  <c:v>42944</c:v>
                </c:pt>
                <c:pt idx="1401">
                  <c:v>42947</c:v>
                </c:pt>
                <c:pt idx="1402">
                  <c:v>42948</c:v>
                </c:pt>
                <c:pt idx="1403">
                  <c:v>42949</c:v>
                </c:pt>
                <c:pt idx="1404">
                  <c:v>42950</c:v>
                </c:pt>
                <c:pt idx="1405">
                  <c:v>42951</c:v>
                </c:pt>
                <c:pt idx="1406">
                  <c:v>42954</c:v>
                </c:pt>
                <c:pt idx="1407">
                  <c:v>42955</c:v>
                </c:pt>
                <c:pt idx="1408">
                  <c:v>42956</c:v>
                </c:pt>
                <c:pt idx="1409">
                  <c:v>42957</c:v>
                </c:pt>
                <c:pt idx="1410">
                  <c:v>42958</c:v>
                </c:pt>
                <c:pt idx="1411">
                  <c:v>42961</c:v>
                </c:pt>
                <c:pt idx="1412">
                  <c:v>42962</c:v>
                </c:pt>
                <c:pt idx="1413">
                  <c:v>42963</c:v>
                </c:pt>
                <c:pt idx="1414">
                  <c:v>42964</c:v>
                </c:pt>
                <c:pt idx="1415">
                  <c:v>42965</c:v>
                </c:pt>
                <c:pt idx="1416">
                  <c:v>42968</c:v>
                </c:pt>
                <c:pt idx="1417">
                  <c:v>42969</c:v>
                </c:pt>
                <c:pt idx="1418">
                  <c:v>42970</c:v>
                </c:pt>
                <c:pt idx="1419">
                  <c:v>42971</c:v>
                </c:pt>
                <c:pt idx="1420">
                  <c:v>42972</c:v>
                </c:pt>
                <c:pt idx="1421">
                  <c:v>42975</c:v>
                </c:pt>
                <c:pt idx="1422">
                  <c:v>42976</c:v>
                </c:pt>
                <c:pt idx="1423">
                  <c:v>42977</c:v>
                </c:pt>
                <c:pt idx="1424">
                  <c:v>42978</c:v>
                </c:pt>
                <c:pt idx="1425">
                  <c:v>42979</c:v>
                </c:pt>
                <c:pt idx="1426">
                  <c:v>42982</c:v>
                </c:pt>
                <c:pt idx="1427">
                  <c:v>42983</c:v>
                </c:pt>
                <c:pt idx="1428">
                  <c:v>42984</c:v>
                </c:pt>
                <c:pt idx="1429">
                  <c:v>42985</c:v>
                </c:pt>
                <c:pt idx="1430">
                  <c:v>42986</c:v>
                </c:pt>
                <c:pt idx="1431">
                  <c:v>42989</c:v>
                </c:pt>
                <c:pt idx="1432">
                  <c:v>42990</c:v>
                </c:pt>
                <c:pt idx="1433">
                  <c:v>42991</c:v>
                </c:pt>
                <c:pt idx="1434">
                  <c:v>42992</c:v>
                </c:pt>
                <c:pt idx="1435">
                  <c:v>42993</c:v>
                </c:pt>
                <c:pt idx="1436">
                  <c:v>42996</c:v>
                </c:pt>
                <c:pt idx="1437">
                  <c:v>42997</c:v>
                </c:pt>
                <c:pt idx="1438">
                  <c:v>42998</c:v>
                </c:pt>
                <c:pt idx="1439">
                  <c:v>42999</c:v>
                </c:pt>
                <c:pt idx="1440">
                  <c:v>43000</c:v>
                </c:pt>
                <c:pt idx="1441">
                  <c:v>43003</c:v>
                </c:pt>
                <c:pt idx="1442">
                  <c:v>43004</c:v>
                </c:pt>
                <c:pt idx="1443">
                  <c:v>43005</c:v>
                </c:pt>
                <c:pt idx="1444">
                  <c:v>43006</c:v>
                </c:pt>
                <c:pt idx="1445">
                  <c:v>43007</c:v>
                </c:pt>
                <c:pt idx="1446">
                  <c:v>43010</c:v>
                </c:pt>
                <c:pt idx="1447">
                  <c:v>43011</c:v>
                </c:pt>
                <c:pt idx="1448">
                  <c:v>43012</c:v>
                </c:pt>
                <c:pt idx="1449">
                  <c:v>43013</c:v>
                </c:pt>
                <c:pt idx="1450">
                  <c:v>43014</c:v>
                </c:pt>
                <c:pt idx="1451">
                  <c:v>43017</c:v>
                </c:pt>
                <c:pt idx="1452">
                  <c:v>43018</c:v>
                </c:pt>
                <c:pt idx="1453">
                  <c:v>43019</c:v>
                </c:pt>
                <c:pt idx="1454">
                  <c:v>43020</c:v>
                </c:pt>
                <c:pt idx="1455">
                  <c:v>43021</c:v>
                </c:pt>
                <c:pt idx="1456">
                  <c:v>43024</c:v>
                </c:pt>
                <c:pt idx="1457">
                  <c:v>43025</c:v>
                </c:pt>
                <c:pt idx="1458">
                  <c:v>43026</c:v>
                </c:pt>
                <c:pt idx="1459">
                  <c:v>43027</c:v>
                </c:pt>
                <c:pt idx="1460">
                  <c:v>43028</c:v>
                </c:pt>
                <c:pt idx="1461">
                  <c:v>43031</c:v>
                </c:pt>
                <c:pt idx="1462">
                  <c:v>43032</c:v>
                </c:pt>
                <c:pt idx="1463">
                  <c:v>43033</c:v>
                </c:pt>
                <c:pt idx="1464">
                  <c:v>43034</c:v>
                </c:pt>
                <c:pt idx="1465">
                  <c:v>43035</c:v>
                </c:pt>
                <c:pt idx="1466">
                  <c:v>43038</c:v>
                </c:pt>
                <c:pt idx="1467">
                  <c:v>43039</c:v>
                </c:pt>
                <c:pt idx="1468">
                  <c:v>43040</c:v>
                </c:pt>
                <c:pt idx="1469">
                  <c:v>43041</c:v>
                </c:pt>
                <c:pt idx="1470">
                  <c:v>43042</c:v>
                </c:pt>
                <c:pt idx="1471">
                  <c:v>43046</c:v>
                </c:pt>
                <c:pt idx="1472">
                  <c:v>43047</c:v>
                </c:pt>
                <c:pt idx="1473">
                  <c:v>43048</c:v>
                </c:pt>
                <c:pt idx="1474">
                  <c:v>43049</c:v>
                </c:pt>
                <c:pt idx="1475">
                  <c:v>43052</c:v>
                </c:pt>
                <c:pt idx="1476">
                  <c:v>43053</c:v>
                </c:pt>
                <c:pt idx="1477">
                  <c:v>43054</c:v>
                </c:pt>
                <c:pt idx="1478">
                  <c:v>43055</c:v>
                </c:pt>
                <c:pt idx="1479">
                  <c:v>43056</c:v>
                </c:pt>
                <c:pt idx="1480">
                  <c:v>43059</c:v>
                </c:pt>
                <c:pt idx="1481">
                  <c:v>43060</c:v>
                </c:pt>
                <c:pt idx="1482">
                  <c:v>43061</c:v>
                </c:pt>
                <c:pt idx="1483">
                  <c:v>43062</c:v>
                </c:pt>
                <c:pt idx="1484">
                  <c:v>43063</c:v>
                </c:pt>
                <c:pt idx="1485">
                  <c:v>43066</c:v>
                </c:pt>
                <c:pt idx="1486">
                  <c:v>43067</c:v>
                </c:pt>
                <c:pt idx="1487">
                  <c:v>43068</c:v>
                </c:pt>
                <c:pt idx="1488">
                  <c:v>43069</c:v>
                </c:pt>
                <c:pt idx="1489">
                  <c:v>43070</c:v>
                </c:pt>
                <c:pt idx="1490">
                  <c:v>43073</c:v>
                </c:pt>
                <c:pt idx="1491">
                  <c:v>43074</c:v>
                </c:pt>
                <c:pt idx="1492">
                  <c:v>43075</c:v>
                </c:pt>
                <c:pt idx="1493">
                  <c:v>43076</c:v>
                </c:pt>
                <c:pt idx="1494">
                  <c:v>43077</c:v>
                </c:pt>
                <c:pt idx="1495">
                  <c:v>43080</c:v>
                </c:pt>
                <c:pt idx="1496">
                  <c:v>43081</c:v>
                </c:pt>
                <c:pt idx="1497">
                  <c:v>43082</c:v>
                </c:pt>
                <c:pt idx="1498">
                  <c:v>43083</c:v>
                </c:pt>
                <c:pt idx="1499">
                  <c:v>43084</c:v>
                </c:pt>
                <c:pt idx="1500">
                  <c:v>43087</c:v>
                </c:pt>
                <c:pt idx="1501">
                  <c:v>43088</c:v>
                </c:pt>
                <c:pt idx="1502">
                  <c:v>43089</c:v>
                </c:pt>
                <c:pt idx="1503">
                  <c:v>43090</c:v>
                </c:pt>
                <c:pt idx="1504">
                  <c:v>43091</c:v>
                </c:pt>
                <c:pt idx="1505">
                  <c:v>43094</c:v>
                </c:pt>
                <c:pt idx="1506">
                  <c:v>43095</c:v>
                </c:pt>
                <c:pt idx="1507">
                  <c:v>43096</c:v>
                </c:pt>
                <c:pt idx="1508">
                  <c:v>43097</c:v>
                </c:pt>
                <c:pt idx="1509">
                  <c:v>43098</c:v>
                </c:pt>
                <c:pt idx="1510">
                  <c:v>43103</c:v>
                </c:pt>
                <c:pt idx="1511">
                  <c:v>43104</c:v>
                </c:pt>
                <c:pt idx="1512">
                  <c:v>43105</c:v>
                </c:pt>
                <c:pt idx="1513">
                  <c:v>43109</c:v>
                </c:pt>
                <c:pt idx="1514">
                  <c:v>43110</c:v>
                </c:pt>
                <c:pt idx="1515">
                  <c:v>43111</c:v>
                </c:pt>
                <c:pt idx="1516">
                  <c:v>43112</c:v>
                </c:pt>
                <c:pt idx="1517">
                  <c:v>43115</c:v>
                </c:pt>
                <c:pt idx="1518">
                  <c:v>43116</c:v>
                </c:pt>
                <c:pt idx="1519">
                  <c:v>43117</c:v>
                </c:pt>
                <c:pt idx="1520">
                  <c:v>43118</c:v>
                </c:pt>
                <c:pt idx="1521">
                  <c:v>43119</c:v>
                </c:pt>
                <c:pt idx="1522">
                  <c:v>43122</c:v>
                </c:pt>
                <c:pt idx="1523">
                  <c:v>43123</c:v>
                </c:pt>
                <c:pt idx="1524">
                  <c:v>43124</c:v>
                </c:pt>
                <c:pt idx="1525">
                  <c:v>43125</c:v>
                </c:pt>
                <c:pt idx="1526">
                  <c:v>43126</c:v>
                </c:pt>
                <c:pt idx="1527">
                  <c:v>43129</c:v>
                </c:pt>
                <c:pt idx="1528">
                  <c:v>43130</c:v>
                </c:pt>
                <c:pt idx="1529">
                  <c:v>43131</c:v>
                </c:pt>
                <c:pt idx="1530">
                  <c:v>43132</c:v>
                </c:pt>
                <c:pt idx="1531">
                  <c:v>43133</c:v>
                </c:pt>
                <c:pt idx="1532">
                  <c:v>43136</c:v>
                </c:pt>
                <c:pt idx="1533">
                  <c:v>43137</c:v>
                </c:pt>
                <c:pt idx="1534">
                  <c:v>43138</c:v>
                </c:pt>
                <c:pt idx="1535">
                  <c:v>43139</c:v>
                </c:pt>
                <c:pt idx="1536">
                  <c:v>43140</c:v>
                </c:pt>
                <c:pt idx="1537">
                  <c:v>43143</c:v>
                </c:pt>
                <c:pt idx="1538">
                  <c:v>43144</c:v>
                </c:pt>
                <c:pt idx="1539">
                  <c:v>43145</c:v>
                </c:pt>
                <c:pt idx="1540">
                  <c:v>43146</c:v>
                </c:pt>
                <c:pt idx="1541">
                  <c:v>43147</c:v>
                </c:pt>
                <c:pt idx="1542">
                  <c:v>43150</c:v>
                </c:pt>
                <c:pt idx="1543">
                  <c:v>43151</c:v>
                </c:pt>
                <c:pt idx="1544">
                  <c:v>43152</c:v>
                </c:pt>
                <c:pt idx="1545">
                  <c:v>43153</c:v>
                </c:pt>
                <c:pt idx="1546">
                  <c:v>43157</c:v>
                </c:pt>
                <c:pt idx="1547">
                  <c:v>43158</c:v>
                </c:pt>
                <c:pt idx="1548">
                  <c:v>43159</c:v>
                </c:pt>
                <c:pt idx="1549">
                  <c:v>43160</c:v>
                </c:pt>
                <c:pt idx="1550">
                  <c:v>43161</c:v>
                </c:pt>
                <c:pt idx="1551">
                  <c:v>43164</c:v>
                </c:pt>
                <c:pt idx="1552">
                  <c:v>43165</c:v>
                </c:pt>
                <c:pt idx="1553">
                  <c:v>43166</c:v>
                </c:pt>
                <c:pt idx="1554">
                  <c:v>43168</c:v>
                </c:pt>
                <c:pt idx="1555">
                  <c:v>43171</c:v>
                </c:pt>
                <c:pt idx="1556">
                  <c:v>43172</c:v>
                </c:pt>
                <c:pt idx="1557">
                  <c:v>43173</c:v>
                </c:pt>
                <c:pt idx="1558">
                  <c:v>43174</c:v>
                </c:pt>
                <c:pt idx="1559">
                  <c:v>43175</c:v>
                </c:pt>
                <c:pt idx="1560">
                  <c:v>43178</c:v>
                </c:pt>
                <c:pt idx="1561">
                  <c:v>43179</c:v>
                </c:pt>
                <c:pt idx="1562">
                  <c:v>43180</c:v>
                </c:pt>
                <c:pt idx="1563">
                  <c:v>43181</c:v>
                </c:pt>
                <c:pt idx="1564">
                  <c:v>43182</c:v>
                </c:pt>
                <c:pt idx="1565">
                  <c:v>43185</c:v>
                </c:pt>
                <c:pt idx="1566">
                  <c:v>43186</c:v>
                </c:pt>
                <c:pt idx="1567">
                  <c:v>43187</c:v>
                </c:pt>
                <c:pt idx="1568">
                  <c:v>43188</c:v>
                </c:pt>
                <c:pt idx="1569">
                  <c:v>43189</c:v>
                </c:pt>
                <c:pt idx="1570">
                  <c:v>43192</c:v>
                </c:pt>
                <c:pt idx="1571">
                  <c:v>43193</c:v>
                </c:pt>
                <c:pt idx="1572">
                  <c:v>43194</c:v>
                </c:pt>
                <c:pt idx="1573">
                  <c:v>43195</c:v>
                </c:pt>
                <c:pt idx="1574">
                  <c:v>43196</c:v>
                </c:pt>
                <c:pt idx="1575">
                  <c:v>43199</c:v>
                </c:pt>
                <c:pt idx="1576">
                  <c:v>43200</c:v>
                </c:pt>
                <c:pt idx="1577">
                  <c:v>43201</c:v>
                </c:pt>
                <c:pt idx="1578">
                  <c:v>43202</c:v>
                </c:pt>
                <c:pt idx="1579">
                  <c:v>43203</c:v>
                </c:pt>
                <c:pt idx="1580">
                  <c:v>43206</c:v>
                </c:pt>
                <c:pt idx="1581">
                  <c:v>43207</c:v>
                </c:pt>
                <c:pt idx="1582">
                  <c:v>43208</c:v>
                </c:pt>
                <c:pt idx="1583">
                  <c:v>43209</c:v>
                </c:pt>
                <c:pt idx="1584">
                  <c:v>43210</c:v>
                </c:pt>
                <c:pt idx="1585">
                  <c:v>43213</c:v>
                </c:pt>
                <c:pt idx="1586">
                  <c:v>43214</c:v>
                </c:pt>
                <c:pt idx="1587">
                  <c:v>43215</c:v>
                </c:pt>
                <c:pt idx="1588">
                  <c:v>43216</c:v>
                </c:pt>
                <c:pt idx="1589">
                  <c:v>43217</c:v>
                </c:pt>
                <c:pt idx="1590">
                  <c:v>43218</c:v>
                </c:pt>
                <c:pt idx="1591">
                  <c:v>43220</c:v>
                </c:pt>
                <c:pt idx="1592">
                  <c:v>43222</c:v>
                </c:pt>
                <c:pt idx="1593">
                  <c:v>43223</c:v>
                </c:pt>
                <c:pt idx="1594">
                  <c:v>43224</c:v>
                </c:pt>
                <c:pt idx="1595">
                  <c:v>43227</c:v>
                </c:pt>
                <c:pt idx="1596">
                  <c:v>43228</c:v>
                </c:pt>
                <c:pt idx="1597">
                  <c:v>43230</c:v>
                </c:pt>
                <c:pt idx="1598">
                  <c:v>43231</c:v>
                </c:pt>
                <c:pt idx="1599">
                  <c:v>43234</c:v>
                </c:pt>
                <c:pt idx="1600">
                  <c:v>43235</c:v>
                </c:pt>
                <c:pt idx="1601">
                  <c:v>43236</c:v>
                </c:pt>
                <c:pt idx="1602">
                  <c:v>43237</c:v>
                </c:pt>
                <c:pt idx="1603">
                  <c:v>43238</c:v>
                </c:pt>
                <c:pt idx="1604">
                  <c:v>43241</c:v>
                </c:pt>
                <c:pt idx="1605">
                  <c:v>43242</c:v>
                </c:pt>
                <c:pt idx="1606">
                  <c:v>43243</c:v>
                </c:pt>
                <c:pt idx="1607">
                  <c:v>43244</c:v>
                </c:pt>
                <c:pt idx="1608">
                  <c:v>43245</c:v>
                </c:pt>
                <c:pt idx="1609">
                  <c:v>43248</c:v>
                </c:pt>
                <c:pt idx="1610">
                  <c:v>43249</c:v>
                </c:pt>
                <c:pt idx="1611">
                  <c:v>43250</c:v>
                </c:pt>
                <c:pt idx="1612">
                  <c:v>43251</c:v>
                </c:pt>
                <c:pt idx="1613">
                  <c:v>43252</c:v>
                </c:pt>
                <c:pt idx="1614">
                  <c:v>43255</c:v>
                </c:pt>
                <c:pt idx="1615">
                  <c:v>43256</c:v>
                </c:pt>
                <c:pt idx="1616">
                  <c:v>43257</c:v>
                </c:pt>
                <c:pt idx="1617">
                  <c:v>43258</c:v>
                </c:pt>
                <c:pt idx="1618">
                  <c:v>43259</c:v>
                </c:pt>
                <c:pt idx="1619">
                  <c:v>43260</c:v>
                </c:pt>
                <c:pt idx="1620">
                  <c:v>43262</c:v>
                </c:pt>
                <c:pt idx="1621">
                  <c:v>43264</c:v>
                </c:pt>
                <c:pt idx="1622">
                  <c:v>43265</c:v>
                </c:pt>
                <c:pt idx="1623">
                  <c:v>43266</c:v>
                </c:pt>
                <c:pt idx="1624">
                  <c:v>43269</c:v>
                </c:pt>
                <c:pt idx="1625">
                  <c:v>43270</c:v>
                </c:pt>
                <c:pt idx="1626">
                  <c:v>43271</c:v>
                </c:pt>
                <c:pt idx="1627">
                  <c:v>43272</c:v>
                </c:pt>
                <c:pt idx="1628">
                  <c:v>43273</c:v>
                </c:pt>
                <c:pt idx="1629">
                  <c:v>43276</c:v>
                </c:pt>
                <c:pt idx="1630">
                  <c:v>43277</c:v>
                </c:pt>
                <c:pt idx="1631">
                  <c:v>43278</c:v>
                </c:pt>
                <c:pt idx="1632">
                  <c:v>43279</c:v>
                </c:pt>
                <c:pt idx="1633">
                  <c:v>43280</c:v>
                </c:pt>
                <c:pt idx="1634">
                  <c:v>43283</c:v>
                </c:pt>
                <c:pt idx="1635">
                  <c:v>43284</c:v>
                </c:pt>
                <c:pt idx="1636">
                  <c:v>43285</c:v>
                </c:pt>
                <c:pt idx="1637">
                  <c:v>43286</c:v>
                </c:pt>
                <c:pt idx="1638">
                  <c:v>43287</c:v>
                </c:pt>
                <c:pt idx="1639">
                  <c:v>43290</c:v>
                </c:pt>
                <c:pt idx="1640">
                  <c:v>43291</c:v>
                </c:pt>
                <c:pt idx="1641">
                  <c:v>43292</c:v>
                </c:pt>
                <c:pt idx="1642">
                  <c:v>43293</c:v>
                </c:pt>
                <c:pt idx="1643">
                  <c:v>43294</c:v>
                </c:pt>
                <c:pt idx="1644">
                  <c:v>43297</c:v>
                </c:pt>
                <c:pt idx="1645">
                  <c:v>43298</c:v>
                </c:pt>
                <c:pt idx="1646">
                  <c:v>43299</c:v>
                </c:pt>
                <c:pt idx="1647">
                  <c:v>43300</c:v>
                </c:pt>
                <c:pt idx="1648">
                  <c:v>43301</c:v>
                </c:pt>
                <c:pt idx="1649">
                  <c:v>43304</c:v>
                </c:pt>
                <c:pt idx="1650">
                  <c:v>43305</c:v>
                </c:pt>
                <c:pt idx="1651">
                  <c:v>43306</c:v>
                </c:pt>
                <c:pt idx="1652">
                  <c:v>43307</c:v>
                </c:pt>
                <c:pt idx="1653">
                  <c:v>43308</c:v>
                </c:pt>
                <c:pt idx="1654">
                  <c:v>43311</c:v>
                </c:pt>
                <c:pt idx="1655">
                  <c:v>43312</c:v>
                </c:pt>
                <c:pt idx="1656">
                  <c:v>43313</c:v>
                </c:pt>
                <c:pt idx="1657">
                  <c:v>43314</c:v>
                </c:pt>
                <c:pt idx="1658">
                  <c:v>43315</c:v>
                </c:pt>
                <c:pt idx="1659">
                  <c:v>43318</c:v>
                </c:pt>
                <c:pt idx="1660">
                  <c:v>43319</c:v>
                </c:pt>
                <c:pt idx="1661">
                  <c:v>43320</c:v>
                </c:pt>
                <c:pt idx="1662">
                  <c:v>43321</c:v>
                </c:pt>
                <c:pt idx="1663">
                  <c:v>43322</c:v>
                </c:pt>
                <c:pt idx="1664">
                  <c:v>43325</c:v>
                </c:pt>
                <c:pt idx="1665">
                  <c:v>43326</c:v>
                </c:pt>
                <c:pt idx="1666">
                  <c:v>43327</c:v>
                </c:pt>
                <c:pt idx="1667">
                  <c:v>43328</c:v>
                </c:pt>
                <c:pt idx="1668">
                  <c:v>43329</c:v>
                </c:pt>
                <c:pt idx="1669">
                  <c:v>43332</c:v>
                </c:pt>
                <c:pt idx="1670">
                  <c:v>43333</c:v>
                </c:pt>
                <c:pt idx="1671">
                  <c:v>43334</c:v>
                </c:pt>
                <c:pt idx="1672">
                  <c:v>43335</c:v>
                </c:pt>
                <c:pt idx="1673">
                  <c:v>43336</c:v>
                </c:pt>
                <c:pt idx="1674">
                  <c:v>43339</c:v>
                </c:pt>
                <c:pt idx="1675">
                  <c:v>43340</c:v>
                </c:pt>
                <c:pt idx="1676">
                  <c:v>43341</c:v>
                </c:pt>
                <c:pt idx="1677">
                  <c:v>43342</c:v>
                </c:pt>
                <c:pt idx="1678">
                  <c:v>43343</c:v>
                </c:pt>
                <c:pt idx="1679">
                  <c:v>43346</c:v>
                </c:pt>
                <c:pt idx="1680">
                  <c:v>43347</c:v>
                </c:pt>
                <c:pt idx="1681">
                  <c:v>43348</c:v>
                </c:pt>
                <c:pt idx="1682">
                  <c:v>43349</c:v>
                </c:pt>
                <c:pt idx="1683">
                  <c:v>43350</c:v>
                </c:pt>
                <c:pt idx="1684">
                  <c:v>43353</c:v>
                </c:pt>
                <c:pt idx="1685">
                  <c:v>43354</c:v>
                </c:pt>
                <c:pt idx="1686">
                  <c:v>43355</c:v>
                </c:pt>
                <c:pt idx="1687">
                  <c:v>43356</c:v>
                </c:pt>
                <c:pt idx="1688">
                  <c:v>43357</c:v>
                </c:pt>
                <c:pt idx="1689">
                  <c:v>43360</c:v>
                </c:pt>
                <c:pt idx="1690">
                  <c:v>43361</c:v>
                </c:pt>
                <c:pt idx="1691">
                  <c:v>43362</c:v>
                </c:pt>
                <c:pt idx="1692">
                  <c:v>43363</c:v>
                </c:pt>
                <c:pt idx="1693">
                  <c:v>43364</c:v>
                </c:pt>
                <c:pt idx="1694">
                  <c:v>43367</c:v>
                </c:pt>
                <c:pt idx="1695">
                  <c:v>43368</c:v>
                </c:pt>
                <c:pt idx="1696">
                  <c:v>43369</c:v>
                </c:pt>
                <c:pt idx="1697">
                  <c:v>43370</c:v>
                </c:pt>
                <c:pt idx="1698">
                  <c:v>43371</c:v>
                </c:pt>
                <c:pt idx="1699">
                  <c:v>43374</c:v>
                </c:pt>
                <c:pt idx="1700">
                  <c:v>43375</c:v>
                </c:pt>
                <c:pt idx="1701">
                  <c:v>43376</c:v>
                </c:pt>
                <c:pt idx="1702">
                  <c:v>43377</c:v>
                </c:pt>
                <c:pt idx="1703">
                  <c:v>43378</c:v>
                </c:pt>
                <c:pt idx="1704">
                  <c:v>43381</c:v>
                </c:pt>
                <c:pt idx="1705">
                  <c:v>43382</c:v>
                </c:pt>
                <c:pt idx="1706">
                  <c:v>43383</c:v>
                </c:pt>
                <c:pt idx="1707">
                  <c:v>43384</c:v>
                </c:pt>
                <c:pt idx="1708">
                  <c:v>43385</c:v>
                </c:pt>
                <c:pt idx="1709">
                  <c:v>43388</c:v>
                </c:pt>
                <c:pt idx="1710">
                  <c:v>43389</c:v>
                </c:pt>
                <c:pt idx="1711">
                  <c:v>43390</c:v>
                </c:pt>
                <c:pt idx="1712">
                  <c:v>43391</c:v>
                </c:pt>
                <c:pt idx="1713">
                  <c:v>43392</c:v>
                </c:pt>
                <c:pt idx="1714">
                  <c:v>43395</c:v>
                </c:pt>
                <c:pt idx="1715">
                  <c:v>43396</c:v>
                </c:pt>
                <c:pt idx="1716">
                  <c:v>43397</c:v>
                </c:pt>
                <c:pt idx="1717">
                  <c:v>43398</c:v>
                </c:pt>
                <c:pt idx="1718">
                  <c:v>43399</c:v>
                </c:pt>
                <c:pt idx="1719">
                  <c:v>43402</c:v>
                </c:pt>
                <c:pt idx="1720">
                  <c:v>43403</c:v>
                </c:pt>
                <c:pt idx="1721">
                  <c:v>43404</c:v>
                </c:pt>
                <c:pt idx="1722">
                  <c:v>43405</c:v>
                </c:pt>
                <c:pt idx="1723">
                  <c:v>43406</c:v>
                </c:pt>
                <c:pt idx="1724">
                  <c:v>43410</c:v>
                </c:pt>
                <c:pt idx="1725">
                  <c:v>43411</c:v>
                </c:pt>
                <c:pt idx="1726">
                  <c:v>43412</c:v>
                </c:pt>
                <c:pt idx="1727">
                  <c:v>43413</c:v>
                </c:pt>
                <c:pt idx="1728">
                  <c:v>43416</c:v>
                </c:pt>
                <c:pt idx="1729">
                  <c:v>43417</c:v>
                </c:pt>
                <c:pt idx="1730">
                  <c:v>43418</c:v>
                </c:pt>
                <c:pt idx="1731">
                  <c:v>43419</c:v>
                </c:pt>
                <c:pt idx="1732">
                  <c:v>43420</c:v>
                </c:pt>
                <c:pt idx="1733">
                  <c:v>43423</c:v>
                </c:pt>
                <c:pt idx="1734">
                  <c:v>43424</c:v>
                </c:pt>
                <c:pt idx="1735">
                  <c:v>43425</c:v>
                </c:pt>
                <c:pt idx="1736">
                  <c:v>43426</c:v>
                </c:pt>
                <c:pt idx="1737">
                  <c:v>43427</c:v>
                </c:pt>
                <c:pt idx="1738">
                  <c:v>43430</c:v>
                </c:pt>
                <c:pt idx="1739">
                  <c:v>43431</c:v>
                </c:pt>
                <c:pt idx="1740">
                  <c:v>43432</c:v>
                </c:pt>
                <c:pt idx="1741">
                  <c:v>43433</c:v>
                </c:pt>
                <c:pt idx="1742">
                  <c:v>43434</c:v>
                </c:pt>
                <c:pt idx="1743">
                  <c:v>43437</c:v>
                </c:pt>
                <c:pt idx="1744">
                  <c:v>43438</c:v>
                </c:pt>
                <c:pt idx="1745">
                  <c:v>43439</c:v>
                </c:pt>
                <c:pt idx="1746">
                  <c:v>43440</c:v>
                </c:pt>
                <c:pt idx="1747">
                  <c:v>43441</c:v>
                </c:pt>
                <c:pt idx="1748">
                  <c:v>43444</c:v>
                </c:pt>
                <c:pt idx="1749">
                  <c:v>43445</c:v>
                </c:pt>
                <c:pt idx="1750">
                  <c:v>43446</c:v>
                </c:pt>
                <c:pt idx="1751">
                  <c:v>43447</c:v>
                </c:pt>
                <c:pt idx="1752">
                  <c:v>43448</c:v>
                </c:pt>
                <c:pt idx="1753">
                  <c:v>43451</c:v>
                </c:pt>
                <c:pt idx="1754">
                  <c:v>43452</c:v>
                </c:pt>
                <c:pt idx="1755">
                  <c:v>43453</c:v>
                </c:pt>
                <c:pt idx="1756">
                  <c:v>43454</c:v>
                </c:pt>
                <c:pt idx="1757">
                  <c:v>43455</c:v>
                </c:pt>
                <c:pt idx="1758">
                  <c:v>43458</c:v>
                </c:pt>
                <c:pt idx="1759">
                  <c:v>43459</c:v>
                </c:pt>
                <c:pt idx="1760">
                  <c:v>43460</c:v>
                </c:pt>
                <c:pt idx="1761">
                  <c:v>43461</c:v>
                </c:pt>
                <c:pt idx="1762">
                  <c:v>43462</c:v>
                </c:pt>
                <c:pt idx="1763">
                  <c:v>43463</c:v>
                </c:pt>
                <c:pt idx="1764">
                  <c:v>43468</c:v>
                </c:pt>
                <c:pt idx="1765">
                  <c:v>43469</c:v>
                </c:pt>
                <c:pt idx="1766">
                  <c:v>43473</c:v>
                </c:pt>
                <c:pt idx="1767">
                  <c:v>43474</c:v>
                </c:pt>
                <c:pt idx="1768">
                  <c:v>43475</c:v>
                </c:pt>
                <c:pt idx="1769">
                  <c:v>43476</c:v>
                </c:pt>
                <c:pt idx="1770">
                  <c:v>43479</c:v>
                </c:pt>
                <c:pt idx="1771">
                  <c:v>43480</c:v>
                </c:pt>
                <c:pt idx="1772">
                  <c:v>43481</c:v>
                </c:pt>
                <c:pt idx="1773">
                  <c:v>43482</c:v>
                </c:pt>
                <c:pt idx="1774">
                  <c:v>43483</c:v>
                </c:pt>
                <c:pt idx="1775">
                  <c:v>43486</c:v>
                </c:pt>
                <c:pt idx="1776">
                  <c:v>43487</c:v>
                </c:pt>
                <c:pt idx="1777">
                  <c:v>43488</c:v>
                </c:pt>
                <c:pt idx="1778">
                  <c:v>43489</c:v>
                </c:pt>
                <c:pt idx="1779">
                  <c:v>43490</c:v>
                </c:pt>
                <c:pt idx="1780">
                  <c:v>43493</c:v>
                </c:pt>
                <c:pt idx="1781">
                  <c:v>43494</c:v>
                </c:pt>
                <c:pt idx="1782">
                  <c:v>43495</c:v>
                </c:pt>
                <c:pt idx="1783">
                  <c:v>43496</c:v>
                </c:pt>
                <c:pt idx="1784">
                  <c:v>43497</c:v>
                </c:pt>
                <c:pt idx="1785">
                  <c:v>43500</c:v>
                </c:pt>
                <c:pt idx="1786">
                  <c:v>43501</c:v>
                </c:pt>
                <c:pt idx="1787">
                  <c:v>43502</c:v>
                </c:pt>
                <c:pt idx="1788">
                  <c:v>43503</c:v>
                </c:pt>
                <c:pt idx="1789">
                  <c:v>43504</c:v>
                </c:pt>
                <c:pt idx="1790">
                  <c:v>43507</c:v>
                </c:pt>
                <c:pt idx="1791">
                  <c:v>43508</c:v>
                </c:pt>
                <c:pt idx="1792">
                  <c:v>43509</c:v>
                </c:pt>
                <c:pt idx="1793">
                  <c:v>43510</c:v>
                </c:pt>
                <c:pt idx="1794">
                  <c:v>43511</c:v>
                </c:pt>
                <c:pt idx="1795">
                  <c:v>43514</c:v>
                </c:pt>
                <c:pt idx="1796">
                  <c:v>43515</c:v>
                </c:pt>
                <c:pt idx="1797">
                  <c:v>43516</c:v>
                </c:pt>
                <c:pt idx="1798">
                  <c:v>43517</c:v>
                </c:pt>
                <c:pt idx="1799">
                  <c:v>43518</c:v>
                </c:pt>
                <c:pt idx="1800">
                  <c:v>43521</c:v>
                </c:pt>
                <c:pt idx="1801">
                  <c:v>43522</c:v>
                </c:pt>
                <c:pt idx="1802">
                  <c:v>43523</c:v>
                </c:pt>
                <c:pt idx="1803">
                  <c:v>43524</c:v>
                </c:pt>
                <c:pt idx="1804">
                  <c:v>43525</c:v>
                </c:pt>
                <c:pt idx="1805">
                  <c:v>43528</c:v>
                </c:pt>
                <c:pt idx="1806">
                  <c:v>43529</c:v>
                </c:pt>
                <c:pt idx="1807">
                  <c:v>43530</c:v>
                </c:pt>
                <c:pt idx="1808">
                  <c:v>43531</c:v>
                </c:pt>
                <c:pt idx="1809">
                  <c:v>43535</c:v>
                </c:pt>
                <c:pt idx="1810">
                  <c:v>43536</c:v>
                </c:pt>
                <c:pt idx="1811">
                  <c:v>43537</c:v>
                </c:pt>
                <c:pt idx="1812">
                  <c:v>43538</c:v>
                </c:pt>
                <c:pt idx="1813">
                  <c:v>43539</c:v>
                </c:pt>
                <c:pt idx="1814">
                  <c:v>43542</c:v>
                </c:pt>
                <c:pt idx="1815">
                  <c:v>43543</c:v>
                </c:pt>
                <c:pt idx="1816">
                  <c:v>43544</c:v>
                </c:pt>
                <c:pt idx="1817">
                  <c:v>43545</c:v>
                </c:pt>
                <c:pt idx="1818">
                  <c:v>43546</c:v>
                </c:pt>
                <c:pt idx="1819">
                  <c:v>43549</c:v>
                </c:pt>
                <c:pt idx="1820">
                  <c:v>43550</c:v>
                </c:pt>
                <c:pt idx="1821">
                  <c:v>43551</c:v>
                </c:pt>
                <c:pt idx="1822">
                  <c:v>43552</c:v>
                </c:pt>
                <c:pt idx="1823">
                  <c:v>43553</c:v>
                </c:pt>
                <c:pt idx="1824">
                  <c:v>43556</c:v>
                </c:pt>
                <c:pt idx="1825">
                  <c:v>43557</c:v>
                </c:pt>
                <c:pt idx="1826">
                  <c:v>43558</c:v>
                </c:pt>
                <c:pt idx="1827">
                  <c:v>43559</c:v>
                </c:pt>
                <c:pt idx="1828">
                  <c:v>43560</c:v>
                </c:pt>
                <c:pt idx="1829">
                  <c:v>43563</c:v>
                </c:pt>
                <c:pt idx="1830">
                  <c:v>43564</c:v>
                </c:pt>
                <c:pt idx="1831">
                  <c:v>43565</c:v>
                </c:pt>
                <c:pt idx="1832">
                  <c:v>43566</c:v>
                </c:pt>
                <c:pt idx="1833">
                  <c:v>43567</c:v>
                </c:pt>
                <c:pt idx="1834">
                  <c:v>43570</c:v>
                </c:pt>
                <c:pt idx="1835">
                  <c:v>43571</c:v>
                </c:pt>
                <c:pt idx="1836">
                  <c:v>43572</c:v>
                </c:pt>
                <c:pt idx="1837">
                  <c:v>43573</c:v>
                </c:pt>
                <c:pt idx="1838">
                  <c:v>43574</c:v>
                </c:pt>
                <c:pt idx="1839">
                  <c:v>43577</c:v>
                </c:pt>
                <c:pt idx="1840">
                  <c:v>43578</c:v>
                </c:pt>
                <c:pt idx="1841">
                  <c:v>43579</c:v>
                </c:pt>
                <c:pt idx="1842">
                  <c:v>43580</c:v>
                </c:pt>
                <c:pt idx="1843">
                  <c:v>43581</c:v>
                </c:pt>
                <c:pt idx="1844">
                  <c:v>43584</c:v>
                </c:pt>
                <c:pt idx="1845">
                  <c:v>43585</c:v>
                </c:pt>
                <c:pt idx="1846">
                  <c:v>43587</c:v>
                </c:pt>
                <c:pt idx="1847">
                  <c:v>43588</c:v>
                </c:pt>
                <c:pt idx="1848">
                  <c:v>43591</c:v>
                </c:pt>
                <c:pt idx="1849">
                  <c:v>43592</c:v>
                </c:pt>
                <c:pt idx="1850">
                  <c:v>43593</c:v>
                </c:pt>
                <c:pt idx="1851">
                  <c:v>43595</c:v>
                </c:pt>
                <c:pt idx="1852">
                  <c:v>43598</c:v>
                </c:pt>
                <c:pt idx="1853">
                  <c:v>43599</c:v>
                </c:pt>
                <c:pt idx="1854">
                  <c:v>43600</c:v>
                </c:pt>
                <c:pt idx="1855">
                  <c:v>43601</c:v>
                </c:pt>
                <c:pt idx="1856">
                  <c:v>43602</c:v>
                </c:pt>
                <c:pt idx="1857">
                  <c:v>43605</c:v>
                </c:pt>
                <c:pt idx="1858">
                  <c:v>43606</c:v>
                </c:pt>
                <c:pt idx="1859">
                  <c:v>43607</c:v>
                </c:pt>
                <c:pt idx="1860">
                  <c:v>43608</c:v>
                </c:pt>
                <c:pt idx="1861">
                  <c:v>43609</c:v>
                </c:pt>
                <c:pt idx="1862">
                  <c:v>43612</c:v>
                </c:pt>
                <c:pt idx="1863">
                  <c:v>43613</c:v>
                </c:pt>
                <c:pt idx="1864">
                  <c:v>43614</c:v>
                </c:pt>
                <c:pt idx="1865">
                  <c:v>43615</c:v>
                </c:pt>
                <c:pt idx="1866">
                  <c:v>43616</c:v>
                </c:pt>
                <c:pt idx="1867">
                  <c:v>43619</c:v>
                </c:pt>
                <c:pt idx="1868">
                  <c:v>43620</c:v>
                </c:pt>
                <c:pt idx="1869">
                  <c:v>43621</c:v>
                </c:pt>
                <c:pt idx="1870">
                  <c:v>43622</c:v>
                </c:pt>
                <c:pt idx="1871">
                  <c:v>43623</c:v>
                </c:pt>
                <c:pt idx="1872">
                  <c:v>43626</c:v>
                </c:pt>
                <c:pt idx="1873">
                  <c:v>43627</c:v>
                </c:pt>
                <c:pt idx="1874">
                  <c:v>43629</c:v>
                </c:pt>
                <c:pt idx="1875">
                  <c:v>43630</c:v>
                </c:pt>
                <c:pt idx="1876">
                  <c:v>43633</c:v>
                </c:pt>
                <c:pt idx="1877">
                  <c:v>43634</c:v>
                </c:pt>
                <c:pt idx="1878">
                  <c:v>43635</c:v>
                </c:pt>
                <c:pt idx="1879">
                  <c:v>43636</c:v>
                </c:pt>
                <c:pt idx="1880">
                  <c:v>43637</c:v>
                </c:pt>
                <c:pt idx="1881">
                  <c:v>43640</c:v>
                </c:pt>
                <c:pt idx="1882">
                  <c:v>43641</c:v>
                </c:pt>
                <c:pt idx="1883">
                  <c:v>43642</c:v>
                </c:pt>
                <c:pt idx="1884">
                  <c:v>43643</c:v>
                </c:pt>
                <c:pt idx="1885">
                  <c:v>43644</c:v>
                </c:pt>
                <c:pt idx="1886">
                  <c:v>43647</c:v>
                </c:pt>
                <c:pt idx="1887">
                  <c:v>43648</c:v>
                </c:pt>
                <c:pt idx="1888">
                  <c:v>43649</c:v>
                </c:pt>
                <c:pt idx="1889">
                  <c:v>43650</c:v>
                </c:pt>
                <c:pt idx="1890">
                  <c:v>43651</c:v>
                </c:pt>
                <c:pt idx="1891">
                  <c:v>43654</c:v>
                </c:pt>
                <c:pt idx="1892">
                  <c:v>43655</c:v>
                </c:pt>
                <c:pt idx="1893">
                  <c:v>43656</c:v>
                </c:pt>
                <c:pt idx="1894">
                  <c:v>43657</c:v>
                </c:pt>
                <c:pt idx="1895">
                  <c:v>43658</c:v>
                </c:pt>
                <c:pt idx="1896">
                  <c:v>43661</c:v>
                </c:pt>
                <c:pt idx="1897">
                  <c:v>43662</c:v>
                </c:pt>
                <c:pt idx="1898">
                  <c:v>43663</c:v>
                </c:pt>
                <c:pt idx="1899">
                  <c:v>43664</c:v>
                </c:pt>
                <c:pt idx="1900">
                  <c:v>43665</c:v>
                </c:pt>
                <c:pt idx="1901">
                  <c:v>43668</c:v>
                </c:pt>
                <c:pt idx="1902">
                  <c:v>43669</c:v>
                </c:pt>
                <c:pt idx="1903">
                  <c:v>43670</c:v>
                </c:pt>
                <c:pt idx="1904">
                  <c:v>43671</c:v>
                </c:pt>
                <c:pt idx="1905">
                  <c:v>43672</c:v>
                </c:pt>
                <c:pt idx="1906">
                  <c:v>43675</c:v>
                </c:pt>
                <c:pt idx="1907">
                  <c:v>43676</c:v>
                </c:pt>
                <c:pt idx="1908">
                  <c:v>43677</c:v>
                </c:pt>
                <c:pt idx="1909">
                  <c:v>43678</c:v>
                </c:pt>
                <c:pt idx="1910">
                  <c:v>43679</c:v>
                </c:pt>
                <c:pt idx="1911">
                  <c:v>43682</c:v>
                </c:pt>
                <c:pt idx="1912">
                  <c:v>43683</c:v>
                </c:pt>
                <c:pt idx="1913">
                  <c:v>43684</c:v>
                </c:pt>
                <c:pt idx="1914">
                  <c:v>43685</c:v>
                </c:pt>
                <c:pt idx="1915">
                  <c:v>43686</c:v>
                </c:pt>
                <c:pt idx="1916">
                  <c:v>43689</c:v>
                </c:pt>
                <c:pt idx="1917">
                  <c:v>43690</c:v>
                </c:pt>
                <c:pt idx="1918">
                  <c:v>43691</c:v>
                </c:pt>
                <c:pt idx="1919">
                  <c:v>43692</c:v>
                </c:pt>
                <c:pt idx="1920">
                  <c:v>43693</c:v>
                </c:pt>
                <c:pt idx="1921">
                  <c:v>43696</c:v>
                </c:pt>
                <c:pt idx="1922">
                  <c:v>43697</c:v>
                </c:pt>
                <c:pt idx="1923">
                  <c:v>43698</c:v>
                </c:pt>
                <c:pt idx="1924">
                  <c:v>43699</c:v>
                </c:pt>
                <c:pt idx="1925">
                  <c:v>43700</c:v>
                </c:pt>
                <c:pt idx="1926">
                  <c:v>43703</c:v>
                </c:pt>
                <c:pt idx="1927">
                  <c:v>43704</c:v>
                </c:pt>
                <c:pt idx="1928">
                  <c:v>43705</c:v>
                </c:pt>
                <c:pt idx="1929">
                  <c:v>43706</c:v>
                </c:pt>
                <c:pt idx="1930">
                  <c:v>43707</c:v>
                </c:pt>
                <c:pt idx="1931">
                  <c:v>43710</c:v>
                </c:pt>
                <c:pt idx="1932">
                  <c:v>43711</c:v>
                </c:pt>
                <c:pt idx="1933">
                  <c:v>43712</c:v>
                </c:pt>
                <c:pt idx="1934">
                  <c:v>43713</c:v>
                </c:pt>
                <c:pt idx="1935">
                  <c:v>43714</c:v>
                </c:pt>
                <c:pt idx="1936">
                  <c:v>43717</c:v>
                </c:pt>
                <c:pt idx="1937">
                  <c:v>43718</c:v>
                </c:pt>
                <c:pt idx="1938">
                  <c:v>43719</c:v>
                </c:pt>
                <c:pt idx="1939">
                  <c:v>43720</c:v>
                </c:pt>
                <c:pt idx="1940">
                  <c:v>43721</c:v>
                </c:pt>
                <c:pt idx="1941">
                  <c:v>43724</c:v>
                </c:pt>
                <c:pt idx="1942">
                  <c:v>43725</c:v>
                </c:pt>
                <c:pt idx="1943">
                  <c:v>43726</c:v>
                </c:pt>
                <c:pt idx="1944">
                  <c:v>43727</c:v>
                </c:pt>
                <c:pt idx="1945">
                  <c:v>43728</c:v>
                </c:pt>
                <c:pt idx="1946">
                  <c:v>43731</c:v>
                </c:pt>
                <c:pt idx="1947">
                  <c:v>43732</c:v>
                </c:pt>
                <c:pt idx="1948">
                  <c:v>43733</c:v>
                </c:pt>
                <c:pt idx="1949">
                  <c:v>43734</c:v>
                </c:pt>
                <c:pt idx="1950">
                  <c:v>43735</c:v>
                </c:pt>
                <c:pt idx="1951">
                  <c:v>43738</c:v>
                </c:pt>
                <c:pt idx="1952">
                  <c:v>43739</c:v>
                </c:pt>
                <c:pt idx="1953">
                  <c:v>43740</c:v>
                </c:pt>
                <c:pt idx="1954">
                  <c:v>43741</c:v>
                </c:pt>
                <c:pt idx="1955">
                  <c:v>43742</c:v>
                </c:pt>
                <c:pt idx="1956">
                  <c:v>43745</c:v>
                </c:pt>
                <c:pt idx="1957">
                  <c:v>43746</c:v>
                </c:pt>
                <c:pt idx="1958">
                  <c:v>43747</c:v>
                </c:pt>
                <c:pt idx="1959">
                  <c:v>43748</c:v>
                </c:pt>
                <c:pt idx="1960">
                  <c:v>43749</c:v>
                </c:pt>
                <c:pt idx="1961">
                  <c:v>43752</c:v>
                </c:pt>
                <c:pt idx="1962">
                  <c:v>43753</c:v>
                </c:pt>
                <c:pt idx="1963">
                  <c:v>43754</c:v>
                </c:pt>
                <c:pt idx="1964">
                  <c:v>43755</c:v>
                </c:pt>
                <c:pt idx="1965">
                  <c:v>43756</c:v>
                </c:pt>
                <c:pt idx="1966">
                  <c:v>43759</c:v>
                </c:pt>
                <c:pt idx="1967">
                  <c:v>43760</c:v>
                </c:pt>
                <c:pt idx="1968">
                  <c:v>43761</c:v>
                </c:pt>
                <c:pt idx="1969">
                  <c:v>43762</c:v>
                </c:pt>
                <c:pt idx="1970">
                  <c:v>43763</c:v>
                </c:pt>
                <c:pt idx="1971">
                  <c:v>43766</c:v>
                </c:pt>
                <c:pt idx="1972">
                  <c:v>43767</c:v>
                </c:pt>
                <c:pt idx="1973">
                  <c:v>43768</c:v>
                </c:pt>
                <c:pt idx="1974">
                  <c:v>43769</c:v>
                </c:pt>
                <c:pt idx="1975">
                  <c:v>43770</c:v>
                </c:pt>
                <c:pt idx="1976">
                  <c:v>43774</c:v>
                </c:pt>
                <c:pt idx="1977">
                  <c:v>43775</c:v>
                </c:pt>
                <c:pt idx="1978">
                  <c:v>43776</c:v>
                </c:pt>
                <c:pt idx="1979">
                  <c:v>43777</c:v>
                </c:pt>
                <c:pt idx="1980">
                  <c:v>43780</c:v>
                </c:pt>
                <c:pt idx="1981">
                  <c:v>43781</c:v>
                </c:pt>
                <c:pt idx="1982">
                  <c:v>43782</c:v>
                </c:pt>
                <c:pt idx="1983">
                  <c:v>43783</c:v>
                </c:pt>
                <c:pt idx="1984">
                  <c:v>43784</c:v>
                </c:pt>
                <c:pt idx="1985">
                  <c:v>43787</c:v>
                </c:pt>
                <c:pt idx="1986">
                  <c:v>43788</c:v>
                </c:pt>
                <c:pt idx="1987">
                  <c:v>43789</c:v>
                </c:pt>
                <c:pt idx="1988">
                  <c:v>43790</c:v>
                </c:pt>
                <c:pt idx="1989">
                  <c:v>43791</c:v>
                </c:pt>
                <c:pt idx="1990">
                  <c:v>43794</c:v>
                </c:pt>
                <c:pt idx="1991">
                  <c:v>43795</c:v>
                </c:pt>
                <c:pt idx="1992">
                  <c:v>43796</c:v>
                </c:pt>
                <c:pt idx="1993">
                  <c:v>43797</c:v>
                </c:pt>
                <c:pt idx="1994">
                  <c:v>43798</c:v>
                </c:pt>
                <c:pt idx="1995">
                  <c:v>43801</c:v>
                </c:pt>
                <c:pt idx="1996">
                  <c:v>43802</c:v>
                </c:pt>
                <c:pt idx="1997">
                  <c:v>43803</c:v>
                </c:pt>
                <c:pt idx="1998">
                  <c:v>43804</c:v>
                </c:pt>
                <c:pt idx="1999">
                  <c:v>43805</c:v>
                </c:pt>
                <c:pt idx="2000">
                  <c:v>43808</c:v>
                </c:pt>
                <c:pt idx="2001">
                  <c:v>43809</c:v>
                </c:pt>
                <c:pt idx="2002">
                  <c:v>43810</c:v>
                </c:pt>
                <c:pt idx="2003">
                  <c:v>43811</c:v>
                </c:pt>
                <c:pt idx="2004">
                  <c:v>43812</c:v>
                </c:pt>
                <c:pt idx="2005">
                  <c:v>43815</c:v>
                </c:pt>
                <c:pt idx="2006">
                  <c:v>43816</c:v>
                </c:pt>
                <c:pt idx="2007">
                  <c:v>43817</c:v>
                </c:pt>
                <c:pt idx="2008">
                  <c:v>43818</c:v>
                </c:pt>
                <c:pt idx="2009">
                  <c:v>43819</c:v>
                </c:pt>
                <c:pt idx="2010">
                  <c:v>43822</c:v>
                </c:pt>
                <c:pt idx="2011">
                  <c:v>43823</c:v>
                </c:pt>
                <c:pt idx="2012">
                  <c:v>43824</c:v>
                </c:pt>
                <c:pt idx="2013">
                  <c:v>43825</c:v>
                </c:pt>
                <c:pt idx="2014">
                  <c:v>43826</c:v>
                </c:pt>
                <c:pt idx="2015">
                  <c:v>43829</c:v>
                </c:pt>
                <c:pt idx="2016">
                  <c:v>43833</c:v>
                </c:pt>
                <c:pt idx="2017">
                  <c:v>43836</c:v>
                </c:pt>
                <c:pt idx="2018">
                  <c:v>43838</c:v>
                </c:pt>
                <c:pt idx="2019">
                  <c:v>43839</c:v>
                </c:pt>
                <c:pt idx="2020">
                  <c:v>43840</c:v>
                </c:pt>
                <c:pt idx="2021">
                  <c:v>43843</c:v>
                </c:pt>
                <c:pt idx="2022">
                  <c:v>43844</c:v>
                </c:pt>
                <c:pt idx="2023">
                  <c:v>43845</c:v>
                </c:pt>
                <c:pt idx="2024">
                  <c:v>43846</c:v>
                </c:pt>
                <c:pt idx="2025">
                  <c:v>43847</c:v>
                </c:pt>
                <c:pt idx="2026">
                  <c:v>43850</c:v>
                </c:pt>
                <c:pt idx="2027">
                  <c:v>43851</c:v>
                </c:pt>
                <c:pt idx="2028">
                  <c:v>43852</c:v>
                </c:pt>
                <c:pt idx="2029">
                  <c:v>43853</c:v>
                </c:pt>
                <c:pt idx="2030">
                  <c:v>43854</c:v>
                </c:pt>
                <c:pt idx="2031">
                  <c:v>43857</c:v>
                </c:pt>
                <c:pt idx="2032">
                  <c:v>43858</c:v>
                </c:pt>
                <c:pt idx="2033">
                  <c:v>43859</c:v>
                </c:pt>
                <c:pt idx="2034">
                  <c:v>43860</c:v>
                </c:pt>
                <c:pt idx="2035">
                  <c:v>43861</c:v>
                </c:pt>
                <c:pt idx="2036">
                  <c:v>43864</c:v>
                </c:pt>
                <c:pt idx="2037">
                  <c:v>43865</c:v>
                </c:pt>
                <c:pt idx="2038">
                  <c:v>43866</c:v>
                </c:pt>
                <c:pt idx="2039">
                  <c:v>43867</c:v>
                </c:pt>
                <c:pt idx="2040">
                  <c:v>43868</c:v>
                </c:pt>
                <c:pt idx="2041">
                  <c:v>43871</c:v>
                </c:pt>
                <c:pt idx="2042">
                  <c:v>43872</c:v>
                </c:pt>
                <c:pt idx="2043">
                  <c:v>43873</c:v>
                </c:pt>
                <c:pt idx="2044">
                  <c:v>43874</c:v>
                </c:pt>
                <c:pt idx="2045">
                  <c:v>43875</c:v>
                </c:pt>
                <c:pt idx="2046">
                  <c:v>43878</c:v>
                </c:pt>
                <c:pt idx="2047">
                  <c:v>43879</c:v>
                </c:pt>
                <c:pt idx="2048">
                  <c:v>43880</c:v>
                </c:pt>
                <c:pt idx="2049">
                  <c:v>43881</c:v>
                </c:pt>
                <c:pt idx="2050">
                  <c:v>43882</c:v>
                </c:pt>
                <c:pt idx="2051">
                  <c:v>43886</c:v>
                </c:pt>
                <c:pt idx="2052">
                  <c:v>43887</c:v>
                </c:pt>
                <c:pt idx="2053">
                  <c:v>43888</c:v>
                </c:pt>
                <c:pt idx="2054">
                  <c:v>43889</c:v>
                </c:pt>
                <c:pt idx="2055">
                  <c:v>43892</c:v>
                </c:pt>
                <c:pt idx="2056">
                  <c:v>43893</c:v>
                </c:pt>
                <c:pt idx="2057">
                  <c:v>43894</c:v>
                </c:pt>
                <c:pt idx="2058">
                  <c:v>43895</c:v>
                </c:pt>
                <c:pt idx="2059">
                  <c:v>43896</c:v>
                </c:pt>
                <c:pt idx="2060">
                  <c:v>43900</c:v>
                </c:pt>
                <c:pt idx="2061">
                  <c:v>43901</c:v>
                </c:pt>
                <c:pt idx="2062">
                  <c:v>43902</c:v>
                </c:pt>
                <c:pt idx="2063">
                  <c:v>43903</c:v>
                </c:pt>
                <c:pt idx="2064">
                  <c:v>43906</c:v>
                </c:pt>
                <c:pt idx="2065">
                  <c:v>43907</c:v>
                </c:pt>
                <c:pt idx="2066">
                  <c:v>43908</c:v>
                </c:pt>
                <c:pt idx="2067">
                  <c:v>43909</c:v>
                </c:pt>
                <c:pt idx="2068">
                  <c:v>43910</c:v>
                </c:pt>
                <c:pt idx="2069">
                  <c:v>43913</c:v>
                </c:pt>
                <c:pt idx="2070">
                  <c:v>43914</c:v>
                </c:pt>
                <c:pt idx="2071">
                  <c:v>43915</c:v>
                </c:pt>
                <c:pt idx="2072">
                  <c:v>43916</c:v>
                </c:pt>
                <c:pt idx="2073">
                  <c:v>43917</c:v>
                </c:pt>
                <c:pt idx="2074">
                  <c:v>43920</c:v>
                </c:pt>
                <c:pt idx="2075">
                  <c:v>43921</c:v>
                </c:pt>
                <c:pt idx="2076">
                  <c:v>43922</c:v>
                </c:pt>
                <c:pt idx="2077">
                  <c:v>43923</c:v>
                </c:pt>
                <c:pt idx="2078">
                  <c:v>43924</c:v>
                </c:pt>
                <c:pt idx="2079">
                  <c:v>43927</c:v>
                </c:pt>
                <c:pt idx="2080">
                  <c:v>43928</c:v>
                </c:pt>
                <c:pt idx="2081">
                  <c:v>43929</c:v>
                </c:pt>
                <c:pt idx="2082">
                  <c:v>43930</c:v>
                </c:pt>
                <c:pt idx="2083">
                  <c:v>43931</c:v>
                </c:pt>
                <c:pt idx="2084">
                  <c:v>43934</c:v>
                </c:pt>
                <c:pt idx="2085">
                  <c:v>43935</c:v>
                </c:pt>
                <c:pt idx="2086">
                  <c:v>43936</c:v>
                </c:pt>
                <c:pt idx="2087">
                  <c:v>43937</c:v>
                </c:pt>
                <c:pt idx="2088">
                  <c:v>43938</c:v>
                </c:pt>
                <c:pt idx="2089">
                  <c:v>43941</c:v>
                </c:pt>
                <c:pt idx="2090">
                  <c:v>43942</c:v>
                </c:pt>
                <c:pt idx="2091">
                  <c:v>43943</c:v>
                </c:pt>
                <c:pt idx="2092">
                  <c:v>43944</c:v>
                </c:pt>
                <c:pt idx="2093">
                  <c:v>43945</c:v>
                </c:pt>
                <c:pt idx="2094">
                  <c:v>43948</c:v>
                </c:pt>
                <c:pt idx="2095">
                  <c:v>43949</c:v>
                </c:pt>
                <c:pt idx="2096">
                  <c:v>43950</c:v>
                </c:pt>
                <c:pt idx="2097">
                  <c:v>43951</c:v>
                </c:pt>
                <c:pt idx="2098">
                  <c:v>43955</c:v>
                </c:pt>
                <c:pt idx="2099">
                  <c:v>43956</c:v>
                </c:pt>
                <c:pt idx="2100">
                  <c:v>43957</c:v>
                </c:pt>
                <c:pt idx="2101">
                  <c:v>43958</c:v>
                </c:pt>
                <c:pt idx="2102">
                  <c:v>43959</c:v>
                </c:pt>
                <c:pt idx="2103">
                  <c:v>43963</c:v>
                </c:pt>
                <c:pt idx="2104">
                  <c:v>43964</c:v>
                </c:pt>
                <c:pt idx="2105">
                  <c:v>43965</c:v>
                </c:pt>
                <c:pt idx="2106">
                  <c:v>43966</c:v>
                </c:pt>
                <c:pt idx="2107">
                  <c:v>43969</c:v>
                </c:pt>
                <c:pt idx="2108">
                  <c:v>43970</c:v>
                </c:pt>
                <c:pt idx="2109">
                  <c:v>43971</c:v>
                </c:pt>
                <c:pt idx="2110">
                  <c:v>43972</c:v>
                </c:pt>
                <c:pt idx="2111">
                  <c:v>43973</c:v>
                </c:pt>
                <c:pt idx="2112">
                  <c:v>43976</c:v>
                </c:pt>
                <c:pt idx="2113">
                  <c:v>43977</c:v>
                </c:pt>
                <c:pt idx="2114">
                  <c:v>43978</c:v>
                </c:pt>
                <c:pt idx="2115">
                  <c:v>43979</c:v>
                </c:pt>
                <c:pt idx="2116">
                  <c:v>43980</c:v>
                </c:pt>
                <c:pt idx="2117">
                  <c:v>43983</c:v>
                </c:pt>
                <c:pt idx="2118">
                  <c:v>43984</c:v>
                </c:pt>
                <c:pt idx="2119">
                  <c:v>43985</c:v>
                </c:pt>
                <c:pt idx="2120">
                  <c:v>43986</c:v>
                </c:pt>
                <c:pt idx="2121">
                  <c:v>43987</c:v>
                </c:pt>
                <c:pt idx="2122">
                  <c:v>43990</c:v>
                </c:pt>
                <c:pt idx="2123">
                  <c:v>43991</c:v>
                </c:pt>
                <c:pt idx="2124">
                  <c:v>43992</c:v>
                </c:pt>
                <c:pt idx="2125">
                  <c:v>43993</c:v>
                </c:pt>
                <c:pt idx="2126">
                  <c:v>43997</c:v>
                </c:pt>
                <c:pt idx="2127">
                  <c:v>43998</c:v>
                </c:pt>
                <c:pt idx="2128">
                  <c:v>43999</c:v>
                </c:pt>
                <c:pt idx="2129">
                  <c:v>44000</c:v>
                </c:pt>
                <c:pt idx="2130">
                  <c:v>44001</c:v>
                </c:pt>
                <c:pt idx="2131">
                  <c:v>44004</c:v>
                </c:pt>
                <c:pt idx="2132">
                  <c:v>44005</c:v>
                </c:pt>
                <c:pt idx="2133">
                  <c:v>44007</c:v>
                </c:pt>
                <c:pt idx="2134">
                  <c:v>44008</c:v>
                </c:pt>
                <c:pt idx="2135">
                  <c:v>44011</c:v>
                </c:pt>
                <c:pt idx="2136">
                  <c:v>44012</c:v>
                </c:pt>
                <c:pt idx="2137">
                  <c:v>44014</c:v>
                </c:pt>
                <c:pt idx="2138">
                  <c:v>44015</c:v>
                </c:pt>
                <c:pt idx="2139">
                  <c:v>44018</c:v>
                </c:pt>
                <c:pt idx="2140">
                  <c:v>44019</c:v>
                </c:pt>
                <c:pt idx="2141">
                  <c:v>44020</c:v>
                </c:pt>
                <c:pt idx="2142">
                  <c:v>44021</c:v>
                </c:pt>
                <c:pt idx="2143">
                  <c:v>44022</c:v>
                </c:pt>
                <c:pt idx="2144">
                  <c:v>44025</c:v>
                </c:pt>
                <c:pt idx="2145">
                  <c:v>44026</c:v>
                </c:pt>
                <c:pt idx="2146">
                  <c:v>44027</c:v>
                </c:pt>
                <c:pt idx="2147">
                  <c:v>44028</c:v>
                </c:pt>
                <c:pt idx="2148">
                  <c:v>44029</c:v>
                </c:pt>
                <c:pt idx="2149">
                  <c:v>44032</c:v>
                </c:pt>
                <c:pt idx="2150">
                  <c:v>44033</c:v>
                </c:pt>
                <c:pt idx="2151">
                  <c:v>44034</c:v>
                </c:pt>
                <c:pt idx="2152">
                  <c:v>44035</c:v>
                </c:pt>
                <c:pt idx="2153">
                  <c:v>44036</c:v>
                </c:pt>
                <c:pt idx="2154">
                  <c:v>44039</c:v>
                </c:pt>
                <c:pt idx="2155">
                  <c:v>44040</c:v>
                </c:pt>
                <c:pt idx="2156">
                  <c:v>44041</c:v>
                </c:pt>
                <c:pt idx="2157">
                  <c:v>44042</c:v>
                </c:pt>
                <c:pt idx="2158">
                  <c:v>44043</c:v>
                </c:pt>
                <c:pt idx="2159">
                  <c:v>44046</c:v>
                </c:pt>
                <c:pt idx="2160">
                  <c:v>44047</c:v>
                </c:pt>
                <c:pt idx="2161">
                  <c:v>44048</c:v>
                </c:pt>
                <c:pt idx="2162">
                  <c:v>44049</c:v>
                </c:pt>
                <c:pt idx="2163">
                  <c:v>44050</c:v>
                </c:pt>
                <c:pt idx="2164">
                  <c:v>44053</c:v>
                </c:pt>
                <c:pt idx="2165">
                  <c:v>44054</c:v>
                </c:pt>
                <c:pt idx="2166">
                  <c:v>44055</c:v>
                </c:pt>
                <c:pt idx="2167">
                  <c:v>44056</c:v>
                </c:pt>
                <c:pt idx="2168">
                  <c:v>44057</c:v>
                </c:pt>
                <c:pt idx="2169">
                  <c:v>44060</c:v>
                </c:pt>
                <c:pt idx="2170">
                  <c:v>44061</c:v>
                </c:pt>
                <c:pt idx="2171">
                  <c:v>44062</c:v>
                </c:pt>
                <c:pt idx="2172">
                  <c:v>44063</c:v>
                </c:pt>
                <c:pt idx="2173">
                  <c:v>44064</c:v>
                </c:pt>
                <c:pt idx="2174">
                  <c:v>44067</c:v>
                </c:pt>
                <c:pt idx="2175">
                  <c:v>44068</c:v>
                </c:pt>
                <c:pt idx="2176">
                  <c:v>44069</c:v>
                </c:pt>
                <c:pt idx="2177">
                  <c:v>44070</c:v>
                </c:pt>
                <c:pt idx="2178">
                  <c:v>44071</c:v>
                </c:pt>
                <c:pt idx="2179">
                  <c:v>44074</c:v>
                </c:pt>
                <c:pt idx="2180">
                  <c:v>44075</c:v>
                </c:pt>
                <c:pt idx="2181">
                  <c:v>44076</c:v>
                </c:pt>
                <c:pt idx="2182">
                  <c:v>44077</c:v>
                </c:pt>
                <c:pt idx="2183">
                  <c:v>44078</c:v>
                </c:pt>
                <c:pt idx="2184">
                  <c:v>44081</c:v>
                </c:pt>
                <c:pt idx="2185">
                  <c:v>44082</c:v>
                </c:pt>
                <c:pt idx="2186">
                  <c:v>44083</c:v>
                </c:pt>
                <c:pt idx="2187">
                  <c:v>44084</c:v>
                </c:pt>
                <c:pt idx="2188">
                  <c:v>44085</c:v>
                </c:pt>
                <c:pt idx="2189">
                  <c:v>44088</c:v>
                </c:pt>
                <c:pt idx="2190">
                  <c:v>44089</c:v>
                </c:pt>
                <c:pt idx="2191">
                  <c:v>44090</c:v>
                </c:pt>
                <c:pt idx="2192">
                  <c:v>44091</c:v>
                </c:pt>
                <c:pt idx="2193">
                  <c:v>44092</c:v>
                </c:pt>
                <c:pt idx="2194">
                  <c:v>44095</c:v>
                </c:pt>
                <c:pt idx="2195">
                  <c:v>44096</c:v>
                </c:pt>
                <c:pt idx="2196">
                  <c:v>44097</c:v>
                </c:pt>
                <c:pt idx="2197">
                  <c:v>44098</c:v>
                </c:pt>
                <c:pt idx="2198">
                  <c:v>44099</c:v>
                </c:pt>
                <c:pt idx="2199">
                  <c:v>44102</c:v>
                </c:pt>
                <c:pt idx="2200">
                  <c:v>44103</c:v>
                </c:pt>
                <c:pt idx="2201">
                  <c:v>44104</c:v>
                </c:pt>
                <c:pt idx="2202">
                  <c:v>44105</c:v>
                </c:pt>
                <c:pt idx="2203">
                  <c:v>44106</c:v>
                </c:pt>
                <c:pt idx="2204">
                  <c:v>44109</c:v>
                </c:pt>
                <c:pt idx="2205">
                  <c:v>44110</c:v>
                </c:pt>
                <c:pt idx="2206">
                  <c:v>44111</c:v>
                </c:pt>
                <c:pt idx="2207">
                  <c:v>44112</c:v>
                </c:pt>
                <c:pt idx="2208">
                  <c:v>44113</c:v>
                </c:pt>
                <c:pt idx="2209">
                  <c:v>44116</c:v>
                </c:pt>
                <c:pt idx="2210">
                  <c:v>44117</c:v>
                </c:pt>
                <c:pt idx="2211">
                  <c:v>44118</c:v>
                </c:pt>
                <c:pt idx="2212">
                  <c:v>44119</c:v>
                </c:pt>
                <c:pt idx="2213">
                  <c:v>44120</c:v>
                </c:pt>
                <c:pt idx="2214">
                  <c:v>44123</c:v>
                </c:pt>
                <c:pt idx="2215">
                  <c:v>44124</c:v>
                </c:pt>
                <c:pt idx="2216">
                  <c:v>44125</c:v>
                </c:pt>
                <c:pt idx="2217">
                  <c:v>44126</c:v>
                </c:pt>
                <c:pt idx="2218">
                  <c:v>44127</c:v>
                </c:pt>
                <c:pt idx="2219">
                  <c:v>44130</c:v>
                </c:pt>
                <c:pt idx="2220">
                  <c:v>44131</c:v>
                </c:pt>
                <c:pt idx="2221">
                  <c:v>44132</c:v>
                </c:pt>
                <c:pt idx="2222">
                  <c:v>44133</c:v>
                </c:pt>
                <c:pt idx="2223">
                  <c:v>44134</c:v>
                </c:pt>
                <c:pt idx="2224">
                  <c:v>44137</c:v>
                </c:pt>
                <c:pt idx="2225">
                  <c:v>44138</c:v>
                </c:pt>
                <c:pt idx="2226">
                  <c:v>44140</c:v>
                </c:pt>
                <c:pt idx="2227">
                  <c:v>44141</c:v>
                </c:pt>
                <c:pt idx="2228">
                  <c:v>44144</c:v>
                </c:pt>
                <c:pt idx="2229">
                  <c:v>44145</c:v>
                </c:pt>
                <c:pt idx="2230">
                  <c:v>44146</c:v>
                </c:pt>
                <c:pt idx="2231">
                  <c:v>44147</c:v>
                </c:pt>
                <c:pt idx="2232">
                  <c:v>44148</c:v>
                </c:pt>
                <c:pt idx="2233">
                  <c:v>44151</c:v>
                </c:pt>
                <c:pt idx="2234">
                  <c:v>44152</c:v>
                </c:pt>
                <c:pt idx="2235">
                  <c:v>44153</c:v>
                </c:pt>
                <c:pt idx="2236">
                  <c:v>44154</c:v>
                </c:pt>
                <c:pt idx="2237">
                  <c:v>44155</c:v>
                </c:pt>
                <c:pt idx="2238">
                  <c:v>44158</c:v>
                </c:pt>
                <c:pt idx="2239">
                  <c:v>44159</c:v>
                </c:pt>
                <c:pt idx="2240">
                  <c:v>44160</c:v>
                </c:pt>
                <c:pt idx="2241">
                  <c:v>44161</c:v>
                </c:pt>
                <c:pt idx="2242">
                  <c:v>44162</c:v>
                </c:pt>
                <c:pt idx="2243">
                  <c:v>44165</c:v>
                </c:pt>
                <c:pt idx="2244">
                  <c:v>44166</c:v>
                </c:pt>
                <c:pt idx="2245">
                  <c:v>44167</c:v>
                </c:pt>
                <c:pt idx="2246">
                  <c:v>44168</c:v>
                </c:pt>
                <c:pt idx="2247">
                  <c:v>44169</c:v>
                </c:pt>
                <c:pt idx="2248">
                  <c:v>44172</c:v>
                </c:pt>
                <c:pt idx="2249">
                  <c:v>44173</c:v>
                </c:pt>
                <c:pt idx="2250">
                  <c:v>44174</c:v>
                </c:pt>
                <c:pt idx="2251">
                  <c:v>44175</c:v>
                </c:pt>
                <c:pt idx="2252">
                  <c:v>44176</c:v>
                </c:pt>
                <c:pt idx="2253">
                  <c:v>44179</c:v>
                </c:pt>
                <c:pt idx="2254">
                  <c:v>44180</c:v>
                </c:pt>
                <c:pt idx="2255">
                  <c:v>44181</c:v>
                </c:pt>
                <c:pt idx="2256">
                  <c:v>44182</c:v>
                </c:pt>
                <c:pt idx="2257">
                  <c:v>44183</c:v>
                </c:pt>
                <c:pt idx="2258">
                  <c:v>44186</c:v>
                </c:pt>
                <c:pt idx="2259">
                  <c:v>44187</c:v>
                </c:pt>
                <c:pt idx="2260">
                  <c:v>44188</c:v>
                </c:pt>
                <c:pt idx="2261">
                  <c:v>44189</c:v>
                </c:pt>
                <c:pt idx="2262">
                  <c:v>44190</c:v>
                </c:pt>
                <c:pt idx="2263">
                  <c:v>44193</c:v>
                </c:pt>
                <c:pt idx="2264">
                  <c:v>44194</c:v>
                </c:pt>
                <c:pt idx="2265">
                  <c:v>44195</c:v>
                </c:pt>
                <c:pt idx="2266">
                  <c:v>44200</c:v>
                </c:pt>
                <c:pt idx="2267">
                  <c:v>44201</c:v>
                </c:pt>
                <c:pt idx="2268">
                  <c:v>44202</c:v>
                </c:pt>
                <c:pt idx="2269">
                  <c:v>44204</c:v>
                </c:pt>
                <c:pt idx="2270">
                  <c:v>44207</c:v>
                </c:pt>
                <c:pt idx="2271">
                  <c:v>44208</c:v>
                </c:pt>
                <c:pt idx="2272">
                  <c:v>44209</c:v>
                </c:pt>
                <c:pt idx="2273">
                  <c:v>44210</c:v>
                </c:pt>
                <c:pt idx="2274">
                  <c:v>44211</c:v>
                </c:pt>
                <c:pt idx="2275">
                  <c:v>44214</c:v>
                </c:pt>
                <c:pt idx="2276">
                  <c:v>44215</c:v>
                </c:pt>
                <c:pt idx="2277">
                  <c:v>44216</c:v>
                </c:pt>
                <c:pt idx="2278">
                  <c:v>44217</c:v>
                </c:pt>
                <c:pt idx="2279">
                  <c:v>44218</c:v>
                </c:pt>
                <c:pt idx="2280">
                  <c:v>44221</c:v>
                </c:pt>
                <c:pt idx="2281">
                  <c:v>44222</c:v>
                </c:pt>
                <c:pt idx="2282">
                  <c:v>44223</c:v>
                </c:pt>
                <c:pt idx="2283">
                  <c:v>44224</c:v>
                </c:pt>
                <c:pt idx="2284">
                  <c:v>44225</c:v>
                </c:pt>
                <c:pt idx="2285">
                  <c:v>44228</c:v>
                </c:pt>
                <c:pt idx="2286">
                  <c:v>44229</c:v>
                </c:pt>
                <c:pt idx="2287">
                  <c:v>44230</c:v>
                </c:pt>
                <c:pt idx="2288">
                  <c:v>44231</c:v>
                </c:pt>
                <c:pt idx="2289">
                  <c:v>44232</c:v>
                </c:pt>
                <c:pt idx="2290">
                  <c:v>44235</c:v>
                </c:pt>
                <c:pt idx="2291">
                  <c:v>44236</c:v>
                </c:pt>
                <c:pt idx="2292">
                  <c:v>44237</c:v>
                </c:pt>
                <c:pt idx="2293">
                  <c:v>44238</c:v>
                </c:pt>
                <c:pt idx="2294">
                  <c:v>44239</c:v>
                </c:pt>
                <c:pt idx="2295">
                  <c:v>44242</c:v>
                </c:pt>
                <c:pt idx="2296">
                  <c:v>44243</c:v>
                </c:pt>
                <c:pt idx="2297">
                  <c:v>44244</c:v>
                </c:pt>
                <c:pt idx="2298">
                  <c:v>44245</c:v>
                </c:pt>
                <c:pt idx="2299">
                  <c:v>44246</c:v>
                </c:pt>
                <c:pt idx="2300">
                  <c:v>44247</c:v>
                </c:pt>
                <c:pt idx="2301">
                  <c:v>44249</c:v>
                </c:pt>
                <c:pt idx="2302">
                  <c:v>44251</c:v>
                </c:pt>
                <c:pt idx="2303">
                  <c:v>44252</c:v>
                </c:pt>
                <c:pt idx="2304">
                  <c:v>44253</c:v>
                </c:pt>
                <c:pt idx="2305">
                  <c:v>44256</c:v>
                </c:pt>
                <c:pt idx="2306">
                  <c:v>44257</c:v>
                </c:pt>
                <c:pt idx="2307">
                  <c:v>44258</c:v>
                </c:pt>
                <c:pt idx="2308">
                  <c:v>44259</c:v>
                </c:pt>
                <c:pt idx="2309">
                  <c:v>44260</c:v>
                </c:pt>
                <c:pt idx="2310">
                  <c:v>44264</c:v>
                </c:pt>
                <c:pt idx="2311">
                  <c:v>44265</c:v>
                </c:pt>
                <c:pt idx="2312">
                  <c:v>44266</c:v>
                </c:pt>
                <c:pt idx="2313">
                  <c:v>44267</c:v>
                </c:pt>
                <c:pt idx="2314">
                  <c:v>44270</c:v>
                </c:pt>
                <c:pt idx="2315">
                  <c:v>44271</c:v>
                </c:pt>
                <c:pt idx="2316">
                  <c:v>44272</c:v>
                </c:pt>
                <c:pt idx="2317">
                  <c:v>44273</c:v>
                </c:pt>
                <c:pt idx="2318">
                  <c:v>44274</c:v>
                </c:pt>
                <c:pt idx="2319">
                  <c:v>44277</c:v>
                </c:pt>
                <c:pt idx="2320">
                  <c:v>44278</c:v>
                </c:pt>
                <c:pt idx="2321">
                  <c:v>44279</c:v>
                </c:pt>
                <c:pt idx="2322">
                  <c:v>44280</c:v>
                </c:pt>
                <c:pt idx="2323">
                  <c:v>44281</c:v>
                </c:pt>
                <c:pt idx="2324">
                  <c:v>44284</c:v>
                </c:pt>
                <c:pt idx="2325">
                  <c:v>44285</c:v>
                </c:pt>
                <c:pt idx="2326">
                  <c:v>44286</c:v>
                </c:pt>
                <c:pt idx="2327">
                  <c:v>44287</c:v>
                </c:pt>
                <c:pt idx="2328">
                  <c:v>44288</c:v>
                </c:pt>
                <c:pt idx="2329">
                  <c:v>44291</c:v>
                </c:pt>
                <c:pt idx="2330">
                  <c:v>44292</c:v>
                </c:pt>
                <c:pt idx="2331">
                  <c:v>44293</c:v>
                </c:pt>
                <c:pt idx="2332">
                  <c:v>44294</c:v>
                </c:pt>
                <c:pt idx="2333">
                  <c:v>44295</c:v>
                </c:pt>
                <c:pt idx="2334">
                  <c:v>44298</c:v>
                </c:pt>
                <c:pt idx="2335">
                  <c:v>44299</c:v>
                </c:pt>
                <c:pt idx="2336">
                  <c:v>44300</c:v>
                </c:pt>
                <c:pt idx="2337">
                  <c:v>44301</c:v>
                </c:pt>
                <c:pt idx="2338">
                  <c:v>44302</c:v>
                </c:pt>
                <c:pt idx="2339">
                  <c:v>44305</c:v>
                </c:pt>
                <c:pt idx="2340">
                  <c:v>44306</c:v>
                </c:pt>
                <c:pt idx="2341">
                  <c:v>44307</c:v>
                </c:pt>
                <c:pt idx="2342">
                  <c:v>44308</c:v>
                </c:pt>
                <c:pt idx="2343">
                  <c:v>44309</c:v>
                </c:pt>
                <c:pt idx="2344">
                  <c:v>44312</c:v>
                </c:pt>
                <c:pt idx="2345">
                  <c:v>44313</c:v>
                </c:pt>
                <c:pt idx="2346">
                  <c:v>44314</c:v>
                </c:pt>
                <c:pt idx="2347">
                  <c:v>44315</c:v>
                </c:pt>
                <c:pt idx="2348">
                  <c:v>44316</c:v>
                </c:pt>
                <c:pt idx="2349">
                  <c:v>44320</c:v>
                </c:pt>
                <c:pt idx="2350">
                  <c:v>44321</c:v>
                </c:pt>
                <c:pt idx="2351">
                  <c:v>44322</c:v>
                </c:pt>
                <c:pt idx="2352">
                  <c:v>44323</c:v>
                </c:pt>
                <c:pt idx="2353">
                  <c:v>44326</c:v>
                </c:pt>
                <c:pt idx="2354">
                  <c:v>44327</c:v>
                </c:pt>
                <c:pt idx="2355">
                  <c:v>44328</c:v>
                </c:pt>
                <c:pt idx="2356">
                  <c:v>44329</c:v>
                </c:pt>
                <c:pt idx="2357">
                  <c:v>44330</c:v>
                </c:pt>
                <c:pt idx="2358">
                  <c:v>44333</c:v>
                </c:pt>
                <c:pt idx="2359">
                  <c:v>44334</c:v>
                </c:pt>
                <c:pt idx="2360">
                  <c:v>44335</c:v>
                </c:pt>
                <c:pt idx="2361">
                  <c:v>44336</c:v>
                </c:pt>
                <c:pt idx="2362">
                  <c:v>44337</c:v>
                </c:pt>
                <c:pt idx="2363">
                  <c:v>44340</c:v>
                </c:pt>
                <c:pt idx="2364">
                  <c:v>44341</c:v>
                </c:pt>
                <c:pt idx="2365">
                  <c:v>44342</c:v>
                </c:pt>
                <c:pt idx="2366">
                  <c:v>44343</c:v>
                </c:pt>
                <c:pt idx="2367">
                  <c:v>44344</c:v>
                </c:pt>
                <c:pt idx="2368">
                  <c:v>44347</c:v>
                </c:pt>
                <c:pt idx="2369">
                  <c:v>44348</c:v>
                </c:pt>
                <c:pt idx="2370">
                  <c:v>44349</c:v>
                </c:pt>
                <c:pt idx="2371">
                  <c:v>44350</c:v>
                </c:pt>
                <c:pt idx="2372">
                  <c:v>44351</c:v>
                </c:pt>
                <c:pt idx="2373">
                  <c:v>44354</c:v>
                </c:pt>
                <c:pt idx="2374">
                  <c:v>44355</c:v>
                </c:pt>
                <c:pt idx="2375">
                  <c:v>44356</c:v>
                </c:pt>
                <c:pt idx="2376">
                  <c:v>44357</c:v>
                </c:pt>
                <c:pt idx="2377">
                  <c:v>44358</c:v>
                </c:pt>
                <c:pt idx="2378">
                  <c:v>44361</c:v>
                </c:pt>
                <c:pt idx="2379">
                  <c:v>44362</c:v>
                </c:pt>
                <c:pt idx="2380">
                  <c:v>44363</c:v>
                </c:pt>
                <c:pt idx="2381">
                  <c:v>44364</c:v>
                </c:pt>
                <c:pt idx="2382">
                  <c:v>44365</c:v>
                </c:pt>
                <c:pt idx="2383">
                  <c:v>44368</c:v>
                </c:pt>
                <c:pt idx="2384">
                  <c:v>44369</c:v>
                </c:pt>
                <c:pt idx="2385">
                  <c:v>44370</c:v>
                </c:pt>
                <c:pt idx="2386">
                  <c:v>44371</c:v>
                </c:pt>
                <c:pt idx="2387">
                  <c:v>44372</c:v>
                </c:pt>
                <c:pt idx="2388">
                  <c:v>44375</c:v>
                </c:pt>
                <c:pt idx="2389">
                  <c:v>44376</c:v>
                </c:pt>
                <c:pt idx="2390">
                  <c:v>44377</c:v>
                </c:pt>
                <c:pt idx="2391">
                  <c:v>44378</c:v>
                </c:pt>
                <c:pt idx="2392">
                  <c:v>44379</c:v>
                </c:pt>
                <c:pt idx="2393">
                  <c:v>44382</c:v>
                </c:pt>
                <c:pt idx="2394">
                  <c:v>44383</c:v>
                </c:pt>
                <c:pt idx="2395">
                  <c:v>44384</c:v>
                </c:pt>
                <c:pt idx="2396">
                  <c:v>44385</c:v>
                </c:pt>
                <c:pt idx="2397">
                  <c:v>44386</c:v>
                </c:pt>
                <c:pt idx="2398">
                  <c:v>44389</c:v>
                </c:pt>
                <c:pt idx="2399">
                  <c:v>44390</c:v>
                </c:pt>
                <c:pt idx="2400">
                  <c:v>44391</c:v>
                </c:pt>
                <c:pt idx="2401">
                  <c:v>44392</c:v>
                </c:pt>
                <c:pt idx="2402">
                  <c:v>44393</c:v>
                </c:pt>
                <c:pt idx="2403">
                  <c:v>44396</c:v>
                </c:pt>
                <c:pt idx="2404">
                  <c:v>44397</c:v>
                </c:pt>
                <c:pt idx="2405">
                  <c:v>44398</c:v>
                </c:pt>
                <c:pt idx="2406">
                  <c:v>44399</c:v>
                </c:pt>
                <c:pt idx="2407">
                  <c:v>44400</c:v>
                </c:pt>
                <c:pt idx="2408">
                  <c:v>44403</c:v>
                </c:pt>
                <c:pt idx="2409">
                  <c:v>44404</c:v>
                </c:pt>
                <c:pt idx="2410">
                  <c:v>44405</c:v>
                </c:pt>
                <c:pt idx="2411">
                  <c:v>44406</c:v>
                </c:pt>
                <c:pt idx="2412">
                  <c:v>44407</c:v>
                </c:pt>
                <c:pt idx="2413">
                  <c:v>44410</c:v>
                </c:pt>
                <c:pt idx="2414">
                  <c:v>44411</c:v>
                </c:pt>
                <c:pt idx="2415">
                  <c:v>44412</c:v>
                </c:pt>
                <c:pt idx="2416">
                  <c:v>44413</c:v>
                </c:pt>
                <c:pt idx="2417">
                  <c:v>44414</c:v>
                </c:pt>
                <c:pt idx="2418">
                  <c:v>44417</c:v>
                </c:pt>
                <c:pt idx="2419">
                  <c:v>44418</c:v>
                </c:pt>
                <c:pt idx="2420">
                  <c:v>44419</c:v>
                </c:pt>
                <c:pt idx="2421">
                  <c:v>44420</c:v>
                </c:pt>
                <c:pt idx="2422">
                  <c:v>44421</c:v>
                </c:pt>
                <c:pt idx="2423">
                  <c:v>44424</c:v>
                </c:pt>
                <c:pt idx="2424">
                  <c:v>44425</c:v>
                </c:pt>
                <c:pt idx="2425">
                  <c:v>44426</c:v>
                </c:pt>
                <c:pt idx="2426">
                  <c:v>44427</c:v>
                </c:pt>
                <c:pt idx="2427">
                  <c:v>44428</c:v>
                </c:pt>
                <c:pt idx="2428">
                  <c:v>44431</c:v>
                </c:pt>
                <c:pt idx="2429">
                  <c:v>44432</c:v>
                </c:pt>
                <c:pt idx="2430">
                  <c:v>44433</c:v>
                </c:pt>
                <c:pt idx="2431">
                  <c:v>44434</c:v>
                </c:pt>
                <c:pt idx="2432">
                  <c:v>44435</c:v>
                </c:pt>
                <c:pt idx="2433">
                  <c:v>44438</c:v>
                </c:pt>
                <c:pt idx="2434">
                  <c:v>44439</c:v>
                </c:pt>
                <c:pt idx="2435">
                  <c:v>44440</c:v>
                </c:pt>
                <c:pt idx="2436">
                  <c:v>44441</c:v>
                </c:pt>
                <c:pt idx="2437">
                  <c:v>44442</c:v>
                </c:pt>
                <c:pt idx="2438">
                  <c:v>44445</c:v>
                </c:pt>
                <c:pt idx="2439">
                  <c:v>44446</c:v>
                </c:pt>
                <c:pt idx="2440">
                  <c:v>44447</c:v>
                </c:pt>
                <c:pt idx="2441">
                  <c:v>44448</c:v>
                </c:pt>
                <c:pt idx="2442">
                  <c:v>44449</c:v>
                </c:pt>
                <c:pt idx="2443">
                  <c:v>44452</c:v>
                </c:pt>
                <c:pt idx="2444">
                  <c:v>44453</c:v>
                </c:pt>
                <c:pt idx="2445">
                  <c:v>44454</c:v>
                </c:pt>
                <c:pt idx="2446">
                  <c:v>44455</c:v>
                </c:pt>
                <c:pt idx="2447">
                  <c:v>44456</c:v>
                </c:pt>
                <c:pt idx="2448">
                  <c:v>44459</c:v>
                </c:pt>
                <c:pt idx="2449">
                  <c:v>44460</c:v>
                </c:pt>
                <c:pt idx="2450">
                  <c:v>44461</c:v>
                </c:pt>
                <c:pt idx="2451">
                  <c:v>44462</c:v>
                </c:pt>
                <c:pt idx="2452">
                  <c:v>44463</c:v>
                </c:pt>
                <c:pt idx="2453">
                  <c:v>44466</c:v>
                </c:pt>
                <c:pt idx="2454">
                  <c:v>44467</c:v>
                </c:pt>
                <c:pt idx="2455">
                  <c:v>44468</c:v>
                </c:pt>
                <c:pt idx="2456">
                  <c:v>44469</c:v>
                </c:pt>
                <c:pt idx="2457">
                  <c:v>44470</c:v>
                </c:pt>
                <c:pt idx="2458">
                  <c:v>44473</c:v>
                </c:pt>
                <c:pt idx="2459">
                  <c:v>44474</c:v>
                </c:pt>
                <c:pt idx="2460">
                  <c:v>44475</c:v>
                </c:pt>
                <c:pt idx="2461">
                  <c:v>44476</c:v>
                </c:pt>
                <c:pt idx="2462">
                  <c:v>44477</c:v>
                </c:pt>
                <c:pt idx="2463">
                  <c:v>44480</c:v>
                </c:pt>
                <c:pt idx="2464">
                  <c:v>44481</c:v>
                </c:pt>
                <c:pt idx="2465">
                  <c:v>44482</c:v>
                </c:pt>
                <c:pt idx="2466">
                  <c:v>44483</c:v>
                </c:pt>
                <c:pt idx="2467">
                  <c:v>44484</c:v>
                </c:pt>
                <c:pt idx="2468">
                  <c:v>44487</c:v>
                </c:pt>
                <c:pt idx="2469">
                  <c:v>44488</c:v>
                </c:pt>
                <c:pt idx="2470">
                  <c:v>44489</c:v>
                </c:pt>
                <c:pt idx="2471">
                  <c:v>44490</c:v>
                </c:pt>
                <c:pt idx="2472">
                  <c:v>44491</c:v>
                </c:pt>
                <c:pt idx="2473">
                  <c:v>44494</c:v>
                </c:pt>
                <c:pt idx="2474">
                  <c:v>44495</c:v>
                </c:pt>
                <c:pt idx="2475">
                  <c:v>44496</c:v>
                </c:pt>
                <c:pt idx="2476">
                  <c:v>44497</c:v>
                </c:pt>
                <c:pt idx="2477">
                  <c:v>44498</c:v>
                </c:pt>
                <c:pt idx="2478">
                  <c:v>44501</c:v>
                </c:pt>
                <c:pt idx="2479">
                  <c:v>44502</c:v>
                </c:pt>
                <c:pt idx="2480">
                  <c:v>44503</c:v>
                </c:pt>
                <c:pt idx="2481">
                  <c:v>44505</c:v>
                </c:pt>
                <c:pt idx="2482">
                  <c:v>44508</c:v>
                </c:pt>
                <c:pt idx="2483">
                  <c:v>44509</c:v>
                </c:pt>
                <c:pt idx="2484">
                  <c:v>44510</c:v>
                </c:pt>
                <c:pt idx="2485">
                  <c:v>44511</c:v>
                </c:pt>
                <c:pt idx="2486">
                  <c:v>44512</c:v>
                </c:pt>
                <c:pt idx="2487">
                  <c:v>44515</c:v>
                </c:pt>
                <c:pt idx="2488">
                  <c:v>44516</c:v>
                </c:pt>
                <c:pt idx="2489">
                  <c:v>44517</c:v>
                </c:pt>
                <c:pt idx="2490">
                  <c:v>44518</c:v>
                </c:pt>
                <c:pt idx="2491">
                  <c:v>44519</c:v>
                </c:pt>
                <c:pt idx="2492">
                  <c:v>44522</c:v>
                </c:pt>
                <c:pt idx="2493">
                  <c:v>44523</c:v>
                </c:pt>
                <c:pt idx="2494">
                  <c:v>44524</c:v>
                </c:pt>
                <c:pt idx="2495">
                  <c:v>44525</c:v>
                </c:pt>
                <c:pt idx="2496">
                  <c:v>44526</c:v>
                </c:pt>
                <c:pt idx="2497">
                  <c:v>44529</c:v>
                </c:pt>
                <c:pt idx="2498">
                  <c:v>44530</c:v>
                </c:pt>
                <c:pt idx="2499">
                  <c:v>44531</c:v>
                </c:pt>
                <c:pt idx="2500">
                  <c:v>44532</c:v>
                </c:pt>
                <c:pt idx="2501">
                  <c:v>44533</c:v>
                </c:pt>
                <c:pt idx="2502">
                  <c:v>44536</c:v>
                </c:pt>
                <c:pt idx="2503">
                  <c:v>44537</c:v>
                </c:pt>
                <c:pt idx="2504">
                  <c:v>44538</c:v>
                </c:pt>
                <c:pt idx="2505">
                  <c:v>44539</c:v>
                </c:pt>
                <c:pt idx="2506">
                  <c:v>44540</c:v>
                </c:pt>
                <c:pt idx="2507">
                  <c:v>44543</c:v>
                </c:pt>
                <c:pt idx="2508">
                  <c:v>44544</c:v>
                </c:pt>
                <c:pt idx="2509">
                  <c:v>44545</c:v>
                </c:pt>
                <c:pt idx="2510">
                  <c:v>44546</c:v>
                </c:pt>
                <c:pt idx="2511">
                  <c:v>44547</c:v>
                </c:pt>
                <c:pt idx="2512">
                  <c:v>44550</c:v>
                </c:pt>
                <c:pt idx="2513">
                  <c:v>44551</c:v>
                </c:pt>
                <c:pt idx="2514">
                  <c:v>44552</c:v>
                </c:pt>
                <c:pt idx="2515">
                  <c:v>44553</c:v>
                </c:pt>
                <c:pt idx="2516">
                  <c:v>44554</c:v>
                </c:pt>
                <c:pt idx="2517">
                  <c:v>44557</c:v>
                </c:pt>
                <c:pt idx="2518">
                  <c:v>44558</c:v>
                </c:pt>
                <c:pt idx="2519">
                  <c:v>44559</c:v>
                </c:pt>
                <c:pt idx="2520">
                  <c:v>44560</c:v>
                </c:pt>
                <c:pt idx="2521">
                  <c:v>44564</c:v>
                </c:pt>
                <c:pt idx="2522">
                  <c:v>44565</c:v>
                </c:pt>
                <c:pt idx="2523">
                  <c:v>44566</c:v>
                </c:pt>
                <c:pt idx="2524">
                  <c:v>44567</c:v>
                </c:pt>
                <c:pt idx="2525">
                  <c:v>44568</c:v>
                </c:pt>
                <c:pt idx="2526">
                  <c:v>44571</c:v>
                </c:pt>
                <c:pt idx="2527">
                  <c:v>44572</c:v>
                </c:pt>
                <c:pt idx="2528">
                  <c:v>44573</c:v>
                </c:pt>
                <c:pt idx="2529">
                  <c:v>44574</c:v>
                </c:pt>
                <c:pt idx="2530">
                  <c:v>44575</c:v>
                </c:pt>
                <c:pt idx="2531">
                  <c:v>44578</c:v>
                </c:pt>
                <c:pt idx="2532">
                  <c:v>44579</c:v>
                </c:pt>
                <c:pt idx="2533">
                  <c:v>44580</c:v>
                </c:pt>
                <c:pt idx="2534">
                  <c:v>44581</c:v>
                </c:pt>
                <c:pt idx="2535">
                  <c:v>44582</c:v>
                </c:pt>
                <c:pt idx="2536">
                  <c:v>44585</c:v>
                </c:pt>
                <c:pt idx="2537">
                  <c:v>44586</c:v>
                </c:pt>
                <c:pt idx="2538">
                  <c:v>44587</c:v>
                </c:pt>
                <c:pt idx="2539">
                  <c:v>44588</c:v>
                </c:pt>
                <c:pt idx="2540">
                  <c:v>44589</c:v>
                </c:pt>
                <c:pt idx="2541">
                  <c:v>44592</c:v>
                </c:pt>
                <c:pt idx="2542">
                  <c:v>44593</c:v>
                </c:pt>
                <c:pt idx="2543">
                  <c:v>44594</c:v>
                </c:pt>
                <c:pt idx="2544">
                  <c:v>44595</c:v>
                </c:pt>
                <c:pt idx="2545">
                  <c:v>44596</c:v>
                </c:pt>
                <c:pt idx="2546">
                  <c:v>44599</c:v>
                </c:pt>
                <c:pt idx="2547">
                  <c:v>44600</c:v>
                </c:pt>
                <c:pt idx="2548">
                  <c:v>44601</c:v>
                </c:pt>
                <c:pt idx="2549">
                  <c:v>44602</c:v>
                </c:pt>
                <c:pt idx="2550">
                  <c:v>44603</c:v>
                </c:pt>
                <c:pt idx="2551">
                  <c:v>44606</c:v>
                </c:pt>
                <c:pt idx="2552">
                  <c:v>44607</c:v>
                </c:pt>
                <c:pt idx="2553">
                  <c:v>44608</c:v>
                </c:pt>
                <c:pt idx="2554">
                  <c:v>44609</c:v>
                </c:pt>
                <c:pt idx="2555">
                  <c:v>44610</c:v>
                </c:pt>
                <c:pt idx="2556">
                  <c:v>44613</c:v>
                </c:pt>
                <c:pt idx="2557">
                  <c:v>44614</c:v>
                </c:pt>
                <c:pt idx="2558">
                  <c:v>44616</c:v>
                </c:pt>
                <c:pt idx="2559">
                  <c:v>44617</c:v>
                </c:pt>
                <c:pt idx="2560">
                  <c:v>44644</c:v>
                </c:pt>
                <c:pt idx="2561">
                  <c:v>44645</c:v>
                </c:pt>
                <c:pt idx="2562">
                  <c:v>44648</c:v>
                </c:pt>
                <c:pt idx="2563">
                  <c:v>44649</c:v>
                </c:pt>
                <c:pt idx="2564">
                  <c:v>44650</c:v>
                </c:pt>
                <c:pt idx="2565">
                  <c:v>44651</c:v>
                </c:pt>
                <c:pt idx="2566">
                  <c:v>44652</c:v>
                </c:pt>
                <c:pt idx="2567">
                  <c:v>44655</c:v>
                </c:pt>
                <c:pt idx="2568">
                  <c:v>44656</c:v>
                </c:pt>
                <c:pt idx="2569">
                  <c:v>44657</c:v>
                </c:pt>
                <c:pt idx="2570">
                  <c:v>44658</c:v>
                </c:pt>
                <c:pt idx="2571">
                  <c:v>44659</c:v>
                </c:pt>
                <c:pt idx="2572">
                  <c:v>44662</c:v>
                </c:pt>
                <c:pt idx="2573">
                  <c:v>44663</c:v>
                </c:pt>
                <c:pt idx="2574">
                  <c:v>44664</c:v>
                </c:pt>
                <c:pt idx="2575">
                  <c:v>44665</c:v>
                </c:pt>
                <c:pt idx="2576">
                  <c:v>44666</c:v>
                </c:pt>
                <c:pt idx="2577">
                  <c:v>44669</c:v>
                </c:pt>
                <c:pt idx="2578">
                  <c:v>44670</c:v>
                </c:pt>
                <c:pt idx="2579">
                  <c:v>44671</c:v>
                </c:pt>
                <c:pt idx="2580">
                  <c:v>44672</c:v>
                </c:pt>
                <c:pt idx="2581">
                  <c:v>44673</c:v>
                </c:pt>
                <c:pt idx="2582">
                  <c:v>44676</c:v>
                </c:pt>
                <c:pt idx="2583">
                  <c:v>44677</c:v>
                </c:pt>
                <c:pt idx="2584">
                  <c:v>44678</c:v>
                </c:pt>
                <c:pt idx="2585">
                  <c:v>44679</c:v>
                </c:pt>
                <c:pt idx="2586">
                  <c:v>44680</c:v>
                </c:pt>
                <c:pt idx="2587">
                  <c:v>44685</c:v>
                </c:pt>
                <c:pt idx="2588">
                  <c:v>44686</c:v>
                </c:pt>
                <c:pt idx="2589">
                  <c:v>44687</c:v>
                </c:pt>
                <c:pt idx="2590">
                  <c:v>44692</c:v>
                </c:pt>
                <c:pt idx="2591">
                  <c:v>44693</c:v>
                </c:pt>
                <c:pt idx="2592">
                  <c:v>44694</c:v>
                </c:pt>
                <c:pt idx="2593">
                  <c:v>44697</c:v>
                </c:pt>
                <c:pt idx="2594">
                  <c:v>44698</c:v>
                </c:pt>
                <c:pt idx="2595">
                  <c:v>44699</c:v>
                </c:pt>
                <c:pt idx="2596">
                  <c:v>44700</c:v>
                </c:pt>
                <c:pt idx="2597">
                  <c:v>44701</c:v>
                </c:pt>
                <c:pt idx="2598">
                  <c:v>44704</c:v>
                </c:pt>
                <c:pt idx="2599">
                  <c:v>44705</c:v>
                </c:pt>
                <c:pt idx="2600">
                  <c:v>44706</c:v>
                </c:pt>
                <c:pt idx="2601">
                  <c:v>44707</c:v>
                </c:pt>
                <c:pt idx="2602">
                  <c:v>44708</c:v>
                </c:pt>
                <c:pt idx="2603">
                  <c:v>44711</c:v>
                </c:pt>
                <c:pt idx="2604">
                  <c:v>44712</c:v>
                </c:pt>
                <c:pt idx="2605">
                  <c:v>44713</c:v>
                </c:pt>
                <c:pt idx="2606">
                  <c:v>44714</c:v>
                </c:pt>
                <c:pt idx="2607">
                  <c:v>44715</c:v>
                </c:pt>
                <c:pt idx="2608">
                  <c:v>44718</c:v>
                </c:pt>
                <c:pt idx="2609">
                  <c:v>44719</c:v>
                </c:pt>
                <c:pt idx="2610">
                  <c:v>44720</c:v>
                </c:pt>
                <c:pt idx="2611">
                  <c:v>44721</c:v>
                </c:pt>
                <c:pt idx="2612">
                  <c:v>44722</c:v>
                </c:pt>
                <c:pt idx="2613">
                  <c:v>44726</c:v>
                </c:pt>
                <c:pt idx="2614">
                  <c:v>44727</c:v>
                </c:pt>
                <c:pt idx="2615">
                  <c:v>44728</c:v>
                </c:pt>
                <c:pt idx="2616">
                  <c:v>44729</c:v>
                </c:pt>
                <c:pt idx="2617">
                  <c:v>44732</c:v>
                </c:pt>
                <c:pt idx="2618">
                  <c:v>44733</c:v>
                </c:pt>
                <c:pt idx="2619">
                  <c:v>44734</c:v>
                </c:pt>
                <c:pt idx="2620">
                  <c:v>44735</c:v>
                </c:pt>
                <c:pt idx="2621">
                  <c:v>44736</c:v>
                </c:pt>
                <c:pt idx="2622">
                  <c:v>44739</c:v>
                </c:pt>
                <c:pt idx="2623">
                  <c:v>44740</c:v>
                </c:pt>
                <c:pt idx="2624">
                  <c:v>44741</c:v>
                </c:pt>
                <c:pt idx="2625">
                  <c:v>44742</c:v>
                </c:pt>
                <c:pt idx="2626">
                  <c:v>44743</c:v>
                </c:pt>
                <c:pt idx="2627">
                  <c:v>44746</c:v>
                </c:pt>
                <c:pt idx="2628">
                  <c:v>44747</c:v>
                </c:pt>
                <c:pt idx="2629">
                  <c:v>44748</c:v>
                </c:pt>
                <c:pt idx="2630">
                  <c:v>44749</c:v>
                </c:pt>
                <c:pt idx="2631">
                  <c:v>44750</c:v>
                </c:pt>
                <c:pt idx="2632">
                  <c:v>44753</c:v>
                </c:pt>
                <c:pt idx="2633">
                  <c:v>44754</c:v>
                </c:pt>
                <c:pt idx="2634">
                  <c:v>44755</c:v>
                </c:pt>
                <c:pt idx="2635">
                  <c:v>44756</c:v>
                </c:pt>
                <c:pt idx="2636">
                  <c:v>44757</c:v>
                </c:pt>
                <c:pt idx="2637">
                  <c:v>44760</c:v>
                </c:pt>
                <c:pt idx="2638">
                  <c:v>44761</c:v>
                </c:pt>
                <c:pt idx="2639">
                  <c:v>44762</c:v>
                </c:pt>
                <c:pt idx="2640">
                  <c:v>44763</c:v>
                </c:pt>
                <c:pt idx="2641">
                  <c:v>44764</c:v>
                </c:pt>
                <c:pt idx="2642">
                  <c:v>44767</c:v>
                </c:pt>
                <c:pt idx="2643">
                  <c:v>44768</c:v>
                </c:pt>
                <c:pt idx="2644">
                  <c:v>44769</c:v>
                </c:pt>
                <c:pt idx="2645">
                  <c:v>44770</c:v>
                </c:pt>
                <c:pt idx="2646">
                  <c:v>44771</c:v>
                </c:pt>
                <c:pt idx="2647">
                  <c:v>44774</c:v>
                </c:pt>
                <c:pt idx="2648">
                  <c:v>44775</c:v>
                </c:pt>
                <c:pt idx="2649">
                  <c:v>44776</c:v>
                </c:pt>
                <c:pt idx="2650">
                  <c:v>44777</c:v>
                </c:pt>
                <c:pt idx="2651">
                  <c:v>44778</c:v>
                </c:pt>
                <c:pt idx="2652">
                  <c:v>44781</c:v>
                </c:pt>
                <c:pt idx="2653">
                  <c:v>44782</c:v>
                </c:pt>
                <c:pt idx="2654">
                  <c:v>44783</c:v>
                </c:pt>
                <c:pt idx="2655">
                  <c:v>44784</c:v>
                </c:pt>
                <c:pt idx="2656">
                  <c:v>44785</c:v>
                </c:pt>
                <c:pt idx="2657">
                  <c:v>44788</c:v>
                </c:pt>
                <c:pt idx="2658">
                  <c:v>44789</c:v>
                </c:pt>
                <c:pt idx="2659">
                  <c:v>44790</c:v>
                </c:pt>
                <c:pt idx="2660">
                  <c:v>44791</c:v>
                </c:pt>
                <c:pt idx="2661">
                  <c:v>44792</c:v>
                </c:pt>
                <c:pt idx="2662">
                  <c:v>44795</c:v>
                </c:pt>
                <c:pt idx="2663">
                  <c:v>44796</c:v>
                </c:pt>
                <c:pt idx="2664">
                  <c:v>44797</c:v>
                </c:pt>
                <c:pt idx="2665">
                  <c:v>44798</c:v>
                </c:pt>
                <c:pt idx="2666">
                  <c:v>44799</c:v>
                </c:pt>
                <c:pt idx="2667">
                  <c:v>44802</c:v>
                </c:pt>
                <c:pt idx="2668">
                  <c:v>44803</c:v>
                </c:pt>
                <c:pt idx="2669">
                  <c:v>44804</c:v>
                </c:pt>
                <c:pt idx="2670">
                  <c:v>44805</c:v>
                </c:pt>
                <c:pt idx="2671">
                  <c:v>44806</c:v>
                </c:pt>
                <c:pt idx="2672">
                  <c:v>44809</c:v>
                </c:pt>
                <c:pt idx="2673">
                  <c:v>44810</c:v>
                </c:pt>
                <c:pt idx="2674">
                  <c:v>44811</c:v>
                </c:pt>
                <c:pt idx="2675">
                  <c:v>44812</c:v>
                </c:pt>
                <c:pt idx="2676">
                  <c:v>44813</c:v>
                </c:pt>
                <c:pt idx="2677">
                  <c:v>44816</c:v>
                </c:pt>
                <c:pt idx="2678">
                  <c:v>44817</c:v>
                </c:pt>
                <c:pt idx="2679">
                  <c:v>44818</c:v>
                </c:pt>
                <c:pt idx="2680">
                  <c:v>44819</c:v>
                </c:pt>
                <c:pt idx="2681">
                  <c:v>44820</c:v>
                </c:pt>
                <c:pt idx="2682">
                  <c:v>44823</c:v>
                </c:pt>
                <c:pt idx="2683">
                  <c:v>44824</c:v>
                </c:pt>
                <c:pt idx="2684">
                  <c:v>44825</c:v>
                </c:pt>
                <c:pt idx="2685">
                  <c:v>44826</c:v>
                </c:pt>
                <c:pt idx="2686">
                  <c:v>44827</c:v>
                </c:pt>
                <c:pt idx="2687">
                  <c:v>44830</c:v>
                </c:pt>
                <c:pt idx="2688">
                  <c:v>44831</c:v>
                </c:pt>
                <c:pt idx="2689">
                  <c:v>44832</c:v>
                </c:pt>
                <c:pt idx="2690">
                  <c:v>44833</c:v>
                </c:pt>
                <c:pt idx="2691">
                  <c:v>44834</c:v>
                </c:pt>
                <c:pt idx="2692">
                  <c:v>44837</c:v>
                </c:pt>
                <c:pt idx="2693">
                  <c:v>44838</c:v>
                </c:pt>
                <c:pt idx="2694">
                  <c:v>44839</c:v>
                </c:pt>
                <c:pt idx="2695">
                  <c:v>44840</c:v>
                </c:pt>
                <c:pt idx="2696">
                  <c:v>44841</c:v>
                </c:pt>
                <c:pt idx="2697">
                  <c:v>44844</c:v>
                </c:pt>
                <c:pt idx="2698">
                  <c:v>44845</c:v>
                </c:pt>
                <c:pt idx="2699">
                  <c:v>44846</c:v>
                </c:pt>
                <c:pt idx="2700">
                  <c:v>44847</c:v>
                </c:pt>
                <c:pt idx="2701">
                  <c:v>44848</c:v>
                </c:pt>
                <c:pt idx="2702">
                  <c:v>44851</c:v>
                </c:pt>
                <c:pt idx="2703">
                  <c:v>44852</c:v>
                </c:pt>
                <c:pt idx="2704">
                  <c:v>44853</c:v>
                </c:pt>
                <c:pt idx="2705">
                  <c:v>44854</c:v>
                </c:pt>
                <c:pt idx="2706">
                  <c:v>44855</c:v>
                </c:pt>
                <c:pt idx="2707">
                  <c:v>44858</c:v>
                </c:pt>
                <c:pt idx="2708">
                  <c:v>44859</c:v>
                </c:pt>
                <c:pt idx="2709">
                  <c:v>44860</c:v>
                </c:pt>
                <c:pt idx="2710">
                  <c:v>44861</c:v>
                </c:pt>
                <c:pt idx="2711">
                  <c:v>44862</c:v>
                </c:pt>
                <c:pt idx="2712">
                  <c:v>44865</c:v>
                </c:pt>
                <c:pt idx="2713">
                  <c:v>44866</c:v>
                </c:pt>
                <c:pt idx="2714">
                  <c:v>44867</c:v>
                </c:pt>
                <c:pt idx="2715">
                  <c:v>44868</c:v>
                </c:pt>
                <c:pt idx="2716">
                  <c:v>44872</c:v>
                </c:pt>
                <c:pt idx="2717">
                  <c:v>44873</c:v>
                </c:pt>
                <c:pt idx="2718">
                  <c:v>44874</c:v>
                </c:pt>
                <c:pt idx="2719">
                  <c:v>44875</c:v>
                </c:pt>
                <c:pt idx="2720">
                  <c:v>44876</c:v>
                </c:pt>
                <c:pt idx="2721">
                  <c:v>44879</c:v>
                </c:pt>
                <c:pt idx="2722">
                  <c:v>44880</c:v>
                </c:pt>
                <c:pt idx="2723">
                  <c:v>44881</c:v>
                </c:pt>
                <c:pt idx="2724">
                  <c:v>44882</c:v>
                </c:pt>
                <c:pt idx="2725">
                  <c:v>44883</c:v>
                </c:pt>
                <c:pt idx="2726">
                  <c:v>44886</c:v>
                </c:pt>
                <c:pt idx="2727">
                  <c:v>44887</c:v>
                </c:pt>
                <c:pt idx="2728">
                  <c:v>44888</c:v>
                </c:pt>
                <c:pt idx="2729">
                  <c:v>44889</c:v>
                </c:pt>
                <c:pt idx="2730">
                  <c:v>44890</c:v>
                </c:pt>
                <c:pt idx="2731">
                  <c:v>44893</c:v>
                </c:pt>
                <c:pt idx="2732">
                  <c:v>44894</c:v>
                </c:pt>
                <c:pt idx="2733">
                  <c:v>44895</c:v>
                </c:pt>
                <c:pt idx="2734">
                  <c:v>44896</c:v>
                </c:pt>
                <c:pt idx="2735">
                  <c:v>44897</c:v>
                </c:pt>
                <c:pt idx="2736">
                  <c:v>44900</c:v>
                </c:pt>
                <c:pt idx="2737">
                  <c:v>44901</c:v>
                </c:pt>
                <c:pt idx="2738">
                  <c:v>44902</c:v>
                </c:pt>
                <c:pt idx="2739">
                  <c:v>44903</c:v>
                </c:pt>
              </c:numCache>
            </c:numRef>
          </c:cat>
          <c:val>
            <c:numRef>
              <c:f>'сравнительный график'!$D$2:$D$2741</c:f>
              <c:numCache>
                <c:formatCode>General</c:formatCode>
                <c:ptCount val="2740"/>
                <c:pt idx="0">
                  <c:v>1</c:v>
                </c:pt>
                <c:pt idx="1">
                  <c:v>1.04213</c:v>
                </c:pt>
                <c:pt idx="2">
                  <c:v>1.04474</c:v>
                </c:pt>
                <c:pt idx="3">
                  <c:v>1.03009</c:v>
                </c:pt>
                <c:pt idx="4">
                  <c:v>1.0322200000000001</c:v>
                </c:pt>
                <c:pt idx="5">
                  <c:v>1.03687</c:v>
                </c:pt>
                <c:pt idx="6">
                  <c:v>1.0563900000000002</c:v>
                </c:pt>
                <c:pt idx="7">
                  <c:v>1.0513699999999999</c:v>
                </c:pt>
                <c:pt idx="8">
                  <c:v>1.05379</c:v>
                </c:pt>
                <c:pt idx="9">
                  <c:v>1.05359</c:v>
                </c:pt>
                <c:pt idx="10">
                  <c:v>1.05792</c:v>
                </c:pt>
                <c:pt idx="11">
                  <c:v>1.0751700000000002</c:v>
                </c:pt>
                <c:pt idx="12">
                  <c:v>1.0799100000000001</c:v>
                </c:pt>
                <c:pt idx="13">
                  <c:v>1.0850499999999998</c:v>
                </c:pt>
                <c:pt idx="14">
                  <c:v>1.0775399999999999</c:v>
                </c:pt>
                <c:pt idx="15">
                  <c:v>1.0846</c:v>
                </c:pt>
                <c:pt idx="16">
                  <c:v>1.0736700000000001</c:v>
                </c:pt>
                <c:pt idx="17">
                  <c:v>1.0785899999999999</c:v>
                </c:pt>
                <c:pt idx="18">
                  <c:v>1.0870299999999999</c:v>
                </c:pt>
                <c:pt idx="19">
                  <c:v>1.0826099999999999</c:v>
                </c:pt>
                <c:pt idx="20">
                  <c:v>1.0740499999999999</c:v>
                </c:pt>
                <c:pt idx="21">
                  <c:v>1.0854900000000001</c:v>
                </c:pt>
                <c:pt idx="22">
                  <c:v>1.10046</c:v>
                </c:pt>
                <c:pt idx="23">
                  <c:v>1.10226</c:v>
                </c:pt>
                <c:pt idx="24">
                  <c:v>1.11863</c:v>
                </c:pt>
                <c:pt idx="25">
                  <c:v>1.1155899999999999</c:v>
                </c:pt>
                <c:pt idx="26">
                  <c:v>1.10385</c:v>
                </c:pt>
                <c:pt idx="27">
                  <c:v>1.10209</c:v>
                </c:pt>
                <c:pt idx="28">
                  <c:v>1.0912299999999999</c:v>
                </c:pt>
                <c:pt idx="29">
                  <c:v>1.0809600000000001</c:v>
                </c:pt>
                <c:pt idx="30">
                  <c:v>1.1099600000000001</c:v>
                </c:pt>
                <c:pt idx="31">
                  <c:v>1.1087499999999999</c:v>
                </c:pt>
                <c:pt idx="32">
                  <c:v>1.1247</c:v>
                </c:pt>
                <c:pt idx="33">
                  <c:v>1.1189200000000001</c:v>
                </c:pt>
                <c:pt idx="34">
                  <c:v>1.1169500000000001</c:v>
                </c:pt>
                <c:pt idx="35">
                  <c:v>1.1250599999999999</c:v>
                </c:pt>
                <c:pt idx="36">
                  <c:v>1.1123399999999999</c:v>
                </c:pt>
                <c:pt idx="37">
                  <c:v>1.1015299999999999</c:v>
                </c:pt>
                <c:pt idx="38">
                  <c:v>1.1323800000000002</c:v>
                </c:pt>
                <c:pt idx="39">
                  <c:v>1.13235</c:v>
                </c:pt>
                <c:pt idx="40">
                  <c:v>1.11951</c:v>
                </c:pt>
                <c:pt idx="41">
                  <c:v>1.13463</c:v>
                </c:pt>
                <c:pt idx="42">
                  <c:v>1.1328499999999999</c:v>
                </c:pt>
                <c:pt idx="43">
                  <c:v>1.1396999999999999</c:v>
                </c:pt>
                <c:pt idx="44">
                  <c:v>1.1530899999999999</c:v>
                </c:pt>
                <c:pt idx="45">
                  <c:v>1.1060999999999999</c:v>
                </c:pt>
                <c:pt idx="46">
                  <c:v>1.11158</c:v>
                </c:pt>
                <c:pt idx="47">
                  <c:v>1.13348</c:v>
                </c:pt>
                <c:pt idx="48">
                  <c:v>1.13028</c:v>
                </c:pt>
                <c:pt idx="49">
                  <c:v>1.1290199999999999</c:v>
                </c:pt>
                <c:pt idx="50">
                  <c:v>1.1370100000000001</c:v>
                </c:pt>
                <c:pt idx="51">
                  <c:v>1.13758</c:v>
                </c:pt>
                <c:pt idx="52">
                  <c:v>1.12839</c:v>
                </c:pt>
                <c:pt idx="53">
                  <c:v>1.1089599999999999</c:v>
                </c:pt>
                <c:pt idx="54">
                  <c:v>1.0916600000000001</c:v>
                </c:pt>
                <c:pt idx="55">
                  <c:v>1.0838399999999999</c:v>
                </c:pt>
                <c:pt idx="56">
                  <c:v>1.0719799999999999</c:v>
                </c:pt>
                <c:pt idx="57">
                  <c:v>1.07409</c:v>
                </c:pt>
                <c:pt idx="58">
                  <c:v>1.03007</c:v>
                </c:pt>
                <c:pt idx="59">
                  <c:v>1.0281099999999999</c:v>
                </c:pt>
                <c:pt idx="60">
                  <c:v>1.0138</c:v>
                </c:pt>
                <c:pt idx="61">
                  <c:v>0.99348000000000003</c:v>
                </c:pt>
                <c:pt idx="62">
                  <c:v>1.00868</c:v>
                </c:pt>
                <c:pt idx="63">
                  <c:v>1.0133700000000001</c:v>
                </c:pt>
                <c:pt idx="64">
                  <c:v>1.02752</c:v>
                </c:pt>
                <c:pt idx="65">
                  <c:v>1.0105299999999999</c:v>
                </c:pt>
                <c:pt idx="66">
                  <c:v>1.0111000000000001</c:v>
                </c:pt>
                <c:pt idx="67">
                  <c:v>0.99453000000000003</c:v>
                </c:pt>
                <c:pt idx="68">
                  <c:v>1.00366</c:v>
                </c:pt>
                <c:pt idx="69">
                  <c:v>0.99845000000000006</c:v>
                </c:pt>
                <c:pt idx="70">
                  <c:v>0.99745000000000006</c:v>
                </c:pt>
                <c:pt idx="71">
                  <c:v>0.99439999999999995</c:v>
                </c:pt>
                <c:pt idx="72">
                  <c:v>0.99714000000000003</c:v>
                </c:pt>
                <c:pt idx="73">
                  <c:v>0.98453000000000002</c:v>
                </c:pt>
                <c:pt idx="74">
                  <c:v>0.97926000000000002</c:v>
                </c:pt>
                <c:pt idx="75">
                  <c:v>0.97763</c:v>
                </c:pt>
                <c:pt idx="76">
                  <c:v>0.99604999999999999</c:v>
                </c:pt>
                <c:pt idx="77">
                  <c:v>1.0012799999999999</c:v>
                </c:pt>
                <c:pt idx="78">
                  <c:v>0.97553999999999996</c:v>
                </c:pt>
                <c:pt idx="79">
                  <c:v>0.97053</c:v>
                </c:pt>
                <c:pt idx="80">
                  <c:v>0.97084000000000004</c:v>
                </c:pt>
                <c:pt idx="81">
                  <c:v>0.96382000000000001</c:v>
                </c:pt>
                <c:pt idx="82">
                  <c:v>0.97869000000000006</c:v>
                </c:pt>
                <c:pt idx="83">
                  <c:v>0.98205999999999993</c:v>
                </c:pt>
                <c:pt idx="84">
                  <c:v>0.97219000000000011</c:v>
                </c:pt>
                <c:pt idx="85">
                  <c:v>0.97159000000000006</c:v>
                </c:pt>
                <c:pt idx="86">
                  <c:v>0.93652000000000002</c:v>
                </c:pt>
                <c:pt idx="87">
                  <c:v>0.93030999999999997</c:v>
                </c:pt>
                <c:pt idx="88">
                  <c:v>0.93235999999999997</c:v>
                </c:pt>
                <c:pt idx="89">
                  <c:v>0.92908000000000002</c:v>
                </c:pt>
                <c:pt idx="90">
                  <c:v>0.94392999999999994</c:v>
                </c:pt>
                <c:pt idx="91">
                  <c:v>0.93749000000000005</c:v>
                </c:pt>
                <c:pt idx="92">
                  <c:v>0.93423</c:v>
                </c:pt>
                <c:pt idx="93">
                  <c:v>0.90747</c:v>
                </c:pt>
                <c:pt idx="94">
                  <c:v>0.91661999999999999</c:v>
                </c:pt>
                <c:pt idx="95">
                  <c:v>0.91328999999999994</c:v>
                </c:pt>
                <c:pt idx="96">
                  <c:v>0.88980999999999999</c:v>
                </c:pt>
                <c:pt idx="97">
                  <c:v>0.88608000000000009</c:v>
                </c:pt>
                <c:pt idx="98">
                  <c:v>0.89858000000000005</c:v>
                </c:pt>
                <c:pt idx="99">
                  <c:v>0.89946000000000004</c:v>
                </c:pt>
                <c:pt idx="100">
                  <c:v>0.88175000000000003</c:v>
                </c:pt>
                <c:pt idx="101">
                  <c:v>0.89755999999999991</c:v>
                </c:pt>
                <c:pt idx="102">
                  <c:v>0.89573000000000003</c:v>
                </c:pt>
                <c:pt idx="103">
                  <c:v>0.89958000000000005</c:v>
                </c:pt>
                <c:pt idx="104">
                  <c:v>0.92591000000000001</c:v>
                </c:pt>
                <c:pt idx="105">
                  <c:v>0.92076999999999998</c:v>
                </c:pt>
                <c:pt idx="106">
                  <c:v>0.92910000000000004</c:v>
                </c:pt>
                <c:pt idx="107">
                  <c:v>0.92522000000000004</c:v>
                </c:pt>
                <c:pt idx="108">
                  <c:v>0.92964000000000002</c:v>
                </c:pt>
                <c:pt idx="109">
                  <c:v>0.92249999999999999</c:v>
                </c:pt>
                <c:pt idx="110">
                  <c:v>0.92721000000000009</c:v>
                </c:pt>
                <c:pt idx="111">
                  <c:v>0.93754999999999999</c:v>
                </c:pt>
                <c:pt idx="112">
                  <c:v>0.93498999999999999</c:v>
                </c:pt>
                <c:pt idx="113">
                  <c:v>0.93841999999999992</c:v>
                </c:pt>
                <c:pt idx="114">
                  <c:v>0.94170000000000009</c:v>
                </c:pt>
                <c:pt idx="115">
                  <c:v>0.94111999999999996</c:v>
                </c:pt>
                <c:pt idx="116">
                  <c:v>0.96026999999999996</c:v>
                </c:pt>
                <c:pt idx="117">
                  <c:v>0.96750999999999998</c:v>
                </c:pt>
                <c:pt idx="118">
                  <c:v>0.97048000000000001</c:v>
                </c:pt>
                <c:pt idx="119">
                  <c:v>0.96040999999999999</c:v>
                </c:pt>
                <c:pt idx="120">
                  <c:v>0.95649000000000006</c:v>
                </c:pt>
                <c:pt idx="121">
                  <c:v>0.94582000000000011</c:v>
                </c:pt>
                <c:pt idx="122">
                  <c:v>0.93483000000000005</c:v>
                </c:pt>
                <c:pt idx="123">
                  <c:v>0.94295000000000007</c:v>
                </c:pt>
                <c:pt idx="124">
                  <c:v>0.95871000000000006</c:v>
                </c:pt>
                <c:pt idx="125">
                  <c:v>0.94528999999999996</c:v>
                </c:pt>
                <c:pt idx="126">
                  <c:v>0.97033000000000003</c:v>
                </c:pt>
                <c:pt idx="127">
                  <c:v>0.97924</c:v>
                </c:pt>
                <c:pt idx="128">
                  <c:v>0.99948999999999999</c:v>
                </c:pt>
                <c:pt idx="129">
                  <c:v>1.0044600000000001</c:v>
                </c:pt>
                <c:pt idx="130">
                  <c:v>1.0002800000000001</c:v>
                </c:pt>
                <c:pt idx="131">
                  <c:v>0.98577999999999999</c:v>
                </c:pt>
                <c:pt idx="132">
                  <c:v>0.98446</c:v>
                </c:pt>
                <c:pt idx="133">
                  <c:v>0.98814999999999997</c:v>
                </c:pt>
                <c:pt idx="134">
                  <c:v>0.97566999999999993</c:v>
                </c:pt>
                <c:pt idx="135">
                  <c:v>0.96827999999999992</c:v>
                </c:pt>
                <c:pt idx="136">
                  <c:v>0.97770000000000001</c:v>
                </c:pt>
                <c:pt idx="137">
                  <c:v>0.98026999999999997</c:v>
                </c:pt>
                <c:pt idx="138">
                  <c:v>0.98865000000000003</c:v>
                </c:pt>
                <c:pt idx="139">
                  <c:v>0.98205999999999993</c:v>
                </c:pt>
                <c:pt idx="140">
                  <c:v>0.98887000000000003</c:v>
                </c:pt>
                <c:pt idx="141">
                  <c:v>0.97821000000000002</c:v>
                </c:pt>
                <c:pt idx="142">
                  <c:v>0.95050999999999997</c:v>
                </c:pt>
                <c:pt idx="143">
                  <c:v>0.94629999999999992</c:v>
                </c:pt>
                <c:pt idx="144">
                  <c:v>0.94383000000000006</c:v>
                </c:pt>
                <c:pt idx="145">
                  <c:v>0.95465</c:v>
                </c:pt>
                <c:pt idx="146">
                  <c:v>0.96948000000000001</c:v>
                </c:pt>
                <c:pt idx="147">
                  <c:v>0.98405999999999993</c:v>
                </c:pt>
                <c:pt idx="148">
                  <c:v>0.96821000000000002</c:v>
                </c:pt>
                <c:pt idx="149">
                  <c:v>0.97389999999999999</c:v>
                </c:pt>
                <c:pt idx="150">
                  <c:v>0.95950000000000002</c:v>
                </c:pt>
                <c:pt idx="151">
                  <c:v>0.97433000000000003</c:v>
                </c:pt>
                <c:pt idx="152">
                  <c:v>0.98333999999999999</c:v>
                </c:pt>
                <c:pt idx="153">
                  <c:v>0.99332000000000009</c:v>
                </c:pt>
                <c:pt idx="154">
                  <c:v>0.99038000000000004</c:v>
                </c:pt>
                <c:pt idx="155">
                  <c:v>0.99397999999999997</c:v>
                </c:pt>
                <c:pt idx="156">
                  <c:v>0.98380000000000001</c:v>
                </c:pt>
                <c:pt idx="157">
                  <c:v>0.98838000000000004</c:v>
                </c:pt>
                <c:pt idx="158">
                  <c:v>0.995</c:v>
                </c:pt>
                <c:pt idx="159">
                  <c:v>0.98268</c:v>
                </c:pt>
                <c:pt idx="160">
                  <c:v>0.98578999999999994</c:v>
                </c:pt>
                <c:pt idx="161">
                  <c:v>0.98297000000000001</c:v>
                </c:pt>
                <c:pt idx="162">
                  <c:v>0.97189999999999999</c:v>
                </c:pt>
                <c:pt idx="163">
                  <c:v>0.98524999999999996</c:v>
                </c:pt>
                <c:pt idx="164">
                  <c:v>0.98038999999999998</c:v>
                </c:pt>
                <c:pt idx="165">
                  <c:v>0.98621999999999999</c:v>
                </c:pt>
                <c:pt idx="166">
                  <c:v>0.98553999999999997</c:v>
                </c:pt>
                <c:pt idx="167">
                  <c:v>0.98190999999999995</c:v>
                </c:pt>
                <c:pt idx="168">
                  <c:v>0.98285</c:v>
                </c:pt>
                <c:pt idx="169">
                  <c:v>0.97141999999999995</c:v>
                </c:pt>
                <c:pt idx="170">
                  <c:v>0.96394000000000002</c:v>
                </c:pt>
                <c:pt idx="171">
                  <c:v>0.95514999999999994</c:v>
                </c:pt>
                <c:pt idx="172">
                  <c:v>0.96665999999999996</c:v>
                </c:pt>
                <c:pt idx="173">
                  <c:v>0.96586000000000005</c:v>
                </c:pt>
                <c:pt idx="174">
                  <c:v>0.95563999999999993</c:v>
                </c:pt>
                <c:pt idx="175">
                  <c:v>0.98315999999999992</c:v>
                </c:pt>
                <c:pt idx="176">
                  <c:v>0.99958999999999998</c:v>
                </c:pt>
                <c:pt idx="177">
                  <c:v>1.0018200000000002</c:v>
                </c:pt>
                <c:pt idx="178">
                  <c:v>1.0041</c:v>
                </c:pt>
                <c:pt idx="179">
                  <c:v>1.0045299999999999</c:v>
                </c:pt>
                <c:pt idx="180">
                  <c:v>1.00126</c:v>
                </c:pt>
                <c:pt idx="181">
                  <c:v>1.04104</c:v>
                </c:pt>
                <c:pt idx="182">
                  <c:v>1.0394300000000001</c:v>
                </c:pt>
                <c:pt idx="183">
                  <c:v>1.03043</c:v>
                </c:pt>
                <c:pt idx="184">
                  <c:v>1.0272399999999999</c:v>
                </c:pt>
                <c:pt idx="185">
                  <c:v>1.0282800000000001</c:v>
                </c:pt>
                <c:pt idx="186">
                  <c:v>1.0231300000000001</c:v>
                </c:pt>
                <c:pt idx="187">
                  <c:v>1.01674</c:v>
                </c:pt>
                <c:pt idx="188">
                  <c:v>1.0117</c:v>
                </c:pt>
                <c:pt idx="189">
                  <c:v>0.98565000000000003</c:v>
                </c:pt>
                <c:pt idx="190">
                  <c:v>0.99378999999999995</c:v>
                </c:pt>
                <c:pt idx="191">
                  <c:v>0.99629000000000001</c:v>
                </c:pt>
                <c:pt idx="192">
                  <c:v>1.01589</c:v>
                </c:pt>
                <c:pt idx="193">
                  <c:v>1.0106599999999999</c:v>
                </c:pt>
                <c:pt idx="194">
                  <c:v>0.99883</c:v>
                </c:pt>
                <c:pt idx="195">
                  <c:v>0.98917999999999995</c:v>
                </c:pt>
                <c:pt idx="196">
                  <c:v>1.0043299999999999</c:v>
                </c:pt>
                <c:pt idx="197">
                  <c:v>1.0014099999999999</c:v>
                </c:pt>
                <c:pt idx="198">
                  <c:v>1.0037199999999999</c:v>
                </c:pt>
                <c:pt idx="199">
                  <c:v>0.99273</c:v>
                </c:pt>
                <c:pt idx="200">
                  <c:v>0.99345000000000006</c:v>
                </c:pt>
                <c:pt idx="201">
                  <c:v>0.98197999999999996</c:v>
                </c:pt>
                <c:pt idx="202">
                  <c:v>0.97877000000000003</c:v>
                </c:pt>
                <c:pt idx="203">
                  <c:v>0.9868300000000001</c:v>
                </c:pt>
                <c:pt idx="204">
                  <c:v>0.99679999999999991</c:v>
                </c:pt>
                <c:pt idx="205">
                  <c:v>0.99829999999999997</c:v>
                </c:pt>
                <c:pt idx="206">
                  <c:v>0.98512999999999995</c:v>
                </c:pt>
                <c:pt idx="207">
                  <c:v>0.99714000000000003</c:v>
                </c:pt>
                <c:pt idx="208">
                  <c:v>0.99138999999999999</c:v>
                </c:pt>
                <c:pt idx="209">
                  <c:v>0.99373</c:v>
                </c:pt>
                <c:pt idx="210">
                  <c:v>0.99285999999999996</c:v>
                </c:pt>
                <c:pt idx="211">
                  <c:v>0.98732000000000009</c:v>
                </c:pt>
                <c:pt idx="212">
                  <c:v>0.98800999999999994</c:v>
                </c:pt>
                <c:pt idx="213">
                  <c:v>0.98304999999999998</c:v>
                </c:pt>
                <c:pt idx="214">
                  <c:v>0.98571000000000009</c:v>
                </c:pt>
                <c:pt idx="215">
                  <c:v>0.99795</c:v>
                </c:pt>
                <c:pt idx="216">
                  <c:v>1.00451</c:v>
                </c:pt>
                <c:pt idx="217">
                  <c:v>1.0069399999999999</c:v>
                </c:pt>
                <c:pt idx="218">
                  <c:v>0.99</c:v>
                </c:pt>
                <c:pt idx="219">
                  <c:v>0.98512999999999995</c:v>
                </c:pt>
                <c:pt idx="220">
                  <c:v>0.97962000000000005</c:v>
                </c:pt>
                <c:pt idx="221">
                  <c:v>0.98102999999999996</c:v>
                </c:pt>
                <c:pt idx="222">
                  <c:v>0.96555999999999997</c:v>
                </c:pt>
                <c:pt idx="223">
                  <c:v>0.96580999999999995</c:v>
                </c:pt>
                <c:pt idx="224">
                  <c:v>0.97236</c:v>
                </c:pt>
                <c:pt idx="225">
                  <c:v>0.96765999999999996</c:v>
                </c:pt>
                <c:pt idx="226">
                  <c:v>0.97536</c:v>
                </c:pt>
                <c:pt idx="227">
                  <c:v>0.97541</c:v>
                </c:pt>
                <c:pt idx="228">
                  <c:v>0.98045000000000004</c:v>
                </c:pt>
                <c:pt idx="229">
                  <c:v>0.97504000000000002</c:v>
                </c:pt>
                <c:pt idx="230">
                  <c:v>0.97947000000000006</c:v>
                </c:pt>
                <c:pt idx="231">
                  <c:v>0.97360999999999998</c:v>
                </c:pt>
                <c:pt idx="232">
                  <c:v>0.96899999999999997</c:v>
                </c:pt>
                <c:pt idx="233">
                  <c:v>0.96150999999999998</c:v>
                </c:pt>
                <c:pt idx="234">
                  <c:v>0.96784000000000003</c:v>
                </c:pt>
                <c:pt idx="235">
                  <c:v>0.97465000000000002</c:v>
                </c:pt>
                <c:pt idx="236">
                  <c:v>0.98458000000000001</c:v>
                </c:pt>
                <c:pt idx="237">
                  <c:v>0.97632000000000008</c:v>
                </c:pt>
                <c:pt idx="238">
                  <c:v>0.99599000000000004</c:v>
                </c:pt>
                <c:pt idx="239">
                  <c:v>1.0005299999999999</c:v>
                </c:pt>
                <c:pt idx="240">
                  <c:v>1.0045500000000001</c:v>
                </c:pt>
                <c:pt idx="241">
                  <c:v>1.0096700000000001</c:v>
                </c:pt>
                <c:pt idx="242">
                  <c:v>1.00593</c:v>
                </c:pt>
                <c:pt idx="243">
                  <c:v>1.02101</c:v>
                </c:pt>
                <c:pt idx="244">
                  <c:v>1.0206200000000001</c:v>
                </c:pt>
                <c:pt idx="245">
                  <c:v>1.0250999999999999</c:v>
                </c:pt>
                <c:pt idx="246">
                  <c:v>1.0349600000000001</c:v>
                </c:pt>
                <c:pt idx="247">
                  <c:v>1.0419200000000002</c:v>
                </c:pt>
                <c:pt idx="248">
                  <c:v>1.0415399999999999</c:v>
                </c:pt>
                <c:pt idx="249">
                  <c:v>1.0502799999999999</c:v>
                </c:pt>
                <c:pt idx="250">
                  <c:v>1.04236</c:v>
                </c:pt>
                <c:pt idx="251">
                  <c:v>1.0383099999999998</c:v>
                </c:pt>
                <c:pt idx="252">
                  <c:v>1.04128</c:v>
                </c:pt>
                <c:pt idx="253">
                  <c:v>1.04531</c:v>
                </c:pt>
                <c:pt idx="254">
                  <c:v>1.0432999999999999</c:v>
                </c:pt>
                <c:pt idx="255">
                  <c:v>1.03857</c:v>
                </c:pt>
                <c:pt idx="256">
                  <c:v>1.0576099999999999</c:v>
                </c:pt>
                <c:pt idx="257">
                  <c:v>1.05968</c:v>
                </c:pt>
                <c:pt idx="258">
                  <c:v>1.0542899999999999</c:v>
                </c:pt>
                <c:pt idx="259">
                  <c:v>1.0565</c:v>
                </c:pt>
                <c:pt idx="260">
                  <c:v>1.06636</c:v>
                </c:pt>
                <c:pt idx="261">
                  <c:v>1.0556300000000001</c:v>
                </c:pt>
                <c:pt idx="262">
                  <c:v>1.0526900000000001</c:v>
                </c:pt>
                <c:pt idx="263">
                  <c:v>1.0546</c:v>
                </c:pt>
                <c:pt idx="264">
                  <c:v>1.06267</c:v>
                </c:pt>
                <c:pt idx="265">
                  <c:v>1.0604</c:v>
                </c:pt>
                <c:pt idx="266">
                  <c:v>1.0557000000000001</c:v>
                </c:pt>
                <c:pt idx="267">
                  <c:v>1.0607200000000001</c:v>
                </c:pt>
                <c:pt idx="268">
                  <c:v>1.0618800000000002</c:v>
                </c:pt>
                <c:pt idx="269">
                  <c:v>1.0678800000000002</c:v>
                </c:pt>
                <c:pt idx="270">
                  <c:v>1.0727500000000001</c:v>
                </c:pt>
                <c:pt idx="271">
                  <c:v>1.0597300000000001</c:v>
                </c:pt>
                <c:pt idx="272">
                  <c:v>1.0495000000000001</c:v>
                </c:pt>
                <c:pt idx="273">
                  <c:v>1.0503099999999999</c:v>
                </c:pt>
                <c:pt idx="274">
                  <c:v>1.0519499999999999</c:v>
                </c:pt>
                <c:pt idx="275">
                  <c:v>1.0429300000000001</c:v>
                </c:pt>
                <c:pt idx="276">
                  <c:v>1.04698</c:v>
                </c:pt>
                <c:pt idx="277">
                  <c:v>1.03908</c:v>
                </c:pt>
                <c:pt idx="278">
                  <c:v>1.0369000000000002</c:v>
                </c:pt>
                <c:pt idx="279">
                  <c:v>1.0305199999999999</c:v>
                </c:pt>
                <c:pt idx="280">
                  <c:v>1.0276800000000001</c:v>
                </c:pt>
                <c:pt idx="281">
                  <c:v>1.0204199999999999</c:v>
                </c:pt>
                <c:pt idx="282">
                  <c:v>1.04216</c:v>
                </c:pt>
                <c:pt idx="283">
                  <c:v>1.0284800000000001</c:v>
                </c:pt>
                <c:pt idx="284">
                  <c:v>1.0215700000000001</c:v>
                </c:pt>
                <c:pt idx="285">
                  <c:v>1.0192999999999999</c:v>
                </c:pt>
                <c:pt idx="286">
                  <c:v>1.02739</c:v>
                </c:pt>
                <c:pt idx="287">
                  <c:v>1.0197799999999999</c:v>
                </c:pt>
                <c:pt idx="288">
                  <c:v>1.00919</c:v>
                </c:pt>
                <c:pt idx="289">
                  <c:v>1.0126900000000001</c:v>
                </c:pt>
                <c:pt idx="290">
                  <c:v>1.0165200000000001</c:v>
                </c:pt>
                <c:pt idx="291">
                  <c:v>1.0047200000000001</c:v>
                </c:pt>
                <c:pt idx="292">
                  <c:v>1.0094000000000001</c:v>
                </c:pt>
                <c:pt idx="293">
                  <c:v>0.99934000000000001</c:v>
                </c:pt>
                <c:pt idx="294">
                  <c:v>0.99556</c:v>
                </c:pt>
                <c:pt idx="295">
                  <c:v>0.99029</c:v>
                </c:pt>
                <c:pt idx="296">
                  <c:v>1.00278</c:v>
                </c:pt>
                <c:pt idx="297">
                  <c:v>1.00658</c:v>
                </c:pt>
                <c:pt idx="298">
                  <c:v>1.0065</c:v>
                </c:pt>
                <c:pt idx="299">
                  <c:v>1.0149900000000001</c:v>
                </c:pt>
                <c:pt idx="300">
                  <c:v>1.0139099999999999</c:v>
                </c:pt>
                <c:pt idx="301">
                  <c:v>1.0099500000000001</c:v>
                </c:pt>
                <c:pt idx="302">
                  <c:v>1.0088200000000001</c:v>
                </c:pt>
                <c:pt idx="303">
                  <c:v>1.00603</c:v>
                </c:pt>
                <c:pt idx="304">
                  <c:v>0.98565000000000003</c:v>
                </c:pt>
                <c:pt idx="305">
                  <c:v>0.97653000000000001</c:v>
                </c:pt>
                <c:pt idx="306">
                  <c:v>0.97955999999999999</c:v>
                </c:pt>
                <c:pt idx="307">
                  <c:v>0.98184000000000005</c:v>
                </c:pt>
                <c:pt idx="308">
                  <c:v>0.97396000000000005</c:v>
                </c:pt>
                <c:pt idx="309">
                  <c:v>0.96577999999999997</c:v>
                </c:pt>
                <c:pt idx="310">
                  <c:v>0.96005999999999991</c:v>
                </c:pt>
                <c:pt idx="311">
                  <c:v>0.96450999999999998</c:v>
                </c:pt>
                <c:pt idx="312">
                  <c:v>0.96836</c:v>
                </c:pt>
                <c:pt idx="313">
                  <c:v>0.97215999999999991</c:v>
                </c:pt>
                <c:pt idx="314">
                  <c:v>0.96387999999999996</c:v>
                </c:pt>
                <c:pt idx="315">
                  <c:v>0.96299000000000001</c:v>
                </c:pt>
                <c:pt idx="316">
                  <c:v>0.95877000000000001</c:v>
                </c:pt>
                <c:pt idx="317">
                  <c:v>0.95920000000000005</c:v>
                </c:pt>
                <c:pt idx="318">
                  <c:v>0.94965999999999995</c:v>
                </c:pt>
                <c:pt idx="319">
                  <c:v>0.93937999999999999</c:v>
                </c:pt>
                <c:pt idx="320">
                  <c:v>0.95147000000000004</c:v>
                </c:pt>
                <c:pt idx="321">
                  <c:v>0.94962999999999997</c:v>
                </c:pt>
                <c:pt idx="322">
                  <c:v>0.93288000000000004</c:v>
                </c:pt>
                <c:pt idx="323">
                  <c:v>0.92917999999999989</c:v>
                </c:pt>
                <c:pt idx="324">
                  <c:v>0.91294000000000008</c:v>
                </c:pt>
                <c:pt idx="325">
                  <c:v>0.90883000000000003</c:v>
                </c:pt>
                <c:pt idx="326">
                  <c:v>0.89966999999999997</c:v>
                </c:pt>
                <c:pt idx="327">
                  <c:v>0.89698999999999995</c:v>
                </c:pt>
                <c:pt idx="328">
                  <c:v>0.89934999999999998</c:v>
                </c:pt>
                <c:pt idx="329">
                  <c:v>0.89964999999999995</c:v>
                </c:pt>
                <c:pt idx="330">
                  <c:v>0.9032</c:v>
                </c:pt>
                <c:pt idx="331">
                  <c:v>0.93007000000000006</c:v>
                </c:pt>
                <c:pt idx="332">
                  <c:v>0.92712000000000006</c:v>
                </c:pt>
                <c:pt idx="333">
                  <c:v>0.92461000000000004</c:v>
                </c:pt>
                <c:pt idx="334">
                  <c:v>0.92140999999999995</c:v>
                </c:pt>
                <c:pt idx="335">
                  <c:v>0.92995000000000005</c:v>
                </c:pt>
                <c:pt idx="336">
                  <c:v>0.91634000000000004</c:v>
                </c:pt>
                <c:pt idx="337">
                  <c:v>0.93625999999999998</c:v>
                </c:pt>
                <c:pt idx="338">
                  <c:v>0.94274000000000002</c:v>
                </c:pt>
                <c:pt idx="339">
                  <c:v>0.94916</c:v>
                </c:pt>
                <c:pt idx="340">
                  <c:v>0.95321</c:v>
                </c:pt>
                <c:pt idx="341">
                  <c:v>0.95199999999999996</c:v>
                </c:pt>
                <c:pt idx="342">
                  <c:v>0.94313000000000002</c:v>
                </c:pt>
                <c:pt idx="343">
                  <c:v>0.93030999999999997</c:v>
                </c:pt>
                <c:pt idx="344">
                  <c:v>0.92044000000000004</c:v>
                </c:pt>
                <c:pt idx="345">
                  <c:v>0.90503999999999996</c:v>
                </c:pt>
                <c:pt idx="346">
                  <c:v>0.92191999999999996</c:v>
                </c:pt>
                <c:pt idx="347">
                  <c:v>0.92292999999999992</c:v>
                </c:pt>
                <c:pt idx="348">
                  <c:v>0.9349400000000001</c:v>
                </c:pt>
                <c:pt idx="349">
                  <c:v>0.95055000000000001</c:v>
                </c:pt>
                <c:pt idx="350">
                  <c:v>0.91971000000000003</c:v>
                </c:pt>
                <c:pt idx="351">
                  <c:v>0.91066999999999998</c:v>
                </c:pt>
                <c:pt idx="352">
                  <c:v>0.90800999999999998</c:v>
                </c:pt>
                <c:pt idx="353">
                  <c:v>0.91921000000000008</c:v>
                </c:pt>
                <c:pt idx="354">
                  <c:v>0.89988000000000001</c:v>
                </c:pt>
                <c:pt idx="355">
                  <c:v>0.90091999999999994</c:v>
                </c:pt>
                <c:pt idx="356">
                  <c:v>0.89751999999999998</c:v>
                </c:pt>
                <c:pt idx="357">
                  <c:v>0.89083000000000001</c:v>
                </c:pt>
                <c:pt idx="358">
                  <c:v>0.89570000000000005</c:v>
                </c:pt>
                <c:pt idx="359">
                  <c:v>0.88602999999999998</c:v>
                </c:pt>
                <c:pt idx="360">
                  <c:v>0.87938000000000005</c:v>
                </c:pt>
                <c:pt idx="361">
                  <c:v>0.89660000000000006</c:v>
                </c:pt>
                <c:pt idx="362">
                  <c:v>0.88846000000000003</c:v>
                </c:pt>
                <c:pt idx="363">
                  <c:v>0.86494000000000004</c:v>
                </c:pt>
                <c:pt idx="364">
                  <c:v>0.85528999999999999</c:v>
                </c:pt>
                <c:pt idx="365">
                  <c:v>0.86763999999999997</c:v>
                </c:pt>
                <c:pt idx="366">
                  <c:v>0.88160000000000005</c:v>
                </c:pt>
                <c:pt idx="367">
                  <c:v>0.88778000000000001</c:v>
                </c:pt>
                <c:pt idx="368">
                  <c:v>0.88569000000000009</c:v>
                </c:pt>
                <c:pt idx="369">
                  <c:v>0.87224000000000002</c:v>
                </c:pt>
                <c:pt idx="370">
                  <c:v>0.87188999999999994</c:v>
                </c:pt>
                <c:pt idx="371">
                  <c:v>0.86915999999999993</c:v>
                </c:pt>
                <c:pt idx="372">
                  <c:v>0.87951999999999997</c:v>
                </c:pt>
                <c:pt idx="373">
                  <c:v>0.88942999999999994</c:v>
                </c:pt>
                <c:pt idx="374">
                  <c:v>0.87583</c:v>
                </c:pt>
                <c:pt idx="375">
                  <c:v>0.88690999999999998</c:v>
                </c:pt>
                <c:pt idx="376">
                  <c:v>0.89109000000000005</c:v>
                </c:pt>
                <c:pt idx="377">
                  <c:v>0.89161000000000001</c:v>
                </c:pt>
                <c:pt idx="378">
                  <c:v>0.88914000000000004</c:v>
                </c:pt>
                <c:pt idx="379">
                  <c:v>0.89744000000000002</c:v>
                </c:pt>
                <c:pt idx="380">
                  <c:v>0.89407999999999999</c:v>
                </c:pt>
                <c:pt idx="381">
                  <c:v>0.89639000000000002</c:v>
                </c:pt>
                <c:pt idx="382">
                  <c:v>0.8936900000000001</c:v>
                </c:pt>
                <c:pt idx="383">
                  <c:v>0.88696000000000008</c:v>
                </c:pt>
                <c:pt idx="384">
                  <c:v>0.90973999999999999</c:v>
                </c:pt>
                <c:pt idx="385">
                  <c:v>0.92579</c:v>
                </c:pt>
                <c:pt idx="386">
                  <c:v>0.92498000000000002</c:v>
                </c:pt>
                <c:pt idx="387">
                  <c:v>0.92752999999999997</c:v>
                </c:pt>
                <c:pt idx="388">
                  <c:v>0.94290999999999991</c:v>
                </c:pt>
                <c:pt idx="389">
                  <c:v>0.93420999999999998</c:v>
                </c:pt>
                <c:pt idx="390">
                  <c:v>0.93545</c:v>
                </c:pt>
                <c:pt idx="391">
                  <c:v>0.93159000000000003</c:v>
                </c:pt>
                <c:pt idx="392">
                  <c:v>0.92510999999999999</c:v>
                </c:pt>
                <c:pt idx="393">
                  <c:v>0.9174500000000001</c:v>
                </c:pt>
                <c:pt idx="394">
                  <c:v>0.90816999999999992</c:v>
                </c:pt>
                <c:pt idx="395">
                  <c:v>0.91094000000000008</c:v>
                </c:pt>
                <c:pt idx="396">
                  <c:v>0.90651000000000004</c:v>
                </c:pt>
                <c:pt idx="397">
                  <c:v>0.88224000000000002</c:v>
                </c:pt>
                <c:pt idx="398">
                  <c:v>0.87057000000000007</c:v>
                </c:pt>
                <c:pt idx="399">
                  <c:v>0.88444</c:v>
                </c:pt>
                <c:pt idx="400">
                  <c:v>0.88426000000000005</c:v>
                </c:pt>
                <c:pt idx="401">
                  <c:v>0.88248000000000004</c:v>
                </c:pt>
                <c:pt idx="402">
                  <c:v>0.86494000000000004</c:v>
                </c:pt>
                <c:pt idx="403">
                  <c:v>0.86308000000000007</c:v>
                </c:pt>
                <c:pt idx="404">
                  <c:v>0.86314000000000002</c:v>
                </c:pt>
                <c:pt idx="405">
                  <c:v>0.87846000000000002</c:v>
                </c:pt>
                <c:pt idx="406">
                  <c:v>0.88076999999999994</c:v>
                </c:pt>
                <c:pt idx="407">
                  <c:v>0.89482000000000006</c:v>
                </c:pt>
                <c:pt idx="408">
                  <c:v>0.9042</c:v>
                </c:pt>
                <c:pt idx="409">
                  <c:v>0.88382000000000005</c:v>
                </c:pt>
                <c:pt idx="410">
                  <c:v>0.87953999999999999</c:v>
                </c:pt>
                <c:pt idx="411">
                  <c:v>0.88346000000000002</c:v>
                </c:pt>
                <c:pt idx="412">
                  <c:v>0.87699000000000005</c:v>
                </c:pt>
                <c:pt idx="413">
                  <c:v>0.87552999999999992</c:v>
                </c:pt>
                <c:pt idx="414">
                  <c:v>0.89122999999999997</c:v>
                </c:pt>
                <c:pt idx="415">
                  <c:v>0.89024999999999999</c:v>
                </c:pt>
                <c:pt idx="416">
                  <c:v>0.88552999999999993</c:v>
                </c:pt>
                <c:pt idx="417">
                  <c:v>0.88142999999999994</c:v>
                </c:pt>
                <c:pt idx="418">
                  <c:v>0.88227999999999995</c:v>
                </c:pt>
                <c:pt idx="419">
                  <c:v>0.88478000000000001</c:v>
                </c:pt>
                <c:pt idx="420">
                  <c:v>0.88605</c:v>
                </c:pt>
                <c:pt idx="421">
                  <c:v>0.88554999999999995</c:v>
                </c:pt>
                <c:pt idx="422">
                  <c:v>0.88585000000000003</c:v>
                </c:pt>
                <c:pt idx="423">
                  <c:v>0.89185000000000003</c:v>
                </c:pt>
                <c:pt idx="424">
                  <c:v>0.92010000000000003</c:v>
                </c:pt>
                <c:pt idx="425">
                  <c:v>0.92442999999999997</c:v>
                </c:pt>
                <c:pt idx="426">
                  <c:v>0.94374999999999998</c:v>
                </c:pt>
                <c:pt idx="427">
                  <c:v>0.94875999999999994</c:v>
                </c:pt>
                <c:pt idx="428">
                  <c:v>0.94352999999999998</c:v>
                </c:pt>
                <c:pt idx="429">
                  <c:v>0.93754999999999999</c:v>
                </c:pt>
                <c:pt idx="430">
                  <c:v>0.93071999999999999</c:v>
                </c:pt>
                <c:pt idx="431">
                  <c:v>0.94902999999999993</c:v>
                </c:pt>
                <c:pt idx="432">
                  <c:v>0.95099</c:v>
                </c:pt>
                <c:pt idx="433">
                  <c:v>0.94425999999999999</c:v>
                </c:pt>
                <c:pt idx="434">
                  <c:v>0.95164000000000004</c:v>
                </c:pt>
                <c:pt idx="435">
                  <c:v>0.95059000000000005</c:v>
                </c:pt>
                <c:pt idx="436">
                  <c:v>0.93725999999999998</c:v>
                </c:pt>
                <c:pt idx="437">
                  <c:v>0.93676000000000004</c:v>
                </c:pt>
                <c:pt idx="438">
                  <c:v>0.94483000000000006</c:v>
                </c:pt>
                <c:pt idx="439">
                  <c:v>0.94495000000000007</c:v>
                </c:pt>
                <c:pt idx="440">
                  <c:v>0.93932000000000004</c:v>
                </c:pt>
                <c:pt idx="441">
                  <c:v>0.92567999999999995</c:v>
                </c:pt>
                <c:pt idx="442">
                  <c:v>0.93446000000000007</c:v>
                </c:pt>
                <c:pt idx="443">
                  <c:v>0.92359000000000002</c:v>
                </c:pt>
                <c:pt idx="444">
                  <c:v>0.92213000000000001</c:v>
                </c:pt>
                <c:pt idx="445">
                  <c:v>0.92950999999999995</c:v>
                </c:pt>
                <c:pt idx="446">
                  <c:v>0.93246000000000007</c:v>
                </c:pt>
                <c:pt idx="447">
                  <c:v>0.94192999999999993</c:v>
                </c:pt>
                <c:pt idx="448">
                  <c:v>0.94116999999999995</c:v>
                </c:pt>
                <c:pt idx="449">
                  <c:v>0.94938999999999996</c:v>
                </c:pt>
                <c:pt idx="450">
                  <c:v>0.95029999999999992</c:v>
                </c:pt>
                <c:pt idx="451">
                  <c:v>0.95014999999999994</c:v>
                </c:pt>
                <c:pt idx="452">
                  <c:v>0.96278999999999992</c:v>
                </c:pt>
                <c:pt idx="453">
                  <c:v>0.96369000000000005</c:v>
                </c:pt>
                <c:pt idx="454">
                  <c:v>0.95137000000000005</c:v>
                </c:pt>
                <c:pt idx="455">
                  <c:v>0.95965</c:v>
                </c:pt>
                <c:pt idx="456">
                  <c:v>0.96123000000000003</c:v>
                </c:pt>
                <c:pt idx="457">
                  <c:v>0.95399</c:v>
                </c:pt>
                <c:pt idx="458">
                  <c:v>0.94376000000000004</c:v>
                </c:pt>
                <c:pt idx="459">
                  <c:v>0.93755999999999995</c:v>
                </c:pt>
                <c:pt idx="460">
                  <c:v>0.94241999999999992</c:v>
                </c:pt>
                <c:pt idx="461">
                  <c:v>0.94887999999999995</c:v>
                </c:pt>
                <c:pt idx="462">
                  <c:v>0.94944000000000006</c:v>
                </c:pt>
                <c:pt idx="463">
                  <c:v>0.94796000000000002</c:v>
                </c:pt>
                <c:pt idx="464">
                  <c:v>0.94664000000000004</c:v>
                </c:pt>
                <c:pt idx="465">
                  <c:v>0.9467000000000001</c:v>
                </c:pt>
                <c:pt idx="466">
                  <c:v>0.93996000000000002</c:v>
                </c:pt>
                <c:pt idx="467">
                  <c:v>0.93610000000000004</c:v>
                </c:pt>
                <c:pt idx="468">
                  <c:v>0.93995000000000006</c:v>
                </c:pt>
                <c:pt idx="469">
                  <c:v>0.93071999999999999</c:v>
                </c:pt>
                <c:pt idx="470">
                  <c:v>0.92579999999999996</c:v>
                </c:pt>
                <c:pt idx="471">
                  <c:v>0.93376999999999999</c:v>
                </c:pt>
                <c:pt idx="472">
                  <c:v>0.90916999999999992</c:v>
                </c:pt>
                <c:pt idx="473">
                  <c:v>0.92237999999999998</c:v>
                </c:pt>
                <c:pt idx="474">
                  <c:v>0.92859000000000003</c:v>
                </c:pt>
                <c:pt idx="475">
                  <c:v>0.94114999999999993</c:v>
                </c:pt>
                <c:pt idx="476">
                  <c:v>0.94116</c:v>
                </c:pt>
                <c:pt idx="477">
                  <c:v>0.93929999999999991</c:v>
                </c:pt>
                <c:pt idx="478">
                  <c:v>0.93385000000000007</c:v>
                </c:pt>
                <c:pt idx="479">
                  <c:v>0.94080999999999992</c:v>
                </c:pt>
                <c:pt idx="480">
                  <c:v>0.93764000000000003</c:v>
                </c:pt>
                <c:pt idx="481">
                  <c:v>0.92691000000000001</c:v>
                </c:pt>
                <c:pt idx="482">
                  <c:v>0.92070000000000007</c:v>
                </c:pt>
                <c:pt idx="483">
                  <c:v>0.92294000000000009</c:v>
                </c:pt>
                <c:pt idx="484">
                  <c:v>0.92247999999999997</c:v>
                </c:pt>
                <c:pt idx="485">
                  <c:v>0.92325999999999997</c:v>
                </c:pt>
                <c:pt idx="486">
                  <c:v>0.90976999999999997</c:v>
                </c:pt>
                <c:pt idx="487">
                  <c:v>0.90827000000000002</c:v>
                </c:pt>
                <c:pt idx="488">
                  <c:v>0.89997000000000005</c:v>
                </c:pt>
                <c:pt idx="489">
                  <c:v>0.91144000000000003</c:v>
                </c:pt>
                <c:pt idx="490">
                  <c:v>0.91642000000000001</c:v>
                </c:pt>
                <c:pt idx="491">
                  <c:v>0.91610999999999998</c:v>
                </c:pt>
                <c:pt idx="492">
                  <c:v>0.91315000000000002</c:v>
                </c:pt>
                <c:pt idx="493">
                  <c:v>0.90573000000000004</c:v>
                </c:pt>
                <c:pt idx="494">
                  <c:v>0.90934000000000004</c:v>
                </c:pt>
                <c:pt idx="495">
                  <c:v>0.91908000000000001</c:v>
                </c:pt>
                <c:pt idx="496">
                  <c:v>0.92726999999999993</c:v>
                </c:pt>
                <c:pt idx="497">
                  <c:v>0.93396000000000001</c:v>
                </c:pt>
                <c:pt idx="498">
                  <c:v>0.94679999999999997</c:v>
                </c:pt>
                <c:pt idx="499">
                  <c:v>0.95138</c:v>
                </c:pt>
                <c:pt idx="500">
                  <c:v>0.95283000000000007</c:v>
                </c:pt>
                <c:pt idx="501">
                  <c:v>0.95186000000000004</c:v>
                </c:pt>
                <c:pt idx="502">
                  <c:v>0.95149000000000006</c:v>
                </c:pt>
                <c:pt idx="503">
                  <c:v>0.95062000000000002</c:v>
                </c:pt>
                <c:pt idx="504">
                  <c:v>0.94869000000000003</c:v>
                </c:pt>
                <c:pt idx="505">
                  <c:v>0.95508999999999999</c:v>
                </c:pt>
                <c:pt idx="506">
                  <c:v>0.92859000000000003</c:v>
                </c:pt>
                <c:pt idx="507">
                  <c:v>0.92015999999999998</c:v>
                </c:pt>
                <c:pt idx="508">
                  <c:v>0.92569000000000001</c:v>
                </c:pt>
                <c:pt idx="509">
                  <c:v>0.93291999999999997</c:v>
                </c:pt>
                <c:pt idx="510">
                  <c:v>0.93898999999999999</c:v>
                </c:pt>
                <c:pt idx="511">
                  <c:v>0.93364999999999998</c:v>
                </c:pt>
                <c:pt idx="512">
                  <c:v>0.94583000000000006</c:v>
                </c:pt>
                <c:pt idx="513">
                  <c:v>0.94328000000000001</c:v>
                </c:pt>
                <c:pt idx="514">
                  <c:v>0.95062000000000002</c:v>
                </c:pt>
                <c:pt idx="515">
                  <c:v>0.95796999999999999</c:v>
                </c:pt>
                <c:pt idx="516">
                  <c:v>0.96609</c:v>
                </c:pt>
                <c:pt idx="517">
                  <c:v>0.96307000000000009</c:v>
                </c:pt>
                <c:pt idx="518">
                  <c:v>0.96048999999999995</c:v>
                </c:pt>
                <c:pt idx="519">
                  <c:v>0.95437000000000005</c:v>
                </c:pt>
                <c:pt idx="520">
                  <c:v>0.94987999999999995</c:v>
                </c:pt>
                <c:pt idx="521">
                  <c:v>0.94455</c:v>
                </c:pt>
                <c:pt idx="522">
                  <c:v>0.93979999999999997</c:v>
                </c:pt>
                <c:pt idx="523">
                  <c:v>0.94287999999999994</c:v>
                </c:pt>
                <c:pt idx="524">
                  <c:v>0.93579999999999997</c:v>
                </c:pt>
                <c:pt idx="525">
                  <c:v>0.92415000000000003</c:v>
                </c:pt>
                <c:pt idx="526">
                  <c:v>0.92513999999999996</c:v>
                </c:pt>
                <c:pt idx="527">
                  <c:v>0.93764000000000003</c:v>
                </c:pt>
                <c:pt idx="528">
                  <c:v>0.94608000000000003</c:v>
                </c:pt>
                <c:pt idx="529">
                  <c:v>0.95496000000000003</c:v>
                </c:pt>
                <c:pt idx="530">
                  <c:v>0.95541999999999994</c:v>
                </c:pt>
                <c:pt idx="531">
                  <c:v>0.95948</c:v>
                </c:pt>
                <c:pt idx="532">
                  <c:v>0.96745000000000003</c:v>
                </c:pt>
                <c:pt idx="533">
                  <c:v>0.95469000000000004</c:v>
                </c:pt>
                <c:pt idx="534">
                  <c:v>0.96604999999999996</c:v>
                </c:pt>
                <c:pt idx="535">
                  <c:v>0.97341999999999995</c:v>
                </c:pt>
                <c:pt idx="536">
                  <c:v>0.97428999999999999</c:v>
                </c:pt>
                <c:pt idx="537">
                  <c:v>0.96254999999999991</c:v>
                </c:pt>
                <c:pt idx="538">
                  <c:v>0.96060999999999996</c:v>
                </c:pt>
                <c:pt idx="539">
                  <c:v>0.96816999999999998</c:v>
                </c:pt>
                <c:pt idx="540">
                  <c:v>0.97033999999999998</c:v>
                </c:pt>
                <c:pt idx="541">
                  <c:v>0.95979999999999999</c:v>
                </c:pt>
                <c:pt idx="542">
                  <c:v>0.95301999999999998</c:v>
                </c:pt>
                <c:pt idx="543">
                  <c:v>0.93884000000000001</c:v>
                </c:pt>
                <c:pt idx="544">
                  <c:v>0.94158000000000008</c:v>
                </c:pt>
                <c:pt idx="545">
                  <c:v>0.86671000000000009</c:v>
                </c:pt>
                <c:pt idx="546">
                  <c:v>0.90057000000000009</c:v>
                </c:pt>
                <c:pt idx="547">
                  <c:v>0.89446999999999999</c:v>
                </c:pt>
                <c:pt idx="548">
                  <c:v>0.89446000000000003</c:v>
                </c:pt>
                <c:pt idx="549">
                  <c:v>0.90060000000000007</c:v>
                </c:pt>
                <c:pt idx="550">
                  <c:v>0.88428999999999991</c:v>
                </c:pt>
                <c:pt idx="551">
                  <c:v>0.85709000000000002</c:v>
                </c:pt>
                <c:pt idx="552">
                  <c:v>0.84294000000000002</c:v>
                </c:pt>
                <c:pt idx="553">
                  <c:v>0.84034000000000009</c:v>
                </c:pt>
                <c:pt idx="554">
                  <c:v>0.86005999999999994</c:v>
                </c:pt>
                <c:pt idx="555">
                  <c:v>0.88519000000000003</c:v>
                </c:pt>
                <c:pt idx="556">
                  <c:v>0.87551000000000001</c:v>
                </c:pt>
                <c:pt idx="557">
                  <c:v>0.87575999999999998</c:v>
                </c:pt>
                <c:pt idx="558">
                  <c:v>0.872</c:v>
                </c:pt>
                <c:pt idx="559">
                  <c:v>0.86397999999999997</c:v>
                </c:pt>
                <c:pt idx="560">
                  <c:v>0.87857000000000007</c:v>
                </c:pt>
                <c:pt idx="561">
                  <c:v>0.89058999999999999</c:v>
                </c:pt>
                <c:pt idx="562">
                  <c:v>0.88858000000000004</c:v>
                </c:pt>
                <c:pt idx="563">
                  <c:v>0.89507999999999999</c:v>
                </c:pt>
                <c:pt idx="564">
                  <c:v>0.91185000000000005</c:v>
                </c:pt>
                <c:pt idx="565">
                  <c:v>0.91347</c:v>
                </c:pt>
                <c:pt idx="566">
                  <c:v>0.9143</c:v>
                </c:pt>
                <c:pt idx="567">
                  <c:v>0.90752999999999995</c:v>
                </c:pt>
                <c:pt idx="568">
                  <c:v>0.92122999999999999</c:v>
                </c:pt>
                <c:pt idx="569">
                  <c:v>0.90497000000000005</c:v>
                </c:pt>
                <c:pt idx="570">
                  <c:v>0.91165999999999991</c:v>
                </c:pt>
                <c:pt idx="571">
                  <c:v>0.91386000000000001</c:v>
                </c:pt>
                <c:pt idx="572">
                  <c:v>0.93058000000000007</c:v>
                </c:pt>
                <c:pt idx="573">
                  <c:v>0.93010000000000004</c:v>
                </c:pt>
                <c:pt idx="574">
                  <c:v>0.92318</c:v>
                </c:pt>
                <c:pt idx="575">
                  <c:v>0.90166000000000002</c:v>
                </c:pt>
                <c:pt idx="576">
                  <c:v>0.90542999999999996</c:v>
                </c:pt>
                <c:pt idx="577">
                  <c:v>0.90889999999999993</c:v>
                </c:pt>
                <c:pt idx="578">
                  <c:v>0.92158000000000007</c:v>
                </c:pt>
                <c:pt idx="579">
                  <c:v>0.91579999999999995</c:v>
                </c:pt>
                <c:pt idx="580">
                  <c:v>0.91291</c:v>
                </c:pt>
                <c:pt idx="581">
                  <c:v>0.90991</c:v>
                </c:pt>
                <c:pt idx="582">
                  <c:v>0.8972</c:v>
                </c:pt>
                <c:pt idx="583">
                  <c:v>0.89041999999999999</c:v>
                </c:pt>
                <c:pt idx="584">
                  <c:v>0.89849999999999997</c:v>
                </c:pt>
                <c:pt idx="585">
                  <c:v>0.90224000000000004</c:v>
                </c:pt>
                <c:pt idx="586">
                  <c:v>0.90073000000000003</c:v>
                </c:pt>
                <c:pt idx="587">
                  <c:v>0.89815</c:v>
                </c:pt>
                <c:pt idx="588">
                  <c:v>0.89361999999999997</c:v>
                </c:pt>
                <c:pt idx="589">
                  <c:v>0.90717999999999999</c:v>
                </c:pt>
                <c:pt idx="590">
                  <c:v>0.93679000000000001</c:v>
                </c:pt>
                <c:pt idx="591">
                  <c:v>0.9408200000000001</c:v>
                </c:pt>
                <c:pt idx="592">
                  <c:v>0.94919000000000009</c:v>
                </c:pt>
                <c:pt idx="593">
                  <c:v>0.95390999999999992</c:v>
                </c:pt>
                <c:pt idx="594">
                  <c:v>0.95569000000000004</c:v>
                </c:pt>
                <c:pt idx="595">
                  <c:v>0.95028000000000001</c:v>
                </c:pt>
                <c:pt idx="596">
                  <c:v>0.95884999999999998</c:v>
                </c:pt>
                <c:pt idx="597">
                  <c:v>0.9700700000000001</c:v>
                </c:pt>
                <c:pt idx="598">
                  <c:v>0.97736000000000001</c:v>
                </c:pt>
                <c:pt idx="599">
                  <c:v>0.98151999999999995</c:v>
                </c:pt>
                <c:pt idx="600">
                  <c:v>0.97462000000000004</c:v>
                </c:pt>
                <c:pt idx="601">
                  <c:v>0.97354999999999992</c:v>
                </c:pt>
                <c:pt idx="602">
                  <c:v>0.97965999999999998</c:v>
                </c:pt>
                <c:pt idx="603">
                  <c:v>0.96028999999999998</c:v>
                </c:pt>
                <c:pt idx="604">
                  <c:v>0.96362000000000003</c:v>
                </c:pt>
                <c:pt idx="605">
                  <c:v>0.97505999999999993</c:v>
                </c:pt>
                <c:pt idx="606">
                  <c:v>0.96516999999999997</c:v>
                </c:pt>
                <c:pt idx="607">
                  <c:v>0.98830999999999991</c:v>
                </c:pt>
                <c:pt idx="608">
                  <c:v>0.99764999999999993</c:v>
                </c:pt>
                <c:pt idx="609">
                  <c:v>0.99682000000000004</c:v>
                </c:pt>
                <c:pt idx="610">
                  <c:v>0.98462000000000005</c:v>
                </c:pt>
                <c:pt idx="611">
                  <c:v>0.98899999999999999</c:v>
                </c:pt>
                <c:pt idx="612">
                  <c:v>0.99180999999999997</c:v>
                </c:pt>
                <c:pt idx="613">
                  <c:v>0.99362000000000006</c:v>
                </c:pt>
                <c:pt idx="614">
                  <c:v>1.00241</c:v>
                </c:pt>
                <c:pt idx="615">
                  <c:v>1.0003500000000001</c:v>
                </c:pt>
                <c:pt idx="616">
                  <c:v>0.99829999999999997</c:v>
                </c:pt>
                <c:pt idx="617">
                  <c:v>1.0015000000000001</c:v>
                </c:pt>
                <c:pt idx="618">
                  <c:v>1.0021599999999999</c:v>
                </c:pt>
                <c:pt idx="619">
                  <c:v>0.99676999999999993</c:v>
                </c:pt>
                <c:pt idx="620">
                  <c:v>0.99753000000000003</c:v>
                </c:pt>
                <c:pt idx="621">
                  <c:v>1.01301</c:v>
                </c:pt>
                <c:pt idx="622">
                  <c:v>0.99114999999999998</c:v>
                </c:pt>
                <c:pt idx="623">
                  <c:v>0.98433000000000004</c:v>
                </c:pt>
                <c:pt idx="624">
                  <c:v>0.98568</c:v>
                </c:pt>
                <c:pt idx="625">
                  <c:v>0.98323000000000005</c:v>
                </c:pt>
                <c:pt idx="626">
                  <c:v>0.98923000000000005</c:v>
                </c:pt>
                <c:pt idx="627">
                  <c:v>1.01095</c:v>
                </c:pt>
                <c:pt idx="628">
                  <c:v>1.01441</c:v>
                </c:pt>
                <c:pt idx="629">
                  <c:v>0.99929999999999997</c:v>
                </c:pt>
                <c:pt idx="630">
                  <c:v>1.01529</c:v>
                </c:pt>
                <c:pt idx="631">
                  <c:v>1.02223</c:v>
                </c:pt>
                <c:pt idx="632">
                  <c:v>1.0172999999999999</c:v>
                </c:pt>
                <c:pt idx="633">
                  <c:v>1.00301</c:v>
                </c:pt>
                <c:pt idx="634">
                  <c:v>1.0061799999999999</c:v>
                </c:pt>
                <c:pt idx="635">
                  <c:v>0.99460999999999999</c:v>
                </c:pt>
                <c:pt idx="636">
                  <c:v>0.99205999999999994</c:v>
                </c:pt>
                <c:pt idx="637">
                  <c:v>0.99339</c:v>
                </c:pt>
                <c:pt idx="638">
                  <c:v>0.97123999999999999</c:v>
                </c:pt>
                <c:pt idx="639">
                  <c:v>0.96155999999999997</c:v>
                </c:pt>
                <c:pt idx="640">
                  <c:v>0.93991999999999998</c:v>
                </c:pt>
                <c:pt idx="641">
                  <c:v>0.95340000000000003</c:v>
                </c:pt>
                <c:pt idx="642">
                  <c:v>0.95033000000000001</c:v>
                </c:pt>
                <c:pt idx="643">
                  <c:v>0.95892999999999995</c:v>
                </c:pt>
                <c:pt idx="644">
                  <c:v>0.94955000000000001</c:v>
                </c:pt>
                <c:pt idx="645">
                  <c:v>0.93259000000000003</c:v>
                </c:pt>
                <c:pt idx="646">
                  <c:v>0.93888000000000005</c:v>
                </c:pt>
                <c:pt idx="647">
                  <c:v>0.94637000000000004</c:v>
                </c:pt>
                <c:pt idx="648">
                  <c:v>0.94398000000000004</c:v>
                </c:pt>
                <c:pt idx="649">
                  <c:v>0.94</c:v>
                </c:pt>
                <c:pt idx="650">
                  <c:v>0.94274000000000002</c:v>
                </c:pt>
                <c:pt idx="651">
                  <c:v>0.92920000000000003</c:v>
                </c:pt>
                <c:pt idx="652">
                  <c:v>0.91539999999999999</c:v>
                </c:pt>
                <c:pt idx="653">
                  <c:v>0.91757</c:v>
                </c:pt>
                <c:pt idx="654">
                  <c:v>0.91778999999999999</c:v>
                </c:pt>
                <c:pt idx="655">
                  <c:v>0.93179000000000001</c:v>
                </c:pt>
                <c:pt idx="656">
                  <c:v>0.92969000000000002</c:v>
                </c:pt>
                <c:pt idx="657">
                  <c:v>0.94601000000000002</c:v>
                </c:pt>
                <c:pt idx="658">
                  <c:v>0.94729999999999992</c:v>
                </c:pt>
                <c:pt idx="659">
                  <c:v>0.95191999999999999</c:v>
                </c:pt>
                <c:pt idx="660">
                  <c:v>0.95765999999999996</c:v>
                </c:pt>
                <c:pt idx="661">
                  <c:v>0.97111000000000003</c:v>
                </c:pt>
                <c:pt idx="662">
                  <c:v>0.98384000000000005</c:v>
                </c:pt>
                <c:pt idx="663">
                  <c:v>0.98819000000000001</c:v>
                </c:pt>
                <c:pt idx="664">
                  <c:v>0.97535000000000005</c:v>
                </c:pt>
                <c:pt idx="665">
                  <c:v>0.98236000000000001</c:v>
                </c:pt>
                <c:pt idx="666">
                  <c:v>0.97571000000000008</c:v>
                </c:pt>
                <c:pt idx="667">
                  <c:v>0.98068</c:v>
                </c:pt>
                <c:pt idx="668">
                  <c:v>0.96924999999999994</c:v>
                </c:pt>
                <c:pt idx="669">
                  <c:v>0.9565499999999999</c:v>
                </c:pt>
                <c:pt idx="670">
                  <c:v>0.95321</c:v>
                </c:pt>
                <c:pt idx="671">
                  <c:v>0.9556</c:v>
                </c:pt>
                <c:pt idx="672">
                  <c:v>0.98500999999999994</c:v>
                </c:pt>
                <c:pt idx="673">
                  <c:v>0.99002999999999997</c:v>
                </c:pt>
                <c:pt idx="674">
                  <c:v>1.0019400000000001</c:v>
                </c:pt>
                <c:pt idx="675">
                  <c:v>0.9966799999999999</c:v>
                </c:pt>
                <c:pt idx="676">
                  <c:v>0.99470999999999998</c:v>
                </c:pt>
                <c:pt idx="677">
                  <c:v>0.99302999999999997</c:v>
                </c:pt>
                <c:pt idx="678">
                  <c:v>0.97723000000000004</c:v>
                </c:pt>
                <c:pt idx="679">
                  <c:v>0.98277999999999999</c:v>
                </c:pt>
                <c:pt idx="680">
                  <c:v>0.98282000000000003</c:v>
                </c:pt>
                <c:pt idx="681">
                  <c:v>1.0011699999999999</c:v>
                </c:pt>
                <c:pt idx="682">
                  <c:v>0.99109000000000003</c:v>
                </c:pt>
                <c:pt idx="683">
                  <c:v>0.99414999999999998</c:v>
                </c:pt>
                <c:pt idx="684">
                  <c:v>0.97880999999999996</c:v>
                </c:pt>
                <c:pt idx="685">
                  <c:v>0.96060999999999996</c:v>
                </c:pt>
                <c:pt idx="686">
                  <c:v>0.97201000000000004</c:v>
                </c:pt>
                <c:pt idx="687">
                  <c:v>0.97616999999999998</c:v>
                </c:pt>
                <c:pt idx="688">
                  <c:v>0.97277999999999998</c:v>
                </c:pt>
                <c:pt idx="689">
                  <c:v>0.97567999999999999</c:v>
                </c:pt>
                <c:pt idx="690">
                  <c:v>0.95849000000000006</c:v>
                </c:pt>
                <c:pt idx="691">
                  <c:v>0.96166999999999991</c:v>
                </c:pt>
                <c:pt idx="692">
                  <c:v>0.95704999999999996</c:v>
                </c:pt>
                <c:pt idx="693">
                  <c:v>0.94049000000000005</c:v>
                </c:pt>
                <c:pt idx="694">
                  <c:v>0.94542999999999999</c:v>
                </c:pt>
                <c:pt idx="695">
                  <c:v>0.9677</c:v>
                </c:pt>
                <c:pt idx="696">
                  <c:v>0.96069000000000004</c:v>
                </c:pt>
                <c:pt idx="697">
                  <c:v>0.94279999999999997</c:v>
                </c:pt>
                <c:pt idx="698">
                  <c:v>0.94646000000000008</c:v>
                </c:pt>
                <c:pt idx="699">
                  <c:v>0.93289999999999995</c:v>
                </c:pt>
                <c:pt idx="700">
                  <c:v>0.94923999999999997</c:v>
                </c:pt>
                <c:pt idx="701">
                  <c:v>0.95362999999999998</c:v>
                </c:pt>
                <c:pt idx="702">
                  <c:v>0.94450999999999996</c:v>
                </c:pt>
                <c:pt idx="703">
                  <c:v>0.93495000000000006</c:v>
                </c:pt>
                <c:pt idx="704">
                  <c:v>0.95022000000000006</c:v>
                </c:pt>
                <c:pt idx="705">
                  <c:v>0.94855</c:v>
                </c:pt>
                <c:pt idx="706">
                  <c:v>0.95569999999999999</c:v>
                </c:pt>
                <c:pt idx="707">
                  <c:v>0.94855999999999996</c:v>
                </c:pt>
                <c:pt idx="708">
                  <c:v>0.94853999999999994</c:v>
                </c:pt>
                <c:pt idx="709">
                  <c:v>0.95335999999999999</c:v>
                </c:pt>
                <c:pt idx="710">
                  <c:v>0.95979999999999999</c:v>
                </c:pt>
                <c:pt idx="711">
                  <c:v>0.96830999999999989</c:v>
                </c:pt>
                <c:pt idx="712">
                  <c:v>0.98936999999999997</c:v>
                </c:pt>
                <c:pt idx="713">
                  <c:v>0.99592999999999998</c:v>
                </c:pt>
                <c:pt idx="714">
                  <c:v>1.02247</c:v>
                </c:pt>
                <c:pt idx="715">
                  <c:v>1.02572</c:v>
                </c:pt>
                <c:pt idx="716">
                  <c:v>1.02532</c:v>
                </c:pt>
                <c:pt idx="717">
                  <c:v>1.03179</c:v>
                </c:pt>
                <c:pt idx="718">
                  <c:v>1.03531</c:v>
                </c:pt>
                <c:pt idx="719">
                  <c:v>1.0492600000000001</c:v>
                </c:pt>
                <c:pt idx="720">
                  <c:v>1.0505100000000001</c:v>
                </c:pt>
                <c:pt idx="721">
                  <c:v>1.05253</c:v>
                </c:pt>
                <c:pt idx="722">
                  <c:v>1.04027</c:v>
                </c:pt>
                <c:pt idx="723">
                  <c:v>1.04406</c:v>
                </c:pt>
                <c:pt idx="724">
                  <c:v>1.0512900000000001</c:v>
                </c:pt>
                <c:pt idx="725">
                  <c:v>1.05402</c:v>
                </c:pt>
                <c:pt idx="726">
                  <c:v>1.0498099999999999</c:v>
                </c:pt>
                <c:pt idx="727">
                  <c:v>1.05951</c:v>
                </c:pt>
                <c:pt idx="728">
                  <c:v>1.0662100000000001</c:v>
                </c:pt>
                <c:pt idx="729">
                  <c:v>1.0582499999999999</c:v>
                </c:pt>
                <c:pt idx="730">
                  <c:v>1.0572900000000001</c:v>
                </c:pt>
                <c:pt idx="731">
                  <c:v>1.06565</c:v>
                </c:pt>
                <c:pt idx="732">
                  <c:v>1.0611600000000001</c:v>
                </c:pt>
                <c:pt idx="733">
                  <c:v>1.0672200000000001</c:v>
                </c:pt>
                <c:pt idx="734">
                  <c:v>1.10581</c:v>
                </c:pt>
                <c:pt idx="735">
                  <c:v>1.11246</c:v>
                </c:pt>
                <c:pt idx="736">
                  <c:v>1.13269</c:v>
                </c:pt>
                <c:pt idx="737">
                  <c:v>1.1265699999999998</c:v>
                </c:pt>
                <c:pt idx="738">
                  <c:v>1.1014300000000001</c:v>
                </c:pt>
                <c:pt idx="739">
                  <c:v>1.0743699999999998</c:v>
                </c:pt>
                <c:pt idx="740">
                  <c:v>1.0766</c:v>
                </c:pt>
                <c:pt idx="741">
                  <c:v>1.0847899999999999</c:v>
                </c:pt>
                <c:pt idx="742">
                  <c:v>1.0693199999999998</c:v>
                </c:pt>
                <c:pt idx="743">
                  <c:v>1.0851099999999998</c:v>
                </c:pt>
                <c:pt idx="744">
                  <c:v>1.07304</c:v>
                </c:pt>
                <c:pt idx="745">
                  <c:v>1.11128</c:v>
                </c:pt>
                <c:pt idx="746">
                  <c:v>1.0611199999999998</c:v>
                </c:pt>
                <c:pt idx="747">
                  <c:v>1.08769</c:v>
                </c:pt>
                <c:pt idx="748">
                  <c:v>1.0693800000000002</c:v>
                </c:pt>
                <c:pt idx="749">
                  <c:v>1.0915599999999999</c:v>
                </c:pt>
                <c:pt idx="750">
                  <c:v>1.0585</c:v>
                </c:pt>
                <c:pt idx="751">
                  <c:v>1.07498</c:v>
                </c:pt>
                <c:pt idx="752">
                  <c:v>1.08148</c:v>
                </c:pt>
                <c:pt idx="753">
                  <c:v>1.0913499999999998</c:v>
                </c:pt>
                <c:pt idx="754">
                  <c:v>1.1090499999999999</c:v>
                </c:pt>
                <c:pt idx="755">
                  <c:v>1.0790799999999998</c:v>
                </c:pt>
                <c:pt idx="756">
                  <c:v>1.1045499999999999</c:v>
                </c:pt>
                <c:pt idx="757">
                  <c:v>1.1259400000000002</c:v>
                </c:pt>
                <c:pt idx="758">
                  <c:v>1.17659</c:v>
                </c:pt>
                <c:pt idx="759">
                  <c:v>1.1532200000000001</c:v>
                </c:pt>
                <c:pt idx="760">
                  <c:v>1.14777</c:v>
                </c:pt>
                <c:pt idx="761">
                  <c:v>1.15968</c:v>
                </c:pt>
                <c:pt idx="762">
                  <c:v>1.17418</c:v>
                </c:pt>
                <c:pt idx="763">
                  <c:v>1.1835</c:v>
                </c:pt>
                <c:pt idx="764">
                  <c:v>1.21665</c:v>
                </c:pt>
                <c:pt idx="765">
                  <c:v>1.2045699999999999</c:v>
                </c:pt>
                <c:pt idx="766">
                  <c:v>1.1990799999999999</c:v>
                </c:pt>
                <c:pt idx="767">
                  <c:v>1.23706</c:v>
                </c:pt>
                <c:pt idx="768">
                  <c:v>1.27572</c:v>
                </c:pt>
                <c:pt idx="769">
                  <c:v>1.2880499999999999</c:v>
                </c:pt>
                <c:pt idx="770">
                  <c:v>1.28067</c:v>
                </c:pt>
                <c:pt idx="771">
                  <c:v>1.3215999999999999</c:v>
                </c:pt>
                <c:pt idx="772">
                  <c:v>1.32121</c:v>
                </c:pt>
                <c:pt idx="773">
                  <c:v>1.30606</c:v>
                </c:pt>
                <c:pt idx="774">
                  <c:v>1.31355</c:v>
                </c:pt>
                <c:pt idx="775">
                  <c:v>1.29115</c:v>
                </c:pt>
                <c:pt idx="776">
                  <c:v>1.31158</c:v>
                </c:pt>
                <c:pt idx="777">
                  <c:v>1.3166500000000001</c:v>
                </c:pt>
                <c:pt idx="778">
                  <c:v>1.3518299999999999</c:v>
                </c:pt>
                <c:pt idx="779">
                  <c:v>1.39022</c:v>
                </c:pt>
                <c:pt idx="780">
                  <c:v>1.37202</c:v>
                </c:pt>
                <c:pt idx="781">
                  <c:v>1.36958</c:v>
                </c:pt>
                <c:pt idx="782">
                  <c:v>1.39239</c:v>
                </c:pt>
                <c:pt idx="783">
                  <c:v>1.4250799999999999</c:v>
                </c:pt>
                <c:pt idx="784">
                  <c:v>1.44902</c:v>
                </c:pt>
                <c:pt idx="785">
                  <c:v>1.4078199999999998</c:v>
                </c:pt>
                <c:pt idx="786">
                  <c:v>1.3959900000000001</c:v>
                </c:pt>
                <c:pt idx="787">
                  <c:v>1.3982999999999999</c:v>
                </c:pt>
                <c:pt idx="788">
                  <c:v>1.39659</c:v>
                </c:pt>
                <c:pt idx="789">
                  <c:v>1.39262</c:v>
                </c:pt>
                <c:pt idx="790">
                  <c:v>1.37171</c:v>
                </c:pt>
                <c:pt idx="791">
                  <c:v>1.3512299999999999</c:v>
                </c:pt>
                <c:pt idx="792">
                  <c:v>1.35958</c:v>
                </c:pt>
                <c:pt idx="793">
                  <c:v>1.3565</c:v>
                </c:pt>
                <c:pt idx="794">
                  <c:v>1.377</c:v>
                </c:pt>
                <c:pt idx="795">
                  <c:v>1.40394</c:v>
                </c:pt>
                <c:pt idx="796">
                  <c:v>1.36958</c:v>
                </c:pt>
                <c:pt idx="797">
                  <c:v>1.37219</c:v>
                </c:pt>
                <c:pt idx="798">
                  <c:v>1.3388399999999998</c:v>
                </c:pt>
                <c:pt idx="799">
                  <c:v>1.2901199999999999</c:v>
                </c:pt>
                <c:pt idx="800">
                  <c:v>1.29921</c:v>
                </c:pt>
                <c:pt idx="801">
                  <c:v>1.29508</c:v>
                </c:pt>
                <c:pt idx="802">
                  <c:v>1.26753</c:v>
                </c:pt>
                <c:pt idx="803">
                  <c:v>1.2539400000000001</c:v>
                </c:pt>
                <c:pt idx="804">
                  <c:v>1.25986</c:v>
                </c:pt>
                <c:pt idx="805">
                  <c:v>1.27555</c:v>
                </c:pt>
                <c:pt idx="806">
                  <c:v>1.2576400000000001</c:v>
                </c:pt>
                <c:pt idx="807">
                  <c:v>1.26962</c:v>
                </c:pt>
                <c:pt idx="808">
                  <c:v>1.2476700000000001</c:v>
                </c:pt>
                <c:pt idx="809">
                  <c:v>1.2555499999999999</c:v>
                </c:pt>
                <c:pt idx="810">
                  <c:v>1.25003</c:v>
                </c:pt>
                <c:pt idx="811">
                  <c:v>1.21926</c:v>
                </c:pt>
                <c:pt idx="812">
                  <c:v>1.2085399999999999</c:v>
                </c:pt>
                <c:pt idx="813">
                  <c:v>1.2470999999999999</c:v>
                </c:pt>
                <c:pt idx="814">
                  <c:v>1.2611199999999998</c:v>
                </c:pt>
                <c:pt idx="815">
                  <c:v>1.2844599999999999</c:v>
                </c:pt>
                <c:pt idx="816">
                  <c:v>1.28359</c:v>
                </c:pt>
                <c:pt idx="817">
                  <c:v>1.2900699999999998</c:v>
                </c:pt>
                <c:pt idx="818">
                  <c:v>1.30054</c:v>
                </c:pt>
                <c:pt idx="819">
                  <c:v>1.28704</c:v>
                </c:pt>
                <c:pt idx="820">
                  <c:v>1.27677</c:v>
                </c:pt>
                <c:pt idx="821">
                  <c:v>1.2546300000000001</c:v>
                </c:pt>
                <c:pt idx="822">
                  <c:v>1.2513099999999999</c:v>
                </c:pt>
                <c:pt idx="823">
                  <c:v>1.2499</c:v>
                </c:pt>
                <c:pt idx="824">
                  <c:v>1.2265699999999999</c:v>
                </c:pt>
                <c:pt idx="825">
                  <c:v>1.2433399999999999</c:v>
                </c:pt>
                <c:pt idx="826">
                  <c:v>1.24986</c:v>
                </c:pt>
                <c:pt idx="827">
                  <c:v>1.2303599999999999</c:v>
                </c:pt>
                <c:pt idx="828">
                  <c:v>1.2552099999999999</c:v>
                </c:pt>
                <c:pt idx="829">
                  <c:v>1.2694700000000001</c:v>
                </c:pt>
                <c:pt idx="830">
                  <c:v>1.2467600000000001</c:v>
                </c:pt>
                <c:pt idx="831">
                  <c:v>1.2344600000000001</c:v>
                </c:pt>
                <c:pt idx="832">
                  <c:v>1.2558699999999998</c:v>
                </c:pt>
                <c:pt idx="833">
                  <c:v>1.2571099999999999</c:v>
                </c:pt>
                <c:pt idx="834">
                  <c:v>1.26342</c:v>
                </c:pt>
                <c:pt idx="835">
                  <c:v>1.2547300000000001</c:v>
                </c:pt>
                <c:pt idx="836">
                  <c:v>1.2684800000000001</c:v>
                </c:pt>
                <c:pt idx="837">
                  <c:v>1.3025199999999999</c:v>
                </c:pt>
                <c:pt idx="838">
                  <c:v>1.30402</c:v>
                </c:pt>
                <c:pt idx="839">
                  <c:v>1.2851300000000001</c:v>
                </c:pt>
                <c:pt idx="840">
                  <c:v>1.30481</c:v>
                </c:pt>
                <c:pt idx="841">
                  <c:v>1.31227</c:v>
                </c:pt>
                <c:pt idx="842">
                  <c:v>1.2861600000000002</c:v>
                </c:pt>
                <c:pt idx="843">
                  <c:v>1.2811199999999998</c:v>
                </c:pt>
                <c:pt idx="844">
                  <c:v>1.2923399999999998</c:v>
                </c:pt>
                <c:pt idx="845">
                  <c:v>1.2852399999999999</c:v>
                </c:pt>
                <c:pt idx="846">
                  <c:v>1.2780799999999999</c:v>
                </c:pt>
                <c:pt idx="847">
                  <c:v>1.26397</c:v>
                </c:pt>
                <c:pt idx="848">
                  <c:v>1.2824</c:v>
                </c:pt>
                <c:pt idx="849">
                  <c:v>1.2883</c:v>
                </c:pt>
                <c:pt idx="850">
                  <c:v>1.2833800000000002</c:v>
                </c:pt>
                <c:pt idx="851">
                  <c:v>1.2811199999999998</c:v>
                </c:pt>
                <c:pt idx="852">
                  <c:v>1.29735</c:v>
                </c:pt>
                <c:pt idx="853">
                  <c:v>1.29253</c:v>
                </c:pt>
                <c:pt idx="854">
                  <c:v>1.2376199999999999</c:v>
                </c:pt>
                <c:pt idx="855">
                  <c:v>1.25145</c:v>
                </c:pt>
                <c:pt idx="856">
                  <c:v>1.2642</c:v>
                </c:pt>
                <c:pt idx="857">
                  <c:v>1.2609999999999999</c:v>
                </c:pt>
                <c:pt idx="858">
                  <c:v>1.2721199999999999</c:v>
                </c:pt>
                <c:pt idx="859">
                  <c:v>1.2867999999999999</c:v>
                </c:pt>
                <c:pt idx="860">
                  <c:v>1.2878000000000001</c:v>
                </c:pt>
                <c:pt idx="861">
                  <c:v>1.2929600000000001</c:v>
                </c:pt>
                <c:pt idx="862">
                  <c:v>1.2795000000000001</c:v>
                </c:pt>
                <c:pt idx="863">
                  <c:v>1.2753399999999999</c:v>
                </c:pt>
                <c:pt idx="864">
                  <c:v>1.27535</c:v>
                </c:pt>
                <c:pt idx="865">
                  <c:v>1.2755000000000001</c:v>
                </c:pt>
                <c:pt idx="866">
                  <c:v>1.2755699999999999</c:v>
                </c:pt>
                <c:pt idx="867">
                  <c:v>1.2712699999999999</c:v>
                </c:pt>
                <c:pt idx="868">
                  <c:v>1.2761099999999999</c:v>
                </c:pt>
                <c:pt idx="869">
                  <c:v>1.2815300000000001</c:v>
                </c:pt>
                <c:pt idx="870">
                  <c:v>1.2696700000000001</c:v>
                </c:pt>
                <c:pt idx="871">
                  <c:v>1.2610299999999999</c:v>
                </c:pt>
                <c:pt idx="872">
                  <c:v>1.2446900000000001</c:v>
                </c:pt>
                <c:pt idx="873">
                  <c:v>1.2509600000000001</c:v>
                </c:pt>
                <c:pt idx="874">
                  <c:v>1.2497799999999999</c:v>
                </c:pt>
                <c:pt idx="875">
                  <c:v>1.25959</c:v>
                </c:pt>
                <c:pt idx="876">
                  <c:v>1.2439</c:v>
                </c:pt>
                <c:pt idx="877">
                  <c:v>1.24916</c:v>
                </c:pt>
                <c:pt idx="878">
                  <c:v>1.2416400000000001</c:v>
                </c:pt>
                <c:pt idx="879">
                  <c:v>1.2411700000000001</c:v>
                </c:pt>
                <c:pt idx="880">
                  <c:v>1.2393599999999998</c:v>
                </c:pt>
                <c:pt idx="881">
                  <c:v>1.2217899999999999</c:v>
                </c:pt>
                <c:pt idx="882">
                  <c:v>1.2350699999999999</c:v>
                </c:pt>
                <c:pt idx="883">
                  <c:v>1.2426900000000001</c:v>
                </c:pt>
                <c:pt idx="884">
                  <c:v>1.2537799999999999</c:v>
                </c:pt>
                <c:pt idx="885">
                  <c:v>1.2547000000000001</c:v>
                </c:pt>
                <c:pt idx="886">
                  <c:v>1.2575499999999999</c:v>
                </c:pt>
                <c:pt idx="887">
                  <c:v>1.2634700000000001</c:v>
                </c:pt>
                <c:pt idx="888">
                  <c:v>1.2582500000000001</c:v>
                </c:pt>
                <c:pt idx="889">
                  <c:v>1.24302</c:v>
                </c:pt>
                <c:pt idx="890">
                  <c:v>1.24729</c:v>
                </c:pt>
                <c:pt idx="891">
                  <c:v>1.2459899999999999</c:v>
                </c:pt>
                <c:pt idx="892">
                  <c:v>1.22889</c:v>
                </c:pt>
                <c:pt idx="893">
                  <c:v>1.21729</c:v>
                </c:pt>
                <c:pt idx="894">
                  <c:v>1.2107399999999999</c:v>
                </c:pt>
                <c:pt idx="895">
                  <c:v>1.22638</c:v>
                </c:pt>
                <c:pt idx="896">
                  <c:v>1.2369000000000001</c:v>
                </c:pt>
                <c:pt idx="897">
                  <c:v>1.2439899999999999</c:v>
                </c:pt>
                <c:pt idx="898">
                  <c:v>1.27474</c:v>
                </c:pt>
                <c:pt idx="899">
                  <c:v>1.2758499999999999</c:v>
                </c:pt>
                <c:pt idx="900">
                  <c:v>1.28267</c:v>
                </c:pt>
                <c:pt idx="901">
                  <c:v>1.2986199999999999</c:v>
                </c:pt>
                <c:pt idx="902">
                  <c:v>1.2883699999999998</c:v>
                </c:pt>
                <c:pt idx="903">
                  <c:v>1.2962100000000001</c:v>
                </c:pt>
                <c:pt idx="904">
                  <c:v>1.3026199999999999</c:v>
                </c:pt>
                <c:pt idx="905">
                  <c:v>1.3033299999999999</c:v>
                </c:pt>
                <c:pt idx="906">
                  <c:v>1.3038699999999999</c:v>
                </c:pt>
                <c:pt idx="907">
                  <c:v>1.3110299999999999</c:v>
                </c:pt>
                <c:pt idx="908">
                  <c:v>1.31864</c:v>
                </c:pt>
                <c:pt idx="909">
                  <c:v>1.31667</c:v>
                </c:pt>
                <c:pt idx="910">
                  <c:v>1.29966</c:v>
                </c:pt>
                <c:pt idx="911">
                  <c:v>1.2878800000000001</c:v>
                </c:pt>
                <c:pt idx="912">
                  <c:v>1.3040099999999999</c:v>
                </c:pt>
                <c:pt idx="913">
                  <c:v>1.2837499999999999</c:v>
                </c:pt>
                <c:pt idx="914">
                  <c:v>1.2646199999999999</c:v>
                </c:pt>
                <c:pt idx="915">
                  <c:v>1.27962</c:v>
                </c:pt>
                <c:pt idx="916">
                  <c:v>1.2889300000000001</c:v>
                </c:pt>
                <c:pt idx="917">
                  <c:v>1.3054600000000001</c:v>
                </c:pt>
                <c:pt idx="918">
                  <c:v>1.31867</c:v>
                </c:pt>
                <c:pt idx="919">
                  <c:v>1.3314600000000001</c:v>
                </c:pt>
                <c:pt idx="920">
                  <c:v>1.3049300000000001</c:v>
                </c:pt>
                <c:pt idx="921">
                  <c:v>1.3039499999999999</c:v>
                </c:pt>
                <c:pt idx="922">
                  <c:v>1.3199700000000001</c:v>
                </c:pt>
                <c:pt idx="923">
                  <c:v>1.3059700000000001</c:v>
                </c:pt>
                <c:pt idx="924">
                  <c:v>1.3119000000000001</c:v>
                </c:pt>
                <c:pt idx="925">
                  <c:v>1.3218699999999999</c:v>
                </c:pt>
                <c:pt idx="926">
                  <c:v>1.335</c:v>
                </c:pt>
                <c:pt idx="927">
                  <c:v>1.3290500000000001</c:v>
                </c:pt>
                <c:pt idx="928">
                  <c:v>1.32761</c:v>
                </c:pt>
                <c:pt idx="929">
                  <c:v>1.3362499999999999</c:v>
                </c:pt>
                <c:pt idx="930">
                  <c:v>1.3282</c:v>
                </c:pt>
                <c:pt idx="931">
                  <c:v>1.3322000000000001</c:v>
                </c:pt>
                <c:pt idx="932">
                  <c:v>1.33606</c:v>
                </c:pt>
                <c:pt idx="933">
                  <c:v>1.3210899999999999</c:v>
                </c:pt>
                <c:pt idx="934">
                  <c:v>1.3087899999999999</c:v>
                </c:pt>
                <c:pt idx="935">
                  <c:v>1.27644</c:v>
                </c:pt>
                <c:pt idx="936">
                  <c:v>1.24471</c:v>
                </c:pt>
                <c:pt idx="937">
                  <c:v>1.22603</c:v>
                </c:pt>
                <c:pt idx="938">
                  <c:v>1.2329600000000001</c:v>
                </c:pt>
                <c:pt idx="939">
                  <c:v>1.2189400000000001</c:v>
                </c:pt>
                <c:pt idx="940">
                  <c:v>1.22689</c:v>
                </c:pt>
                <c:pt idx="941">
                  <c:v>1.24268</c:v>
                </c:pt>
                <c:pt idx="942">
                  <c:v>1.2255699999999998</c:v>
                </c:pt>
                <c:pt idx="943">
                  <c:v>1.21333</c:v>
                </c:pt>
                <c:pt idx="944">
                  <c:v>1.2378499999999999</c:v>
                </c:pt>
                <c:pt idx="945">
                  <c:v>1.25176</c:v>
                </c:pt>
                <c:pt idx="946">
                  <c:v>1.2631400000000002</c:v>
                </c:pt>
                <c:pt idx="947">
                  <c:v>1.2679500000000001</c:v>
                </c:pt>
                <c:pt idx="948">
                  <c:v>1.3058699999999999</c:v>
                </c:pt>
                <c:pt idx="949">
                  <c:v>1.29573</c:v>
                </c:pt>
                <c:pt idx="950">
                  <c:v>1.30288</c:v>
                </c:pt>
                <c:pt idx="951">
                  <c:v>1.2991300000000001</c:v>
                </c:pt>
                <c:pt idx="952">
                  <c:v>1.3023399999999998</c:v>
                </c:pt>
                <c:pt idx="953">
                  <c:v>1.2802100000000001</c:v>
                </c:pt>
                <c:pt idx="954">
                  <c:v>1.2810299999999999</c:v>
                </c:pt>
                <c:pt idx="955">
                  <c:v>1.2830599999999999</c:v>
                </c:pt>
                <c:pt idx="956">
                  <c:v>1.27142</c:v>
                </c:pt>
                <c:pt idx="957">
                  <c:v>1.2727299999999999</c:v>
                </c:pt>
                <c:pt idx="958">
                  <c:v>1.2783499999999999</c:v>
                </c:pt>
                <c:pt idx="959">
                  <c:v>1.26407</c:v>
                </c:pt>
                <c:pt idx="960">
                  <c:v>1.2810899999999998</c:v>
                </c:pt>
                <c:pt idx="961">
                  <c:v>1.2738399999999999</c:v>
                </c:pt>
                <c:pt idx="962">
                  <c:v>1.26698</c:v>
                </c:pt>
                <c:pt idx="963">
                  <c:v>1.2653599999999998</c:v>
                </c:pt>
                <c:pt idx="964">
                  <c:v>1.28393</c:v>
                </c:pt>
                <c:pt idx="965">
                  <c:v>1.3053399999999999</c:v>
                </c:pt>
                <c:pt idx="966">
                  <c:v>1.31071</c:v>
                </c:pt>
                <c:pt idx="967">
                  <c:v>1.30376</c:v>
                </c:pt>
                <c:pt idx="968">
                  <c:v>1.3024100000000001</c:v>
                </c:pt>
                <c:pt idx="969">
                  <c:v>1.29301</c:v>
                </c:pt>
                <c:pt idx="970">
                  <c:v>1.2953599999999998</c:v>
                </c:pt>
                <c:pt idx="971">
                  <c:v>1.29698</c:v>
                </c:pt>
                <c:pt idx="972">
                  <c:v>1.2878099999999999</c:v>
                </c:pt>
                <c:pt idx="973">
                  <c:v>1.28759</c:v>
                </c:pt>
                <c:pt idx="974">
                  <c:v>1.30853</c:v>
                </c:pt>
                <c:pt idx="975">
                  <c:v>1.3288599999999999</c:v>
                </c:pt>
                <c:pt idx="976">
                  <c:v>1.3294000000000001</c:v>
                </c:pt>
                <c:pt idx="977">
                  <c:v>1.3306500000000001</c:v>
                </c:pt>
                <c:pt idx="978">
                  <c:v>1.3483800000000001</c:v>
                </c:pt>
                <c:pt idx="979">
                  <c:v>1.3088199999999999</c:v>
                </c:pt>
                <c:pt idx="980">
                  <c:v>1.32098</c:v>
                </c:pt>
                <c:pt idx="981">
                  <c:v>1.3229000000000002</c:v>
                </c:pt>
                <c:pt idx="982">
                  <c:v>1.29626</c:v>
                </c:pt>
                <c:pt idx="983">
                  <c:v>1.2695099999999999</c:v>
                </c:pt>
                <c:pt idx="984">
                  <c:v>1.2816400000000001</c:v>
                </c:pt>
                <c:pt idx="985">
                  <c:v>1.2700100000000001</c:v>
                </c:pt>
                <c:pt idx="986">
                  <c:v>1.27779</c:v>
                </c:pt>
                <c:pt idx="987">
                  <c:v>1.25844</c:v>
                </c:pt>
                <c:pt idx="988">
                  <c:v>1.2421600000000002</c:v>
                </c:pt>
                <c:pt idx="989">
                  <c:v>1.2394000000000001</c:v>
                </c:pt>
                <c:pt idx="990">
                  <c:v>1.2492399999999999</c:v>
                </c:pt>
                <c:pt idx="991">
                  <c:v>1.25678</c:v>
                </c:pt>
                <c:pt idx="992">
                  <c:v>1.25048</c:v>
                </c:pt>
                <c:pt idx="993">
                  <c:v>1.2444200000000001</c:v>
                </c:pt>
                <c:pt idx="994">
                  <c:v>1.2644300000000002</c:v>
                </c:pt>
                <c:pt idx="995">
                  <c:v>1.26542</c:v>
                </c:pt>
                <c:pt idx="996">
                  <c:v>1.2896300000000001</c:v>
                </c:pt>
                <c:pt idx="997">
                  <c:v>1.24596</c:v>
                </c:pt>
                <c:pt idx="998">
                  <c:v>1.2426300000000001</c:v>
                </c:pt>
                <c:pt idx="999">
                  <c:v>1.2499200000000001</c:v>
                </c:pt>
                <c:pt idx="1000">
                  <c:v>1.26332</c:v>
                </c:pt>
                <c:pt idx="1001">
                  <c:v>1.26037</c:v>
                </c:pt>
                <c:pt idx="1002">
                  <c:v>1.2540799999999999</c:v>
                </c:pt>
                <c:pt idx="1003">
                  <c:v>1.2507900000000001</c:v>
                </c:pt>
                <c:pt idx="1004">
                  <c:v>1.2709300000000001</c:v>
                </c:pt>
                <c:pt idx="1005">
                  <c:v>1.26891</c:v>
                </c:pt>
                <c:pt idx="1006">
                  <c:v>1.24769</c:v>
                </c:pt>
                <c:pt idx="1007">
                  <c:v>1.2626500000000001</c:v>
                </c:pt>
                <c:pt idx="1008">
                  <c:v>1.2632399999999999</c:v>
                </c:pt>
                <c:pt idx="1009">
                  <c:v>1.21546</c:v>
                </c:pt>
                <c:pt idx="1010">
                  <c:v>1.22089</c:v>
                </c:pt>
                <c:pt idx="1011">
                  <c:v>1.21343</c:v>
                </c:pt>
                <c:pt idx="1012">
                  <c:v>1.20299</c:v>
                </c:pt>
                <c:pt idx="1013">
                  <c:v>1.15659</c:v>
                </c:pt>
                <c:pt idx="1014">
                  <c:v>1.1632499999999999</c:v>
                </c:pt>
                <c:pt idx="1015">
                  <c:v>1.18211</c:v>
                </c:pt>
                <c:pt idx="1016">
                  <c:v>1.1733499999999999</c:v>
                </c:pt>
                <c:pt idx="1017">
                  <c:v>1.2039600000000001</c:v>
                </c:pt>
                <c:pt idx="1018">
                  <c:v>1.2415399999999999</c:v>
                </c:pt>
                <c:pt idx="1019">
                  <c:v>1.2401500000000001</c:v>
                </c:pt>
                <c:pt idx="1020">
                  <c:v>1.2295799999999999</c:v>
                </c:pt>
                <c:pt idx="1021">
                  <c:v>1.2535000000000001</c:v>
                </c:pt>
                <c:pt idx="1022">
                  <c:v>1.27593</c:v>
                </c:pt>
                <c:pt idx="1023">
                  <c:v>1.2920699999999998</c:v>
                </c:pt>
                <c:pt idx="1024">
                  <c:v>1.2805299999999999</c:v>
                </c:pt>
                <c:pt idx="1025">
                  <c:v>1.27417</c:v>
                </c:pt>
                <c:pt idx="1026">
                  <c:v>1.2643199999999999</c:v>
                </c:pt>
                <c:pt idx="1027">
                  <c:v>1.30549</c:v>
                </c:pt>
                <c:pt idx="1028">
                  <c:v>1.3026600000000002</c:v>
                </c:pt>
                <c:pt idx="1029">
                  <c:v>1.2774300000000001</c:v>
                </c:pt>
                <c:pt idx="1030">
                  <c:v>1.25546</c:v>
                </c:pt>
                <c:pt idx="1031">
                  <c:v>1.2507200000000001</c:v>
                </c:pt>
                <c:pt idx="1032">
                  <c:v>1.2392000000000001</c:v>
                </c:pt>
                <c:pt idx="1033">
                  <c:v>1.2551400000000001</c:v>
                </c:pt>
                <c:pt idx="1034">
                  <c:v>1.2661</c:v>
                </c:pt>
                <c:pt idx="1035">
                  <c:v>1.2804899999999999</c:v>
                </c:pt>
                <c:pt idx="1036">
                  <c:v>1.2884599999999999</c:v>
                </c:pt>
                <c:pt idx="1037">
                  <c:v>1.3092900000000001</c:v>
                </c:pt>
                <c:pt idx="1038">
                  <c:v>1.29549</c:v>
                </c:pt>
                <c:pt idx="1039">
                  <c:v>1.2920699999999998</c:v>
                </c:pt>
                <c:pt idx="1040">
                  <c:v>1.3146</c:v>
                </c:pt>
                <c:pt idx="1041">
                  <c:v>1.2970599999999999</c:v>
                </c:pt>
                <c:pt idx="1042">
                  <c:v>1.2982100000000001</c:v>
                </c:pt>
                <c:pt idx="1043">
                  <c:v>1.3092999999999999</c:v>
                </c:pt>
                <c:pt idx="1044">
                  <c:v>1.3359799999999999</c:v>
                </c:pt>
                <c:pt idx="1045">
                  <c:v>1.3392899999999999</c:v>
                </c:pt>
                <c:pt idx="1046">
                  <c:v>1.3333599999999999</c:v>
                </c:pt>
                <c:pt idx="1047">
                  <c:v>1.3567499999999999</c:v>
                </c:pt>
                <c:pt idx="1048">
                  <c:v>1.3785999999999998</c:v>
                </c:pt>
                <c:pt idx="1049">
                  <c:v>1.40446</c:v>
                </c:pt>
                <c:pt idx="1050">
                  <c:v>1.37792</c:v>
                </c:pt>
                <c:pt idx="1051">
                  <c:v>1.37846</c:v>
                </c:pt>
                <c:pt idx="1052">
                  <c:v>1.37337</c:v>
                </c:pt>
                <c:pt idx="1053">
                  <c:v>1.3639400000000002</c:v>
                </c:pt>
                <c:pt idx="1054">
                  <c:v>1.3609</c:v>
                </c:pt>
                <c:pt idx="1055">
                  <c:v>1.3718599999999999</c:v>
                </c:pt>
                <c:pt idx="1056">
                  <c:v>1.3908199999999999</c:v>
                </c:pt>
                <c:pt idx="1057">
                  <c:v>1.41442</c:v>
                </c:pt>
                <c:pt idx="1058">
                  <c:v>1.4031500000000001</c:v>
                </c:pt>
                <c:pt idx="1059">
                  <c:v>1.4023099999999999</c:v>
                </c:pt>
                <c:pt idx="1060">
                  <c:v>1.38426</c:v>
                </c:pt>
                <c:pt idx="1061">
                  <c:v>1.3689899999999999</c:v>
                </c:pt>
                <c:pt idx="1062">
                  <c:v>1.3678599999999999</c:v>
                </c:pt>
                <c:pt idx="1063">
                  <c:v>1.3566800000000001</c:v>
                </c:pt>
                <c:pt idx="1064">
                  <c:v>1.35649</c:v>
                </c:pt>
                <c:pt idx="1065">
                  <c:v>1.37873</c:v>
                </c:pt>
                <c:pt idx="1066">
                  <c:v>1.3762699999999999</c:v>
                </c:pt>
                <c:pt idx="1067">
                  <c:v>1.3628199999999999</c:v>
                </c:pt>
                <c:pt idx="1068">
                  <c:v>1.3780699999999999</c:v>
                </c:pt>
                <c:pt idx="1069">
                  <c:v>1.37232</c:v>
                </c:pt>
                <c:pt idx="1070">
                  <c:v>1.37558</c:v>
                </c:pt>
                <c:pt idx="1071">
                  <c:v>1.37663</c:v>
                </c:pt>
                <c:pt idx="1072">
                  <c:v>1.38832</c:v>
                </c:pt>
                <c:pt idx="1073">
                  <c:v>1.4092899999999999</c:v>
                </c:pt>
                <c:pt idx="1074">
                  <c:v>1.3965000000000001</c:v>
                </c:pt>
                <c:pt idx="1075">
                  <c:v>1.4232100000000001</c:v>
                </c:pt>
                <c:pt idx="1076">
                  <c:v>1.4108000000000001</c:v>
                </c:pt>
                <c:pt idx="1077">
                  <c:v>1.4056</c:v>
                </c:pt>
                <c:pt idx="1078">
                  <c:v>1.3929400000000001</c:v>
                </c:pt>
                <c:pt idx="1079">
                  <c:v>1.4174</c:v>
                </c:pt>
                <c:pt idx="1080">
                  <c:v>1.4421900000000001</c:v>
                </c:pt>
                <c:pt idx="1081">
                  <c:v>1.43974</c:v>
                </c:pt>
                <c:pt idx="1082">
                  <c:v>1.4523599999999999</c:v>
                </c:pt>
                <c:pt idx="1083">
                  <c:v>1.4512</c:v>
                </c:pt>
                <c:pt idx="1084">
                  <c:v>1.4474</c:v>
                </c:pt>
                <c:pt idx="1085">
                  <c:v>1.4398</c:v>
                </c:pt>
                <c:pt idx="1086">
                  <c:v>1.45604</c:v>
                </c:pt>
                <c:pt idx="1087">
                  <c:v>1.4443900000000001</c:v>
                </c:pt>
                <c:pt idx="1088">
                  <c:v>1.4142300000000001</c:v>
                </c:pt>
                <c:pt idx="1089">
                  <c:v>1.39259</c:v>
                </c:pt>
                <c:pt idx="1090">
                  <c:v>1.3820699999999999</c:v>
                </c:pt>
                <c:pt idx="1091">
                  <c:v>1.3679400000000002</c:v>
                </c:pt>
                <c:pt idx="1092">
                  <c:v>1.38117</c:v>
                </c:pt>
                <c:pt idx="1093">
                  <c:v>1.3770199999999999</c:v>
                </c:pt>
                <c:pt idx="1094">
                  <c:v>1.3866099999999999</c:v>
                </c:pt>
                <c:pt idx="1095">
                  <c:v>1.38398</c:v>
                </c:pt>
                <c:pt idx="1096">
                  <c:v>1.3775899999999999</c:v>
                </c:pt>
                <c:pt idx="1097">
                  <c:v>1.3940399999999999</c:v>
                </c:pt>
                <c:pt idx="1098">
                  <c:v>1.3809500000000001</c:v>
                </c:pt>
                <c:pt idx="1099">
                  <c:v>1.3729100000000001</c:v>
                </c:pt>
                <c:pt idx="1100">
                  <c:v>1.35094</c:v>
                </c:pt>
                <c:pt idx="1101">
                  <c:v>1.3599400000000001</c:v>
                </c:pt>
                <c:pt idx="1102">
                  <c:v>1.3629100000000001</c:v>
                </c:pt>
                <c:pt idx="1103">
                  <c:v>1.3703399999999999</c:v>
                </c:pt>
                <c:pt idx="1104">
                  <c:v>1.3726700000000001</c:v>
                </c:pt>
                <c:pt idx="1105">
                  <c:v>1.3798599999999999</c:v>
                </c:pt>
                <c:pt idx="1106">
                  <c:v>1.3430199999999999</c:v>
                </c:pt>
                <c:pt idx="1107">
                  <c:v>1.3429500000000001</c:v>
                </c:pt>
                <c:pt idx="1108">
                  <c:v>1.3383</c:v>
                </c:pt>
                <c:pt idx="1109">
                  <c:v>1.3401099999999999</c:v>
                </c:pt>
                <c:pt idx="1110">
                  <c:v>1.3614900000000001</c:v>
                </c:pt>
                <c:pt idx="1111">
                  <c:v>1.3827799999999999</c:v>
                </c:pt>
                <c:pt idx="1112">
                  <c:v>1.39042</c:v>
                </c:pt>
                <c:pt idx="1113">
                  <c:v>1.3767499999999999</c:v>
                </c:pt>
                <c:pt idx="1114">
                  <c:v>1.3648900000000002</c:v>
                </c:pt>
                <c:pt idx="1115">
                  <c:v>1.3564799999999999</c:v>
                </c:pt>
                <c:pt idx="1116">
                  <c:v>1.3466300000000002</c:v>
                </c:pt>
                <c:pt idx="1117">
                  <c:v>1.3360999999999998</c:v>
                </c:pt>
                <c:pt idx="1118">
                  <c:v>1.3439000000000001</c:v>
                </c:pt>
                <c:pt idx="1119">
                  <c:v>1.36131</c:v>
                </c:pt>
                <c:pt idx="1120">
                  <c:v>1.3677900000000001</c:v>
                </c:pt>
                <c:pt idx="1121">
                  <c:v>1.3620399999999999</c:v>
                </c:pt>
                <c:pt idx="1122">
                  <c:v>1.37876</c:v>
                </c:pt>
                <c:pt idx="1123">
                  <c:v>1.36189</c:v>
                </c:pt>
                <c:pt idx="1124">
                  <c:v>1.33033</c:v>
                </c:pt>
                <c:pt idx="1125">
                  <c:v>1.3410499999999999</c:v>
                </c:pt>
                <c:pt idx="1126">
                  <c:v>1.3560999999999999</c:v>
                </c:pt>
                <c:pt idx="1127">
                  <c:v>1.35608</c:v>
                </c:pt>
                <c:pt idx="1128">
                  <c:v>1.35633</c:v>
                </c:pt>
                <c:pt idx="1129">
                  <c:v>1.36799</c:v>
                </c:pt>
                <c:pt idx="1130">
                  <c:v>1.3639300000000001</c:v>
                </c:pt>
                <c:pt idx="1131">
                  <c:v>1.3529599999999999</c:v>
                </c:pt>
                <c:pt idx="1132">
                  <c:v>1.3498599999999998</c:v>
                </c:pt>
                <c:pt idx="1133">
                  <c:v>1.3531300000000002</c:v>
                </c:pt>
                <c:pt idx="1134">
                  <c:v>1.3636700000000002</c:v>
                </c:pt>
                <c:pt idx="1135">
                  <c:v>1.38445</c:v>
                </c:pt>
                <c:pt idx="1136">
                  <c:v>1.3831</c:v>
                </c:pt>
                <c:pt idx="1137">
                  <c:v>1.3903299999999998</c:v>
                </c:pt>
                <c:pt idx="1138">
                  <c:v>1.39924</c:v>
                </c:pt>
                <c:pt idx="1139">
                  <c:v>1.3976500000000001</c:v>
                </c:pt>
                <c:pt idx="1140">
                  <c:v>1.38822</c:v>
                </c:pt>
                <c:pt idx="1141">
                  <c:v>1.3859300000000001</c:v>
                </c:pt>
                <c:pt idx="1142">
                  <c:v>1.3962600000000001</c:v>
                </c:pt>
                <c:pt idx="1143">
                  <c:v>1.39534</c:v>
                </c:pt>
                <c:pt idx="1144">
                  <c:v>1.3956900000000001</c:v>
                </c:pt>
                <c:pt idx="1145">
                  <c:v>1.3938699999999999</c:v>
                </c:pt>
                <c:pt idx="1146">
                  <c:v>1.3976300000000001</c:v>
                </c:pt>
                <c:pt idx="1147">
                  <c:v>1.4086400000000001</c:v>
                </c:pt>
                <c:pt idx="1148">
                  <c:v>1.3962699999999999</c:v>
                </c:pt>
                <c:pt idx="1149">
                  <c:v>1.4006099999999999</c:v>
                </c:pt>
                <c:pt idx="1150">
                  <c:v>1.3793199999999999</c:v>
                </c:pt>
                <c:pt idx="1151">
                  <c:v>1.3874600000000001</c:v>
                </c:pt>
                <c:pt idx="1152">
                  <c:v>1.40984</c:v>
                </c:pt>
                <c:pt idx="1153">
                  <c:v>1.4057500000000001</c:v>
                </c:pt>
                <c:pt idx="1154">
                  <c:v>1.41384</c:v>
                </c:pt>
                <c:pt idx="1155">
                  <c:v>1.4124000000000001</c:v>
                </c:pt>
                <c:pt idx="1156">
                  <c:v>1.4032500000000001</c:v>
                </c:pt>
                <c:pt idx="1157">
                  <c:v>1.40723</c:v>
                </c:pt>
                <c:pt idx="1158">
                  <c:v>1.4180200000000001</c:v>
                </c:pt>
                <c:pt idx="1159">
                  <c:v>1.4297599999999999</c:v>
                </c:pt>
                <c:pt idx="1160">
                  <c:v>1.43353</c:v>
                </c:pt>
                <c:pt idx="1161">
                  <c:v>1.42662</c:v>
                </c:pt>
                <c:pt idx="1162">
                  <c:v>1.4323699999999999</c:v>
                </c:pt>
                <c:pt idx="1163">
                  <c:v>1.4277899999999999</c:v>
                </c:pt>
                <c:pt idx="1164">
                  <c:v>1.44171</c:v>
                </c:pt>
                <c:pt idx="1165">
                  <c:v>1.44384</c:v>
                </c:pt>
                <c:pt idx="1166">
                  <c:v>1.4423800000000002</c:v>
                </c:pt>
                <c:pt idx="1167">
                  <c:v>1.43818</c:v>
                </c:pt>
                <c:pt idx="1168">
                  <c:v>1.4323800000000002</c:v>
                </c:pt>
                <c:pt idx="1169">
                  <c:v>1.4308399999999999</c:v>
                </c:pt>
                <c:pt idx="1170">
                  <c:v>1.4313900000000002</c:v>
                </c:pt>
                <c:pt idx="1171">
                  <c:v>1.4175499999999999</c:v>
                </c:pt>
                <c:pt idx="1172">
                  <c:v>1.4267799999999999</c:v>
                </c:pt>
                <c:pt idx="1173">
                  <c:v>1.4517899999999999</c:v>
                </c:pt>
                <c:pt idx="1174">
                  <c:v>1.4642999999999999</c:v>
                </c:pt>
                <c:pt idx="1175">
                  <c:v>1.4862899999999999</c:v>
                </c:pt>
                <c:pt idx="1176">
                  <c:v>1.4934799999999999</c:v>
                </c:pt>
                <c:pt idx="1177">
                  <c:v>1.4948399999999999</c:v>
                </c:pt>
                <c:pt idx="1178">
                  <c:v>1.4817400000000001</c:v>
                </c:pt>
                <c:pt idx="1179">
                  <c:v>1.4741600000000001</c:v>
                </c:pt>
                <c:pt idx="1180">
                  <c:v>1.47102</c:v>
                </c:pt>
                <c:pt idx="1181">
                  <c:v>1.4688699999999999</c:v>
                </c:pt>
                <c:pt idx="1182">
                  <c:v>1.4658800000000001</c:v>
                </c:pt>
                <c:pt idx="1183">
                  <c:v>1.45516</c:v>
                </c:pt>
                <c:pt idx="1184">
                  <c:v>1.4588099999999999</c:v>
                </c:pt>
                <c:pt idx="1185">
                  <c:v>1.4657200000000001</c:v>
                </c:pt>
                <c:pt idx="1186">
                  <c:v>1.4623299999999999</c:v>
                </c:pt>
                <c:pt idx="1187">
                  <c:v>1.4818499999999999</c:v>
                </c:pt>
                <c:pt idx="1188">
                  <c:v>1.4776899999999999</c:v>
                </c:pt>
                <c:pt idx="1189">
                  <c:v>1.4662599999999999</c:v>
                </c:pt>
                <c:pt idx="1190">
                  <c:v>1.4491500000000002</c:v>
                </c:pt>
                <c:pt idx="1191">
                  <c:v>1.45244</c:v>
                </c:pt>
                <c:pt idx="1192">
                  <c:v>1.4661199999999999</c:v>
                </c:pt>
                <c:pt idx="1193">
                  <c:v>1.45136</c:v>
                </c:pt>
                <c:pt idx="1194">
                  <c:v>1.454</c:v>
                </c:pt>
                <c:pt idx="1195">
                  <c:v>1.4599000000000002</c:v>
                </c:pt>
                <c:pt idx="1196">
                  <c:v>1.4505299999999999</c:v>
                </c:pt>
                <c:pt idx="1197">
                  <c:v>1.45627</c:v>
                </c:pt>
                <c:pt idx="1198">
                  <c:v>1.4560299999999999</c:v>
                </c:pt>
                <c:pt idx="1199">
                  <c:v>1.4710999999999999</c:v>
                </c:pt>
                <c:pt idx="1200">
                  <c:v>1.47359</c:v>
                </c:pt>
                <c:pt idx="1201">
                  <c:v>1.4693099999999999</c:v>
                </c:pt>
                <c:pt idx="1202">
                  <c:v>1.4584999999999999</c:v>
                </c:pt>
                <c:pt idx="1203">
                  <c:v>1.4467099999999999</c:v>
                </c:pt>
                <c:pt idx="1204">
                  <c:v>1.4403800000000002</c:v>
                </c:pt>
                <c:pt idx="1205">
                  <c:v>1.44543</c:v>
                </c:pt>
                <c:pt idx="1206">
                  <c:v>1.44228</c:v>
                </c:pt>
                <c:pt idx="1207">
                  <c:v>1.4310399999999999</c:v>
                </c:pt>
                <c:pt idx="1208">
                  <c:v>1.43767</c:v>
                </c:pt>
                <c:pt idx="1209">
                  <c:v>1.4432700000000001</c:v>
                </c:pt>
                <c:pt idx="1210">
                  <c:v>1.4513800000000001</c:v>
                </c:pt>
                <c:pt idx="1211">
                  <c:v>1.4503299999999999</c:v>
                </c:pt>
                <c:pt idx="1212">
                  <c:v>1.4578800000000001</c:v>
                </c:pt>
                <c:pt idx="1213">
                  <c:v>1.4627999999999999</c:v>
                </c:pt>
                <c:pt idx="1214">
                  <c:v>1.4758199999999999</c:v>
                </c:pt>
                <c:pt idx="1215">
                  <c:v>1.4877199999999999</c:v>
                </c:pt>
                <c:pt idx="1216">
                  <c:v>1.4608699999999999</c:v>
                </c:pt>
                <c:pt idx="1217">
                  <c:v>1.4509700000000001</c:v>
                </c:pt>
                <c:pt idx="1218">
                  <c:v>1.4511800000000001</c:v>
                </c:pt>
                <c:pt idx="1219">
                  <c:v>1.46105</c:v>
                </c:pt>
                <c:pt idx="1220">
                  <c:v>1.49152</c:v>
                </c:pt>
                <c:pt idx="1221">
                  <c:v>1.52698</c:v>
                </c:pt>
                <c:pt idx="1222">
                  <c:v>1.52102</c:v>
                </c:pt>
                <c:pt idx="1223">
                  <c:v>1.5214400000000001</c:v>
                </c:pt>
                <c:pt idx="1224">
                  <c:v>1.5206600000000001</c:v>
                </c:pt>
                <c:pt idx="1225">
                  <c:v>1.5264000000000002</c:v>
                </c:pt>
                <c:pt idx="1226">
                  <c:v>1.54027</c:v>
                </c:pt>
                <c:pt idx="1227">
                  <c:v>1.5282</c:v>
                </c:pt>
                <c:pt idx="1228">
                  <c:v>1.54078</c:v>
                </c:pt>
                <c:pt idx="1229">
                  <c:v>1.5464500000000001</c:v>
                </c:pt>
                <c:pt idx="1230">
                  <c:v>1.5637300000000001</c:v>
                </c:pt>
                <c:pt idx="1231">
                  <c:v>1.56551</c:v>
                </c:pt>
                <c:pt idx="1232">
                  <c:v>1.5591700000000002</c:v>
                </c:pt>
                <c:pt idx="1233">
                  <c:v>1.5612699999999999</c:v>
                </c:pt>
                <c:pt idx="1234">
                  <c:v>1.5505599999999999</c:v>
                </c:pt>
                <c:pt idx="1235">
                  <c:v>1.5586500000000001</c:v>
                </c:pt>
                <c:pt idx="1236">
                  <c:v>1.5725499999999999</c:v>
                </c:pt>
                <c:pt idx="1237">
                  <c:v>1.5780399999999999</c:v>
                </c:pt>
                <c:pt idx="1238">
                  <c:v>1.5989800000000001</c:v>
                </c:pt>
                <c:pt idx="1239">
                  <c:v>1.60114</c:v>
                </c:pt>
                <c:pt idx="1240">
                  <c:v>1.6074300000000001</c:v>
                </c:pt>
                <c:pt idx="1241">
                  <c:v>1.6286099999999999</c:v>
                </c:pt>
                <c:pt idx="1242">
                  <c:v>1.6363299999999998</c:v>
                </c:pt>
                <c:pt idx="1243">
                  <c:v>1.63917</c:v>
                </c:pt>
                <c:pt idx="1244">
                  <c:v>1.65106</c:v>
                </c:pt>
                <c:pt idx="1245">
                  <c:v>1.63981</c:v>
                </c:pt>
                <c:pt idx="1246">
                  <c:v>1.6446400000000001</c:v>
                </c:pt>
                <c:pt idx="1247">
                  <c:v>1.6416900000000001</c:v>
                </c:pt>
                <c:pt idx="1248">
                  <c:v>1.6235999999999999</c:v>
                </c:pt>
                <c:pt idx="1249">
                  <c:v>1.63219</c:v>
                </c:pt>
                <c:pt idx="1250">
                  <c:v>1.6251800000000001</c:v>
                </c:pt>
                <c:pt idx="1251">
                  <c:v>1.60416</c:v>
                </c:pt>
                <c:pt idx="1252">
                  <c:v>1.5946199999999999</c:v>
                </c:pt>
                <c:pt idx="1253">
                  <c:v>1.6020799999999999</c:v>
                </c:pt>
                <c:pt idx="1254">
                  <c:v>1.6099100000000002</c:v>
                </c:pt>
                <c:pt idx="1255">
                  <c:v>1.60002</c:v>
                </c:pt>
                <c:pt idx="1256">
                  <c:v>1.6175899999999999</c:v>
                </c:pt>
                <c:pt idx="1257">
                  <c:v>1.6425799999999999</c:v>
                </c:pt>
                <c:pt idx="1258">
                  <c:v>1.6705000000000001</c:v>
                </c:pt>
                <c:pt idx="1259">
                  <c:v>1.65648</c:v>
                </c:pt>
                <c:pt idx="1260">
                  <c:v>1.6231199999999999</c:v>
                </c:pt>
                <c:pt idx="1261">
                  <c:v>1.6194999999999999</c:v>
                </c:pt>
                <c:pt idx="1262">
                  <c:v>1.6232899999999999</c:v>
                </c:pt>
                <c:pt idx="1263">
                  <c:v>1.64886</c:v>
                </c:pt>
                <c:pt idx="1264">
                  <c:v>1.6406800000000001</c:v>
                </c:pt>
                <c:pt idx="1265">
                  <c:v>1.6274900000000001</c:v>
                </c:pt>
                <c:pt idx="1266">
                  <c:v>1.6143399999999999</c:v>
                </c:pt>
                <c:pt idx="1267">
                  <c:v>1.6087100000000001</c:v>
                </c:pt>
                <c:pt idx="1268">
                  <c:v>1.5970199999999999</c:v>
                </c:pt>
                <c:pt idx="1269">
                  <c:v>1.5924700000000001</c:v>
                </c:pt>
                <c:pt idx="1270">
                  <c:v>1.5790200000000001</c:v>
                </c:pt>
                <c:pt idx="1271">
                  <c:v>1.5732599999999999</c:v>
                </c:pt>
                <c:pt idx="1272">
                  <c:v>1.5634700000000001</c:v>
                </c:pt>
                <c:pt idx="1273">
                  <c:v>1.58483</c:v>
                </c:pt>
                <c:pt idx="1274">
                  <c:v>1.58691</c:v>
                </c:pt>
                <c:pt idx="1275">
                  <c:v>1.62815</c:v>
                </c:pt>
                <c:pt idx="1276">
                  <c:v>1.65649</c:v>
                </c:pt>
                <c:pt idx="1277">
                  <c:v>1.6368099999999999</c:v>
                </c:pt>
                <c:pt idx="1278">
                  <c:v>1.6243599999999998</c:v>
                </c:pt>
                <c:pt idx="1279">
                  <c:v>1.6363299999999998</c:v>
                </c:pt>
                <c:pt idx="1280">
                  <c:v>1.6311500000000001</c:v>
                </c:pt>
                <c:pt idx="1281">
                  <c:v>1.63415</c:v>
                </c:pt>
                <c:pt idx="1282">
                  <c:v>1.61992</c:v>
                </c:pt>
                <c:pt idx="1283">
                  <c:v>1.6242799999999999</c:v>
                </c:pt>
                <c:pt idx="1284">
                  <c:v>1.6070199999999999</c:v>
                </c:pt>
                <c:pt idx="1285">
                  <c:v>1.58948</c:v>
                </c:pt>
                <c:pt idx="1286">
                  <c:v>1.58691</c:v>
                </c:pt>
                <c:pt idx="1287">
                  <c:v>1.59178</c:v>
                </c:pt>
                <c:pt idx="1288">
                  <c:v>1.57057</c:v>
                </c:pt>
                <c:pt idx="1289">
                  <c:v>1.56124</c:v>
                </c:pt>
                <c:pt idx="1290">
                  <c:v>1.5651400000000002</c:v>
                </c:pt>
                <c:pt idx="1291">
                  <c:v>1.5472399999999999</c:v>
                </c:pt>
                <c:pt idx="1292">
                  <c:v>1.5380999999999998</c:v>
                </c:pt>
                <c:pt idx="1293">
                  <c:v>1.5502</c:v>
                </c:pt>
                <c:pt idx="1294">
                  <c:v>1.5360400000000001</c:v>
                </c:pt>
                <c:pt idx="1295">
                  <c:v>1.5269000000000001</c:v>
                </c:pt>
                <c:pt idx="1296">
                  <c:v>1.4944500000000001</c:v>
                </c:pt>
                <c:pt idx="1297">
                  <c:v>1.4880499999999999</c:v>
                </c:pt>
                <c:pt idx="1298">
                  <c:v>1.50349</c:v>
                </c:pt>
                <c:pt idx="1299">
                  <c:v>1.4849700000000001</c:v>
                </c:pt>
                <c:pt idx="1300">
                  <c:v>1.4944900000000001</c:v>
                </c:pt>
                <c:pt idx="1301">
                  <c:v>1.4942</c:v>
                </c:pt>
                <c:pt idx="1302">
                  <c:v>1.46994</c:v>
                </c:pt>
                <c:pt idx="1303">
                  <c:v>1.4275</c:v>
                </c:pt>
                <c:pt idx="1304">
                  <c:v>1.4256500000000001</c:v>
                </c:pt>
                <c:pt idx="1305">
                  <c:v>1.4500999999999999</c:v>
                </c:pt>
                <c:pt idx="1306">
                  <c:v>1.45557</c:v>
                </c:pt>
                <c:pt idx="1307">
                  <c:v>1.4499200000000001</c:v>
                </c:pt>
                <c:pt idx="1308">
                  <c:v>1.4587999999999999</c:v>
                </c:pt>
                <c:pt idx="1309">
                  <c:v>1.4728699999999999</c:v>
                </c:pt>
                <c:pt idx="1310">
                  <c:v>1.4631700000000001</c:v>
                </c:pt>
                <c:pt idx="1311">
                  <c:v>1.4707399999999999</c:v>
                </c:pt>
                <c:pt idx="1312">
                  <c:v>1.4834499999999999</c:v>
                </c:pt>
                <c:pt idx="1313">
                  <c:v>1.4718399999999998</c:v>
                </c:pt>
                <c:pt idx="1314">
                  <c:v>1.4624200000000001</c:v>
                </c:pt>
                <c:pt idx="1315">
                  <c:v>1.4431500000000002</c:v>
                </c:pt>
                <c:pt idx="1316">
                  <c:v>1.4607999999999999</c:v>
                </c:pt>
                <c:pt idx="1317">
                  <c:v>1.46261</c:v>
                </c:pt>
                <c:pt idx="1318">
                  <c:v>1.45594</c:v>
                </c:pt>
                <c:pt idx="1319">
                  <c:v>1.4409799999999999</c:v>
                </c:pt>
                <c:pt idx="1320">
                  <c:v>1.4516300000000002</c:v>
                </c:pt>
                <c:pt idx="1321">
                  <c:v>1.4637899999999999</c:v>
                </c:pt>
                <c:pt idx="1322">
                  <c:v>1.4887999999999999</c:v>
                </c:pt>
                <c:pt idx="1323">
                  <c:v>1.48722</c:v>
                </c:pt>
                <c:pt idx="1324">
                  <c:v>1.4677799999999999</c:v>
                </c:pt>
                <c:pt idx="1325">
                  <c:v>1.4315</c:v>
                </c:pt>
                <c:pt idx="1326">
                  <c:v>1.4371700000000001</c:v>
                </c:pt>
                <c:pt idx="1327">
                  <c:v>1.4211500000000001</c:v>
                </c:pt>
                <c:pt idx="1328">
                  <c:v>1.40984</c:v>
                </c:pt>
                <c:pt idx="1329">
                  <c:v>1.3870400000000001</c:v>
                </c:pt>
                <c:pt idx="1330">
                  <c:v>1.4004700000000001</c:v>
                </c:pt>
                <c:pt idx="1331">
                  <c:v>1.3797900000000001</c:v>
                </c:pt>
                <c:pt idx="1332">
                  <c:v>1.37645</c:v>
                </c:pt>
                <c:pt idx="1333">
                  <c:v>1.38</c:v>
                </c:pt>
                <c:pt idx="1334">
                  <c:v>1.3828699999999998</c:v>
                </c:pt>
                <c:pt idx="1335">
                  <c:v>1.4097</c:v>
                </c:pt>
                <c:pt idx="1336">
                  <c:v>1.42771</c:v>
                </c:pt>
                <c:pt idx="1337">
                  <c:v>1.44519</c:v>
                </c:pt>
                <c:pt idx="1338">
                  <c:v>1.43103</c:v>
                </c:pt>
                <c:pt idx="1339">
                  <c:v>1.4339900000000001</c:v>
                </c:pt>
                <c:pt idx="1340">
                  <c:v>1.4414400000000001</c:v>
                </c:pt>
                <c:pt idx="1341">
                  <c:v>1.4080299999999999</c:v>
                </c:pt>
                <c:pt idx="1342">
                  <c:v>1.4127100000000001</c:v>
                </c:pt>
                <c:pt idx="1343">
                  <c:v>1.4184700000000001</c:v>
                </c:pt>
                <c:pt idx="1344">
                  <c:v>1.42971</c:v>
                </c:pt>
                <c:pt idx="1345">
                  <c:v>1.4038499999999998</c:v>
                </c:pt>
                <c:pt idx="1346">
                  <c:v>1.3980699999999999</c:v>
                </c:pt>
                <c:pt idx="1347">
                  <c:v>1.4057599999999999</c:v>
                </c:pt>
                <c:pt idx="1348">
                  <c:v>1.40123</c:v>
                </c:pt>
                <c:pt idx="1349">
                  <c:v>1.4032200000000001</c:v>
                </c:pt>
                <c:pt idx="1350">
                  <c:v>1.38835</c:v>
                </c:pt>
                <c:pt idx="1351">
                  <c:v>1.3818299999999999</c:v>
                </c:pt>
                <c:pt idx="1352">
                  <c:v>1.37002</c:v>
                </c:pt>
                <c:pt idx="1353">
                  <c:v>1.3837000000000002</c:v>
                </c:pt>
                <c:pt idx="1354">
                  <c:v>1.38201</c:v>
                </c:pt>
                <c:pt idx="1355">
                  <c:v>1.3726099999999999</c:v>
                </c:pt>
                <c:pt idx="1356">
                  <c:v>1.3641400000000001</c:v>
                </c:pt>
                <c:pt idx="1357">
                  <c:v>1.36147</c:v>
                </c:pt>
                <c:pt idx="1358">
                  <c:v>1.35931</c:v>
                </c:pt>
                <c:pt idx="1359">
                  <c:v>1.3409</c:v>
                </c:pt>
                <c:pt idx="1360">
                  <c:v>1.3224200000000002</c:v>
                </c:pt>
                <c:pt idx="1361">
                  <c:v>1.3249900000000001</c:v>
                </c:pt>
                <c:pt idx="1362">
                  <c:v>1.3231400000000002</c:v>
                </c:pt>
                <c:pt idx="1363">
                  <c:v>1.3188800000000001</c:v>
                </c:pt>
                <c:pt idx="1364">
                  <c:v>1.3163199999999999</c:v>
                </c:pt>
                <c:pt idx="1365">
                  <c:v>1.32596</c:v>
                </c:pt>
                <c:pt idx="1366">
                  <c:v>1.33653</c:v>
                </c:pt>
                <c:pt idx="1367">
                  <c:v>1.3255699999999999</c:v>
                </c:pt>
                <c:pt idx="1368">
                  <c:v>1.3125</c:v>
                </c:pt>
                <c:pt idx="1369">
                  <c:v>1.3029500000000001</c:v>
                </c:pt>
                <c:pt idx="1370">
                  <c:v>1.3075300000000001</c:v>
                </c:pt>
                <c:pt idx="1371">
                  <c:v>1.3291400000000002</c:v>
                </c:pt>
                <c:pt idx="1372">
                  <c:v>1.3318800000000002</c:v>
                </c:pt>
                <c:pt idx="1373">
                  <c:v>1.3275699999999999</c:v>
                </c:pt>
                <c:pt idx="1374">
                  <c:v>1.3342000000000001</c:v>
                </c:pt>
                <c:pt idx="1375">
                  <c:v>1.3411</c:v>
                </c:pt>
                <c:pt idx="1376">
                  <c:v>1.3367200000000001</c:v>
                </c:pt>
                <c:pt idx="1377">
                  <c:v>1.3514999999999999</c:v>
                </c:pt>
                <c:pt idx="1378">
                  <c:v>1.36314</c:v>
                </c:pt>
                <c:pt idx="1379">
                  <c:v>1.3605499999999999</c:v>
                </c:pt>
                <c:pt idx="1380">
                  <c:v>1.35751</c:v>
                </c:pt>
                <c:pt idx="1381">
                  <c:v>1.3794500000000001</c:v>
                </c:pt>
                <c:pt idx="1382">
                  <c:v>1.3896300000000001</c:v>
                </c:pt>
                <c:pt idx="1383">
                  <c:v>1.3914000000000002</c:v>
                </c:pt>
                <c:pt idx="1384">
                  <c:v>1.3915500000000001</c:v>
                </c:pt>
                <c:pt idx="1385">
                  <c:v>1.37886</c:v>
                </c:pt>
                <c:pt idx="1386">
                  <c:v>1.3890100000000001</c:v>
                </c:pt>
                <c:pt idx="1387">
                  <c:v>1.39768</c:v>
                </c:pt>
                <c:pt idx="1388">
                  <c:v>1.4108499999999999</c:v>
                </c:pt>
                <c:pt idx="1389">
                  <c:v>1.40832</c:v>
                </c:pt>
                <c:pt idx="1390">
                  <c:v>1.40926</c:v>
                </c:pt>
                <c:pt idx="1391">
                  <c:v>1.4080999999999999</c:v>
                </c:pt>
                <c:pt idx="1392">
                  <c:v>1.39893</c:v>
                </c:pt>
                <c:pt idx="1393">
                  <c:v>1.40341</c:v>
                </c:pt>
                <c:pt idx="1394">
                  <c:v>1.39777</c:v>
                </c:pt>
                <c:pt idx="1395">
                  <c:v>1.38181</c:v>
                </c:pt>
                <c:pt idx="1396">
                  <c:v>1.38504</c:v>
                </c:pt>
                <c:pt idx="1397">
                  <c:v>1.3792899999999999</c:v>
                </c:pt>
                <c:pt idx="1398">
                  <c:v>1.38531</c:v>
                </c:pt>
                <c:pt idx="1399">
                  <c:v>1.39577</c:v>
                </c:pt>
                <c:pt idx="1400">
                  <c:v>1.37616</c:v>
                </c:pt>
                <c:pt idx="1401">
                  <c:v>1.38198</c:v>
                </c:pt>
                <c:pt idx="1402">
                  <c:v>1.3988</c:v>
                </c:pt>
                <c:pt idx="1403">
                  <c:v>1.41909</c:v>
                </c:pt>
                <c:pt idx="1404">
                  <c:v>1.4179200000000001</c:v>
                </c:pt>
                <c:pt idx="1405">
                  <c:v>1.4096900000000001</c:v>
                </c:pt>
                <c:pt idx="1406">
                  <c:v>1.42188</c:v>
                </c:pt>
                <c:pt idx="1407">
                  <c:v>1.4365299999999999</c:v>
                </c:pt>
                <c:pt idx="1408">
                  <c:v>1.42408</c:v>
                </c:pt>
                <c:pt idx="1409">
                  <c:v>1.4132</c:v>
                </c:pt>
                <c:pt idx="1410">
                  <c:v>1.4009100000000001</c:v>
                </c:pt>
                <c:pt idx="1411">
                  <c:v>1.40523</c:v>
                </c:pt>
                <c:pt idx="1412">
                  <c:v>1.40221</c:v>
                </c:pt>
                <c:pt idx="1413">
                  <c:v>1.3960899999999998</c:v>
                </c:pt>
                <c:pt idx="1414">
                  <c:v>1.3953</c:v>
                </c:pt>
                <c:pt idx="1415">
                  <c:v>1.3904100000000001</c:v>
                </c:pt>
                <c:pt idx="1416">
                  <c:v>1.3952</c:v>
                </c:pt>
                <c:pt idx="1417">
                  <c:v>1.4034599999999999</c:v>
                </c:pt>
                <c:pt idx="1418">
                  <c:v>1.4083399999999999</c:v>
                </c:pt>
                <c:pt idx="1419">
                  <c:v>1.4179300000000001</c:v>
                </c:pt>
                <c:pt idx="1420">
                  <c:v>1.4237500000000001</c:v>
                </c:pt>
                <c:pt idx="1421">
                  <c:v>1.4289100000000001</c:v>
                </c:pt>
                <c:pt idx="1422">
                  <c:v>1.42876</c:v>
                </c:pt>
                <c:pt idx="1423">
                  <c:v>1.4385299999999999</c:v>
                </c:pt>
                <c:pt idx="1424">
                  <c:v>1.4493900000000002</c:v>
                </c:pt>
                <c:pt idx="1425">
                  <c:v>1.4404000000000001</c:v>
                </c:pt>
                <c:pt idx="1426">
                  <c:v>1.43485</c:v>
                </c:pt>
                <c:pt idx="1427">
                  <c:v>1.4351700000000001</c:v>
                </c:pt>
                <c:pt idx="1428">
                  <c:v>1.4458199999999999</c:v>
                </c:pt>
                <c:pt idx="1429">
                  <c:v>1.44093</c:v>
                </c:pt>
                <c:pt idx="1430">
                  <c:v>1.45895</c:v>
                </c:pt>
                <c:pt idx="1431">
                  <c:v>1.46496</c:v>
                </c:pt>
                <c:pt idx="1432">
                  <c:v>1.4762200000000001</c:v>
                </c:pt>
                <c:pt idx="1433">
                  <c:v>1.4739200000000001</c:v>
                </c:pt>
                <c:pt idx="1434">
                  <c:v>1.47583</c:v>
                </c:pt>
                <c:pt idx="1435">
                  <c:v>1.4774100000000001</c:v>
                </c:pt>
                <c:pt idx="1436">
                  <c:v>1.48238</c:v>
                </c:pt>
                <c:pt idx="1437">
                  <c:v>1.47407</c:v>
                </c:pt>
                <c:pt idx="1438">
                  <c:v>1.4814700000000001</c:v>
                </c:pt>
                <c:pt idx="1439">
                  <c:v>1.4863299999999999</c:v>
                </c:pt>
                <c:pt idx="1440">
                  <c:v>1.4778699999999998</c:v>
                </c:pt>
                <c:pt idx="1441">
                  <c:v>1.4937400000000001</c:v>
                </c:pt>
                <c:pt idx="1442">
                  <c:v>1.49735</c:v>
                </c:pt>
                <c:pt idx="1443">
                  <c:v>1.5051099999999999</c:v>
                </c:pt>
                <c:pt idx="1444">
                  <c:v>1.49777</c:v>
                </c:pt>
                <c:pt idx="1445">
                  <c:v>1.5026900000000001</c:v>
                </c:pt>
                <c:pt idx="1446">
                  <c:v>1.50092</c:v>
                </c:pt>
                <c:pt idx="1447">
                  <c:v>1.50363</c:v>
                </c:pt>
                <c:pt idx="1448">
                  <c:v>1.5050999999999999</c:v>
                </c:pt>
                <c:pt idx="1449">
                  <c:v>1.5161600000000002</c:v>
                </c:pt>
                <c:pt idx="1450">
                  <c:v>1.5191300000000001</c:v>
                </c:pt>
                <c:pt idx="1451">
                  <c:v>1.52234</c:v>
                </c:pt>
                <c:pt idx="1452">
                  <c:v>1.51553</c:v>
                </c:pt>
                <c:pt idx="1453">
                  <c:v>1.5283800000000001</c:v>
                </c:pt>
                <c:pt idx="1454">
                  <c:v>1.52017</c:v>
                </c:pt>
                <c:pt idx="1455">
                  <c:v>1.52641</c:v>
                </c:pt>
                <c:pt idx="1456">
                  <c:v>1.5347500000000001</c:v>
                </c:pt>
                <c:pt idx="1457">
                  <c:v>1.5249600000000001</c:v>
                </c:pt>
                <c:pt idx="1458">
                  <c:v>1.5259400000000001</c:v>
                </c:pt>
                <c:pt idx="1459">
                  <c:v>1.5052999999999999</c:v>
                </c:pt>
                <c:pt idx="1460">
                  <c:v>1.5154700000000001</c:v>
                </c:pt>
                <c:pt idx="1461">
                  <c:v>1.51362</c:v>
                </c:pt>
                <c:pt idx="1462">
                  <c:v>1.51332</c:v>
                </c:pt>
                <c:pt idx="1463">
                  <c:v>1.49847</c:v>
                </c:pt>
                <c:pt idx="1464">
                  <c:v>1.49485</c:v>
                </c:pt>
                <c:pt idx="1465">
                  <c:v>1.5159400000000001</c:v>
                </c:pt>
                <c:pt idx="1466">
                  <c:v>1.5130399999999999</c:v>
                </c:pt>
                <c:pt idx="1467">
                  <c:v>1.51579</c:v>
                </c:pt>
                <c:pt idx="1468">
                  <c:v>1.53348</c:v>
                </c:pt>
                <c:pt idx="1469">
                  <c:v>1.52962</c:v>
                </c:pt>
                <c:pt idx="1470">
                  <c:v>1.5359100000000001</c:v>
                </c:pt>
                <c:pt idx="1471">
                  <c:v>1.5962499999999999</c:v>
                </c:pt>
                <c:pt idx="1472">
                  <c:v>1.59849</c:v>
                </c:pt>
                <c:pt idx="1473">
                  <c:v>1.6128</c:v>
                </c:pt>
                <c:pt idx="1474">
                  <c:v>1.6056300000000001</c:v>
                </c:pt>
                <c:pt idx="1475">
                  <c:v>1.6052</c:v>
                </c:pt>
                <c:pt idx="1476">
                  <c:v>1.6015200000000001</c:v>
                </c:pt>
                <c:pt idx="1477">
                  <c:v>1.5824200000000002</c:v>
                </c:pt>
                <c:pt idx="1478">
                  <c:v>1.58423</c:v>
                </c:pt>
                <c:pt idx="1479">
                  <c:v>1.5780399999999999</c:v>
                </c:pt>
                <c:pt idx="1480">
                  <c:v>1.57487</c:v>
                </c:pt>
                <c:pt idx="1481">
                  <c:v>1.5974300000000001</c:v>
                </c:pt>
                <c:pt idx="1482">
                  <c:v>1.60216</c:v>
                </c:pt>
                <c:pt idx="1483">
                  <c:v>1.5923499999999999</c:v>
                </c:pt>
                <c:pt idx="1484">
                  <c:v>1.6038699999999999</c:v>
                </c:pt>
                <c:pt idx="1485">
                  <c:v>1.5917399999999999</c:v>
                </c:pt>
                <c:pt idx="1486">
                  <c:v>1.59493</c:v>
                </c:pt>
                <c:pt idx="1487">
                  <c:v>1.57592</c:v>
                </c:pt>
                <c:pt idx="1488">
                  <c:v>1.5584800000000001</c:v>
                </c:pt>
                <c:pt idx="1489">
                  <c:v>1.56453</c:v>
                </c:pt>
                <c:pt idx="1490">
                  <c:v>1.57833</c:v>
                </c:pt>
                <c:pt idx="1491">
                  <c:v>1.5757999999999999</c:v>
                </c:pt>
                <c:pt idx="1492">
                  <c:v>1.5817300000000001</c:v>
                </c:pt>
                <c:pt idx="1493">
                  <c:v>1.5642</c:v>
                </c:pt>
                <c:pt idx="1494">
                  <c:v>1.5624</c:v>
                </c:pt>
                <c:pt idx="1495">
                  <c:v>1.5961400000000001</c:v>
                </c:pt>
                <c:pt idx="1496">
                  <c:v>1.61012</c:v>
                </c:pt>
                <c:pt idx="1497">
                  <c:v>1.5906900000000002</c:v>
                </c:pt>
                <c:pt idx="1498">
                  <c:v>1.6050199999999999</c:v>
                </c:pt>
                <c:pt idx="1499">
                  <c:v>1.59999</c:v>
                </c:pt>
                <c:pt idx="1500">
                  <c:v>1.5944100000000001</c:v>
                </c:pt>
                <c:pt idx="1501">
                  <c:v>1.5820699999999999</c:v>
                </c:pt>
                <c:pt idx="1502">
                  <c:v>1.5703199999999999</c:v>
                </c:pt>
                <c:pt idx="1503">
                  <c:v>1.5653299999999999</c:v>
                </c:pt>
                <c:pt idx="1504">
                  <c:v>1.57643</c:v>
                </c:pt>
                <c:pt idx="1505">
                  <c:v>1.5797699999999999</c:v>
                </c:pt>
                <c:pt idx="1506">
                  <c:v>1.5735999999999999</c:v>
                </c:pt>
                <c:pt idx="1507">
                  <c:v>1.57891</c:v>
                </c:pt>
                <c:pt idx="1508">
                  <c:v>1.5745</c:v>
                </c:pt>
                <c:pt idx="1509">
                  <c:v>1.5797000000000001</c:v>
                </c:pt>
                <c:pt idx="1510">
                  <c:v>1.61449</c:v>
                </c:pt>
                <c:pt idx="1511">
                  <c:v>1.6526400000000001</c:v>
                </c:pt>
                <c:pt idx="1512">
                  <c:v>1.6593599999999999</c:v>
                </c:pt>
                <c:pt idx="1513">
                  <c:v>1.67564</c:v>
                </c:pt>
                <c:pt idx="1514">
                  <c:v>1.67889</c:v>
                </c:pt>
                <c:pt idx="1515">
                  <c:v>1.6904699999999999</c:v>
                </c:pt>
                <c:pt idx="1516">
                  <c:v>1.7027999999999999</c:v>
                </c:pt>
                <c:pt idx="1517">
                  <c:v>1.70387</c:v>
                </c:pt>
                <c:pt idx="1518">
                  <c:v>1.6989700000000001</c:v>
                </c:pt>
                <c:pt idx="1519">
                  <c:v>1.7149000000000001</c:v>
                </c:pt>
                <c:pt idx="1520">
                  <c:v>1.7329400000000001</c:v>
                </c:pt>
                <c:pt idx="1521">
                  <c:v>1.7264300000000001</c:v>
                </c:pt>
                <c:pt idx="1522">
                  <c:v>1.74485</c:v>
                </c:pt>
                <c:pt idx="1523">
                  <c:v>1.73447</c:v>
                </c:pt>
                <c:pt idx="1524">
                  <c:v>1.74366</c:v>
                </c:pt>
                <c:pt idx="1525">
                  <c:v>1.7575399999999999</c:v>
                </c:pt>
                <c:pt idx="1526">
                  <c:v>1.7465299999999999</c:v>
                </c:pt>
                <c:pt idx="1527">
                  <c:v>1.7403299999999999</c:v>
                </c:pt>
                <c:pt idx="1528">
                  <c:v>1.7342200000000001</c:v>
                </c:pt>
                <c:pt idx="1529">
                  <c:v>1.74718</c:v>
                </c:pt>
                <c:pt idx="1530">
                  <c:v>1.7607000000000002</c:v>
                </c:pt>
                <c:pt idx="1531">
                  <c:v>1.7460499999999999</c:v>
                </c:pt>
                <c:pt idx="1532">
                  <c:v>1.74081</c:v>
                </c:pt>
                <c:pt idx="1533">
                  <c:v>1.71478</c:v>
                </c:pt>
                <c:pt idx="1534">
                  <c:v>1.7292799999999999</c:v>
                </c:pt>
                <c:pt idx="1535">
                  <c:v>1.70503</c:v>
                </c:pt>
                <c:pt idx="1536">
                  <c:v>1.68167</c:v>
                </c:pt>
                <c:pt idx="1537">
                  <c:v>1.6986400000000001</c:v>
                </c:pt>
                <c:pt idx="1538">
                  <c:v>1.72502</c:v>
                </c:pt>
                <c:pt idx="1539">
                  <c:v>1.7323900000000001</c:v>
                </c:pt>
                <c:pt idx="1540">
                  <c:v>1.7384000000000002</c:v>
                </c:pt>
                <c:pt idx="1541">
                  <c:v>1.72709</c:v>
                </c:pt>
                <c:pt idx="1542">
                  <c:v>1.73119</c:v>
                </c:pt>
                <c:pt idx="1543">
                  <c:v>1.7371300000000001</c:v>
                </c:pt>
                <c:pt idx="1544">
                  <c:v>1.77471</c:v>
                </c:pt>
                <c:pt idx="1545">
                  <c:v>1.7827200000000001</c:v>
                </c:pt>
                <c:pt idx="1546">
                  <c:v>1.79969</c:v>
                </c:pt>
                <c:pt idx="1547">
                  <c:v>1.7895099999999999</c:v>
                </c:pt>
                <c:pt idx="1548">
                  <c:v>1.7516700000000001</c:v>
                </c:pt>
                <c:pt idx="1549">
                  <c:v>1.75268</c:v>
                </c:pt>
                <c:pt idx="1550">
                  <c:v>1.7448699999999999</c:v>
                </c:pt>
                <c:pt idx="1551">
                  <c:v>1.75949</c:v>
                </c:pt>
                <c:pt idx="1552">
                  <c:v>1.75403</c:v>
                </c:pt>
                <c:pt idx="1553">
                  <c:v>1.74221</c:v>
                </c:pt>
                <c:pt idx="1554">
                  <c:v>1.7530599999999998</c:v>
                </c:pt>
                <c:pt idx="1555">
                  <c:v>1.7601099999999998</c:v>
                </c:pt>
                <c:pt idx="1556">
                  <c:v>1.7596099999999999</c:v>
                </c:pt>
                <c:pt idx="1557">
                  <c:v>1.72777</c:v>
                </c:pt>
                <c:pt idx="1558">
                  <c:v>1.7250699999999999</c:v>
                </c:pt>
                <c:pt idx="1559">
                  <c:v>1.7505299999999999</c:v>
                </c:pt>
                <c:pt idx="1560">
                  <c:v>1.74126</c:v>
                </c:pt>
                <c:pt idx="1561">
                  <c:v>1.75065</c:v>
                </c:pt>
                <c:pt idx="1562">
                  <c:v>1.7631700000000001</c:v>
                </c:pt>
                <c:pt idx="1563">
                  <c:v>1.748</c:v>
                </c:pt>
                <c:pt idx="1564">
                  <c:v>1.74834</c:v>
                </c:pt>
                <c:pt idx="1565">
                  <c:v>1.7144900000000001</c:v>
                </c:pt>
                <c:pt idx="1566">
                  <c:v>1.7306600000000001</c:v>
                </c:pt>
                <c:pt idx="1567">
                  <c:v>1.72132</c:v>
                </c:pt>
                <c:pt idx="1568">
                  <c:v>1.74132</c:v>
                </c:pt>
                <c:pt idx="1569">
                  <c:v>1.7375</c:v>
                </c:pt>
                <c:pt idx="1570">
                  <c:v>1.7254200000000002</c:v>
                </c:pt>
                <c:pt idx="1571">
                  <c:v>1.7320799999999998</c:v>
                </c:pt>
                <c:pt idx="1572">
                  <c:v>1.7335399999999999</c:v>
                </c:pt>
                <c:pt idx="1573">
                  <c:v>1.7568199999999998</c:v>
                </c:pt>
                <c:pt idx="1574">
                  <c:v>1.7418699999999998</c:v>
                </c:pt>
                <c:pt idx="1575">
                  <c:v>1.5908099999999998</c:v>
                </c:pt>
                <c:pt idx="1576">
                  <c:v>1.6636500000000001</c:v>
                </c:pt>
                <c:pt idx="1577">
                  <c:v>1.6809100000000001</c:v>
                </c:pt>
                <c:pt idx="1578">
                  <c:v>1.6961199999999999</c:v>
                </c:pt>
                <c:pt idx="1579">
                  <c:v>1.66876</c:v>
                </c:pt>
                <c:pt idx="1580">
                  <c:v>1.63995</c:v>
                </c:pt>
                <c:pt idx="1581">
                  <c:v>1.6794100000000001</c:v>
                </c:pt>
                <c:pt idx="1582">
                  <c:v>1.7184000000000001</c:v>
                </c:pt>
                <c:pt idx="1583">
                  <c:v>1.71075</c:v>
                </c:pt>
                <c:pt idx="1584">
                  <c:v>1.7120799999999998</c:v>
                </c:pt>
                <c:pt idx="1585">
                  <c:v>1.7308699999999999</c:v>
                </c:pt>
                <c:pt idx="1586">
                  <c:v>1.7350099999999999</c:v>
                </c:pt>
                <c:pt idx="1587">
                  <c:v>1.7387900000000001</c:v>
                </c:pt>
                <c:pt idx="1588">
                  <c:v>1.7665599999999999</c:v>
                </c:pt>
                <c:pt idx="1589">
                  <c:v>1.7804899999999999</c:v>
                </c:pt>
                <c:pt idx="1590">
                  <c:v>1.7766500000000001</c:v>
                </c:pt>
                <c:pt idx="1591">
                  <c:v>1.7797799999999999</c:v>
                </c:pt>
                <c:pt idx="1592">
                  <c:v>1.78007</c:v>
                </c:pt>
                <c:pt idx="1593">
                  <c:v>1.75115</c:v>
                </c:pt>
                <c:pt idx="1594">
                  <c:v>1.7638900000000002</c:v>
                </c:pt>
                <c:pt idx="1595">
                  <c:v>1.7702</c:v>
                </c:pt>
                <c:pt idx="1596">
                  <c:v>1.7759800000000001</c:v>
                </c:pt>
                <c:pt idx="1597">
                  <c:v>1.7835000000000001</c:v>
                </c:pt>
                <c:pt idx="1598">
                  <c:v>1.80857</c:v>
                </c:pt>
                <c:pt idx="1599">
                  <c:v>1.8187</c:v>
                </c:pt>
                <c:pt idx="1600">
                  <c:v>1.8037799999999999</c:v>
                </c:pt>
                <c:pt idx="1601">
                  <c:v>1.8008199999999999</c:v>
                </c:pt>
                <c:pt idx="1602">
                  <c:v>1.7883800000000001</c:v>
                </c:pt>
                <c:pt idx="1603">
                  <c:v>1.7950299999999999</c:v>
                </c:pt>
                <c:pt idx="1604">
                  <c:v>1.7997300000000001</c:v>
                </c:pt>
                <c:pt idx="1605">
                  <c:v>1.7934300000000001</c:v>
                </c:pt>
                <c:pt idx="1606">
                  <c:v>1.7683800000000001</c:v>
                </c:pt>
                <c:pt idx="1607">
                  <c:v>1.76732</c:v>
                </c:pt>
                <c:pt idx="1608">
                  <c:v>1.7847899999999999</c:v>
                </c:pt>
                <c:pt idx="1609">
                  <c:v>1.7876700000000001</c:v>
                </c:pt>
                <c:pt idx="1610">
                  <c:v>1.7838800000000001</c:v>
                </c:pt>
                <c:pt idx="1611">
                  <c:v>1.7822</c:v>
                </c:pt>
                <c:pt idx="1612">
                  <c:v>1.78874</c:v>
                </c:pt>
                <c:pt idx="1613">
                  <c:v>1.7836500000000002</c:v>
                </c:pt>
                <c:pt idx="1614">
                  <c:v>1.80775</c:v>
                </c:pt>
                <c:pt idx="1615">
                  <c:v>1.80552</c:v>
                </c:pt>
                <c:pt idx="1616">
                  <c:v>1.80758</c:v>
                </c:pt>
                <c:pt idx="1617">
                  <c:v>1.8077300000000001</c:v>
                </c:pt>
                <c:pt idx="1618">
                  <c:v>1.7726600000000001</c:v>
                </c:pt>
                <c:pt idx="1619">
                  <c:v>1.7840199999999999</c:v>
                </c:pt>
                <c:pt idx="1620">
                  <c:v>1.7772399999999999</c:v>
                </c:pt>
                <c:pt idx="1621">
                  <c:v>1.7729300000000001</c:v>
                </c:pt>
                <c:pt idx="1622">
                  <c:v>1.75407</c:v>
                </c:pt>
                <c:pt idx="1623">
                  <c:v>1.7415399999999999</c:v>
                </c:pt>
                <c:pt idx="1624">
                  <c:v>1.72777</c:v>
                </c:pt>
                <c:pt idx="1625">
                  <c:v>1.7294800000000001</c:v>
                </c:pt>
                <c:pt idx="1626">
                  <c:v>1.7576700000000001</c:v>
                </c:pt>
                <c:pt idx="1627">
                  <c:v>1.7521300000000002</c:v>
                </c:pt>
                <c:pt idx="1628">
                  <c:v>1.7562599999999999</c:v>
                </c:pt>
                <c:pt idx="1629">
                  <c:v>1.74844</c:v>
                </c:pt>
                <c:pt idx="1630">
                  <c:v>1.7412100000000001</c:v>
                </c:pt>
                <c:pt idx="1631">
                  <c:v>1.7612099999999999</c:v>
                </c:pt>
                <c:pt idx="1632">
                  <c:v>1.7583499999999999</c:v>
                </c:pt>
                <c:pt idx="1633">
                  <c:v>1.7974600000000001</c:v>
                </c:pt>
                <c:pt idx="1634">
                  <c:v>1.8218299999999998</c:v>
                </c:pt>
                <c:pt idx="1635">
                  <c:v>1.8095399999999999</c:v>
                </c:pt>
                <c:pt idx="1636">
                  <c:v>1.8108499999999998</c:v>
                </c:pt>
                <c:pt idx="1637">
                  <c:v>1.84846</c:v>
                </c:pt>
                <c:pt idx="1638">
                  <c:v>1.8438699999999999</c:v>
                </c:pt>
                <c:pt idx="1639">
                  <c:v>1.8648900000000002</c:v>
                </c:pt>
                <c:pt idx="1640">
                  <c:v>1.8598399999999999</c:v>
                </c:pt>
                <c:pt idx="1641">
                  <c:v>1.8365</c:v>
                </c:pt>
                <c:pt idx="1642">
                  <c:v>1.8232200000000001</c:v>
                </c:pt>
                <c:pt idx="1643">
                  <c:v>1.84107</c:v>
                </c:pt>
                <c:pt idx="1644">
                  <c:v>1.82548</c:v>
                </c:pt>
                <c:pt idx="1645">
                  <c:v>1.8047200000000001</c:v>
                </c:pt>
                <c:pt idx="1646">
                  <c:v>1.79179</c:v>
                </c:pt>
                <c:pt idx="1647">
                  <c:v>1.77376</c:v>
                </c:pt>
                <c:pt idx="1648">
                  <c:v>1.7559</c:v>
                </c:pt>
                <c:pt idx="1649">
                  <c:v>1.76518</c:v>
                </c:pt>
                <c:pt idx="1650">
                  <c:v>1.78267</c:v>
                </c:pt>
                <c:pt idx="1651">
                  <c:v>1.7907599999999999</c:v>
                </c:pt>
                <c:pt idx="1652">
                  <c:v>1.7967500000000001</c:v>
                </c:pt>
                <c:pt idx="1653">
                  <c:v>1.7987200000000001</c:v>
                </c:pt>
                <c:pt idx="1654">
                  <c:v>1.8021500000000001</c:v>
                </c:pt>
                <c:pt idx="1655">
                  <c:v>1.8283099999999999</c:v>
                </c:pt>
                <c:pt idx="1656">
                  <c:v>1.82057</c:v>
                </c:pt>
                <c:pt idx="1657">
                  <c:v>1.80681</c:v>
                </c:pt>
                <c:pt idx="1658">
                  <c:v>1.80731</c:v>
                </c:pt>
                <c:pt idx="1659">
                  <c:v>1.8086300000000002</c:v>
                </c:pt>
                <c:pt idx="1660">
                  <c:v>1.82074</c:v>
                </c:pt>
                <c:pt idx="1661">
                  <c:v>1.8052699999999999</c:v>
                </c:pt>
                <c:pt idx="1662">
                  <c:v>1.82142</c:v>
                </c:pt>
                <c:pt idx="1663">
                  <c:v>1.7965499999999999</c:v>
                </c:pt>
                <c:pt idx="1664">
                  <c:v>1.8108900000000001</c:v>
                </c:pt>
                <c:pt idx="1665">
                  <c:v>1.8094100000000002</c:v>
                </c:pt>
                <c:pt idx="1666">
                  <c:v>1.79769</c:v>
                </c:pt>
                <c:pt idx="1667">
                  <c:v>1.7922199999999999</c:v>
                </c:pt>
                <c:pt idx="1668">
                  <c:v>1.78678</c:v>
                </c:pt>
                <c:pt idx="1669">
                  <c:v>1.79958</c:v>
                </c:pt>
                <c:pt idx="1670">
                  <c:v>1.8139799999999999</c:v>
                </c:pt>
                <c:pt idx="1671">
                  <c:v>1.82128</c:v>
                </c:pt>
                <c:pt idx="1672">
                  <c:v>1.79175</c:v>
                </c:pt>
                <c:pt idx="1673">
                  <c:v>1.8101500000000001</c:v>
                </c:pt>
                <c:pt idx="1674">
                  <c:v>1.8423399999999999</c:v>
                </c:pt>
                <c:pt idx="1675">
                  <c:v>1.8483499999999999</c:v>
                </c:pt>
                <c:pt idx="1676">
                  <c:v>1.8762300000000001</c:v>
                </c:pt>
                <c:pt idx="1677">
                  <c:v>1.8629</c:v>
                </c:pt>
                <c:pt idx="1678">
                  <c:v>1.8688</c:v>
                </c:pt>
                <c:pt idx="1679">
                  <c:v>1.87066</c:v>
                </c:pt>
                <c:pt idx="1680">
                  <c:v>1.8648</c:v>
                </c:pt>
                <c:pt idx="1681">
                  <c:v>1.8557300000000001</c:v>
                </c:pt>
                <c:pt idx="1682">
                  <c:v>1.86121</c:v>
                </c:pt>
                <c:pt idx="1683">
                  <c:v>1.8621400000000001</c:v>
                </c:pt>
                <c:pt idx="1684">
                  <c:v>1.87378</c:v>
                </c:pt>
                <c:pt idx="1685">
                  <c:v>1.8756300000000001</c:v>
                </c:pt>
                <c:pt idx="1686">
                  <c:v>1.88043</c:v>
                </c:pt>
                <c:pt idx="1687">
                  <c:v>1.8918900000000001</c:v>
                </c:pt>
                <c:pt idx="1688">
                  <c:v>1.8906400000000001</c:v>
                </c:pt>
                <c:pt idx="1689">
                  <c:v>1.9013199999999999</c:v>
                </c:pt>
                <c:pt idx="1690">
                  <c:v>1.9306099999999999</c:v>
                </c:pt>
                <c:pt idx="1691">
                  <c:v>1.9279900000000001</c:v>
                </c:pt>
                <c:pt idx="1692">
                  <c:v>1.92408</c:v>
                </c:pt>
                <c:pt idx="1693">
                  <c:v>1.9463499999999998</c:v>
                </c:pt>
                <c:pt idx="1694">
                  <c:v>1.9520299999999999</c:v>
                </c:pt>
                <c:pt idx="1695">
                  <c:v>1.9665299999999999</c:v>
                </c:pt>
                <c:pt idx="1696">
                  <c:v>1.95417</c:v>
                </c:pt>
                <c:pt idx="1697">
                  <c:v>2.0025499999999998</c:v>
                </c:pt>
                <c:pt idx="1698">
                  <c:v>2.00745</c:v>
                </c:pt>
                <c:pt idx="1699">
                  <c:v>2.0065</c:v>
                </c:pt>
                <c:pt idx="1700">
                  <c:v>1.98641</c:v>
                </c:pt>
                <c:pt idx="1701">
                  <c:v>2.0272999999999999</c:v>
                </c:pt>
                <c:pt idx="1702">
                  <c:v>2.0050300000000001</c:v>
                </c:pt>
                <c:pt idx="1703">
                  <c:v>1.9928699999999999</c:v>
                </c:pt>
                <c:pt idx="1704">
                  <c:v>1.99427</c:v>
                </c:pt>
                <c:pt idx="1705">
                  <c:v>1.9864999999999999</c:v>
                </c:pt>
                <c:pt idx="1706">
                  <c:v>1.97102</c:v>
                </c:pt>
                <c:pt idx="1707">
                  <c:v>1.9213399999999998</c:v>
                </c:pt>
                <c:pt idx="1708">
                  <c:v>1.9495100000000001</c:v>
                </c:pt>
                <c:pt idx="1709">
                  <c:v>1.93618</c:v>
                </c:pt>
                <c:pt idx="1710">
                  <c:v>1.9565699999999999</c:v>
                </c:pt>
                <c:pt idx="1711">
                  <c:v>1.94815</c:v>
                </c:pt>
                <c:pt idx="1712">
                  <c:v>1.9194899999999999</c:v>
                </c:pt>
                <c:pt idx="1713">
                  <c:v>1.9031199999999999</c:v>
                </c:pt>
                <c:pt idx="1714">
                  <c:v>1.8735200000000001</c:v>
                </c:pt>
                <c:pt idx="1715">
                  <c:v>1.86893</c:v>
                </c:pt>
                <c:pt idx="1716">
                  <c:v>1.8891500000000001</c:v>
                </c:pt>
                <c:pt idx="1717">
                  <c:v>1.88686</c:v>
                </c:pt>
                <c:pt idx="1718">
                  <c:v>1.8530799999999998</c:v>
                </c:pt>
                <c:pt idx="1719">
                  <c:v>1.8718800000000002</c:v>
                </c:pt>
                <c:pt idx="1720">
                  <c:v>1.8528199999999999</c:v>
                </c:pt>
                <c:pt idx="1721">
                  <c:v>1.89899</c:v>
                </c:pt>
                <c:pt idx="1722">
                  <c:v>1.9033900000000001</c:v>
                </c:pt>
                <c:pt idx="1723">
                  <c:v>1.9201199999999998</c:v>
                </c:pt>
                <c:pt idx="1724">
                  <c:v>1.9501900000000001</c:v>
                </c:pt>
                <c:pt idx="1725">
                  <c:v>1.9789100000000002</c:v>
                </c:pt>
                <c:pt idx="1726">
                  <c:v>1.9725899999999998</c:v>
                </c:pt>
                <c:pt idx="1727">
                  <c:v>1.9418800000000001</c:v>
                </c:pt>
                <c:pt idx="1728">
                  <c:v>1.9347399999999999</c:v>
                </c:pt>
                <c:pt idx="1729">
                  <c:v>1.9191199999999999</c:v>
                </c:pt>
                <c:pt idx="1730">
                  <c:v>1.9225999999999999</c:v>
                </c:pt>
                <c:pt idx="1731">
                  <c:v>1.9230399999999999</c:v>
                </c:pt>
                <c:pt idx="1732">
                  <c:v>1.9172899999999999</c:v>
                </c:pt>
                <c:pt idx="1733">
                  <c:v>1.9196199999999999</c:v>
                </c:pt>
                <c:pt idx="1734">
                  <c:v>1.8943099999999999</c:v>
                </c:pt>
                <c:pt idx="1735">
                  <c:v>1.90801</c:v>
                </c:pt>
                <c:pt idx="1736">
                  <c:v>1.91442</c:v>
                </c:pt>
                <c:pt idx="1737">
                  <c:v>1.8908399999999999</c:v>
                </c:pt>
                <c:pt idx="1738">
                  <c:v>1.8578699999999999</c:v>
                </c:pt>
                <c:pt idx="1739">
                  <c:v>1.8870100000000001</c:v>
                </c:pt>
                <c:pt idx="1740">
                  <c:v>1.9290999999999998</c:v>
                </c:pt>
                <c:pt idx="1741">
                  <c:v>1.9438299999999999</c:v>
                </c:pt>
                <c:pt idx="1742">
                  <c:v>1.93285</c:v>
                </c:pt>
                <c:pt idx="1743">
                  <c:v>1.97709</c:v>
                </c:pt>
                <c:pt idx="1744">
                  <c:v>1.97665</c:v>
                </c:pt>
                <c:pt idx="1745">
                  <c:v>1.9805200000000001</c:v>
                </c:pt>
                <c:pt idx="1746">
                  <c:v>1.94889</c:v>
                </c:pt>
                <c:pt idx="1747">
                  <c:v>1.9648299999999999</c:v>
                </c:pt>
                <c:pt idx="1748">
                  <c:v>1.93404</c:v>
                </c:pt>
                <c:pt idx="1749">
                  <c:v>1.9346099999999999</c:v>
                </c:pt>
                <c:pt idx="1750">
                  <c:v>1.9135499999999999</c:v>
                </c:pt>
                <c:pt idx="1751">
                  <c:v>1.9213499999999999</c:v>
                </c:pt>
                <c:pt idx="1752">
                  <c:v>1.91215</c:v>
                </c:pt>
                <c:pt idx="1753">
                  <c:v>1.9065099999999999</c:v>
                </c:pt>
                <c:pt idx="1754">
                  <c:v>1.8963099999999999</c:v>
                </c:pt>
                <c:pt idx="1755">
                  <c:v>1.9004400000000001</c:v>
                </c:pt>
                <c:pt idx="1756">
                  <c:v>1.90039</c:v>
                </c:pt>
                <c:pt idx="1757">
                  <c:v>1.8947499999999999</c:v>
                </c:pt>
                <c:pt idx="1758">
                  <c:v>1.87592</c:v>
                </c:pt>
                <c:pt idx="1759">
                  <c:v>1.8485999999999998</c:v>
                </c:pt>
                <c:pt idx="1760">
                  <c:v>1.8630100000000001</c:v>
                </c:pt>
                <c:pt idx="1761">
                  <c:v>1.8806500000000002</c:v>
                </c:pt>
                <c:pt idx="1762">
                  <c:v>1.9053900000000001</c:v>
                </c:pt>
                <c:pt idx="1763">
                  <c:v>1.9143599999999998</c:v>
                </c:pt>
                <c:pt idx="1764">
                  <c:v>1.91622</c:v>
                </c:pt>
                <c:pt idx="1765">
                  <c:v>1.9434100000000001</c:v>
                </c:pt>
                <c:pt idx="1766">
                  <c:v>1.92797</c:v>
                </c:pt>
                <c:pt idx="1767">
                  <c:v>1.9521700000000002</c:v>
                </c:pt>
                <c:pt idx="1768">
                  <c:v>1.9664699999999999</c:v>
                </c:pt>
                <c:pt idx="1769">
                  <c:v>1.97496</c:v>
                </c:pt>
                <c:pt idx="1770">
                  <c:v>1.9689000000000001</c:v>
                </c:pt>
                <c:pt idx="1771">
                  <c:v>1.9636300000000002</c:v>
                </c:pt>
                <c:pt idx="1772">
                  <c:v>1.95753</c:v>
                </c:pt>
                <c:pt idx="1773">
                  <c:v>1.9652100000000001</c:v>
                </c:pt>
                <c:pt idx="1774">
                  <c:v>1.9823900000000001</c:v>
                </c:pt>
                <c:pt idx="1775">
                  <c:v>1.9781300000000002</c:v>
                </c:pt>
                <c:pt idx="1776">
                  <c:v>1.9713000000000001</c:v>
                </c:pt>
                <c:pt idx="1777">
                  <c:v>1.9853399999999999</c:v>
                </c:pt>
                <c:pt idx="1778">
                  <c:v>1.97793</c:v>
                </c:pt>
                <c:pt idx="1779">
                  <c:v>1.98874</c:v>
                </c:pt>
                <c:pt idx="1780">
                  <c:v>1.97109</c:v>
                </c:pt>
                <c:pt idx="1781">
                  <c:v>1.9897400000000001</c:v>
                </c:pt>
                <c:pt idx="1782">
                  <c:v>2.0055700000000001</c:v>
                </c:pt>
                <c:pt idx="1783">
                  <c:v>2.0114100000000001</c:v>
                </c:pt>
                <c:pt idx="1784">
                  <c:v>2.0102799999999998</c:v>
                </c:pt>
                <c:pt idx="1785">
                  <c:v>2.0134500000000002</c:v>
                </c:pt>
                <c:pt idx="1786">
                  <c:v>2.0351400000000002</c:v>
                </c:pt>
                <c:pt idx="1787">
                  <c:v>2.0282900000000001</c:v>
                </c:pt>
                <c:pt idx="1788">
                  <c:v>2.0042200000000001</c:v>
                </c:pt>
                <c:pt idx="1789">
                  <c:v>2.0013399999999999</c:v>
                </c:pt>
                <c:pt idx="1790">
                  <c:v>2.0070700000000001</c:v>
                </c:pt>
                <c:pt idx="1791">
                  <c:v>2.0263599999999999</c:v>
                </c:pt>
                <c:pt idx="1792">
                  <c:v>1.9863199999999999</c:v>
                </c:pt>
                <c:pt idx="1793">
                  <c:v>1.96549</c:v>
                </c:pt>
                <c:pt idx="1794">
                  <c:v>1.9878099999999999</c:v>
                </c:pt>
                <c:pt idx="1795">
                  <c:v>1.9729400000000001</c:v>
                </c:pt>
                <c:pt idx="1796">
                  <c:v>1.96601</c:v>
                </c:pt>
                <c:pt idx="1797">
                  <c:v>1.99112</c:v>
                </c:pt>
                <c:pt idx="1798">
                  <c:v>1.9751099999999999</c:v>
                </c:pt>
                <c:pt idx="1799">
                  <c:v>1.9912100000000001</c:v>
                </c:pt>
                <c:pt idx="1800">
                  <c:v>2.0009299999999999</c:v>
                </c:pt>
                <c:pt idx="1801">
                  <c:v>2.0007600000000001</c:v>
                </c:pt>
                <c:pt idx="1802">
                  <c:v>1.9975699999999998</c:v>
                </c:pt>
                <c:pt idx="1803">
                  <c:v>1.9931400000000001</c:v>
                </c:pt>
                <c:pt idx="1804">
                  <c:v>1.9837899999999999</c:v>
                </c:pt>
                <c:pt idx="1805">
                  <c:v>1.9799100000000001</c:v>
                </c:pt>
                <c:pt idx="1806">
                  <c:v>1.97197</c:v>
                </c:pt>
                <c:pt idx="1807">
                  <c:v>2.0005099999999998</c:v>
                </c:pt>
                <c:pt idx="1808">
                  <c:v>1.9869000000000001</c:v>
                </c:pt>
                <c:pt idx="1809">
                  <c:v>1.9782</c:v>
                </c:pt>
                <c:pt idx="1810">
                  <c:v>1.98471</c:v>
                </c:pt>
                <c:pt idx="1811">
                  <c:v>1.9848599999999998</c:v>
                </c:pt>
                <c:pt idx="1812">
                  <c:v>1.97553</c:v>
                </c:pt>
                <c:pt idx="1813">
                  <c:v>1.9898099999999999</c:v>
                </c:pt>
                <c:pt idx="1814">
                  <c:v>1.9952799999999999</c:v>
                </c:pt>
                <c:pt idx="1815">
                  <c:v>2.00061</c:v>
                </c:pt>
                <c:pt idx="1816">
                  <c:v>2.0088599999999999</c:v>
                </c:pt>
                <c:pt idx="1817">
                  <c:v>2.0184500000000001</c:v>
                </c:pt>
                <c:pt idx="1818">
                  <c:v>2.0076000000000001</c:v>
                </c:pt>
                <c:pt idx="1819">
                  <c:v>2.01085</c:v>
                </c:pt>
                <c:pt idx="1820">
                  <c:v>2.0181300000000002</c:v>
                </c:pt>
                <c:pt idx="1821">
                  <c:v>1.9953599999999998</c:v>
                </c:pt>
                <c:pt idx="1822">
                  <c:v>1.9930300000000001</c:v>
                </c:pt>
                <c:pt idx="1823">
                  <c:v>2.0014699999999999</c:v>
                </c:pt>
                <c:pt idx="1824">
                  <c:v>2.0232999999999999</c:v>
                </c:pt>
                <c:pt idx="1825">
                  <c:v>2.0317400000000001</c:v>
                </c:pt>
                <c:pt idx="1826">
                  <c:v>2.0357099999999999</c:v>
                </c:pt>
                <c:pt idx="1827">
                  <c:v>2.0406500000000003</c:v>
                </c:pt>
                <c:pt idx="1828">
                  <c:v>2.0477300000000001</c:v>
                </c:pt>
                <c:pt idx="1829">
                  <c:v>2.0603899999999999</c:v>
                </c:pt>
                <c:pt idx="1830">
                  <c:v>2.0683000000000002</c:v>
                </c:pt>
                <c:pt idx="1831">
                  <c:v>2.0771899999999999</c:v>
                </c:pt>
                <c:pt idx="1832">
                  <c:v>2.0526399999999998</c:v>
                </c:pt>
                <c:pt idx="1833">
                  <c:v>2.0635400000000002</c:v>
                </c:pt>
                <c:pt idx="1834">
                  <c:v>2.0514200000000002</c:v>
                </c:pt>
                <c:pt idx="1835">
                  <c:v>2.0668299999999999</c:v>
                </c:pt>
                <c:pt idx="1836">
                  <c:v>2.0733600000000001</c:v>
                </c:pt>
                <c:pt idx="1837">
                  <c:v>2.0679000000000003</c:v>
                </c:pt>
                <c:pt idx="1838">
                  <c:v>2.06989</c:v>
                </c:pt>
                <c:pt idx="1839">
                  <c:v>2.0909200000000001</c:v>
                </c:pt>
                <c:pt idx="1840">
                  <c:v>2.09185</c:v>
                </c:pt>
                <c:pt idx="1841">
                  <c:v>2.0854499999999998</c:v>
                </c:pt>
                <c:pt idx="1842">
                  <c:v>2.0717800000000004</c:v>
                </c:pt>
                <c:pt idx="1843">
                  <c:v>2.0767800000000003</c:v>
                </c:pt>
                <c:pt idx="1844">
                  <c:v>2.0799899999999996</c:v>
                </c:pt>
                <c:pt idx="1845">
                  <c:v>2.0663</c:v>
                </c:pt>
                <c:pt idx="1846">
                  <c:v>2.0794099999999998</c:v>
                </c:pt>
                <c:pt idx="1847">
                  <c:v>2.0775700000000001</c:v>
                </c:pt>
                <c:pt idx="1848">
                  <c:v>2.0786599999999997</c:v>
                </c:pt>
                <c:pt idx="1849">
                  <c:v>2.0659399999999999</c:v>
                </c:pt>
                <c:pt idx="1850">
                  <c:v>2.0545800000000001</c:v>
                </c:pt>
                <c:pt idx="1851">
                  <c:v>2.0321600000000002</c:v>
                </c:pt>
                <c:pt idx="1852">
                  <c:v>2.03281</c:v>
                </c:pt>
                <c:pt idx="1853">
                  <c:v>2.0759300000000001</c:v>
                </c:pt>
                <c:pt idx="1854">
                  <c:v>2.0711999999999997</c:v>
                </c:pt>
                <c:pt idx="1855">
                  <c:v>2.0938099999999999</c:v>
                </c:pt>
                <c:pt idx="1856">
                  <c:v>2.08527</c:v>
                </c:pt>
                <c:pt idx="1857">
                  <c:v>2.0803199999999999</c:v>
                </c:pt>
                <c:pt idx="1858">
                  <c:v>2.1234600000000001</c:v>
                </c:pt>
                <c:pt idx="1859">
                  <c:v>2.1458400000000002</c:v>
                </c:pt>
                <c:pt idx="1860">
                  <c:v>2.1319699999999999</c:v>
                </c:pt>
                <c:pt idx="1861">
                  <c:v>2.1350500000000001</c:v>
                </c:pt>
                <c:pt idx="1862">
                  <c:v>2.14812</c:v>
                </c:pt>
                <c:pt idx="1863">
                  <c:v>2.1322800000000002</c:v>
                </c:pt>
                <c:pt idx="1864">
                  <c:v>2.15212</c:v>
                </c:pt>
                <c:pt idx="1865">
                  <c:v>2.16317</c:v>
                </c:pt>
                <c:pt idx="1866">
                  <c:v>2.17042</c:v>
                </c:pt>
                <c:pt idx="1867">
                  <c:v>2.2225000000000001</c:v>
                </c:pt>
                <c:pt idx="1868">
                  <c:v>2.1970900000000002</c:v>
                </c:pt>
                <c:pt idx="1869">
                  <c:v>2.1903699999999997</c:v>
                </c:pt>
                <c:pt idx="1870">
                  <c:v>2.21319</c:v>
                </c:pt>
                <c:pt idx="1871">
                  <c:v>2.2138599999999999</c:v>
                </c:pt>
                <c:pt idx="1872">
                  <c:v>2.2244299999999999</c:v>
                </c:pt>
                <c:pt idx="1873">
                  <c:v>2.2350100000000004</c:v>
                </c:pt>
                <c:pt idx="1874">
                  <c:v>2.24647</c:v>
                </c:pt>
                <c:pt idx="1875">
                  <c:v>2.2310100000000004</c:v>
                </c:pt>
                <c:pt idx="1876">
                  <c:v>2.2252700000000001</c:v>
                </c:pt>
                <c:pt idx="1877">
                  <c:v>2.2490700000000001</c:v>
                </c:pt>
                <c:pt idx="1878">
                  <c:v>2.2452199999999998</c:v>
                </c:pt>
                <c:pt idx="1879">
                  <c:v>2.25569</c:v>
                </c:pt>
                <c:pt idx="1880">
                  <c:v>2.24281</c:v>
                </c:pt>
                <c:pt idx="1881">
                  <c:v>2.2413099999999999</c:v>
                </c:pt>
                <c:pt idx="1882">
                  <c:v>2.23265</c:v>
                </c:pt>
                <c:pt idx="1883">
                  <c:v>2.2471700000000001</c:v>
                </c:pt>
                <c:pt idx="1884">
                  <c:v>2.2525200000000001</c:v>
                </c:pt>
                <c:pt idx="1885">
                  <c:v>2.2425700000000002</c:v>
                </c:pt>
                <c:pt idx="1886">
                  <c:v>2.2672300000000001</c:v>
                </c:pt>
                <c:pt idx="1887">
                  <c:v>2.2703500000000001</c:v>
                </c:pt>
                <c:pt idx="1888">
                  <c:v>2.2781899999999999</c:v>
                </c:pt>
                <c:pt idx="1889">
                  <c:v>2.2967499999999998</c:v>
                </c:pt>
                <c:pt idx="1890">
                  <c:v>2.2908400000000002</c:v>
                </c:pt>
                <c:pt idx="1891">
                  <c:v>2.27583</c:v>
                </c:pt>
                <c:pt idx="1892">
                  <c:v>2.2785500000000001</c:v>
                </c:pt>
                <c:pt idx="1893">
                  <c:v>2.2790700000000004</c:v>
                </c:pt>
                <c:pt idx="1894">
                  <c:v>2.2528899999999998</c:v>
                </c:pt>
                <c:pt idx="1895">
                  <c:v>2.23733</c:v>
                </c:pt>
                <c:pt idx="1896">
                  <c:v>2.2225700000000002</c:v>
                </c:pt>
                <c:pt idx="1897">
                  <c:v>2.2223699999999997</c:v>
                </c:pt>
                <c:pt idx="1898">
                  <c:v>2.20235</c:v>
                </c:pt>
                <c:pt idx="1899">
                  <c:v>2.1968899999999998</c:v>
                </c:pt>
                <c:pt idx="1900">
                  <c:v>2.1967399999999997</c:v>
                </c:pt>
                <c:pt idx="1901">
                  <c:v>2.1877600000000004</c:v>
                </c:pt>
                <c:pt idx="1902">
                  <c:v>2.19902</c:v>
                </c:pt>
                <c:pt idx="1903">
                  <c:v>2.1857399999999996</c:v>
                </c:pt>
                <c:pt idx="1904">
                  <c:v>2.2021199999999999</c:v>
                </c:pt>
                <c:pt idx="1905">
                  <c:v>2.2137800000000003</c:v>
                </c:pt>
                <c:pt idx="1906">
                  <c:v>2.2239100000000001</c:v>
                </c:pt>
                <c:pt idx="1907">
                  <c:v>2.2277</c:v>
                </c:pt>
                <c:pt idx="1908">
                  <c:v>2.23163</c:v>
                </c:pt>
                <c:pt idx="1909">
                  <c:v>2.2164299999999999</c:v>
                </c:pt>
                <c:pt idx="1910">
                  <c:v>2.1701100000000002</c:v>
                </c:pt>
                <c:pt idx="1911">
                  <c:v>2.1558999999999999</c:v>
                </c:pt>
                <c:pt idx="1912">
                  <c:v>2.18398</c:v>
                </c:pt>
                <c:pt idx="1913">
                  <c:v>2.1807300000000001</c:v>
                </c:pt>
                <c:pt idx="1914">
                  <c:v>2.2031000000000001</c:v>
                </c:pt>
                <c:pt idx="1915">
                  <c:v>2.1820900000000001</c:v>
                </c:pt>
                <c:pt idx="1916">
                  <c:v>2.1884000000000001</c:v>
                </c:pt>
                <c:pt idx="1917">
                  <c:v>2.17944</c:v>
                </c:pt>
                <c:pt idx="1918">
                  <c:v>2.1448499999999999</c:v>
                </c:pt>
                <c:pt idx="1919">
                  <c:v>2.1353200000000001</c:v>
                </c:pt>
                <c:pt idx="1920">
                  <c:v>2.12527</c:v>
                </c:pt>
                <c:pt idx="1921">
                  <c:v>2.1504000000000003</c:v>
                </c:pt>
                <c:pt idx="1922">
                  <c:v>2.1756199999999999</c:v>
                </c:pt>
                <c:pt idx="1923">
                  <c:v>2.1776500000000003</c:v>
                </c:pt>
                <c:pt idx="1924">
                  <c:v>2.1843300000000001</c:v>
                </c:pt>
                <c:pt idx="1925">
                  <c:v>2.1715599999999999</c:v>
                </c:pt>
                <c:pt idx="1926">
                  <c:v>2.1705900000000002</c:v>
                </c:pt>
                <c:pt idx="1927">
                  <c:v>2.1646199999999998</c:v>
                </c:pt>
                <c:pt idx="1928">
                  <c:v>2.1814800000000001</c:v>
                </c:pt>
                <c:pt idx="1929">
                  <c:v>2.2117</c:v>
                </c:pt>
                <c:pt idx="1930">
                  <c:v>2.2324000000000002</c:v>
                </c:pt>
                <c:pt idx="1931">
                  <c:v>2.2571999999999997</c:v>
                </c:pt>
                <c:pt idx="1932">
                  <c:v>2.2426500000000003</c:v>
                </c:pt>
                <c:pt idx="1933">
                  <c:v>2.2594099999999999</c:v>
                </c:pt>
                <c:pt idx="1934">
                  <c:v>2.2763599999999999</c:v>
                </c:pt>
                <c:pt idx="1935">
                  <c:v>2.2665199999999999</c:v>
                </c:pt>
                <c:pt idx="1936">
                  <c:v>2.2566599999999997</c:v>
                </c:pt>
                <c:pt idx="1937">
                  <c:v>2.2530100000000002</c:v>
                </c:pt>
                <c:pt idx="1938">
                  <c:v>2.2717700000000001</c:v>
                </c:pt>
                <c:pt idx="1939">
                  <c:v>2.2535700000000003</c:v>
                </c:pt>
                <c:pt idx="1940">
                  <c:v>2.24404</c:v>
                </c:pt>
                <c:pt idx="1941">
                  <c:v>2.28491</c:v>
                </c:pt>
                <c:pt idx="1942">
                  <c:v>2.27711</c:v>
                </c:pt>
                <c:pt idx="1943">
                  <c:v>2.2812299999999999</c:v>
                </c:pt>
                <c:pt idx="1944">
                  <c:v>2.2615400000000001</c:v>
                </c:pt>
                <c:pt idx="1945">
                  <c:v>2.2701899999999999</c:v>
                </c:pt>
                <c:pt idx="1946">
                  <c:v>2.2648299999999999</c:v>
                </c:pt>
                <c:pt idx="1947">
                  <c:v>2.2383000000000002</c:v>
                </c:pt>
                <c:pt idx="1948">
                  <c:v>2.2463200000000003</c:v>
                </c:pt>
                <c:pt idx="1949">
                  <c:v>2.2632099999999999</c:v>
                </c:pt>
                <c:pt idx="1950">
                  <c:v>2.2519999999999998</c:v>
                </c:pt>
                <c:pt idx="1951">
                  <c:v>2.2431000000000001</c:v>
                </c:pt>
                <c:pt idx="1952">
                  <c:v>2.25007</c:v>
                </c:pt>
                <c:pt idx="1953">
                  <c:v>2.2204200000000003</c:v>
                </c:pt>
                <c:pt idx="1954">
                  <c:v>2.21231</c:v>
                </c:pt>
                <c:pt idx="1955">
                  <c:v>2.1926000000000001</c:v>
                </c:pt>
                <c:pt idx="1956">
                  <c:v>2.2156599999999997</c:v>
                </c:pt>
                <c:pt idx="1957">
                  <c:v>2.2061899999999999</c:v>
                </c:pt>
                <c:pt idx="1958">
                  <c:v>2.20817</c:v>
                </c:pt>
                <c:pt idx="1959">
                  <c:v>2.21848</c:v>
                </c:pt>
                <c:pt idx="1960">
                  <c:v>2.22723</c:v>
                </c:pt>
                <c:pt idx="1961">
                  <c:v>2.2149000000000001</c:v>
                </c:pt>
                <c:pt idx="1962">
                  <c:v>2.2290399999999999</c:v>
                </c:pt>
                <c:pt idx="1963">
                  <c:v>2.2572399999999999</c:v>
                </c:pt>
                <c:pt idx="1964">
                  <c:v>2.2645</c:v>
                </c:pt>
                <c:pt idx="1965">
                  <c:v>2.2650399999999999</c:v>
                </c:pt>
                <c:pt idx="1966">
                  <c:v>2.26369</c:v>
                </c:pt>
                <c:pt idx="1967">
                  <c:v>2.29603</c:v>
                </c:pt>
                <c:pt idx="1968">
                  <c:v>2.3050300000000004</c:v>
                </c:pt>
                <c:pt idx="1969">
                  <c:v>2.3482800000000004</c:v>
                </c:pt>
                <c:pt idx="1970">
                  <c:v>2.34232</c:v>
                </c:pt>
                <c:pt idx="1971">
                  <c:v>2.3343400000000001</c:v>
                </c:pt>
                <c:pt idx="1972">
                  <c:v>2.3632499999999999</c:v>
                </c:pt>
                <c:pt idx="1973">
                  <c:v>2.3854000000000002</c:v>
                </c:pt>
                <c:pt idx="1974">
                  <c:v>2.3688400000000001</c:v>
                </c:pt>
                <c:pt idx="1975">
                  <c:v>2.3945400000000001</c:v>
                </c:pt>
                <c:pt idx="1976">
                  <c:v>2.40761</c:v>
                </c:pt>
                <c:pt idx="1977">
                  <c:v>2.4334899999999999</c:v>
                </c:pt>
                <c:pt idx="1978">
                  <c:v>2.4614400000000001</c:v>
                </c:pt>
                <c:pt idx="1979">
                  <c:v>2.4294699999999998</c:v>
                </c:pt>
                <c:pt idx="1980">
                  <c:v>2.4101599999999999</c:v>
                </c:pt>
                <c:pt idx="1981">
                  <c:v>2.4001600000000001</c:v>
                </c:pt>
                <c:pt idx="1982">
                  <c:v>2.3836999999999997</c:v>
                </c:pt>
                <c:pt idx="1983">
                  <c:v>2.3723200000000002</c:v>
                </c:pt>
                <c:pt idx="1984">
                  <c:v>2.3875500000000001</c:v>
                </c:pt>
                <c:pt idx="1985">
                  <c:v>2.35975</c:v>
                </c:pt>
                <c:pt idx="1986">
                  <c:v>2.3770899999999999</c:v>
                </c:pt>
                <c:pt idx="1987">
                  <c:v>2.3728000000000002</c:v>
                </c:pt>
                <c:pt idx="1988">
                  <c:v>2.3791700000000002</c:v>
                </c:pt>
                <c:pt idx="1989">
                  <c:v>2.3782700000000001</c:v>
                </c:pt>
                <c:pt idx="1990">
                  <c:v>2.3818099999999998</c:v>
                </c:pt>
                <c:pt idx="1991">
                  <c:v>2.3602500000000002</c:v>
                </c:pt>
                <c:pt idx="1992">
                  <c:v>2.3548499999999999</c:v>
                </c:pt>
                <c:pt idx="1993">
                  <c:v>2.3587800000000003</c:v>
                </c:pt>
                <c:pt idx="1994">
                  <c:v>2.35867</c:v>
                </c:pt>
                <c:pt idx="1995">
                  <c:v>2.35216</c:v>
                </c:pt>
                <c:pt idx="1996">
                  <c:v>2.3256300000000003</c:v>
                </c:pt>
                <c:pt idx="1997">
                  <c:v>2.3382700000000001</c:v>
                </c:pt>
                <c:pt idx="1998">
                  <c:v>2.3410300000000004</c:v>
                </c:pt>
                <c:pt idx="1999">
                  <c:v>2.3675000000000002</c:v>
                </c:pt>
                <c:pt idx="2000">
                  <c:v>2.3825100000000003</c:v>
                </c:pt>
                <c:pt idx="2001">
                  <c:v>2.37432</c:v>
                </c:pt>
                <c:pt idx="2002">
                  <c:v>2.3889800000000001</c:v>
                </c:pt>
                <c:pt idx="2003">
                  <c:v>2.4043099999999997</c:v>
                </c:pt>
                <c:pt idx="2004">
                  <c:v>2.41988</c:v>
                </c:pt>
                <c:pt idx="2005">
                  <c:v>2.43384</c:v>
                </c:pt>
                <c:pt idx="2006">
                  <c:v>2.4397199999999999</c:v>
                </c:pt>
                <c:pt idx="2007">
                  <c:v>2.4542199999999998</c:v>
                </c:pt>
                <c:pt idx="2008">
                  <c:v>2.4466399999999999</c:v>
                </c:pt>
                <c:pt idx="2009">
                  <c:v>2.4531399999999999</c:v>
                </c:pt>
                <c:pt idx="2010">
                  <c:v>2.45384</c:v>
                </c:pt>
                <c:pt idx="2011">
                  <c:v>2.4494799999999999</c:v>
                </c:pt>
                <c:pt idx="2012">
                  <c:v>2.4552899999999998</c:v>
                </c:pt>
                <c:pt idx="2013">
                  <c:v>2.4463699999999999</c:v>
                </c:pt>
                <c:pt idx="2014">
                  <c:v>2.46557</c:v>
                </c:pt>
                <c:pt idx="2015">
                  <c:v>2.4621399999999998</c:v>
                </c:pt>
                <c:pt idx="2016">
                  <c:v>2.4885000000000002</c:v>
                </c:pt>
                <c:pt idx="2017">
                  <c:v>2.4920599999999999</c:v>
                </c:pt>
                <c:pt idx="2018">
                  <c:v>2.5269200000000001</c:v>
                </c:pt>
                <c:pt idx="2019">
                  <c:v>2.5285100000000003</c:v>
                </c:pt>
                <c:pt idx="2020">
                  <c:v>2.5308200000000003</c:v>
                </c:pt>
                <c:pt idx="2021">
                  <c:v>2.56148</c:v>
                </c:pt>
                <c:pt idx="2022">
                  <c:v>2.53511</c:v>
                </c:pt>
                <c:pt idx="2023">
                  <c:v>2.5427499999999998</c:v>
                </c:pt>
                <c:pt idx="2024">
                  <c:v>2.5647699999999998</c:v>
                </c:pt>
                <c:pt idx="2025">
                  <c:v>2.60148</c:v>
                </c:pt>
                <c:pt idx="2026">
                  <c:v>2.6160100000000002</c:v>
                </c:pt>
                <c:pt idx="2027">
                  <c:v>2.6064000000000003</c:v>
                </c:pt>
                <c:pt idx="2028">
                  <c:v>2.5752600000000001</c:v>
                </c:pt>
                <c:pt idx="2029">
                  <c:v>2.5522100000000001</c:v>
                </c:pt>
                <c:pt idx="2030">
                  <c:v>2.5566999999999998</c:v>
                </c:pt>
                <c:pt idx="2031">
                  <c:v>2.5062500000000001</c:v>
                </c:pt>
                <c:pt idx="2032">
                  <c:v>2.5278100000000001</c:v>
                </c:pt>
                <c:pt idx="2033">
                  <c:v>2.5350799999999998</c:v>
                </c:pt>
                <c:pt idx="2034">
                  <c:v>2.5112100000000002</c:v>
                </c:pt>
                <c:pt idx="2035">
                  <c:v>2.4820500000000001</c:v>
                </c:pt>
                <c:pt idx="2036">
                  <c:v>2.4784800000000002</c:v>
                </c:pt>
                <c:pt idx="2037">
                  <c:v>2.4958299999999998</c:v>
                </c:pt>
                <c:pt idx="2038">
                  <c:v>2.51248</c:v>
                </c:pt>
                <c:pt idx="2039">
                  <c:v>2.4893700000000001</c:v>
                </c:pt>
                <c:pt idx="2040">
                  <c:v>2.47716</c:v>
                </c:pt>
                <c:pt idx="2041">
                  <c:v>2.4560399999999998</c:v>
                </c:pt>
                <c:pt idx="2042">
                  <c:v>2.4879899999999999</c:v>
                </c:pt>
                <c:pt idx="2043">
                  <c:v>2.50936</c:v>
                </c:pt>
                <c:pt idx="2044">
                  <c:v>2.4948000000000001</c:v>
                </c:pt>
                <c:pt idx="2045">
                  <c:v>2.4900600000000002</c:v>
                </c:pt>
                <c:pt idx="2046">
                  <c:v>2.5083200000000003</c:v>
                </c:pt>
                <c:pt idx="2047">
                  <c:v>2.4829499999999998</c:v>
                </c:pt>
                <c:pt idx="2048">
                  <c:v>2.52142</c:v>
                </c:pt>
                <c:pt idx="2049">
                  <c:v>2.5269699999999999</c:v>
                </c:pt>
                <c:pt idx="2050">
                  <c:v>2.5103800000000001</c:v>
                </c:pt>
                <c:pt idx="2051">
                  <c:v>2.4299400000000002</c:v>
                </c:pt>
                <c:pt idx="2052">
                  <c:v>2.4452699999999998</c:v>
                </c:pt>
                <c:pt idx="2053">
                  <c:v>2.3626799999999997</c:v>
                </c:pt>
                <c:pt idx="2054">
                  <c:v>2.2503899999999999</c:v>
                </c:pt>
                <c:pt idx="2055">
                  <c:v>2.2311100000000001</c:v>
                </c:pt>
                <c:pt idx="2056">
                  <c:v>2.2843400000000003</c:v>
                </c:pt>
                <c:pt idx="2057">
                  <c:v>2.2924499999999997</c:v>
                </c:pt>
                <c:pt idx="2058">
                  <c:v>2.2788400000000002</c:v>
                </c:pt>
                <c:pt idx="2059">
                  <c:v>2.21828</c:v>
                </c:pt>
                <c:pt idx="2060">
                  <c:v>2.0312299999999999</c:v>
                </c:pt>
                <c:pt idx="2061">
                  <c:v>2.0113300000000001</c:v>
                </c:pt>
                <c:pt idx="2062">
                  <c:v>1.83883</c:v>
                </c:pt>
                <c:pt idx="2063">
                  <c:v>1.8547100000000001</c:v>
                </c:pt>
                <c:pt idx="2064">
                  <c:v>1.81856</c:v>
                </c:pt>
                <c:pt idx="2065">
                  <c:v>1.78095</c:v>
                </c:pt>
                <c:pt idx="2066">
                  <c:v>1.6713199999999999</c:v>
                </c:pt>
                <c:pt idx="2067">
                  <c:v>1.8145199999999999</c:v>
                </c:pt>
                <c:pt idx="2068">
                  <c:v>1.85412</c:v>
                </c:pt>
                <c:pt idx="2069">
                  <c:v>1.79369</c:v>
                </c:pt>
                <c:pt idx="2070">
                  <c:v>1.9450399999999999</c:v>
                </c:pt>
                <c:pt idx="2071">
                  <c:v>1.98509</c:v>
                </c:pt>
                <c:pt idx="2072">
                  <c:v>2.00766</c:v>
                </c:pt>
                <c:pt idx="2073">
                  <c:v>1.9256099999999998</c:v>
                </c:pt>
                <c:pt idx="2074">
                  <c:v>1.9445599999999998</c:v>
                </c:pt>
                <c:pt idx="2075">
                  <c:v>2.0045600000000001</c:v>
                </c:pt>
                <c:pt idx="2076">
                  <c:v>1.9737499999999999</c:v>
                </c:pt>
                <c:pt idx="2077">
                  <c:v>2.03999</c:v>
                </c:pt>
                <c:pt idx="2078">
                  <c:v>2.0659800000000001</c:v>
                </c:pt>
                <c:pt idx="2079">
                  <c:v>2.10514</c:v>
                </c:pt>
                <c:pt idx="2080">
                  <c:v>2.1184000000000003</c:v>
                </c:pt>
                <c:pt idx="2081">
                  <c:v>2.14621</c:v>
                </c:pt>
                <c:pt idx="2082">
                  <c:v>2.1814899999999997</c:v>
                </c:pt>
                <c:pt idx="2083">
                  <c:v>2.1573699999999998</c:v>
                </c:pt>
                <c:pt idx="2084">
                  <c:v>2.11456</c:v>
                </c:pt>
                <c:pt idx="2085">
                  <c:v>2.1110100000000003</c:v>
                </c:pt>
                <c:pt idx="2086">
                  <c:v>2.0002200000000001</c:v>
                </c:pt>
                <c:pt idx="2087">
                  <c:v>2.00827</c:v>
                </c:pt>
                <c:pt idx="2088">
                  <c:v>2.0289100000000002</c:v>
                </c:pt>
                <c:pt idx="2089">
                  <c:v>2.0206900000000001</c:v>
                </c:pt>
                <c:pt idx="2090">
                  <c:v>1.9850999999999999</c:v>
                </c:pt>
                <c:pt idx="2091">
                  <c:v>2.0550600000000001</c:v>
                </c:pt>
                <c:pt idx="2092">
                  <c:v>2.0800900000000002</c:v>
                </c:pt>
                <c:pt idx="2093">
                  <c:v>2.0497299999999998</c:v>
                </c:pt>
                <c:pt idx="2094">
                  <c:v>2.0492699999999999</c:v>
                </c:pt>
                <c:pt idx="2095">
                  <c:v>2.0796799999999998</c:v>
                </c:pt>
                <c:pt idx="2096">
                  <c:v>2.1257199999999998</c:v>
                </c:pt>
                <c:pt idx="2097">
                  <c:v>2.1101300000000003</c:v>
                </c:pt>
                <c:pt idx="2098">
                  <c:v>2.0857800000000002</c:v>
                </c:pt>
                <c:pt idx="2099">
                  <c:v>2.1109200000000001</c:v>
                </c:pt>
                <c:pt idx="2100">
                  <c:v>2.0927199999999999</c:v>
                </c:pt>
                <c:pt idx="2101">
                  <c:v>2.0907399999999998</c:v>
                </c:pt>
                <c:pt idx="2102">
                  <c:v>2.09409</c:v>
                </c:pt>
                <c:pt idx="2103">
                  <c:v>2.1038999999999999</c:v>
                </c:pt>
                <c:pt idx="2104">
                  <c:v>2.07152</c:v>
                </c:pt>
                <c:pt idx="2105">
                  <c:v>2.0563699999999998</c:v>
                </c:pt>
                <c:pt idx="2106">
                  <c:v>2.0584699999999998</c:v>
                </c:pt>
                <c:pt idx="2107">
                  <c:v>2.15076</c:v>
                </c:pt>
                <c:pt idx="2108">
                  <c:v>2.1718000000000002</c:v>
                </c:pt>
                <c:pt idx="2109">
                  <c:v>2.2334699999999996</c:v>
                </c:pt>
                <c:pt idx="2110">
                  <c:v>2.1880700000000002</c:v>
                </c:pt>
                <c:pt idx="2111">
                  <c:v>2.1751</c:v>
                </c:pt>
                <c:pt idx="2112">
                  <c:v>2.2134399999999999</c:v>
                </c:pt>
                <c:pt idx="2113">
                  <c:v>2.2134399999999999</c:v>
                </c:pt>
                <c:pt idx="2114">
                  <c:v>2.2047800000000004</c:v>
                </c:pt>
                <c:pt idx="2115">
                  <c:v>2.23773</c:v>
                </c:pt>
                <c:pt idx="2116">
                  <c:v>2.20044</c:v>
                </c:pt>
                <c:pt idx="2117">
                  <c:v>2.2133499999999997</c:v>
                </c:pt>
                <c:pt idx="2118">
                  <c:v>2.2523</c:v>
                </c:pt>
                <c:pt idx="2119">
                  <c:v>2.28179</c:v>
                </c:pt>
                <c:pt idx="2120">
                  <c:v>2.21428</c:v>
                </c:pt>
                <c:pt idx="2121">
                  <c:v>2.2421899999999999</c:v>
                </c:pt>
                <c:pt idx="2122">
                  <c:v>2.2439899999999997</c:v>
                </c:pt>
                <c:pt idx="2123">
                  <c:v>2.24112</c:v>
                </c:pt>
                <c:pt idx="2124">
                  <c:v>2.2277499999999999</c:v>
                </c:pt>
                <c:pt idx="2125">
                  <c:v>2.18004</c:v>
                </c:pt>
                <c:pt idx="2126">
                  <c:v>2.15327</c:v>
                </c:pt>
                <c:pt idx="2127">
                  <c:v>2.17923</c:v>
                </c:pt>
                <c:pt idx="2128">
                  <c:v>2.1713800000000001</c:v>
                </c:pt>
                <c:pt idx="2129">
                  <c:v>2.1572199999999997</c:v>
                </c:pt>
                <c:pt idx="2130">
                  <c:v>2.1813600000000002</c:v>
                </c:pt>
                <c:pt idx="2131">
                  <c:v>2.1779199999999999</c:v>
                </c:pt>
                <c:pt idx="2132">
                  <c:v>2.1987199999999998</c:v>
                </c:pt>
                <c:pt idx="2133">
                  <c:v>2.1662600000000003</c:v>
                </c:pt>
                <c:pt idx="2134">
                  <c:v>2.1634899999999999</c:v>
                </c:pt>
                <c:pt idx="2135">
                  <c:v>2.1616200000000001</c:v>
                </c:pt>
                <c:pt idx="2136">
                  <c:v>2.1363499999999997</c:v>
                </c:pt>
                <c:pt idx="2137">
                  <c:v>2.1739899999999999</c:v>
                </c:pt>
                <c:pt idx="2138">
                  <c:v>2.1848800000000002</c:v>
                </c:pt>
                <c:pt idx="2139">
                  <c:v>2.19625</c:v>
                </c:pt>
                <c:pt idx="2140">
                  <c:v>2.19286</c:v>
                </c:pt>
                <c:pt idx="2141">
                  <c:v>2.1929400000000001</c:v>
                </c:pt>
                <c:pt idx="2142">
                  <c:v>2.1556999999999999</c:v>
                </c:pt>
                <c:pt idx="2143">
                  <c:v>2.1692800000000001</c:v>
                </c:pt>
                <c:pt idx="2144">
                  <c:v>2.1332399999999998</c:v>
                </c:pt>
                <c:pt idx="2145">
                  <c:v>2.1167399999999996</c:v>
                </c:pt>
                <c:pt idx="2146">
                  <c:v>2.11294</c:v>
                </c:pt>
                <c:pt idx="2147">
                  <c:v>2.1261900000000002</c:v>
                </c:pt>
                <c:pt idx="2148">
                  <c:v>2.1346100000000003</c:v>
                </c:pt>
                <c:pt idx="2149">
                  <c:v>2.1512800000000003</c:v>
                </c:pt>
                <c:pt idx="2150">
                  <c:v>2.16513</c:v>
                </c:pt>
                <c:pt idx="2151">
                  <c:v>2.1665300000000003</c:v>
                </c:pt>
                <c:pt idx="2152">
                  <c:v>2.17943</c:v>
                </c:pt>
                <c:pt idx="2153">
                  <c:v>2.1863299999999999</c:v>
                </c:pt>
                <c:pt idx="2154">
                  <c:v>2.2035999999999998</c:v>
                </c:pt>
                <c:pt idx="2155">
                  <c:v>2.2089899999999996</c:v>
                </c:pt>
                <c:pt idx="2156">
                  <c:v>2.2275300000000002</c:v>
                </c:pt>
                <c:pt idx="2157">
                  <c:v>2.1976900000000001</c:v>
                </c:pt>
                <c:pt idx="2158">
                  <c:v>2.2189099999999997</c:v>
                </c:pt>
                <c:pt idx="2159">
                  <c:v>2.2297699999999998</c:v>
                </c:pt>
                <c:pt idx="2160">
                  <c:v>2.2394600000000002</c:v>
                </c:pt>
                <c:pt idx="2161">
                  <c:v>2.28593</c:v>
                </c:pt>
                <c:pt idx="2162">
                  <c:v>2.2811999999999997</c:v>
                </c:pt>
                <c:pt idx="2163">
                  <c:v>2.2641199999999997</c:v>
                </c:pt>
                <c:pt idx="2164">
                  <c:v>2.2656300000000003</c:v>
                </c:pt>
                <c:pt idx="2165">
                  <c:v>2.30775</c:v>
                </c:pt>
                <c:pt idx="2166">
                  <c:v>2.3467699999999998</c:v>
                </c:pt>
                <c:pt idx="2167">
                  <c:v>2.36178</c:v>
                </c:pt>
                <c:pt idx="2168">
                  <c:v>2.3528899999999999</c:v>
                </c:pt>
                <c:pt idx="2169">
                  <c:v>2.3355700000000001</c:v>
                </c:pt>
                <c:pt idx="2170">
                  <c:v>2.33649</c:v>
                </c:pt>
                <c:pt idx="2171">
                  <c:v>2.3356500000000002</c:v>
                </c:pt>
                <c:pt idx="2172">
                  <c:v>2.2740200000000002</c:v>
                </c:pt>
                <c:pt idx="2173">
                  <c:v>2.2711300000000003</c:v>
                </c:pt>
                <c:pt idx="2174">
                  <c:v>2.2965500000000003</c:v>
                </c:pt>
                <c:pt idx="2175">
                  <c:v>2.28756</c:v>
                </c:pt>
                <c:pt idx="2176">
                  <c:v>2.3043200000000001</c:v>
                </c:pt>
                <c:pt idx="2177">
                  <c:v>2.2753899999999998</c:v>
                </c:pt>
                <c:pt idx="2178">
                  <c:v>2.2484199999999999</c:v>
                </c:pt>
                <c:pt idx="2179">
                  <c:v>2.22559</c:v>
                </c:pt>
                <c:pt idx="2180">
                  <c:v>2.2457199999999999</c:v>
                </c:pt>
                <c:pt idx="2181">
                  <c:v>2.2280600000000002</c:v>
                </c:pt>
                <c:pt idx="2182">
                  <c:v>2.2101299999999999</c:v>
                </c:pt>
                <c:pt idx="2183">
                  <c:v>2.21272</c:v>
                </c:pt>
                <c:pt idx="2184">
                  <c:v>2.2088000000000001</c:v>
                </c:pt>
                <c:pt idx="2185">
                  <c:v>2.1825600000000001</c:v>
                </c:pt>
                <c:pt idx="2186">
                  <c:v>2.1749299999999998</c:v>
                </c:pt>
                <c:pt idx="2187">
                  <c:v>2.19286</c:v>
                </c:pt>
                <c:pt idx="2188">
                  <c:v>2.20234</c:v>
                </c:pt>
                <c:pt idx="2189">
                  <c:v>2.21652</c:v>
                </c:pt>
                <c:pt idx="2190">
                  <c:v>2.2584499999999998</c:v>
                </c:pt>
                <c:pt idx="2191">
                  <c:v>2.2504499999999998</c:v>
                </c:pt>
                <c:pt idx="2192">
                  <c:v>2.2519699999999996</c:v>
                </c:pt>
                <c:pt idx="2193">
                  <c:v>2.23522</c:v>
                </c:pt>
                <c:pt idx="2194">
                  <c:v>2.16011</c:v>
                </c:pt>
                <c:pt idx="2195">
                  <c:v>2.1722600000000001</c:v>
                </c:pt>
                <c:pt idx="2196">
                  <c:v>2.1710199999999999</c:v>
                </c:pt>
                <c:pt idx="2197">
                  <c:v>2.17746</c:v>
                </c:pt>
                <c:pt idx="2198">
                  <c:v>2.1646900000000002</c:v>
                </c:pt>
                <c:pt idx="2199">
                  <c:v>2.1814200000000001</c:v>
                </c:pt>
                <c:pt idx="2200">
                  <c:v>2.1640799999999998</c:v>
                </c:pt>
                <c:pt idx="2201">
                  <c:v>2.1637499999999998</c:v>
                </c:pt>
                <c:pt idx="2202">
                  <c:v>2.1526100000000001</c:v>
                </c:pt>
                <c:pt idx="2203">
                  <c:v>2.1253699999999998</c:v>
                </c:pt>
                <c:pt idx="2204">
                  <c:v>2.1509800000000001</c:v>
                </c:pt>
                <c:pt idx="2205">
                  <c:v>2.1658000000000004</c:v>
                </c:pt>
                <c:pt idx="2206">
                  <c:v>2.1310899999999999</c:v>
                </c:pt>
                <c:pt idx="2207">
                  <c:v>2.1408499999999999</c:v>
                </c:pt>
                <c:pt idx="2208">
                  <c:v>2.1340400000000002</c:v>
                </c:pt>
                <c:pt idx="2209">
                  <c:v>2.14093</c:v>
                </c:pt>
                <c:pt idx="2210">
                  <c:v>2.1226700000000003</c:v>
                </c:pt>
                <c:pt idx="2211">
                  <c:v>2.1394199999999999</c:v>
                </c:pt>
                <c:pt idx="2212">
                  <c:v>2.1122800000000002</c:v>
                </c:pt>
                <c:pt idx="2213">
                  <c:v>2.10283</c:v>
                </c:pt>
                <c:pt idx="2214">
                  <c:v>2.0986599999999997</c:v>
                </c:pt>
                <c:pt idx="2215">
                  <c:v>2.1207399999999996</c:v>
                </c:pt>
                <c:pt idx="2216">
                  <c:v>2.1012900000000001</c:v>
                </c:pt>
                <c:pt idx="2217">
                  <c:v>2.11571</c:v>
                </c:pt>
                <c:pt idx="2218">
                  <c:v>2.1281599999999998</c:v>
                </c:pt>
                <c:pt idx="2219">
                  <c:v>2.0994000000000002</c:v>
                </c:pt>
                <c:pt idx="2220">
                  <c:v>2.0718100000000002</c:v>
                </c:pt>
                <c:pt idx="2221">
                  <c:v>2.0117699999999998</c:v>
                </c:pt>
                <c:pt idx="2222">
                  <c:v>2.0247799999999998</c:v>
                </c:pt>
                <c:pt idx="2223">
                  <c:v>2.01491</c:v>
                </c:pt>
                <c:pt idx="2224">
                  <c:v>2.0509299999999997</c:v>
                </c:pt>
                <c:pt idx="2225">
                  <c:v>2.0968599999999999</c:v>
                </c:pt>
                <c:pt idx="2226">
                  <c:v>2.1457100000000002</c:v>
                </c:pt>
                <c:pt idx="2227">
                  <c:v>2.17143</c:v>
                </c:pt>
                <c:pt idx="2228">
                  <c:v>2.2632500000000002</c:v>
                </c:pt>
                <c:pt idx="2229">
                  <c:v>2.2851999999999997</c:v>
                </c:pt>
                <c:pt idx="2230">
                  <c:v>2.30796</c:v>
                </c:pt>
                <c:pt idx="2231">
                  <c:v>2.3073600000000001</c:v>
                </c:pt>
                <c:pt idx="2232">
                  <c:v>2.3075900000000003</c:v>
                </c:pt>
                <c:pt idx="2233">
                  <c:v>2.3578399999999999</c:v>
                </c:pt>
                <c:pt idx="2234">
                  <c:v>2.3405399999999998</c:v>
                </c:pt>
                <c:pt idx="2235">
                  <c:v>2.3669699999999998</c:v>
                </c:pt>
                <c:pt idx="2236">
                  <c:v>2.3378299999999999</c:v>
                </c:pt>
                <c:pt idx="2237">
                  <c:v>2.3424399999999999</c:v>
                </c:pt>
                <c:pt idx="2238">
                  <c:v>2.3463699999999998</c:v>
                </c:pt>
                <c:pt idx="2239">
                  <c:v>2.3841999999999999</c:v>
                </c:pt>
                <c:pt idx="2240">
                  <c:v>2.41628</c:v>
                </c:pt>
                <c:pt idx="2241">
                  <c:v>2.4083699999999997</c:v>
                </c:pt>
                <c:pt idx="2242">
                  <c:v>2.40577</c:v>
                </c:pt>
                <c:pt idx="2243">
                  <c:v>2.3558000000000003</c:v>
                </c:pt>
                <c:pt idx="2244">
                  <c:v>2.3917899999999999</c:v>
                </c:pt>
                <c:pt idx="2245">
                  <c:v>2.43615</c:v>
                </c:pt>
                <c:pt idx="2246">
                  <c:v>2.41283</c:v>
                </c:pt>
                <c:pt idx="2247">
                  <c:v>2.4411499999999999</c:v>
                </c:pt>
                <c:pt idx="2248">
                  <c:v>2.4536100000000003</c:v>
                </c:pt>
                <c:pt idx="2249">
                  <c:v>2.4348899999999998</c:v>
                </c:pt>
                <c:pt idx="2250">
                  <c:v>2.4498899999999999</c:v>
                </c:pt>
                <c:pt idx="2251">
                  <c:v>2.50529</c:v>
                </c:pt>
                <c:pt idx="2252">
                  <c:v>2.5215999999999998</c:v>
                </c:pt>
                <c:pt idx="2253">
                  <c:v>2.5064899999999999</c:v>
                </c:pt>
                <c:pt idx="2254">
                  <c:v>2.4967199999999998</c:v>
                </c:pt>
                <c:pt idx="2255">
                  <c:v>2.5089000000000001</c:v>
                </c:pt>
                <c:pt idx="2256">
                  <c:v>2.5234800000000002</c:v>
                </c:pt>
                <c:pt idx="2257">
                  <c:v>2.5231300000000001</c:v>
                </c:pt>
                <c:pt idx="2258">
                  <c:v>2.4514200000000002</c:v>
                </c:pt>
                <c:pt idx="2259">
                  <c:v>2.4964899999999997</c:v>
                </c:pt>
                <c:pt idx="2260">
                  <c:v>2.5048600000000003</c:v>
                </c:pt>
                <c:pt idx="2261">
                  <c:v>2.4950100000000002</c:v>
                </c:pt>
                <c:pt idx="2262">
                  <c:v>2.5029499999999998</c:v>
                </c:pt>
                <c:pt idx="2263">
                  <c:v>2.5165100000000002</c:v>
                </c:pt>
                <c:pt idx="2264">
                  <c:v>2.5253200000000002</c:v>
                </c:pt>
                <c:pt idx="2265">
                  <c:v>2.5308099999999998</c:v>
                </c:pt>
                <c:pt idx="2266">
                  <c:v>2.57972</c:v>
                </c:pt>
                <c:pt idx="2267">
                  <c:v>2.58562</c:v>
                </c:pt>
                <c:pt idx="2268">
                  <c:v>2.6069599999999999</c:v>
                </c:pt>
                <c:pt idx="2269">
                  <c:v>2.6905100000000002</c:v>
                </c:pt>
                <c:pt idx="2270">
                  <c:v>2.7164800000000002</c:v>
                </c:pt>
                <c:pt idx="2271">
                  <c:v>2.7155200000000002</c:v>
                </c:pt>
                <c:pt idx="2272">
                  <c:v>2.71597</c:v>
                </c:pt>
                <c:pt idx="2273">
                  <c:v>2.7455599999999998</c:v>
                </c:pt>
                <c:pt idx="2274">
                  <c:v>2.7073299999999998</c:v>
                </c:pt>
                <c:pt idx="2275">
                  <c:v>2.7192699999999999</c:v>
                </c:pt>
                <c:pt idx="2276">
                  <c:v>2.6979499999999996</c:v>
                </c:pt>
                <c:pt idx="2277">
                  <c:v>2.7170300000000003</c:v>
                </c:pt>
                <c:pt idx="2278">
                  <c:v>2.6796500000000001</c:v>
                </c:pt>
                <c:pt idx="2279">
                  <c:v>2.6456999999999997</c:v>
                </c:pt>
                <c:pt idx="2280">
                  <c:v>2.6577700000000002</c:v>
                </c:pt>
                <c:pt idx="2281">
                  <c:v>2.6542399999999997</c:v>
                </c:pt>
                <c:pt idx="2282">
                  <c:v>2.6141700000000001</c:v>
                </c:pt>
                <c:pt idx="2283">
                  <c:v>2.6142699999999999</c:v>
                </c:pt>
                <c:pt idx="2284">
                  <c:v>2.5553300000000001</c:v>
                </c:pt>
                <c:pt idx="2285">
                  <c:v>2.56602</c:v>
                </c:pt>
                <c:pt idx="2286">
                  <c:v>2.62079</c:v>
                </c:pt>
                <c:pt idx="2287">
                  <c:v>2.6071200000000001</c:v>
                </c:pt>
                <c:pt idx="2288">
                  <c:v>2.63225</c:v>
                </c:pt>
                <c:pt idx="2289">
                  <c:v>2.6480799999999998</c:v>
                </c:pt>
                <c:pt idx="2290">
                  <c:v>2.6852900000000002</c:v>
                </c:pt>
                <c:pt idx="2291">
                  <c:v>2.6642700000000001</c:v>
                </c:pt>
                <c:pt idx="2292">
                  <c:v>2.6293800000000003</c:v>
                </c:pt>
                <c:pt idx="2293">
                  <c:v>2.6414299999999997</c:v>
                </c:pt>
                <c:pt idx="2294">
                  <c:v>2.6519699999999999</c:v>
                </c:pt>
                <c:pt idx="2295">
                  <c:v>2.7024699999999999</c:v>
                </c:pt>
                <c:pt idx="2296">
                  <c:v>2.7126600000000001</c:v>
                </c:pt>
                <c:pt idx="2297">
                  <c:v>2.6645100000000004</c:v>
                </c:pt>
                <c:pt idx="2298">
                  <c:v>2.6419299999999999</c:v>
                </c:pt>
                <c:pt idx="2299">
                  <c:v>2.6910700000000003</c:v>
                </c:pt>
                <c:pt idx="2300">
                  <c:v>2.6751900000000002</c:v>
                </c:pt>
                <c:pt idx="2301">
                  <c:v>2.67117</c:v>
                </c:pt>
                <c:pt idx="2302">
                  <c:v>2.6357199999999996</c:v>
                </c:pt>
                <c:pt idx="2303">
                  <c:v>2.6488800000000001</c:v>
                </c:pt>
                <c:pt idx="2304">
                  <c:v>2.6003099999999999</c:v>
                </c:pt>
                <c:pt idx="2305">
                  <c:v>2.6308000000000002</c:v>
                </c:pt>
                <c:pt idx="2306">
                  <c:v>2.64486</c:v>
                </c:pt>
                <c:pt idx="2307">
                  <c:v>2.6484399999999999</c:v>
                </c:pt>
                <c:pt idx="2308">
                  <c:v>2.6454</c:v>
                </c:pt>
                <c:pt idx="2309">
                  <c:v>2.6776599999999999</c:v>
                </c:pt>
                <c:pt idx="2310">
                  <c:v>2.7391799999999997</c:v>
                </c:pt>
                <c:pt idx="2311">
                  <c:v>2.7204899999999999</c:v>
                </c:pt>
                <c:pt idx="2312">
                  <c:v>2.7545300000000004</c:v>
                </c:pt>
                <c:pt idx="2313">
                  <c:v>2.7754899999999996</c:v>
                </c:pt>
                <c:pt idx="2314">
                  <c:v>2.81115</c:v>
                </c:pt>
                <c:pt idx="2315">
                  <c:v>2.7989299999999999</c:v>
                </c:pt>
                <c:pt idx="2316">
                  <c:v>2.73861</c:v>
                </c:pt>
                <c:pt idx="2317">
                  <c:v>2.7347800000000002</c:v>
                </c:pt>
                <c:pt idx="2318">
                  <c:v>2.7072099999999999</c:v>
                </c:pt>
                <c:pt idx="2319">
                  <c:v>2.7206100000000002</c:v>
                </c:pt>
                <c:pt idx="2320">
                  <c:v>2.7013499999999997</c:v>
                </c:pt>
                <c:pt idx="2321">
                  <c:v>2.7198099999999998</c:v>
                </c:pt>
                <c:pt idx="2322">
                  <c:v>2.6892100000000001</c:v>
                </c:pt>
                <c:pt idx="2323">
                  <c:v>2.7321200000000001</c:v>
                </c:pt>
                <c:pt idx="2324">
                  <c:v>2.7648299999999999</c:v>
                </c:pt>
                <c:pt idx="2325">
                  <c:v>2.7568999999999999</c:v>
                </c:pt>
                <c:pt idx="2326">
                  <c:v>2.7678099999999999</c:v>
                </c:pt>
                <c:pt idx="2327">
                  <c:v>2.7485300000000001</c:v>
                </c:pt>
                <c:pt idx="2328">
                  <c:v>2.76878</c:v>
                </c:pt>
                <c:pt idx="2329">
                  <c:v>2.74031</c:v>
                </c:pt>
                <c:pt idx="2330">
                  <c:v>2.7101100000000002</c:v>
                </c:pt>
                <c:pt idx="2331">
                  <c:v>2.7258</c:v>
                </c:pt>
                <c:pt idx="2332">
                  <c:v>2.7321</c:v>
                </c:pt>
                <c:pt idx="2333">
                  <c:v>2.71943</c:v>
                </c:pt>
                <c:pt idx="2334">
                  <c:v>2.7508600000000003</c:v>
                </c:pt>
                <c:pt idx="2335">
                  <c:v>2.7697099999999999</c:v>
                </c:pt>
                <c:pt idx="2336">
                  <c:v>2.8084099999999999</c:v>
                </c:pt>
                <c:pt idx="2337">
                  <c:v>2.8039399999999999</c:v>
                </c:pt>
                <c:pt idx="2338">
                  <c:v>2.82457</c:v>
                </c:pt>
                <c:pt idx="2339">
                  <c:v>2.8045500000000003</c:v>
                </c:pt>
                <c:pt idx="2340">
                  <c:v>2.7905199999999999</c:v>
                </c:pt>
                <c:pt idx="2341">
                  <c:v>2.8033800000000002</c:v>
                </c:pt>
                <c:pt idx="2342">
                  <c:v>2.83588</c:v>
                </c:pt>
                <c:pt idx="2343">
                  <c:v>2.8355399999999999</c:v>
                </c:pt>
                <c:pt idx="2344">
                  <c:v>2.8402399999999997</c:v>
                </c:pt>
                <c:pt idx="2345">
                  <c:v>2.8278699999999999</c:v>
                </c:pt>
                <c:pt idx="2346">
                  <c:v>2.8050199999999998</c:v>
                </c:pt>
                <c:pt idx="2347">
                  <c:v>2.7944899999999997</c:v>
                </c:pt>
                <c:pt idx="2348">
                  <c:v>2.7675399999999999</c:v>
                </c:pt>
                <c:pt idx="2349">
                  <c:v>2.8104800000000001</c:v>
                </c:pt>
                <c:pt idx="2350">
                  <c:v>2.8594400000000002</c:v>
                </c:pt>
                <c:pt idx="2351">
                  <c:v>2.87568</c:v>
                </c:pt>
                <c:pt idx="2352">
                  <c:v>2.89811</c:v>
                </c:pt>
                <c:pt idx="2353">
                  <c:v>2.90984</c:v>
                </c:pt>
                <c:pt idx="2354">
                  <c:v>2.8770899999999999</c:v>
                </c:pt>
                <c:pt idx="2355">
                  <c:v>2.88998</c:v>
                </c:pt>
                <c:pt idx="2356">
                  <c:v>2.8718699999999999</c:v>
                </c:pt>
                <c:pt idx="2357">
                  <c:v>2.8711899999999999</c:v>
                </c:pt>
                <c:pt idx="2358">
                  <c:v>2.8746999999999998</c:v>
                </c:pt>
                <c:pt idx="2359">
                  <c:v>2.9106900000000002</c:v>
                </c:pt>
                <c:pt idx="2360">
                  <c:v>2.8671599999999997</c:v>
                </c:pt>
                <c:pt idx="2361">
                  <c:v>2.8650900000000004</c:v>
                </c:pt>
                <c:pt idx="2362">
                  <c:v>2.88191</c:v>
                </c:pt>
                <c:pt idx="2363">
                  <c:v>2.8749799999999999</c:v>
                </c:pt>
                <c:pt idx="2364">
                  <c:v>2.8952600000000004</c:v>
                </c:pt>
                <c:pt idx="2365">
                  <c:v>2.9055300000000002</c:v>
                </c:pt>
                <c:pt idx="2366">
                  <c:v>2.9216700000000002</c:v>
                </c:pt>
                <c:pt idx="2367">
                  <c:v>2.9162499999999998</c:v>
                </c:pt>
                <c:pt idx="2368">
                  <c:v>2.9067600000000002</c:v>
                </c:pt>
                <c:pt idx="2369">
                  <c:v>2.9507699999999999</c:v>
                </c:pt>
                <c:pt idx="2370">
                  <c:v>3.0016100000000003</c:v>
                </c:pt>
                <c:pt idx="2371">
                  <c:v>2.9978800000000003</c:v>
                </c:pt>
                <c:pt idx="2372">
                  <c:v>2.9934099999999999</c:v>
                </c:pt>
                <c:pt idx="2373">
                  <c:v>3.0062699999999998</c:v>
                </c:pt>
                <c:pt idx="2374">
                  <c:v>2.9960599999999999</c:v>
                </c:pt>
                <c:pt idx="2375">
                  <c:v>3.0213800000000002</c:v>
                </c:pt>
                <c:pt idx="2376">
                  <c:v>3.0095300000000003</c:v>
                </c:pt>
                <c:pt idx="2377">
                  <c:v>3.0078200000000002</c:v>
                </c:pt>
                <c:pt idx="2378">
                  <c:v>3.02338</c:v>
                </c:pt>
                <c:pt idx="2379">
                  <c:v>2.9975900000000002</c:v>
                </c:pt>
                <c:pt idx="2380">
                  <c:v>3.00617</c:v>
                </c:pt>
                <c:pt idx="2381">
                  <c:v>2.9860799999999998</c:v>
                </c:pt>
                <c:pt idx="2382">
                  <c:v>2.96584</c:v>
                </c:pt>
                <c:pt idx="2383">
                  <c:v>2.9749599999999998</c:v>
                </c:pt>
                <c:pt idx="2384">
                  <c:v>2.9836100000000001</c:v>
                </c:pt>
                <c:pt idx="2385">
                  <c:v>2.9937199999999997</c:v>
                </c:pt>
                <c:pt idx="2386">
                  <c:v>2.9702299999999999</c:v>
                </c:pt>
                <c:pt idx="2387">
                  <c:v>2.9784299999999999</c:v>
                </c:pt>
                <c:pt idx="2388">
                  <c:v>2.9706900000000003</c:v>
                </c:pt>
                <c:pt idx="2389">
                  <c:v>2.9372800000000003</c:v>
                </c:pt>
                <c:pt idx="2390">
                  <c:v>2.9765900000000003</c:v>
                </c:pt>
                <c:pt idx="2391">
                  <c:v>2.9973200000000002</c:v>
                </c:pt>
                <c:pt idx="2392">
                  <c:v>2.9984600000000001</c:v>
                </c:pt>
                <c:pt idx="2393">
                  <c:v>3.0069899999999996</c:v>
                </c:pt>
                <c:pt idx="2394">
                  <c:v>3.0040800000000001</c:v>
                </c:pt>
                <c:pt idx="2395">
                  <c:v>3.0061199999999997</c:v>
                </c:pt>
                <c:pt idx="2396">
                  <c:v>2.98122</c:v>
                </c:pt>
                <c:pt idx="2397">
                  <c:v>2.9848600000000003</c:v>
                </c:pt>
                <c:pt idx="2398">
                  <c:v>2.99594</c:v>
                </c:pt>
                <c:pt idx="2399">
                  <c:v>3.0085300000000004</c:v>
                </c:pt>
                <c:pt idx="2400">
                  <c:v>2.9775500000000004</c:v>
                </c:pt>
                <c:pt idx="2401">
                  <c:v>2.9511399999999997</c:v>
                </c:pt>
                <c:pt idx="2402">
                  <c:v>2.9218299999999999</c:v>
                </c:pt>
                <c:pt idx="2403">
                  <c:v>2.8653599999999999</c:v>
                </c:pt>
                <c:pt idx="2404">
                  <c:v>2.87364</c:v>
                </c:pt>
                <c:pt idx="2405">
                  <c:v>2.8912399999999998</c:v>
                </c:pt>
                <c:pt idx="2406">
                  <c:v>2.91764</c:v>
                </c:pt>
                <c:pt idx="2407">
                  <c:v>2.9003800000000002</c:v>
                </c:pt>
                <c:pt idx="2408">
                  <c:v>2.9103300000000001</c:v>
                </c:pt>
                <c:pt idx="2409">
                  <c:v>2.9110200000000002</c:v>
                </c:pt>
                <c:pt idx="2410">
                  <c:v>2.9506000000000001</c:v>
                </c:pt>
                <c:pt idx="2411">
                  <c:v>2.9701</c:v>
                </c:pt>
                <c:pt idx="2412">
                  <c:v>2.9479799999999998</c:v>
                </c:pt>
                <c:pt idx="2413">
                  <c:v>2.9621599999999999</c:v>
                </c:pt>
                <c:pt idx="2414">
                  <c:v>2.9661900000000001</c:v>
                </c:pt>
                <c:pt idx="2415">
                  <c:v>2.9739800000000001</c:v>
                </c:pt>
                <c:pt idx="2416">
                  <c:v>2.98753</c:v>
                </c:pt>
                <c:pt idx="2417">
                  <c:v>2.9651199999999998</c:v>
                </c:pt>
                <c:pt idx="2418">
                  <c:v>2.9793099999999999</c:v>
                </c:pt>
                <c:pt idx="2419">
                  <c:v>3.0030199999999998</c:v>
                </c:pt>
                <c:pt idx="2420">
                  <c:v>3.0112299999999999</c:v>
                </c:pt>
                <c:pt idx="2421">
                  <c:v>3.0228099999999998</c:v>
                </c:pt>
                <c:pt idx="2422">
                  <c:v>3.0083500000000001</c:v>
                </c:pt>
                <c:pt idx="2423">
                  <c:v>3.0207800000000002</c:v>
                </c:pt>
                <c:pt idx="2424">
                  <c:v>3.0543499999999999</c:v>
                </c:pt>
                <c:pt idx="2425">
                  <c:v>3.0402800000000001</c:v>
                </c:pt>
                <c:pt idx="2426">
                  <c:v>2.97906</c:v>
                </c:pt>
                <c:pt idx="2427">
                  <c:v>2.96597</c:v>
                </c:pt>
                <c:pt idx="2428">
                  <c:v>3.0088000000000004</c:v>
                </c:pt>
                <c:pt idx="2429">
                  <c:v>3.0085100000000002</c:v>
                </c:pt>
                <c:pt idx="2430">
                  <c:v>3.0074200000000002</c:v>
                </c:pt>
                <c:pt idx="2431">
                  <c:v>2.9772699999999999</c:v>
                </c:pt>
                <c:pt idx="2432">
                  <c:v>3.00325</c:v>
                </c:pt>
                <c:pt idx="2433">
                  <c:v>3.0372600000000003</c:v>
                </c:pt>
                <c:pt idx="2434">
                  <c:v>3.0174899999999996</c:v>
                </c:pt>
                <c:pt idx="2435">
                  <c:v>3.0496799999999999</c:v>
                </c:pt>
                <c:pt idx="2436">
                  <c:v>3.0658300000000001</c:v>
                </c:pt>
                <c:pt idx="2437">
                  <c:v>3.0794600000000001</c:v>
                </c:pt>
                <c:pt idx="2438">
                  <c:v>3.0950100000000003</c:v>
                </c:pt>
                <c:pt idx="2439">
                  <c:v>3.08779</c:v>
                </c:pt>
                <c:pt idx="2440">
                  <c:v>3.1004200000000002</c:v>
                </c:pt>
                <c:pt idx="2441">
                  <c:v>3.0750799999999998</c:v>
                </c:pt>
                <c:pt idx="2442">
                  <c:v>3.0793000000000004</c:v>
                </c:pt>
                <c:pt idx="2443">
                  <c:v>3.11334</c:v>
                </c:pt>
                <c:pt idx="2444">
                  <c:v>3.1271</c:v>
                </c:pt>
                <c:pt idx="2445">
                  <c:v>3.1403699999999999</c:v>
                </c:pt>
                <c:pt idx="2446">
                  <c:v>3.1161399999999997</c:v>
                </c:pt>
                <c:pt idx="2447">
                  <c:v>3.1016399999999997</c:v>
                </c:pt>
                <c:pt idx="2448">
                  <c:v>3.0484800000000001</c:v>
                </c:pt>
                <c:pt idx="2449">
                  <c:v>3.0522399999999998</c:v>
                </c:pt>
                <c:pt idx="2450">
                  <c:v>3.1112899999999999</c:v>
                </c:pt>
                <c:pt idx="2451">
                  <c:v>3.1246499999999999</c:v>
                </c:pt>
                <c:pt idx="2452">
                  <c:v>3.1171199999999999</c:v>
                </c:pt>
                <c:pt idx="2453">
                  <c:v>3.1486399999999999</c:v>
                </c:pt>
                <c:pt idx="2454">
                  <c:v>3.1421600000000001</c:v>
                </c:pt>
                <c:pt idx="2455">
                  <c:v>3.1290999999999998</c:v>
                </c:pt>
                <c:pt idx="2456">
                  <c:v>3.1556799999999998</c:v>
                </c:pt>
                <c:pt idx="2457">
                  <c:v>3.1456599999999999</c:v>
                </c:pt>
                <c:pt idx="2458">
                  <c:v>3.1835</c:v>
                </c:pt>
                <c:pt idx="2459">
                  <c:v>3.27257</c:v>
                </c:pt>
                <c:pt idx="2460">
                  <c:v>3.2199</c:v>
                </c:pt>
                <c:pt idx="2461">
                  <c:v>3.2595700000000001</c:v>
                </c:pt>
                <c:pt idx="2462">
                  <c:v>3.2764000000000002</c:v>
                </c:pt>
                <c:pt idx="2463">
                  <c:v>3.3093900000000001</c:v>
                </c:pt>
                <c:pt idx="2464">
                  <c:v>3.3047600000000004</c:v>
                </c:pt>
                <c:pt idx="2465">
                  <c:v>3.2831399999999999</c:v>
                </c:pt>
                <c:pt idx="2466">
                  <c:v>3.2972600000000001</c:v>
                </c:pt>
                <c:pt idx="2467">
                  <c:v>3.3057699999999999</c:v>
                </c:pt>
                <c:pt idx="2468">
                  <c:v>3.29833</c:v>
                </c:pt>
                <c:pt idx="2469">
                  <c:v>3.3197800000000002</c:v>
                </c:pt>
                <c:pt idx="2470">
                  <c:v>3.3289599999999999</c:v>
                </c:pt>
                <c:pt idx="2471">
                  <c:v>3.27102</c:v>
                </c:pt>
                <c:pt idx="2472">
                  <c:v>3.25915</c:v>
                </c:pt>
                <c:pt idx="2473">
                  <c:v>3.3100300000000002</c:v>
                </c:pt>
                <c:pt idx="2474">
                  <c:v>3.30185</c:v>
                </c:pt>
                <c:pt idx="2475">
                  <c:v>3.28145</c:v>
                </c:pt>
                <c:pt idx="2476">
                  <c:v>3.2374499999999999</c:v>
                </c:pt>
                <c:pt idx="2477">
                  <c:v>3.2048800000000002</c:v>
                </c:pt>
                <c:pt idx="2478">
                  <c:v>3.2574399999999999</c:v>
                </c:pt>
                <c:pt idx="2479">
                  <c:v>3.2387199999999998</c:v>
                </c:pt>
                <c:pt idx="2480">
                  <c:v>3.2139099999999998</c:v>
                </c:pt>
                <c:pt idx="2481">
                  <c:v>3.20011</c:v>
                </c:pt>
                <c:pt idx="2482">
                  <c:v>3.2298</c:v>
                </c:pt>
                <c:pt idx="2483">
                  <c:v>3.2176199999999997</c:v>
                </c:pt>
                <c:pt idx="2484">
                  <c:v>3.2151999999999998</c:v>
                </c:pt>
                <c:pt idx="2485">
                  <c:v>3.22058</c:v>
                </c:pt>
                <c:pt idx="2486">
                  <c:v>3.1675500000000003</c:v>
                </c:pt>
                <c:pt idx="2487">
                  <c:v>3.1749800000000001</c:v>
                </c:pt>
                <c:pt idx="2488">
                  <c:v>3.1663800000000002</c:v>
                </c:pt>
                <c:pt idx="2489">
                  <c:v>3.1888200000000002</c:v>
                </c:pt>
                <c:pt idx="2490">
                  <c:v>3.1397199999999996</c:v>
                </c:pt>
                <c:pt idx="2491">
                  <c:v>3.0695100000000002</c:v>
                </c:pt>
                <c:pt idx="2492">
                  <c:v>2.9802900000000001</c:v>
                </c:pt>
                <c:pt idx="2493">
                  <c:v>3.05172</c:v>
                </c:pt>
                <c:pt idx="2494">
                  <c:v>3.0490900000000001</c:v>
                </c:pt>
                <c:pt idx="2495">
                  <c:v>3.03559</c:v>
                </c:pt>
                <c:pt idx="2496">
                  <c:v>2.9361999999999999</c:v>
                </c:pt>
                <c:pt idx="2497">
                  <c:v>2.9917800000000003</c:v>
                </c:pt>
                <c:pt idx="2498">
                  <c:v>2.9966900000000001</c:v>
                </c:pt>
                <c:pt idx="2499">
                  <c:v>3.0484</c:v>
                </c:pt>
                <c:pt idx="2500">
                  <c:v>3.0555700000000003</c:v>
                </c:pt>
                <c:pt idx="2501">
                  <c:v>3.0281599999999997</c:v>
                </c:pt>
                <c:pt idx="2502">
                  <c:v>2.9625500000000002</c:v>
                </c:pt>
                <c:pt idx="2503">
                  <c:v>3.0141900000000001</c:v>
                </c:pt>
                <c:pt idx="2504">
                  <c:v>2.9455999999999998</c:v>
                </c:pt>
                <c:pt idx="2505">
                  <c:v>2.9785700000000004</c:v>
                </c:pt>
                <c:pt idx="2506">
                  <c:v>2.9402399999999997</c:v>
                </c:pt>
                <c:pt idx="2507">
                  <c:v>2.8311799999999998</c:v>
                </c:pt>
                <c:pt idx="2508">
                  <c:v>2.8376300000000003</c:v>
                </c:pt>
                <c:pt idx="2509">
                  <c:v>2.8370799999999998</c:v>
                </c:pt>
                <c:pt idx="2510">
                  <c:v>2.9358599999999999</c:v>
                </c:pt>
                <c:pt idx="2511">
                  <c:v>2.9230900000000002</c:v>
                </c:pt>
                <c:pt idx="2512">
                  <c:v>2.8836200000000001</c:v>
                </c:pt>
                <c:pt idx="2513">
                  <c:v>2.9023499999999998</c:v>
                </c:pt>
                <c:pt idx="2514">
                  <c:v>2.94909</c:v>
                </c:pt>
                <c:pt idx="2515">
                  <c:v>2.9234100000000001</c:v>
                </c:pt>
                <c:pt idx="2516">
                  <c:v>2.9198300000000001</c:v>
                </c:pt>
                <c:pt idx="2517">
                  <c:v>2.95486</c:v>
                </c:pt>
                <c:pt idx="2518">
                  <c:v>2.9857499999999999</c:v>
                </c:pt>
                <c:pt idx="2519">
                  <c:v>2.9634699999999996</c:v>
                </c:pt>
                <c:pt idx="2520">
                  <c:v>2.9941</c:v>
                </c:pt>
                <c:pt idx="2521">
                  <c:v>3.0445900000000004</c:v>
                </c:pt>
                <c:pt idx="2522">
                  <c:v>3.06839</c:v>
                </c:pt>
                <c:pt idx="2523">
                  <c:v>3.0275700000000003</c:v>
                </c:pt>
                <c:pt idx="2524">
                  <c:v>2.9911599999999998</c:v>
                </c:pt>
                <c:pt idx="2525">
                  <c:v>2.9911599999999998</c:v>
                </c:pt>
                <c:pt idx="2526">
                  <c:v>2.9886999999999997</c:v>
                </c:pt>
                <c:pt idx="2527">
                  <c:v>3.0137100000000001</c:v>
                </c:pt>
                <c:pt idx="2528">
                  <c:v>3.0489799999999998</c:v>
                </c:pt>
                <c:pt idx="2529">
                  <c:v>2.92462</c:v>
                </c:pt>
                <c:pt idx="2530">
                  <c:v>2.8869199999999999</c:v>
                </c:pt>
                <c:pt idx="2531">
                  <c:v>2.8443400000000003</c:v>
                </c:pt>
                <c:pt idx="2532">
                  <c:v>2.6647800000000004</c:v>
                </c:pt>
                <c:pt idx="2533">
                  <c:v>2.7804600000000002</c:v>
                </c:pt>
                <c:pt idx="2534">
                  <c:v>2.84301</c:v>
                </c:pt>
                <c:pt idx="2535">
                  <c:v>2.7891399999999997</c:v>
                </c:pt>
                <c:pt idx="2536">
                  <c:v>2.6385399999999999</c:v>
                </c:pt>
                <c:pt idx="2537">
                  <c:v>2.6525100000000004</c:v>
                </c:pt>
                <c:pt idx="2538">
                  <c:v>2.7260599999999999</c:v>
                </c:pt>
                <c:pt idx="2539">
                  <c:v>2.8056399999999999</c:v>
                </c:pt>
                <c:pt idx="2540">
                  <c:v>2.8307699999999998</c:v>
                </c:pt>
                <c:pt idx="2541">
                  <c:v>2.85039</c:v>
                </c:pt>
                <c:pt idx="2542">
                  <c:v>2.8587099999999999</c:v>
                </c:pt>
                <c:pt idx="2543">
                  <c:v>2.85826</c:v>
                </c:pt>
                <c:pt idx="2544">
                  <c:v>2.8097500000000002</c:v>
                </c:pt>
                <c:pt idx="2545">
                  <c:v>2.8181100000000003</c:v>
                </c:pt>
                <c:pt idx="2546">
                  <c:v>2.82193</c:v>
                </c:pt>
                <c:pt idx="2547">
                  <c:v>2.8914499999999999</c:v>
                </c:pt>
                <c:pt idx="2548">
                  <c:v>2.9427500000000002</c:v>
                </c:pt>
                <c:pt idx="2549">
                  <c:v>2.94489</c:v>
                </c:pt>
                <c:pt idx="2550">
                  <c:v>2.8692899999999999</c:v>
                </c:pt>
                <c:pt idx="2551">
                  <c:v>2.8288699999999998</c:v>
                </c:pt>
                <c:pt idx="2552">
                  <c:v>2.90205</c:v>
                </c:pt>
                <c:pt idx="2553">
                  <c:v>2.9426300000000003</c:v>
                </c:pt>
                <c:pt idx="2554">
                  <c:v>2.8323200000000002</c:v>
                </c:pt>
                <c:pt idx="2555">
                  <c:v>2.7542399999999998</c:v>
                </c:pt>
                <c:pt idx="2556">
                  <c:v>2.4690400000000001</c:v>
                </c:pt>
                <c:pt idx="2557">
                  <c:v>2.5040300000000002</c:v>
                </c:pt>
                <c:pt idx="2558">
                  <c:v>1.7218800000000001</c:v>
                </c:pt>
                <c:pt idx="2559">
                  <c:v>2.0711300000000001</c:v>
                </c:pt>
                <c:pt idx="2560">
                  <c:v>2.0711300000000001</c:v>
                </c:pt>
                <c:pt idx="2561">
                  <c:v>2.0711300000000001</c:v>
                </c:pt>
                <c:pt idx="2562">
                  <c:v>2.0485100000000003</c:v>
                </c:pt>
                <c:pt idx="2563">
                  <c:v>2.0182000000000002</c:v>
                </c:pt>
                <c:pt idx="2564">
                  <c:v>2.1038999999999999</c:v>
                </c:pt>
                <c:pt idx="2565">
                  <c:v>2.2531999999999996</c:v>
                </c:pt>
                <c:pt idx="2566">
                  <c:v>2.2879699999999996</c:v>
                </c:pt>
                <c:pt idx="2567">
                  <c:v>2.3126599999999997</c:v>
                </c:pt>
                <c:pt idx="2568">
                  <c:v>2.2100599999999999</c:v>
                </c:pt>
                <c:pt idx="2569">
                  <c:v>2.17482</c:v>
                </c:pt>
                <c:pt idx="2570">
                  <c:v>2.1923000000000004</c:v>
                </c:pt>
                <c:pt idx="2571">
                  <c:v>2.1576300000000002</c:v>
                </c:pt>
                <c:pt idx="2572">
                  <c:v>2.1285700000000003</c:v>
                </c:pt>
                <c:pt idx="2573">
                  <c:v>2.1175199999999998</c:v>
                </c:pt>
                <c:pt idx="2574">
                  <c:v>2.1047699999999998</c:v>
                </c:pt>
                <c:pt idx="2575">
                  <c:v>2.00318</c:v>
                </c:pt>
                <c:pt idx="2576">
                  <c:v>2.0232399999999999</c:v>
                </c:pt>
                <c:pt idx="2577">
                  <c:v>1.95991</c:v>
                </c:pt>
                <c:pt idx="2578">
                  <c:v>1.9413699999999998</c:v>
                </c:pt>
                <c:pt idx="2579">
                  <c:v>1.9556300000000002</c:v>
                </c:pt>
                <c:pt idx="2580">
                  <c:v>1.9092</c:v>
                </c:pt>
                <c:pt idx="2581">
                  <c:v>1.8753299999999999</c:v>
                </c:pt>
                <c:pt idx="2582">
                  <c:v>1.8539400000000001</c:v>
                </c:pt>
                <c:pt idx="2583">
                  <c:v>1.9666400000000002</c:v>
                </c:pt>
                <c:pt idx="2584">
                  <c:v>2.0419100000000001</c:v>
                </c:pt>
                <c:pt idx="2585">
                  <c:v>2.0021100000000001</c:v>
                </c:pt>
                <c:pt idx="2586">
                  <c:v>2.0609999999999999</c:v>
                </c:pt>
                <c:pt idx="2587">
                  <c:v>2.0050300000000001</c:v>
                </c:pt>
                <c:pt idx="2588">
                  <c:v>2.03247</c:v>
                </c:pt>
                <c:pt idx="2589">
                  <c:v>2.0285299999999999</c:v>
                </c:pt>
                <c:pt idx="2590">
                  <c:v>2.0244800000000001</c:v>
                </c:pt>
                <c:pt idx="2591">
                  <c:v>1.95564</c:v>
                </c:pt>
                <c:pt idx="2592">
                  <c:v>1.96129</c:v>
                </c:pt>
                <c:pt idx="2593">
                  <c:v>2.0074000000000001</c:v>
                </c:pt>
                <c:pt idx="2594">
                  <c:v>2.0479799999999999</c:v>
                </c:pt>
                <c:pt idx="2595">
                  <c:v>2.0638400000000003</c:v>
                </c:pt>
                <c:pt idx="2596">
                  <c:v>2.0597500000000002</c:v>
                </c:pt>
                <c:pt idx="2597">
                  <c:v>2.00501</c:v>
                </c:pt>
                <c:pt idx="2598">
                  <c:v>1.9414899999999999</c:v>
                </c:pt>
                <c:pt idx="2599">
                  <c:v>1.93502</c:v>
                </c:pt>
                <c:pt idx="2600">
                  <c:v>1.97566</c:v>
                </c:pt>
                <c:pt idx="2601">
                  <c:v>2.03057</c:v>
                </c:pt>
                <c:pt idx="2602">
                  <c:v>2.0263299999999997</c:v>
                </c:pt>
                <c:pt idx="2603">
                  <c:v>2.0232100000000002</c:v>
                </c:pt>
                <c:pt idx="2604">
                  <c:v>1.98706</c:v>
                </c:pt>
                <c:pt idx="2605">
                  <c:v>2.00373</c:v>
                </c:pt>
                <c:pt idx="2606">
                  <c:v>1.9699800000000001</c:v>
                </c:pt>
                <c:pt idx="2607">
                  <c:v>1.9487300000000001</c:v>
                </c:pt>
                <c:pt idx="2608">
                  <c:v>1.93476</c:v>
                </c:pt>
                <c:pt idx="2609">
                  <c:v>1.9426400000000001</c:v>
                </c:pt>
                <c:pt idx="2610">
                  <c:v>1.96251</c:v>
                </c:pt>
                <c:pt idx="2611">
                  <c:v>1.94607</c:v>
                </c:pt>
                <c:pt idx="2612">
                  <c:v>1.93855</c:v>
                </c:pt>
                <c:pt idx="2613">
                  <c:v>1.94442</c:v>
                </c:pt>
                <c:pt idx="2614">
                  <c:v>1.96916</c:v>
                </c:pt>
                <c:pt idx="2615">
                  <c:v>2.0106899999999999</c:v>
                </c:pt>
                <c:pt idx="2616">
                  <c:v>1.99725</c:v>
                </c:pt>
                <c:pt idx="2617">
                  <c:v>2.0348600000000001</c:v>
                </c:pt>
                <c:pt idx="2618">
                  <c:v>1.9942599999999999</c:v>
                </c:pt>
                <c:pt idx="2619">
                  <c:v>2.0035599999999998</c:v>
                </c:pt>
                <c:pt idx="2620">
                  <c:v>2.0270000000000001</c:v>
                </c:pt>
                <c:pt idx="2621">
                  <c:v>2.0150600000000001</c:v>
                </c:pt>
                <c:pt idx="2622">
                  <c:v>2.0256600000000002</c:v>
                </c:pt>
                <c:pt idx="2623">
                  <c:v>2.01376</c:v>
                </c:pt>
                <c:pt idx="2624">
                  <c:v>1.9935699999999998</c:v>
                </c:pt>
                <c:pt idx="2625">
                  <c:v>1.82121</c:v>
                </c:pt>
                <c:pt idx="2626">
                  <c:v>1.8152900000000001</c:v>
                </c:pt>
                <c:pt idx="2627">
                  <c:v>1.8058699999999999</c:v>
                </c:pt>
                <c:pt idx="2628">
                  <c:v>1.82361</c:v>
                </c:pt>
                <c:pt idx="2629">
                  <c:v>1.8207599999999999</c:v>
                </c:pt>
                <c:pt idx="2630">
                  <c:v>1.82247</c:v>
                </c:pt>
                <c:pt idx="2631">
                  <c:v>1.8202100000000001</c:v>
                </c:pt>
                <c:pt idx="2632">
                  <c:v>1.7663800000000001</c:v>
                </c:pt>
                <c:pt idx="2633">
                  <c:v>1.7441199999999999</c:v>
                </c:pt>
                <c:pt idx="2634">
                  <c:v>1.6943900000000001</c:v>
                </c:pt>
                <c:pt idx="2635">
                  <c:v>1.6859600000000001</c:v>
                </c:pt>
                <c:pt idx="2636">
                  <c:v>1.72522</c:v>
                </c:pt>
                <c:pt idx="2637">
                  <c:v>1.7091099999999999</c:v>
                </c:pt>
                <c:pt idx="2638">
                  <c:v>1.6951099999999999</c:v>
                </c:pt>
                <c:pt idx="2639">
                  <c:v>1.69764</c:v>
                </c:pt>
                <c:pt idx="2640">
                  <c:v>1.6771500000000001</c:v>
                </c:pt>
                <c:pt idx="2641">
                  <c:v>1.70716</c:v>
                </c:pt>
                <c:pt idx="2642">
                  <c:v>1.72024</c:v>
                </c:pt>
                <c:pt idx="2643">
                  <c:v>1.76633</c:v>
                </c:pt>
                <c:pt idx="2644">
                  <c:v>1.7749600000000001</c:v>
                </c:pt>
                <c:pt idx="2645">
                  <c:v>1.76925</c:v>
                </c:pt>
                <c:pt idx="2646">
                  <c:v>1.7983199999999999</c:v>
                </c:pt>
                <c:pt idx="2647">
                  <c:v>1.77094</c:v>
                </c:pt>
                <c:pt idx="2648">
                  <c:v>1.7373599999999998</c:v>
                </c:pt>
                <c:pt idx="2649">
                  <c:v>1.7201199999999999</c:v>
                </c:pt>
                <c:pt idx="2650">
                  <c:v>1.70797</c:v>
                </c:pt>
                <c:pt idx="2651">
                  <c:v>1.6610499999999999</c:v>
                </c:pt>
                <c:pt idx="2652">
                  <c:v>1.68353</c:v>
                </c:pt>
                <c:pt idx="2653">
                  <c:v>1.72522</c:v>
                </c:pt>
                <c:pt idx="2654">
                  <c:v>1.73245</c:v>
                </c:pt>
                <c:pt idx="2655">
                  <c:v>1.7162999999999999</c:v>
                </c:pt>
                <c:pt idx="2656">
                  <c:v>1.72844</c:v>
                </c:pt>
                <c:pt idx="2657">
                  <c:v>1.7438399999999998</c:v>
                </c:pt>
                <c:pt idx="2658">
                  <c:v>1.77901</c:v>
                </c:pt>
                <c:pt idx="2659">
                  <c:v>1.7582200000000001</c:v>
                </c:pt>
                <c:pt idx="2660">
                  <c:v>1.7628299999999999</c:v>
                </c:pt>
                <c:pt idx="2661">
                  <c:v>1.7609900000000001</c:v>
                </c:pt>
                <c:pt idx="2662">
                  <c:v>1.7857700000000001</c:v>
                </c:pt>
                <c:pt idx="2663">
                  <c:v>1.8092699999999999</c:v>
                </c:pt>
                <c:pt idx="2664">
                  <c:v>1.8029200000000001</c:v>
                </c:pt>
                <c:pt idx="2665">
                  <c:v>1.7978900000000002</c:v>
                </c:pt>
                <c:pt idx="2666">
                  <c:v>1.8185899999999999</c:v>
                </c:pt>
                <c:pt idx="2667">
                  <c:v>1.84137</c:v>
                </c:pt>
                <c:pt idx="2668">
                  <c:v>1.84989</c:v>
                </c:pt>
                <c:pt idx="2669">
                  <c:v>1.94584</c:v>
                </c:pt>
                <c:pt idx="2670">
                  <c:v>1.9841500000000001</c:v>
                </c:pt>
                <c:pt idx="2671">
                  <c:v>2.0083699999999998</c:v>
                </c:pt>
                <c:pt idx="2672">
                  <c:v>2.0233400000000001</c:v>
                </c:pt>
                <c:pt idx="2673">
                  <c:v>1.9747600000000001</c:v>
                </c:pt>
                <c:pt idx="2674">
                  <c:v>1.9510000000000001</c:v>
                </c:pt>
                <c:pt idx="2675">
                  <c:v>1.9412100000000001</c:v>
                </c:pt>
                <c:pt idx="2676">
                  <c:v>1.9708699999999999</c:v>
                </c:pt>
                <c:pt idx="2677">
                  <c:v>1.98308</c:v>
                </c:pt>
                <c:pt idx="2678">
                  <c:v>1.97682</c:v>
                </c:pt>
                <c:pt idx="2679">
                  <c:v>1.96871</c:v>
                </c:pt>
                <c:pt idx="2680">
                  <c:v>1.9760199999999999</c:v>
                </c:pt>
                <c:pt idx="2681">
                  <c:v>1.96122</c:v>
                </c:pt>
                <c:pt idx="2682">
                  <c:v>1.9548399999999999</c:v>
                </c:pt>
                <c:pt idx="2683">
                  <c:v>1.78762</c:v>
                </c:pt>
                <c:pt idx="2684">
                  <c:v>1.7201600000000001</c:v>
                </c:pt>
                <c:pt idx="2685">
                  <c:v>1.77007</c:v>
                </c:pt>
                <c:pt idx="2686">
                  <c:v>1.6937</c:v>
                </c:pt>
                <c:pt idx="2687">
                  <c:v>1.5784100000000001</c:v>
                </c:pt>
                <c:pt idx="2688">
                  <c:v>1.5902700000000001</c:v>
                </c:pt>
                <c:pt idx="2689">
                  <c:v>1.59331</c:v>
                </c:pt>
                <c:pt idx="2690">
                  <c:v>1.5827500000000001</c:v>
                </c:pt>
                <c:pt idx="2691">
                  <c:v>1.5849500000000001</c:v>
                </c:pt>
                <c:pt idx="2692">
                  <c:v>1.6468900000000002</c:v>
                </c:pt>
                <c:pt idx="2693">
                  <c:v>1.64503</c:v>
                </c:pt>
                <c:pt idx="2694">
                  <c:v>1.6304000000000001</c:v>
                </c:pt>
                <c:pt idx="2695">
                  <c:v>1.6242699999999999</c:v>
                </c:pt>
                <c:pt idx="2696">
                  <c:v>1.56474</c:v>
                </c:pt>
                <c:pt idx="2697">
                  <c:v>1.53251</c:v>
                </c:pt>
                <c:pt idx="2698">
                  <c:v>1.5581199999999999</c:v>
                </c:pt>
                <c:pt idx="2699">
                  <c:v>1.55576</c:v>
                </c:pt>
                <c:pt idx="2700">
                  <c:v>1.5587500000000001</c:v>
                </c:pt>
                <c:pt idx="2701">
                  <c:v>1.5556700000000001</c:v>
                </c:pt>
                <c:pt idx="2702">
                  <c:v>1.6073</c:v>
                </c:pt>
                <c:pt idx="2703">
                  <c:v>1.62592</c:v>
                </c:pt>
                <c:pt idx="2704">
                  <c:v>1.5879000000000001</c:v>
                </c:pt>
                <c:pt idx="2705">
                  <c:v>1.6291600000000002</c:v>
                </c:pt>
                <c:pt idx="2706">
                  <c:v>1.64594</c:v>
                </c:pt>
                <c:pt idx="2707">
                  <c:v>1.66249</c:v>
                </c:pt>
                <c:pt idx="2708">
                  <c:v>1.7186700000000001</c:v>
                </c:pt>
                <c:pt idx="2709">
                  <c:v>1.7097100000000001</c:v>
                </c:pt>
                <c:pt idx="2710">
                  <c:v>1.74834</c:v>
                </c:pt>
                <c:pt idx="2711">
                  <c:v>1.7515799999999999</c:v>
                </c:pt>
                <c:pt idx="2712">
                  <c:v>1.7443299999999999</c:v>
                </c:pt>
                <c:pt idx="2713">
                  <c:v>1.7481500000000001</c:v>
                </c:pt>
                <c:pt idx="2714">
                  <c:v>1.74918</c:v>
                </c:pt>
                <c:pt idx="2715">
                  <c:v>1.7351300000000001</c:v>
                </c:pt>
                <c:pt idx="2716">
                  <c:v>1.7825499999999999</c:v>
                </c:pt>
                <c:pt idx="2717">
                  <c:v>1.7823800000000001</c:v>
                </c:pt>
                <c:pt idx="2718">
                  <c:v>1.75206</c:v>
                </c:pt>
                <c:pt idx="2719">
                  <c:v>1.78518</c:v>
                </c:pt>
                <c:pt idx="2720">
                  <c:v>1.7933599999999998</c:v>
                </c:pt>
                <c:pt idx="2721">
                  <c:v>1.8123099999999999</c:v>
                </c:pt>
                <c:pt idx="2722">
                  <c:v>1.7936800000000002</c:v>
                </c:pt>
                <c:pt idx="2723">
                  <c:v>1.79888</c:v>
                </c:pt>
                <c:pt idx="2724">
                  <c:v>1.7855000000000001</c:v>
                </c:pt>
                <c:pt idx="2725">
                  <c:v>1.77756</c:v>
                </c:pt>
                <c:pt idx="2726">
                  <c:v>1.7463299999999999</c:v>
                </c:pt>
                <c:pt idx="2727">
                  <c:v>1.7701900000000002</c:v>
                </c:pt>
                <c:pt idx="2728">
                  <c:v>1.7832999999999999</c:v>
                </c:pt>
                <c:pt idx="2729">
                  <c:v>1.78291</c:v>
                </c:pt>
                <c:pt idx="2730">
                  <c:v>1.7750299999999999</c:v>
                </c:pt>
                <c:pt idx="2731">
                  <c:v>1.76694</c:v>
                </c:pt>
                <c:pt idx="2732">
                  <c:v>1.7698</c:v>
                </c:pt>
                <c:pt idx="2733">
                  <c:v>1.7587600000000001</c:v>
                </c:pt>
                <c:pt idx="2734">
                  <c:v>1.7722500000000001</c:v>
                </c:pt>
                <c:pt idx="2735">
                  <c:v>1.7657799999999999</c:v>
                </c:pt>
                <c:pt idx="2736">
                  <c:v>1.7900699999999998</c:v>
                </c:pt>
                <c:pt idx="2737">
                  <c:v>1.78006</c:v>
                </c:pt>
                <c:pt idx="2738">
                  <c:v>1.7790899999999998</c:v>
                </c:pt>
                <c:pt idx="2739">
                  <c:v>1.7754300000000001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FF90-4EC7-AF03-482CDE1DD74C}"/>
            </c:ext>
          </c:extLst>
        </c:ser>
        <c:ser>
          <c:idx val="3"/>
          <c:order val="3"/>
          <c:tx>
            <c:strRef>
              <c:f>'сравнительный график'!$E$1</c:f>
              <c:strCache>
                <c:ptCount val="1"/>
                <c:pt idx="0">
                  <c:v>Вектор устойчивого развития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'сравнительный график'!$A$2:$A$2741</c:f>
              <c:numCache>
                <c:formatCode>m/d/yyyy</c:formatCode>
                <c:ptCount val="2740"/>
                <c:pt idx="0">
                  <c:v>40907</c:v>
                </c:pt>
                <c:pt idx="1">
                  <c:v>40911</c:v>
                </c:pt>
                <c:pt idx="2">
                  <c:v>40912</c:v>
                </c:pt>
                <c:pt idx="3">
                  <c:v>40913</c:v>
                </c:pt>
                <c:pt idx="4">
                  <c:v>40914</c:v>
                </c:pt>
                <c:pt idx="5">
                  <c:v>40917</c:v>
                </c:pt>
                <c:pt idx="6">
                  <c:v>40918</c:v>
                </c:pt>
                <c:pt idx="7">
                  <c:v>40919</c:v>
                </c:pt>
                <c:pt idx="8">
                  <c:v>40920</c:v>
                </c:pt>
                <c:pt idx="9">
                  <c:v>40921</c:v>
                </c:pt>
                <c:pt idx="10">
                  <c:v>40924</c:v>
                </c:pt>
                <c:pt idx="11">
                  <c:v>40925</c:v>
                </c:pt>
                <c:pt idx="12">
                  <c:v>40926</c:v>
                </c:pt>
                <c:pt idx="13">
                  <c:v>40927</c:v>
                </c:pt>
                <c:pt idx="14">
                  <c:v>40928</c:v>
                </c:pt>
                <c:pt idx="15">
                  <c:v>40931</c:v>
                </c:pt>
                <c:pt idx="16">
                  <c:v>40932</c:v>
                </c:pt>
                <c:pt idx="17">
                  <c:v>40933</c:v>
                </c:pt>
                <c:pt idx="18">
                  <c:v>40934</c:v>
                </c:pt>
                <c:pt idx="19">
                  <c:v>40935</c:v>
                </c:pt>
                <c:pt idx="20">
                  <c:v>40938</c:v>
                </c:pt>
                <c:pt idx="21">
                  <c:v>40939</c:v>
                </c:pt>
                <c:pt idx="22">
                  <c:v>40940</c:v>
                </c:pt>
                <c:pt idx="23">
                  <c:v>40941</c:v>
                </c:pt>
                <c:pt idx="24">
                  <c:v>40942</c:v>
                </c:pt>
                <c:pt idx="25">
                  <c:v>40945</c:v>
                </c:pt>
                <c:pt idx="26">
                  <c:v>40946</c:v>
                </c:pt>
                <c:pt idx="27">
                  <c:v>40947</c:v>
                </c:pt>
                <c:pt idx="28">
                  <c:v>40948</c:v>
                </c:pt>
                <c:pt idx="29">
                  <c:v>40949</c:v>
                </c:pt>
                <c:pt idx="30">
                  <c:v>40952</c:v>
                </c:pt>
                <c:pt idx="31">
                  <c:v>40953</c:v>
                </c:pt>
                <c:pt idx="32">
                  <c:v>40954</c:v>
                </c:pt>
                <c:pt idx="33">
                  <c:v>40955</c:v>
                </c:pt>
                <c:pt idx="34">
                  <c:v>40956</c:v>
                </c:pt>
                <c:pt idx="35">
                  <c:v>40959</c:v>
                </c:pt>
                <c:pt idx="36">
                  <c:v>40960</c:v>
                </c:pt>
                <c:pt idx="37">
                  <c:v>40961</c:v>
                </c:pt>
                <c:pt idx="38">
                  <c:v>40963</c:v>
                </c:pt>
                <c:pt idx="39">
                  <c:v>40966</c:v>
                </c:pt>
                <c:pt idx="40">
                  <c:v>40967</c:v>
                </c:pt>
                <c:pt idx="41">
                  <c:v>40968</c:v>
                </c:pt>
                <c:pt idx="42">
                  <c:v>40969</c:v>
                </c:pt>
                <c:pt idx="43">
                  <c:v>40970</c:v>
                </c:pt>
                <c:pt idx="44">
                  <c:v>40973</c:v>
                </c:pt>
                <c:pt idx="45">
                  <c:v>40974</c:v>
                </c:pt>
                <c:pt idx="46">
                  <c:v>40975</c:v>
                </c:pt>
                <c:pt idx="47">
                  <c:v>40979</c:v>
                </c:pt>
                <c:pt idx="48">
                  <c:v>40980</c:v>
                </c:pt>
                <c:pt idx="49">
                  <c:v>40981</c:v>
                </c:pt>
                <c:pt idx="50">
                  <c:v>40982</c:v>
                </c:pt>
                <c:pt idx="51">
                  <c:v>40983</c:v>
                </c:pt>
                <c:pt idx="52">
                  <c:v>40984</c:v>
                </c:pt>
                <c:pt idx="53">
                  <c:v>40987</c:v>
                </c:pt>
                <c:pt idx="54">
                  <c:v>40988</c:v>
                </c:pt>
                <c:pt idx="55">
                  <c:v>40989</c:v>
                </c:pt>
                <c:pt idx="56">
                  <c:v>40990</c:v>
                </c:pt>
                <c:pt idx="57">
                  <c:v>40991</c:v>
                </c:pt>
                <c:pt idx="58">
                  <c:v>40994</c:v>
                </c:pt>
                <c:pt idx="59">
                  <c:v>40995</c:v>
                </c:pt>
                <c:pt idx="60">
                  <c:v>40996</c:v>
                </c:pt>
                <c:pt idx="61">
                  <c:v>40997</c:v>
                </c:pt>
                <c:pt idx="62">
                  <c:v>40998</c:v>
                </c:pt>
                <c:pt idx="63">
                  <c:v>41001</c:v>
                </c:pt>
                <c:pt idx="64">
                  <c:v>41002</c:v>
                </c:pt>
                <c:pt idx="65">
                  <c:v>41003</c:v>
                </c:pt>
                <c:pt idx="66">
                  <c:v>41004</c:v>
                </c:pt>
                <c:pt idx="67">
                  <c:v>41005</c:v>
                </c:pt>
                <c:pt idx="68">
                  <c:v>41008</c:v>
                </c:pt>
                <c:pt idx="69">
                  <c:v>41009</c:v>
                </c:pt>
                <c:pt idx="70">
                  <c:v>41010</c:v>
                </c:pt>
                <c:pt idx="71">
                  <c:v>41011</c:v>
                </c:pt>
                <c:pt idx="72">
                  <c:v>41012</c:v>
                </c:pt>
                <c:pt idx="73">
                  <c:v>41015</c:v>
                </c:pt>
                <c:pt idx="74">
                  <c:v>41016</c:v>
                </c:pt>
                <c:pt idx="75">
                  <c:v>41017</c:v>
                </c:pt>
                <c:pt idx="76">
                  <c:v>41018</c:v>
                </c:pt>
                <c:pt idx="77">
                  <c:v>41019</c:v>
                </c:pt>
                <c:pt idx="78">
                  <c:v>41022</c:v>
                </c:pt>
                <c:pt idx="79">
                  <c:v>41023</c:v>
                </c:pt>
                <c:pt idx="80">
                  <c:v>41024</c:v>
                </c:pt>
                <c:pt idx="81">
                  <c:v>41025</c:v>
                </c:pt>
                <c:pt idx="82">
                  <c:v>41026</c:v>
                </c:pt>
                <c:pt idx="83">
                  <c:v>41027</c:v>
                </c:pt>
                <c:pt idx="84">
                  <c:v>41031</c:v>
                </c:pt>
                <c:pt idx="85">
                  <c:v>41032</c:v>
                </c:pt>
                <c:pt idx="86">
                  <c:v>41033</c:v>
                </c:pt>
                <c:pt idx="87">
                  <c:v>41034</c:v>
                </c:pt>
                <c:pt idx="88">
                  <c:v>41036</c:v>
                </c:pt>
                <c:pt idx="89">
                  <c:v>41037</c:v>
                </c:pt>
                <c:pt idx="90">
                  <c:v>41039</c:v>
                </c:pt>
                <c:pt idx="91">
                  <c:v>41040</c:v>
                </c:pt>
                <c:pt idx="92">
                  <c:v>41041</c:v>
                </c:pt>
                <c:pt idx="93">
                  <c:v>41043</c:v>
                </c:pt>
                <c:pt idx="94">
                  <c:v>41044</c:v>
                </c:pt>
                <c:pt idx="95">
                  <c:v>41045</c:v>
                </c:pt>
                <c:pt idx="96">
                  <c:v>41046</c:v>
                </c:pt>
                <c:pt idx="97">
                  <c:v>41047</c:v>
                </c:pt>
                <c:pt idx="98">
                  <c:v>41050</c:v>
                </c:pt>
                <c:pt idx="99">
                  <c:v>41051</c:v>
                </c:pt>
                <c:pt idx="100">
                  <c:v>41052</c:v>
                </c:pt>
                <c:pt idx="101">
                  <c:v>41053</c:v>
                </c:pt>
                <c:pt idx="102">
                  <c:v>41054</c:v>
                </c:pt>
                <c:pt idx="103">
                  <c:v>41057</c:v>
                </c:pt>
                <c:pt idx="104">
                  <c:v>41058</c:v>
                </c:pt>
                <c:pt idx="105">
                  <c:v>41059</c:v>
                </c:pt>
                <c:pt idx="106">
                  <c:v>41060</c:v>
                </c:pt>
                <c:pt idx="107">
                  <c:v>41061</c:v>
                </c:pt>
                <c:pt idx="108">
                  <c:v>41064</c:v>
                </c:pt>
                <c:pt idx="109">
                  <c:v>41065</c:v>
                </c:pt>
                <c:pt idx="110">
                  <c:v>41066</c:v>
                </c:pt>
                <c:pt idx="111">
                  <c:v>41067</c:v>
                </c:pt>
                <c:pt idx="112">
                  <c:v>41068</c:v>
                </c:pt>
                <c:pt idx="113">
                  <c:v>41069</c:v>
                </c:pt>
                <c:pt idx="114">
                  <c:v>41073</c:v>
                </c:pt>
                <c:pt idx="115">
                  <c:v>41074</c:v>
                </c:pt>
                <c:pt idx="116">
                  <c:v>41075</c:v>
                </c:pt>
                <c:pt idx="117">
                  <c:v>41078</c:v>
                </c:pt>
                <c:pt idx="118">
                  <c:v>41079</c:v>
                </c:pt>
                <c:pt idx="119">
                  <c:v>41080</c:v>
                </c:pt>
                <c:pt idx="120">
                  <c:v>41081</c:v>
                </c:pt>
                <c:pt idx="121">
                  <c:v>41082</c:v>
                </c:pt>
                <c:pt idx="122">
                  <c:v>41085</c:v>
                </c:pt>
                <c:pt idx="123">
                  <c:v>41086</c:v>
                </c:pt>
                <c:pt idx="124">
                  <c:v>41087</c:v>
                </c:pt>
                <c:pt idx="125">
                  <c:v>41088</c:v>
                </c:pt>
                <c:pt idx="126">
                  <c:v>41089</c:v>
                </c:pt>
                <c:pt idx="127">
                  <c:v>41092</c:v>
                </c:pt>
                <c:pt idx="128">
                  <c:v>41093</c:v>
                </c:pt>
                <c:pt idx="129">
                  <c:v>41094</c:v>
                </c:pt>
                <c:pt idx="130">
                  <c:v>41095</c:v>
                </c:pt>
                <c:pt idx="131">
                  <c:v>41096</c:v>
                </c:pt>
                <c:pt idx="132">
                  <c:v>41099</c:v>
                </c:pt>
                <c:pt idx="133">
                  <c:v>41100</c:v>
                </c:pt>
                <c:pt idx="134">
                  <c:v>41101</c:v>
                </c:pt>
                <c:pt idx="135">
                  <c:v>41102</c:v>
                </c:pt>
                <c:pt idx="136">
                  <c:v>41103</c:v>
                </c:pt>
                <c:pt idx="137">
                  <c:v>41106</c:v>
                </c:pt>
                <c:pt idx="138">
                  <c:v>41107</c:v>
                </c:pt>
                <c:pt idx="139">
                  <c:v>41108</c:v>
                </c:pt>
                <c:pt idx="140">
                  <c:v>41109</c:v>
                </c:pt>
                <c:pt idx="141">
                  <c:v>41110</c:v>
                </c:pt>
                <c:pt idx="142">
                  <c:v>41113</c:v>
                </c:pt>
                <c:pt idx="143">
                  <c:v>41114</c:v>
                </c:pt>
                <c:pt idx="144">
                  <c:v>41115</c:v>
                </c:pt>
                <c:pt idx="145">
                  <c:v>41116</c:v>
                </c:pt>
                <c:pt idx="146">
                  <c:v>41117</c:v>
                </c:pt>
                <c:pt idx="147">
                  <c:v>41120</c:v>
                </c:pt>
                <c:pt idx="148">
                  <c:v>41121</c:v>
                </c:pt>
                <c:pt idx="149">
                  <c:v>41122</c:v>
                </c:pt>
                <c:pt idx="150">
                  <c:v>41123</c:v>
                </c:pt>
                <c:pt idx="151">
                  <c:v>41124</c:v>
                </c:pt>
                <c:pt idx="152">
                  <c:v>41127</c:v>
                </c:pt>
                <c:pt idx="153">
                  <c:v>41128</c:v>
                </c:pt>
                <c:pt idx="154">
                  <c:v>41129</c:v>
                </c:pt>
                <c:pt idx="155">
                  <c:v>41130</c:v>
                </c:pt>
                <c:pt idx="156">
                  <c:v>41131</c:v>
                </c:pt>
                <c:pt idx="157">
                  <c:v>41134</c:v>
                </c:pt>
                <c:pt idx="158">
                  <c:v>41135</c:v>
                </c:pt>
                <c:pt idx="159">
                  <c:v>41136</c:v>
                </c:pt>
                <c:pt idx="160">
                  <c:v>41137</c:v>
                </c:pt>
                <c:pt idx="161">
                  <c:v>41138</c:v>
                </c:pt>
                <c:pt idx="162">
                  <c:v>41141</c:v>
                </c:pt>
                <c:pt idx="163">
                  <c:v>41142</c:v>
                </c:pt>
                <c:pt idx="164">
                  <c:v>41143</c:v>
                </c:pt>
                <c:pt idx="165">
                  <c:v>41144</c:v>
                </c:pt>
                <c:pt idx="166">
                  <c:v>41145</c:v>
                </c:pt>
                <c:pt idx="167">
                  <c:v>41148</c:v>
                </c:pt>
                <c:pt idx="168">
                  <c:v>41149</c:v>
                </c:pt>
                <c:pt idx="169">
                  <c:v>41150</c:v>
                </c:pt>
                <c:pt idx="170">
                  <c:v>41151</c:v>
                </c:pt>
                <c:pt idx="171">
                  <c:v>41152</c:v>
                </c:pt>
                <c:pt idx="172">
                  <c:v>41155</c:v>
                </c:pt>
                <c:pt idx="173">
                  <c:v>41156</c:v>
                </c:pt>
                <c:pt idx="174">
                  <c:v>41157</c:v>
                </c:pt>
                <c:pt idx="175">
                  <c:v>41158</c:v>
                </c:pt>
                <c:pt idx="176">
                  <c:v>41159</c:v>
                </c:pt>
                <c:pt idx="177">
                  <c:v>41162</c:v>
                </c:pt>
                <c:pt idx="178">
                  <c:v>41163</c:v>
                </c:pt>
                <c:pt idx="179">
                  <c:v>41164</c:v>
                </c:pt>
                <c:pt idx="180">
                  <c:v>41165</c:v>
                </c:pt>
                <c:pt idx="181">
                  <c:v>41166</c:v>
                </c:pt>
                <c:pt idx="182">
                  <c:v>41169</c:v>
                </c:pt>
                <c:pt idx="183">
                  <c:v>41170</c:v>
                </c:pt>
                <c:pt idx="184">
                  <c:v>41171</c:v>
                </c:pt>
                <c:pt idx="185">
                  <c:v>41172</c:v>
                </c:pt>
                <c:pt idx="186">
                  <c:v>41173</c:v>
                </c:pt>
                <c:pt idx="187">
                  <c:v>41176</c:v>
                </c:pt>
                <c:pt idx="188">
                  <c:v>41177</c:v>
                </c:pt>
                <c:pt idx="189">
                  <c:v>41178</c:v>
                </c:pt>
                <c:pt idx="190">
                  <c:v>41179</c:v>
                </c:pt>
                <c:pt idx="191">
                  <c:v>41180</c:v>
                </c:pt>
                <c:pt idx="192">
                  <c:v>41183</c:v>
                </c:pt>
                <c:pt idx="193">
                  <c:v>41184</c:v>
                </c:pt>
                <c:pt idx="194">
                  <c:v>41185</c:v>
                </c:pt>
                <c:pt idx="195">
                  <c:v>41186</c:v>
                </c:pt>
                <c:pt idx="196">
                  <c:v>41187</c:v>
                </c:pt>
                <c:pt idx="197">
                  <c:v>41190</c:v>
                </c:pt>
                <c:pt idx="198">
                  <c:v>41191</c:v>
                </c:pt>
                <c:pt idx="199">
                  <c:v>41192</c:v>
                </c:pt>
                <c:pt idx="200">
                  <c:v>41193</c:v>
                </c:pt>
                <c:pt idx="201">
                  <c:v>41194</c:v>
                </c:pt>
                <c:pt idx="202">
                  <c:v>41197</c:v>
                </c:pt>
                <c:pt idx="203">
                  <c:v>41198</c:v>
                </c:pt>
                <c:pt idx="204">
                  <c:v>41199</c:v>
                </c:pt>
                <c:pt idx="205">
                  <c:v>41200</c:v>
                </c:pt>
                <c:pt idx="206">
                  <c:v>41201</c:v>
                </c:pt>
                <c:pt idx="207">
                  <c:v>41204</c:v>
                </c:pt>
                <c:pt idx="208">
                  <c:v>41205</c:v>
                </c:pt>
                <c:pt idx="209">
                  <c:v>41206</c:v>
                </c:pt>
                <c:pt idx="210">
                  <c:v>41207</c:v>
                </c:pt>
                <c:pt idx="211">
                  <c:v>41208</c:v>
                </c:pt>
                <c:pt idx="212">
                  <c:v>41211</c:v>
                </c:pt>
                <c:pt idx="213">
                  <c:v>41212</c:v>
                </c:pt>
                <c:pt idx="214">
                  <c:v>41213</c:v>
                </c:pt>
                <c:pt idx="215">
                  <c:v>41214</c:v>
                </c:pt>
                <c:pt idx="216">
                  <c:v>41215</c:v>
                </c:pt>
                <c:pt idx="217">
                  <c:v>41219</c:v>
                </c:pt>
                <c:pt idx="218">
                  <c:v>41220</c:v>
                </c:pt>
                <c:pt idx="219">
                  <c:v>41221</c:v>
                </c:pt>
                <c:pt idx="220">
                  <c:v>41222</c:v>
                </c:pt>
                <c:pt idx="221">
                  <c:v>41225</c:v>
                </c:pt>
                <c:pt idx="222">
                  <c:v>41226</c:v>
                </c:pt>
                <c:pt idx="223">
                  <c:v>41227</c:v>
                </c:pt>
                <c:pt idx="224">
                  <c:v>41228</c:v>
                </c:pt>
                <c:pt idx="225">
                  <c:v>41229</c:v>
                </c:pt>
                <c:pt idx="226">
                  <c:v>41232</c:v>
                </c:pt>
                <c:pt idx="227">
                  <c:v>41233</c:v>
                </c:pt>
                <c:pt idx="228">
                  <c:v>41234</c:v>
                </c:pt>
                <c:pt idx="229">
                  <c:v>41235</c:v>
                </c:pt>
                <c:pt idx="230">
                  <c:v>41236</c:v>
                </c:pt>
                <c:pt idx="231">
                  <c:v>41239</c:v>
                </c:pt>
                <c:pt idx="232">
                  <c:v>41240</c:v>
                </c:pt>
                <c:pt idx="233">
                  <c:v>41241</c:v>
                </c:pt>
                <c:pt idx="234">
                  <c:v>41242</c:v>
                </c:pt>
                <c:pt idx="235">
                  <c:v>41243</c:v>
                </c:pt>
                <c:pt idx="236">
                  <c:v>41246</c:v>
                </c:pt>
                <c:pt idx="237">
                  <c:v>41247</c:v>
                </c:pt>
                <c:pt idx="238">
                  <c:v>41248</c:v>
                </c:pt>
                <c:pt idx="239">
                  <c:v>41249</c:v>
                </c:pt>
                <c:pt idx="240">
                  <c:v>41250</c:v>
                </c:pt>
                <c:pt idx="241">
                  <c:v>41253</c:v>
                </c:pt>
                <c:pt idx="242">
                  <c:v>41254</c:v>
                </c:pt>
                <c:pt idx="243">
                  <c:v>41255</c:v>
                </c:pt>
                <c:pt idx="244">
                  <c:v>41256</c:v>
                </c:pt>
                <c:pt idx="245">
                  <c:v>41257</c:v>
                </c:pt>
                <c:pt idx="246">
                  <c:v>41260</c:v>
                </c:pt>
                <c:pt idx="247">
                  <c:v>41261</c:v>
                </c:pt>
                <c:pt idx="248">
                  <c:v>41262</c:v>
                </c:pt>
                <c:pt idx="249">
                  <c:v>41263</c:v>
                </c:pt>
                <c:pt idx="250">
                  <c:v>41264</c:v>
                </c:pt>
                <c:pt idx="251">
                  <c:v>41267</c:v>
                </c:pt>
                <c:pt idx="252">
                  <c:v>41268</c:v>
                </c:pt>
                <c:pt idx="253">
                  <c:v>41269</c:v>
                </c:pt>
                <c:pt idx="254">
                  <c:v>41270</c:v>
                </c:pt>
                <c:pt idx="255">
                  <c:v>41271</c:v>
                </c:pt>
                <c:pt idx="256">
                  <c:v>41282</c:v>
                </c:pt>
                <c:pt idx="257">
                  <c:v>41283</c:v>
                </c:pt>
                <c:pt idx="258">
                  <c:v>41284</c:v>
                </c:pt>
                <c:pt idx="259">
                  <c:v>41285</c:v>
                </c:pt>
                <c:pt idx="260">
                  <c:v>41288</c:v>
                </c:pt>
                <c:pt idx="261">
                  <c:v>41289</c:v>
                </c:pt>
                <c:pt idx="262">
                  <c:v>41290</c:v>
                </c:pt>
                <c:pt idx="263">
                  <c:v>41291</c:v>
                </c:pt>
                <c:pt idx="264">
                  <c:v>41292</c:v>
                </c:pt>
                <c:pt idx="265">
                  <c:v>41295</c:v>
                </c:pt>
                <c:pt idx="266">
                  <c:v>41296</c:v>
                </c:pt>
                <c:pt idx="267">
                  <c:v>41297</c:v>
                </c:pt>
                <c:pt idx="268">
                  <c:v>41298</c:v>
                </c:pt>
                <c:pt idx="269">
                  <c:v>41299</c:v>
                </c:pt>
                <c:pt idx="270">
                  <c:v>41302</c:v>
                </c:pt>
                <c:pt idx="271">
                  <c:v>41303</c:v>
                </c:pt>
                <c:pt idx="272">
                  <c:v>41304</c:v>
                </c:pt>
                <c:pt idx="273">
                  <c:v>41305</c:v>
                </c:pt>
                <c:pt idx="274">
                  <c:v>41306</c:v>
                </c:pt>
                <c:pt idx="275">
                  <c:v>41309</c:v>
                </c:pt>
                <c:pt idx="276">
                  <c:v>41310</c:v>
                </c:pt>
                <c:pt idx="277">
                  <c:v>41311</c:v>
                </c:pt>
                <c:pt idx="278">
                  <c:v>41312</c:v>
                </c:pt>
                <c:pt idx="279">
                  <c:v>41313</c:v>
                </c:pt>
                <c:pt idx="280">
                  <c:v>41316</c:v>
                </c:pt>
                <c:pt idx="281">
                  <c:v>41317</c:v>
                </c:pt>
                <c:pt idx="282">
                  <c:v>41318</c:v>
                </c:pt>
                <c:pt idx="283">
                  <c:v>41319</c:v>
                </c:pt>
                <c:pt idx="284">
                  <c:v>41320</c:v>
                </c:pt>
                <c:pt idx="285">
                  <c:v>41323</c:v>
                </c:pt>
                <c:pt idx="286">
                  <c:v>41324</c:v>
                </c:pt>
                <c:pt idx="287">
                  <c:v>41325</c:v>
                </c:pt>
                <c:pt idx="288">
                  <c:v>41326</c:v>
                </c:pt>
                <c:pt idx="289">
                  <c:v>41327</c:v>
                </c:pt>
                <c:pt idx="290">
                  <c:v>41330</c:v>
                </c:pt>
                <c:pt idx="291">
                  <c:v>41331</c:v>
                </c:pt>
                <c:pt idx="292">
                  <c:v>41332</c:v>
                </c:pt>
                <c:pt idx="293">
                  <c:v>41333</c:v>
                </c:pt>
                <c:pt idx="294">
                  <c:v>41334</c:v>
                </c:pt>
                <c:pt idx="295">
                  <c:v>41337</c:v>
                </c:pt>
                <c:pt idx="296">
                  <c:v>41338</c:v>
                </c:pt>
                <c:pt idx="297">
                  <c:v>41339</c:v>
                </c:pt>
                <c:pt idx="298">
                  <c:v>41340</c:v>
                </c:pt>
                <c:pt idx="299">
                  <c:v>41344</c:v>
                </c:pt>
                <c:pt idx="300">
                  <c:v>41345</c:v>
                </c:pt>
                <c:pt idx="301">
                  <c:v>41346</c:v>
                </c:pt>
                <c:pt idx="302">
                  <c:v>41347</c:v>
                </c:pt>
                <c:pt idx="303">
                  <c:v>41348</c:v>
                </c:pt>
                <c:pt idx="304">
                  <c:v>41351</c:v>
                </c:pt>
                <c:pt idx="305">
                  <c:v>41352</c:v>
                </c:pt>
                <c:pt idx="306">
                  <c:v>41353</c:v>
                </c:pt>
                <c:pt idx="307">
                  <c:v>41354</c:v>
                </c:pt>
                <c:pt idx="308">
                  <c:v>41355</c:v>
                </c:pt>
                <c:pt idx="309">
                  <c:v>41358</c:v>
                </c:pt>
                <c:pt idx="310">
                  <c:v>41359</c:v>
                </c:pt>
                <c:pt idx="311">
                  <c:v>41360</c:v>
                </c:pt>
                <c:pt idx="312">
                  <c:v>41361</c:v>
                </c:pt>
                <c:pt idx="313">
                  <c:v>41362</c:v>
                </c:pt>
                <c:pt idx="314">
                  <c:v>41365</c:v>
                </c:pt>
                <c:pt idx="315">
                  <c:v>41366</c:v>
                </c:pt>
                <c:pt idx="316">
                  <c:v>41367</c:v>
                </c:pt>
                <c:pt idx="317">
                  <c:v>41368</c:v>
                </c:pt>
                <c:pt idx="318">
                  <c:v>41369</c:v>
                </c:pt>
                <c:pt idx="319">
                  <c:v>41372</c:v>
                </c:pt>
                <c:pt idx="320">
                  <c:v>41373</c:v>
                </c:pt>
                <c:pt idx="321">
                  <c:v>41374</c:v>
                </c:pt>
                <c:pt idx="322">
                  <c:v>41375</c:v>
                </c:pt>
                <c:pt idx="323">
                  <c:v>41376</c:v>
                </c:pt>
                <c:pt idx="324">
                  <c:v>41379</c:v>
                </c:pt>
                <c:pt idx="325">
                  <c:v>41380</c:v>
                </c:pt>
                <c:pt idx="326">
                  <c:v>41381</c:v>
                </c:pt>
                <c:pt idx="327">
                  <c:v>41382</c:v>
                </c:pt>
                <c:pt idx="328">
                  <c:v>41383</c:v>
                </c:pt>
                <c:pt idx="329">
                  <c:v>41386</c:v>
                </c:pt>
                <c:pt idx="330">
                  <c:v>41387</c:v>
                </c:pt>
                <c:pt idx="331">
                  <c:v>41388</c:v>
                </c:pt>
                <c:pt idx="332">
                  <c:v>41389</c:v>
                </c:pt>
                <c:pt idx="333">
                  <c:v>41390</c:v>
                </c:pt>
                <c:pt idx="334">
                  <c:v>41393</c:v>
                </c:pt>
                <c:pt idx="335">
                  <c:v>41394</c:v>
                </c:pt>
                <c:pt idx="336">
                  <c:v>41396</c:v>
                </c:pt>
                <c:pt idx="337">
                  <c:v>41397</c:v>
                </c:pt>
                <c:pt idx="338">
                  <c:v>41400</c:v>
                </c:pt>
                <c:pt idx="339">
                  <c:v>41401</c:v>
                </c:pt>
                <c:pt idx="340">
                  <c:v>41402</c:v>
                </c:pt>
                <c:pt idx="341">
                  <c:v>41404</c:v>
                </c:pt>
                <c:pt idx="342">
                  <c:v>41407</c:v>
                </c:pt>
                <c:pt idx="343">
                  <c:v>41408</c:v>
                </c:pt>
                <c:pt idx="344">
                  <c:v>41409</c:v>
                </c:pt>
                <c:pt idx="345">
                  <c:v>41410</c:v>
                </c:pt>
                <c:pt idx="346">
                  <c:v>41411</c:v>
                </c:pt>
                <c:pt idx="347">
                  <c:v>41414</c:v>
                </c:pt>
                <c:pt idx="348">
                  <c:v>41415</c:v>
                </c:pt>
                <c:pt idx="349">
                  <c:v>41416</c:v>
                </c:pt>
                <c:pt idx="350">
                  <c:v>41417</c:v>
                </c:pt>
                <c:pt idx="351">
                  <c:v>41418</c:v>
                </c:pt>
                <c:pt idx="352">
                  <c:v>41421</c:v>
                </c:pt>
                <c:pt idx="353">
                  <c:v>41422</c:v>
                </c:pt>
                <c:pt idx="354">
                  <c:v>41423</c:v>
                </c:pt>
                <c:pt idx="355">
                  <c:v>41424</c:v>
                </c:pt>
                <c:pt idx="356">
                  <c:v>41425</c:v>
                </c:pt>
                <c:pt idx="357">
                  <c:v>41428</c:v>
                </c:pt>
                <c:pt idx="358">
                  <c:v>41429</c:v>
                </c:pt>
                <c:pt idx="359">
                  <c:v>41430</c:v>
                </c:pt>
                <c:pt idx="360">
                  <c:v>41431</c:v>
                </c:pt>
                <c:pt idx="361">
                  <c:v>41432</c:v>
                </c:pt>
                <c:pt idx="362">
                  <c:v>41435</c:v>
                </c:pt>
                <c:pt idx="363">
                  <c:v>41436</c:v>
                </c:pt>
                <c:pt idx="364">
                  <c:v>41438</c:v>
                </c:pt>
                <c:pt idx="365">
                  <c:v>41439</c:v>
                </c:pt>
                <c:pt idx="366">
                  <c:v>41442</c:v>
                </c:pt>
                <c:pt idx="367">
                  <c:v>41443</c:v>
                </c:pt>
                <c:pt idx="368">
                  <c:v>41444</c:v>
                </c:pt>
                <c:pt idx="369">
                  <c:v>41445</c:v>
                </c:pt>
                <c:pt idx="370">
                  <c:v>41446</c:v>
                </c:pt>
                <c:pt idx="371">
                  <c:v>41449</c:v>
                </c:pt>
                <c:pt idx="372">
                  <c:v>41450</c:v>
                </c:pt>
                <c:pt idx="373">
                  <c:v>41451</c:v>
                </c:pt>
                <c:pt idx="374">
                  <c:v>41452</c:v>
                </c:pt>
                <c:pt idx="375">
                  <c:v>41453</c:v>
                </c:pt>
                <c:pt idx="376">
                  <c:v>41456</c:v>
                </c:pt>
                <c:pt idx="377">
                  <c:v>41457</c:v>
                </c:pt>
                <c:pt idx="378">
                  <c:v>41458</c:v>
                </c:pt>
                <c:pt idx="379">
                  <c:v>41459</c:v>
                </c:pt>
                <c:pt idx="380">
                  <c:v>41460</c:v>
                </c:pt>
                <c:pt idx="381">
                  <c:v>41463</c:v>
                </c:pt>
                <c:pt idx="382">
                  <c:v>41464</c:v>
                </c:pt>
                <c:pt idx="383">
                  <c:v>41465</c:v>
                </c:pt>
                <c:pt idx="384">
                  <c:v>41466</c:v>
                </c:pt>
                <c:pt idx="385">
                  <c:v>41467</c:v>
                </c:pt>
                <c:pt idx="386">
                  <c:v>41470</c:v>
                </c:pt>
                <c:pt idx="387">
                  <c:v>41471</c:v>
                </c:pt>
                <c:pt idx="388">
                  <c:v>41472</c:v>
                </c:pt>
                <c:pt idx="389">
                  <c:v>41473</c:v>
                </c:pt>
                <c:pt idx="390">
                  <c:v>41474</c:v>
                </c:pt>
                <c:pt idx="391">
                  <c:v>41477</c:v>
                </c:pt>
                <c:pt idx="392">
                  <c:v>41478</c:v>
                </c:pt>
                <c:pt idx="393">
                  <c:v>41479</c:v>
                </c:pt>
                <c:pt idx="394">
                  <c:v>41480</c:v>
                </c:pt>
                <c:pt idx="395">
                  <c:v>41481</c:v>
                </c:pt>
                <c:pt idx="396">
                  <c:v>41484</c:v>
                </c:pt>
                <c:pt idx="397">
                  <c:v>41485</c:v>
                </c:pt>
                <c:pt idx="398">
                  <c:v>41486</c:v>
                </c:pt>
                <c:pt idx="399">
                  <c:v>41487</c:v>
                </c:pt>
                <c:pt idx="400">
                  <c:v>41488</c:v>
                </c:pt>
                <c:pt idx="401">
                  <c:v>41491</c:v>
                </c:pt>
                <c:pt idx="402">
                  <c:v>41492</c:v>
                </c:pt>
                <c:pt idx="403">
                  <c:v>41493</c:v>
                </c:pt>
                <c:pt idx="404">
                  <c:v>41494</c:v>
                </c:pt>
                <c:pt idx="405">
                  <c:v>41495</c:v>
                </c:pt>
                <c:pt idx="406">
                  <c:v>41498</c:v>
                </c:pt>
                <c:pt idx="407">
                  <c:v>41499</c:v>
                </c:pt>
                <c:pt idx="408">
                  <c:v>41500</c:v>
                </c:pt>
                <c:pt idx="409">
                  <c:v>41501</c:v>
                </c:pt>
                <c:pt idx="410">
                  <c:v>41502</c:v>
                </c:pt>
                <c:pt idx="411">
                  <c:v>41505</c:v>
                </c:pt>
                <c:pt idx="412">
                  <c:v>41506</c:v>
                </c:pt>
                <c:pt idx="413">
                  <c:v>41507</c:v>
                </c:pt>
                <c:pt idx="414">
                  <c:v>41508</c:v>
                </c:pt>
                <c:pt idx="415">
                  <c:v>41509</c:v>
                </c:pt>
                <c:pt idx="416">
                  <c:v>41512</c:v>
                </c:pt>
                <c:pt idx="417">
                  <c:v>41513</c:v>
                </c:pt>
                <c:pt idx="418">
                  <c:v>41514</c:v>
                </c:pt>
                <c:pt idx="419">
                  <c:v>41515</c:v>
                </c:pt>
                <c:pt idx="420">
                  <c:v>41516</c:v>
                </c:pt>
                <c:pt idx="421">
                  <c:v>41519</c:v>
                </c:pt>
                <c:pt idx="422">
                  <c:v>41520</c:v>
                </c:pt>
                <c:pt idx="423">
                  <c:v>41521</c:v>
                </c:pt>
                <c:pt idx="424">
                  <c:v>41522</c:v>
                </c:pt>
                <c:pt idx="425">
                  <c:v>41523</c:v>
                </c:pt>
                <c:pt idx="426">
                  <c:v>41526</c:v>
                </c:pt>
                <c:pt idx="427">
                  <c:v>41527</c:v>
                </c:pt>
                <c:pt idx="428">
                  <c:v>41528</c:v>
                </c:pt>
                <c:pt idx="429">
                  <c:v>41529</c:v>
                </c:pt>
                <c:pt idx="430">
                  <c:v>41530</c:v>
                </c:pt>
                <c:pt idx="431">
                  <c:v>41533</c:v>
                </c:pt>
                <c:pt idx="432">
                  <c:v>41534</c:v>
                </c:pt>
                <c:pt idx="433">
                  <c:v>41535</c:v>
                </c:pt>
                <c:pt idx="434">
                  <c:v>41536</c:v>
                </c:pt>
                <c:pt idx="435">
                  <c:v>41537</c:v>
                </c:pt>
                <c:pt idx="436">
                  <c:v>41540</c:v>
                </c:pt>
                <c:pt idx="437">
                  <c:v>41541</c:v>
                </c:pt>
                <c:pt idx="438">
                  <c:v>41542</c:v>
                </c:pt>
                <c:pt idx="439">
                  <c:v>41543</c:v>
                </c:pt>
                <c:pt idx="440">
                  <c:v>41544</c:v>
                </c:pt>
                <c:pt idx="441">
                  <c:v>41547</c:v>
                </c:pt>
                <c:pt idx="442">
                  <c:v>41548</c:v>
                </c:pt>
                <c:pt idx="443">
                  <c:v>41549</c:v>
                </c:pt>
                <c:pt idx="444">
                  <c:v>41550</c:v>
                </c:pt>
                <c:pt idx="445">
                  <c:v>41551</c:v>
                </c:pt>
                <c:pt idx="446">
                  <c:v>41554</c:v>
                </c:pt>
                <c:pt idx="447">
                  <c:v>41555</c:v>
                </c:pt>
                <c:pt idx="448">
                  <c:v>41556</c:v>
                </c:pt>
                <c:pt idx="449">
                  <c:v>41557</c:v>
                </c:pt>
                <c:pt idx="450">
                  <c:v>41558</c:v>
                </c:pt>
                <c:pt idx="451">
                  <c:v>41561</c:v>
                </c:pt>
                <c:pt idx="452">
                  <c:v>41562</c:v>
                </c:pt>
                <c:pt idx="453">
                  <c:v>41563</c:v>
                </c:pt>
                <c:pt idx="454">
                  <c:v>41564</c:v>
                </c:pt>
                <c:pt idx="455">
                  <c:v>41565</c:v>
                </c:pt>
                <c:pt idx="456">
                  <c:v>41568</c:v>
                </c:pt>
                <c:pt idx="457">
                  <c:v>41569</c:v>
                </c:pt>
                <c:pt idx="458">
                  <c:v>41570</c:v>
                </c:pt>
                <c:pt idx="459">
                  <c:v>41571</c:v>
                </c:pt>
                <c:pt idx="460">
                  <c:v>41572</c:v>
                </c:pt>
                <c:pt idx="461">
                  <c:v>41575</c:v>
                </c:pt>
                <c:pt idx="462">
                  <c:v>41576</c:v>
                </c:pt>
                <c:pt idx="463">
                  <c:v>41577</c:v>
                </c:pt>
                <c:pt idx="464">
                  <c:v>41578</c:v>
                </c:pt>
                <c:pt idx="465">
                  <c:v>41579</c:v>
                </c:pt>
                <c:pt idx="466">
                  <c:v>41583</c:v>
                </c:pt>
                <c:pt idx="467">
                  <c:v>41584</c:v>
                </c:pt>
                <c:pt idx="468">
                  <c:v>41585</c:v>
                </c:pt>
                <c:pt idx="469">
                  <c:v>41586</c:v>
                </c:pt>
                <c:pt idx="470">
                  <c:v>41589</c:v>
                </c:pt>
                <c:pt idx="471">
                  <c:v>41590</c:v>
                </c:pt>
                <c:pt idx="472">
                  <c:v>41591</c:v>
                </c:pt>
                <c:pt idx="473">
                  <c:v>41592</c:v>
                </c:pt>
                <c:pt idx="474">
                  <c:v>41593</c:v>
                </c:pt>
                <c:pt idx="475">
                  <c:v>41596</c:v>
                </c:pt>
                <c:pt idx="476">
                  <c:v>41597</c:v>
                </c:pt>
                <c:pt idx="477">
                  <c:v>41598</c:v>
                </c:pt>
                <c:pt idx="478">
                  <c:v>41599</c:v>
                </c:pt>
                <c:pt idx="479">
                  <c:v>41600</c:v>
                </c:pt>
                <c:pt idx="480">
                  <c:v>41603</c:v>
                </c:pt>
                <c:pt idx="481">
                  <c:v>41604</c:v>
                </c:pt>
                <c:pt idx="482">
                  <c:v>41605</c:v>
                </c:pt>
                <c:pt idx="483">
                  <c:v>41606</c:v>
                </c:pt>
                <c:pt idx="484">
                  <c:v>41607</c:v>
                </c:pt>
                <c:pt idx="485">
                  <c:v>41610</c:v>
                </c:pt>
                <c:pt idx="486">
                  <c:v>41611</c:v>
                </c:pt>
                <c:pt idx="487">
                  <c:v>41612</c:v>
                </c:pt>
                <c:pt idx="488">
                  <c:v>41613</c:v>
                </c:pt>
                <c:pt idx="489">
                  <c:v>41614</c:v>
                </c:pt>
                <c:pt idx="490">
                  <c:v>41617</c:v>
                </c:pt>
                <c:pt idx="491">
                  <c:v>41618</c:v>
                </c:pt>
                <c:pt idx="492">
                  <c:v>41619</c:v>
                </c:pt>
                <c:pt idx="493">
                  <c:v>41620</c:v>
                </c:pt>
                <c:pt idx="494">
                  <c:v>41621</c:v>
                </c:pt>
                <c:pt idx="495">
                  <c:v>41624</c:v>
                </c:pt>
                <c:pt idx="496">
                  <c:v>41625</c:v>
                </c:pt>
                <c:pt idx="497">
                  <c:v>41626</c:v>
                </c:pt>
                <c:pt idx="498">
                  <c:v>41627</c:v>
                </c:pt>
                <c:pt idx="499">
                  <c:v>41628</c:v>
                </c:pt>
                <c:pt idx="500">
                  <c:v>41631</c:v>
                </c:pt>
                <c:pt idx="501">
                  <c:v>41632</c:v>
                </c:pt>
                <c:pt idx="502">
                  <c:v>41633</c:v>
                </c:pt>
                <c:pt idx="503">
                  <c:v>41634</c:v>
                </c:pt>
                <c:pt idx="504">
                  <c:v>41635</c:v>
                </c:pt>
                <c:pt idx="505">
                  <c:v>41638</c:v>
                </c:pt>
                <c:pt idx="506">
                  <c:v>41645</c:v>
                </c:pt>
                <c:pt idx="507">
                  <c:v>41647</c:v>
                </c:pt>
                <c:pt idx="508">
                  <c:v>41648</c:v>
                </c:pt>
                <c:pt idx="509">
                  <c:v>41649</c:v>
                </c:pt>
                <c:pt idx="510">
                  <c:v>41652</c:v>
                </c:pt>
                <c:pt idx="511">
                  <c:v>41653</c:v>
                </c:pt>
                <c:pt idx="512">
                  <c:v>41654</c:v>
                </c:pt>
                <c:pt idx="513">
                  <c:v>41655</c:v>
                </c:pt>
                <c:pt idx="514">
                  <c:v>41656</c:v>
                </c:pt>
                <c:pt idx="515">
                  <c:v>41659</c:v>
                </c:pt>
                <c:pt idx="516">
                  <c:v>41660</c:v>
                </c:pt>
                <c:pt idx="517">
                  <c:v>41661</c:v>
                </c:pt>
                <c:pt idx="518">
                  <c:v>41662</c:v>
                </c:pt>
                <c:pt idx="519">
                  <c:v>41663</c:v>
                </c:pt>
                <c:pt idx="520">
                  <c:v>41666</c:v>
                </c:pt>
                <c:pt idx="521">
                  <c:v>41667</c:v>
                </c:pt>
                <c:pt idx="522">
                  <c:v>41668</c:v>
                </c:pt>
                <c:pt idx="523">
                  <c:v>41669</c:v>
                </c:pt>
                <c:pt idx="524">
                  <c:v>41670</c:v>
                </c:pt>
                <c:pt idx="525">
                  <c:v>41673</c:v>
                </c:pt>
                <c:pt idx="526">
                  <c:v>41674</c:v>
                </c:pt>
                <c:pt idx="527">
                  <c:v>41675</c:v>
                </c:pt>
                <c:pt idx="528">
                  <c:v>41676</c:v>
                </c:pt>
                <c:pt idx="529">
                  <c:v>41677</c:v>
                </c:pt>
                <c:pt idx="530">
                  <c:v>41680</c:v>
                </c:pt>
                <c:pt idx="531">
                  <c:v>41681</c:v>
                </c:pt>
                <c:pt idx="532">
                  <c:v>41682</c:v>
                </c:pt>
                <c:pt idx="533">
                  <c:v>41683</c:v>
                </c:pt>
                <c:pt idx="534">
                  <c:v>41684</c:v>
                </c:pt>
                <c:pt idx="535">
                  <c:v>41687</c:v>
                </c:pt>
                <c:pt idx="536">
                  <c:v>41688</c:v>
                </c:pt>
                <c:pt idx="537">
                  <c:v>41689</c:v>
                </c:pt>
                <c:pt idx="538">
                  <c:v>41690</c:v>
                </c:pt>
                <c:pt idx="539">
                  <c:v>41691</c:v>
                </c:pt>
                <c:pt idx="540">
                  <c:v>41694</c:v>
                </c:pt>
                <c:pt idx="541">
                  <c:v>41695</c:v>
                </c:pt>
                <c:pt idx="542">
                  <c:v>41696</c:v>
                </c:pt>
                <c:pt idx="543">
                  <c:v>41697</c:v>
                </c:pt>
                <c:pt idx="544">
                  <c:v>41698</c:v>
                </c:pt>
                <c:pt idx="545">
                  <c:v>41701</c:v>
                </c:pt>
                <c:pt idx="546">
                  <c:v>41702</c:v>
                </c:pt>
                <c:pt idx="547">
                  <c:v>41703</c:v>
                </c:pt>
                <c:pt idx="548">
                  <c:v>41704</c:v>
                </c:pt>
                <c:pt idx="549">
                  <c:v>41705</c:v>
                </c:pt>
                <c:pt idx="550">
                  <c:v>41709</c:v>
                </c:pt>
                <c:pt idx="551">
                  <c:v>41710</c:v>
                </c:pt>
                <c:pt idx="552">
                  <c:v>41711</c:v>
                </c:pt>
                <c:pt idx="553">
                  <c:v>41712</c:v>
                </c:pt>
                <c:pt idx="554">
                  <c:v>41715</c:v>
                </c:pt>
                <c:pt idx="555">
                  <c:v>41716</c:v>
                </c:pt>
                <c:pt idx="556">
                  <c:v>41717</c:v>
                </c:pt>
                <c:pt idx="557">
                  <c:v>41718</c:v>
                </c:pt>
                <c:pt idx="558">
                  <c:v>41719</c:v>
                </c:pt>
                <c:pt idx="559">
                  <c:v>41722</c:v>
                </c:pt>
                <c:pt idx="560">
                  <c:v>41723</c:v>
                </c:pt>
                <c:pt idx="561">
                  <c:v>41724</c:v>
                </c:pt>
                <c:pt idx="562">
                  <c:v>41725</c:v>
                </c:pt>
                <c:pt idx="563">
                  <c:v>41726</c:v>
                </c:pt>
                <c:pt idx="564">
                  <c:v>41729</c:v>
                </c:pt>
                <c:pt idx="565">
                  <c:v>41730</c:v>
                </c:pt>
                <c:pt idx="566">
                  <c:v>41731</c:v>
                </c:pt>
                <c:pt idx="567">
                  <c:v>41732</c:v>
                </c:pt>
                <c:pt idx="568">
                  <c:v>41733</c:v>
                </c:pt>
                <c:pt idx="569">
                  <c:v>41736</c:v>
                </c:pt>
                <c:pt idx="570">
                  <c:v>41737</c:v>
                </c:pt>
                <c:pt idx="571">
                  <c:v>41738</c:v>
                </c:pt>
                <c:pt idx="572">
                  <c:v>41739</c:v>
                </c:pt>
                <c:pt idx="573">
                  <c:v>41740</c:v>
                </c:pt>
                <c:pt idx="574">
                  <c:v>41743</c:v>
                </c:pt>
                <c:pt idx="575">
                  <c:v>41744</c:v>
                </c:pt>
                <c:pt idx="576">
                  <c:v>41745</c:v>
                </c:pt>
                <c:pt idx="577">
                  <c:v>41746</c:v>
                </c:pt>
                <c:pt idx="578">
                  <c:v>41747</c:v>
                </c:pt>
                <c:pt idx="579">
                  <c:v>41750</c:v>
                </c:pt>
                <c:pt idx="580">
                  <c:v>41751</c:v>
                </c:pt>
                <c:pt idx="581">
                  <c:v>41752</c:v>
                </c:pt>
                <c:pt idx="582">
                  <c:v>41753</c:v>
                </c:pt>
                <c:pt idx="583">
                  <c:v>41754</c:v>
                </c:pt>
                <c:pt idx="584">
                  <c:v>41757</c:v>
                </c:pt>
                <c:pt idx="585">
                  <c:v>41758</c:v>
                </c:pt>
                <c:pt idx="586">
                  <c:v>41759</c:v>
                </c:pt>
                <c:pt idx="587">
                  <c:v>41761</c:v>
                </c:pt>
                <c:pt idx="588">
                  <c:v>41764</c:v>
                </c:pt>
                <c:pt idx="589">
                  <c:v>41765</c:v>
                </c:pt>
                <c:pt idx="590">
                  <c:v>41766</c:v>
                </c:pt>
                <c:pt idx="591">
                  <c:v>41767</c:v>
                </c:pt>
                <c:pt idx="592">
                  <c:v>41771</c:v>
                </c:pt>
                <c:pt idx="593">
                  <c:v>41772</c:v>
                </c:pt>
                <c:pt idx="594">
                  <c:v>41773</c:v>
                </c:pt>
                <c:pt idx="595">
                  <c:v>41774</c:v>
                </c:pt>
                <c:pt idx="596">
                  <c:v>41775</c:v>
                </c:pt>
                <c:pt idx="597">
                  <c:v>41778</c:v>
                </c:pt>
                <c:pt idx="598">
                  <c:v>41779</c:v>
                </c:pt>
                <c:pt idx="599">
                  <c:v>41780</c:v>
                </c:pt>
                <c:pt idx="600">
                  <c:v>41781</c:v>
                </c:pt>
                <c:pt idx="601">
                  <c:v>41782</c:v>
                </c:pt>
                <c:pt idx="602">
                  <c:v>41785</c:v>
                </c:pt>
                <c:pt idx="603">
                  <c:v>41786</c:v>
                </c:pt>
                <c:pt idx="604">
                  <c:v>41787</c:v>
                </c:pt>
                <c:pt idx="605">
                  <c:v>41788</c:v>
                </c:pt>
                <c:pt idx="606">
                  <c:v>41789</c:v>
                </c:pt>
                <c:pt idx="607">
                  <c:v>41792</c:v>
                </c:pt>
                <c:pt idx="608">
                  <c:v>41793</c:v>
                </c:pt>
                <c:pt idx="609">
                  <c:v>41794</c:v>
                </c:pt>
                <c:pt idx="610">
                  <c:v>41795</c:v>
                </c:pt>
                <c:pt idx="611">
                  <c:v>41796</c:v>
                </c:pt>
                <c:pt idx="612">
                  <c:v>41799</c:v>
                </c:pt>
                <c:pt idx="613">
                  <c:v>41800</c:v>
                </c:pt>
                <c:pt idx="614">
                  <c:v>41801</c:v>
                </c:pt>
                <c:pt idx="615">
                  <c:v>41806</c:v>
                </c:pt>
                <c:pt idx="616">
                  <c:v>41807</c:v>
                </c:pt>
                <c:pt idx="617">
                  <c:v>41808</c:v>
                </c:pt>
                <c:pt idx="618">
                  <c:v>41809</c:v>
                </c:pt>
                <c:pt idx="619">
                  <c:v>41810</c:v>
                </c:pt>
                <c:pt idx="620">
                  <c:v>41813</c:v>
                </c:pt>
                <c:pt idx="621">
                  <c:v>41814</c:v>
                </c:pt>
                <c:pt idx="622">
                  <c:v>41815</c:v>
                </c:pt>
                <c:pt idx="623">
                  <c:v>41816</c:v>
                </c:pt>
                <c:pt idx="624">
                  <c:v>41817</c:v>
                </c:pt>
                <c:pt idx="625">
                  <c:v>41820</c:v>
                </c:pt>
                <c:pt idx="626">
                  <c:v>41821</c:v>
                </c:pt>
                <c:pt idx="627">
                  <c:v>41822</c:v>
                </c:pt>
                <c:pt idx="628">
                  <c:v>41823</c:v>
                </c:pt>
                <c:pt idx="629">
                  <c:v>41824</c:v>
                </c:pt>
                <c:pt idx="630">
                  <c:v>41827</c:v>
                </c:pt>
                <c:pt idx="631">
                  <c:v>41828</c:v>
                </c:pt>
                <c:pt idx="632">
                  <c:v>41829</c:v>
                </c:pt>
                <c:pt idx="633">
                  <c:v>41830</c:v>
                </c:pt>
                <c:pt idx="634">
                  <c:v>41831</c:v>
                </c:pt>
                <c:pt idx="635">
                  <c:v>41834</c:v>
                </c:pt>
                <c:pt idx="636">
                  <c:v>41835</c:v>
                </c:pt>
                <c:pt idx="637">
                  <c:v>41836</c:v>
                </c:pt>
                <c:pt idx="638">
                  <c:v>41837</c:v>
                </c:pt>
                <c:pt idx="639">
                  <c:v>41838</c:v>
                </c:pt>
                <c:pt idx="640">
                  <c:v>41841</c:v>
                </c:pt>
                <c:pt idx="641">
                  <c:v>41842</c:v>
                </c:pt>
                <c:pt idx="642">
                  <c:v>41843</c:v>
                </c:pt>
                <c:pt idx="643">
                  <c:v>41844</c:v>
                </c:pt>
                <c:pt idx="644">
                  <c:v>41845</c:v>
                </c:pt>
                <c:pt idx="645">
                  <c:v>41848</c:v>
                </c:pt>
                <c:pt idx="646">
                  <c:v>41849</c:v>
                </c:pt>
                <c:pt idx="647">
                  <c:v>41850</c:v>
                </c:pt>
                <c:pt idx="648">
                  <c:v>41851</c:v>
                </c:pt>
                <c:pt idx="649">
                  <c:v>41852</c:v>
                </c:pt>
                <c:pt idx="650">
                  <c:v>41855</c:v>
                </c:pt>
                <c:pt idx="651">
                  <c:v>41856</c:v>
                </c:pt>
                <c:pt idx="652">
                  <c:v>41857</c:v>
                </c:pt>
                <c:pt idx="653">
                  <c:v>41858</c:v>
                </c:pt>
                <c:pt idx="654">
                  <c:v>41859</c:v>
                </c:pt>
                <c:pt idx="655">
                  <c:v>41862</c:v>
                </c:pt>
                <c:pt idx="656">
                  <c:v>41863</c:v>
                </c:pt>
                <c:pt idx="657">
                  <c:v>41864</c:v>
                </c:pt>
                <c:pt idx="658">
                  <c:v>41865</c:v>
                </c:pt>
                <c:pt idx="659">
                  <c:v>41866</c:v>
                </c:pt>
                <c:pt idx="660">
                  <c:v>41869</c:v>
                </c:pt>
                <c:pt idx="661">
                  <c:v>41870</c:v>
                </c:pt>
                <c:pt idx="662">
                  <c:v>41871</c:v>
                </c:pt>
                <c:pt idx="663">
                  <c:v>41872</c:v>
                </c:pt>
                <c:pt idx="664">
                  <c:v>41873</c:v>
                </c:pt>
                <c:pt idx="665">
                  <c:v>41876</c:v>
                </c:pt>
                <c:pt idx="666">
                  <c:v>41877</c:v>
                </c:pt>
                <c:pt idx="667">
                  <c:v>41878</c:v>
                </c:pt>
                <c:pt idx="668">
                  <c:v>41879</c:v>
                </c:pt>
                <c:pt idx="669">
                  <c:v>41880</c:v>
                </c:pt>
                <c:pt idx="670">
                  <c:v>41883</c:v>
                </c:pt>
                <c:pt idx="671">
                  <c:v>41884</c:v>
                </c:pt>
                <c:pt idx="672">
                  <c:v>41885</c:v>
                </c:pt>
                <c:pt idx="673">
                  <c:v>41886</c:v>
                </c:pt>
                <c:pt idx="674">
                  <c:v>41887</c:v>
                </c:pt>
                <c:pt idx="675">
                  <c:v>41890</c:v>
                </c:pt>
                <c:pt idx="676">
                  <c:v>41891</c:v>
                </c:pt>
                <c:pt idx="677">
                  <c:v>41892</c:v>
                </c:pt>
                <c:pt idx="678">
                  <c:v>41893</c:v>
                </c:pt>
                <c:pt idx="679">
                  <c:v>41894</c:v>
                </c:pt>
                <c:pt idx="680">
                  <c:v>41897</c:v>
                </c:pt>
                <c:pt idx="681">
                  <c:v>41898</c:v>
                </c:pt>
                <c:pt idx="682">
                  <c:v>41899</c:v>
                </c:pt>
                <c:pt idx="683">
                  <c:v>41900</c:v>
                </c:pt>
                <c:pt idx="684">
                  <c:v>41901</c:v>
                </c:pt>
                <c:pt idx="685">
                  <c:v>41904</c:v>
                </c:pt>
                <c:pt idx="686">
                  <c:v>41905</c:v>
                </c:pt>
                <c:pt idx="687">
                  <c:v>41906</c:v>
                </c:pt>
                <c:pt idx="688">
                  <c:v>41907</c:v>
                </c:pt>
                <c:pt idx="689">
                  <c:v>41908</c:v>
                </c:pt>
                <c:pt idx="690">
                  <c:v>41911</c:v>
                </c:pt>
                <c:pt idx="691">
                  <c:v>41912</c:v>
                </c:pt>
                <c:pt idx="692">
                  <c:v>41913</c:v>
                </c:pt>
                <c:pt idx="693">
                  <c:v>41914</c:v>
                </c:pt>
                <c:pt idx="694">
                  <c:v>41915</c:v>
                </c:pt>
                <c:pt idx="695">
                  <c:v>41918</c:v>
                </c:pt>
                <c:pt idx="696">
                  <c:v>41919</c:v>
                </c:pt>
                <c:pt idx="697">
                  <c:v>41920</c:v>
                </c:pt>
                <c:pt idx="698">
                  <c:v>41921</c:v>
                </c:pt>
                <c:pt idx="699">
                  <c:v>41922</c:v>
                </c:pt>
                <c:pt idx="700">
                  <c:v>41925</c:v>
                </c:pt>
                <c:pt idx="701">
                  <c:v>41926</c:v>
                </c:pt>
                <c:pt idx="702">
                  <c:v>41927</c:v>
                </c:pt>
                <c:pt idx="703">
                  <c:v>41928</c:v>
                </c:pt>
                <c:pt idx="704">
                  <c:v>41929</c:v>
                </c:pt>
                <c:pt idx="705">
                  <c:v>41932</c:v>
                </c:pt>
                <c:pt idx="706">
                  <c:v>41933</c:v>
                </c:pt>
                <c:pt idx="707">
                  <c:v>41934</c:v>
                </c:pt>
                <c:pt idx="708">
                  <c:v>41935</c:v>
                </c:pt>
                <c:pt idx="709">
                  <c:v>41936</c:v>
                </c:pt>
                <c:pt idx="710">
                  <c:v>41939</c:v>
                </c:pt>
                <c:pt idx="711">
                  <c:v>41940</c:v>
                </c:pt>
                <c:pt idx="712">
                  <c:v>41941</c:v>
                </c:pt>
                <c:pt idx="713">
                  <c:v>41942</c:v>
                </c:pt>
                <c:pt idx="714">
                  <c:v>41943</c:v>
                </c:pt>
                <c:pt idx="715">
                  <c:v>41946</c:v>
                </c:pt>
                <c:pt idx="716">
                  <c:v>41948</c:v>
                </c:pt>
                <c:pt idx="717">
                  <c:v>41949</c:v>
                </c:pt>
                <c:pt idx="718">
                  <c:v>41950</c:v>
                </c:pt>
                <c:pt idx="719">
                  <c:v>41953</c:v>
                </c:pt>
                <c:pt idx="720">
                  <c:v>41954</c:v>
                </c:pt>
                <c:pt idx="721">
                  <c:v>41955</c:v>
                </c:pt>
                <c:pt idx="722">
                  <c:v>41956</c:v>
                </c:pt>
                <c:pt idx="723">
                  <c:v>41957</c:v>
                </c:pt>
                <c:pt idx="724">
                  <c:v>41960</c:v>
                </c:pt>
                <c:pt idx="725">
                  <c:v>41961</c:v>
                </c:pt>
                <c:pt idx="726">
                  <c:v>41962</c:v>
                </c:pt>
                <c:pt idx="727">
                  <c:v>41963</c:v>
                </c:pt>
                <c:pt idx="728">
                  <c:v>41964</c:v>
                </c:pt>
                <c:pt idx="729">
                  <c:v>41967</c:v>
                </c:pt>
                <c:pt idx="730">
                  <c:v>41968</c:v>
                </c:pt>
                <c:pt idx="731">
                  <c:v>41969</c:v>
                </c:pt>
                <c:pt idx="732">
                  <c:v>41970</c:v>
                </c:pt>
                <c:pt idx="733">
                  <c:v>41971</c:v>
                </c:pt>
                <c:pt idx="734">
                  <c:v>41974</c:v>
                </c:pt>
                <c:pt idx="735">
                  <c:v>41975</c:v>
                </c:pt>
                <c:pt idx="736">
                  <c:v>41976</c:v>
                </c:pt>
                <c:pt idx="737">
                  <c:v>41977</c:v>
                </c:pt>
                <c:pt idx="738">
                  <c:v>41978</c:v>
                </c:pt>
                <c:pt idx="739">
                  <c:v>41981</c:v>
                </c:pt>
                <c:pt idx="740">
                  <c:v>41982</c:v>
                </c:pt>
                <c:pt idx="741">
                  <c:v>41983</c:v>
                </c:pt>
                <c:pt idx="742">
                  <c:v>41984</c:v>
                </c:pt>
                <c:pt idx="743">
                  <c:v>41985</c:v>
                </c:pt>
                <c:pt idx="744">
                  <c:v>41988</c:v>
                </c:pt>
                <c:pt idx="745">
                  <c:v>41989</c:v>
                </c:pt>
                <c:pt idx="746">
                  <c:v>41990</c:v>
                </c:pt>
                <c:pt idx="747">
                  <c:v>41991</c:v>
                </c:pt>
                <c:pt idx="748">
                  <c:v>41992</c:v>
                </c:pt>
                <c:pt idx="749">
                  <c:v>41995</c:v>
                </c:pt>
                <c:pt idx="750">
                  <c:v>41996</c:v>
                </c:pt>
                <c:pt idx="751">
                  <c:v>41997</c:v>
                </c:pt>
                <c:pt idx="752">
                  <c:v>41998</c:v>
                </c:pt>
                <c:pt idx="753">
                  <c:v>41999</c:v>
                </c:pt>
                <c:pt idx="754">
                  <c:v>42002</c:v>
                </c:pt>
                <c:pt idx="755">
                  <c:v>42003</c:v>
                </c:pt>
                <c:pt idx="756">
                  <c:v>42009</c:v>
                </c:pt>
                <c:pt idx="757">
                  <c:v>42010</c:v>
                </c:pt>
                <c:pt idx="758">
                  <c:v>42012</c:v>
                </c:pt>
                <c:pt idx="759">
                  <c:v>42013</c:v>
                </c:pt>
                <c:pt idx="760">
                  <c:v>42016</c:v>
                </c:pt>
                <c:pt idx="761">
                  <c:v>42017</c:v>
                </c:pt>
                <c:pt idx="762">
                  <c:v>42018</c:v>
                </c:pt>
                <c:pt idx="763">
                  <c:v>42019</c:v>
                </c:pt>
                <c:pt idx="764">
                  <c:v>42020</c:v>
                </c:pt>
                <c:pt idx="765">
                  <c:v>42023</c:v>
                </c:pt>
                <c:pt idx="766">
                  <c:v>42024</c:v>
                </c:pt>
                <c:pt idx="767">
                  <c:v>42025</c:v>
                </c:pt>
                <c:pt idx="768">
                  <c:v>42026</c:v>
                </c:pt>
                <c:pt idx="769">
                  <c:v>42027</c:v>
                </c:pt>
                <c:pt idx="770">
                  <c:v>42030</c:v>
                </c:pt>
                <c:pt idx="771">
                  <c:v>42031</c:v>
                </c:pt>
                <c:pt idx="772">
                  <c:v>42032</c:v>
                </c:pt>
                <c:pt idx="773">
                  <c:v>42033</c:v>
                </c:pt>
                <c:pt idx="774">
                  <c:v>42034</c:v>
                </c:pt>
                <c:pt idx="775">
                  <c:v>42037</c:v>
                </c:pt>
                <c:pt idx="776">
                  <c:v>42038</c:v>
                </c:pt>
                <c:pt idx="777">
                  <c:v>42039</c:v>
                </c:pt>
                <c:pt idx="778">
                  <c:v>42040</c:v>
                </c:pt>
                <c:pt idx="779">
                  <c:v>42041</c:v>
                </c:pt>
                <c:pt idx="780">
                  <c:v>42044</c:v>
                </c:pt>
                <c:pt idx="781">
                  <c:v>42045</c:v>
                </c:pt>
                <c:pt idx="782">
                  <c:v>42046</c:v>
                </c:pt>
                <c:pt idx="783">
                  <c:v>42047</c:v>
                </c:pt>
                <c:pt idx="784">
                  <c:v>42048</c:v>
                </c:pt>
                <c:pt idx="785">
                  <c:v>42051</c:v>
                </c:pt>
                <c:pt idx="786">
                  <c:v>42052</c:v>
                </c:pt>
                <c:pt idx="787">
                  <c:v>42053</c:v>
                </c:pt>
                <c:pt idx="788">
                  <c:v>42054</c:v>
                </c:pt>
                <c:pt idx="789">
                  <c:v>42055</c:v>
                </c:pt>
                <c:pt idx="790">
                  <c:v>42059</c:v>
                </c:pt>
                <c:pt idx="791">
                  <c:v>42060</c:v>
                </c:pt>
                <c:pt idx="792">
                  <c:v>42061</c:v>
                </c:pt>
                <c:pt idx="793">
                  <c:v>42062</c:v>
                </c:pt>
                <c:pt idx="794">
                  <c:v>42065</c:v>
                </c:pt>
                <c:pt idx="795">
                  <c:v>42066</c:v>
                </c:pt>
                <c:pt idx="796">
                  <c:v>42067</c:v>
                </c:pt>
                <c:pt idx="797">
                  <c:v>42068</c:v>
                </c:pt>
                <c:pt idx="798">
                  <c:v>42069</c:v>
                </c:pt>
                <c:pt idx="799">
                  <c:v>42073</c:v>
                </c:pt>
                <c:pt idx="800">
                  <c:v>42074</c:v>
                </c:pt>
                <c:pt idx="801">
                  <c:v>42075</c:v>
                </c:pt>
                <c:pt idx="802">
                  <c:v>42076</c:v>
                </c:pt>
                <c:pt idx="803">
                  <c:v>42079</c:v>
                </c:pt>
                <c:pt idx="804">
                  <c:v>42080</c:v>
                </c:pt>
                <c:pt idx="805">
                  <c:v>42081</c:v>
                </c:pt>
                <c:pt idx="806">
                  <c:v>42082</c:v>
                </c:pt>
                <c:pt idx="807">
                  <c:v>42083</c:v>
                </c:pt>
                <c:pt idx="808">
                  <c:v>42086</c:v>
                </c:pt>
                <c:pt idx="809">
                  <c:v>42087</c:v>
                </c:pt>
                <c:pt idx="810">
                  <c:v>42088</c:v>
                </c:pt>
                <c:pt idx="811">
                  <c:v>42089</c:v>
                </c:pt>
                <c:pt idx="812">
                  <c:v>42090</c:v>
                </c:pt>
                <c:pt idx="813">
                  <c:v>42093</c:v>
                </c:pt>
                <c:pt idx="814">
                  <c:v>42094</c:v>
                </c:pt>
                <c:pt idx="815">
                  <c:v>42095</c:v>
                </c:pt>
                <c:pt idx="816">
                  <c:v>42096</c:v>
                </c:pt>
                <c:pt idx="817">
                  <c:v>42097</c:v>
                </c:pt>
                <c:pt idx="818">
                  <c:v>42100</c:v>
                </c:pt>
                <c:pt idx="819">
                  <c:v>42101</c:v>
                </c:pt>
                <c:pt idx="820">
                  <c:v>42102</c:v>
                </c:pt>
                <c:pt idx="821">
                  <c:v>42103</c:v>
                </c:pt>
                <c:pt idx="822">
                  <c:v>42104</c:v>
                </c:pt>
                <c:pt idx="823">
                  <c:v>42107</c:v>
                </c:pt>
                <c:pt idx="824">
                  <c:v>42108</c:v>
                </c:pt>
                <c:pt idx="825">
                  <c:v>42109</c:v>
                </c:pt>
                <c:pt idx="826">
                  <c:v>42110</c:v>
                </c:pt>
                <c:pt idx="827">
                  <c:v>42111</c:v>
                </c:pt>
                <c:pt idx="828">
                  <c:v>42114</c:v>
                </c:pt>
                <c:pt idx="829">
                  <c:v>42115</c:v>
                </c:pt>
                <c:pt idx="830">
                  <c:v>42116</c:v>
                </c:pt>
                <c:pt idx="831">
                  <c:v>42117</c:v>
                </c:pt>
                <c:pt idx="832">
                  <c:v>42118</c:v>
                </c:pt>
                <c:pt idx="833">
                  <c:v>42121</c:v>
                </c:pt>
                <c:pt idx="834">
                  <c:v>42122</c:v>
                </c:pt>
                <c:pt idx="835">
                  <c:v>42123</c:v>
                </c:pt>
                <c:pt idx="836">
                  <c:v>42124</c:v>
                </c:pt>
                <c:pt idx="837">
                  <c:v>42129</c:v>
                </c:pt>
                <c:pt idx="838">
                  <c:v>42130</c:v>
                </c:pt>
                <c:pt idx="839">
                  <c:v>42131</c:v>
                </c:pt>
                <c:pt idx="840">
                  <c:v>42132</c:v>
                </c:pt>
                <c:pt idx="841">
                  <c:v>42136</c:v>
                </c:pt>
                <c:pt idx="842">
                  <c:v>42137</c:v>
                </c:pt>
                <c:pt idx="843">
                  <c:v>42138</c:v>
                </c:pt>
                <c:pt idx="844">
                  <c:v>42139</c:v>
                </c:pt>
                <c:pt idx="845">
                  <c:v>42142</c:v>
                </c:pt>
                <c:pt idx="846">
                  <c:v>42143</c:v>
                </c:pt>
                <c:pt idx="847">
                  <c:v>42144</c:v>
                </c:pt>
                <c:pt idx="848">
                  <c:v>42145</c:v>
                </c:pt>
                <c:pt idx="849">
                  <c:v>42146</c:v>
                </c:pt>
                <c:pt idx="850">
                  <c:v>42149</c:v>
                </c:pt>
                <c:pt idx="851">
                  <c:v>42150</c:v>
                </c:pt>
                <c:pt idx="852">
                  <c:v>42151</c:v>
                </c:pt>
                <c:pt idx="853">
                  <c:v>42152</c:v>
                </c:pt>
                <c:pt idx="854">
                  <c:v>42153</c:v>
                </c:pt>
                <c:pt idx="855">
                  <c:v>42156</c:v>
                </c:pt>
                <c:pt idx="856">
                  <c:v>42157</c:v>
                </c:pt>
                <c:pt idx="857">
                  <c:v>42158</c:v>
                </c:pt>
                <c:pt idx="858">
                  <c:v>42159</c:v>
                </c:pt>
                <c:pt idx="859">
                  <c:v>42160</c:v>
                </c:pt>
                <c:pt idx="860">
                  <c:v>42163</c:v>
                </c:pt>
                <c:pt idx="861">
                  <c:v>42164</c:v>
                </c:pt>
                <c:pt idx="862">
                  <c:v>42165</c:v>
                </c:pt>
                <c:pt idx="863">
                  <c:v>42166</c:v>
                </c:pt>
                <c:pt idx="864">
                  <c:v>42170</c:v>
                </c:pt>
                <c:pt idx="865">
                  <c:v>42171</c:v>
                </c:pt>
                <c:pt idx="866">
                  <c:v>42172</c:v>
                </c:pt>
                <c:pt idx="867">
                  <c:v>42173</c:v>
                </c:pt>
                <c:pt idx="868">
                  <c:v>42174</c:v>
                </c:pt>
                <c:pt idx="869">
                  <c:v>42177</c:v>
                </c:pt>
                <c:pt idx="870">
                  <c:v>42178</c:v>
                </c:pt>
                <c:pt idx="871">
                  <c:v>42179</c:v>
                </c:pt>
                <c:pt idx="872">
                  <c:v>42180</c:v>
                </c:pt>
                <c:pt idx="873">
                  <c:v>42181</c:v>
                </c:pt>
                <c:pt idx="874">
                  <c:v>42184</c:v>
                </c:pt>
                <c:pt idx="875">
                  <c:v>42185</c:v>
                </c:pt>
                <c:pt idx="876">
                  <c:v>42186</c:v>
                </c:pt>
                <c:pt idx="877">
                  <c:v>42187</c:v>
                </c:pt>
                <c:pt idx="878">
                  <c:v>42188</c:v>
                </c:pt>
                <c:pt idx="879">
                  <c:v>42191</c:v>
                </c:pt>
                <c:pt idx="880">
                  <c:v>42192</c:v>
                </c:pt>
                <c:pt idx="881">
                  <c:v>42193</c:v>
                </c:pt>
                <c:pt idx="882">
                  <c:v>42194</c:v>
                </c:pt>
                <c:pt idx="883">
                  <c:v>42195</c:v>
                </c:pt>
                <c:pt idx="884">
                  <c:v>42198</c:v>
                </c:pt>
                <c:pt idx="885">
                  <c:v>42199</c:v>
                </c:pt>
                <c:pt idx="886">
                  <c:v>42200</c:v>
                </c:pt>
                <c:pt idx="887">
                  <c:v>42201</c:v>
                </c:pt>
                <c:pt idx="888">
                  <c:v>42202</c:v>
                </c:pt>
                <c:pt idx="889">
                  <c:v>42205</c:v>
                </c:pt>
                <c:pt idx="890">
                  <c:v>42206</c:v>
                </c:pt>
                <c:pt idx="891">
                  <c:v>42207</c:v>
                </c:pt>
                <c:pt idx="892">
                  <c:v>42208</c:v>
                </c:pt>
                <c:pt idx="893">
                  <c:v>42209</c:v>
                </c:pt>
                <c:pt idx="894">
                  <c:v>42212</c:v>
                </c:pt>
                <c:pt idx="895">
                  <c:v>42213</c:v>
                </c:pt>
                <c:pt idx="896">
                  <c:v>42214</c:v>
                </c:pt>
                <c:pt idx="897">
                  <c:v>42215</c:v>
                </c:pt>
                <c:pt idx="898">
                  <c:v>42216</c:v>
                </c:pt>
                <c:pt idx="899">
                  <c:v>42219</c:v>
                </c:pt>
                <c:pt idx="900">
                  <c:v>42220</c:v>
                </c:pt>
                <c:pt idx="901">
                  <c:v>42221</c:v>
                </c:pt>
                <c:pt idx="902">
                  <c:v>42222</c:v>
                </c:pt>
                <c:pt idx="903">
                  <c:v>42223</c:v>
                </c:pt>
                <c:pt idx="904">
                  <c:v>42226</c:v>
                </c:pt>
                <c:pt idx="905">
                  <c:v>42227</c:v>
                </c:pt>
                <c:pt idx="906">
                  <c:v>42228</c:v>
                </c:pt>
                <c:pt idx="907">
                  <c:v>42229</c:v>
                </c:pt>
                <c:pt idx="908">
                  <c:v>42230</c:v>
                </c:pt>
                <c:pt idx="909">
                  <c:v>42233</c:v>
                </c:pt>
                <c:pt idx="910">
                  <c:v>42234</c:v>
                </c:pt>
                <c:pt idx="911">
                  <c:v>42235</c:v>
                </c:pt>
                <c:pt idx="912">
                  <c:v>42236</c:v>
                </c:pt>
                <c:pt idx="913">
                  <c:v>42237</c:v>
                </c:pt>
                <c:pt idx="914">
                  <c:v>42240</c:v>
                </c:pt>
                <c:pt idx="915">
                  <c:v>42241</c:v>
                </c:pt>
                <c:pt idx="916">
                  <c:v>42242</c:v>
                </c:pt>
                <c:pt idx="917">
                  <c:v>42243</c:v>
                </c:pt>
                <c:pt idx="918">
                  <c:v>42244</c:v>
                </c:pt>
                <c:pt idx="919">
                  <c:v>42247</c:v>
                </c:pt>
                <c:pt idx="920">
                  <c:v>42248</c:v>
                </c:pt>
                <c:pt idx="921">
                  <c:v>42249</c:v>
                </c:pt>
                <c:pt idx="922">
                  <c:v>42250</c:v>
                </c:pt>
                <c:pt idx="923">
                  <c:v>42251</c:v>
                </c:pt>
                <c:pt idx="924">
                  <c:v>42254</c:v>
                </c:pt>
                <c:pt idx="925">
                  <c:v>42255</c:v>
                </c:pt>
                <c:pt idx="926">
                  <c:v>42256</c:v>
                </c:pt>
                <c:pt idx="927">
                  <c:v>42257</c:v>
                </c:pt>
                <c:pt idx="928">
                  <c:v>42258</c:v>
                </c:pt>
                <c:pt idx="929">
                  <c:v>42261</c:v>
                </c:pt>
                <c:pt idx="930">
                  <c:v>42262</c:v>
                </c:pt>
                <c:pt idx="931">
                  <c:v>42263</c:v>
                </c:pt>
                <c:pt idx="932">
                  <c:v>42264</c:v>
                </c:pt>
                <c:pt idx="933">
                  <c:v>42265</c:v>
                </c:pt>
                <c:pt idx="934">
                  <c:v>42268</c:v>
                </c:pt>
                <c:pt idx="935">
                  <c:v>42269</c:v>
                </c:pt>
                <c:pt idx="936">
                  <c:v>42270</c:v>
                </c:pt>
                <c:pt idx="937">
                  <c:v>42271</c:v>
                </c:pt>
                <c:pt idx="938">
                  <c:v>42272</c:v>
                </c:pt>
                <c:pt idx="939">
                  <c:v>42275</c:v>
                </c:pt>
                <c:pt idx="940">
                  <c:v>42276</c:v>
                </c:pt>
                <c:pt idx="941">
                  <c:v>42277</c:v>
                </c:pt>
                <c:pt idx="942">
                  <c:v>42278</c:v>
                </c:pt>
                <c:pt idx="943">
                  <c:v>42279</c:v>
                </c:pt>
                <c:pt idx="944">
                  <c:v>42282</c:v>
                </c:pt>
                <c:pt idx="945">
                  <c:v>42283</c:v>
                </c:pt>
                <c:pt idx="946">
                  <c:v>42284</c:v>
                </c:pt>
                <c:pt idx="947">
                  <c:v>42285</c:v>
                </c:pt>
                <c:pt idx="948">
                  <c:v>42286</c:v>
                </c:pt>
                <c:pt idx="949">
                  <c:v>42289</c:v>
                </c:pt>
                <c:pt idx="950">
                  <c:v>42290</c:v>
                </c:pt>
                <c:pt idx="951">
                  <c:v>42291</c:v>
                </c:pt>
                <c:pt idx="952">
                  <c:v>42292</c:v>
                </c:pt>
                <c:pt idx="953">
                  <c:v>42293</c:v>
                </c:pt>
                <c:pt idx="954">
                  <c:v>42296</c:v>
                </c:pt>
                <c:pt idx="955">
                  <c:v>42297</c:v>
                </c:pt>
                <c:pt idx="956">
                  <c:v>42298</c:v>
                </c:pt>
                <c:pt idx="957">
                  <c:v>42299</c:v>
                </c:pt>
                <c:pt idx="958">
                  <c:v>42300</c:v>
                </c:pt>
                <c:pt idx="959">
                  <c:v>42303</c:v>
                </c:pt>
                <c:pt idx="960">
                  <c:v>42304</c:v>
                </c:pt>
                <c:pt idx="961">
                  <c:v>42305</c:v>
                </c:pt>
                <c:pt idx="962">
                  <c:v>42306</c:v>
                </c:pt>
                <c:pt idx="963">
                  <c:v>42307</c:v>
                </c:pt>
                <c:pt idx="964">
                  <c:v>42310</c:v>
                </c:pt>
                <c:pt idx="965">
                  <c:v>42311</c:v>
                </c:pt>
                <c:pt idx="966">
                  <c:v>42313</c:v>
                </c:pt>
                <c:pt idx="967">
                  <c:v>42314</c:v>
                </c:pt>
                <c:pt idx="968">
                  <c:v>42317</c:v>
                </c:pt>
                <c:pt idx="969">
                  <c:v>42318</c:v>
                </c:pt>
                <c:pt idx="970">
                  <c:v>42319</c:v>
                </c:pt>
                <c:pt idx="971">
                  <c:v>42320</c:v>
                </c:pt>
                <c:pt idx="972">
                  <c:v>42321</c:v>
                </c:pt>
                <c:pt idx="973">
                  <c:v>42324</c:v>
                </c:pt>
                <c:pt idx="974">
                  <c:v>42325</c:v>
                </c:pt>
                <c:pt idx="975">
                  <c:v>42326</c:v>
                </c:pt>
                <c:pt idx="976">
                  <c:v>42327</c:v>
                </c:pt>
                <c:pt idx="977">
                  <c:v>42328</c:v>
                </c:pt>
                <c:pt idx="978">
                  <c:v>42331</c:v>
                </c:pt>
                <c:pt idx="979">
                  <c:v>42332</c:v>
                </c:pt>
                <c:pt idx="980">
                  <c:v>42333</c:v>
                </c:pt>
                <c:pt idx="981">
                  <c:v>42334</c:v>
                </c:pt>
                <c:pt idx="982">
                  <c:v>42335</c:v>
                </c:pt>
                <c:pt idx="983">
                  <c:v>42338</c:v>
                </c:pt>
                <c:pt idx="984">
                  <c:v>42339</c:v>
                </c:pt>
                <c:pt idx="985">
                  <c:v>42340</c:v>
                </c:pt>
                <c:pt idx="986">
                  <c:v>42341</c:v>
                </c:pt>
                <c:pt idx="987">
                  <c:v>42342</c:v>
                </c:pt>
                <c:pt idx="988">
                  <c:v>42345</c:v>
                </c:pt>
                <c:pt idx="989">
                  <c:v>42346</c:v>
                </c:pt>
                <c:pt idx="990">
                  <c:v>42347</c:v>
                </c:pt>
                <c:pt idx="991">
                  <c:v>42348</c:v>
                </c:pt>
                <c:pt idx="992">
                  <c:v>42349</c:v>
                </c:pt>
                <c:pt idx="993">
                  <c:v>42352</c:v>
                </c:pt>
                <c:pt idx="994">
                  <c:v>42353</c:v>
                </c:pt>
                <c:pt idx="995">
                  <c:v>42354</c:v>
                </c:pt>
                <c:pt idx="996">
                  <c:v>42355</c:v>
                </c:pt>
                <c:pt idx="997">
                  <c:v>42356</c:v>
                </c:pt>
                <c:pt idx="998">
                  <c:v>42359</c:v>
                </c:pt>
                <c:pt idx="999">
                  <c:v>42360</c:v>
                </c:pt>
                <c:pt idx="1000">
                  <c:v>42361</c:v>
                </c:pt>
                <c:pt idx="1001">
                  <c:v>42362</c:v>
                </c:pt>
                <c:pt idx="1002">
                  <c:v>42363</c:v>
                </c:pt>
                <c:pt idx="1003">
                  <c:v>42366</c:v>
                </c:pt>
                <c:pt idx="1004">
                  <c:v>42367</c:v>
                </c:pt>
                <c:pt idx="1005">
                  <c:v>42368</c:v>
                </c:pt>
                <c:pt idx="1006">
                  <c:v>42373</c:v>
                </c:pt>
                <c:pt idx="1007">
                  <c:v>42374</c:v>
                </c:pt>
                <c:pt idx="1008">
                  <c:v>42375</c:v>
                </c:pt>
                <c:pt idx="1009">
                  <c:v>42380</c:v>
                </c:pt>
                <c:pt idx="1010">
                  <c:v>42381</c:v>
                </c:pt>
                <c:pt idx="1011">
                  <c:v>42382</c:v>
                </c:pt>
                <c:pt idx="1012">
                  <c:v>42383</c:v>
                </c:pt>
                <c:pt idx="1013">
                  <c:v>42384</c:v>
                </c:pt>
                <c:pt idx="1014">
                  <c:v>42387</c:v>
                </c:pt>
                <c:pt idx="1015">
                  <c:v>42388</c:v>
                </c:pt>
                <c:pt idx="1016">
                  <c:v>42389</c:v>
                </c:pt>
                <c:pt idx="1017">
                  <c:v>42390</c:v>
                </c:pt>
                <c:pt idx="1018">
                  <c:v>42391</c:v>
                </c:pt>
                <c:pt idx="1019">
                  <c:v>42394</c:v>
                </c:pt>
                <c:pt idx="1020">
                  <c:v>42395</c:v>
                </c:pt>
                <c:pt idx="1021">
                  <c:v>42396</c:v>
                </c:pt>
                <c:pt idx="1022">
                  <c:v>42397</c:v>
                </c:pt>
                <c:pt idx="1023">
                  <c:v>42398</c:v>
                </c:pt>
                <c:pt idx="1024">
                  <c:v>42401</c:v>
                </c:pt>
                <c:pt idx="1025">
                  <c:v>42402</c:v>
                </c:pt>
                <c:pt idx="1026">
                  <c:v>42403</c:v>
                </c:pt>
                <c:pt idx="1027">
                  <c:v>42404</c:v>
                </c:pt>
                <c:pt idx="1028">
                  <c:v>42405</c:v>
                </c:pt>
                <c:pt idx="1029">
                  <c:v>42408</c:v>
                </c:pt>
                <c:pt idx="1030">
                  <c:v>42409</c:v>
                </c:pt>
                <c:pt idx="1031">
                  <c:v>42410</c:v>
                </c:pt>
                <c:pt idx="1032">
                  <c:v>42411</c:v>
                </c:pt>
                <c:pt idx="1033">
                  <c:v>42412</c:v>
                </c:pt>
                <c:pt idx="1034">
                  <c:v>42415</c:v>
                </c:pt>
                <c:pt idx="1035">
                  <c:v>42416</c:v>
                </c:pt>
                <c:pt idx="1036">
                  <c:v>42417</c:v>
                </c:pt>
                <c:pt idx="1037">
                  <c:v>42418</c:v>
                </c:pt>
                <c:pt idx="1038">
                  <c:v>42419</c:v>
                </c:pt>
                <c:pt idx="1039">
                  <c:v>42420</c:v>
                </c:pt>
                <c:pt idx="1040">
                  <c:v>42422</c:v>
                </c:pt>
                <c:pt idx="1041">
                  <c:v>42424</c:v>
                </c:pt>
                <c:pt idx="1042">
                  <c:v>42425</c:v>
                </c:pt>
                <c:pt idx="1043">
                  <c:v>42426</c:v>
                </c:pt>
                <c:pt idx="1044">
                  <c:v>42429</c:v>
                </c:pt>
                <c:pt idx="1045">
                  <c:v>42430</c:v>
                </c:pt>
                <c:pt idx="1046">
                  <c:v>42431</c:v>
                </c:pt>
                <c:pt idx="1047">
                  <c:v>42432</c:v>
                </c:pt>
                <c:pt idx="1048">
                  <c:v>42433</c:v>
                </c:pt>
                <c:pt idx="1049">
                  <c:v>42436</c:v>
                </c:pt>
                <c:pt idx="1050">
                  <c:v>42438</c:v>
                </c:pt>
                <c:pt idx="1051">
                  <c:v>42439</c:v>
                </c:pt>
                <c:pt idx="1052">
                  <c:v>42440</c:v>
                </c:pt>
                <c:pt idx="1053">
                  <c:v>42443</c:v>
                </c:pt>
                <c:pt idx="1054">
                  <c:v>42444</c:v>
                </c:pt>
                <c:pt idx="1055">
                  <c:v>42445</c:v>
                </c:pt>
                <c:pt idx="1056">
                  <c:v>42446</c:v>
                </c:pt>
                <c:pt idx="1057">
                  <c:v>42447</c:v>
                </c:pt>
                <c:pt idx="1058">
                  <c:v>42450</c:v>
                </c:pt>
                <c:pt idx="1059">
                  <c:v>42451</c:v>
                </c:pt>
                <c:pt idx="1060">
                  <c:v>42452</c:v>
                </c:pt>
                <c:pt idx="1061">
                  <c:v>42453</c:v>
                </c:pt>
                <c:pt idx="1062">
                  <c:v>42454</c:v>
                </c:pt>
                <c:pt idx="1063">
                  <c:v>42457</c:v>
                </c:pt>
                <c:pt idx="1064">
                  <c:v>42458</c:v>
                </c:pt>
                <c:pt idx="1065">
                  <c:v>42459</c:v>
                </c:pt>
                <c:pt idx="1066">
                  <c:v>42460</c:v>
                </c:pt>
                <c:pt idx="1067">
                  <c:v>42461</c:v>
                </c:pt>
                <c:pt idx="1068">
                  <c:v>42464</c:v>
                </c:pt>
                <c:pt idx="1069">
                  <c:v>42465</c:v>
                </c:pt>
                <c:pt idx="1070">
                  <c:v>42466</c:v>
                </c:pt>
                <c:pt idx="1071">
                  <c:v>42467</c:v>
                </c:pt>
                <c:pt idx="1072">
                  <c:v>42468</c:v>
                </c:pt>
                <c:pt idx="1073">
                  <c:v>42471</c:v>
                </c:pt>
                <c:pt idx="1074">
                  <c:v>42472</c:v>
                </c:pt>
                <c:pt idx="1075">
                  <c:v>42473</c:v>
                </c:pt>
                <c:pt idx="1076">
                  <c:v>42474</c:v>
                </c:pt>
                <c:pt idx="1077">
                  <c:v>42475</c:v>
                </c:pt>
                <c:pt idx="1078">
                  <c:v>42478</c:v>
                </c:pt>
                <c:pt idx="1079">
                  <c:v>42479</c:v>
                </c:pt>
                <c:pt idx="1080">
                  <c:v>42480</c:v>
                </c:pt>
                <c:pt idx="1081">
                  <c:v>42481</c:v>
                </c:pt>
                <c:pt idx="1082">
                  <c:v>42482</c:v>
                </c:pt>
                <c:pt idx="1083">
                  <c:v>42485</c:v>
                </c:pt>
                <c:pt idx="1084">
                  <c:v>42486</c:v>
                </c:pt>
                <c:pt idx="1085">
                  <c:v>42487</c:v>
                </c:pt>
                <c:pt idx="1086">
                  <c:v>42488</c:v>
                </c:pt>
                <c:pt idx="1087">
                  <c:v>42489</c:v>
                </c:pt>
                <c:pt idx="1088">
                  <c:v>42494</c:v>
                </c:pt>
                <c:pt idx="1089">
                  <c:v>42495</c:v>
                </c:pt>
                <c:pt idx="1090">
                  <c:v>42496</c:v>
                </c:pt>
                <c:pt idx="1091">
                  <c:v>42500</c:v>
                </c:pt>
                <c:pt idx="1092">
                  <c:v>42501</c:v>
                </c:pt>
                <c:pt idx="1093">
                  <c:v>42502</c:v>
                </c:pt>
                <c:pt idx="1094">
                  <c:v>42503</c:v>
                </c:pt>
                <c:pt idx="1095">
                  <c:v>42506</c:v>
                </c:pt>
                <c:pt idx="1096">
                  <c:v>42507</c:v>
                </c:pt>
                <c:pt idx="1097">
                  <c:v>42508</c:v>
                </c:pt>
                <c:pt idx="1098">
                  <c:v>42509</c:v>
                </c:pt>
                <c:pt idx="1099">
                  <c:v>42510</c:v>
                </c:pt>
                <c:pt idx="1100">
                  <c:v>42513</c:v>
                </c:pt>
                <c:pt idx="1101">
                  <c:v>42514</c:v>
                </c:pt>
                <c:pt idx="1102">
                  <c:v>42515</c:v>
                </c:pt>
                <c:pt idx="1103">
                  <c:v>42516</c:v>
                </c:pt>
                <c:pt idx="1104">
                  <c:v>42517</c:v>
                </c:pt>
                <c:pt idx="1105">
                  <c:v>42520</c:v>
                </c:pt>
                <c:pt idx="1106">
                  <c:v>42521</c:v>
                </c:pt>
                <c:pt idx="1107">
                  <c:v>42522</c:v>
                </c:pt>
                <c:pt idx="1108">
                  <c:v>42523</c:v>
                </c:pt>
                <c:pt idx="1109">
                  <c:v>42524</c:v>
                </c:pt>
                <c:pt idx="1110">
                  <c:v>42527</c:v>
                </c:pt>
                <c:pt idx="1111">
                  <c:v>42528</c:v>
                </c:pt>
                <c:pt idx="1112">
                  <c:v>42529</c:v>
                </c:pt>
                <c:pt idx="1113">
                  <c:v>42530</c:v>
                </c:pt>
                <c:pt idx="1114">
                  <c:v>42531</c:v>
                </c:pt>
                <c:pt idx="1115">
                  <c:v>42535</c:v>
                </c:pt>
                <c:pt idx="1116">
                  <c:v>42536</c:v>
                </c:pt>
                <c:pt idx="1117">
                  <c:v>42537</c:v>
                </c:pt>
                <c:pt idx="1118">
                  <c:v>42538</c:v>
                </c:pt>
                <c:pt idx="1119">
                  <c:v>42541</c:v>
                </c:pt>
                <c:pt idx="1120">
                  <c:v>42542</c:v>
                </c:pt>
                <c:pt idx="1121">
                  <c:v>42543</c:v>
                </c:pt>
                <c:pt idx="1122">
                  <c:v>42544</c:v>
                </c:pt>
                <c:pt idx="1123">
                  <c:v>42545</c:v>
                </c:pt>
                <c:pt idx="1124">
                  <c:v>42548</c:v>
                </c:pt>
                <c:pt idx="1125">
                  <c:v>42549</c:v>
                </c:pt>
                <c:pt idx="1126">
                  <c:v>42550</c:v>
                </c:pt>
                <c:pt idx="1127">
                  <c:v>42551</c:v>
                </c:pt>
                <c:pt idx="1128">
                  <c:v>42552</c:v>
                </c:pt>
                <c:pt idx="1129">
                  <c:v>42555</c:v>
                </c:pt>
                <c:pt idx="1130">
                  <c:v>42556</c:v>
                </c:pt>
                <c:pt idx="1131">
                  <c:v>42557</c:v>
                </c:pt>
                <c:pt idx="1132">
                  <c:v>42558</c:v>
                </c:pt>
                <c:pt idx="1133">
                  <c:v>42559</c:v>
                </c:pt>
                <c:pt idx="1134">
                  <c:v>42562</c:v>
                </c:pt>
                <c:pt idx="1135">
                  <c:v>42563</c:v>
                </c:pt>
                <c:pt idx="1136">
                  <c:v>42564</c:v>
                </c:pt>
                <c:pt idx="1137">
                  <c:v>42565</c:v>
                </c:pt>
                <c:pt idx="1138">
                  <c:v>42566</c:v>
                </c:pt>
                <c:pt idx="1139">
                  <c:v>42569</c:v>
                </c:pt>
                <c:pt idx="1140">
                  <c:v>42570</c:v>
                </c:pt>
                <c:pt idx="1141">
                  <c:v>42571</c:v>
                </c:pt>
                <c:pt idx="1142">
                  <c:v>42572</c:v>
                </c:pt>
                <c:pt idx="1143">
                  <c:v>42573</c:v>
                </c:pt>
                <c:pt idx="1144">
                  <c:v>42576</c:v>
                </c:pt>
                <c:pt idx="1145">
                  <c:v>42577</c:v>
                </c:pt>
                <c:pt idx="1146">
                  <c:v>42578</c:v>
                </c:pt>
                <c:pt idx="1147">
                  <c:v>42579</c:v>
                </c:pt>
                <c:pt idx="1148">
                  <c:v>42580</c:v>
                </c:pt>
                <c:pt idx="1149">
                  <c:v>42583</c:v>
                </c:pt>
                <c:pt idx="1150">
                  <c:v>42584</c:v>
                </c:pt>
                <c:pt idx="1151">
                  <c:v>42585</c:v>
                </c:pt>
                <c:pt idx="1152">
                  <c:v>42586</c:v>
                </c:pt>
                <c:pt idx="1153">
                  <c:v>42587</c:v>
                </c:pt>
                <c:pt idx="1154">
                  <c:v>42590</c:v>
                </c:pt>
                <c:pt idx="1155">
                  <c:v>42591</c:v>
                </c:pt>
                <c:pt idx="1156">
                  <c:v>42592</c:v>
                </c:pt>
                <c:pt idx="1157">
                  <c:v>42593</c:v>
                </c:pt>
                <c:pt idx="1158">
                  <c:v>42594</c:v>
                </c:pt>
                <c:pt idx="1159">
                  <c:v>42597</c:v>
                </c:pt>
                <c:pt idx="1160">
                  <c:v>42598</c:v>
                </c:pt>
                <c:pt idx="1161">
                  <c:v>42599</c:v>
                </c:pt>
                <c:pt idx="1162">
                  <c:v>42600</c:v>
                </c:pt>
                <c:pt idx="1163">
                  <c:v>42601</c:v>
                </c:pt>
                <c:pt idx="1164">
                  <c:v>42604</c:v>
                </c:pt>
                <c:pt idx="1165">
                  <c:v>42605</c:v>
                </c:pt>
                <c:pt idx="1166">
                  <c:v>42606</c:v>
                </c:pt>
                <c:pt idx="1167">
                  <c:v>42607</c:v>
                </c:pt>
                <c:pt idx="1168">
                  <c:v>42608</c:v>
                </c:pt>
                <c:pt idx="1169">
                  <c:v>42611</c:v>
                </c:pt>
                <c:pt idx="1170">
                  <c:v>42612</c:v>
                </c:pt>
                <c:pt idx="1171">
                  <c:v>42613</c:v>
                </c:pt>
                <c:pt idx="1172">
                  <c:v>42614</c:v>
                </c:pt>
                <c:pt idx="1173">
                  <c:v>42615</c:v>
                </c:pt>
                <c:pt idx="1174">
                  <c:v>42618</c:v>
                </c:pt>
                <c:pt idx="1175">
                  <c:v>42619</c:v>
                </c:pt>
                <c:pt idx="1176">
                  <c:v>42620</c:v>
                </c:pt>
                <c:pt idx="1177">
                  <c:v>42621</c:v>
                </c:pt>
                <c:pt idx="1178">
                  <c:v>42622</c:v>
                </c:pt>
                <c:pt idx="1179">
                  <c:v>42625</c:v>
                </c:pt>
                <c:pt idx="1180">
                  <c:v>42626</c:v>
                </c:pt>
                <c:pt idx="1181">
                  <c:v>42627</c:v>
                </c:pt>
                <c:pt idx="1182">
                  <c:v>42628</c:v>
                </c:pt>
                <c:pt idx="1183">
                  <c:v>42629</c:v>
                </c:pt>
                <c:pt idx="1184">
                  <c:v>42632</c:v>
                </c:pt>
                <c:pt idx="1185">
                  <c:v>42633</c:v>
                </c:pt>
                <c:pt idx="1186">
                  <c:v>42634</c:v>
                </c:pt>
                <c:pt idx="1187">
                  <c:v>42635</c:v>
                </c:pt>
                <c:pt idx="1188">
                  <c:v>42636</c:v>
                </c:pt>
                <c:pt idx="1189">
                  <c:v>42639</c:v>
                </c:pt>
                <c:pt idx="1190">
                  <c:v>42640</c:v>
                </c:pt>
                <c:pt idx="1191">
                  <c:v>42641</c:v>
                </c:pt>
                <c:pt idx="1192">
                  <c:v>42642</c:v>
                </c:pt>
                <c:pt idx="1193">
                  <c:v>42643</c:v>
                </c:pt>
                <c:pt idx="1194">
                  <c:v>42646</c:v>
                </c:pt>
                <c:pt idx="1195">
                  <c:v>42647</c:v>
                </c:pt>
                <c:pt idx="1196">
                  <c:v>42648</c:v>
                </c:pt>
                <c:pt idx="1197">
                  <c:v>42649</c:v>
                </c:pt>
                <c:pt idx="1198">
                  <c:v>42650</c:v>
                </c:pt>
                <c:pt idx="1199">
                  <c:v>42653</c:v>
                </c:pt>
                <c:pt idx="1200">
                  <c:v>42654</c:v>
                </c:pt>
                <c:pt idx="1201">
                  <c:v>42655</c:v>
                </c:pt>
                <c:pt idx="1202">
                  <c:v>42656</c:v>
                </c:pt>
                <c:pt idx="1203">
                  <c:v>42657</c:v>
                </c:pt>
                <c:pt idx="1204">
                  <c:v>42660</c:v>
                </c:pt>
                <c:pt idx="1205">
                  <c:v>42661</c:v>
                </c:pt>
                <c:pt idx="1206">
                  <c:v>42662</c:v>
                </c:pt>
                <c:pt idx="1207">
                  <c:v>42663</c:v>
                </c:pt>
                <c:pt idx="1208">
                  <c:v>42664</c:v>
                </c:pt>
                <c:pt idx="1209">
                  <c:v>42667</c:v>
                </c:pt>
                <c:pt idx="1210">
                  <c:v>42668</c:v>
                </c:pt>
                <c:pt idx="1211">
                  <c:v>42669</c:v>
                </c:pt>
                <c:pt idx="1212">
                  <c:v>42670</c:v>
                </c:pt>
                <c:pt idx="1213">
                  <c:v>42671</c:v>
                </c:pt>
                <c:pt idx="1214">
                  <c:v>42674</c:v>
                </c:pt>
                <c:pt idx="1215">
                  <c:v>42675</c:v>
                </c:pt>
                <c:pt idx="1216">
                  <c:v>42676</c:v>
                </c:pt>
                <c:pt idx="1217">
                  <c:v>42677</c:v>
                </c:pt>
                <c:pt idx="1218">
                  <c:v>42681</c:v>
                </c:pt>
                <c:pt idx="1219">
                  <c:v>42682</c:v>
                </c:pt>
                <c:pt idx="1220">
                  <c:v>42683</c:v>
                </c:pt>
                <c:pt idx="1221">
                  <c:v>42684</c:v>
                </c:pt>
                <c:pt idx="1222">
                  <c:v>42685</c:v>
                </c:pt>
                <c:pt idx="1223">
                  <c:v>42688</c:v>
                </c:pt>
                <c:pt idx="1224">
                  <c:v>42689</c:v>
                </c:pt>
                <c:pt idx="1225">
                  <c:v>42690</c:v>
                </c:pt>
                <c:pt idx="1226">
                  <c:v>42691</c:v>
                </c:pt>
                <c:pt idx="1227">
                  <c:v>42692</c:v>
                </c:pt>
                <c:pt idx="1228">
                  <c:v>42695</c:v>
                </c:pt>
                <c:pt idx="1229">
                  <c:v>42696</c:v>
                </c:pt>
                <c:pt idx="1230">
                  <c:v>42697</c:v>
                </c:pt>
                <c:pt idx="1231">
                  <c:v>42698</c:v>
                </c:pt>
                <c:pt idx="1232">
                  <c:v>42699</c:v>
                </c:pt>
                <c:pt idx="1233">
                  <c:v>42702</c:v>
                </c:pt>
                <c:pt idx="1234">
                  <c:v>42703</c:v>
                </c:pt>
                <c:pt idx="1235">
                  <c:v>42704</c:v>
                </c:pt>
                <c:pt idx="1236">
                  <c:v>42705</c:v>
                </c:pt>
                <c:pt idx="1237">
                  <c:v>42706</c:v>
                </c:pt>
                <c:pt idx="1238">
                  <c:v>42709</c:v>
                </c:pt>
                <c:pt idx="1239">
                  <c:v>42710</c:v>
                </c:pt>
                <c:pt idx="1240">
                  <c:v>42711</c:v>
                </c:pt>
                <c:pt idx="1241">
                  <c:v>42712</c:v>
                </c:pt>
                <c:pt idx="1242">
                  <c:v>42713</c:v>
                </c:pt>
                <c:pt idx="1243">
                  <c:v>42716</c:v>
                </c:pt>
                <c:pt idx="1244">
                  <c:v>42717</c:v>
                </c:pt>
                <c:pt idx="1245">
                  <c:v>42718</c:v>
                </c:pt>
                <c:pt idx="1246">
                  <c:v>42719</c:v>
                </c:pt>
                <c:pt idx="1247">
                  <c:v>42720</c:v>
                </c:pt>
                <c:pt idx="1248">
                  <c:v>42723</c:v>
                </c:pt>
                <c:pt idx="1249">
                  <c:v>42724</c:v>
                </c:pt>
                <c:pt idx="1250">
                  <c:v>42725</c:v>
                </c:pt>
                <c:pt idx="1251">
                  <c:v>42726</c:v>
                </c:pt>
                <c:pt idx="1252">
                  <c:v>42727</c:v>
                </c:pt>
                <c:pt idx="1253">
                  <c:v>42730</c:v>
                </c:pt>
                <c:pt idx="1254">
                  <c:v>42731</c:v>
                </c:pt>
                <c:pt idx="1255">
                  <c:v>42732</c:v>
                </c:pt>
                <c:pt idx="1256">
                  <c:v>42733</c:v>
                </c:pt>
                <c:pt idx="1257">
                  <c:v>42734</c:v>
                </c:pt>
                <c:pt idx="1258">
                  <c:v>42738</c:v>
                </c:pt>
                <c:pt idx="1259">
                  <c:v>42739</c:v>
                </c:pt>
                <c:pt idx="1260">
                  <c:v>42740</c:v>
                </c:pt>
                <c:pt idx="1261">
                  <c:v>42741</c:v>
                </c:pt>
                <c:pt idx="1262">
                  <c:v>42744</c:v>
                </c:pt>
                <c:pt idx="1263">
                  <c:v>42745</c:v>
                </c:pt>
                <c:pt idx="1264">
                  <c:v>42746</c:v>
                </c:pt>
                <c:pt idx="1265">
                  <c:v>42747</c:v>
                </c:pt>
                <c:pt idx="1266">
                  <c:v>42748</c:v>
                </c:pt>
                <c:pt idx="1267">
                  <c:v>42751</c:v>
                </c:pt>
                <c:pt idx="1268">
                  <c:v>42752</c:v>
                </c:pt>
                <c:pt idx="1269">
                  <c:v>42753</c:v>
                </c:pt>
                <c:pt idx="1270">
                  <c:v>42754</c:v>
                </c:pt>
                <c:pt idx="1271">
                  <c:v>42755</c:v>
                </c:pt>
                <c:pt idx="1272">
                  <c:v>42758</c:v>
                </c:pt>
                <c:pt idx="1273">
                  <c:v>42759</c:v>
                </c:pt>
                <c:pt idx="1274">
                  <c:v>42760</c:v>
                </c:pt>
                <c:pt idx="1275">
                  <c:v>42761</c:v>
                </c:pt>
                <c:pt idx="1276">
                  <c:v>42762</c:v>
                </c:pt>
                <c:pt idx="1277">
                  <c:v>42765</c:v>
                </c:pt>
                <c:pt idx="1278">
                  <c:v>42766</c:v>
                </c:pt>
                <c:pt idx="1279">
                  <c:v>42767</c:v>
                </c:pt>
                <c:pt idx="1280">
                  <c:v>42768</c:v>
                </c:pt>
                <c:pt idx="1281">
                  <c:v>42769</c:v>
                </c:pt>
                <c:pt idx="1282">
                  <c:v>42772</c:v>
                </c:pt>
                <c:pt idx="1283">
                  <c:v>42773</c:v>
                </c:pt>
                <c:pt idx="1284">
                  <c:v>42774</c:v>
                </c:pt>
                <c:pt idx="1285">
                  <c:v>42775</c:v>
                </c:pt>
                <c:pt idx="1286">
                  <c:v>42776</c:v>
                </c:pt>
                <c:pt idx="1287">
                  <c:v>42779</c:v>
                </c:pt>
                <c:pt idx="1288">
                  <c:v>42780</c:v>
                </c:pt>
                <c:pt idx="1289">
                  <c:v>42781</c:v>
                </c:pt>
                <c:pt idx="1290">
                  <c:v>42782</c:v>
                </c:pt>
                <c:pt idx="1291">
                  <c:v>42783</c:v>
                </c:pt>
                <c:pt idx="1292">
                  <c:v>42786</c:v>
                </c:pt>
                <c:pt idx="1293">
                  <c:v>42787</c:v>
                </c:pt>
                <c:pt idx="1294">
                  <c:v>42788</c:v>
                </c:pt>
                <c:pt idx="1295">
                  <c:v>42790</c:v>
                </c:pt>
                <c:pt idx="1296">
                  <c:v>42793</c:v>
                </c:pt>
                <c:pt idx="1297">
                  <c:v>42794</c:v>
                </c:pt>
                <c:pt idx="1298">
                  <c:v>42795</c:v>
                </c:pt>
                <c:pt idx="1299">
                  <c:v>42796</c:v>
                </c:pt>
                <c:pt idx="1300">
                  <c:v>42797</c:v>
                </c:pt>
                <c:pt idx="1301">
                  <c:v>42800</c:v>
                </c:pt>
                <c:pt idx="1302">
                  <c:v>42801</c:v>
                </c:pt>
                <c:pt idx="1303">
                  <c:v>42803</c:v>
                </c:pt>
                <c:pt idx="1304">
                  <c:v>42804</c:v>
                </c:pt>
                <c:pt idx="1305">
                  <c:v>42807</c:v>
                </c:pt>
                <c:pt idx="1306">
                  <c:v>42808</c:v>
                </c:pt>
                <c:pt idx="1307">
                  <c:v>42809</c:v>
                </c:pt>
                <c:pt idx="1308">
                  <c:v>42810</c:v>
                </c:pt>
                <c:pt idx="1309">
                  <c:v>42811</c:v>
                </c:pt>
                <c:pt idx="1310">
                  <c:v>42814</c:v>
                </c:pt>
                <c:pt idx="1311">
                  <c:v>42815</c:v>
                </c:pt>
                <c:pt idx="1312">
                  <c:v>42816</c:v>
                </c:pt>
                <c:pt idx="1313">
                  <c:v>42817</c:v>
                </c:pt>
                <c:pt idx="1314">
                  <c:v>42818</c:v>
                </c:pt>
                <c:pt idx="1315">
                  <c:v>42821</c:v>
                </c:pt>
                <c:pt idx="1316">
                  <c:v>42822</c:v>
                </c:pt>
                <c:pt idx="1317">
                  <c:v>42823</c:v>
                </c:pt>
                <c:pt idx="1318">
                  <c:v>42824</c:v>
                </c:pt>
                <c:pt idx="1319">
                  <c:v>42825</c:v>
                </c:pt>
                <c:pt idx="1320">
                  <c:v>42828</c:v>
                </c:pt>
                <c:pt idx="1321">
                  <c:v>42829</c:v>
                </c:pt>
                <c:pt idx="1322">
                  <c:v>42830</c:v>
                </c:pt>
                <c:pt idx="1323">
                  <c:v>42831</c:v>
                </c:pt>
                <c:pt idx="1324">
                  <c:v>42832</c:v>
                </c:pt>
                <c:pt idx="1325">
                  <c:v>42835</c:v>
                </c:pt>
                <c:pt idx="1326">
                  <c:v>42836</c:v>
                </c:pt>
                <c:pt idx="1327">
                  <c:v>42837</c:v>
                </c:pt>
                <c:pt idx="1328">
                  <c:v>42838</c:v>
                </c:pt>
                <c:pt idx="1329">
                  <c:v>42839</c:v>
                </c:pt>
                <c:pt idx="1330">
                  <c:v>42842</c:v>
                </c:pt>
                <c:pt idx="1331">
                  <c:v>42843</c:v>
                </c:pt>
                <c:pt idx="1332">
                  <c:v>42844</c:v>
                </c:pt>
                <c:pt idx="1333">
                  <c:v>42845</c:v>
                </c:pt>
                <c:pt idx="1334">
                  <c:v>42846</c:v>
                </c:pt>
                <c:pt idx="1335">
                  <c:v>42849</c:v>
                </c:pt>
                <c:pt idx="1336">
                  <c:v>42850</c:v>
                </c:pt>
                <c:pt idx="1337">
                  <c:v>42851</c:v>
                </c:pt>
                <c:pt idx="1338">
                  <c:v>42852</c:v>
                </c:pt>
                <c:pt idx="1339">
                  <c:v>42853</c:v>
                </c:pt>
                <c:pt idx="1340">
                  <c:v>42857</c:v>
                </c:pt>
                <c:pt idx="1341">
                  <c:v>42858</c:v>
                </c:pt>
                <c:pt idx="1342">
                  <c:v>42859</c:v>
                </c:pt>
                <c:pt idx="1343">
                  <c:v>42860</c:v>
                </c:pt>
                <c:pt idx="1344">
                  <c:v>42865</c:v>
                </c:pt>
                <c:pt idx="1345">
                  <c:v>42866</c:v>
                </c:pt>
                <c:pt idx="1346">
                  <c:v>42867</c:v>
                </c:pt>
                <c:pt idx="1347">
                  <c:v>42870</c:v>
                </c:pt>
                <c:pt idx="1348">
                  <c:v>42871</c:v>
                </c:pt>
                <c:pt idx="1349">
                  <c:v>42872</c:v>
                </c:pt>
                <c:pt idx="1350">
                  <c:v>42873</c:v>
                </c:pt>
                <c:pt idx="1351">
                  <c:v>42874</c:v>
                </c:pt>
                <c:pt idx="1352">
                  <c:v>42877</c:v>
                </c:pt>
                <c:pt idx="1353">
                  <c:v>42878</c:v>
                </c:pt>
                <c:pt idx="1354">
                  <c:v>42879</c:v>
                </c:pt>
                <c:pt idx="1355">
                  <c:v>42880</c:v>
                </c:pt>
                <c:pt idx="1356">
                  <c:v>42881</c:v>
                </c:pt>
                <c:pt idx="1357">
                  <c:v>42884</c:v>
                </c:pt>
                <c:pt idx="1358">
                  <c:v>42885</c:v>
                </c:pt>
                <c:pt idx="1359">
                  <c:v>42886</c:v>
                </c:pt>
                <c:pt idx="1360">
                  <c:v>42887</c:v>
                </c:pt>
                <c:pt idx="1361">
                  <c:v>42888</c:v>
                </c:pt>
                <c:pt idx="1362">
                  <c:v>42891</c:v>
                </c:pt>
                <c:pt idx="1363">
                  <c:v>42892</c:v>
                </c:pt>
                <c:pt idx="1364">
                  <c:v>42893</c:v>
                </c:pt>
                <c:pt idx="1365">
                  <c:v>42894</c:v>
                </c:pt>
                <c:pt idx="1366">
                  <c:v>42895</c:v>
                </c:pt>
                <c:pt idx="1367">
                  <c:v>42899</c:v>
                </c:pt>
                <c:pt idx="1368">
                  <c:v>42900</c:v>
                </c:pt>
                <c:pt idx="1369">
                  <c:v>42901</c:v>
                </c:pt>
                <c:pt idx="1370">
                  <c:v>42902</c:v>
                </c:pt>
                <c:pt idx="1371">
                  <c:v>42905</c:v>
                </c:pt>
                <c:pt idx="1372">
                  <c:v>42906</c:v>
                </c:pt>
                <c:pt idx="1373">
                  <c:v>42907</c:v>
                </c:pt>
                <c:pt idx="1374">
                  <c:v>42908</c:v>
                </c:pt>
                <c:pt idx="1375">
                  <c:v>42909</c:v>
                </c:pt>
                <c:pt idx="1376">
                  <c:v>42912</c:v>
                </c:pt>
                <c:pt idx="1377">
                  <c:v>42913</c:v>
                </c:pt>
                <c:pt idx="1378">
                  <c:v>42914</c:v>
                </c:pt>
                <c:pt idx="1379">
                  <c:v>42915</c:v>
                </c:pt>
                <c:pt idx="1380">
                  <c:v>42916</c:v>
                </c:pt>
                <c:pt idx="1381">
                  <c:v>42919</c:v>
                </c:pt>
                <c:pt idx="1382">
                  <c:v>42920</c:v>
                </c:pt>
                <c:pt idx="1383">
                  <c:v>42921</c:v>
                </c:pt>
                <c:pt idx="1384">
                  <c:v>42922</c:v>
                </c:pt>
                <c:pt idx="1385">
                  <c:v>42923</c:v>
                </c:pt>
                <c:pt idx="1386">
                  <c:v>42926</c:v>
                </c:pt>
                <c:pt idx="1387">
                  <c:v>42927</c:v>
                </c:pt>
                <c:pt idx="1388">
                  <c:v>42928</c:v>
                </c:pt>
                <c:pt idx="1389">
                  <c:v>42929</c:v>
                </c:pt>
                <c:pt idx="1390">
                  <c:v>42930</c:v>
                </c:pt>
                <c:pt idx="1391">
                  <c:v>42933</c:v>
                </c:pt>
                <c:pt idx="1392">
                  <c:v>42934</c:v>
                </c:pt>
                <c:pt idx="1393">
                  <c:v>42935</c:v>
                </c:pt>
                <c:pt idx="1394">
                  <c:v>42936</c:v>
                </c:pt>
                <c:pt idx="1395">
                  <c:v>42937</c:v>
                </c:pt>
                <c:pt idx="1396">
                  <c:v>42940</c:v>
                </c:pt>
                <c:pt idx="1397">
                  <c:v>42941</c:v>
                </c:pt>
                <c:pt idx="1398">
                  <c:v>42942</c:v>
                </c:pt>
                <c:pt idx="1399">
                  <c:v>42943</c:v>
                </c:pt>
                <c:pt idx="1400">
                  <c:v>42944</c:v>
                </c:pt>
                <c:pt idx="1401">
                  <c:v>42947</c:v>
                </c:pt>
                <c:pt idx="1402">
                  <c:v>42948</c:v>
                </c:pt>
                <c:pt idx="1403">
                  <c:v>42949</c:v>
                </c:pt>
                <c:pt idx="1404">
                  <c:v>42950</c:v>
                </c:pt>
                <c:pt idx="1405">
                  <c:v>42951</c:v>
                </c:pt>
                <c:pt idx="1406">
                  <c:v>42954</c:v>
                </c:pt>
                <c:pt idx="1407">
                  <c:v>42955</c:v>
                </c:pt>
                <c:pt idx="1408">
                  <c:v>42956</c:v>
                </c:pt>
                <c:pt idx="1409">
                  <c:v>42957</c:v>
                </c:pt>
                <c:pt idx="1410">
                  <c:v>42958</c:v>
                </c:pt>
                <c:pt idx="1411">
                  <c:v>42961</c:v>
                </c:pt>
                <c:pt idx="1412">
                  <c:v>42962</c:v>
                </c:pt>
                <c:pt idx="1413">
                  <c:v>42963</c:v>
                </c:pt>
                <c:pt idx="1414">
                  <c:v>42964</c:v>
                </c:pt>
                <c:pt idx="1415">
                  <c:v>42965</c:v>
                </c:pt>
                <c:pt idx="1416">
                  <c:v>42968</c:v>
                </c:pt>
                <c:pt idx="1417">
                  <c:v>42969</c:v>
                </c:pt>
                <c:pt idx="1418">
                  <c:v>42970</c:v>
                </c:pt>
                <c:pt idx="1419">
                  <c:v>42971</c:v>
                </c:pt>
                <c:pt idx="1420">
                  <c:v>42972</c:v>
                </c:pt>
                <c:pt idx="1421">
                  <c:v>42975</c:v>
                </c:pt>
                <c:pt idx="1422">
                  <c:v>42976</c:v>
                </c:pt>
                <c:pt idx="1423">
                  <c:v>42977</c:v>
                </c:pt>
                <c:pt idx="1424">
                  <c:v>42978</c:v>
                </c:pt>
                <c:pt idx="1425">
                  <c:v>42979</c:v>
                </c:pt>
                <c:pt idx="1426">
                  <c:v>42982</c:v>
                </c:pt>
                <c:pt idx="1427">
                  <c:v>42983</c:v>
                </c:pt>
                <c:pt idx="1428">
                  <c:v>42984</c:v>
                </c:pt>
                <c:pt idx="1429">
                  <c:v>42985</c:v>
                </c:pt>
                <c:pt idx="1430">
                  <c:v>42986</c:v>
                </c:pt>
                <c:pt idx="1431">
                  <c:v>42989</c:v>
                </c:pt>
                <c:pt idx="1432">
                  <c:v>42990</c:v>
                </c:pt>
                <c:pt idx="1433">
                  <c:v>42991</c:v>
                </c:pt>
                <c:pt idx="1434">
                  <c:v>42992</c:v>
                </c:pt>
                <c:pt idx="1435">
                  <c:v>42993</c:v>
                </c:pt>
                <c:pt idx="1436">
                  <c:v>42996</c:v>
                </c:pt>
                <c:pt idx="1437">
                  <c:v>42997</c:v>
                </c:pt>
                <c:pt idx="1438">
                  <c:v>42998</c:v>
                </c:pt>
                <c:pt idx="1439">
                  <c:v>42999</c:v>
                </c:pt>
                <c:pt idx="1440">
                  <c:v>43000</c:v>
                </c:pt>
                <c:pt idx="1441">
                  <c:v>43003</c:v>
                </c:pt>
                <c:pt idx="1442">
                  <c:v>43004</c:v>
                </c:pt>
                <c:pt idx="1443">
                  <c:v>43005</c:v>
                </c:pt>
                <c:pt idx="1444">
                  <c:v>43006</c:v>
                </c:pt>
                <c:pt idx="1445">
                  <c:v>43007</c:v>
                </c:pt>
                <c:pt idx="1446">
                  <c:v>43010</c:v>
                </c:pt>
                <c:pt idx="1447">
                  <c:v>43011</c:v>
                </c:pt>
                <c:pt idx="1448">
                  <c:v>43012</c:v>
                </c:pt>
                <c:pt idx="1449">
                  <c:v>43013</c:v>
                </c:pt>
                <c:pt idx="1450">
                  <c:v>43014</c:v>
                </c:pt>
                <c:pt idx="1451">
                  <c:v>43017</c:v>
                </c:pt>
                <c:pt idx="1452">
                  <c:v>43018</c:v>
                </c:pt>
                <c:pt idx="1453">
                  <c:v>43019</c:v>
                </c:pt>
                <c:pt idx="1454">
                  <c:v>43020</c:v>
                </c:pt>
                <c:pt idx="1455">
                  <c:v>43021</c:v>
                </c:pt>
                <c:pt idx="1456">
                  <c:v>43024</c:v>
                </c:pt>
                <c:pt idx="1457">
                  <c:v>43025</c:v>
                </c:pt>
                <c:pt idx="1458">
                  <c:v>43026</c:v>
                </c:pt>
                <c:pt idx="1459">
                  <c:v>43027</c:v>
                </c:pt>
                <c:pt idx="1460">
                  <c:v>43028</c:v>
                </c:pt>
                <c:pt idx="1461">
                  <c:v>43031</c:v>
                </c:pt>
                <c:pt idx="1462">
                  <c:v>43032</c:v>
                </c:pt>
                <c:pt idx="1463">
                  <c:v>43033</c:v>
                </c:pt>
                <c:pt idx="1464">
                  <c:v>43034</c:v>
                </c:pt>
                <c:pt idx="1465">
                  <c:v>43035</c:v>
                </c:pt>
                <c:pt idx="1466">
                  <c:v>43038</c:v>
                </c:pt>
                <c:pt idx="1467">
                  <c:v>43039</c:v>
                </c:pt>
                <c:pt idx="1468">
                  <c:v>43040</c:v>
                </c:pt>
                <c:pt idx="1469">
                  <c:v>43041</c:v>
                </c:pt>
                <c:pt idx="1470">
                  <c:v>43042</c:v>
                </c:pt>
                <c:pt idx="1471">
                  <c:v>43046</c:v>
                </c:pt>
                <c:pt idx="1472">
                  <c:v>43047</c:v>
                </c:pt>
                <c:pt idx="1473">
                  <c:v>43048</c:v>
                </c:pt>
                <c:pt idx="1474">
                  <c:v>43049</c:v>
                </c:pt>
                <c:pt idx="1475">
                  <c:v>43052</c:v>
                </c:pt>
                <c:pt idx="1476">
                  <c:v>43053</c:v>
                </c:pt>
                <c:pt idx="1477">
                  <c:v>43054</c:v>
                </c:pt>
                <c:pt idx="1478">
                  <c:v>43055</c:v>
                </c:pt>
                <c:pt idx="1479">
                  <c:v>43056</c:v>
                </c:pt>
                <c:pt idx="1480">
                  <c:v>43059</c:v>
                </c:pt>
                <c:pt idx="1481">
                  <c:v>43060</c:v>
                </c:pt>
                <c:pt idx="1482">
                  <c:v>43061</c:v>
                </c:pt>
                <c:pt idx="1483">
                  <c:v>43062</c:v>
                </c:pt>
                <c:pt idx="1484">
                  <c:v>43063</c:v>
                </c:pt>
                <c:pt idx="1485">
                  <c:v>43066</c:v>
                </c:pt>
                <c:pt idx="1486">
                  <c:v>43067</c:v>
                </c:pt>
                <c:pt idx="1487">
                  <c:v>43068</c:v>
                </c:pt>
                <c:pt idx="1488">
                  <c:v>43069</c:v>
                </c:pt>
                <c:pt idx="1489">
                  <c:v>43070</c:v>
                </c:pt>
                <c:pt idx="1490">
                  <c:v>43073</c:v>
                </c:pt>
                <c:pt idx="1491">
                  <c:v>43074</c:v>
                </c:pt>
                <c:pt idx="1492">
                  <c:v>43075</c:v>
                </c:pt>
                <c:pt idx="1493">
                  <c:v>43076</c:v>
                </c:pt>
                <c:pt idx="1494">
                  <c:v>43077</c:v>
                </c:pt>
                <c:pt idx="1495">
                  <c:v>43080</c:v>
                </c:pt>
                <c:pt idx="1496">
                  <c:v>43081</c:v>
                </c:pt>
                <c:pt idx="1497">
                  <c:v>43082</c:v>
                </c:pt>
                <c:pt idx="1498">
                  <c:v>43083</c:v>
                </c:pt>
                <c:pt idx="1499">
                  <c:v>43084</c:v>
                </c:pt>
                <c:pt idx="1500">
                  <c:v>43087</c:v>
                </c:pt>
                <c:pt idx="1501">
                  <c:v>43088</c:v>
                </c:pt>
                <c:pt idx="1502">
                  <c:v>43089</c:v>
                </c:pt>
                <c:pt idx="1503">
                  <c:v>43090</c:v>
                </c:pt>
                <c:pt idx="1504">
                  <c:v>43091</c:v>
                </c:pt>
                <c:pt idx="1505">
                  <c:v>43094</c:v>
                </c:pt>
                <c:pt idx="1506">
                  <c:v>43095</c:v>
                </c:pt>
                <c:pt idx="1507">
                  <c:v>43096</c:v>
                </c:pt>
                <c:pt idx="1508">
                  <c:v>43097</c:v>
                </c:pt>
                <c:pt idx="1509">
                  <c:v>43098</c:v>
                </c:pt>
                <c:pt idx="1510">
                  <c:v>43103</c:v>
                </c:pt>
                <c:pt idx="1511">
                  <c:v>43104</c:v>
                </c:pt>
                <c:pt idx="1512">
                  <c:v>43105</c:v>
                </c:pt>
                <c:pt idx="1513">
                  <c:v>43109</c:v>
                </c:pt>
                <c:pt idx="1514">
                  <c:v>43110</c:v>
                </c:pt>
                <c:pt idx="1515">
                  <c:v>43111</c:v>
                </c:pt>
                <c:pt idx="1516">
                  <c:v>43112</c:v>
                </c:pt>
                <c:pt idx="1517">
                  <c:v>43115</c:v>
                </c:pt>
                <c:pt idx="1518">
                  <c:v>43116</c:v>
                </c:pt>
                <c:pt idx="1519">
                  <c:v>43117</c:v>
                </c:pt>
                <c:pt idx="1520">
                  <c:v>43118</c:v>
                </c:pt>
                <c:pt idx="1521">
                  <c:v>43119</c:v>
                </c:pt>
                <c:pt idx="1522">
                  <c:v>43122</c:v>
                </c:pt>
                <c:pt idx="1523">
                  <c:v>43123</c:v>
                </c:pt>
                <c:pt idx="1524">
                  <c:v>43124</c:v>
                </c:pt>
                <c:pt idx="1525">
                  <c:v>43125</c:v>
                </c:pt>
                <c:pt idx="1526">
                  <c:v>43126</c:v>
                </c:pt>
                <c:pt idx="1527">
                  <c:v>43129</c:v>
                </c:pt>
                <c:pt idx="1528">
                  <c:v>43130</c:v>
                </c:pt>
                <c:pt idx="1529">
                  <c:v>43131</c:v>
                </c:pt>
                <c:pt idx="1530">
                  <c:v>43132</c:v>
                </c:pt>
                <c:pt idx="1531">
                  <c:v>43133</c:v>
                </c:pt>
                <c:pt idx="1532">
                  <c:v>43136</c:v>
                </c:pt>
                <c:pt idx="1533">
                  <c:v>43137</c:v>
                </c:pt>
                <c:pt idx="1534">
                  <c:v>43138</c:v>
                </c:pt>
                <c:pt idx="1535">
                  <c:v>43139</c:v>
                </c:pt>
                <c:pt idx="1536">
                  <c:v>43140</c:v>
                </c:pt>
                <c:pt idx="1537">
                  <c:v>43143</c:v>
                </c:pt>
                <c:pt idx="1538">
                  <c:v>43144</c:v>
                </c:pt>
                <c:pt idx="1539">
                  <c:v>43145</c:v>
                </c:pt>
                <c:pt idx="1540">
                  <c:v>43146</c:v>
                </c:pt>
                <c:pt idx="1541">
                  <c:v>43147</c:v>
                </c:pt>
                <c:pt idx="1542">
                  <c:v>43150</c:v>
                </c:pt>
                <c:pt idx="1543">
                  <c:v>43151</c:v>
                </c:pt>
                <c:pt idx="1544">
                  <c:v>43152</c:v>
                </c:pt>
                <c:pt idx="1545">
                  <c:v>43153</c:v>
                </c:pt>
                <c:pt idx="1546">
                  <c:v>43157</c:v>
                </c:pt>
                <c:pt idx="1547">
                  <c:v>43158</c:v>
                </c:pt>
                <c:pt idx="1548">
                  <c:v>43159</c:v>
                </c:pt>
                <c:pt idx="1549">
                  <c:v>43160</c:v>
                </c:pt>
                <c:pt idx="1550">
                  <c:v>43161</c:v>
                </c:pt>
                <c:pt idx="1551">
                  <c:v>43164</c:v>
                </c:pt>
                <c:pt idx="1552">
                  <c:v>43165</c:v>
                </c:pt>
                <c:pt idx="1553">
                  <c:v>43166</c:v>
                </c:pt>
                <c:pt idx="1554">
                  <c:v>43168</c:v>
                </c:pt>
                <c:pt idx="1555">
                  <c:v>43171</c:v>
                </c:pt>
                <c:pt idx="1556">
                  <c:v>43172</c:v>
                </c:pt>
                <c:pt idx="1557">
                  <c:v>43173</c:v>
                </c:pt>
                <c:pt idx="1558">
                  <c:v>43174</c:v>
                </c:pt>
                <c:pt idx="1559">
                  <c:v>43175</c:v>
                </c:pt>
                <c:pt idx="1560">
                  <c:v>43178</c:v>
                </c:pt>
                <c:pt idx="1561">
                  <c:v>43179</c:v>
                </c:pt>
                <c:pt idx="1562">
                  <c:v>43180</c:v>
                </c:pt>
                <c:pt idx="1563">
                  <c:v>43181</c:v>
                </c:pt>
                <c:pt idx="1564">
                  <c:v>43182</c:v>
                </c:pt>
                <c:pt idx="1565">
                  <c:v>43185</c:v>
                </c:pt>
                <c:pt idx="1566">
                  <c:v>43186</c:v>
                </c:pt>
                <c:pt idx="1567">
                  <c:v>43187</c:v>
                </c:pt>
                <c:pt idx="1568">
                  <c:v>43188</c:v>
                </c:pt>
                <c:pt idx="1569">
                  <c:v>43189</c:v>
                </c:pt>
                <c:pt idx="1570">
                  <c:v>43192</c:v>
                </c:pt>
                <c:pt idx="1571">
                  <c:v>43193</c:v>
                </c:pt>
                <c:pt idx="1572">
                  <c:v>43194</c:v>
                </c:pt>
                <c:pt idx="1573">
                  <c:v>43195</c:v>
                </c:pt>
                <c:pt idx="1574">
                  <c:v>43196</c:v>
                </c:pt>
                <c:pt idx="1575">
                  <c:v>43199</c:v>
                </c:pt>
                <c:pt idx="1576">
                  <c:v>43200</c:v>
                </c:pt>
                <c:pt idx="1577">
                  <c:v>43201</c:v>
                </c:pt>
                <c:pt idx="1578">
                  <c:v>43202</c:v>
                </c:pt>
                <c:pt idx="1579">
                  <c:v>43203</c:v>
                </c:pt>
                <c:pt idx="1580">
                  <c:v>43206</c:v>
                </c:pt>
                <c:pt idx="1581">
                  <c:v>43207</c:v>
                </c:pt>
                <c:pt idx="1582">
                  <c:v>43208</c:v>
                </c:pt>
                <c:pt idx="1583">
                  <c:v>43209</c:v>
                </c:pt>
                <c:pt idx="1584">
                  <c:v>43210</c:v>
                </c:pt>
                <c:pt idx="1585">
                  <c:v>43213</c:v>
                </c:pt>
                <c:pt idx="1586">
                  <c:v>43214</c:v>
                </c:pt>
                <c:pt idx="1587">
                  <c:v>43215</c:v>
                </c:pt>
                <c:pt idx="1588">
                  <c:v>43216</c:v>
                </c:pt>
                <c:pt idx="1589">
                  <c:v>43217</c:v>
                </c:pt>
                <c:pt idx="1590">
                  <c:v>43218</c:v>
                </c:pt>
                <c:pt idx="1591">
                  <c:v>43220</c:v>
                </c:pt>
                <c:pt idx="1592">
                  <c:v>43222</c:v>
                </c:pt>
                <c:pt idx="1593">
                  <c:v>43223</c:v>
                </c:pt>
                <c:pt idx="1594">
                  <c:v>43224</c:v>
                </c:pt>
                <c:pt idx="1595">
                  <c:v>43227</c:v>
                </c:pt>
                <c:pt idx="1596">
                  <c:v>43228</c:v>
                </c:pt>
                <c:pt idx="1597">
                  <c:v>43230</c:v>
                </c:pt>
                <c:pt idx="1598">
                  <c:v>43231</c:v>
                </c:pt>
                <c:pt idx="1599">
                  <c:v>43234</c:v>
                </c:pt>
                <c:pt idx="1600">
                  <c:v>43235</c:v>
                </c:pt>
                <c:pt idx="1601">
                  <c:v>43236</c:v>
                </c:pt>
                <c:pt idx="1602">
                  <c:v>43237</c:v>
                </c:pt>
                <c:pt idx="1603">
                  <c:v>43238</c:v>
                </c:pt>
                <c:pt idx="1604">
                  <c:v>43241</c:v>
                </c:pt>
                <c:pt idx="1605">
                  <c:v>43242</c:v>
                </c:pt>
                <c:pt idx="1606">
                  <c:v>43243</c:v>
                </c:pt>
                <c:pt idx="1607">
                  <c:v>43244</c:v>
                </c:pt>
                <c:pt idx="1608">
                  <c:v>43245</c:v>
                </c:pt>
                <c:pt idx="1609">
                  <c:v>43248</c:v>
                </c:pt>
                <c:pt idx="1610">
                  <c:v>43249</c:v>
                </c:pt>
                <c:pt idx="1611">
                  <c:v>43250</c:v>
                </c:pt>
                <c:pt idx="1612">
                  <c:v>43251</c:v>
                </c:pt>
                <c:pt idx="1613">
                  <c:v>43252</c:v>
                </c:pt>
                <c:pt idx="1614">
                  <c:v>43255</c:v>
                </c:pt>
                <c:pt idx="1615">
                  <c:v>43256</c:v>
                </c:pt>
                <c:pt idx="1616">
                  <c:v>43257</c:v>
                </c:pt>
                <c:pt idx="1617">
                  <c:v>43258</c:v>
                </c:pt>
                <c:pt idx="1618">
                  <c:v>43259</c:v>
                </c:pt>
                <c:pt idx="1619">
                  <c:v>43260</c:v>
                </c:pt>
                <c:pt idx="1620">
                  <c:v>43262</c:v>
                </c:pt>
                <c:pt idx="1621">
                  <c:v>43264</c:v>
                </c:pt>
                <c:pt idx="1622">
                  <c:v>43265</c:v>
                </c:pt>
                <c:pt idx="1623">
                  <c:v>43266</c:v>
                </c:pt>
                <c:pt idx="1624">
                  <c:v>43269</c:v>
                </c:pt>
                <c:pt idx="1625">
                  <c:v>43270</c:v>
                </c:pt>
                <c:pt idx="1626">
                  <c:v>43271</c:v>
                </c:pt>
                <c:pt idx="1627">
                  <c:v>43272</c:v>
                </c:pt>
                <c:pt idx="1628">
                  <c:v>43273</c:v>
                </c:pt>
                <c:pt idx="1629">
                  <c:v>43276</c:v>
                </c:pt>
                <c:pt idx="1630">
                  <c:v>43277</c:v>
                </c:pt>
                <c:pt idx="1631">
                  <c:v>43278</c:v>
                </c:pt>
                <c:pt idx="1632">
                  <c:v>43279</c:v>
                </c:pt>
                <c:pt idx="1633">
                  <c:v>43280</c:v>
                </c:pt>
                <c:pt idx="1634">
                  <c:v>43283</c:v>
                </c:pt>
                <c:pt idx="1635">
                  <c:v>43284</c:v>
                </c:pt>
                <c:pt idx="1636">
                  <c:v>43285</c:v>
                </c:pt>
                <c:pt idx="1637">
                  <c:v>43286</c:v>
                </c:pt>
                <c:pt idx="1638">
                  <c:v>43287</c:v>
                </c:pt>
                <c:pt idx="1639">
                  <c:v>43290</c:v>
                </c:pt>
                <c:pt idx="1640">
                  <c:v>43291</c:v>
                </c:pt>
                <c:pt idx="1641">
                  <c:v>43292</c:v>
                </c:pt>
                <c:pt idx="1642">
                  <c:v>43293</c:v>
                </c:pt>
                <c:pt idx="1643">
                  <c:v>43294</c:v>
                </c:pt>
                <c:pt idx="1644">
                  <c:v>43297</c:v>
                </c:pt>
                <c:pt idx="1645">
                  <c:v>43298</c:v>
                </c:pt>
                <c:pt idx="1646">
                  <c:v>43299</c:v>
                </c:pt>
                <c:pt idx="1647">
                  <c:v>43300</c:v>
                </c:pt>
                <c:pt idx="1648">
                  <c:v>43301</c:v>
                </c:pt>
                <c:pt idx="1649">
                  <c:v>43304</c:v>
                </c:pt>
                <c:pt idx="1650">
                  <c:v>43305</c:v>
                </c:pt>
                <c:pt idx="1651">
                  <c:v>43306</c:v>
                </c:pt>
                <c:pt idx="1652">
                  <c:v>43307</c:v>
                </c:pt>
                <c:pt idx="1653">
                  <c:v>43308</c:v>
                </c:pt>
                <c:pt idx="1654">
                  <c:v>43311</c:v>
                </c:pt>
                <c:pt idx="1655">
                  <c:v>43312</c:v>
                </c:pt>
                <c:pt idx="1656">
                  <c:v>43313</c:v>
                </c:pt>
                <c:pt idx="1657">
                  <c:v>43314</c:v>
                </c:pt>
                <c:pt idx="1658">
                  <c:v>43315</c:v>
                </c:pt>
                <c:pt idx="1659">
                  <c:v>43318</c:v>
                </c:pt>
                <c:pt idx="1660">
                  <c:v>43319</c:v>
                </c:pt>
                <c:pt idx="1661">
                  <c:v>43320</c:v>
                </c:pt>
                <c:pt idx="1662">
                  <c:v>43321</c:v>
                </c:pt>
                <c:pt idx="1663">
                  <c:v>43322</c:v>
                </c:pt>
                <c:pt idx="1664">
                  <c:v>43325</c:v>
                </c:pt>
                <c:pt idx="1665">
                  <c:v>43326</c:v>
                </c:pt>
                <c:pt idx="1666">
                  <c:v>43327</c:v>
                </c:pt>
                <c:pt idx="1667">
                  <c:v>43328</c:v>
                </c:pt>
                <c:pt idx="1668">
                  <c:v>43329</c:v>
                </c:pt>
                <c:pt idx="1669">
                  <c:v>43332</c:v>
                </c:pt>
                <c:pt idx="1670">
                  <c:v>43333</c:v>
                </c:pt>
                <c:pt idx="1671">
                  <c:v>43334</c:v>
                </c:pt>
                <c:pt idx="1672">
                  <c:v>43335</c:v>
                </c:pt>
                <c:pt idx="1673">
                  <c:v>43336</c:v>
                </c:pt>
                <c:pt idx="1674">
                  <c:v>43339</c:v>
                </c:pt>
                <c:pt idx="1675">
                  <c:v>43340</c:v>
                </c:pt>
                <c:pt idx="1676">
                  <c:v>43341</c:v>
                </c:pt>
                <c:pt idx="1677">
                  <c:v>43342</c:v>
                </c:pt>
                <c:pt idx="1678">
                  <c:v>43343</c:v>
                </c:pt>
                <c:pt idx="1679">
                  <c:v>43346</c:v>
                </c:pt>
                <c:pt idx="1680">
                  <c:v>43347</c:v>
                </c:pt>
                <c:pt idx="1681">
                  <c:v>43348</c:v>
                </c:pt>
                <c:pt idx="1682">
                  <c:v>43349</c:v>
                </c:pt>
                <c:pt idx="1683">
                  <c:v>43350</c:v>
                </c:pt>
                <c:pt idx="1684">
                  <c:v>43353</c:v>
                </c:pt>
                <c:pt idx="1685">
                  <c:v>43354</c:v>
                </c:pt>
                <c:pt idx="1686">
                  <c:v>43355</c:v>
                </c:pt>
                <c:pt idx="1687">
                  <c:v>43356</c:v>
                </c:pt>
                <c:pt idx="1688">
                  <c:v>43357</c:v>
                </c:pt>
                <c:pt idx="1689">
                  <c:v>43360</c:v>
                </c:pt>
                <c:pt idx="1690">
                  <c:v>43361</c:v>
                </c:pt>
                <c:pt idx="1691">
                  <c:v>43362</c:v>
                </c:pt>
                <c:pt idx="1692">
                  <c:v>43363</c:v>
                </c:pt>
                <c:pt idx="1693">
                  <c:v>43364</c:v>
                </c:pt>
                <c:pt idx="1694">
                  <c:v>43367</c:v>
                </c:pt>
                <c:pt idx="1695">
                  <c:v>43368</c:v>
                </c:pt>
                <c:pt idx="1696">
                  <c:v>43369</c:v>
                </c:pt>
                <c:pt idx="1697">
                  <c:v>43370</c:v>
                </c:pt>
                <c:pt idx="1698">
                  <c:v>43371</c:v>
                </c:pt>
                <c:pt idx="1699">
                  <c:v>43374</c:v>
                </c:pt>
                <c:pt idx="1700">
                  <c:v>43375</c:v>
                </c:pt>
                <c:pt idx="1701">
                  <c:v>43376</c:v>
                </c:pt>
                <c:pt idx="1702">
                  <c:v>43377</c:v>
                </c:pt>
                <c:pt idx="1703">
                  <c:v>43378</c:v>
                </c:pt>
                <c:pt idx="1704">
                  <c:v>43381</c:v>
                </c:pt>
                <c:pt idx="1705">
                  <c:v>43382</c:v>
                </c:pt>
                <c:pt idx="1706">
                  <c:v>43383</c:v>
                </c:pt>
                <c:pt idx="1707">
                  <c:v>43384</c:v>
                </c:pt>
                <c:pt idx="1708">
                  <c:v>43385</c:v>
                </c:pt>
                <c:pt idx="1709">
                  <c:v>43388</c:v>
                </c:pt>
                <c:pt idx="1710">
                  <c:v>43389</c:v>
                </c:pt>
                <c:pt idx="1711">
                  <c:v>43390</c:v>
                </c:pt>
                <c:pt idx="1712">
                  <c:v>43391</c:v>
                </c:pt>
                <c:pt idx="1713">
                  <c:v>43392</c:v>
                </c:pt>
                <c:pt idx="1714">
                  <c:v>43395</c:v>
                </c:pt>
                <c:pt idx="1715">
                  <c:v>43396</c:v>
                </c:pt>
                <c:pt idx="1716">
                  <c:v>43397</c:v>
                </c:pt>
                <c:pt idx="1717">
                  <c:v>43398</c:v>
                </c:pt>
                <c:pt idx="1718">
                  <c:v>43399</c:v>
                </c:pt>
                <c:pt idx="1719">
                  <c:v>43402</c:v>
                </c:pt>
                <c:pt idx="1720">
                  <c:v>43403</c:v>
                </c:pt>
                <c:pt idx="1721">
                  <c:v>43404</c:v>
                </c:pt>
                <c:pt idx="1722">
                  <c:v>43405</c:v>
                </c:pt>
                <c:pt idx="1723">
                  <c:v>43406</c:v>
                </c:pt>
                <c:pt idx="1724">
                  <c:v>43410</c:v>
                </c:pt>
                <c:pt idx="1725">
                  <c:v>43411</c:v>
                </c:pt>
                <c:pt idx="1726">
                  <c:v>43412</c:v>
                </c:pt>
                <c:pt idx="1727">
                  <c:v>43413</c:v>
                </c:pt>
                <c:pt idx="1728">
                  <c:v>43416</c:v>
                </c:pt>
                <c:pt idx="1729">
                  <c:v>43417</c:v>
                </c:pt>
                <c:pt idx="1730">
                  <c:v>43418</c:v>
                </c:pt>
                <c:pt idx="1731">
                  <c:v>43419</c:v>
                </c:pt>
                <c:pt idx="1732">
                  <c:v>43420</c:v>
                </c:pt>
                <c:pt idx="1733">
                  <c:v>43423</c:v>
                </c:pt>
                <c:pt idx="1734">
                  <c:v>43424</c:v>
                </c:pt>
                <c:pt idx="1735">
                  <c:v>43425</c:v>
                </c:pt>
                <c:pt idx="1736">
                  <c:v>43426</c:v>
                </c:pt>
                <c:pt idx="1737">
                  <c:v>43427</c:v>
                </c:pt>
                <c:pt idx="1738">
                  <c:v>43430</c:v>
                </c:pt>
                <c:pt idx="1739">
                  <c:v>43431</c:v>
                </c:pt>
                <c:pt idx="1740">
                  <c:v>43432</c:v>
                </c:pt>
                <c:pt idx="1741">
                  <c:v>43433</c:v>
                </c:pt>
                <c:pt idx="1742">
                  <c:v>43434</c:v>
                </c:pt>
                <c:pt idx="1743">
                  <c:v>43437</c:v>
                </c:pt>
                <c:pt idx="1744">
                  <c:v>43438</c:v>
                </c:pt>
                <c:pt idx="1745">
                  <c:v>43439</c:v>
                </c:pt>
                <c:pt idx="1746">
                  <c:v>43440</c:v>
                </c:pt>
                <c:pt idx="1747">
                  <c:v>43441</c:v>
                </c:pt>
                <c:pt idx="1748">
                  <c:v>43444</c:v>
                </c:pt>
                <c:pt idx="1749">
                  <c:v>43445</c:v>
                </c:pt>
                <c:pt idx="1750">
                  <c:v>43446</c:v>
                </c:pt>
                <c:pt idx="1751">
                  <c:v>43447</c:v>
                </c:pt>
                <c:pt idx="1752">
                  <c:v>43448</c:v>
                </c:pt>
                <c:pt idx="1753">
                  <c:v>43451</c:v>
                </c:pt>
                <c:pt idx="1754">
                  <c:v>43452</c:v>
                </c:pt>
                <c:pt idx="1755">
                  <c:v>43453</c:v>
                </c:pt>
                <c:pt idx="1756">
                  <c:v>43454</c:v>
                </c:pt>
                <c:pt idx="1757">
                  <c:v>43455</c:v>
                </c:pt>
                <c:pt idx="1758">
                  <c:v>43458</c:v>
                </c:pt>
                <c:pt idx="1759">
                  <c:v>43459</c:v>
                </c:pt>
                <c:pt idx="1760">
                  <c:v>43460</c:v>
                </c:pt>
                <c:pt idx="1761">
                  <c:v>43461</c:v>
                </c:pt>
                <c:pt idx="1762">
                  <c:v>43462</c:v>
                </c:pt>
                <c:pt idx="1763">
                  <c:v>43463</c:v>
                </c:pt>
                <c:pt idx="1764">
                  <c:v>43468</c:v>
                </c:pt>
                <c:pt idx="1765">
                  <c:v>43469</c:v>
                </c:pt>
                <c:pt idx="1766">
                  <c:v>43473</c:v>
                </c:pt>
                <c:pt idx="1767">
                  <c:v>43474</c:v>
                </c:pt>
                <c:pt idx="1768">
                  <c:v>43475</c:v>
                </c:pt>
                <c:pt idx="1769">
                  <c:v>43476</c:v>
                </c:pt>
                <c:pt idx="1770">
                  <c:v>43479</c:v>
                </c:pt>
                <c:pt idx="1771">
                  <c:v>43480</c:v>
                </c:pt>
                <c:pt idx="1772">
                  <c:v>43481</c:v>
                </c:pt>
                <c:pt idx="1773">
                  <c:v>43482</c:v>
                </c:pt>
                <c:pt idx="1774">
                  <c:v>43483</c:v>
                </c:pt>
                <c:pt idx="1775">
                  <c:v>43486</c:v>
                </c:pt>
                <c:pt idx="1776">
                  <c:v>43487</c:v>
                </c:pt>
                <c:pt idx="1777">
                  <c:v>43488</c:v>
                </c:pt>
                <c:pt idx="1778">
                  <c:v>43489</c:v>
                </c:pt>
                <c:pt idx="1779">
                  <c:v>43490</c:v>
                </c:pt>
                <c:pt idx="1780">
                  <c:v>43493</c:v>
                </c:pt>
                <c:pt idx="1781">
                  <c:v>43494</c:v>
                </c:pt>
                <c:pt idx="1782">
                  <c:v>43495</c:v>
                </c:pt>
                <c:pt idx="1783">
                  <c:v>43496</c:v>
                </c:pt>
                <c:pt idx="1784">
                  <c:v>43497</c:v>
                </c:pt>
                <c:pt idx="1785">
                  <c:v>43500</c:v>
                </c:pt>
                <c:pt idx="1786">
                  <c:v>43501</c:v>
                </c:pt>
                <c:pt idx="1787">
                  <c:v>43502</c:v>
                </c:pt>
                <c:pt idx="1788">
                  <c:v>43503</c:v>
                </c:pt>
                <c:pt idx="1789">
                  <c:v>43504</c:v>
                </c:pt>
                <c:pt idx="1790">
                  <c:v>43507</c:v>
                </c:pt>
                <c:pt idx="1791">
                  <c:v>43508</c:v>
                </c:pt>
                <c:pt idx="1792">
                  <c:v>43509</c:v>
                </c:pt>
                <c:pt idx="1793">
                  <c:v>43510</c:v>
                </c:pt>
                <c:pt idx="1794">
                  <c:v>43511</c:v>
                </c:pt>
                <c:pt idx="1795">
                  <c:v>43514</c:v>
                </c:pt>
                <c:pt idx="1796">
                  <c:v>43515</c:v>
                </c:pt>
                <c:pt idx="1797">
                  <c:v>43516</c:v>
                </c:pt>
                <c:pt idx="1798">
                  <c:v>43517</c:v>
                </c:pt>
                <c:pt idx="1799">
                  <c:v>43518</c:v>
                </c:pt>
                <c:pt idx="1800">
                  <c:v>43521</c:v>
                </c:pt>
                <c:pt idx="1801">
                  <c:v>43522</c:v>
                </c:pt>
                <c:pt idx="1802">
                  <c:v>43523</c:v>
                </c:pt>
                <c:pt idx="1803">
                  <c:v>43524</c:v>
                </c:pt>
                <c:pt idx="1804">
                  <c:v>43525</c:v>
                </c:pt>
                <c:pt idx="1805">
                  <c:v>43528</c:v>
                </c:pt>
                <c:pt idx="1806">
                  <c:v>43529</c:v>
                </c:pt>
                <c:pt idx="1807">
                  <c:v>43530</c:v>
                </c:pt>
                <c:pt idx="1808">
                  <c:v>43531</c:v>
                </c:pt>
                <c:pt idx="1809">
                  <c:v>43535</c:v>
                </c:pt>
                <c:pt idx="1810">
                  <c:v>43536</c:v>
                </c:pt>
                <c:pt idx="1811">
                  <c:v>43537</c:v>
                </c:pt>
                <c:pt idx="1812">
                  <c:v>43538</c:v>
                </c:pt>
                <c:pt idx="1813">
                  <c:v>43539</c:v>
                </c:pt>
                <c:pt idx="1814">
                  <c:v>43542</c:v>
                </c:pt>
                <c:pt idx="1815">
                  <c:v>43543</c:v>
                </c:pt>
                <c:pt idx="1816">
                  <c:v>43544</c:v>
                </c:pt>
                <c:pt idx="1817">
                  <c:v>43545</c:v>
                </c:pt>
                <c:pt idx="1818">
                  <c:v>43546</c:v>
                </c:pt>
                <c:pt idx="1819">
                  <c:v>43549</c:v>
                </c:pt>
                <c:pt idx="1820">
                  <c:v>43550</c:v>
                </c:pt>
                <c:pt idx="1821">
                  <c:v>43551</c:v>
                </c:pt>
                <c:pt idx="1822">
                  <c:v>43552</c:v>
                </c:pt>
                <c:pt idx="1823">
                  <c:v>43553</c:v>
                </c:pt>
                <c:pt idx="1824">
                  <c:v>43556</c:v>
                </c:pt>
                <c:pt idx="1825">
                  <c:v>43557</c:v>
                </c:pt>
                <c:pt idx="1826">
                  <c:v>43558</c:v>
                </c:pt>
                <c:pt idx="1827">
                  <c:v>43559</c:v>
                </c:pt>
                <c:pt idx="1828">
                  <c:v>43560</c:v>
                </c:pt>
                <c:pt idx="1829">
                  <c:v>43563</c:v>
                </c:pt>
                <c:pt idx="1830">
                  <c:v>43564</c:v>
                </c:pt>
                <c:pt idx="1831">
                  <c:v>43565</c:v>
                </c:pt>
                <c:pt idx="1832">
                  <c:v>43566</c:v>
                </c:pt>
                <c:pt idx="1833">
                  <c:v>43567</c:v>
                </c:pt>
                <c:pt idx="1834">
                  <c:v>43570</c:v>
                </c:pt>
                <c:pt idx="1835">
                  <c:v>43571</c:v>
                </c:pt>
                <c:pt idx="1836">
                  <c:v>43572</c:v>
                </c:pt>
                <c:pt idx="1837">
                  <c:v>43573</c:v>
                </c:pt>
                <c:pt idx="1838">
                  <c:v>43574</c:v>
                </c:pt>
                <c:pt idx="1839">
                  <c:v>43577</c:v>
                </c:pt>
                <c:pt idx="1840">
                  <c:v>43578</c:v>
                </c:pt>
                <c:pt idx="1841">
                  <c:v>43579</c:v>
                </c:pt>
                <c:pt idx="1842">
                  <c:v>43580</c:v>
                </c:pt>
                <c:pt idx="1843">
                  <c:v>43581</c:v>
                </c:pt>
                <c:pt idx="1844">
                  <c:v>43584</c:v>
                </c:pt>
                <c:pt idx="1845">
                  <c:v>43585</c:v>
                </c:pt>
                <c:pt idx="1846">
                  <c:v>43587</c:v>
                </c:pt>
                <c:pt idx="1847">
                  <c:v>43588</c:v>
                </c:pt>
                <c:pt idx="1848">
                  <c:v>43591</c:v>
                </c:pt>
                <c:pt idx="1849">
                  <c:v>43592</c:v>
                </c:pt>
                <c:pt idx="1850">
                  <c:v>43593</c:v>
                </c:pt>
                <c:pt idx="1851">
                  <c:v>43595</c:v>
                </c:pt>
                <c:pt idx="1852">
                  <c:v>43598</c:v>
                </c:pt>
                <c:pt idx="1853">
                  <c:v>43599</c:v>
                </c:pt>
                <c:pt idx="1854">
                  <c:v>43600</c:v>
                </c:pt>
                <c:pt idx="1855">
                  <c:v>43601</c:v>
                </c:pt>
                <c:pt idx="1856">
                  <c:v>43602</c:v>
                </c:pt>
                <c:pt idx="1857">
                  <c:v>43605</c:v>
                </c:pt>
                <c:pt idx="1858">
                  <c:v>43606</c:v>
                </c:pt>
                <c:pt idx="1859">
                  <c:v>43607</c:v>
                </c:pt>
                <c:pt idx="1860">
                  <c:v>43608</c:v>
                </c:pt>
                <c:pt idx="1861">
                  <c:v>43609</c:v>
                </c:pt>
                <c:pt idx="1862">
                  <c:v>43612</c:v>
                </c:pt>
                <c:pt idx="1863">
                  <c:v>43613</c:v>
                </c:pt>
                <c:pt idx="1864">
                  <c:v>43614</c:v>
                </c:pt>
                <c:pt idx="1865">
                  <c:v>43615</c:v>
                </c:pt>
                <c:pt idx="1866">
                  <c:v>43616</c:v>
                </c:pt>
                <c:pt idx="1867">
                  <c:v>43619</c:v>
                </c:pt>
                <c:pt idx="1868">
                  <c:v>43620</c:v>
                </c:pt>
                <c:pt idx="1869">
                  <c:v>43621</c:v>
                </c:pt>
                <c:pt idx="1870">
                  <c:v>43622</c:v>
                </c:pt>
                <c:pt idx="1871">
                  <c:v>43623</c:v>
                </c:pt>
                <c:pt idx="1872">
                  <c:v>43626</c:v>
                </c:pt>
                <c:pt idx="1873">
                  <c:v>43627</c:v>
                </c:pt>
                <c:pt idx="1874">
                  <c:v>43629</c:v>
                </c:pt>
                <c:pt idx="1875">
                  <c:v>43630</c:v>
                </c:pt>
                <c:pt idx="1876">
                  <c:v>43633</c:v>
                </c:pt>
                <c:pt idx="1877">
                  <c:v>43634</c:v>
                </c:pt>
                <c:pt idx="1878">
                  <c:v>43635</c:v>
                </c:pt>
                <c:pt idx="1879">
                  <c:v>43636</c:v>
                </c:pt>
                <c:pt idx="1880">
                  <c:v>43637</c:v>
                </c:pt>
                <c:pt idx="1881">
                  <c:v>43640</c:v>
                </c:pt>
                <c:pt idx="1882">
                  <c:v>43641</c:v>
                </c:pt>
                <c:pt idx="1883">
                  <c:v>43642</c:v>
                </c:pt>
                <c:pt idx="1884">
                  <c:v>43643</c:v>
                </c:pt>
                <c:pt idx="1885">
                  <c:v>43644</c:v>
                </c:pt>
                <c:pt idx="1886">
                  <c:v>43647</c:v>
                </c:pt>
                <c:pt idx="1887">
                  <c:v>43648</c:v>
                </c:pt>
                <c:pt idx="1888">
                  <c:v>43649</c:v>
                </c:pt>
                <c:pt idx="1889">
                  <c:v>43650</c:v>
                </c:pt>
                <c:pt idx="1890">
                  <c:v>43651</c:v>
                </c:pt>
                <c:pt idx="1891">
                  <c:v>43654</c:v>
                </c:pt>
                <c:pt idx="1892">
                  <c:v>43655</c:v>
                </c:pt>
                <c:pt idx="1893">
                  <c:v>43656</c:v>
                </c:pt>
                <c:pt idx="1894">
                  <c:v>43657</c:v>
                </c:pt>
                <c:pt idx="1895">
                  <c:v>43658</c:v>
                </c:pt>
                <c:pt idx="1896">
                  <c:v>43661</c:v>
                </c:pt>
                <c:pt idx="1897">
                  <c:v>43662</c:v>
                </c:pt>
                <c:pt idx="1898">
                  <c:v>43663</c:v>
                </c:pt>
                <c:pt idx="1899">
                  <c:v>43664</c:v>
                </c:pt>
                <c:pt idx="1900">
                  <c:v>43665</c:v>
                </c:pt>
                <c:pt idx="1901">
                  <c:v>43668</c:v>
                </c:pt>
                <c:pt idx="1902">
                  <c:v>43669</c:v>
                </c:pt>
                <c:pt idx="1903">
                  <c:v>43670</c:v>
                </c:pt>
                <c:pt idx="1904">
                  <c:v>43671</c:v>
                </c:pt>
                <c:pt idx="1905">
                  <c:v>43672</c:v>
                </c:pt>
                <c:pt idx="1906">
                  <c:v>43675</c:v>
                </c:pt>
                <c:pt idx="1907">
                  <c:v>43676</c:v>
                </c:pt>
                <c:pt idx="1908">
                  <c:v>43677</c:v>
                </c:pt>
                <c:pt idx="1909">
                  <c:v>43678</c:v>
                </c:pt>
                <c:pt idx="1910">
                  <c:v>43679</c:v>
                </c:pt>
                <c:pt idx="1911">
                  <c:v>43682</c:v>
                </c:pt>
                <c:pt idx="1912">
                  <c:v>43683</c:v>
                </c:pt>
                <c:pt idx="1913">
                  <c:v>43684</c:v>
                </c:pt>
                <c:pt idx="1914">
                  <c:v>43685</c:v>
                </c:pt>
                <c:pt idx="1915">
                  <c:v>43686</c:v>
                </c:pt>
                <c:pt idx="1916">
                  <c:v>43689</c:v>
                </c:pt>
                <c:pt idx="1917">
                  <c:v>43690</c:v>
                </c:pt>
                <c:pt idx="1918">
                  <c:v>43691</c:v>
                </c:pt>
                <c:pt idx="1919">
                  <c:v>43692</c:v>
                </c:pt>
                <c:pt idx="1920">
                  <c:v>43693</c:v>
                </c:pt>
                <c:pt idx="1921">
                  <c:v>43696</c:v>
                </c:pt>
                <c:pt idx="1922">
                  <c:v>43697</c:v>
                </c:pt>
                <c:pt idx="1923">
                  <c:v>43698</c:v>
                </c:pt>
                <c:pt idx="1924">
                  <c:v>43699</c:v>
                </c:pt>
                <c:pt idx="1925">
                  <c:v>43700</c:v>
                </c:pt>
                <c:pt idx="1926">
                  <c:v>43703</c:v>
                </c:pt>
                <c:pt idx="1927">
                  <c:v>43704</c:v>
                </c:pt>
                <c:pt idx="1928">
                  <c:v>43705</c:v>
                </c:pt>
                <c:pt idx="1929">
                  <c:v>43706</c:v>
                </c:pt>
                <c:pt idx="1930">
                  <c:v>43707</c:v>
                </c:pt>
                <c:pt idx="1931">
                  <c:v>43710</c:v>
                </c:pt>
                <c:pt idx="1932">
                  <c:v>43711</c:v>
                </c:pt>
                <c:pt idx="1933">
                  <c:v>43712</c:v>
                </c:pt>
                <c:pt idx="1934">
                  <c:v>43713</c:v>
                </c:pt>
                <c:pt idx="1935">
                  <c:v>43714</c:v>
                </c:pt>
                <c:pt idx="1936">
                  <c:v>43717</c:v>
                </c:pt>
                <c:pt idx="1937">
                  <c:v>43718</c:v>
                </c:pt>
                <c:pt idx="1938">
                  <c:v>43719</c:v>
                </c:pt>
                <c:pt idx="1939">
                  <c:v>43720</c:v>
                </c:pt>
                <c:pt idx="1940">
                  <c:v>43721</c:v>
                </c:pt>
                <c:pt idx="1941">
                  <c:v>43724</c:v>
                </c:pt>
                <c:pt idx="1942">
                  <c:v>43725</c:v>
                </c:pt>
                <c:pt idx="1943">
                  <c:v>43726</c:v>
                </c:pt>
                <c:pt idx="1944">
                  <c:v>43727</c:v>
                </c:pt>
                <c:pt idx="1945">
                  <c:v>43728</c:v>
                </c:pt>
                <c:pt idx="1946">
                  <c:v>43731</c:v>
                </c:pt>
                <c:pt idx="1947">
                  <c:v>43732</c:v>
                </c:pt>
                <c:pt idx="1948">
                  <c:v>43733</c:v>
                </c:pt>
                <c:pt idx="1949">
                  <c:v>43734</c:v>
                </c:pt>
                <c:pt idx="1950">
                  <c:v>43735</c:v>
                </c:pt>
                <c:pt idx="1951">
                  <c:v>43738</c:v>
                </c:pt>
                <c:pt idx="1952">
                  <c:v>43739</c:v>
                </c:pt>
                <c:pt idx="1953">
                  <c:v>43740</c:v>
                </c:pt>
                <c:pt idx="1954">
                  <c:v>43741</c:v>
                </c:pt>
                <c:pt idx="1955">
                  <c:v>43742</c:v>
                </c:pt>
                <c:pt idx="1956">
                  <c:v>43745</c:v>
                </c:pt>
                <c:pt idx="1957">
                  <c:v>43746</c:v>
                </c:pt>
                <c:pt idx="1958">
                  <c:v>43747</c:v>
                </c:pt>
                <c:pt idx="1959">
                  <c:v>43748</c:v>
                </c:pt>
                <c:pt idx="1960">
                  <c:v>43749</c:v>
                </c:pt>
                <c:pt idx="1961">
                  <c:v>43752</c:v>
                </c:pt>
                <c:pt idx="1962">
                  <c:v>43753</c:v>
                </c:pt>
                <c:pt idx="1963">
                  <c:v>43754</c:v>
                </c:pt>
                <c:pt idx="1964">
                  <c:v>43755</c:v>
                </c:pt>
                <c:pt idx="1965">
                  <c:v>43756</c:v>
                </c:pt>
                <c:pt idx="1966">
                  <c:v>43759</c:v>
                </c:pt>
                <c:pt idx="1967">
                  <c:v>43760</c:v>
                </c:pt>
                <c:pt idx="1968">
                  <c:v>43761</c:v>
                </c:pt>
                <c:pt idx="1969">
                  <c:v>43762</c:v>
                </c:pt>
                <c:pt idx="1970">
                  <c:v>43763</c:v>
                </c:pt>
                <c:pt idx="1971">
                  <c:v>43766</c:v>
                </c:pt>
                <c:pt idx="1972">
                  <c:v>43767</c:v>
                </c:pt>
                <c:pt idx="1973">
                  <c:v>43768</c:v>
                </c:pt>
                <c:pt idx="1974">
                  <c:v>43769</c:v>
                </c:pt>
                <c:pt idx="1975">
                  <c:v>43770</c:v>
                </c:pt>
                <c:pt idx="1976">
                  <c:v>43774</c:v>
                </c:pt>
                <c:pt idx="1977">
                  <c:v>43775</c:v>
                </c:pt>
                <c:pt idx="1978">
                  <c:v>43776</c:v>
                </c:pt>
                <c:pt idx="1979">
                  <c:v>43777</c:v>
                </c:pt>
                <c:pt idx="1980">
                  <c:v>43780</c:v>
                </c:pt>
                <c:pt idx="1981">
                  <c:v>43781</c:v>
                </c:pt>
                <c:pt idx="1982">
                  <c:v>43782</c:v>
                </c:pt>
                <c:pt idx="1983">
                  <c:v>43783</c:v>
                </c:pt>
                <c:pt idx="1984">
                  <c:v>43784</c:v>
                </c:pt>
                <c:pt idx="1985">
                  <c:v>43787</c:v>
                </c:pt>
                <c:pt idx="1986">
                  <c:v>43788</c:v>
                </c:pt>
                <c:pt idx="1987">
                  <c:v>43789</c:v>
                </c:pt>
                <c:pt idx="1988">
                  <c:v>43790</c:v>
                </c:pt>
                <c:pt idx="1989">
                  <c:v>43791</c:v>
                </c:pt>
                <c:pt idx="1990">
                  <c:v>43794</c:v>
                </c:pt>
                <c:pt idx="1991">
                  <c:v>43795</c:v>
                </c:pt>
                <c:pt idx="1992">
                  <c:v>43796</c:v>
                </c:pt>
                <c:pt idx="1993">
                  <c:v>43797</c:v>
                </c:pt>
                <c:pt idx="1994">
                  <c:v>43798</c:v>
                </c:pt>
                <c:pt idx="1995">
                  <c:v>43801</c:v>
                </c:pt>
                <c:pt idx="1996">
                  <c:v>43802</c:v>
                </c:pt>
                <c:pt idx="1997">
                  <c:v>43803</c:v>
                </c:pt>
                <c:pt idx="1998">
                  <c:v>43804</c:v>
                </c:pt>
                <c:pt idx="1999">
                  <c:v>43805</c:v>
                </c:pt>
                <c:pt idx="2000">
                  <c:v>43808</c:v>
                </c:pt>
                <c:pt idx="2001">
                  <c:v>43809</c:v>
                </c:pt>
                <c:pt idx="2002">
                  <c:v>43810</c:v>
                </c:pt>
                <c:pt idx="2003">
                  <c:v>43811</c:v>
                </c:pt>
                <c:pt idx="2004">
                  <c:v>43812</c:v>
                </c:pt>
                <c:pt idx="2005">
                  <c:v>43815</c:v>
                </c:pt>
                <c:pt idx="2006">
                  <c:v>43816</c:v>
                </c:pt>
                <c:pt idx="2007">
                  <c:v>43817</c:v>
                </c:pt>
                <c:pt idx="2008">
                  <c:v>43818</c:v>
                </c:pt>
                <c:pt idx="2009">
                  <c:v>43819</c:v>
                </c:pt>
                <c:pt idx="2010">
                  <c:v>43822</c:v>
                </c:pt>
                <c:pt idx="2011">
                  <c:v>43823</c:v>
                </c:pt>
                <c:pt idx="2012">
                  <c:v>43824</c:v>
                </c:pt>
                <c:pt idx="2013">
                  <c:v>43825</c:v>
                </c:pt>
                <c:pt idx="2014">
                  <c:v>43826</c:v>
                </c:pt>
                <c:pt idx="2015">
                  <c:v>43829</c:v>
                </c:pt>
                <c:pt idx="2016">
                  <c:v>43833</c:v>
                </c:pt>
                <c:pt idx="2017">
                  <c:v>43836</c:v>
                </c:pt>
                <c:pt idx="2018">
                  <c:v>43838</c:v>
                </c:pt>
                <c:pt idx="2019">
                  <c:v>43839</c:v>
                </c:pt>
                <c:pt idx="2020">
                  <c:v>43840</c:v>
                </c:pt>
                <c:pt idx="2021">
                  <c:v>43843</c:v>
                </c:pt>
                <c:pt idx="2022">
                  <c:v>43844</c:v>
                </c:pt>
                <c:pt idx="2023">
                  <c:v>43845</c:v>
                </c:pt>
                <c:pt idx="2024">
                  <c:v>43846</c:v>
                </c:pt>
                <c:pt idx="2025">
                  <c:v>43847</c:v>
                </c:pt>
                <c:pt idx="2026">
                  <c:v>43850</c:v>
                </c:pt>
                <c:pt idx="2027">
                  <c:v>43851</c:v>
                </c:pt>
                <c:pt idx="2028">
                  <c:v>43852</c:v>
                </c:pt>
                <c:pt idx="2029">
                  <c:v>43853</c:v>
                </c:pt>
                <c:pt idx="2030">
                  <c:v>43854</c:v>
                </c:pt>
                <c:pt idx="2031">
                  <c:v>43857</c:v>
                </c:pt>
                <c:pt idx="2032">
                  <c:v>43858</c:v>
                </c:pt>
                <c:pt idx="2033">
                  <c:v>43859</c:v>
                </c:pt>
                <c:pt idx="2034">
                  <c:v>43860</c:v>
                </c:pt>
                <c:pt idx="2035">
                  <c:v>43861</c:v>
                </c:pt>
                <c:pt idx="2036">
                  <c:v>43864</c:v>
                </c:pt>
                <c:pt idx="2037">
                  <c:v>43865</c:v>
                </c:pt>
                <c:pt idx="2038">
                  <c:v>43866</c:v>
                </c:pt>
                <c:pt idx="2039">
                  <c:v>43867</c:v>
                </c:pt>
                <c:pt idx="2040">
                  <c:v>43868</c:v>
                </c:pt>
                <c:pt idx="2041">
                  <c:v>43871</c:v>
                </c:pt>
                <c:pt idx="2042">
                  <c:v>43872</c:v>
                </c:pt>
                <c:pt idx="2043">
                  <c:v>43873</c:v>
                </c:pt>
                <c:pt idx="2044">
                  <c:v>43874</c:v>
                </c:pt>
                <c:pt idx="2045">
                  <c:v>43875</c:v>
                </c:pt>
                <c:pt idx="2046">
                  <c:v>43878</c:v>
                </c:pt>
                <c:pt idx="2047">
                  <c:v>43879</c:v>
                </c:pt>
                <c:pt idx="2048">
                  <c:v>43880</c:v>
                </c:pt>
                <c:pt idx="2049">
                  <c:v>43881</c:v>
                </c:pt>
                <c:pt idx="2050">
                  <c:v>43882</c:v>
                </c:pt>
                <c:pt idx="2051">
                  <c:v>43886</c:v>
                </c:pt>
                <c:pt idx="2052">
                  <c:v>43887</c:v>
                </c:pt>
                <c:pt idx="2053">
                  <c:v>43888</c:v>
                </c:pt>
                <c:pt idx="2054">
                  <c:v>43889</c:v>
                </c:pt>
                <c:pt idx="2055">
                  <c:v>43892</c:v>
                </c:pt>
                <c:pt idx="2056">
                  <c:v>43893</c:v>
                </c:pt>
                <c:pt idx="2057">
                  <c:v>43894</c:v>
                </c:pt>
                <c:pt idx="2058">
                  <c:v>43895</c:v>
                </c:pt>
                <c:pt idx="2059">
                  <c:v>43896</c:v>
                </c:pt>
                <c:pt idx="2060">
                  <c:v>43900</c:v>
                </c:pt>
                <c:pt idx="2061">
                  <c:v>43901</c:v>
                </c:pt>
                <c:pt idx="2062">
                  <c:v>43902</c:v>
                </c:pt>
                <c:pt idx="2063">
                  <c:v>43903</c:v>
                </c:pt>
                <c:pt idx="2064">
                  <c:v>43906</c:v>
                </c:pt>
                <c:pt idx="2065">
                  <c:v>43907</c:v>
                </c:pt>
                <c:pt idx="2066">
                  <c:v>43908</c:v>
                </c:pt>
                <c:pt idx="2067">
                  <c:v>43909</c:v>
                </c:pt>
                <c:pt idx="2068">
                  <c:v>43910</c:v>
                </c:pt>
                <c:pt idx="2069">
                  <c:v>43913</c:v>
                </c:pt>
                <c:pt idx="2070">
                  <c:v>43914</c:v>
                </c:pt>
                <c:pt idx="2071">
                  <c:v>43915</c:v>
                </c:pt>
                <c:pt idx="2072">
                  <c:v>43916</c:v>
                </c:pt>
                <c:pt idx="2073">
                  <c:v>43917</c:v>
                </c:pt>
                <c:pt idx="2074">
                  <c:v>43920</c:v>
                </c:pt>
                <c:pt idx="2075">
                  <c:v>43921</c:v>
                </c:pt>
                <c:pt idx="2076">
                  <c:v>43922</c:v>
                </c:pt>
                <c:pt idx="2077">
                  <c:v>43923</c:v>
                </c:pt>
                <c:pt idx="2078">
                  <c:v>43924</c:v>
                </c:pt>
                <c:pt idx="2079">
                  <c:v>43927</c:v>
                </c:pt>
                <c:pt idx="2080">
                  <c:v>43928</c:v>
                </c:pt>
                <c:pt idx="2081">
                  <c:v>43929</c:v>
                </c:pt>
                <c:pt idx="2082">
                  <c:v>43930</c:v>
                </c:pt>
                <c:pt idx="2083">
                  <c:v>43931</c:v>
                </c:pt>
                <c:pt idx="2084">
                  <c:v>43934</c:v>
                </c:pt>
                <c:pt idx="2085">
                  <c:v>43935</c:v>
                </c:pt>
                <c:pt idx="2086">
                  <c:v>43936</c:v>
                </c:pt>
                <c:pt idx="2087">
                  <c:v>43937</c:v>
                </c:pt>
                <c:pt idx="2088">
                  <c:v>43938</c:v>
                </c:pt>
                <c:pt idx="2089">
                  <c:v>43941</c:v>
                </c:pt>
                <c:pt idx="2090">
                  <c:v>43942</c:v>
                </c:pt>
                <c:pt idx="2091">
                  <c:v>43943</c:v>
                </c:pt>
                <c:pt idx="2092">
                  <c:v>43944</c:v>
                </c:pt>
                <c:pt idx="2093">
                  <c:v>43945</c:v>
                </c:pt>
                <c:pt idx="2094">
                  <c:v>43948</c:v>
                </c:pt>
                <c:pt idx="2095">
                  <c:v>43949</c:v>
                </c:pt>
                <c:pt idx="2096">
                  <c:v>43950</c:v>
                </c:pt>
                <c:pt idx="2097">
                  <c:v>43951</c:v>
                </c:pt>
                <c:pt idx="2098">
                  <c:v>43955</c:v>
                </c:pt>
                <c:pt idx="2099">
                  <c:v>43956</c:v>
                </c:pt>
                <c:pt idx="2100">
                  <c:v>43957</c:v>
                </c:pt>
                <c:pt idx="2101">
                  <c:v>43958</c:v>
                </c:pt>
                <c:pt idx="2102">
                  <c:v>43959</c:v>
                </c:pt>
                <c:pt idx="2103">
                  <c:v>43963</c:v>
                </c:pt>
                <c:pt idx="2104">
                  <c:v>43964</c:v>
                </c:pt>
                <c:pt idx="2105">
                  <c:v>43965</c:v>
                </c:pt>
                <c:pt idx="2106">
                  <c:v>43966</c:v>
                </c:pt>
                <c:pt idx="2107">
                  <c:v>43969</c:v>
                </c:pt>
                <c:pt idx="2108">
                  <c:v>43970</c:v>
                </c:pt>
                <c:pt idx="2109">
                  <c:v>43971</c:v>
                </c:pt>
                <c:pt idx="2110">
                  <c:v>43972</c:v>
                </c:pt>
                <c:pt idx="2111">
                  <c:v>43973</c:v>
                </c:pt>
                <c:pt idx="2112">
                  <c:v>43976</c:v>
                </c:pt>
                <c:pt idx="2113">
                  <c:v>43977</c:v>
                </c:pt>
                <c:pt idx="2114">
                  <c:v>43978</c:v>
                </c:pt>
                <c:pt idx="2115">
                  <c:v>43979</c:v>
                </c:pt>
                <c:pt idx="2116">
                  <c:v>43980</c:v>
                </c:pt>
                <c:pt idx="2117">
                  <c:v>43983</c:v>
                </c:pt>
                <c:pt idx="2118">
                  <c:v>43984</c:v>
                </c:pt>
                <c:pt idx="2119">
                  <c:v>43985</c:v>
                </c:pt>
                <c:pt idx="2120">
                  <c:v>43986</c:v>
                </c:pt>
                <c:pt idx="2121">
                  <c:v>43987</c:v>
                </c:pt>
                <c:pt idx="2122">
                  <c:v>43990</c:v>
                </c:pt>
                <c:pt idx="2123">
                  <c:v>43991</c:v>
                </c:pt>
                <c:pt idx="2124">
                  <c:v>43992</c:v>
                </c:pt>
                <c:pt idx="2125">
                  <c:v>43993</c:v>
                </c:pt>
                <c:pt idx="2126">
                  <c:v>43997</c:v>
                </c:pt>
                <c:pt idx="2127">
                  <c:v>43998</c:v>
                </c:pt>
                <c:pt idx="2128">
                  <c:v>43999</c:v>
                </c:pt>
                <c:pt idx="2129">
                  <c:v>44000</c:v>
                </c:pt>
                <c:pt idx="2130">
                  <c:v>44001</c:v>
                </c:pt>
                <c:pt idx="2131">
                  <c:v>44004</c:v>
                </c:pt>
                <c:pt idx="2132">
                  <c:v>44005</c:v>
                </c:pt>
                <c:pt idx="2133">
                  <c:v>44007</c:v>
                </c:pt>
                <c:pt idx="2134">
                  <c:v>44008</c:v>
                </c:pt>
                <c:pt idx="2135">
                  <c:v>44011</c:v>
                </c:pt>
                <c:pt idx="2136">
                  <c:v>44012</c:v>
                </c:pt>
                <c:pt idx="2137">
                  <c:v>44014</c:v>
                </c:pt>
                <c:pt idx="2138">
                  <c:v>44015</c:v>
                </c:pt>
                <c:pt idx="2139">
                  <c:v>44018</c:v>
                </c:pt>
                <c:pt idx="2140">
                  <c:v>44019</c:v>
                </c:pt>
                <c:pt idx="2141">
                  <c:v>44020</c:v>
                </c:pt>
                <c:pt idx="2142">
                  <c:v>44021</c:v>
                </c:pt>
                <c:pt idx="2143">
                  <c:v>44022</c:v>
                </c:pt>
                <c:pt idx="2144">
                  <c:v>44025</c:v>
                </c:pt>
                <c:pt idx="2145">
                  <c:v>44026</c:v>
                </c:pt>
                <c:pt idx="2146">
                  <c:v>44027</c:v>
                </c:pt>
                <c:pt idx="2147">
                  <c:v>44028</c:v>
                </c:pt>
                <c:pt idx="2148">
                  <c:v>44029</c:v>
                </c:pt>
                <c:pt idx="2149">
                  <c:v>44032</c:v>
                </c:pt>
                <c:pt idx="2150">
                  <c:v>44033</c:v>
                </c:pt>
                <c:pt idx="2151">
                  <c:v>44034</c:v>
                </c:pt>
                <c:pt idx="2152">
                  <c:v>44035</c:v>
                </c:pt>
                <c:pt idx="2153">
                  <c:v>44036</c:v>
                </c:pt>
                <c:pt idx="2154">
                  <c:v>44039</c:v>
                </c:pt>
                <c:pt idx="2155">
                  <c:v>44040</c:v>
                </c:pt>
                <c:pt idx="2156">
                  <c:v>44041</c:v>
                </c:pt>
                <c:pt idx="2157">
                  <c:v>44042</c:v>
                </c:pt>
                <c:pt idx="2158">
                  <c:v>44043</c:v>
                </c:pt>
                <c:pt idx="2159">
                  <c:v>44046</c:v>
                </c:pt>
                <c:pt idx="2160">
                  <c:v>44047</c:v>
                </c:pt>
                <c:pt idx="2161">
                  <c:v>44048</c:v>
                </c:pt>
                <c:pt idx="2162">
                  <c:v>44049</c:v>
                </c:pt>
                <c:pt idx="2163">
                  <c:v>44050</c:v>
                </c:pt>
                <c:pt idx="2164">
                  <c:v>44053</c:v>
                </c:pt>
                <c:pt idx="2165">
                  <c:v>44054</c:v>
                </c:pt>
                <c:pt idx="2166">
                  <c:v>44055</c:v>
                </c:pt>
                <c:pt idx="2167">
                  <c:v>44056</c:v>
                </c:pt>
                <c:pt idx="2168">
                  <c:v>44057</c:v>
                </c:pt>
                <c:pt idx="2169">
                  <c:v>44060</c:v>
                </c:pt>
                <c:pt idx="2170">
                  <c:v>44061</c:v>
                </c:pt>
                <c:pt idx="2171">
                  <c:v>44062</c:v>
                </c:pt>
                <c:pt idx="2172">
                  <c:v>44063</c:v>
                </c:pt>
                <c:pt idx="2173">
                  <c:v>44064</c:v>
                </c:pt>
                <c:pt idx="2174">
                  <c:v>44067</c:v>
                </c:pt>
                <c:pt idx="2175">
                  <c:v>44068</c:v>
                </c:pt>
                <c:pt idx="2176">
                  <c:v>44069</c:v>
                </c:pt>
                <c:pt idx="2177">
                  <c:v>44070</c:v>
                </c:pt>
                <c:pt idx="2178">
                  <c:v>44071</c:v>
                </c:pt>
                <c:pt idx="2179">
                  <c:v>44074</c:v>
                </c:pt>
                <c:pt idx="2180">
                  <c:v>44075</c:v>
                </c:pt>
                <c:pt idx="2181">
                  <c:v>44076</c:v>
                </c:pt>
                <c:pt idx="2182">
                  <c:v>44077</c:v>
                </c:pt>
                <c:pt idx="2183">
                  <c:v>44078</c:v>
                </c:pt>
                <c:pt idx="2184">
                  <c:v>44081</c:v>
                </c:pt>
                <c:pt idx="2185">
                  <c:v>44082</c:v>
                </c:pt>
                <c:pt idx="2186">
                  <c:v>44083</c:v>
                </c:pt>
                <c:pt idx="2187">
                  <c:v>44084</c:v>
                </c:pt>
                <c:pt idx="2188">
                  <c:v>44085</c:v>
                </c:pt>
                <c:pt idx="2189">
                  <c:v>44088</c:v>
                </c:pt>
                <c:pt idx="2190">
                  <c:v>44089</c:v>
                </c:pt>
                <c:pt idx="2191">
                  <c:v>44090</c:v>
                </c:pt>
                <c:pt idx="2192">
                  <c:v>44091</c:v>
                </c:pt>
                <c:pt idx="2193">
                  <c:v>44092</c:v>
                </c:pt>
                <c:pt idx="2194">
                  <c:v>44095</c:v>
                </c:pt>
                <c:pt idx="2195">
                  <c:v>44096</c:v>
                </c:pt>
                <c:pt idx="2196">
                  <c:v>44097</c:v>
                </c:pt>
                <c:pt idx="2197">
                  <c:v>44098</c:v>
                </c:pt>
                <c:pt idx="2198">
                  <c:v>44099</c:v>
                </c:pt>
                <c:pt idx="2199">
                  <c:v>44102</c:v>
                </c:pt>
                <c:pt idx="2200">
                  <c:v>44103</c:v>
                </c:pt>
                <c:pt idx="2201">
                  <c:v>44104</c:v>
                </c:pt>
                <c:pt idx="2202">
                  <c:v>44105</c:v>
                </c:pt>
                <c:pt idx="2203">
                  <c:v>44106</c:v>
                </c:pt>
                <c:pt idx="2204">
                  <c:v>44109</c:v>
                </c:pt>
                <c:pt idx="2205">
                  <c:v>44110</c:v>
                </c:pt>
                <c:pt idx="2206">
                  <c:v>44111</c:v>
                </c:pt>
                <c:pt idx="2207">
                  <c:v>44112</c:v>
                </c:pt>
                <c:pt idx="2208">
                  <c:v>44113</c:v>
                </c:pt>
                <c:pt idx="2209">
                  <c:v>44116</c:v>
                </c:pt>
                <c:pt idx="2210">
                  <c:v>44117</c:v>
                </c:pt>
                <c:pt idx="2211">
                  <c:v>44118</c:v>
                </c:pt>
                <c:pt idx="2212">
                  <c:v>44119</c:v>
                </c:pt>
                <c:pt idx="2213">
                  <c:v>44120</c:v>
                </c:pt>
                <c:pt idx="2214">
                  <c:v>44123</c:v>
                </c:pt>
                <c:pt idx="2215">
                  <c:v>44124</c:v>
                </c:pt>
                <c:pt idx="2216">
                  <c:v>44125</c:v>
                </c:pt>
                <c:pt idx="2217">
                  <c:v>44126</c:v>
                </c:pt>
                <c:pt idx="2218">
                  <c:v>44127</c:v>
                </c:pt>
                <c:pt idx="2219">
                  <c:v>44130</c:v>
                </c:pt>
                <c:pt idx="2220">
                  <c:v>44131</c:v>
                </c:pt>
                <c:pt idx="2221">
                  <c:v>44132</c:v>
                </c:pt>
                <c:pt idx="2222">
                  <c:v>44133</c:v>
                </c:pt>
                <c:pt idx="2223">
                  <c:v>44134</c:v>
                </c:pt>
                <c:pt idx="2224">
                  <c:v>44137</c:v>
                </c:pt>
                <c:pt idx="2225">
                  <c:v>44138</c:v>
                </c:pt>
                <c:pt idx="2226">
                  <c:v>44140</c:v>
                </c:pt>
                <c:pt idx="2227">
                  <c:v>44141</c:v>
                </c:pt>
                <c:pt idx="2228">
                  <c:v>44144</c:v>
                </c:pt>
                <c:pt idx="2229">
                  <c:v>44145</c:v>
                </c:pt>
                <c:pt idx="2230">
                  <c:v>44146</c:v>
                </c:pt>
                <c:pt idx="2231">
                  <c:v>44147</c:v>
                </c:pt>
                <c:pt idx="2232">
                  <c:v>44148</c:v>
                </c:pt>
                <c:pt idx="2233">
                  <c:v>44151</c:v>
                </c:pt>
                <c:pt idx="2234">
                  <c:v>44152</c:v>
                </c:pt>
                <c:pt idx="2235">
                  <c:v>44153</c:v>
                </c:pt>
                <c:pt idx="2236">
                  <c:v>44154</c:v>
                </c:pt>
                <c:pt idx="2237">
                  <c:v>44155</c:v>
                </c:pt>
                <c:pt idx="2238">
                  <c:v>44158</c:v>
                </c:pt>
                <c:pt idx="2239">
                  <c:v>44159</c:v>
                </c:pt>
                <c:pt idx="2240">
                  <c:v>44160</c:v>
                </c:pt>
                <c:pt idx="2241">
                  <c:v>44161</c:v>
                </c:pt>
                <c:pt idx="2242">
                  <c:v>44162</c:v>
                </c:pt>
                <c:pt idx="2243">
                  <c:v>44165</c:v>
                </c:pt>
                <c:pt idx="2244">
                  <c:v>44166</c:v>
                </c:pt>
                <c:pt idx="2245">
                  <c:v>44167</c:v>
                </c:pt>
                <c:pt idx="2246">
                  <c:v>44168</c:v>
                </c:pt>
                <c:pt idx="2247">
                  <c:v>44169</c:v>
                </c:pt>
                <c:pt idx="2248">
                  <c:v>44172</c:v>
                </c:pt>
                <c:pt idx="2249">
                  <c:v>44173</c:v>
                </c:pt>
                <c:pt idx="2250">
                  <c:v>44174</c:v>
                </c:pt>
                <c:pt idx="2251">
                  <c:v>44175</c:v>
                </c:pt>
                <c:pt idx="2252">
                  <c:v>44176</c:v>
                </c:pt>
                <c:pt idx="2253">
                  <c:v>44179</c:v>
                </c:pt>
                <c:pt idx="2254">
                  <c:v>44180</c:v>
                </c:pt>
                <c:pt idx="2255">
                  <c:v>44181</c:v>
                </c:pt>
                <c:pt idx="2256">
                  <c:v>44182</c:v>
                </c:pt>
                <c:pt idx="2257">
                  <c:v>44183</c:v>
                </c:pt>
                <c:pt idx="2258">
                  <c:v>44186</c:v>
                </c:pt>
                <c:pt idx="2259">
                  <c:v>44187</c:v>
                </c:pt>
                <c:pt idx="2260">
                  <c:v>44188</c:v>
                </c:pt>
                <c:pt idx="2261">
                  <c:v>44189</c:v>
                </c:pt>
                <c:pt idx="2262">
                  <c:v>44190</c:v>
                </c:pt>
                <c:pt idx="2263">
                  <c:v>44193</c:v>
                </c:pt>
                <c:pt idx="2264">
                  <c:v>44194</c:v>
                </c:pt>
                <c:pt idx="2265">
                  <c:v>44195</c:v>
                </c:pt>
                <c:pt idx="2266">
                  <c:v>44200</c:v>
                </c:pt>
                <c:pt idx="2267">
                  <c:v>44201</c:v>
                </c:pt>
                <c:pt idx="2268">
                  <c:v>44202</c:v>
                </c:pt>
                <c:pt idx="2269">
                  <c:v>44204</c:v>
                </c:pt>
                <c:pt idx="2270">
                  <c:v>44207</c:v>
                </c:pt>
                <c:pt idx="2271">
                  <c:v>44208</c:v>
                </c:pt>
                <c:pt idx="2272">
                  <c:v>44209</c:v>
                </c:pt>
                <c:pt idx="2273">
                  <c:v>44210</c:v>
                </c:pt>
                <c:pt idx="2274">
                  <c:v>44211</c:v>
                </c:pt>
                <c:pt idx="2275">
                  <c:v>44214</c:v>
                </c:pt>
                <c:pt idx="2276">
                  <c:v>44215</c:v>
                </c:pt>
                <c:pt idx="2277">
                  <c:v>44216</c:v>
                </c:pt>
                <c:pt idx="2278">
                  <c:v>44217</c:v>
                </c:pt>
                <c:pt idx="2279">
                  <c:v>44218</c:v>
                </c:pt>
                <c:pt idx="2280">
                  <c:v>44221</c:v>
                </c:pt>
                <c:pt idx="2281">
                  <c:v>44222</c:v>
                </c:pt>
                <c:pt idx="2282">
                  <c:v>44223</c:v>
                </c:pt>
                <c:pt idx="2283">
                  <c:v>44224</c:v>
                </c:pt>
                <c:pt idx="2284">
                  <c:v>44225</c:v>
                </c:pt>
                <c:pt idx="2285">
                  <c:v>44228</c:v>
                </c:pt>
                <c:pt idx="2286">
                  <c:v>44229</c:v>
                </c:pt>
                <c:pt idx="2287">
                  <c:v>44230</c:v>
                </c:pt>
                <c:pt idx="2288">
                  <c:v>44231</c:v>
                </c:pt>
                <c:pt idx="2289">
                  <c:v>44232</c:v>
                </c:pt>
                <c:pt idx="2290">
                  <c:v>44235</c:v>
                </c:pt>
                <c:pt idx="2291">
                  <c:v>44236</c:v>
                </c:pt>
                <c:pt idx="2292">
                  <c:v>44237</c:v>
                </c:pt>
                <c:pt idx="2293">
                  <c:v>44238</c:v>
                </c:pt>
                <c:pt idx="2294">
                  <c:v>44239</c:v>
                </c:pt>
                <c:pt idx="2295">
                  <c:v>44242</c:v>
                </c:pt>
                <c:pt idx="2296">
                  <c:v>44243</c:v>
                </c:pt>
                <c:pt idx="2297">
                  <c:v>44244</c:v>
                </c:pt>
                <c:pt idx="2298">
                  <c:v>44245</c:v>
                </c:pt>
                <c:pt idx="2299">
                  <c:v>44246</c:v>
                </c:pt>
                <c:pt idx="2300">
                  <c:v>44247</c:v>
                </c:pt>
                <c:pt idx="2301">
                  <c:v>44249</c:v>
                </c:pt>
                <c:pt idx="2302">
                  <c:v>44251</c:v>
                </c:pt>
                <c:pt idx="2303">
                  <c:v>44252</c:v>
                </c:pt>
                <c:pt idx="2304">
                  <c:v>44253</c:v>
                </c:pt>
                <c:pt idx="2305">
                  <c:v>44256</c:v>
                </c:pt>
                <c:pt idx="2306">
                  <c:v>44257</c:v>
                </c:pt>
                <c:pt idx="2307">
                  <c:v>44258</c:v>
                </c:pt>
                <c:pt idx="2308">
                  <c:v>44259</c:v>
                </c:pt>
                <c:pt idx="2309">
                  <c:v>44260</c:v>
                </c:pt>
                <c:pt idx="2310">
                  <c:v>44264</c:v>
                </c:pt>
                <c:pt idx="2311">
                  <c:v>44265</c:v>
                </c:pt>
                <c:pt idx="2312">
                  <c:v>44266</c:v>
                </c:pt>
                <c:pt idx="2313">
                  <c:v>44267</c:v>
                </c:pt>
                <c:pt idx="2314">
                  <c:v>44270</c:v>
                </c:pt>
                <c:pt idx="2315">
                  <c:v>44271</c:v>
                </c:pt>
                <c:pt idx="2316">
                  <c:v>44272</c:v>
                </c:pt>
                <c:pt idx="2317">
                  <c:v>44273</c:v>
                </c:pt>
                <c:pt idx="2318">
                  <c:v>44274</c:v>
                </c:pt>
                <c:pt idx="2319">
                  <c:v>44277</c:v>
                </c:pt>
                <c:pt idx="2320">
                  <c:v>44278</c:v>
                </c:pt>
                <c:pt idx="2321">
                  <c:v>44279</c:v>
                </c:pt>
                <c:pt idx="2322">
                  <c:v>44280</c:v>
                </c:pt>
                <c:pt idx="2323">
                  <c:v>44281</c:v>
                </c:pt>
                <c:pt idx="2324">
                  <c:v>44284</c:v>
                </c:pt>
                <c:pt idx="2325">
                  <c:v>44285</c:v>
                </c:pt>
                <c:pt idx="2326">
                  <c:v>44286</c:v>
                </c:pt>
                <c:pt idx="2327">
                  <c:v>44287</c:v>
                </c:pt>
                <c:pt idx="2328">
                  <c:v>44288</c:v>
                </c:pt>
                <c:pt idx="2329">
                  <c:v>44291</c:v>
                </c:pt>
                <c:pt idx="2330">
                  <c:v>44292</c:v>
                </c:pt>
                <c:pt idx="2331">
                  <c:v>44293</c:v>
                </c:pt>
                <c:pt idx="2332">
                  <c:v>44294</c:v>
                </c:pt>
                <c:pt idx="2333">
                  <c:v>44295</c:v>
                </c:pt>
                <c:pt idx="2334">
                  <c:v>44298</c:v>
                </c:pt>
                <c:pt idx="2335">
                  <c:v>44299</c:v>
                </c:pt>
                <c:pt idx="2336">
                  <c:v>44300</c:v>
                </c:pt>
                <c:pt idx="2337">
                  <c:v>44301</c:v>
                </c:pt>
                <c:pt idx="2338">
                  <c:v>44302</c:v>
                </c:pt>
                <c:pt idx="2339">
                  <c:v>44305</c:v>
                </c:pt>
                <c:pt idx="2340">
                  <c:v>44306</c:v>
                </c:pt>
                <c:pt idx="2341">
                  <c:v>44307</c:v>
                </c:pt>
                <c:pt idx="2342">
                  <c:v>44308</c:v>
                </c:pt>
                <c:pt idx="2343">
                  <c:v>44309</c:v>
                </c:pt>
                <c:pt idx="2344">
                  <c:v>44312</c:v>
                </c:pt>
                <c:pt idx="2345">
                  <c:v>44313</c:v>
                </c:pt>
                <c:pt idx="2346">
                  <c:v>44314</c:v>
                </c:pt>
                <c:pt idx="2347">
                  <c:v>44315</c:v>
                </c:pt>
                <c:pt idx="2348">
                  <c:v>44316</c:v>
                </c:pt>
                <c:pt idx="2349">
                  <c:v>44320</c:v>
                </c:pt>
                <c:pt idx="2350">
                  <c:v>44321</c:v>
                </c:pt>
                <c:pt idx="2351">
                  <c:v>44322</c:v>
                </c:pt>
                <c:pt idx="2352">
                  <c:v>44323</c:v>
                </c:pt>
                <c:pt idx="2353">
                  <c:v>44326</c:v>
                </c:pt>
                <c:pt idx="2354">
                  <c:v>44327</c:v>
                </c:pt>
                <c:pt idx="2355">
                  <c:v>44328</c:v>
                </c:pt>
                <c:pt idx="2356">
                  <c:v>44329</c:v>
                </c:pt>
                <c:pt idx="2357">
                  <c:v>44330</c:v>
                </c:pt>
                <c:pt idx="2358">
                  <c:v>44333</c:v>
                </c:pt>
                <c:pt idx="2359">
                  <c:v>44334</c:v>
                </c:pt>
                <c:pt idx="2360">
                  <c:v>44335</c:v>
                </c:pt>
                <c:pt idx="2361">
                  <c:v>44336</c:v>
                </c:pt>
                <c:pt idx="2362">
                  <c:v>44337</c:v>
                </c:pt>
                <c:pt idx="2363">
                  <c:v>44340</c:v>
                </c:pt>
                <c:pt idx="2364">
                  <c:v>44341</c:v>
                </c:pt>
                <c:pt idx="2365">
                  <c:v>44342</c:v>
                </c:pt>
                <c:pt idx="2366">
                  <c:v>44343</c:v>
                </c:pt>
                <c:pt idx="2367">
                  <c:v>44344</c:v>
                </c:pt>
                <c:pt idx="2368">
                  <c:v>44347</c:v>
                </c:pt>
                <c:pt idx="2369">
                  <c:v>44348</c:v>
                </c:pt>
                <c:pt idx="2370">
                  <c:v>44349</c:v>
                </c:pt>
                <c:pt idx="2371">
                  <c:v>44350</c:v>
                </c:pt>
                <c:pt idx="2372">
                  <c:v>44351</c:v>
                </c:pt>
                <c:pt idx="2373">
                  <c:v>44354</c:v>
                </c:pt>
                <c:pt idx="2374">
                  <c:v>44355</c:v>
                </c:pt>
                <c:pt idx="2375">
                  <c:v>44356</c:v>
                </c:pt>
                <c:pt idx="2376">
                  <c:v>44357</c:v>
                </c:pt>
                <c:pt idx="2377">
                  <c:v>44358</c:v>
                </c:pt>
                <c:pt idx="2378">
                  <c:v>44361</c:v>
                </c:pt>
                <c:pt idx="2379">
                  <c:v>44362</c:v>
                </c:pt>
                <c:pt idx="2380">
                  <c:v>44363</c:v>
                </c:pt>
                <c:pt idx="2381">
                  <c:v>44364</c:v>
                </c:pt>
                <c:pt idx="2382">
                  <c:v>44365</c:v>
                </c:pt>
                <c:pt idx="2383">
                  <c:v>44368</c:v>
                </c:pt>
                <c:pt idx="2384">
                  <c:v>44369</c:v>
                </c:pt>
                <c:pt idx="2385">
                  <c:v>44370</c:v>
                </c:pt>
                <c:pt idx="2386">
                  <c:v>44371</c:v>
                </c:pt>
                <c:pt idx="2387">
                  <c:v>44372</c:v>
                </c:pt>
                <c:pt idx="2388">
                  <c:v>44375</c:v>
                </c:pt>
                <c:pt idx="2389">
                  <c:v>44376</c:v>
                </c:pt>
                <c:pt idx="2390">
                  <c:v>44377</c:v>
                </c:pt>
                <c:pt idx="2391">
                  <c:v>44378</c:v>
                </c:pt>
                <c:pt idx="2392">
                  <c:v>44379</c:v>
                </c:pt>
                <c:pt idx="2393">
                  <c:v>44382</c:v>
                </c:pt>
                <c:pt idx="2394">
                  <c:v>44383</c:v>
                </c:pt>
                <c:pt idx="2395">
                  <c:v>44384</c:v>
                </c:pt>
                <c:pt idx="2396">
                  <c:v>44385</c:v>
                </c:pt>
                <c:pt idx="2397">
                  <c:v>44386</c:v>
                </c:pt>
                <c:pt idx="2398">
                  <c:v>44389</c:v>
                </c:pt>
                <c:pt idx="2399">
                  <c:v>44390</c:v>
                </c:pt>
                <c:pt idx="2400">
                  <c:v>44391</c:v>
                </c:pt>
                <c:pt idx="2401">
                  <c:v>44392</c:v>
                </c:pt>
                <c:pt idx="2402">
                  <c:v>44393</c:v>
                </c:pt>
                <c:pt idx="2403">
                  <c:v>44396</c:v>
                </c:pt>
                <c:pt idx="2404">
                  <c:v>44397</c:v>
                </c:pt>
                <c:pt idx="2405">
                  <c:v>44398</c:v>
                </c:pt>
                <c:pt idx="2406">
                  <c:v>44399</c:v>
                </c:pt>
                <c:pt idx="2407">
                  <c:v>44400</c:v>
                </c:pt>
                <c:pt idx="2408">
                  <c:v>44403</c:v>
                </c:pt>
                <c:pt idx="2409">
                  <c:v>44404</c:v>
                </c:pt>
                <c:pt idx="2410">
                  <c:v>44405</c:v>
                </c:pt>
                <c:pt idx="2411">
                  <c:v>44406</c:v>
                </c:pt>
                <c:pt idx="2412">
                  <c:v>44407</c:v>
                </c:pt>
                <c:pt idx="2413">
                  <c:v>44410</c:v>
                </c:pt>
                <c:pt idx="2414">
                  <c:v>44411</c:v>
                </c:pt>
                <c:pt idx="2415">
                  <c:v>44412</c:v>
                </c:pt>
                <c:pt idx="2416">
                  <c:v>44413</c:v>
                </c:pt>
                <c:pt idx="2417">
                  <c:v>44414</c:v>
                </c:pt>
                <c:pt idx="2418">
                  <c:v>44417</c:v>
                </c:pt>
                <c:pt idx="2419">
                  <c:v>44418</c:v>
                </c:pt>
                <c:pt idx="2420">
                  <c:v>44419</c:v>
                </c:pt>
                <c:pt idx="2421">
                  <c:v>44420</c:v>
                </c:pt>
                <c:pt idx="2422">
                  <c:v>44421</c:v>
                </c:pt>
                <c:pt idx="2423">
                  <c:v>44424</c:v>
                </c:pt>
                <c:pt idx="2424">
                  <c:v>44425</c:v>
                </c:pt>
                <c:pt idx="2425">
                  <c:v>44426</c:v>
                </c:pt>
                <c:pt idx="2426">
                  <c:v>44427</c:v>
                </c:pt>
                <c:pt idx="2427">
                  <c:v>44428</c:v>
                </c:pt>
                <c:pt idx="2428">
                  <c:v>44431</c:v>
                </c:pt>
                <c:pt idx="2429">
                  <c:v>44432</c:v>
                </c:pt>
                <c:pt idx="2430">
                  <c:v>44433</c:v>
                </c:pt>
                <c:pt idx="2431">
                  <c:v>44434</c:v>
                </c:pt>
                <c:pt idx="2432">
                  <c:v>44435</c:v>
                </c:pt>
                <c:pt idx="2433">
                  <c:v>44438</c:v>
                </c:pt>
                <c:pt idx="2434">
                  <c:v>44439</c:v>
                </c:pt>
                <c:pt idx="2435">
                  <c:v>44440</c:v>
                </c:pt>
                <c:pt idx="2436">
                  <c:v>44441</c:v>
                </c:pt>
                <c:pt idx="2437">
                  <c:v>44442</c:v>
                </c:pt>
                <c:pt idx="2438">
                  <c:v>44445</c:v>
                </c:pt>
                <c:pt idx="2439">
                  <c:v>44446</c:v>
                </c:pt>
                <c:pt idx="2440">
                  <c:v>44447</c:v>
                </c:pt>
                <c:pt idx="2441">
                  <c:v>44448</c:v>
                </c:pt>
                <c:pt idx="2442">
                  <c:v>44449</c:v>
                </c:pt>
                <c:pt idx="2443">
                  <c:v>44452</c:v>
                </c:pt>
                <c:pt idx="2444">
                  <c:v>44453</c:v>
                </c:pt>
                <c:pt idx="2445">
                  <c:v>44454</c:v>
                </c:pt>
                <c:pt idx="2446">
                  <c:v>44455</c:v>
                </c:pt>
                <c:pt idx="2447">
                  <c:v>44456</c:v>
                </c:pt>
                <c:pt idx="2448">
                  <c:v>44459</c:v>
                </c:pt>
                <c:pt idx="2449">
                  <c:v>44460</c:v>
                </c:pt>
                <c:pt idx="2450">
                  <c:v>44461</c:v>
                </c:pt>
                <c:pt idx="2451">
                  <c:v>44462</c:v>
                </c:pt>
                <c:pt idx="2452">
                  <c:v>44463</c:v>
                </c:pt>
                <c:pt idx="2453">
                  <c:v>44466</c:v>
                </c:pt>
                <c:pt idx="2454">
                  <c:v>44467</c:v>
                </c:pt>
                <c:pt idx="2455">
                  <c:v>44468</c:v>
                </c:pt>
                <c:pt idx="2456">
                  <c:v>44469</c:v>
                </c:pt>
                <c:pt idx="2457">
                  <c:v>44470</c:v>
                </c:pt>
                <c:pt idx="2458">
                  <c:v>44473</c:v>
                </c:pt>
                <c:pt idx="2459">
                  <c:v>44474</c:v>
                </c:pt>
                <c:pt idx="2460">
                  <c:v>44475</c:v>
                </c:pt>
                <c:pt idx="2461">
                  <c:v>44476</c:v>
                </c:pt>
                <c:pt idx="2462">
                  <c:v>44477</c:v>
                </c:pt>
                <c:pt idx="2463">
                  <c:v>44480</c:v>
                </c:pt>
                <c:pt idx="2464">
                  <c:v>44481</c:v>
                </c:pt>
                <c:pt idx="2465">
                  <c:v>44482</c:v>
                </c:pt>
                <c:pt idx="2466">
                  <c:v>44483</c:v>
                </c:pt>
                <c:pt idx="2467">
                  <c:v>44484</c:v>
                </c:pt>
                <c:pt idx="2468">
                  <c:v>44487</c:v>
                </c:pt>
                <c:pt idx="2469">
                  <c:v>44488</c:v>
                </c:pt>
                <c:pt idx="2470">
                  <c:v>44489</c:v>
                </c:pt>
                <c:pt idx="2471">
                  <c:v>44490</c:v>
                </c:pt>
                <c:pt idx="2472">
                  <c:v>44491</c:v>
                </c:pt>
                <c:pt idx="2473">
                  <c:v>44494</c:v>
                </c:pt>
                <c:pt idx="2474">
                  <c:v>44495</c:v>
                </c:pt>
                <c:pt idx="2475">
                  <c:v>44496</c:v>
                </c:pt>
                <c:pt idx="2476">
                  <c:v>44497</c:v>
                </c:pt>
                <c:pt idx="2477">
                  <c:v>44498</c:v>
                </c:pt>
                <c:pt idx="2478">
                  <c:v>44501</c:v>
                </c:pt>
                <c:pt idx="2479">
                  <c:v>44502</c:v>
                </c:pt>
                <c:pt idx="2480">
                  <c:v>44503</c:v>
                </c:pt>
                <c:pt idx="2481">
                  <c:v>44505</c:v>
                </c:pt>
                <c:pt idx="2482">
                  <c:v>44508</c:v>
                </c:pt>
                <c:pt idx="2483">
                  <c:v>44509</c:v>
                </c:pt>
                <c:pt idx="2484">
                  <c:v>44510</c:v>
                </c:pt>
                <c:pt idx="2485">
                  <c:v>44511</c:v>
                </c:pt>
                <c:pt idx="2486">
                  <c:v>44512</c:v>
                </c:pt>
                <c:pt idx="2487">
                  <c:v>44515</c:v>
                </c:pt>
                <c:pt idx="2488">
                  <c:v>44516</c:v>
                </c:pt>
                <c:pt idx="2489">
                  <c:v>44517</c:v>
                </c:pt>
                <c:pt idx="2490">
                  <c:v>44518</c:v>
                </c:pt>
                <c:pt idx="2491">
                  <c:v>44519</c:v>
                </c:pt>
                <c:pt idx="2492">
                  <c:v>44522</c:v>
                </c:pt>
                <c:pt idx="2493">
                  <c:v>44523</c:v>
                </c:pt>
                <c:pt idx="2494">
                  <c:v>44524</c:v>
                </c:pt>
                <c:pt idx="2495">
                  <c:v>44525</c:v>
                </c:pt>
                <c:pt idx="2496">
                  <c:v>44526</c:v>
                </c:pt>
                <c:pt idx="2497">
                  <c:v>44529</c:v>
                </c:pt>
                <c:pt idx="2498">
                  <c:v>44530</c:v>
                </c:pt>
                <c:pt idx="2499">
                  <c:v>44531</c:v>
                </c:pt>
                <c:pt idx="2500">
                  <c:v>44532</c:v>
                </c:pt>
                <c:pt idx="2501">
                  <c:v>44533</c:v>
                </c:pt>
                <c:pt idx="2502">
                  <c:v>44536</c:v>
                </c:pt>
                <c:pt idx="2503">
                  <c:v>44537</c:v>
                </c:pt>
                <c:pt idx="2504">
                  <c:v>44538</c:v>
                </c:pt>
                <c:pt idx="2505">
                  <c:v>44539</c:v>
                </c:pt>
                <c:pt idx="2506">
                  <c:v>44540</c:v>
                </c:pt>
                <c:pt idx="2507">
                  <c:v>44543</c:v>
                </c:pt>
                <c:pt idx="2508">
                  <c:v>44544</c:v>
                </c:pt>
                <c:pt idx="2509">
                  <c:v>44545</c:v>
                </c:pt>
                <c:pt idx="2510">
                  <c:v>44546</c:v>
                </c:pt>
                <c:pt idx="2511">
                  <c:v>44547</c:v>
                </c:pt>
                <c:pt idx="2512">
                  <c:v>44550</c:v>
                </c:pt>
                <c:pt idx="2513">
                  <c:v>44551</c:v>
                </c:pt>
                <c:pt idx="2514">
                  <c:v>44552</c:v>
                </c:pt>
                <c:pt idx="2515">
                  <c:v>44553</c:v>
                </c:pt>
                <c:pt idx="2516">
                  <c:v>44554</c:v>
                </c:pt>
                <c:pt idx="2517">
                  <c:v>44557</c:v>
                </c:pt>
                <c:pt idx="2518">
                  <c:v>44558</c:v>
                </c:pt>
                <c:pt idx="2519">
                  <c:v>44559</c:v>
                </c:pt>
                <c:pt idx="2520">
                  <c:v>44560</c:v>
                </c:pt>
                <c:pt idx="2521">
                  <c:v>44564</c:v>
                </c:pt>
                <c:pt idx="2522">
                  <c:v>44565</c:v>
                </c:pt>
                <c:pt idx="2523">
                  <c:v>44566</c:v>
                </c:pt>
                <c:pt idx="2524">
                  <c:v>44567</c:v>
                </c:pt>
                <c:pt idx="2525">
                  <c:v>44568</c:v>
                </c:pt>
                <c:pt idx="2526">
                  <c:v>44571</c:v>
                </c:pt>
                <c:pt idx="2527">
                  <c:v>44572</c:v>
                </c:pt>
                <c:pt idx="2528">
                  <c:v>44573</c:v>
                </c:pt>
                <c:pt idx="2529">
                  <c:v>44574</c:v>
                </c:pt>
                <c:pt idx="2530">
                  <c:v>44575</c:v>
                </c:pt>
                <c:pt idx="2531">
                  <c:v>44578</c:v>
                </c:pt>
                <c:pt idx="2532">
                  <c:v>44579</c:v>
                </c:pt>
                <c:pt idx="2533">
                  <c:v>44580</c:v>
                </c:pt>
                <c:pt idx="2534">
                  <c:v>44581</c:v>
                </c:pt>
                <c:pt idx="2535">
                  <c:v>44582</c:v>
                </c:pt>
                <c:pt idx="2536">
                  <c:v>44585</c:v>
                </c:pt>
                <c:pt idx="2537">
                  <c:v>44586</c:v>
                </c:pt>
                <c:pt idx="2538">
                  <c:v>44587</c:v>
                </c:pt>
                <c:pt idx="2539">
                  <c:v>44588</c:v>
                </c:pt>
                <c:pt idx="2540">
                  <c:v>44589</c:v>
                </c:pt>
                <c:pt idx="2541">
                  <c:v>44592</c:v>
                </c:pt>
                <c:pt idx="2542">
                  <c:v>44593</c:v>
                </c:pt>
                <c:pt idx="2543">
                  <c:v>44594</c:v>
                </c:pt>
                <c:pt idx="2544">
                  <c:v>44595</c:v>
                </c:pt>
                <c:pt idx="2545">
                  <c:v>44596</c:v>
                </c:pt>
                <c:pt idx="2546">
                  <c:v>44599</c:v>
                </c:pt>
                <c:pt idx="2547">
                  <c:v>44600</c:v>
                </c:pt>
                <c:pt idx="2548">
                  <c:v>44601</c:v>
                </c:pt>
                <c:pt idx="2549">
                  <c:v>44602</c:v>
                </c:pt>
                <c:pt idx="2550">
                  <c:v>44603</c:v>
                </c:pt>
                <c:pt idx="2551">
                  <c:v>44606</c:v>
                </c:pt>
                <c:pt idx="2552">
                  <c:v>44607</c:v>
                </c:pt>
                <c:pt idx="2553">
                  <c:v>44608</c:v>
                </c:pt>
                <c:pt idx="2554">
                  <c:v>44609</c:v>
                </c:pt>
                <c:pt idx="2555">
                  <c:v>44610</c:v>
                </c:pt>
                <c:pt idx="2556">
                  <c:v>44613</c:v>
                </c:pt>
                <c:pt idx="2557">
                  <c:v>44614</c:v>
                </c:pt>
                <c:pt idx="2558">
                  <c:v>44616</c:v>
                </c:pt>
                <c:pt idx="2559">
                  <c:v>44617</c:v>
                </c:pt>
                <c:pt idx="2560">
                  <c:v>44644</c:v>
                </c:pt>
                <c:pt idx="2561">
                  <c:v>44645</c:v>
                </c:pt>
                <c:pt idx="2562">
                  <c:v>44648</c:v>
                </c:pt>
                <c:pt idx="2563">
                  <c:v>44649</c:v>
                </c:pt>
                <c:pt idx="2564">
                  <c:v>44650</c:v>
                </c:pt>
                <c:pt idx="2565">
                  <c:v>44651</c:v>
                </c:pt>
                <c:pt idx="2566">
                  <c:v>44652</c:v>
                </c:pt>
                <c:pt idx="2567">
                  <c:v>44655</c:v>
                </c:pt>
                <c:pt idx="2568">
                  <c:v>44656</c:v>
                </c:pt>
                <c:pt idx="2569">
                  <c:v>44657</c:v>
                </c:pt>
                <c:pt idx="2570">
                  <c:v>44658</c:v>
                </c:pt>
                <c:pt idx="2571">
                  <c:v>44659</c:v>
                </c:pt>
                <c:pt idx="2572">
                  <c:v>44662</c:v>
                </c:pt>
                <c:pt idx="2573">
                  <c:v>44663</c:v>
                </c:pt>
                <c:pt idx="2574">
                  <c:v>44664</c:v>
                </c:pt>
                <c:pt idx="2575">
                  <c:v>44665</c:v>
                </c:pt>
                <c:pt idx="2576">
                  <c:v>44666</c:v>
                </c:pt>
                <c:pt idx="2577">
                  <c:v>44669</c:v>
                </c:pt>
                <c:pt idx="2578">
                  <c:v>44670</c:v>
                </c:pt>
                <c:pt idx="2579">
                  <c:v>44671</c:v>
                </c:pt>
                <c:pt idx="2580">
                  <c:v>44672</c:v>
                </c:pt>
                <c:pt idx="2581">
                  <c:v>44673</c:v>
                </c:pt>
                <c:pt idx="2582">
                  <c:v>44676</c:v>
                </c:pt>
                <c:pt idx="2583">
                  <c:v>44677</c:v>
                </c:pt>
                <c:pt idx="2584">
                  <c:v>44678</c:v>
                </c:pt>
                <c:pt idx="2585">
                  <c:v>44679</c:v>
                </c:pt>
                <c:pt idx="2586">
                  <c:v>44680</c:v>
                </c:pt>
                <c:pt idx="2587">
                  <c:v>44685</c:v>
                </c:pt>
                <c:pt idx="2588">
                  <c:v>44686</c:v>
                </c:pt>
                <c:pt idx="2589">
                  <c:v>44687</c:v>
                </c:pt>
                <c:pt idx="2590">
                  <c:v>44692</c:v>
                </c:pt>
                <c:pt idx="2591">
                  <c:v>44693</c:v>
                </c:pt>
                <c:pt idx="2592">
                  <c:v>44694</c:v>
                </c:pt>
                <c:pt idx="2593">
                  <c:v>44697</c:v>
                </c:pt>
                <c:pt idx="2594">
                  <c:v>44698</c:v>
                </c:pt>
                <c:pt idx="2595">
                  <c:v>44699</c:v>
                </c:pt>
                <c:pt idx="2596">
                  <c:v>44700</c:v>
                </c:pt>
                <c:pt idx="2597">
                  <c:v>44701</c:v>
                </c:pt>
                <c:pt idx="2598">
                  <c:v>44704</c:v>
                </c:pt>
                <c:pt idx="2599">
                  <c:v>44705</c:v>
                </c:pt>
                <c:pt idx="2600">
                  <c:v>44706</c:v>
                </c:pt>
                <c:pt idx="2601">
                  <c:v>44707</c:v>
                </c:pt>
                <c:pt idx="2602">
                  <c:v>44708</c:v>
                </c:pt>
                <c:pt idx="2603">
                  <c:v>44711</c:v>
                </c:pt>
                <c:pt idx="2604">
                  <c:v>44712</c:v>
                </c:pt>
                <c:pt idx="2605">
                  <c:v>44713</c:v>
                </c:pt>
                <c:pt idx="2606">
                  <c:v>44714</c:v>
                </c:pt>
                <c:pt idx="2607">
                  <c:v>44715</c:v>
                </c:pt>
                <c:pt idx="2608">
                  <c:v>44718</c:v>
                </c:pt>
                <c:pt idx="2609">
                  <c:v>44719</c:v>
                </c:pt>
                <c:pt idx="2610">
                  <c:v>44720</c:v>
                </c:pt>
                <c:pt idx="2611">
                  <c:v>44721</c:v>
                </c:pt>
                <c:pt idx="2612">
                  <c:v>44722</c:v>
                </c:pt>
                <c:pt idx="2613">
                  <c:v>44726</c:v>
                </c:pt>
                <c:pt idx="2614">
                  <c:v>44727</c:v>
                </c:pt>
                <c:pt idx="2615">
                  <c:v>44728</c:v>
                </c:pt>
                <c:pt idx="2616">
                  <c:v>44729</c:v>
                </c:pt>
                <c:pt idx="2617">
                  <c:v>44732</c:v>
                </c:pt>
                <c:pt idx="2618">
                  <c:v>44733</c:v>
                </c:pt>
                <c:pt idx="2619">
                  <c:v>44734</c:v>
                </c:pt>
                <c:pt idx="2620">
                  <c:v>44735</c:v>
                </c:pt>
                <c:pt idx="2621">
                  <c:v>44736</c:v>
                </c:pt>
                <c:pt idx="2622">
                  <c:v>44739</c:v>
                </c:pt>
                <c:pt idx="2623">
                  <c:v>44740</c:v>
                </c:pt>
                <c:pt idx="2624">
                  <c:v>44741</c:v>
                </c:pt>
                <c:pt idx="2625">
                  <c:v>44742</c:v>
                </c:pt>
                <c:pt idx="2626">
                  <c:v>44743</c:v>
                </c:pt>
                <c:pt idx="2627">
                  <c:v>44746</c:v>
                </c:pt>
                <c:pt idx="2628">
                  <c:v>44747</c:v>
                </c:pt>
                <c:pt idx="2629">
                  <c:v>44748</c:v>
                </c:pt>
                <c:pt idx="2630">
                  <c:v>44749</c:v>
                </c:pt>
                <c:pt idx="2631">
                  <c:v>44750</c:v>
                </c:pt>
                <c:pt idx="2632">
                  <c:v>44753</c:v>
                </c:pt>
                <c:pt idx="2633">
                  <c:v>44754</c:v>
                </c:pt>
                <c:pt idx="2634">
                  <c:v>44755</c:v>
                </c:pt>
                <c:pt idx="2635">
                  <c:v>44756</c:v>
                </c:pt>
                <c:pt idx="2636">
                  <c:v>44757</c:v>
                </c:pt>
                <c:pt idx="2637">
                  <c:v>44760</c:v>
                </c:pt>
                <c:pt idx="2638">
                  <c:v>44761</c:v>
                </c:pt>
                <c:pt idx="2639">
                  <c:v>44762</c:v>
                </c:pt>
                <c:pt idx="2640">
                  <c:v>44763</c:v>
                </c:pt>
                <c:pt idx="2641">
                  <c:v>44764</c:v>
                </c:pt>
                <c:pt idx="2642">
                  <c:v>44767</c:v>
                </c:pt>
                <c:pt idx="2643">
                  <c:v>44768</c:v>
                </c:pt>
                <c:pt idx="2644">
                  <c:v>44769</c:v>
                </c:pt>
                <c:pt idx="2645">
                  <c:v>44770</c:v>
                </c:pt>
                <c:pt idx="2646">
                  <c:v>44771</c:v>
                </c:pt>
                <c:pt idx="2647">
                  <c:v>44774</c:v>
                </c:pt>
                <c:pt idx="2648">
                  <c:v>44775</c:v>
                </c:pt>
                <c:pt idx="2649">
                  <c:v>44776</c:v>
                </c:pt>
                <c:pt idx="2650">
                  <c:v>44777</c:v>
                </c:pt>
                <c:pt idx="2651">
                  <c:v>44778</c:v>
                </c:pt>
                <c:pt idx="2652">
                  <c:v>44781</c:v>
                </c:pt>
                <c:pt idx="2653">
                  <c:v>44782</c:v>
                </c:pt>
                <c:pt idx="2654">
                  <c:v>44783</c:v>
                </c:pt>
                <c:pt idx="2655">
                  <c:v>44784</c:v>
                </c:pt>
                <c:pt idx="2656">
                  <c:v>44785</c:v>
                </c:pt>
                <c:pt idx="2657">
                  <c:v>44788</c:v>
                </c:pt>
                <c:pt idx="2658">
                  <c:v>44789</c:v>
                </c:pt>
                <c:pt idx="2659">
                  <c:v>44790</c:v>
                </c:pt>
                <c:pt idx="2660">
                  <c:v>44791</c:v>
                </c:pt>
                <c:pt idx="2661">
                  <c:v>44792</c:v>
                </c:pt>
                <c:pt idx="2662">
                  <c:v>44795</c:v>
                </c:pt>
                <c:pt idx="2663">
                  <c:v>44796</c:v>
                </c:pt>
                <c:pt idx="2664">
                  <c:v>44797</c:v>
                </c:pt>
                <c:pt idx="2665">
                  <c:v>44798</c:v>
                </c:pt>
                <c:pt idx="2666">
                  <c:v>44799</c:v>
                </c:pt>
                <c:pt idx="2667">
                  <c:v>44802</c:v>
                </c:pt>
                <c:pt idx="2668">
                  <c:v>44803</c:v>
                </c:pt>
                <c:pt idx="2669">
                  <c:v>44804</c:v>
                </c:pt>
                <c:pt idx="2670">
                  <c:v>44805</c:v>
                </c:pt>
                <c:pt idx="2671">
                  <c:v>44806</c:v>
                </c:pt>
                <c:pt idx="2672">
                  <c:v>44809</c:v>
                </c:pt>
                <c:pt idx="2673">
                  <c:v>44810</c:v>
                </c:pt>
                <c:pt idx="2674">
                  <c:v>44811</c:v>
                </c:pt>
                <c:pt idx="2675">
                  <c:v>44812</c:v>
                </c:pt>
                <c:pt idx="2676">
                  <c:v>44813</c:v>
                </c:pt>
                <c:pt idx="2677">
                  <c:v>44816</c:v>
                </c:pt>
                <c:pt idx="2678">
                  <c:v>44817</c:v>
                </c:pt>
                <c:pt idx="2679">
                  <c:v>44818</c:v>
                </c:pt>
                <c:pt idx="2680">
                  <c:v>44819</c:v>
                </c:pt>
                <c:pt idx="2681">
                  <c:v>44820</c:v>
                </c:pt>
                <c:pt idx="2682">
                  <c:v>44823</c:v>
                </c:pt>
                <c:pt idx="2683">
                  <c:v>44824</c:v>
                </c:pt>
                <c:pt idx="2684">
                  <c:v>44825</c:v>
                </c:pt>
                <c:pt idx="2685">
                  <c:v>44826</c:v>
                </c:pt>
                <c:pt idx="2686">
                  <c:v>44827</c:v>
                </c:pt>
                <c:pt idx="2687">
                  <c:v>44830</c:v>
                </c:pt>
                <c:pt idx="2688">
                  <c:v>44831</c:v>
                </c:pt>
                <c:pt idx="2689">
                  <c:v>44832</c:v>
                </c:pt>
                <c:pt idx="2690">
                  <c:v>44833</c:v>
                </c:pt>
                <c:pt idx="2691">
                  <c:v>44834</c:v>
                </c:pt>
                <c:pt idx="2692">
                  <c:v>44837</c:v>
                </c:pt>
                <c:pt idx="2693">
                  <c:v>44838</c:v>
                </c:pt>
                <c:pt idx="2694">
                  <c:v>44839</c:v>
                </c:pt>
                <c:pt idx="2695">
                  <c:v>44840</c:v>
                </c:pt>
                <c:pt idx="2696">
                  <c:v>44841</c:v>
                </c:pt>
                <c:pt idx="2697">
                  <c:v>44844</c:v>
                </c:pt>
                <c:pt idx="2698">
                  <c:v>44845</c:v>
                </c:pt>
                <c:pt idx="2699">
                  <c:v>44846</c:v>
                </c:pt>
                <c:pt idx="2700">
                  <c:v>44847</c:v>
                </c:pt>
                <c:pt idx="2701">
                  <c:v>44848</c:v>
                </c:pt>
                <c:pt idx="2702">
                  <c:v>44851</c:v>
                </c:pt>
                <c:pt idx="2703">
                  <c:v>44852</c:v>
                </c:pt>
                <c:pt idx="2704">
                  <c:v>44853</c:v>
                </c:pt>
                <c:pt idx="2705">
                  <c:v>44854</c:v>
                </c:pt>
                <c:pt idx="2706">
                  <c:v>44855</c:v>
                </c:pt>
                <c:pt idx="2707">
                  <c:v>44858</c:v>
                </c:pt>
                <c:pt idx="2708">
                  <c:v>44859</c:v>
                </c:pt>
                <c:pt idx="2709">
                  <c:v>44860</c:v>
                </c:pt>
                <c:pt idx="2710">
                  <c:v>44861</c:v>
                </c:pt>
                <c:pt idx="2711">
                  <c:v>44862</c:v>
                </c:pt>
                <c:pt idx="2712">
                  <c:v>44865</c:v>
                </c:pt>
                <c:pt idx="2713">
                  <c:v>44866</c:v>
                </c:pt>
                <c:pt idx="2714">
                  <c:v>44867</c:v>
                </c:pt>
                <c:pt idx="2715">
                  <c:v>44868</c:v>
                </c:pt>
                <c:pt idx="2716">
                  <c:v>44872</c:v>
                </c:pt>
                <c:pt idx="2717">
                  <c:v>44873</c:v>
                </c:pt>
                <c:pt idx="2718">
                  <c:v>44874</c:v>
                </c:pt>
                <c:pt idx="2719">
                  <c:v>44875</c:v>
                </c:pt>
                <c:pt idx="2720">
                  <c:v>44876</c:v>
                </c:pt>
                <c:pt idx="2721">
                  <c:v>44879</c:v>
                </c:pt>
                <c:pt idx="2722">
                  <c:v>44880</c:v>
                </c:pt>
                <c:pt idx="2723">
                  <c:v>44881</c:v>
                </c:pt>
                <c:pt idx="2724">
                  <c:v>44882</c:v>
                </c:pt>
                <c:pt idx="2725">
                  <c:v>44883</c:v>
                </c:pt>
                <c:pt idx="2726">
                  <c:v>44886</c:v>
                </c:pt>
                <c:pt idx="2727">
                  <c:v>44887</c:v>
                </c:pt>
                <c:pt idx="2728">
                  <c:v>44888</c:v>
                </c:pt>
                <c:pt idx="2729">
                  <c:v>44889</c:v>
                </c:pt>
                <c:pt idx="2730">
                  <c:v>44890</c:v>
                </c:pt>
                <c:pt idx="2731">
                  <c:v>44893</c:v>
                </c:pt>
                <c:pt idx="2732">
                  <c:v>44894</c:v>
                </c:pt>
                <c:pt idx="2733">
                  <c:v>44895</c:v>
                </c:pt>
                <c:pt idx="2734">
                  <c:v>44896</c:v>
                </c:pt>
                <c:pt idx="2735">
                  <c:v>44897</c:v>
                </c:pt>
                <c:pt idx="2736">
                  <c:v>44900</c:v>
                </c:pt>
                <c:pt idx="2737">
                  <c:v>44901</c:v>
                </c:pt>
                <c:pt idx="2738">
                  <c:v>44902</c:v>
                </c:pt>
                <c:pt idx="2739">
                  <c:v>44903</c:v>
                </c:pt>
              </c:numCache>
            </c:numRef>
          </c:cat>
          <c:val>
            <c:numRef>
              <c:f>'сравнительный график'!$E$2:$E$2741</c:f>
              <c:numCache>
                <c:formatCode>General</c:formatCode>
                <c:ptCount val="2740"/>
                <c:pt idx="0">
                  <c:v>1</c:v>
                </c:pt>
                <c:pt idx="1">
                  <c:v>1.0406</c:v>
                </c:pt>
                <c:pt idx="2">
                  <c:v>1.0437100000000001</c:v>
                </c:pt>
                <c:pt idx="3">
                  <c:v>1.0346600000000001</c:v>
                </c:pt>
                <c:pt idx="4">
                  <c:v>1.03939</c:v>
                </c:pt>
                <c:pt idx="5">
                  <c:v>1.0426099999999998</c:v>
                </c:pt>
                <c:pt idx="6">
                  <c:v>1.0592200000000001</c:v>
                </c:pt>
                <c:pt idx="7">
                  <c:v>1.0490999999999999</c:v>
                </c:pt>
                <c:pt idx="8">
                  <c:v>1.0510699999999999</c:v>
                </c:pt>
                <c:pt idx="9">
                  <c:v>1.04759</c:v>
                </c:pt>
                <c:pt idx="10">
                  <c:v>1.05006</c:v>
                </c:pt>
                <c:pt idx="11">
                  <c:v>1.0666300000000002</c:v>
                </c:pt>
                <c:pt idx="12">
                  <c:v>1.06995</c:v>
                </c:pt>
                <c:pt idx="13">
                  <c:v>1.0771700000000002</c:v>
                </c:pt>
                <c:pt idx="14">
                  <c:v>1.0750299999999999</c:v>
                </c:pt>
                <c:pt idx="15">
                  <c:v>1.07972</c:v>
                </c:pt>
                <c:pt idx="16">
                  <c:v>1.0694900000000001</c:v>
                </c:pt>
                <c:pt idx="17">
                  <c:v>1.0783399999999999</c:v>
                </c:pt>
                <c:pt idx="18">
                  <c:v>1.09673</c:v>
                </c:pt>
                <c:pt idx="19">
                  <c:v>1.0937000000000001</c:v>
                </c:pt>
                <c:pt idx="20">
                  <c:v>1.0800999999999998</c:v>
                </c:pt>
                <c:pt idx="21">
                  <c:v>1.09809</c:v>
                </c:pt>
                <c:pt idx="22">
                  <c:v>1.1152299999999999</c:v>
                </c:pt>
                <c:pt idx="23">
                  <c:v>1.1128900000000002</c:v>
                </c:pt>
                <c:pt idx="24">
                  <c:v>1.1327499999999999</c:v>
                </c:pt>
                <c:pt idx="25">
                  <c:v>1.13514</c:v>
                </c:pt>
                <c:pt idx="26">
                  <c:v>1.1272200000000001</c:v>
                </c:pt>
                <c:pt idx="27">
                  <c:v>1.1351500000000001</c:v>
                </c:pt>
                <c:pt idx="28">
                  <c:v>1.13029</c:v>
                </c:pt>
                <c:pt idx="29">
                  <c:v>1.1140699999999999</c:v>
                </c:pt>
                <c:pt idx="30">
                  <c:v>1.1455</c:v>
                </c:pt>
                <c:pt idx="31">
                  <c:v>1.1476500000000001</c:v>
                </c:pt>
                <c:pt idx="32">
                  <c:v>1.16028</c:v>
                </c:pt>
                <c:pt idx="33">
                  <c:v>1.1527499999999999</c:v>
                </c:pt>
                <c:pt idx="34">
                  <c:v>1.15293</c:v>
                </c:pt>
                <c:pt idx="35">
                  <c:v>1.1596</c:v>
                </c:pt>
                <c:pt idx="36">
                  <c:v>1.1428900000000002</c:v>
                </c:pt>
                <c:pt idx="37">
                  <c:v>1.12944</c:v>
                </c:pt>
                <c:pt idx="38">
                  <c:v>1.1595799999999998</c:v>
                </c:pt>
                <c:pt idx="39">
                  <c:v>1.15717</c:v>
                </c:pt>
                <c:pt idx="40">
                  <c:v>1.14588</c:v>
                </c:pt>
                <c:pt idx="41">
                  <c:v>1.16133</c:v>
                </c:pt>
                <c:pt idx="42">
                  <c:v>1.1621700000000001</c:v>
                </c:pt>
                <c:pt idx="43">
                  <c:v>1.1652400000000001</c:v>
                </c:pt>
                <c:pt idx="44">
                  <c:v>1.1760699999999999</c:v>
                </c:pt>
                <c:pt idx="45">
                  <c:v>1.1313900000000001</c:v>
                </c:pt>
                <c:pt idx="46">
                  <c:v>1.1381199999999998</c:v>
                </c:pt>
                <c:pt idx="47">
                  <c:v>1.15778</c:v>
                </c:pt>
                <c:pt idx="48">
                  <c:v>1.15378</c:v>
                </c:pt>
                <c:pt idx="49">
                  <c:v>1.15917</c:v>
                </c:pt>
                <c:pt idx="50">
                  <c:v>1.1695499999999999</c:v>
                </c:pt>
                <c:pt idx="51">
                  <c:v>1.16791</c:v>
                </c:pt>
                <c:pt idx="52">
                  <c:v>1.1598199999999999</c:v>
                </c:pt>
                <c:pt idx="53">
                  <c:v>1.14174</c:v>
                </c:pt>
                <c:pt idx="54">
                  <c:v>1.12401</c:v>
                </c:pt>
                <c:pt idx="55">
                  <c:v>1.1176199999999998</c:v>
                </c:pt>
                <c:pt idx="56">
                  <c:v>1.10345</c:v>
                </c:pt>
                <c:pt idx="57">
                  <c:v>1.10826</c:v>
                </c:pt>
                <c:pt idx="58">
                  <c:v>1.0812299999999999</c:v>
                </c:pt>
                <c:pt idx="59">
                  <c:v>1.0770999999999999</c:v>
                </c:pt>
                <c:pt idx="60">
                  <c:v>1.0602400000000001</c:v>
                </c:pt>
                <c:pt idx="61">
                  <c:v>1.0383699999999998</c:v>
                </c:pt>
                <c:pt idx="62">
                  <c:v>1.0532600000000001</c:v>
                </c:pt>
                <c:pt idx="63">
                  <c:v>1.0566099999999998</c:v>
                </c:pt>
                <c:pt idx="64">
                  <c:v>1.0684800000000001</c:v>
                </c:pt>
                <c:pt idx="65">
                  <c:v>1.0478099999999999</c:v>
                </c:pt>
                <c:pt idx="66">
                  <c:v>1.04928</c:v>
                </c:pt>
                <c:pt idx="67">
                  <c:v>1.03827</c:v>
                </c:pt>
                <c:pt idx="68">
                  <c:v>1.04687</c:v>
                </c:pt>
                <c:pt idx="69">
                  <c:v>1.0415699999999999</c:v>
                </c:pt>
                <c:pt idx="70">
                  <c:v>1.0445799999999998</c:v>
                </c:pt>
                <c:pt idx="71">
                  <c:v>1.03901</c:v>
                </c:pt>
                <c:pt idx="72">
                  <c:v>1.04223</c:v>
                </c:pt>
                <c:pt idx="73">
                  <c:v>1.0295799999999999</c:v>
                </c:pt>
                <c:pt idx="74">
                  <c:v>1.02471</c:v>
                </c:pt>
                <c:pt idx="75">
                  <c:v>1.02207</c:v>
                </c:pt>
                <c:pt idx="76">
                  <c:v>1.0423099999999998</c:v>
                </c:pt>
                <c:pt idx="77">
                  <c:v>1.0474000000000001</c:v>
                </c:pt>
                <c:pt idx="78">
                  <c:v>1.02471</c:v>
                </c:pt>
                <c:pt idx="79">
                  <c:v>1.01552</c:v>
                </c:pt>
                <c:pt idx="80">
                  <c:v>1.01824</c:v>
                </c:pt>
                <c:pt idx="81">
                  <c:v>1.00604</c:v>
                </c:pt>
                <c:pt idx="82">
                  <c:v>1.01596</c:v>
                </c:pt>
                <c:pt idx="83">
                  <c:v>1.0198700000000001</c:v>
                </c:pt>
                <c:pt idx="84">
                  <c:v>1.0062899999999999</c:v>
                </c:pt>
                <c:pt idx="85">
                  <c:v>1.00013</c:v>
                </c:pt>
                <c:pt idx="86">
                  <c:v>0.96028000000000002</c:v>
                </c:pt>
                <c:pt idx="87">
                  <c:v>0.95463999999999993</c:v>
                </c:pt>
                <c:pt idx="88">
                  <c:v>0.94711999999999996</c:v>
                </c:pt>
                <c:pt idx="89">
                  <c:v>0.95161000000000007</c:v>
                </c:pt>
                <c:pt idx="90">
                  <c:v>0.96511999999999998</c:v>
                </c:pt>
                <c:pt idx="91">
                  <c:v>0.95490999999999993</c:v>
                </c:pt>
                <c:pt idx="92">
                  <c:v>0.95474999999999999</c:v>
                </c:pt>
                <c:pt idx="93">
                  <c:v>0.92674000000000001</c:v>
                </c:pt>
                <c:pt idx="94">
                  <c:v>0.93010999999999999</c:v>
                </c:pt>
                <c:pt idx="95">
                  <c:v>0.92571999999999999</c:v>
                </c:pt>
                <c:pt idx="96">
                  <c:v>0.89798</c:v>
                </c:pt>
                <c:pt idx="97">
                  <c:v>0.89459</c:v>
                </c:pt>
                <c:pt idx="98">
                  <c:v>0.91435</c:v>
                </c:pt>
                <c:pt idx="99">
                  <c:v>0.91354000000000002</c:v>
                </c:pt>
                <c:pt idx="100">
                  <c:v>0.88470000000000004</c:v>
                </c:pt>
                <c:pt idx="101">
                  <c:v>0.89490999999999998</c:v>
                </c:pt>
                <c:pt idx="102">
                  <c:v>0.9019299999999999</c:v>
                </c:pt>
                <c:pt idx="103">
                  <c:v>0.90403999999999995</c:v>
                </c:pt>
                <c:pt idx="104">
                  <c:v>0.93057000000000001</c:v>
                </c:pt>
                <c:pt idx="105">
                  <c:v>0.91719000000000006</c:v>
                </c:pt>
                <c:pt idx="106">
                  <c:v>0.91974999999999996</c:v>
                </c:pt>
                <c:pt idx="107">
                  <c:v>0.9022</c:v>
                </c:pt>
                <c:pt idx="108">
                  <c:v>0.90949999999999998</c:v>
                </c:pt>
                <c:pt idx="109">
                  <c:v>0.91210999999999998</c:v>
                </c:pt>
                <c:pt idx="110">
                  <c:v>0.92495000000000005</c:v>
                </c:pt>
                <c:pt idx="111">
                  <c:v>0.94347999999999999</c:v>
                </c:pt>
                <c:pt idx="112">
                  <c:v>0.94045000000000001</c:v>
                </c:pt>
                <c:pt idx="113">
                  <c:v>0.94316</c:v>
                </c:pt>
                <c:pt idx="114">
                  <c:v>0.94710000000000005</c:v>
                </c:pt>
                <c:pt idx="115">
                  <c:v>0.94473000000000007</c:v>
                </c:pt>
                <c:pt idx="116">
                  <c:v>0.95750999999999997</c:v>
                </c:pt>
                <c:pt idx="117">
                  <c:v>0.96598000000000006</c:v>
                </c:pt>
                <c:pt idx="118">
                  <c:v>0.96434000000000009</c:v>
                </c:pt>
                <c:pt idx="119">
                  <c:v>0.94664000000000004</c:v>
                </c:pt>
                <c:pt idx="120">
                  <c:v>0.9446</c:v>
                </c:pt>
                <c:pt idx="121">
                  <c:v>0.93337000000000003</c:v>
                </c:pt>
                <c:pt idx="122">
                  <c:v>0.92270000000000008</c:v>
                </c:pt>
                <c:pt idx="123">
                  <c:v>0.93206</c:v>
                </c:pt>
                <c:pt idx="124">
                  <c:v>0.94149000000000005</c:v>
                </c:pt>
                <c:pt idx="125">
                  <c:v>0.92474999999999996</c:v>
                </c:pt>
                <c:pt idx="126">
                  <c:v>0.95291999999999999</c:v>
                </c:pt>
                <c:pt idx="127">
                  <c:v>0.96369000000000005</c:v>
                </c:pt>
                <c:pt idx="128">
                  <c:v>0.98433999999999999</c:v>
                </c:pt>
                <c:pt idx="129">
                  <c:v>0.98417999999999994</c:v>
                </c:pt>
                <c:pt idx="130">
                  <c:v>0.97663</c:v>
                </c:pt>
                <c:pt idx="131">
                  <c:v>0.96277999999999997</c:v>
                </c:pt>
                <c:pt idx="132">
                  <c:v>0.96220000000000006</c:v>
                </c:pt>
                <c:pt idx="133">
                  <c:v>0.96899000000000002</c:v>
                </c:pt>
                <c:pt idx="134">
                  <c:v>0.95857999999999999</c:v>
                </c:pt>
                <c:pt idx="135">
                  <c:v>0.94957000000000003</c:v>
                </c:pt>
                <c:pt idx="136">
                  <c:v>0.96321000000000001</c:v>
                </c:pt>
                <c:pt idx="137">
                  <c:v>0.96787000000000001</c:v>
                </c:pt>
                <c:pt idx="138">
                  <c:v>0.97575999999999996</c:v>
                </c:pt>
                <c:pt idx="139">
                  <c:v>0.97050999999999998</c:v>
                </c:pt>
                <c:pt idx="140">
                  <c:v>0.97963</c:v>
                </c:pt>
                <c:pt idx="141">
                  <c:v>0.96708000000000005</c:v>
                </c:pt>
                <c:pt idx="142">
                  <c:v>0.93558000000000008</c:v>
                </c:pt>
                <c:pt idx="143">
                  <c:v>0.93083000000000005</c:v>
                </c:pt>
                <c:pt idx="144">
                  <c:v>0.93613999999999997</c:v>
                </c:pt>
                <c:pt idx="145">
                  <c:v>0.94555999999999996</c:v>
                </c:pt>
                <c:pt idx="146">
                  <c:v>0.95940999999999999</c:v>
                </c:pt>
                <c:pt idx="147">
                  <c:v>0.96866999999999992</c:v>
                </c:pt>
                <c:pt idx="148">
                  <c:v>0.95874000000000004</c:v>
                </c:pt>
                <c:pt idx="149">
                  <c:v>0.96279999999999999</c:v>
                </c:pt>
                <c:pt idx="150">
                  <c:v>0.95186999999999999</c:v>
                </c:pt>
                <c:pt idx="151">
                  <c:v>0.96871000000000007</c:v>
                </c:pt>
                <c:pt idx="152">
                  <c:v>0.97994000000000003</c:v>
                </c:pt>
                <c:pt idx="153">
                  <c:v>0.99027999999999994</c:v>
                </c:pt>
                <c:pt idx="154">
                  <c:v>0.99108000000000007</c:v>
                </c:pt>
                <c:pt idx="155">
                  <c:v>0.99629000000000001</c:v>
                </c:pt>
                <c:pt idx="156">
                  <c:v>0.98677000000000004</c:v>
                </c:pt>
                <c:pt idx="157">
                  <c:v>0.98872000000000004</c:v>
                </c:pt>
                <c:pt idx="158">
                  <c:v>0.99619000000000002</c:v>
                </c:pt>
                <c:pt idx="159">
                  <c:v>0.98739999999999994</c:v>
                </c:pt>
                <c:pt idx="160">
                  <c:v>0.99096000000000006</c:v>
                </c:pt>
                <c:pt idx="161">
                  <c:v>0.98903999999999992</c:v>
                </c:pt>
                <c:pt idx="162">
                  <c:v>0.97889000000000004</c:v>
                </c:pt>
                <c:pt idx="163">
                  <c:v>0.99182000000000003</c:v>
                </c:pt>
                <c:pt idx="164">
                  <c:v>0.98672000000000004</c:v>
                </c:pt>
                <c:pt idx="165">
                  <c:v>0.98877999999999999</c:v>
                </c:pt>
                <c:pt idx="166">
                  <c:v>0.98485</c:v>
                </c:pt>
                <c:pt idx="167">
                  <c:v>0.98339999999999994</c:v>
                </c:pt>
                <c:pt idx="168">
                  <c:v>0.98272999999999999</c:v>
                </c:pt>
                <c:pt idx="169">
                  <c:v>0.96830999999999989</c:v>
                </c:pt>
                <c:pt idx="170">
                  <c:v>0.95952999999999999</c:v>
                </c:pt>
                <c:pt idx="171">
                  <c:v>0.96221000000000001</c:v>
                </c:pt>
                <c:pt idx="172">
                  <c:v>0.97370000000000001</c:v>
                </c:pt>
                <c:pt idx="173">
                  <c:v>0.97548999999999997</c:v>
                </c:pt>
                <c:pt idx="174">
                  <c:v>0.96863999999999995</c:v>
                </c:pt>
                <c:pt idx="175">
                  <c:v>0.99088999999999994</c:v>
                </c:pt>
                <c:pt idx="176">
                  <c:v>1.0082200000000001</c:v>
                </c:pt>
                <c:pt idx="177">
                  <c:v>1.0174799999999999</c:v>
                </c:pt>
                <c:pt idx="178">
                  <c:v>1.02047</c:v>
                </c:pt>
                <c:pt idx="179">
                  <c:v>1.0178799999999999</c:v>
                </c:pt>
                <c:pt idx="180">
                  <c:v>1.0127999999999999</c:v>
                </c:pt>
                <c:pt idx="181">
                  <c:v>1.05471</c:v>
                </c:pt>
                <c:pt idx="182">
                  <c:v>1.05592</c:v>
                </c:pt>
                <c:pt idx="183">
                  <c:v>1.04793</c:v>
                </c:pt>
                <c:pt idx="184">
                  <c:v>1.04244</c:v>
                </c:pt>
                <c:pt idx="185">
                  <c:v>1.04183</c:v>
                </c:pt>
                <c:pt idx="186">
                  <c:v>1.03847</c:v>
                </c:pt>
                <c:pt idx="187">
                  <c:v>1.03386</c:v>
                </c:pt>
                <c:pt idx="188">
                  <c:v>1.02929</c:v>
                </c:pt>
                <c:pt idx="189">
                  <c:v>1.0018800000000001</c:v>
                </c:pt>
                <c:pt idx="190">
                  <c:v>1.0098400000000001</c:v>
                </c:pt>
                <c:pt idx="191">
                  <c:v>1.0119199999999999</c:v>
                </c:pt>
                <c:pt idx="192">
                  <c:v>1.0320199999999999</c:v>
                </c:pt>
                <c:pt idx="193">
                  <c:v>1.02657</c:v>
                </c:pt>
                <c:pt idx="194">
                  <c:v>1.0185</c:v>
                </c:pt>
                <c:pt idx="195">
                  <c:v>1.00932</c:v>
                </c:pt>
                <c:pt idx="196">
                  <c:v>1.0210700000000001</c:v>
                </c:pt>
                <c:pt idx="197">
                  <c:v>1.01755</c:v>
                </c:pt>
                <c:pt idx="198">
                  <c:v>1.01824</c:v>
                </c:pt>
                <c:pt idx="199">
                  <c:v>1.00837</c:v>
                </c:pt>
                <c:pt idx="200">
                  <c:v>1.00943</c:v>
                </c:pt>
                <c:pt idx="201">
                  <c:v>0.99702999999999997</c:v>
                </c:pt>
                <c:pt idx="202">
                  <c:v>0.99038999999999999</c:v>
                </c:pt>
                <c:pt idx="203">
                  <c:v>0.99375999999999998</c:v>
                </c:pt>
                <c:pt idx="204">
                  <c:v>1.00054</c:v>
                </c:pt>
                <c:pt idx="205">
                  <c:v>0.99872000000000005</c:v>
                </c:pt>
                <c:pt idx="206">
                  <c:v>0.99020000000000008</c:v>
                </c:pt>
                <c:pt idx="207">
                  <c:v>0.99712999999999996</c:v>
                </c:pt>
                <c:pt idx="208">
                  <c:v>0.98311999999999999</c:v>
                </c:pt>
                <c:pt idx="209">
                  <c:v>0.98150000000000004</c:v>
                </c:pt>
                <c:pt idx="210">
                  <c:v>0.97919</c:v>
                </c:pt>
                <c:pt idx="211">
                  <c:v>0.96948999999999996</c:v>
                </c:pt>
                <c:pt idx="212">
                  <c:v>0.96866999999999992</c:v>
                </c:pt>
                <c:pt idx="213">
                  <c:v>0.96348999999999996</c:v>
                </c:pt>
                <c:pt idx="214">
                  <c:v>0.97001000000000004</c:v>
                </c:pt>
                <c:pt idx="215">
                  <c:v>0.97653999999999996</c:v>
                </c:pt>
                <c:pt idx="216">
                  <c:v>0.98374000000000006</c:v>
                </c:pt>
                <c:pt idx="217">
                  <c:v>0.98782000000000003</c:v>
                </c:pt>
                <c:pt idx="218">
                  <c:v>0.97150000000000003</c:v>
                </c:pt>
                <c:pt idx="219">
                  <c:v>0.96050999999999997</c:v>
                </c:pt>
                <c:pt idx="220">
                  <c:v>0.95414999999999994</c:v>
                </c:pt>
                <c:pt idx="221">
                  <c:v>0.90883999999999998</c:v>
                </c:pt>
                <c:pt idx="222">
                  <c:v>0.94479000000000002</c:v>
                </c:pt>
                <c:pt idx="223">
                  <c:v>0.94580999999999993</c:v>
                </c:pt>
                <c:pt idx="224">
                  <c:v>0.95338999999999996</c:v>
                </c:pt>
                <c:pt idx="225">
                  <c:v>0.95130999999999999</c:v>
                </c:pt>
                <c:pt idx="226">
                  <c:v>0.96087</c:v>
                </c:pt>
                <c:pt idx="227">
                  <c:v>0.96011000000000002</c:v>
                </c:pt>
                <c:pt idx="228">
                  <c:v>0.96577999999999997</c:v>
                </c:pt>
                <c:pt idx="229">
                  <c:v>0.96669000000000005</c:v>
                </c:pt>
                <c:pt idx="230">
                  <c:v>0.97803999999999991</c:v>
                </c:pt>
                <c:pt idx="231">
                  <c:v>0.96847000000000005</c:v>
                </c:pt>
                <c:pt idx="232">
                  <c:v>0.96353999999999995</c:v>
                </c:pt>
                <c:pt idx="233">
                  <c:v>0.95284000000000002</c:v>
                </c:pt>
                <c:pt idx="234">
                  <c:v>0.95923000000000003</c:v>
                </c:pt>
                <c:pt idx="235">
                  <c:v>0.96528000000000003</c:v>
                </c:pt>
                <c:pt idx="236">
                  <c:v>0.97502999999999995</c:v>
                </c:pt>
                <c:pt idx="237">
                  <c:v>0.96723000000000003</c:v>
                </c:pt>
                <c:pt idx="238">
                  <c:v>0.98321999999999998</c:v>
                </c:pt>
                <c:pt idx="239">
                  <c:v>0.98372000000000004</c:v>
                </c:pt>
                <c:pt idx="240">
                  <c:v>0.98294999999999999</c:v>
                </c:pt>
                <c:pt idx="241">
                  <c:v>0.98772000000000004</c:v>
                </c:pt>
                <c:pt idx="242">
                  <c:v>0.99085999999999996</c:v>
                </c:pt>
                <c:pt idx="243">
                  <c:v>0.99802999999999997</c:v>
                </c:pt>
                <c:pt idx="244">
                  <c:v>0.99424000000000001</c:v>
                </c:pt>
                <c:pt idx="245">
                  <c:v>0.99578999999999995</c:v>
                </c:pt>
                <c:pt idx="246">
                  <c:v>1.00526</c:v>
                </c:pt>
                <c:pt idx="247">
                  <c:v>1.00739</c:v>
                </c:pt>
                <c:pt idx="248">
                  <c:v>1.0080899999999999</c:v>
                </c:pt>
                <c:pt idx="249">
                  <c:v>1.0117799999999999</c:v>
                </c:pt>
                <c:pt idx="250">
                  <c:v>1.0097799999999999</c:v>
                </c:pt>
                <c:pt idx="251">
                  <c:v>1.0035399999999999</c:v>
                </c:pt>
                <c:pt idx="252">
                  <c:v>1.0094700000000001</c:v>
                </c:pt>
                <c:pt idx="253">
                  <c:v>1.0119400000000001</c:v>
                </c:pt>
                <c:pt idx="254">
                  <c:v>1.01233</c:v>
                </c:pt>
                <c:pt idx="255">
                  <c:v>1.01108</c:v>
                </c:pt>
                <c:pt idx="256">
                  <c:v>1.0399500000000002</c:v>
                </c:pt>
                <c:pt idx="257">
                  <c:v>1.0407999999999999</c:v>
                </c:pt>
                <c:pt idx="258">
                  <c:v>1.0356500000000002</c:v>
                </c:pt>
                <c:pt idx="259">
                  <c:v>1.0351600000000001</c:v>
                </c:pt>
                <c:pt idx="260">
                  <c:v>1.0488599999999999</c:v>
                </c:pt>
                <c:pt idx="261">
                  <c:v>1.0415300000000001</c:v>
                </c:pt>
                <c:pt idx="262">
                  <c:v>1.04071</c:v>
                </c:pt>
                <c:pt idx="263">
                  <c:v>1.0471199999999998</c:v>
                </c:pt>
                <c:pt idx="264">
                  <c:v>1.05555</c:v>
                </c:pt>
                <c:pt idx="265">
                  <c:v>1.0550299999999999</c:v>
                </c:pt>
                <c:pt idx="266">
                  <c:v>1.05009</c:v>
                </c:pt>
                <c:pt idx="267">
                  <c:v>1.0566600000000002</c:v>
                </c:pt>
                <c:pt idx="268">
                  <c:v>1.0520999999999998</c:v>
                </c:pt>
                <c:pt idx="269">
                  <c:v>1.05704</c:v>
                </c:pt>
                <c:pt idx="270">
                  <c:v>1.06399</c:v>
                </c:pt>
                <c:pt idx="271">
                  <c:v>1.05522</c:v>
                </c:pt>
                <c:pt idx="272">
                  <c:v>1.0460699999999998</c:v>
                </c:pt>
                <c:pt idx="273">
                  <c:v>1.05108</c:v>
                </c:pt>
                <c:pt idx="274">
                  <c:v>1.05244</c:v>
                </c:pt>
                <c:pt idx="275">
                  <c:v>1.04413</c:v>
                </c:pt>
                <c:pt idx="276">
                  <c:v>1.0492000000000001</c:v>
                </c:pt>
                <c:pt idx="277">
                  <c:v>1.0440999999999998</c:v>
                </c:pt>
                <c:pt idx="278">
                  <c:v>1.04328</c:v>
                </c:pt>
                <c:pt idx="279">
                  <c:v>1.04013</c:v>
                </c:pt>
                <c:pt idx="280">
                  <c:v>1.0362899999999999</c:v>
                </c:pt>
                <c:pt idx="281">
                  <c:v>1.0328499999999998</c:v>
                </c:pt>
                <c:pt idx="282">
                  <c:v>1.0552999999999999</c:v>
                </c:pt>
                <c:pt idx="283">
                  <c:v>1.0433800000000002</c:v>
                </c:pt>
                <c:pt idx="284">
                  <c:v>1.0387599999999999</c:v>
                </c:pt>
                <c:pt idx="285">
                  <c:v>1.0370899999999998</c:v>
                </c:pt>
                <c:pt idx="286">
                  <c:v>1.0421500000000001</c:v>
                </c:pt>
                <c:pt idx="287">
                  <c:v>1.03732</c:v>
                </c:pt>
                <c:pt idx="288">
                  <c:v>1.02441</c:v>
                </c:pt>
                <c:pt idx="289">
                  <c:v>1.0292699999999999</c:v>
                </c:pt>
                <c:pt idx="290">
                  <c:v>1.02918</c:v>
                </c:pt>
                <c:pt idx="291">
                  <c:v>1.0168600000000001</c:v>
                </c:pt>
                <c:pt idx="292">
                  <c:v>1.0189600000000001</c:v>
                </c:pt>
                <c:pt idx="293">
                  <c:v>1.0145500000000001</c:v>
                </c:pt>
                <c:pt idx="294">
                  <c:v>1.00691</c:v>
                </c:pt>
                <c:pt idx="295">
                  <c:v>0.99596000000000007</c:v>
                </c:pt>
                <c:pt idx="296">
                  <c:v>1.00857</c:v>
                </c:pt>
                <c:pt idx="297">
                  <c:v>1.0133300000000001</c:v>
                </c:pt>
                <c:pt idx="298">
                  <c:v>1.01118</c:v>
                </c:pt>
                <c:pt idx="299">
                  <c:v>1.0186200000000001</c:v>
                </c:pt>
                <c:pt idx="300">
                  <c:v>1.01589</c:v>
                </c:pt>
                <c:pt idx="301">
                  <c:v>1.0126599999999999</c:v>
                </c:pt>
                <c:pt idx="302">
                  <c:v>1.0105299999999999</c:v>
                </c:pt>
                <c:pt idx="303">
                  <c:v>1.00268</c:v>
                </c:pt>
                <c:pt idx="304">
                  <c:v>0.97855999999999999</c:v>
                </c:pt>
                <c:pt idx="305">
                  <c:v>0.96901000000000004</c:v>
                </c:pt>
                <c:pt idx="306">
                  <c:v>0.96926000000000001</c:v>
                </c:pt>
                <c:pt idx="307">
                  <c:v>0.97141999999999995</c:v>
                </c:pt>
                <c:pt idx="308">
                  <c:v>0.96</c:v>
                </c:pt>
                <c:pt idx="309">
                  <c:v>0.95122000000000007</c:v>
                </c:pt>
                <c:pt idx="310">
                  <c:v>0.93428</c:v>
                </c:pt>
                <c:pt idx="311">
                  <c:v>0.93811</c:v>
                </c:pt>
                <c:pt idx="312">
                  <c:v>0.94450999999999996</c:v>
                </c:pt>
                <c:pt idx="313">
                  <c:v>0.94920000000000004</c:v>
                </c:pt>
                <c:pt idx="314">
                  <c:v>0.93908999999999998</c:v>
                </c:pt>
                <c:pt idx="315">
                  <c:v>0.93808000000000002</c:v>
                </c:pt>
                <c:pt idx="316">
                  <c:v>0.93023</c:v>
                </c:pt>
                <c:pt idx="317">
                  <c:v>0.92888999999999999</c:v>
                </c:pt>
                <c:pt idx="318">
                  <c:v>0.92513999999999996</c:v>
                </c:pt>
                <c:pt idx="319">
                  <c:v>0.91528999999999994</c:v>
                </c:pt>
                <c:pt idx="320">
                  <c:v>0.92228999999999994</c:v>
                </c:pt>
                <c:pt idx="321">
                  <c:v>0.92485000000000006</c:v>
                </c:pt>
                <c:pt idx="322">
                  <c:v>0.90776000000000001</c:v>
                </c:pt>
                <c:pt idx="323">
                  <c:v>0.89761999999999997</c:v>
                </c:pt>
                <c:pt idx="324">
                  <c:v>0.87508000000000008</c:v>
                </c:pt>
                <c:pt idx="325">
                  <c:v>0.87047000000000008</c:v>
                </c:pt>
                <c:pt idx="326">
                  <c:v>0.85546</c:v>
                </c:pt>
                <c:pt idx="327">
                  <c:v>0.85938999999999999</c:v>
                </c:pt>
                <c:pt idx="328">
                  <c:v>0.86050000000000004</c:v>
                </c:pt>
                <c:pt idx="329">
                  <c:v>0.86475999999999997</c:v>
                </c:pt>
                <c:pt idx="330">
                  <c:v>0.86932000000000009</c:v>
                </c:pt>
                <c:pt idx="331">
                  <c:v>0.89952999999999994</c:v>
                </c:pt>
                <c:pt idx="332">
                  <c:v>0.89913999999999994</c:v>
                </c:pt>
                <c:pt idx="333">
                  <c:v>0.89967999999999992</c:v>
                </c:pt>
                <c:pt idx="334">
                  <c:v>0.89367999999999992</c:v>
                </c:pt>
                <c:pt idx="335">
                  <c:v>0.90745000000000009</c:v>
                </c:pt>
                <c:pt idx="336">
                  <c:v>0.90604999999999991</c:v>
                </c:pt>
                <c:pt idx="337">
                  <c:v>0.91998000000000002</c:v>
                </c:pt>
                <c:pt idx="338">
                  <c:v>0.92374999999999996</c:v>
                </c:pt>
                <c:pt idx="339">
                  <c:v>0.92664999999999997</c:v>
                </c:pt>
                <c:pt idx="340">
                  <c:v>0.92355999999999994</c:v>
                </c:pt>
                <c:pt idx="341">
                  <c:v>0.91957</c:v>
                </c:pt>
                <c:pt idx="342">
                  <c:v>0.91237999999999997</c:v>
                </c:pt>
                <c:pt idx="343">
                  <c:v>0.90742999999999996</c:v>
                </c:pt>
                <c:pt idx="344">
                  <c:v>0.90022999999999997</c:v>
                </c:pt>
                <c:pt idx="345">
                  <c:v>0.88029999999999997</c:v>
                </c:pt>
                <c:pt idx="346">
                  <c:v>0.90012999999999999</c:v>
                </c:pt>
                <c:pt idx="347">
                  <c:v>0.90105999999999997</c:v>
                </c:pt>
                <c:pt idx="348">
                  <c:v>0.91474999999999995</c:v>
                </c:pt>
                <c:pt idx="349">
                  <c:v>0.93369000000000002</c:v>
                </c:pt>
                <c:pt idx="350">
                  <c:v>0.89787000000000006</c:v>
                </c:pt>
                <c:pt idx="351">
                  <c:v>0.89040999999999992</c:v>
                </c:pt>
                <c:pt idx="352">
                  <c:v>0.88955999999999991</c:v>
                </c:pt>
                <c:pt idx="353">
                  <c:v>0.90354999999999996</c:v>
                </c:pt>
                <c:pt idx="354">
                  <c:v>0.88161</c:v>
                </c:pt>
                <c:pt idx="355">
                  <c:v>0.87875999999999999</c:v>
                </c:pt>
                <c:pt idx="356">
                  <c:v>0.87255999999999989</c:v>
                </c:pt>
                <c:pt idx="357">
                  <c:v>0.86253000000000002</c:v>
                </c:pt>
                <c:pt idx="358">
                  <c:v>0.86960999999999999</c:v>
                </c:pt>
                <c:pt idx="359">
                  <c:v>0.86269000000000007</c:v>
                </c:pt>
                <c:pt idx="360">
                  <c:v>0.85347000000000006</c:v>
                </c:pt>
                <c:pt idx="361">
                  <c:v>0.86897000000000002</c:v>
                </c:pt>
                <c:pt idx="362">
                  <c:v>0.86062000000000005</c:v>
                </c:pt>
                <c:pt idx="363">
                  <c:v>0.83951999999999993</c:v>
                </c:pt>
                <c:pt idx="364">
                  <c:v>0.83144000000000007</c:v>
                </c:pt>
                <c:pt idx="365">
                  <c:v>0.84148000000000001</c:v>
                </c:pt>
                <c:pt idx="366">
                  <c:v>0.85519000000000001</c:v>
                </c:pt>
                <c:pt idx="367">
                  <c:v>0.86059000000000008</c:v>
                </c:pt>
                <c:pt idx="368">
                  <c:v>0.85885</c:v>
                </c:pt>
                <c:pt idx="369">
                  <c:v>0.84090999999999994</c:v>
                </c:pt>
                <c:pt idx="370">
                  <c:v>0.84701000000000004</c:v>
                </c:pt>
                <c:pt idx="371">
                  <c:v>0.84238999999999997</c:v>
                </c:pt>
                <c:pt idx="372">
                  <c:v>0.84774000000000005</c:v>
                </c:pt>
                <c:pt idx="373">
                  <c:v>0.85870000000000002</c:v>
                </c:pt>
                <c:pt idx="374">
                  <c:v>0.85408000000000006</c:v>
                </c:pt>
                <c:pt idx="375">
                  <c:v>0.86109000000000002</c:v>
                </c:pt>
                <c:pt idx="376">
                  <c:v>0.86490999999999996</c:v>
                </c:pt>
                <c:pt idx="377">
                  <c:v>0.87151000000000001</c:v>
                </c:pt>
                <c:pt idx="378">
                  <c:v>0.87058000000000002</c:v>
                </c:pt>
                <c:pt idx="379">
                  <c:v>0.88070999999999999</c:v>
                </c:pt>
                <c:pt idx="380">
                  <c:v>0.87754999999999994</c:v>
                </c:pt>
                <c:pt idx="381">
                  <c:v>0.87809000000000004</c:v>
                </c:pt>
                <c:pt idx="382">
                  <c:v>0.87791999999999992</c:v>
                </c:pt>
                <c:pt idx="383">
                  <c:v>0.87103999999999993</c:v>
                </c:pt>
                <c:pt idx="384">
                  <c:v>0.88972000000000007</c:v>
                </c:pt>
                <c:pt idx="385">
                  <c:v>0.90178999999999998</c:v>
                </c:pt>
                <c:pt idx="386">
                  <c:v>0.90385000000000004</c:v>
                </c:pt>
                <c:pt idx="387">
                  <c:v>0.90745000000000009</c:v>
                </c:pt>
                <c:pt idx="388">
                  <c:v>0.92098999999999998</c:v>
                </c:pt>
                <c:pt idx="389">
                  <c:v>0.91449000000000003</c:v>
                </c:pt>
                <c:pt idx="390">
                  <c:v>0.91712000000000005</c:v>
                </c:pt>
                <c:pt idx="391">
                  <c:v>0.91542999999999997</c:v>
                </c:pt>
                <c:pt idx="392">
                  <c:v>0.91542999999999997</c:v>
                </c:pt>
                <c:pt idx="393">
                  <c:v>0.91059000000000001</c:v>
                </c:pt>
                <c:pt idx="394">
                  <c:v>0.89927999999999997</c:v>
                </c:pt>
                <c:pt idx="395">
                  <c:v>0.89559</c:v>
                </c:pt>
                <c:pt idx="396">
                  <c:v>0.89651000000000003</c:v>
                </c:pt>
                <c:pt idx="397">
                  <c:v>0.88411000000000006</c:v>
                </c:pt>
                <c:pt idx="398">
                  <c:v>0.87282000000000004</c:v>
                </c:pt>
                <c:pt idx="399">
                  <c:v>0.88930999999999993</c:v>
                </c:pt>
                <c:pt idx="400">
                  <c:v>0.88791999999999993</c:v>
                </c:pt>
                <c:pt idx="401">
                  <c:v>0.89005999999999996</c:v>
                </c:pt>
                <c:pt idx="402">
                  <c:v>0.87399000000000004</c:v>
                </c:pt>
                <c:pt idx="403">
                  <c:v>0.87280999999999997</c:v>
                </c:pt>
                <c:pt idx="404">
                  <c:v>0.8763200000000001</c:v>
                </c:pt>
                <c:pt idx="405">
                  <c:v>0.89287000000000005</c:v>
                </c:pt>
                <c:pt idx="406">
                  <c:v>0.89922000000000002</c:v>
                </c:pt>
                <c:pt idx="407">
                  <c:v>0.90951000000000004</c:v>
                </c:pt>
                <c:pt idx="408">
                  <c:v>0.91482000000000008</c:v>
                </c:pt>
                <c:pt idx="409">
                  <c:v>0.89395000000000002</c:v>
                </c:pt>
                <c:pt idx="410">
                  <c:v>0.88878000000000001</c:v>
                </c:pt>
                <c:pt idx="411">
                  <c:v>0.89039999999999997</c:v>
                </c:pt>
                <c:pt idx="412">
                  <c:v>0.88395000000000001</c:v>
                </c:pt>
                <c:pt idx="413">
                  <c:v>0.88208000000000009</c:v>
                </c:pt>
                <c:pt idx="414">
                  <c:v>0.89637999999999995</c:v>
                </c:pt>
                <c:pt idx="415">
                  <c:v>0.89551999999999998</c:v>
                </c:pt>
                <c:pt idx="416">
                  <c:v>0.88871</c:v>
                </c:pt>
                <c:pt idx="417">
                  <c:v>0.88103999999999993</c:v>
                </c:pt>
                <c:pt idx="418">
                  <c:v>0.87588999999999995</c:v>
                </c:pt>
                <c:pt idx="419">
                  <c:v>0.87526999999999999</c:v>
                </c:pt>
                <c:pt idx="420">
                  <c:v>0.86875000000000002</c:v>
                </c:pt>
                <c:pt idx="421">
                  <c:v>0.86811000000000005</c:v>
                </c:pt>
                <c:pt idx="422">
                  <c:v>0.86827999999999994</c:v>
                </c:pt>
                <c:pt idx="423">
                  <c:v>0.87094000000000005</c:v>
                </c:pt>
                <c:pt idx="424">
                  <c:v>0.89064999999999994</c:v>
                </c:pt>
                <c:pt idx="425">
                  <c:v>0.88791999999999993</c:v>
                </c:pt>
                <c:pt idx="426">
                  <c:v>0.90382000000000007</c:v>
                </c:pt>
                <c:pt idx="427">
                  <c:v>0.91462999999999994</c:v>
                </c:pt>
                <c:pt idx="428">
                  <c:v>0.9108099999999999</c:v>
                </c:pt>
                <c:pt idx="429">
                  <c:v>0.90542</c:v>
                </c:pt>
                <c:pt idx="430">
                  <c:v>0.90003</c:v>
                </c:pt>
                <c:pt idx="431">
                  <c:v>0.91671999999999998</c:v>
                </c:pt>
                <c:pt idx="432">
                  <c:v>0.91994000000000009</c:v>
                </c:pt>
                <c:pt idx="433">
                  <c:v>0.91737000000000002</c:v>
                </c:pt>
                <c:pt idx="434">
                  <c:v>0.92322000000000004</c:v>
                </c:pt>
                <c:pt idx="435">
                  <c:v>0.92344999999999999</c:v>
                </c:pt>
                <c:pt idx="436">
                  <c:v>0.91337000000000002</c:v>
                </c:pt>
                <c:pt idx="437">
                  <c:v>0.91198000000000001</c:v>
                </c:pt>
                <c:pt idx="438">
                  <c:v>0.91970000000000007</c:v>
                </c:pt>
                <c:pt idx="439">
                  <c:v>0.91979999999999995</c:v>
                </c:pt>
                <c:pt idx="440">
                  <c:v>0.91279999999999994</c:v>
                </c:pt>
                <c:pt idx="441">
                  <c:v>0.89910000000000001</c:v>
                </c:pt>
                <c:pt idx="442">
                  <c:v>0.90633000000000008</c:v>
                </c:pt>
                <c:pt idx="443">
                  <c:v>0.90297000000000005</c:v>
                </c:pt>
                <c:pt idx="444">
                  <c:v>0.90244000000000002</c:v>
                </c:pt>
                <c:pt idx="445">
                  <c:v>0.90721000000000007</c:v>
                </c:pt>
                <c:pt idx="446">
                  <c:v>0.90639999999999998</c:v>
                </c:pt>
                <c:pt idx="447">
                  <c:v>0.91395000000000004</c:v>
                </c:pt>
                <c:pt idx="448">
                  <c:v>0.90886</c:v>
                </c:pt>
                <c:pt idx="449">
                  <c:v>0.91598999999999997</c:v>
                </c:pt>
                <c:pt idx="450">
                  <c:v>0.91332000000000002</c:v>
                </c:pt>
                <c:pt idx="451">
                  <c:v>0.91354000000000002</c:v>
                </c:pt>
                <c:pt idx="452">
                  <c:v>0.92419000000000007</c:v>
                </c:pt>
                <c:pt idx="453">
                  <c:v>0.92737000000000003</c:v>
                </c:pt>
                <c:pt idx="454">
                  <c:v>0.91891</c:v>
                </c:pt>
                <c:pt idx="455">
                  <c:v>0.92597000000000007</c:v>
                </c:pt>
                <c:pt idx="456">
                  <c:v>0.92852999999999997</c:v>
                </c:pt>
                <c:pt idx="457">
                  <c:v>0.92492999999999992</c:v>
                </c:pt>
                <c:pt idx="458">
                  <c:v>0.91440999999999995</c:v>
                </c:pt>
                <c:pt idx="459">
                  <c:v>0.91274</c:v>
                </c:pt>
                <c:pt idx="460">
                  <c:v>0.91248000000000007</c:v>
                </c:pt>
                <c:pt idx="461">
                  <c:v>0.91637999999999997</c:v>
                </c:pt>
                <c:pt idx="462">
                  <c:v>0.92018</c:v>
                </c:pt>
                <c:pt idx="463">
                  <c:v>0.92166999999999999</c:v>
                </c:pt>
                <c:pt idx="464">
                  <c:v>0.91649999999999998</c:v>
                </c:pt>
                <c:pt idx="465">
                  <c:v>0.91610999999999998</c:v>
                </c:pt>
                <c:pt idx="466">
                  <c:v>0.91128999999999993</c:v>
                </c:pt>
                <c:pt idx="467">
                  <c:v>0.90873000000000004</c:v>
                </c:pt>
                <c:pt idx="468">
                  <c:v>0.91404999999999992</c:v>
                </c:pt>
                <c:pt idx="469">
                  <c:v>0.90183000000000002</c:v>
                </c:pt>
                <c:pt idx="470">
                  <c:v>0.90021000000000007</c:v>
                </c:pt>
                <c:pt idx="471">
                  <c:v>0.90773999999999999</c:v>
                </c:pt>
                <c:pt idx="472">
                  <c:v>0.88297999999999999</c:v>
                </c:pt>
                <c:pt idx="473">
                  <c:v>0.89916999999999991</c:v>
                </c:pt>
                <c:pt idx="474">
                  <c:v>0.9036900000000001</c:v>
                </c:pt>
                <c:pt idx="475">
                  <c:v>0.91400999999999999</c:v>
                </c:pt>
                <c:pt idx="476">
                  <c:v>0.91252999999999995</c:v>
                </c:pt>
                <c:pt idx="477">
                  <c:v>0.91192999999999991</c:v>
                </c:pt>
                <c:pt idx="478">
                  <c:v>0.90754999999999997</c:v>
                </c:pt>
                <c:pt idx="479">
                  <c:v>0.91198000000000001</c:v>
                </c:pt>
                <c:pt idx="480">
                  <c:v>0.90959000000000001</c:v>
                </c:pt>
                <c:pt idx="481">
                  <c:v>0.89649000000000001</c:v>
                </c:pt>
                <c:pt idx="482">
                  <c:v>0.89125999999999994</c:v>
                </c:pt>
                <c:pt idx="483">
                  <c:v>0.89578999999999998</c:v>
                </c:pt>
                <c:pt idx="484">
                  <c:v>0.89988000000000001</c:v>
                </c:pt>
                <c:pt idx="485">
                  <c:v>0.90386999999999995</c:v>
                </c:pt>
                <c:pt idx="486">
                  <c:v>0.89298</c:v>
                </c:pt>
                <c:pt idx="487">
                  <c:v>0.89663999999999999</c:v>
                </c:pt>
                <c:pt idx="488">
                  <c:v>0.89575000000000005</c:v>
                </c:pt>
                <c:pt idx="489">
                  <c:v>0.90827000000000002</c:v>
                </c:pt>
                <c:pt idx="490">
                  <c:v>0.91177999999999992</c:v>
                </c:pt>
                <c:pt idx="491">
                  <c:v>0.91277999999999992</c:v>
                </c:pt>
                <c:pt idx="492">
                  <c:v>0.91134000000000004</c:v>
                </c:pt>
                <c:pt idx="493">
                  <c:v>0.90473000000000003</c:v>
                </c:pt>
                <c:pt idx="494">
                  <c:v>0.91124000000000005</c:v>
                </c:pt>
                <c:pt idx="495">
                  <c:v>0.92373000000000005</c:v>
                </c:pt>
                <c:pt idx="496">
                  <c:v>0.93291000000000002</c:v>
                </c:pt>
                <c:pt idx="497">
                  <c:v>0.93659000000000003</c:v>
                </c:pt>
                <c:pt idx="498">
                  <c:v>0.94749000000000005</c:v>
                </c:pt>
                <c:pt idx="499">
                  <c:v>0.95587</c:v>
                </c:pt>
                <c:pt idx="500">
                  <c:v>0.95896000000000003</c:v>
                </c:pt>
                <c:pt idx="501">
                  <c:v>0.95916999999999997</c:v>
                </c:pt>
                <c:pt idx="502">
                  <c:v>0.95789000000000002</c:v>
                </c:pt>
                <c:pt idx="503">
                  <c:v>0.95511999999999997</c:v>
                </c:pt>
                <c:pt idx="504">
                  <c:v>0.95238999999999996</c:v>
                </c:pt>
                <c:pt idx="505">
                  <c:v>0.95877000000000001</c:v>
                </c:pt>
                <c:pt idx="506">
                  <c:v>0.93774000000000002</c:v>
                </c:pt>
                <c:pt idx="507">
                  <c:v>0.93489999999999995</c:v>
                </c:pt>
                <c:pt idx="508">
                  <c:v>0.93879999999999997</c:v>
                </c:pt>
                <c:pt idx="509">
                  <c:v>0.94413000000000002</c:v>
                </c:pt>
                <c:pt idx="510">
                  <c:v>0.95120000000000005</c:v>
                </c:pt>
                <c:pt idx="511">
                  <c:v>0.94269000000000003</c:v>
                </c:pt>
                <c:pt idx="512">
                  <c:v>0.95272000000000001</c:v>
                </c:pt>
                <c:pt idx="513">
                  <c:v>0.95252000000000003</c:v>
                </c:pt>
                <c:pt idx="514">
                  <c:v>0.96453</c:v>
                </c:pt>
                <c:pt idx="515">
                  <c:v>0.96957000000000004</c:v>
                </c:pt>
                <c:pt idx="516">
                  <c:v>0.97119000000000011</c:v>
                </c:pt>
                <c:pt idx="517">
                  <c:v>0.96701000000000004</c:v>
                </c:pt>
                <c:pt idx="518">
                  <c:v>0.96851999999999994</c:v>
                </c:pt>
                <c:pt idx="519">
                  <c:v>0.96392999999999995</c:v>
                </c:pt>
                <c:pt idx="520">
                  <c:v>0.95407000000000008</c:v>
                </c:pt>
                <c:pt idx="521">
                  <c:v>0.95277999999999996</c:v>
                </c:pt>
                <c:pt idx="522">
                  <c:v>0.94483000000000006</c:v>
                </c:pt>
                <c:pt idx="523">
                  <c:v>0.94499</c:v>
                </c:pt>
                <c:pt idx="524">
                  <c:v>0.93708000000000002</c:v>
                </c:pt>
                <c:pt idx="525">
                  <c:v>0.92662999999999995</c:v>
                </c:pt>
                <c:pt idx="526">
                  <c:v>0.91970000000000007</c:v>
                </c:pt>
                <c:pt idx="527">
                  <c:v>0.93474000000000002</c:v>
                </c:pt>
                <c:pt idx="528">
                  <c:v>0.94869000000000003</c:v>
                </c:pt>
                <c:pt idx="529">
                  <c:v>0.95934000000000008</c:v>
                </c:pt>
                <c:pt idx="530">
                  <c:v>0.95928000000000002</c:v>
                </c:pt>
                <c:pt idx="531">
                  <c:v>0.96416000000000002</c:v>
                </c:pt>
                <c:pt idx="532">
                  <c:v>0.96950000000000003</c:v>
                </c:pt>
                <c:pt idx="533">
                  <c:v>0.95679999999999998</c:v>
                </c:pt>
                <c:pt idx="534">
                  <c:v>0.96484999999999999</c:v>
                </c:pt>
                <c:pt idx="535">
                  <c:v>0.97175999999999996</c:v>
                </c:pt>
                <c:pt idx="536">
                  <c:v>0.96636999999999995</c:v>
                </c:pt>
                <c:pt idx="537">
                  <c:v>0.95304</c:v>
                </c:pt>
                <c:pt idx="538">
                  <c:v>0.95052000000000003</c:v>
                </c:pt>
                <c:pt idx="539">
                  <c:v>0.95411999999999997</c:v>
                </c:pt>
                <c:pt idx="540">
                  <c:v>0.95726999999999995</c:v>
                </c:pt>
                <c:pt idx="541">
                  <c:v>0.94955000000000001</c:v>
                </c:pt>
                <c:pt idx="542">
                  <c:v>0.94416999999999995</c:v>
                </c:pt>
                <c:pt idx="543">
                  <c:v>0.92398000000000002</c:v>
                </c:pt>
                <c:pt idx="544">
                  <c:v>0.92325999999999997</c:v>
                </c:pt>
                <c:pt idx="545">
                  <c:v>0.82847000000000004</c:v>
                </c:pt>
                <c:pt idx="546">
                  <c:v>0.86260000000000003</c:v>
                </c:pt>
                <c:pt idx="547">
                  <c:v>0.86329</c:v>
                </c:pt>
                <c:pt idx="548">
                  <c:v>0.85965999999999998</c:v>
                </c:pt>
                <c:pt idx="549">
                  <c:v>0.85836999999999997</c:v>
                </c:pt>
                <c:pt idx="550">
                  <c:v>0.84283000000000008</c:v>
                </c:pt>
                <c:pt idx="551">
                  <c:v>0.81292999999999993</c:v>
                </c:pt>
                <c:pt idx="552">
                  <c:v>0.78805999999999998</c:v>
                </c:pt>
                <c:pt idx="553">
                  <c:v>0.76749999999999996</c:v>
                </c:pt>
                <c:pt idx="554">
                  <c:v>0.79404999999999992</c:v>
                </c:pt>
                <c:pt idx="555">
                  <c:v>0.82177</c:v>
                </c:pt>
                <c:pt idx="556">
                  <c:v>0.82134000000000007</c:v>
                </c:pt>
                <c:pt idx="557">
                  <c:v>0.82535999999999998</c:v>
                </c:pt>
                <c:pt idx="558">
                  <c:v>0.81720999999999999</c:v>
                </c:pt>
                <c:pt idx="559">
                  <c:v>0.81701000000000001</c:v>
                </c:pt>
                <c:pt idx="560">
                  <c:v>0.82825000000000004</c:v>
                </c:pt>
                <c:pt idx="561">
                  <c:v>0.83677999999999997</c:v>
                </c:pt>
                <c:pt idx="562">
                  <c:v>0.82926999999999995</c:v>
                </c:pt>
                <c:pt idx="563">
                  <c:v>0.83477000000000001</c:v>
                </c:pt>
                <c:pt idx="564">
                  <c:v>0.84955999999999998</c:v>
                </c:pt>
                <c:pt idx="565">
                  <c:v>0.85345000000000004</c:v>
                </c:pt>
                <c:pt idx="566">
                  <c:v>0.85542999999999991</c:v>
                </c:pt>
                <c:pt idx="567">
                  <c:v>0.84762000000000004</c:v>
                </c:pt>
                <c:pt idx="568">
                  <c:v>0.85944000000000009</c:v>
                </c:pt>
                <c:pt idx="569">
                  <c:v>0.83679999999999999</c:v>
                </c:pt>
                <c:pt idx="570">
                  <c:v>0.84384999999999999</c:v>
                </c:pt>
                <c:pt idx="571">
                  <c:v>0.85202</c:v>
                </c:pt>
                <c:pt idx="572">
                  <c:v>0.87029000000000001</c:v>
                </c:pt>
                <c:pt idx="573">
                  <c:v>0.86511000000000005</c:v>
                </c:pt>
                <c:pt idx="574">
                  <c:v>0.85509000000000002</c:v>
                </c:pt>
                <c:pt idx="575">
                  <c:v>0.82916999999999996</c:v>
                </c:pt>
                <c:pt idx="576">
                  <c:v>0.8387</c:v>
                </c:pt>
                <c:pt idx="577">
                  <c:v>0.84304999999999997</c:v>
                </c:pt>
                <c:pt idx="578">
                  <c:v>0.85608000000000006</c:v>
                </c:pt>
                <c:pt idx="579">
                  <c:v>0.85216999999999998</c:v>
                </c:pt>
                <c:pt idx="580">
                  <c:v>0.84666999999999992</c:v>
                </c:pt>
                <c:pt idx="581">
                  <c:v>0.84477000000000002</c:v>
                </c:pt>
                <c:pt idx="582">
                  <c:v>0.82578999999999991</c:v>
                </c:pt>
                <c:pt idx="583">
                  <c:v>0.81384000000000001</c:v>
                </c:pt>
                <c:pt idx="584">
                  <c:v>0.82867999999999997</c:v>
                </c:pt>
                <c:pt idx="585">
                  <c:v>0.82934000000000008</c:v>
                </c:pt>
                <c:pt idx="586">
                  <c:v>0.82847000000000004</c:v>
                </c:pt>
                <c:pt idx="587">
                  <c:v>0.82308999999999999</c:v>
                </c:pt>
                <c:pt idx="588">
                  <c:v>0.81932000000000005</c:v>
                </c:pt>
                <c:pt idx="589">
                  <c:v>0.83259000000000005</c:v>
                </c:pt>
                <c:pt idx="590">
                  <c:v>0.85865000000000002</c:v>
                </c:pt>
                <c:pt idx="591">
                  <c:v>0.85987000000000002</c:v>
                </c:pt>
                <c:pt idx="592">
                  <c:v>0.86487000000000003</c:v>
                </c:pt>
                <c:pt idx="593">
                  <c:v>0.87214000000000003</c:v>
                </c:pt>
                <c:pt idx="594">
                  <c:v>0.87672000000000005</c:v>
                </c:pt>
                <c:pt idx="595">
                  <c:v>0.87420000000000009</c:v>
                </c:pt>
                <c:pt idx="596">
                  <c:v>0.87921000000000005</c:v>
                </c:pt>
                <c:pt idx="597">
                  <c:v>0.88967999999999992</c:v>
                </c:pt>
                <c:pt idx="598">
                  <c:v>0.90298999999999996</c:v>
                </c:pt>
                <c:pt idx="599">
                  <c:v>0.90839000000000003</c:v>
                </c:pt>
                <c:pt idx="600">
                  <c:v>0.90555999999999992</c:v>
                </c:pt>
                <c:pt idx="601">
                  <c:v>0.91186999999999996</c:v>
                </c:pt>
                <c:pt idx="602">
                  <c:v>0.91791999999999996</c:v>
                </c:pt>
                <c:pt idx="603">
                  <c:v>0.89637999999999995</c:v>
                </c:pt>
                <c:pt idx="604">
                  <c:v>0.90632000000000001</c:v>
                </c:pt>
                <c:pt idx="605">
                  <c:v>0.92059999999999997</c:v>
                </c:pt>
                <c:pt idx="606">
                  <c:v>0.91320000000000001</c:v>
                </c:pt>
                <c:pt idx="607">
                  <c:v>0.93253999999999992</c:v>
                </c:pt>
                <c:pt idx="608">
                  <c:v>0.93767</c:v>
                </c:pt>
                <c:pt idx="609">
                  <c:v>0.93792999999999993</c:v>
                </c:pt>
                <c:pt idx="610">
                  <c:v>0.92908000000000002</c:v>
                </c:pt>
                <c:pt idx="611">
                  <c:v>0.93570000000000009</c:v>
                </c:pt>
                <c:pt idx="612">
                  <c:v>0.93513999999999997</c:v>
                </c:pt>
                <c:pt idx="613">
                  <c:v>0.93473000000000006</c:v>
                </c:pt>
                <c:pt idx="614">
                  <c:v>0.93840999999999997</c:v>
                </c:pt>
                <c:pt idx="615">
                  <c:v>0.93328999999999995</c:v>
                </c:pt>
                <c:pt idx="616">
                  <c:v>0.92959000000000003</c:v>
                </c:pt>
                <c:pt idx="617">
                  <c:v>0.93920000000000003</c:v>
                </c:pt>
                <c:pt idx="618">
                  <c:v>0.94070000000000009</c:v>
                </c:pt>
                <c:pt idx="619">
                  <c:v>0.9292999999999999</c:v>
                </c:pt>
                <c:pt idx="620">
                  <c:v>0.92410999999999999</c:v>
                </c:pt>
                <c:pt idx="621">
                  <c:v>0.94719000000000009</c:v>
                </c:pt>
                <c:pt idx="622">
                  <c:v>0.92825999999999997</c:v>
                </c:pt>
                <c:pt idx="623">
                  <c:v>0.92295000000000005</c:v>
                </c:pt>
                <c:pt idx="624">
                  <c:v>0.92569000000000001</c:v>
                </c:pt>
                <c:pt idx="625">
                  <c:v>0.92645</c:v>
                </c:pt>
                <c:pt idx="626">
                  <c:v>0.92942999999999998</c:v>
                </c:pt>
                <c:pt idx="627">
                  <c:v>0.94903999999999999</c:v>
                </c:pt>
                <c:pt idx="628">
                  <c:v>0.95134000000000007</c:v>
                </c:pt>
                <c:pt idx="629">
                  <c:v>0.94123000000000001</c:v>
                </c:pt>
                <c:pt idx="630">
                  <c:v>0.95823999999999998</c:v>
                </c:pt>
                <c:pt idx="631">
                  <c:v>0.96289999999999998</c:v>
                </c:pt>
                <c:pt idx="632">
                  <c:v>0.95948999999999995</c:v>
                </c:pt>
                <c:pt idx="633">
                  <c:v>0.94449000000000005</c:v>
                </c:pt>
                <c:pt idx="634">
                  <c:v>0.94579999999999997</c:v>
                </c:pt>
                <c:pt idx="635">
                  <c:v>0.93813999999999997</c:v>
                </c:pt>
                <c:pt idx="636">
                  <c:v>0.93628</c:v>
                </c:pt>
                <c:pt idx="637">
                  <c:v>0.93964999999999999</c:v>
                </c:pt>
                <c:pt idx="638">
                  <c:v>0.91604999999999992</c:v>
                </c:pt>
                <c:pt idx="639">
                  <c:v>0.90354000000000001</c:v>
                </c:pt>
                <c:pt idx="640">
                  <c:v>0.87685000000000002</c:v>
                </c:pt>
                <c:pt idx="641">
                  <c:v>0.89388000000000001</c:v>
                </c:pt>
                <c:pt idx="642">
                  <c:v>0.88905999999999996</c:v>
                </c:pt>
                <c:pt idx="643">
                  <c:v>0.89563000000000004</c:v>
                </c:pt>
                <c:pt idx="644">
                  <c:v>0.8871</c:v>
                </c:pt>
                <c:pt idx="645">
                  <c:v>0.86699000000000004</c:v>
                </c:pt>
                <c:pt idx="646">
                  <c:v>0.87570000000000003</c:v>
                </c:pt>
                <c:pt idx="647">
                  <c:v>0.88491999999999993</c:v>
                </c:pt>
                <c:pt idx="648">
                  <c:v>0.88775000000000004</c:v>
                </c:pt>
                <c:pt idx="649">
                  <c:v>0.88422000000000001</c:v>
                </c:pt>
                <c:pt idx="650">
                  <c:v>0.88663000000000003</c:v>
                </c:pt>
                <c:pt idx="651">
                  <c:v>0.87336000000000003</c:v>
                </c:pt>
                <c:pt idx="652">
                  <c:v>0.85974000000000006</c:v>
                </c:pt>
                <c:pt idx="653">
                  <c:v>0.86053999999999997</c:v>
                </c:pt>
                <c:pt idx="654">
                  <c:v>0.87090999999999996</c:v>
                </c:pt>
                <c:pt idx="655">
                  <c:v>0.88454999999999995</c:v>
                </c:pt>
                <c:pt idx="656">
                  <c:v>0.88657000000000008</c:v>
                </c:pt>
                <c:pt idx="657">
                  <c:v>0.90030999999999994</c:v>
                </c:pt>
                <c:pt idx="658">
                  <c:v>0.90248000000000006</c:v>
                </c:pt>
                <c:pt idx="659">
                  <c:v>0.90883999999999998</c:v>
                </c:pt>
                <c:pt idx="660">
                  <c:v>0.91310000000000002</c:v>
                </c:pt>
                <c:pt idx="661">
                  <c:v>0.92603999999999997</c:v>
                </c:pt>
                <c:pt idx="662">
                  <c:v>0.93532000000000004</c:v>
                </c:pt>
                <c:pt idx="663">
                  <c:v>0.94074999999999998</c:v>
                </c:pt>
                <c:pt idx="664">
                  <c:v>0.92974000000000001</c:v>
                </c:pt>
                <c:pt idx="665">
                  <c:v>0.93732000000000004</c:v>
                </c:pt>
                <c:pt idx="666">
                  <c:v>0.92826999999999993</c:v>
                </c:pt>
                <c:pt idx="667">
                  <c:v>0.92942999999999998</c:v>
                </c:pt>
                <c:pt idx="668">
                  <c:v>0.91648000000000007</c:v>
                </c:pt>
                <c:pt idx="669">
                  <c:v>0.90817999999999999</c:v>
                </c:pt>
                <c:pt idx="670">
                  <c:v>0.89921000000000006</c:v>
                </c:pt>
                <c:pt idx="671">
                  <c:v>0.90085999999999999</c:v>
                </c:pt>
                <c:pt idx="672">
                  <c:v>0.92624000000000006</c:v>
                </c:pt>
                <c:pt idx="673">
                  <c:v>0.92603000000000002</c:v>
                </c:pt>
                <c:pt idx="674">
                  <c:v>0.93171000000000004</c:v>
                </c:pt>
                <c:pt idx="675">
                  <c:v>0.92859000000000003</c:v>
                </c:pt>
                <c:pt idx="676">
                  <c:v>0.92834000000000005</c:v>
                </c:pt>
                <c:pt idx="677">
                  <c:v>0.92603000000000002</c:v>
                </c:pt>
                <c:pt idx="678">
                  <c:v>0.91237000000000001</c:v>
                </c:pt>
                <c:pt idx="679">
                  <c:v>0.91883999999999999</c:v>
                </c:pt>
                <c:pt idx="680">
                  <c:v>0.91997000000000007</c:v>
                </c:pt>
                <c:pt idx="681">
                  <c:v>0.93623999999999996</c:v>
                </c:pt>
                <c:pt idx="682">
                  <c:v>0.90886999999999996</c:v>
                </c:pt>
                <c:pt idx="683">
                  <c:v>0.91149999999999998</c:v>
                </c:pt>
                <c:pt idx="684">
                  <c:v>0.90924000000000005</c:v>
                </c:pt>
                <c:pt idx="685">
                  <c:v>0.89419000000000004</c:v>
                </c:pt>
                <c:pt idx="686">
                  <c:v>0.89989999999999992</c:v>
                </c:pt>
                <c:pt idx="687">
                  <c:v>0.90276999999999996</c:v>
                </c:pt>
                <c:pt idx="688">
                  <c:v>0.89579999999999993</c:v>
                </c:pt>
                <c:pt idx="689">
                  <c:v>0.88987000000000005</c:v>
                </c:pt>
                <c:pt idx="690">
                  <c:v>0.87448999999999999</c:v>
                </c:pt>
                <c:pt idx="691">
                  <c:v>0.87761999999999996</c:v>
                </c:pt>
                <c:pt idx="692">
                  <c:v>0.87236999999999998</c:v>
                </c:pt>
                <c:pt idx="693">
                  <c:v>0.86077999999999999</c:v>
                </c:pt>
                <c:pt idx="694">
                  <c:v>0.86515999999999993</c:v>
                </c:pt>
                <c:pt idx="695">
                  <c:v>0.88279999999999992</c:v>
                </c:pt>
                <c:pt idx="696">
                  <c:v>0.87876999999999994</c:v>
                </c:pt>
                <c:pt idx="697">
                  <c:v>0.8659</c:v>
                </c:pt>
                <c:pt idx="698">
                  <c:v>0.86490999999999996</c:v>
                </c:pt>
                <c:pt idx="699">
                  <c:v>0.85844000000000009</c:v>
                </c:pt>
                <c:pt idx="700">
                  <c:v>0.86926000000000003</c:v>
                </c:pt>
                <c:pt idx="701">
                  <c:v>0.86914000000000002</c:v>
                </c:pt>
                <c:pt idx="702">
                  <c:v>0.86158000000000001</c:v>
                </c:pt>
                <c:pt idx="703">
                  <c:v>0.85319</c:v>
                </c:pt>
                <c:pt idx="704">
                  <c:v>0.86569000000000007</c:v>
                </c:pt>
                <c:pt idx="705">
                  <c:v>0.86514999999999997</c:v>
                </c:pt>
                <c:pt idx="706">
                  <c:v>0.86711000000000005</c:v>
                </c:pt>
                <c:pt idx="707">
                  <c:v>0.85692999999999997</c:v>
                </c:pt>
                <c:pt idx="708">
                  <c:v>0.85592000000000001</c:v>
                </c:pt>
                <c:pt idx="709">
                  <c:v>0.86112</c:v>
                </c:pt>
                <c:pt idx="710">
                  <c:v>0.8743200000000001</c:v>
                </c:pt>
                <c:pt idx="711">
                  <c:v>0.88360000000000005</c:v>
                </c:pt>
                <c:pt idx="712">
                  <c:v>0.89590999999999998</c:v>
                </c:pt>
                <c:pt idx="713">
                  <c:v>0.90451999999999999</c:v>
                </c:pt>
                <c:pt idx="714">
                  <c:v>0.92296</c:v>
                </c:pt>
                <c:pt idx="715">
                  <c:v>0.92915000000000003</c:v>
                </c:pt>
                <c:pt idx="716">
                  <c:v>0.93672</c:v>
                </c:pt>
                <c:pt idx="717">
                  <c:v>0.93938999999999995</c:v>
                </c:pt>
                <c:pt idx="718">
                  <c:v>0.94338</c:v>
                </c:pt>
                <c:pt idx="719">
                  <c:v>0.96457000000000004</c:v>
                </c:pt>
                <c:pt idx="720">
                  <c:v>0.96850999999999998</c:v>
                </c:pt>
                <c:pt idx="721">
                  <c:v>0.96677999999999997</c:v>
                </c:pt>
                <c:pt idx="722">
                  <c:v>0.95222000000000007</c:v>
                </c:pt>
                <c:pt idx="723">
                  <c:v>0.95711999999999997</c:v>
                </c:pt>
                <c:pt idx="724">
                  <c:v>0.96367999999999998</c:v>
                </c:pt>
                <c:pt idx="725">
                  <c:v>0.96566999999999992</c:v>
                </c:pt>
                <c:pt idx="726">
                  <c:v>0.95649000000000006</c:v>
                </c:pt>
                <c:pt idx="727">
                  <c:v>0.96404000000000001</c:v>
                </c:pt>
                <c:pt idx="728">
                  <c:v>0.97059000000000006</c:v>
                </c:pt>
                <c:pt idx="729">
                  <c:v>0.95499999999999996</c:v>
                </c:pt>
                <c:pt idx="730">
                  <c:v>0.95704999999999996</c:v>
                </c:pt>
                <c:pt idx="731">
                  <c:v>0.95477999999999996</c:v>
                </c:pt>
                <c:pt idx="732">
                  <c:v>0.94486000000000003</c:v>
                </c:pt>
                <c:pt idx="733">
                  <c:v>0.95463999999999993</c:v>
                </c:pt>
                <c:pt idx="734">
                  <c:v>0.98233999999999999</c:v>
                </c:pt>
                <c:pt idx="735">
                  <c:v>0.98394000000000004</c:v>
                </c:pt>
                <c:pt idx="736">
                  <c:v>0.99976999999999994</c:v>
                </c:pt>
                <c:pt idx="737">
                  <c:v>0.98911000000000004</c:v>
                </c:pt>
                <c:pt idx="738">
                  <c:v>0.96220000000000006</c:v>
                </c:pt>
                <c:pt idx="739">
                  <c:v>0.93407000000000007</c:v>
                </c:pt>
                <c:pt idx="740">
                  <c:v>0.93698999999999999</c:v>
                </c:pt>
                <c:pt idx="741">
                  <c:v>0.9460599999999999</c:v>
                </c:pt>
                <c:pt idx="742">
                  <c:v>0.92916999999999994</c:v>
                </c:pt>
                <c:pt idx="743">
                  <c:v>0.93723000000000001</c:v>
                </c:pt>
                <c:pt idx="744">
                  <c:v>0.92359999999999998</c:v>
                </c:pt>
                <c:pt idx="745">
                  <c:v>0.92295000000000005</c:v>
                </c:pt>
                <c:pt idx="746">
                  <c:v>0.91404999999999992</c:v>
                </c:pt>
                <c:pt idx="747">
                  <c:v>0.96633000000000002</c:v>
                </c:pt>
                <c:pt idx="748">
                  <c:v>0.96145000000000003</c:v>
                </c:pt>
                <c:pt idx="749">
                  <c:v>0.96038999999999997</c:v>
                </c:pt>
                <c:pt idx="750">
                  <c:v>0.93086000000000002</c:v>
                </c:pt>
                <c:pt idx="751">
                  <c:v>0.94347999999999999</c:v>
                </c:pt>
                <c:pt idx="752">
                  <c:v>0.94123000000000001</c:v>
                </c:pt>
                <c:pt idx="753">
                  <c:v>0.94774999999999998</c:v>
                </c:pt>
                <c:pt idx="754">
                  <c:v>0.95566999999999991</c:v>
                </c:pt>
                <c:pt idx="755">
                  <c:v>0.93970000000000009</c:v>
                </c:pt>
                <c:pt idx="756">
                  <c:v>0.96129999999999993</c:v>
                </c:pt>
                <c:pt idx="757">
                  <c:v>0.98104999999999998</c:v>
                </c:pt>
                <c:pt idx="758">
                  <c:v>1.00691</c:v>
                </c:pt>
                <c:pt idx="759">
                  <c:v>0.99475999999999998</c:v>
                </c:pt>
                <c:pt idx="760">
                  <c:v>0.99278</c:v>
                </c:pt>
                <c:pt idx="761">
                  <c:v>1.0051600000000001</c:v>
                </c:pt>
                <c:pt idx="762">
                  <c:v>1.0224800000000001</c:v>
                </c:pt>
                <c:pt idx="763">
                  <c:v>1.02362</c:v>
                </c:pt>
                <c:pt idx="764">
                  <c:v>1.03735</c:v>
                </c:pt>
                <c:pt idx="765">
                  <c:v>1.0387299999999999</c:v>
                </c:pt>
                <c:pt idx="766">
                  <c:v>1.04349</c:v>
                </c:pt>
                <c:pt idx="767">
                  <c:v>1.06833</c:v>
                </c:pt>
                <c:pt idx="768">
                  <c:v>1.09928</c:v>
                </c:pt>
                <c:pt idx="769">
                  <c:v>1.1076300000000001</c:v>
                </c:pt>
                <c:pt idx="770">
                  <c:v>1.09318</c:v>
                </c:pt>
                <c:pt idx="771">
                  <c:v>1.12476</c:v>
                </c:pt>
                <c:pt idx="772">
                  <c:v>1.1211800000000001</c:v>
                </c:pt>
                <c:pt idx="773">
                  <c:v>1.1144799999999999</c:v>
                </c:pt>
                <c:pt idx="774">
                  <c:v>1.1391800000000001</c:v>
                </c:pt>
                <c:pt idx="775">
                  <c:v>1.12086</c:v>
                </c:pt>
                <c:pt idx="776">
                  <c:v>1.1445399999999999</c:v>
                </c:pt>
                <c:pt idx="777">
                  <c:v>1.1525000000000001</c:v>
                </c:pt>
                <c:pt idx="778">
                  <c:v>1.16472</c:v>
                </c:pt>
                <c:pt idx="779">
                  <c:v>1.1913199999999999</c:v>
                </c:pt>
                <c:pt idx="780">
                  <c:v>1.1948699999999999</c:v>
                </c:pt>
                <c:pt idx="781">
                  <c:v>1.1965399999999999</c:v>
                </c:pt>
                <c:pt idx="782">
                  <c:v>1.2100499999999998</c:v>
                </c:pt>
                <c:pt idx="783">
                  <c:v>1.2293000000000001</c:v>
                </c:pt>
                <c:pt idx="784">
                  <c:v>1.2519899999999999</c:v>
                </c:pt>
                <c:pt idx="785">
                  <c:v>1.2340799999999998</c:v>
                </c:pt>
                <c:pt idx="786">
                  <c:v>1.2261</c:v>
                </c:pt>
                <c:pt idx="787">
                  <c:v>1.2327900000000001</c:v>
                </c:pt>
                <c:pt idx="788">
                  <c:v>1.22167</c:v>
                </c:pt>
                <c:pt idx="789">
                  <c:v>1.2288699999999999</c:v>
                </c:pt>
                <c:pt idx="790">
                  <c:v>1.2015100000000001</c:v>
                </c:pt>
                <c:pt idx="791">
                  <c:v>1.19275</c:v>
                </c:pt>
                <c:pt idx="792">
                  <c:v>1.20757</c:v>
                </c:pt>
                <c:pt idx="793">
                  <c:v>1.2060899999999999</c:v>
                </c:pt>
                <c:pt idx="794">
                  <c:v>1.2179200000000001</c:v>
                </c:pt>
                <c:pt idx="795">
                  <c:v>1.24244</c:v>
                </c:pt>
                <c:pt idx="796">
                  <c:v>1.22248</c:v>
                </c:pt>
                <c:pt idx="797">
                  <c:v>1.2302899999999999</c:v>
                </c:pt>
                <c:pt idx="798">
                  <c:v>1.2145899999999998</c:v>
                </c:pt>
                <c:pt idx="799">
                  <c:v>1.1708699999999999</c:v>
                </c:pt>
                <c:pt idx="800">
                  <c:v>1.17906</c:v>
                </c:pt>
                <c:pt idx="801">
                  <c:v>1.1752799999999999</c:v>
                </c:pt>
                <c:pt idx="802">
                  <c:v>1.1543599999999998</c:v>
                </c:pt>
                <c:pt idx="803">
                  <c:v>1.1405799999999999</c:v>
                </c:pt>
                <c:pt idx="804">
                  <c:v>1.1482399999999999</c:v>
                </c:pt>
                <c:pt idx="805">
                  <c:v>1.15435</c:v>
                </c:pt>
                <c:pt idx="806">
                  <c:v>1.1416500000000001</c:v>
                </c:pt>
                <c:pt idx="807">
                  <c:v>1.1402699999999999</c:v>
                </c:pt>
                <c:pt idx="808">
                  <c:v>1.12425</c:v>
                </c:pt>
                <c:pt idx="809">
                  <c:v>1.13093</c:v>
                </c:pt>
                <c:pt idx="810">
                  <c:v>1.12378</c:v>
                </c:pt>
                <c:pt idx="811">
                  <c:v>1.1021500000000002</c:v>
                </c:pt>
                <c:pt idx="812">
                  <c:v>1.1034200000000001</c:v>
                </c:pt>
                <c:pt idx="813">
                  <c:v>1.1359699999999999</c:v>
                </c:pt>
                <c:pt idx="814">
                  <c:v>1.1527799999999999</c:v>
                </c:pt>
                <c:pt idx="815">
                  <c:v>1.1676099999999998</c:v>
                </c:pt>
                <c:pt idx="816">
                  <c:v>1.1665000000000001</c:v>
                </c:pt>
                <c:pt idx="817">
                  <c:v>1.1720999999999999</c:v>
                </c:pt>
                <c:pt idx="818">
                  <c:v>1.18845</c:v>
                </c:pt>
                <c:pt idx="819">
                  <c:v>1.1824700000000001</c:v>
                </c:pt>
                <c:pt idx="820">
                  <c:v>1.1696900000000001</c:v>
                </c:pt>
                <c:pt idx="821">
                  <c:v>1.14978</c:v>
                </c:pt>
                <c:pt idx="822">
                  <c:v>1.1466800000000001</c:v>
                </c:pt>
                <c:pt idx="823">
                  <c:v>1.15082</c:v>
                </c:pt>
                <c:pt idx="824">
                  <c:v>1.1403399999999999</c:v>
                </c:pt>
                <c:pt idx="825">
                  <c:v>1.1562600000000001</c:v>
                </c:pt>
                <c:pt idx="826">
                  <c:v>1.1585699999999999</c:v>
                </c:pt>
                <c:pt idx="827">
                  <c:v>1.1468900000000002</c:v>
                </c:pt>
                <c:pt idx="828">
                  <c:v>1.1623399999999999</c:v>
                </c:pt>
                <c:pt idx="829">
                  <c:v>1.1795499999999999</c:v>
                </c:pt>
                <c:pt idx="830">
                  <c:v>1.1722600000000001</c:v>
                </c:pt>
                <c:pt idx="831">
                  <c:v>1.1591099999999999</c:v>
                </c:pt>
                <c:pt idx="832">
                  <c:v>1.1651400000000001</c:v>
                </c:pt>
                <c:pt idx="833">
                  <c:v>1.16808</c:v>
                </c:pt>
                <c:pt idx="834">
                  <c:v>1.1699200000000001</c:v>
                </c:pt>
                <c:pt idx="835">
                  <c:v>1.16333</c:v>
                </c:pt>
                <c:pt idx="836">
                  <c:v>1.1768099999999999</c:v>
                </c:pt>
                <c:pt idx="837">
                  <c:v>1.2084699999999999</c:v>
                </c:pt>
                <c:pt idx="838">
                  <c:v>1.2021400000000002</c:v>
                </c:pt>
                <c:pt idx="839">
                  <c:v>1.1876600000000002</c:v>
                </c:pt>
                <c:pt idx="840">
                  <c:v>1.1984699999999999</c:v>
                </c:pt>
                <c:pt idx="841">
                  <c:v>1.2130000000000001</c:v>
                </c:pt>
                <c:pt idx="842">
                  <c:v>1.1938199999999999</c:v>
                </c:pt>
                <c:pt idx="843">
                  <c:v>1.1934200000000001</c:v>
                </c:pt>
                <c:pt idx="844">
                  <c:v>1.19706</c:v>
                </c:pt>
                <c:pt idx="845">
                  <c:v>1.1851800000000001</c:v>
                </c:pt>
                <c:pt idx="846">
                  <c:v>1.1756600000000001</c:v>
                </c:pt>
                <c:pt idx="847">
                  <c:v>1.1616300000000002</c:v>
                </c:pt>
                <c:pt idx="848">
                  <c:v>1.1771800000000001</c:v>
                </c:pt>
                <c:pt idx="849">
                  <c:v>1.1859500000000001</c:v>
                </c:pt>
                <c:pt idx="850">
                  <c:v>1.1883800000000002</c:v>
                </c:pt>
                <c:pt idx="851">
                  <c:v>1.18588</c:v>
                </c:pt>
                <c:pt idx="852">
                  <c:v>1.1959200000000001</c:v>
                </c:pt>
                <c:pt idx="853">
                  <c:v>1.1960999999999999</c:v>
                </c:pt>
                <c:pt idx="854">
                  <c:v>1.16696</c:v>
                </c:pt>
                <c:pt idx="855">
                  <c:v>1.1730999999999998</c:v>
                </c:pt>
                <c:pt idx="856">
                  <c:v>1.1809100000000001</c:v>
                </c:pt>
                <c:pt idx="857">
                  <c:v>1.1700899999999999</c:v>
                </c:pt>
                <c:pt idx="858">
                  <c:v>1.1784300000000001</c:v>
                </c:pt>
                <c:pt idx="859">
                  <c:v>1.1853499999999999</c:v>
                </c:pt>
                <c:pt idx="860">
                  <c:v>1.18828</c:v>
                </c:pt>
                <c:pt idx="861">
                  <c:v>1.1867399999999999</c:v>
                </c:pt>
                <c:pt idx="862">
                  <c:v>1.18075</c:v>
                </c:pt>
                <c:pt idx="863">
                  <c:v>1.1706300000000001</c:v>
                </c:pt>
                <c:pt idx="864">
                  <c:v>1.17378</c:v>
                </c:pt>
                <c:pt idx="865">
                  <c:v>1.1733900000000002</c:v>
                </c:pt>
                <c:pt idx="866">
                  <c:v>1.1754599999999999</c:v>
                </c:pt>
                <c:pt idx="867">
                  <c:v>1.1748599999999998</c:v>
                </c:pt>
                <c:pt idx="868">
                  <c:v>1.1697</c:v>
                </c:pt>
                <c:pt idx="869">
                  <c:v>1.1761199999999998</c:v>
                </c:pt>
                <c:pt idx="870">
                  <c:v>1.17415</c:v>
                </c:pt>
                <c:pt idx="871">
                  <c:v>1.1675</c:v>
                </c:pt>
                <c:pt idx="872">
                  <c:v>1.15483</c:v>
                </c:pt>
                <c:pt idx="873">
                  <c:v>1.16852</c:v>
                </c:pt>
                <c:pt idx="874">
                  <c:v>1.1660200000000001</c:v>
                </c:pt>
                <c:pt idx="875">
                  <c:v>1.1728399999999999</c:v>
                </c:pt>
                <c:pt idx="876">
                  <c:v>1.1636500000000001</c:v>
                </c:pt>
                <c:pt idx="877">
                  <c:v>1.1629200000000002</c:v>
                </c:pt>
                <c:pt idx="878">
                  <c:v>1.16191</c:v>
                </c:pt>
                <c:pt idx="879">
                  <c:v>1.16222</c:v>
                </c:pt>
                <c:pt idx="880">
                  <c:v>1.1598499999999998</c:v>
                </c:pt>
                <c:pt idx="881">
                  <c:v>1.1492500000000001</c:v>
                </c:pt>
                <c:pt idx="882">
                  <c:v>1.1643399999999999</c:v>
                </c:pt>
                <c:pt idx="883">
                  <c:v>1.16682</c:v>
                </c:pt>
                <c:pt idx="884">
                  <c:v>1.17964</c:v>
                </c:pt>
                <c:pt idx="885">
                  <c:v>1.1859600000000001</c:v>
                </c:pt>
                <c:pt idx="886">
                  <c:v>1.1938</c:v>
                </c:pt>
                <c:pt idx="887">
                  <c:v>1.20261</c:v>
                </c:pt>
                <c:pt idx="888">
                  <c:v>1.20089</c:v>
                </c:pt>
                <c:pt idx="889">
                  <c:v>1.1893099999999999</c:v>
                </c:pt>
                <c:pt idx="890">
                  <c:v>1.1922300000000001</c:v>
                </c:pt>
                <c:pt idx="891">
                  <c:v>1.1902000000000001</c:v>
                </c:pt>
                <c:pt idx="892">
                  <c:v>1.17902</c:v>
                </c:pt>
                <c:pt idx="893">
                  <c:v>1.1725000000000001</c:v>
                </c:pt>
                <c:pt idx="894">
                  <c:v>1.1645999999999999</c:v>
                </c:pt>
                <c:pt idx="895">
                  <c:v>1.1762900000000001</c:v>
                </c:pt>
                <c:pt idx="896">
                  <c:v>1.18435</c:v>
                </c:pt>
                <c:pt idx="897">
                  <c:v>1.1977800000000001</c:v>
                </c:pt>
                <c:pt idx="898">
                  <c:v>1.22319</c:v>
                </c:pt>
                <c:pt idx="899">
                  <c:v>1.2335799999999999</c:v>
                </c:pt>
                <c:pt idx="900">
                  <c:v>1.2363</c:v>
                </c:pt>
                <c:pt idx="901">
                  <c:v>1.2479200000000001</c:v>
                </c:pt>
                <c:pt idx="902">
                  <c:v>1.24499</c:v>
                </c:pt>
                <c:pt idx="903">
                  <c:v>1.2544300000000002</c:v>
                </c:pt>
                <c:pt idx="904">
                  <c:v>1.2552300000000001</c:v>
                </c:pt>
                <c:pt idx="905">
                  <c:v>1.2616099999999999</c:v>
                </c:pt>
                <c:pt idx="906">
                  <c:v>1.2625299999999999</c:v>
                </c:pt>
                <c:pt idx="907">
                  <c:v>1.26641</c:v>
                </c:pt>
                <c:pt idx="908">
                  <c:v>1.27007</c:v>
                </c:pt>
                <c:pt idx="909">
                  <c:v>1.2719500000000001</c:v>
                </c:pt>
                <c:pt idx="910">
                  <c:v>1.26101</c:v>
                </c:pt>
                <c:pt idx="911">
                  <c:v>1.25234</c:v>
                </c:pt>
                <c:pt idx="912">
                  <c:v>1.2650699999999999</c:v>
                </c:pt>
                <c:pt idx="913">
                  <c:v>1.2446199999999998</c:v>
                </c:pt>
                <c:pt idx="914">
                  <c:v>1.22417</c:v>
                </c:pt>
                <c:pt idx="915">
                  <c:v>1.2347300000000001</c:v>
                </c:pt>
                <c:pt idx="916">
                  <c:v>1.2401300000000002</c:v>
                </c:pt>
                <c:pt idx="917">
                  <c:v>1.25166</c:v>
                </c:pt>
                <c:pt idx="918">
                  <c:v>1.2636400000000001</c:v>
                </c:pt>
                <c:pt idx="919">
                  <c:v>1.2803699999999998</c:v>
                </c:pt>
                <c:pt idx="920">
                  <c:v>1.25983</c:v>
                </c:pt>
                <c:pt idx="921">
                  <c:v>1.2615399999999999</c:v>
                </c:pt>
                <c:pt idx="922">
                  <c:v>1.2657799999999999</c:v>
                </c:pt>
                <c:pt idx="923">
                  <c:v>1.25674</c:v>
                </c:pt>
                <c:pt idx="924">
                  <c:v>1.25786</c:v>
                </c:pt>
                <c:pt idx="925">
                  <c:v>1.2673399999999999</c:v>
                </c:pt>
                <c:pt idx="926">
                  <c:v>1.2770999999999999</c:v>
                </c:pt>
                <c:pt idx="927">
                  <c:v>1.2788199999999998</c:v>
                </c:pt>
                <c:pt idx="928">
                  <c:v>1.28067</c:v>
                </c:pt>
                <c:pt idx="929">
                  <c:v>1.28939</c:v>
                </c:pt>
                <c:pt idx="930">
                  <c:v>1.2772600000000001</c:v>
                </c:pt>
                <c:pt idx="931">
                  <c:v>1.2798099999999999</c:v>
                </c:pt>
                <c:pt idx="932">
                  <c:v>1.2818099999999999</c:v>
                </c:pt>
                <c:pt idx="933">
                  <c:v>1.26763</c:v>
                </c:pt>
                <c:pt idx="934">
                  <c:v>1.2667999999999999</c:v>
                </c:pt>
                <c:pt idx="935">
                  <c:v>1.242</c:v>
                </c:pt>
                <c:pt idx="936">
                  <c:v>1.21099</c:v>
                </c:pt>
                <c:pt idx="937">
                  <c:v>1.19641</c:v>
                </c:pt>
                <c:pt idx="938">
                  <c:v>1.2043499999999998</c:v>
                </c:pt>
                <c:pt idx="939">
                  <c:v>1.18764</c:v>
                </c:pt>
                <c:pt idx="940">
                  <c:v>1.1919300000000002</c:v>
                </c:pt>
                <c:pt idx="941">
                  <c:v>1.20892</c:v>
                </c:pt>
                <c:pt idx="942">
                  <c:v>1.19638</c:v>
                </c:pt>
                <c:pt idx="943">
                  <c:v>1.1897800000000001</c:v>
                </c:pt>
                <c:pt idx="944">
                  <c:v>1.21207</c:v>
                </c:pt>
                <c:pt idx="945">
                  <c:v>1.22041</c:v>
                </c:pt>
                <c:pt idx="946">
                  <c:v>1.22302</c:v>
                </c:pt>
                <c:pt idx="947">
                  <c:v>1.22946</c:v>
                </c:pt>
                <c:pt idx="948">
                  <c:v>1.25125</c:v>
                </c:pt>
                <c:pt idx="949">
                  <c:v>1.23898</c:v>
                </c:pt>
                <c:pt idx="950">
                  <c:v>1.2516400000000001</c:v>
                </c:pt>
                <c:pt idx="951">
                  <c:v>1.2547200000000001</c:v>
                </c:pt>
                <c:pt idx="952">
                  <c:v>1.26172</c:v>
                </c:pt>
                <c:pt idx="953">
                  <c:v>1.2523199999999999</c:v>
                </c:pt>
                <c:pt idx="954">
                  <c:v>1.2513599999999998</c:v>
                </c:pt>
                <c:pt idx="955">
                  <c:v>1.2597499999999999</c:v>
                </c:pt>
                <c:pt idx="956">
                  <c:v>1.25783</c:v>
                </c:pt>
                <c:pt idx="957">
                  <c:v>1.2563499999999999</c:v>
                </c:pt>
                <c:pt idx="958">
                  <c:v>1.26176</c:v>
                </c:pt>
                <c:pt idx="959">
                  <c:v>1.25623</c:v>
                </c:pt>
                <c:pt idx="960">
                  <c:v>1.2637</c:v>
                </c:pt>
                <c:pt idx="961">
                  <c:v>1.26084</c:v>
                </c:pt>
                <c:pt idx="962">
                  <c:v>1.26159</c:v>
                </c:pt>
                <c:pt idx="963">
                  <c:v>1.2679800000000001</c:v>
                </c:pt>
                <c:pt idx="964">
                  <c:v>1.28148</c:v>
                </c:pt>
                <c:pt idx="965">
                  <c:v>1.29464</c:v>
                </c:pt>
                <c:pt idx="966">
                  <c:v>1.29129</c:v>
                </c:pt>
                <c:pt idx="967">
                  <c:v>1.28329</c:v>
                </c:pt>
                <c:pt idx="968">
                  <c:v>1.2807999999999999</c:v>
                </c:pt>
                <c:pt idx="969">
                  <c:v>1.27051</c:v>
                </c:pt>
                <c:pt idx="970">
                  <c:v>1.2632099999999999</c:v>
                </c:pt>
                <c:pt idx="971">
                  <c:v>1.2644200000000001</c:v>
                </c:pt>
                <c:pt idx="972">
                  <c:v>1.25122</c:v>
                </c:pt>
                <c:pt idx="973">
                  <c:v>1.25135</c:v>
                </c:pt>
                <c:pt idx="974">
                  <c:v>1.2777100000000001</c:v>
                </c:pt>
                <c:pt idx="975">
                  <c:v>1.2963699999999998</c:v>
                </c:pt>
                <c:pt idx="976">
                  <c:v>1.2983699999999998</c:v>
                </c:pt>
                <c:pt idx="977">
                  <c:v>1.30236</c:v>
                </c:pt>
                <c:pt idx="978">
                  <c:v>1.3171400000000002</c:v>
                </c:pt>
                <c:pt idx="979">
                  <c:v>1.28288</c:v>
                </c:pt>
                <c:pt idx="980">
                  <c:v>1.29847</c:v>
                </c:pt>
                <c:pt idx="981">
                  <c:v>1.2975399999999999</c:v>
                </c:pt>
                <c:pt idx="982">
                  <c:v>1.28033</c:v>
                </c:pt>
                <c:pt idx="983">
                  <c:v>1.2714799999999999</c:v>
                </c:pt>
                <c:pt idx="984">
                  <c:v>1.2756500000000002</c:v>
                </c:pt>
                <c:pt idx="985">
                  <c:v>1.27129</c:v>
                </c:pt>
                <c:pt idx="986">
                  <c:v>1.2758099999999999</c:v>
                </c:pt>
                <c:pt idx="987">
                  <c:v>1.26372</c:v>
                </c:pt>
                <c:pt idx="988">
                  <c:v>1.25356</c:v>
                </c:pt>
                <c:pt idx="989">
                  <c:v>1.24298</c:v>
                </c:pt>
                <c:pt idx="990">
                  <c:v>1.2478900000000002</c:v>
                </c:pt>
                <c:pt idx="991">
                  <c:v>1.2493399999999999</c:v>
                </c:pt>
                <c:pt idx="992">
                  <c:v>1.2449600000000001</c:v>
                </c:pt>
                <c:pt idx="993">
                  <c:v>1.24379</c:v>
                </c:pt>
                <c:pt idx="994">
                  <c:v>1.26041</c:v>
                </c:pt>
                <c:pt idx="995">
                  <c:v>1.2629900000000001</c:v>
                </c:pt>
                <c:pt idx="996">
                  <c:v>1.2747999999999999</c:v>
                </c:pt>
                <c:pt idx="997">
                  <c:v>1.2426700000000002</c:v>
                </c:pt>
                <c:pt idx="998">
                  <c:v>1.2435499999999999</c:v>
                </c:pt>
                <c:pt idx="999">
                  <c:v>1.2418199999999999</c:v>
                </c:pt>
                <c:pt idx="1000">
                  <c:v>1.25054</c:v>
                </c:pt>
                <c:pt idx="1001">
                  <c:v>1.2512999999999999</c:v>
                </c:pt>
                <c:pt idx="1002">
                  <c:v>1.24892</c:v>
                </c:pt>
                <c:pt idx="1003">
                  <c:v>1.24522</c:v>
                </c:pt>
                <c:pt idx="1004">
                  <c:v>1.26244</c:v>
                </c:pt>
                <c:pt idx="1005">
                  <c:v>1.2666900000000001</c:v>
                </c:pt>
                <c:pt idx="1006">
                  <c:v>1.2625</c:v>
                </c:pt>
                <c:pt idx="1007">
                  <c:v>1.2830699999999999</c:v>
                </c:pt>
                <c:pt idx="1008">
                  <c:v>1.2896300000000001</c:v>
                </c:pt>
                <c:pt idx="1009">
                  <c:v>1.24929</c:v>
                </c:pt>
                <c:pt idx="1010">
                  <c:v>1.2573699999999999</c:v>
                </c:pt>
                <c:pt idx="1011">
                  <c:v>1.2539800000000001</c:v>
                </c:pt>
                <c:pt idx="1012">
                  <c:v>1.2476099999999999</c:v>
                </c:pt>
                <c:pt idx="1013">
                  <c:v>1.2001300000000001</c:v>
                </c:pt>
                <c:pt idx="1014">
                  <c:v>1.2007000000000001</c:v>
                </c:pt>
                <c:pt idx="1015">
                  <c:v>1.21682</c:v>
                </c:pt>
                <c:pt idx="1016">
                  <c:v>1.2066700000000001</c:v>
                </c:pt>
                <c:pt idx="1017">
                  <c:v>1.2323900000000001</c:v>
                </c:pt>
                <c:pt idx="1018">
                  <c:v>1.2572099999999999</c:v>
                </c:pt>
                <c:pt idx="1019">
                  <c:v>1.2508299999999999</c:v>
                </c:pt>
                <c:pt idx="1020">
                  <c:v>1.2535099999999999</c:v>
                </c:pt>
                <c:pt idx="1021">
                  <c:v>1.27156</c:v>
                </c:pt>
                <c:pt idx="1022">
                  <c:v>1.28271</c:v>
                </c:pt>
                <c:pt idx="1023">
                  <c:v>1.2843900000000001</c:v>
                </c:pt>
                <c:pt idx="1024">
                  <c:v>1.2880199999999999</c:v>
                </c:pt>
                <c:pt idx="1025">
                  <c:v>1.2872600000000001</c:v>
                </c:pt>
                <c:pt idx="1026">
                  <c:v>1.2937100000000001</c:v>
                </c:pt>
                <c:pt idx="1027">
                  <c:v>1.3227100000000001</c:v>
                </c:pt>
                <c:pt idx="1028">
                  <c:v>1.3232899999999999</c:v>
                </c:pt>
                <c:pt idx="1029">
                  <c:v>1.30799</c:v>
                </c:pt>
                <c:pt idx="1030">
                  <c:v>1.2979499999999999</c:v>
                </c:pt>
                <c:pt idx="1031">
                  <c:v>1.2975000000000001</c:v>
                </c:pt>
                <c:pt idx="1032">
                  <c:v>1.2822799999999999</c:v>
                </c:pt>
                <c:pt idx="1033">
                  <c:v>1.2967200000000001</c:v>
                </c:pt>
                <c:pt idx="1034">
                  <c:v>1.30189</c:v>
                </c:pt>
                <c:pt idx="1035">
                  <c:v>1.3171600000000001</c:v>
                </c:pt>
                <c:pt idx="1036">
                  <c:v>1.32413</c:v>
                </c:pt>
                <c:pt idx="1037">
                  <c:v>1.34165</c:v>
                </c:pt>
                <c:pt idx="1038">
                  <c:v>1.3351500000000001</c:v>
                </c:pt>
                <c:pt idx="1039">
                  <c:v>1.3355299999999999</c:v>
                </c:pt>
                <c:pt idx="1040">
                  <c:v>1.3504200000000002</c:v>
                </c:pt>
                <c:pt idx="1041">
                  <c:v>1.3374200000000001</c:v>
                </c:pt>
                <c:pt idx="1042">
                  <c:v>1.34294</c:v>
                </c:pt>
                <c:pt idx="1043">
                  <c:v>1.3499100000000002</c:v>
                </c:pt>
                <c:pt idx="1044">
                  <c:v>1.3734600000000001</c:v>
                </c:pt>
                <c:pt idx="1045">
                  <c:v>1.3868</c:v>
                </c:pt>
                <c:pt idx="1046">
                  <c:v>1.38784</c:v>
                </c:pt>
                <c:pt idx="1047">
                  <c:v>1.40062</c:v>
                </c:pt>
                <c:pt idx="1048">
                  <c:v>1.4150999999999998</c:v>
                </c:pt>
                <c:pt idx="1049">
                  <c:v>1.4365999999999999</c:v>
                </c:pt>
                <c:pt idx="1050">
                  <c:v>1.42452</c:v>
                </c:pt>
                <c:pt idx="1051">
                  <c:v>1.4257500000000001</c:v>
                </c:pt>
                <c:pt idx="1052">
                  <c:v>1.42239</c:v>
                </c:pt>
                <c:pt idx="1053">
                  <c:v>1.4195</c:v>
                </c:pt>
                <c:pt idx="1054">
                  <c:v>1.4143800000000002</c:v>
                </c:pt>
                <c:pt idx="1055">
                  <c:v>1.4317599999999999</c:v>
                </c:pt>
                <c:pt idx="1056">
                  <c:v>1.43913</c:v>
                </c:pt>
                <c:pt idx="1057">
                  <c:v>1.4447300000000001</c:v>
                </c:pt>
                <c:pt idx="1058">
                  <c:v>1.44642</c:v>
                </c:pt>
                <c:pt idx="1059">
                  <c:v>1.45604</c:v>
                </c:pt>
                <c:pt idx="1060">
                  <c:v>1.4530099999999999</c:v>
                </c:pt>
                <c:pt idx="1061">
                  <c:v>1.4462699999999999</c:v>
                </c:pt>
                <c:pt idx="1062">
                  <c:v>1.4468699999999999</c:v>
                </c:pt>
                <c:pt idx="1063">
                  <c:v>1.4396500000000001</c:v>
                </c:pt>
                <c:pt idx="1064">
                  <c:v>1.4375599999999999</c:v>
                </c:pt>
                <c:pt idx="1065">
                  <c:v>1.4594100000000001</c:v>
                </c:pt>
                <c:pt idx="1066">
                  <c:v>1.4557200000000001</c:v>
                </c:pt>
                <c:pt idx="1067">
                  <c:v>1.4514500000000001</c:v>
                </c:pt>
                <c:pt idx="1068">
                  <c:v>1.46557</c:v>
                </c:pt>
                <c:pt idx="1069">
                  <c:v>1.4628399999999999</c:v>
                </c:pt>
                <c:pt idx="1070">
                  <c:v>1.4690999999999999</c:v>
                </c:pt>
                <c:pt idx="1071">
                  <c:v>1.4673699999999998</c:v>
                </c:pt>
                <c:pt idx="1072">
                  <c:v>1.47475</c:v>
                </c:pt>
                <c:pt idx="1073">
                  <c:v>1.4968399999999999</c:v>
                </c:pt>
                <c:pt idx="1074">
                  <c:v>1.4841900000000001</c:v>
                </c:pt>
                <c:pt idx="1075">
                  <c:v>1.5015099999999999</c:v>
                </c:pt>
                <c:pt idx="1076">
                  <c:v>1.50431</c:v>
                </c:pt>
                <c:pt idx="1077">
                  <c:v>1.49718</c:v>
                </c:pt>
                <c:pt idx="1078">
                  <c:v>1.4909300000000001</c:v>
                </c:pt>
                <c:pt idx="1079">
                  <c:v>1.5102200000000001</c:v>
                </c:pt>
                <c:pt idx="1080">
                  <c:v>1.53207</c:v>
                </c:pt>
                <c:pt idx="1081">
                  <c:v>1.52671</c:v>
                </c:pt>
                <c:pt idx="1082">
                  <c:v>1.5466300000000002</c:v>
                </c:pt>
                <c:pt idx="1083">
                  <c:v>1.5423</c:v>
                </c:pt>
                <c:pt idx="1084">
                  <c:v>1.52833</c:v>
                </c:pt>
                <c:pt idx="1085">
                  <c:v>1.5182</c:v>
                </c:pt>
                <c:pt idx="1086">
                  <c:v>1.5306099999999998</c:v>
                </c:pt>
                <c:pt idx="1087">
                  <c:v>1.5135699999999999</c:v>
                </c:pt>
                <c:pt idx="1088">
                  <c:v>1.4862</c:v>
                </c:pt>
                <c:pt idx="1089">
                  <c:v>1.48109</c:v>
                </c:pt>
                <c:pt idx="1090">
                  <c:v>1.47929</c:v>
                </c:pt>
                <c:pt idx="1091">
                  <c:v>1.46991</c:v>
                </c:pt>
                <c:pt idx="1092">
                  <c:v>1.4817</c:v>
                </c:pt>
                <c:pt idx="1093">
                  <c:v>1.47492</c:v>
                </c:pt>
                <c:pt idx="1094">
                  <c:v>1.4793099999999999</c:v>
                </c:pt>
                <c:pt idx="1095">
                  <c:v>1.4933399999999999</c:v>
                </c:pt>
                <c:pt idx="1096">
                  <c:v>1.48952</c:v>
                </c:pt>
                <c:pt idx="1097">
                  <c:v>1.5062800000000001</c:v>
                </c:pt>
                <c:pt idx="1098">
                  <c:v>1.49017</c:v>
                </c:pt>
                <c:pt idx="1099">
                  <c:v>1.4889300000000001</c:v>
                </c:pt>
                <c:pt idx="1100">
                  <c:v>1.4795199999999999</c:v>
                </c:pt>
                <c:pt idx="1101">
                  <c:v>1.4889000000000001</c:v>
                </c:pt>
                <c:pt idx="1102">
                  <c:v>1.49719</c:v>
                </c:pt>
                <c:pt idx="1103">
                  <c:v>1.4985899999999999</c:v>
                </c:pt>
                <c:pt idx="1104">
                  <c:v>1.50898</c:v>
                </c:pt>
                <c:pt idx="1105">
                  <c:v>1.5139899999999999</c:v>
                </c:pt>
                <c:pt idx="1106">
                  <c:v>1.4893699999999999</c:v>
                </c:pt>
                <c:pt idx="1107">
                  <c:v>1.4806199999999998</c:v>
                </c:pt>
                <c:pt idx="1108">
                  <c:v>1.48001</c:v>
                </c:pt>
                <c:pt idx="1109">
                  <c:v>1.4957100000000001</c:v>
                </c:pt>
                <c:pt idx="1110">
                  <c:v>1.5056099999999999</c:v>
                </c:pt>
                <c:pt idx="1111">
                  <c:v>1.5260199999999999</c:v>
                </c:pt>
                <c:pt idx="1112">
                  <c:v>1.5233599999999998</c:v>
                </c:pt>
                <c:pt idx="1113">
                  <c:v>1.5112999999999999</c:v>
                </c:pt>
                <c:pt idx="1114">
                  <c:v>1.50092</c:v>
                </c:pt>
                <c:pt idx="1115">
                  <c:v>1.4981099999999998</c:v>
                </c:pt>
                <c:pt idx="1116">
                  <c:v>1.4987600000000001</c:v>
                </c:pt>
                <c:pt idx="1117">
                  <c:v>1.4952699999999999</c:v>
                </c:pt>
                <c:pt idx="1118">
                  <c:v>1.5001900000000001</c:v>
                </c:pt>
                <c:pt idx="1119">
                  <c:v>1.5214100000000002</c:v>
                </c:pt>
                <c:pt idx="1120">
                  <c:v>1.5229600000000001</c:v>
                </c:pt>
                <c:pt idx="1121">
                  <c:v>1.5194400000000001</c:v>
                </c:pt>
                <c:pt idx="1122">
                  <c:v>1.52919</c:v>
                </c:pt>
                <c:pt idx="1123">
                  <c:v>1.51631</c:v>
                </c:pt>
                <c:pt idx="1124">
                  <c:v>1.47828</c:v>
                </c:pt>
                <c:pt idx="1125">
                  <c:v>1.4828699999999999</c:v>
                </c:pt>
                <c:pt idx="1126">
                  <c:v>1.50976</c:v>
                </c:pt>
                <c:pt idx="1127">
                  <c:v>1.5154400000000001</c:v>
                </c:pt>
                <c:pt idx="1128">
                  <c:v>1.5172399999999999</c:v>
                </c:pt>
                <c:pt idx="1129">
                  <c:v>1.52546</c:v>
                </c:pt>
                <c:pt idx="1130">
                  <c:v>1.5282</c:v>
                </c:pt>
                <c:pt idx="1131">
                  <c:v>1.5279</c:v>
                </c:pt>
                <c:pt idx="1132">
                  <c:v>1.5177499999999999</c:v>
                </c:pt>
                <c:pt idx="1133">
                  <c:v>1.5190899999999998</c:v>
                </c:pt>
                <c:pt idx="1134">
                  <c:v>1.5333299999999999</c:v>
                </c:pt>
                <c:pt idx="1135">
                  <c:v>1.5518699999999999</c:v>
                </c:pt>
                <c:pt idx="1136">
                  <c:v>1.55667</c:v>
                </c:pt>
                <c:pt idx="1137">
                  <c:v>1.5620799999999999</c:v>
                </c:pt>
                <c:pt idx="1138">
                  <c:v>1.5659799999999999</c:v>
                </c:pt>
                <c:pt idx="1139">
                  <c:v>1.5680499999999999</c:v>
                </c:pt>
                <c:pt idx="1140">
                  <c:v>1.5717399999999999</c:v>
                </c:pt>
                <c:pt idx="1141">
                  <c:v>1.5770599999999999</c:v>
                </c:pt>
                <c:pt idx="1142">
                  <c:v>1.5811199999999999</c:v>
                </c:pt>
                <c:pt idx="1143">
                  <c:v>1.5849899999999999</c:v>
                </c:pt>
                <c:pt idx="1144">
                  <c:v>1.59599</c:v>
                </c:pt>
                <c:pt idx="1145">
                  <c:v>1.60402</c:v>
                </c:pt>
                <c:pt idx="1146">
                  <c:v>1.60338</c:v>
                </c:pt>
                <c:pt idx="1147">
                  <c:v>1.6169899999999999</c:v>
                </c:pt>
                <c:pt idx="1148">
                  <c:v>1.6196600000000001</c:v>
                </c:pt>
                <c:pt idx="1149">
                  <c:v>1.6232200000000001</c:v>
                </c:pt>
                <c:pt idx="1150">
                  <c:v>1.6014000000000002</c:v>
                </c:pt>
                <c:pt idx="1151">
                  <c:v>1.61297</c:v>
                </c:pt>
                <c:pt idx="1152">
                  <c:v>1.6251600000000002</c:v>
                </c:pt>
                <c:pt idx="1153">
                  <c:v>1.6234600000000001</c:v>
                </c:pt>
                <c:pt idx="1154">
                  <c:v>1.6279600000000001</c:v>
                </c:pt>
                <c:pt idx="1155">
                  <c:v>1.6389899999999999</c:v>
                </c:pt>
                <c:pt idx="1156">
                  <c:v>1.62476</c:v>
                </c:pt>
                <c:pt idx="1157">
                  <c:v>1.6335899999999999</c:v>
                </c:pt>
                <c:pt idx="1158">
                  <c:v>1.6386800000000001</c:v>
                </c:pt>
                <c:pt idx="1159">
                  <c:v>1.6496500000000001</c:v>
                </c:pt>
                <c:pt idx="1160">
                  <c:v>1.6476900000000001</c:v>
                </c:pt>
                <c:pt idx="1161">
                  <c:v>1.6314900000000001</c:v>
                </c:pt>
                <c:pt idx="1162">
                  <c:v>1.6388699999999998</c:v>
                </c:pt>
                <c:pt idx="1163">
                  <c:v>1.6328</c:v>
                </c:pt>
                <c:pt idx="1164">
                  <c:v>1.6526400000000001</c:v>
                </c:pt>
                <c:pt idx="1165">
                  <c:v>1.6620299999999999</c:v>
                </c:pt>
                <c:pt idx="1166">
                  <c:v>1.6664300000000001</c:v>
                </c:pt>
                <c:pt idx="1167">
                  <c:v>1.67222</c:v>
                </c:pt>
                <c:pt idx="1168">
                  <c:v>1.6718199999999999</c:v>
                </c:pt>
                <c:pt idx="1169">
                  <c:v>1.6720999999999999</c:v>
                </c:pt>
                <c:pt idx="1170">
                  <c:v>1.6776900000000001</c:v>
                </c:pt>
                <c:pt idx="1171">
                  <c:v>1.673</c:v>
                </c:pt>
                <c:pt idx="1172">
                  <c:v>1.6772499999999999</c:v>
                </c:pt>
                <c:pt idx="1173">
                  <c:v>1.6971099999999999</c:v>
                </c:pt>
                <c:pt idx="1174">
                  <c:v>1.7139599999999999</c:v>
                </c:pt>
                <c:pt idx="1175">
                  <c:v>1.73136</c:v>
                </c:pt>
                <c:pt idx="1176">
                  <c:v>1.7360899999999999</c:v>
                </c:pt>
                <c:pt idx="1177">
                  <c:v>1.7343499999999998</c:v>
                </c:pt>
                <c:pt idx="1178">
                  <c:v>1.7206600000000001</c:v>
                </c:pt>
                <c:pt idx="1179">
                  <c:v>1.7097100000000001</c:v>
                </c:pt>
                <c:pt idx="1180">
                  <c:v>1.70146</c:v>
                </c:pt>
                <c:pt idx="1181">
                  <c:v>1.69272</c:v>
                </c:pt>
                <c:pt idx="1182">
                  <c:v>1.69272</c:v>
                </c:pt>
                <c:pt idx="1183">
                  <c:v>1.67279</c:v>
                </c:pt>
                <c:pt idx="1184">
                  <c:v>1.68015</c:v>
                </c:pt>
                <c:pt idx="1185">
                  <c:v>1.69373</c:v>
                </c:pt>
                <c:pt idx="1186">
                  <c:v>1.7010799999999999</c:v>
                </c:pt>
                <c:pt idx="1187">
                  <c:v>1.72028</c:v>
                </c:pt>
                <c:pt idx="1188">
                  <c:v>1.71665</c:v>
                </c:pt>
                <c:pt idx="1189">
                  <c:v>1.7072100000000001</c:v>
                </c:pt>
                <c:pt idx="1190">
                  <c:v>1.6870699999999998</c:v>
                </c:pt>
                <c:pt idx="1191">
                  <c:v>1.6923599999999999</c:v>
                </c:pt>
                <c:pt idx="1192">
                  <c:v>1.69645</c:v>
                </c:pt>
                <c:pt idx="1193">
                  <c:v>1.6875100000000001</c:v>
                </c:pt>
                <c:pt idx="1194">
                  <c:v>1.70373</c:v>
                </c:pt>
                <c:pt idx="1195">
                  <c:v>1.7115</c:v>
                </c:pt>
                <c:pt idx="1196">
                  <c:v>1.7083699999999999</c:v>
                </c:pt>
                <c:pt idx="1197">
                  <c:v>1.7110099999999999</c:v>
                </c:pt>
                <c:pt idx="1198">
                  <c:v>1.7170799999999999</c:v>
                </c:pt>
                <c:pt idx="1199">
                  <c:v>1.7216099999999999</c:v>
                </c:pt>
                <c:pt idx="1200">
                  <c:v>1.72923</c:v>
                </c:pt>
                <c:pt idx="1201">
                  <c:v>1.72258</c:v>
                </c:pt>
                <c:pt idx="1202">
                  <c:v>1.70852</c:v>
                </c:pt>
                <c:pt idx="1203">
                  <c:v>1.69998</c:v>
                </c:pt>
                <c:pt idx="1204">
                  <c:v>1.70807</c:v>
                </c:pt>
                <c:pt idx="1205">
                  <c:v>1.71123</c:v>
                </c:pt>
                <c:pt idx="1206">
                  <c:v>1.7056900000000002</c:v>
                </c:pt>
                <c:pt idx="1207">
                  <c:v>1.7012799999999999</c:v>
                </c:pt>
                <c:pt idx="1208">
                  <c:v>1.6951700000000001</c:v>
                </c:pt>
                <c:pt idx="1209">
                  <c:v>1.7067699999999999</c:v>
                </c:pt>
                <c:pt idx="1210">
                  <c:v>1.71936</c:v>
                </c:pt>
                <c:pt idx="1211">
                  <c:v>1.7222599999999999</c:v>
                </c:pt>
                <c:pt idx="1212">
                  <c:v>1.7401199999999999</c:v>
                </c:pt>
                <c:pt idx="1213">
                  <c:v>1.75196</c:v>
                </c:pt>
                <c:pt idx="1214">
                  <c:v>1.76494</c:v>
                </c:pt>
                <c:pt idx="1215">
                  <c:v>1.7793699999999999</c:v>
                </c:pt>
                <c:pt idx="1216">
                  <c:v>1.7554100000000001</c:v>
                </c:pt>
                <c:pt idx="1217">
                  <c:v>1.74352</c:v>
                </c:pt>
                <c:pt idx="1218">
                  <c:v>1.7469100000000002</c:v>
                </c:pt>
                <c:pt idx="1219">
                  <c:v>1.7511300000000001</c:v>
                </c:pt>
                <c:pt idx="1220">
                  <c:v>1.7822799999999999</c:v>
                </c:pt>
                <c:pt idx="1221">
                  <c:v>1.8246900000000001</c:v>
                </c:pt>
                <c:pt idx="1222">
                  <c:v>1.8302400000000001</c:v>
                </c:pt>
                <c:pt idx="1223">
                  <c:v>1.8347</c:v>
                </c:pt>
                <c:pt idx="1224">
                  <c:v>1.8329000000000002</c:v>
                </c:pt>
                <c:pt idx="1225">
                  <c:v>1.84643</c:v>
                </c:pt>
                <c:pt idx="1226">
                  <c:v>1.8615999999999999</c:v>
                </c:pt>
                <c:pt idx="1227">
                  <c:v>1.8532999999999999</c:v>
                </c:pt>
                <c:pt idx="1228">
                  <c:v>1.84945</c:v>
                </c:pt>
                <c:pt idx="1229">
                  <c:v>1.87201</c:v>
                </c:pt>
                <c:pt idx="1230">
                  <c:v>1.8888800000000001</c:v>
                </c:pt>
                <c:pt idx="1231">
                  <c:v>1.8966500000000002</c:v>
                </c:pt>
                <c:pt idx="1232">
                  <c:v>1.9</c:v>
                </c:pt>
                <c:pt idx="1233">
                  <c:v>1.9127700000000001</c:v>
                </c:pt>
                <c:pt idx="1234">
                  <c:v>1.9068900000000002</c:v>
                </c:pt>
                <c:pt idx="1235">
                  <c:v>1.9090400000000001</c:v>
                </c:pt>
                <c:pt idx="1236">
                  <c:v>1.9140299999999999</c:v>
                </c:pt>
                <c:pt idx="1237">
                  <c:v>1.91269</c:v>
                </c:pt>
                <c:pt idx="1238">
                  <c:v>1.9333499999999999</c:v>
                </c:pt>
                <c:pt idx="1239">
                  <c:v>1.9440200000000001</c:v>
                </c:pt>
                <c:pt idx="1240">
                  <c:v>1.9576300000000002</c:v>
                </c:pt>
                <c:pt idx="1241">
                  <c:v>1.9849600000000001</c:v>
                </c:pt>
                <c:pt idx="1242">
                  <c:v>1.9773399999999999</c:v>
                </c:pt>
                <c:pt idx="1243">
                  <c:v>1.9725899999999998</c:v>
                </c:pt>
                <c:pt idx="1244">
                  <c:v>1.98916</c:v>
                </c:pt>
                <c:pt idx="1245">
                  <c:v>1.97279</c:v>
                </c:pt>
                <c:pt idx="1246">
                  <c:v>1.97194</c:v>
                </c:pt>
                <c:pt idx="1247">
                  <c:v>1.9640499999999999</c:v>
                </c:pt>
                <c:pt idx="1248">
                  <c:v>1.9437899999999999</c:v>
                </c:pt>
                <c:pt idx="1249">
                  <c:v>1.95173</c:v>
                </c:pt>
                <c:pt idx="1250">
                  <c:v>1.94899</c:v>
                </c:pt>
                <c:pt idx="1251">
                  <c:v>1.9329700000000001</c:v>
                </c:pt>
                <c:pt idx="1252">
                  <c:v>1.9287699999999999</c:v>
                </c:pt>
                <c:pt idx="1253">
                  <c:v>1.93693</c:v>
                </c:pt>
                <c:pt idx="1254">
                  <c:v>1.94045</c:v>
                </c:pt>
                <c:pt idx="1255">
                  <c:v>1.9297800000000001</c:v>
                </c:pt>
                <c:pt idx="1256">
                  <c:v>1.95513</c:v>
                </c:pt>
                <c:pt idx="1257">
                  <c:v>1.97604</c:v>
                </c:pt>
                <c:pt idx="1258">
                  <c:v>1.9962800000000001</c:v>
                </c:pt>
                <c:pt idx="1259">
                  <c:v>1.9973599999999998</c:v>
                </c:pt>
                <c:pt idx="1260">
                  <c:v>1.97732</c:v>
                </c:pt>
                <c:pt idx="1261">
                  <c:v>1.97529</c:v>
                </c:pt>
                <c:pt idx="1262">
                  <c:v>1.9757</c:v>
                </c:pt>
                <c:pt idx="1263">
                  <c:v>1.99655</c:v>
                </c:pt>
                <c:pt idx="1264">
                  <c:v>1.9995499999999999</c:v>
                </c:pt>
                <c:pt idx="1265">
                  <c:v>1.9968900000000001</c:v>
                </c:pt>
                <c:pt idx="1266">
                  <c:v>1.9871300000000001</c:v>
                </c:pt>
                <c:pt idx="1267">
                  <c:v>1.98631</c:v>
                </c:pt>
                <c:pt idx="1268">
                  <c:v>1.97594</c:v>
                </c:pt>
                <c:pt idx="1269">
                  <c:v>1.9803900000000001</c:v>
                </c:pt>
                <c:pt idx="1270">
                  <c:v>1.9780899999999999</c:v>
                </c:pt>
                <c:pt idx="1271">
                  <c:v>1.9730399999999999</c:v>
                </c:pt>
                <c:pt idx="1272">
                  <c:v>1.9670399999999999</c:v>
                </c:pt>
                <c:pt idx="1273">
                  <c:v>1.97546</c:v>
                </c:pt>
                <c:pt idx="1274">
                  <c:v>1.98078</c:v>
                </c:pt>
                <c:pt idx="1275">
                  <c:v>2.0174500000000002</c:v>
                </c:pt>
                <c:pt idx="1276">
                  <c:v>2.0388500000000001</c:v>
                </c:pt>
                <c:pt idx="1277">
                  <c:v>2.0270799999999998</c:v>
                </c:pt>
                <c:pt idx="1278">
                  <c:v>2.0201500000000001</c:v>
                </c:pt>
                <c:pt idx="1279">
                  <c:v>2.0382500000000001</c:v>
                </c:pt>
                <c:pt idx="1280">
                  <c:v>2.03599</c:v>
                </c:pt>
                <c:pt idx="1281">
                  <c:v>2.0391400000000002</c:v>
                </c:pt>
                <c:pt idx="1282">
                  <c:v>2.0224299999999999</c:v>
                </c:pt>
                <c:pt idx="1283">
                  <c:v>2.0236999999999998</c:v>
                </c:pt>
                <c:pt idx="1284">
                  <c:v>2.0174799999999999</c:v>
                </c:pt>
                <c:pt idx="1285">
                  <c:v>2.00169</c:v>
                </c:pt>
                <c:pt idx="1286">
                  <c:v>1.99621</c:v>
                </c:pt>
                <c:pt idx="1287">
                  <c:v>2.0002499999999999</c:v>
                </c:pt>
                <c:pt idx="1288">
                  <c:v>1.9767000000000001</c:v>
                </c:pt>
                <c:pt idx="1289">
                  <c:v>1.95794</c:v>
                </c:pt>
                <c:pt idx="1290">
                  <c:v>1.96028</c:v>
                </c:pt>
                <c:pt idx="1291">
                  <c:v>1.9404400000000002</c:v>
                </c:pt>
                <c:pt idx="1292">
                  <c:v>1.9310399999999999</c:v>
                </c:pt>
                <c:pt idx="1293">
                  <c:v>1.92974</c:v>
                </c:pt>
                <c:pt idx="1294">
                  <c:v>1.91286</c:v>
                </c:pt>
                <c:pt idx="1295">
                  <c:v>1.8921400000000002</c:v>
                </c:pt>
                <c:pt idx="1296">
                  <c:v>1.8575299999999999</c:v>
                </c:pt>
                <c:pt idx="1297">
                  <c:v>1.85714</c:v>
                </c:pt>
                <c:pt idx="1298">
                  <c:v>1.86894</c:v>
                </c:pt>
                <c:pt idx="1299">
                  <c:v>1.84457</c:v>
                </c:pt>
                <c:pt idx="1300">
                  <c:v>1.8535200000000001</c:v>
                </c:pt>
                <c:pt idx="1301">
                  <c:v>1.84904</c:v>
                </c:pt>
                <c:pt idx="1302">
                  <c:v>1.8163099999999999</c:v>
                </c:pt>
                <c:pt idx="1303">
                  <c:v>1.76786</c:v>
                </c:pt>
                <c:pt idx="1304">
                  <c:v>1.76397</c:v>
                </c:pt>
                <c:pt idx="1305">
                  <c:v>1.79</c:v>
                </c:pt>
                <c:pt idx="1306">
                  <c:v>1.8141500000000002</c:v>
                </c:pt>
                <c:pt idx="1307">
                  <c:v>1.8048</c:v>
                </c:pt>
                <c:pt idx="1308">
                  <c:v>1.8226600000000002</c:v>
                </c:pt>
                <c:pt idx="1309">
                  <c:v>1.8298299999999998</c:v>
                </c:pt>
                <c:pt idx="1310">
                  <c:v>1.8284800000000001</c:v>
                </c:pt>
                <c:pt idx="1311">
                  <c:v>1.8313199999999998</c:v>
                </c:pt>
                <c:pt idx="1312">
                  <c:v>1.8379300000000001</c:v>
                </c:pt>
                <c:pt idx="1313">
                  <c:v>1.8263499999999999</c:v>
                </c:pt>
                <c:pt idx="1314">
                  <c:v>1.8188800000000001</c:v>
                </c:pt>
                <c:pt idx="1315">
                  <c:v>1.79277</c:v>
                </c:pt>
                <c:pt idx="1316">
                  <c:v>1.80928</c:v>
                </c:pt>
                <c:pt idx="1317">
                  <c:v>1.8153900000000001</c:v>
                </c:pt>
                <c:pt idx="1318">
                  <c:v>1.8086099999999998</c:v>
                </c:pt>
                <c:pt idx="1319">
                  <c:v>1.79305</c:v>
                </c:pt>
                <c:pt idx="1320">
                  <c:v>1.8146600000000002</c:v>
                </c:pt>
                <c:pt idx="1321">
                  <c:v>1.81725</c:v>
                </c:pt>
                <c:pt idx="1322">
                  <c:v>1.8491500000000001</c:v>
                </c:pt>
                <c:pt idx="1323">
                  <c:v>1.8447100000000001</c:v>
                </c:pt>
                <c:pt idx="1324">
                  <c:v>1.8209600000000001</c:v>
                </c:pt>
                <c:pt idx="1325">
                  <c:v>1.77091</c:v>
                </c:pt>
                <c:pt idx="1326">
                  <c:v>1.7846500000000001</c:v>
                </c:pt>
                <c:pt idx="1327">
                  <c:v>1.76576</c:v>
                </c:pt>
                <c:pt idx="1328">
                  <c:v>1.7530399999999999</c:v>
                </c:pt>
                <c:pt idx="1329">
                  <c:v>1.72661</c:v>
                </c:pt>
                <c:pt idx="1330">
                  <c:v>1.7490999999999999</c:v>
                </c:pt>
                <c:pt idx="1331">
                  <c:v>1.71756</c:v>
                </c:pt>
                <c:pt idx="1332">
                  <c:v>1.7083299999999999</c:v>
                </c:pt>
                <c:pt idx="1333">
                  <c:v>1.70187</c:v>
                </c:pt>
                <c:pt idx="1334">
                  <c:v>1.7123699999999999</c:v>
                </c:pt>
                <c:pt idx="1335">
                  <c:v>1.7402</c:v>
                </c:pt>
                <c:pt idx="1336">
                  <c:v>1.7577499999999999</c:v>
                </c:pt>
                <c:pt idx="1337">
                  <c:v>1.77332</c:v>
                </c:pt>
                <c:pt idx="1338">
                  <c:v>1.7586400000000002</c:v>
                </c:pt>
                <c:pt idx="1339">
                  <c:v>1.7566900000000001</c:v>
                </c:pt>
                <c:pt idx="1340">
                  <c:v>1.77305</c:v>
                </c:pt>
                <c:pt idx="1341">
                  <c:v>1.7093699999999998</c:v>
                </c:pt>
                <c:pt idx="1342">
                  <c:v>1.7187699999999999</c:v>
                </c:pt>
                <c:pt idx="1343">
                  <c:v>1.7264699999999999</c:v>
                </c:pt>
                <c:pt idx="1344">
                  <c:v>1.73641</c:v>
                </c:pt>
                <c:pt idx="1345">
                  <c:v>1.70248</c:v>
                </c:pt>
                <c:pt idx="1346">
                  <c:v>1.6933499999999999</c:v>
                </c:pt>
                <c:pt idx="1347">
                  <c:v>1.6875799999999999</c:v>
                </c:pt>
                <c:pt idx="1348">
                  <c:v>1.6867300000000001</c:v>
                </c:pt>
                <c:pt idx="1349">
                  <c:v>1.6809400000000001</c:v>
                </c:pt>
                <c:pt idx="1350">
                  <c:v>1.66862</c:v>
                </c:pt>
                <c:pt idx="1351">
                  <c:v>1.6632899999999999</c:v>
                </c:pt>
                <c:pt idx="1352">
                  <c:v>1.6443299999999998</c:v>
                </c:pt>
                <c:pt idx="1353">
                  <c:v>1.66659</c:v>
                </c:pt>
                <c:pt idx="1354">
                  <c:v>1.66218</c:v>
                </c:pt>
                <c:pt idx="1355">
                  <c:v>1.6593699999999998</c:v>
                </c:pt>
                <c:pt idx="1356">
                  <c:v>1.6558299999999999</c:v>
                </c:pt>
                <c:pt idx="1357">
                  <c:v>1.6491900000000002</c:v>
                </c:pt>
                <c:pt idx="1358">
                  <c:v>1.6485300000000001</c:v>
                </c:pt>
                <c:pt idx="1359">
                  <c:v>1.6344700000000001</c:v>
                </c:pt>
                <c:pt idx="1360">
                  <c:v>1.6192800000000001</c:v>
                </c:pt>
                <c:pt idx="1361">
                  <c:v>1.6213299999999999</c:v>
                </c:pt>
                <c:pt idx="1362">
                  <c:v>1.61267</c:v>
                </c:pt>
                <c:pt idx="1363">
                  <c:v>1.6019000000000001</c:v>
                </c:pt>
                <c:pt idx="1364">
                  <c:v>1.60165</c:v>
                </c:pt>
                <c:pt idx="1365">
                  <c:v>1.6021800000000002</c:v>
                </c:pt>
                <c:pt idx="1366">
                  <c:v>1.6104799999999999</c:v>
                </c:pt>
                <c:pt idx="1367">
                  <c:v>1.6019300000000001</c:v>
                </c:pt>
                <c:pt idx="1368">
                  <c:v>1.57975</c:v>
                </c:pt>
                <c:pt idx="1369">
                  <c:v>1.5666300000000002</c:v>
                </c:pt>
                <c:pt idx="1370">
                  <c:v>1.58348</c:v>
                </c:pt>
                <c:pt idx="1371">
                  <c:v>1.5946900000000002</c:v>
                </c:pt>
                <c:pt idx="1372">
                  <c:v>1.6028800000000001</c:v>
                </c:pt>
                <c:pt idx="1373">
                  <c:v>1.59504</c:v>
                </c:pt>
                <c:pt idx="1374">
                  <c:v>1.6082700000000001</c:v>
                </c:pt>
                <c:pt idx="1375">
                  <c:v>1.6278800000000002</c:v>
                </c:pt>
                <c:pt idx="1376">
                  <c:v>1.6178800000000002</c:v>
                </c:pt>
                <c:pt idx="1377">
                  <c:v>1.6246099999999999</c:v>
                </c:pt>
                <c:pt idx="1378">
                  <c:v>1.63876</c:v>
                </c:pt>
                <c:pt idx="1379">
                  <c:v>1.6344799999999999</c:v>
                </c:pt>
                <c:pt idx="1380">
                  <c:v>1.63314</c:v>
                </c:pt>
                <c:pt idx="1381">
                  <c:v>1.65124</c:v>
                </c:pt>
                <c:pt idx="1382">
                  <c:v>1.6649800000000001</c:v>
                </c:pt>
                <c:pt idx="1383">
                  <c:v>1.67015</c:v>
                </c:pt>
                <c:pt idx="1384">
                  <c:v>1.6640299999999999</c:v>
                </c:pt>
                <c:pt idx="1385">
                  <c:v>1.6577899999999999</c:v>
                </c:pt>
                <c:pt idx="1386">
                  <c:v>1.66784</c:v>
                </c:pt>
                <c:pt idx="1387">
                  <c:v>1.6802000000000001</c:v>
                </c:pt>
                <c:pt idx="1388">
                  <c:v>1.68984</c:v>
                </c:pt>
                <c:pt idx="1389">
                  <c:v>1.6953499999999999</c:v>
                </c:pt>
                <c:pt idx="1390">
                  <c:v>1.70153</c:v>
                </c:pt>
                <c:pt idx="1391">
                  <c:v>1.7057200000000001</c:v>
                </c:pt>
                <c:pt idx="1392">
                  <c:v>1.6963499999999998</c:v>
                </c:pt>
                <c:pt idx="1393">
                  <c:v>1.6916800000000001</c:v>
                </c:pt>
                <c:pt idx="1394">
                  <c:v>1.6748499999999999</c:v>
                </c:pt>
                <c:pt idx="1395">
                  <c:v>1.6604300000000001</c:v>
                </c:pt>
                <c:pt idx="1396">
                  <c:v>1.6678900000000001</c:v>
                </c:pt>
                <c:pt idx="1397">
                  <c:v>1.6595599999999999</c:v>
                </c:pt>
                <c:pt idx="1398">
                  <c:v>1.6698299999999999</c:v>
                </c:pt>
                <c:pt idx="1399">
                  <c:v>1.68103</c:v>
                </c:pt>
                <c:pt idx="1400">
                  <c:v>1.6590799999999999</c:v>
                </c:pt>
                <c:pt idx="1401">
                  <c:v>1.67543</c:v>
                </c:pt>
                <c:pt idx="1402">
                  <c:v>1.6903299999999999</c:v>
                </c:pt>
                <c:pt idx="1403">
                  <c:v>1.71122</c:v>
                </c:pt>
                <c:pt idx="1404">
                  <c:v>1.7172700000000001</c:v>
                </c:pt>
                <c:pt idx="1405">
                  <c:v>1.7105999999999999</c:v>
                </c:pt>
                <c:pt idx="1406">
                  <c:v>1.7297899999999999</c:v>
                </c:pt>
                <c:pt idx="1407">
                  <c:v>1.7402</c:v>
                </c:pt>
                <c:pt idx="1408">
                  <c:v>1.7324300000000001</c:v>
                </c:pt>
                <c:pt idx="1409">
                  <c:v>1.72481</c:v>
                </c:pt>
                <c:pt idx="1410">
                  <c:v>1.7077100000000001</c:v>
                </c:pt>
                <c:pt idx="1411">
                  <c:v>1.7153</c:v>
                </c:pt>
                <c:pt idx="1412">
                  <c:v>1.7101500000000001</c:v>
                </c:pt>
                <c:pt idx="1413">
                  <c:v>1.71112</c:v>
                </c:pt>
                <c:pt idx="1414">
                  <c:v>1.7136800000000001</c:v>
                </c:pt>
                <c:pt idx="1415">
                  <c:v>1.70825</c:v>
                </c:pt>
                <c:pt idx="1416">
                  <c:v>1.71302</c:v>
                </c:pt>
                <c:pt idx="1417">
                  <c:v>1.7168800000000002</c:v>
                </c:pt>
                <c:pt idx="1418">
                  <c:v>1.7183199999999998</c:v>
                </c:pt>
                <c:pt idx="1419">
                  <c:v>1.73265</c:v>
                </c:pt>
                <c:pt idx="1420">
                  <c:v>1.7350999999999999</c:v>
                </c:pt>
                <c:pt idx="1421">
                  <c:v>1.73699</c:v>
                </c:pt>
                <c:pt idx="1422">
                  <c:v>1.7398900000000002</c:v>
                </c:pt>
                <c:pt idx="1423">
                  <c:v>1.7569000000000001</c:v>
                </c:pt>
                <c:pt idx="1424">
                  <c:v>1.78179</c:v>
                </c:pt>
                <c:pt idx="1425">
                  <c:v>1.76539</c:v>
                </c:pt>
                <c:pt idx="1426">
                  <c:v>1.75499</c:v>
                </c:pt>
                <c:pt idx="1427">
                  <c:v>1.76034</c:v>
                </c:pt>
                <c:pt idx="1428">
                  <c:v>1.7805599999999999</c:v>
                </c:pt>
                <c:pt idx="1429">
                  <c:v>1.76891</c:v>
                </c:pt>
                <c:pt idx="1430">
                  <c:v>1.7821900000000002</c:v>
                </c:pt>
                <c:pt idx="1431">
                  <c:v>1.7886300000000002</c:v>
                </c:pt>
                <c:pt idx="1432">
                  <c:v>1.81</c:v>
                </c:pt>
                <c:pt idx="1433">
                  <c:v>1.81107</c:v>
                </c:pt>
                <c:pt idx="1434">
                  <c:v>1.80782</c:v>
                </c:pt>
                <c:pt idx="1435">
                  <c:v>1.81168</c:v>
                </c:pt>
                <c:pt idx="1436">
                  <c:v>1.8095300000000001</c:v>
                </c:pt>
                <c:pt idx="1437">
                  <c:v>1.80233</c:v>
                </c:pt>
                <c:pt idx="1438">
                  <c:v>1.8176700000000001</c:v>
                </c:pt>
                <c:pt idx="1439">
                  <c:v>1.81406</c:v>
                </c:pt>
                <c:pt idx="1440">
                  <c:v>1.8103499999999999</c:v>
                </c:pt>
                <c:pt idx="1441">
                  <c:v>1.8130899999999999</c:v>
                </c:pt>
                <c:pt idx="1442">
                  <c:v>1.81792</c:v>
                </c:pt>
                <c:pt idx="1443">
                  <c:v>1.8239000000000001</c:v>
                </c:pt>
                <c:pt idx="1444">
                  <c:v>1.8125599999999999</c:v>
                </c:pt>
                <c:pt idx="1445">
                  <c:v>1.8148599999999999</c:v>
                </c:pt>
                <c:pt idx="1446">
                  <c:v>1.8137099999999999</c:v>
                </c:pt>
                <c:pt idx="1447">
                  <c:v>1.8189900000000001</c:v>
                </c:pt>
                <c:pt idx="1448">
                  <c:v>1.81335</c:v>
                </c:pt>
                <c:pt idx="1449">
                  <c:v>1.8154100000000002</c:v>
                </c:pt>
                <c:pt idx="1450">
                  <c:v>1.8237699999999999</c:v>
                </c:pt>
                <c:pt idx="1451">
                  <c:v>1.8321700000000001</c:v>
                </c:pt>
                <c:pt idx="1452">
                  <c:v>1.8183800000000001</c:v>
                </c:pt>
                <c:pt idx="1453">
                  <c:v>1.8227800000000001</c:v>
                </c:pt>
                <c:pt idx="1454">
                  <c:v>1.8156199999999998</c:v>
                </c:pt>
                <c:pt idx="1455">
                  <c:v>1.82744</c:v>
                </c:pt>
                <c:pt idx="1456">
                  <c:v>1.83541</c:v>
                </c:pt>
                <c:pt idx="1457">
                  <c:v>1.8284500000000001</c:v>
                </c:pt>
                <c:pt idx="1458">
                  <c:v>1.8289500000000001</c:v>
                </c:pt>
                <c:pt idx="1459">
                  <c:v>1.7997700000000001</c:v>
                </c:pt>
                <c:pt idx="1460">
                  <c:v>1.8095699999999999</c:v>
                </c:pt>
                <c:pt idx="1461">
                  <c:v>1.8138599999999998</c:v>
                </c:pt>
                <c:pt idx="1462">
                  <c:v>1.81429</c:v>
                </c:pt>
                <c:pt idx="1463">
                  <c:v>1.80124</c:v>
                </c:pt>
                <c:pt idx="1464">
                  <c:v>1.80009</c:v>
                </c:pt>
                <c:pt idx="1465">
                  <c:v>1.8113699999999999</c:v>
                </c:pt>
                <c:pt idx="1466">
                  <c:v>1.8006900000000001</c:v>
                </c:pt>
                <c:pt idx="1467">
                  <c:v>1.80322</c:v>
                </c:pt>
                <c:pt idx="1468">
                  <c:v>1.8244100000000001</c:v>
                </c:pt>
                <c:pt idx="1469">
                  <c:v>1.8161400000000001</c:v>
                </c:pt>
                <c:pt idx="1470">
                  <c:v>1.8287200000000001</c:v>
                </c:pt>
                <c:pt idx="1471">
                  <c:v>1.8627</c:v>
                </c:pt>
                <c:pt idx="1472">
                  <c:v>1.8618699999999999</c:v>
                </c:pt>
                <c:pt idx="1473">
                  <c:v>1.8659100000000002</c:v>
                </c:pt>
                <c:pt idx="1474">
                  <c:v>1.8568399999999998</c:v>
                </c:pt>
                <c:pt idx="1475">
                  <c:v>1.86263</c:v>
                </c:pt>
                <c:pt idx="1476">
                  <c:v>1.8466500000000001</c:v>
                </c:pt>
                <c:pt idx="1477">
                  <c:v>1.82</c:v>
                </c:pt>
                <c:pt idx="1478">
                  <c:v>1.82192</c:v>
                </c:pt>
                <c:pt idx="1479">
                  <c:v>1.8182100000000001</c:v>
                </c:pt>
                <c:pt idx="1480">
                  <c:v>1.8152900000000001</c:v>
                </c:pt>
                <c:pt idx="1481">
                  <c:v>1.8274300000000001</c:v>
                </c:pt>
                <c:pt idx="1482">
                  <c:v>1.8263099999999999</c:v>
                </c:pt>
                <c:pt idx="1483">
                  <c:v>1.8177399999999999</c:v>
                </c:pt>
                <c:pt idx="1484">
                  <c:v>1.82758</c:v>
                </c:pt>
                <c:pt idx="1485">
                  <c:v>1.8143900000000002</c:v>
                </c:pt>
                <c:pt idx="1486">
                  <c:v>1.8070999999999999</c:v>
                </c:pt>
                <c:pt idx="1487">
                  <c:v>1.7903499999999999</c:v>
                </c:pt>
                <c:pt idx="1488">
                  <c:v>1.7778399999999999</c:v>
                </c:pt>
                <c:pt idx="1489">
                  <c:v>1.7869000000000002</c:v>
                </c:pt>
                <c:pt idx="1490">
                  <c:v>1.7839400000000001</c:v>
                </c:pt>
                <c:pt idx="1491">
                  <c:v>1.78111</c:v>
                </c:pt>
                <c:pt idx="1492">
                  <c:v>1.79253</c:v>
                </c:pt>
                <c:pt idx="1493">
                  <c:v>1.7567000000000002</c:v>
                </c:pt>
                <c:pt idx="1494">
                  <c:v>1.75366</c:v>
                </c:pt>
                <c:pt idx="1495">
                  <c:v>1.7991400000000002</c:v>
                </c:pt>
                <c:pt idx="1496">
                  <c:v>1.8035399999999999</c:v>
                </c:pt>
                <c:pt idx="1497">
                  <c:v>1.7842799999999999</c:v>
                </c:pt>
                <c:pt idx="1498">
                  <c:v>1.8019400000000001</c:v>
                </c:pt>
                <c:pt idx="1499">
                  <c:v>1.7968900000000001</c:v>
                </c:pt>
                <c:pt idx="1500">
                  <c:v>1.7786</c:v>
                </c:pt>
                <c:pt idx="1501">
                  <c:v>1.77092</c:v>
                </c:pt>
                <c:pt idx="1502">
                  <c:v>1.7652699999999999</c:v>
                </c:pt>
                <c:pt idx="1503">
                  <c:v>1.76054</c:v>
                </c:pt>
                <c:pt idx="1504">
                  <c:v>1.79016</c:v>
                </c:pt>
                <c:pt idx="1505">
                  <c:v>1.82247</c:v>
                </c:pt>
                <c:pt idx="1506">
                  <c:v>1.81189</c:v>
                </c:pt>
                <c:pt idx="1507">
                  <c:v>1.8103</c:v>
                </c:pt>
                <c:pt idx="1508">
                  <c:v>1.80318</c:v>
                </c:pt>
                <c:pt idx="1509">
                  <c:v>1.8082799999999999</c:v>
                </c:pt>
                <c:pt idx="1510">
                  <c:v>1.83846</c:v>
                </c:pt>
                <c:pt idx="1511">
                  <c:v>1.8748900000000002</c:v>
                </c:pt>
                <c:pt idx="1512">
                  <c:v>1.8738900000000001</c:v>
                </c:pt>
                <c:pt idx="1513">
                  <c:v>1.88855</c:v>
                </c:pt>
                <c:pt idx="1514">
                  <c:v>1.8926800000000001</c:v>
                </c:pt>
                <c:pt idx="1515">
                  <c:v>1.8989500000000001</c:v>
                </c:pt>
                <c:pt idx="1516">
                  <c:v>1.9085399999999999</c:v>
                </c:pt>
                <c:pt idx="1517">
                  <c:v>1.90672</c:v>
                </c:pt>
                <c:pt idx="1518">
                  <c:v>1.9012100000000001</c:v>
                </c:pt>
                <c:pt idx="1519">
                  <c:v>1.9132499999999999</c:v>
                </c:pt>
                <c:pt idx="1520">
                  <c:v>1.92648</c:v>
                </c:pt>
                <c:pt idx="1521">
                  <c:v>1.92848</c:v>
                </c:pt>
                <c:pt idx="1522">
                  <c:v>1.9509700000000001</c:v>
                </c:pt>
                <c:pt idx="1523">
                  <c:v>1.9391500000000002</c:v>
                </c:pt>
                <c:pt idx="1524">
                  <c:v>1.9374400000000001</c:v>
                </c:pt>
                <c:pt idx="1525">
                  <c:v>1.9539800000000001</c:v>
                </c:pt>
                <c:pt idx="1526">
                  <c:v>1.93923</c:v>
                </c:pt>
                <c:pt idx="1527">
                  <c:v>1.9331700000000001</c:v>
                </c:pt>
                <c:pt idx="1528">
                  <c:v>1.92439</c:v>
                </c:pt>
                <c:pt idx="1529">
                  <c:v>1.9263299999999999</c:v>
                </c:pt>
                <c:pt idx="1530">
                  <c:v>1.9412799999999999</c:v>
                </c:pt>
                <c:pt idx="1531">
                  <c:v>1.9220200000000001</c:v>
                </c:pt>
                <c:pt idx="1532">
                  <c:v>1.9197899999999999</c:v>
                </c:pt>
                <c:pt idx="1533">
                  <c:v>1.8824700000000001</c:v>
                </c:pt>
                <c:pt idx="1534">
                  <c:v>1.9008</c:v>
                </c:pt>
                <c:pt idx="1535">
                  <c:v>1.8857999999999999</c:v>
                </c:pt>
                <c:pt idx="1536">
                  <c:v>1.86751</c:v>
                </c:pt>
                <c:pt idx="1537">
                  <c:v>1.8935899999999999</c:v>
                </c:pt>
                <c:pt idx="1538">
                  <c:v>1.9136099999999998</c:v>
                </c:pt>
                <c:pt idx="1539">
                  <c:v>1.9149700000000001</c:v>
                </c:pt>
                <c:pt idx="1540">
                  <c:v>1.9174599999999999</c:v>
                </c:pt>
                <c:pt idx="1541">
                  <c:v>1.90215</c:v>
                </c:pt>
                <c:pt idx="1542">
                  <c:v>1.90872</c:v>
                </c:pt>
                <c:pt idx="1543">
                  <c:v>1.90767</c:v>
                </c:pt>
                <c:pt idx="1544">
                  <c:v>1.9317200000000001</c:v>
                </c:pt>
                <c:pt idx="1545">
                  <c:v>1.9385899999999998</c:v>
                </c:pt>
                <c:pt idx="1546">
                  <c:v>1.95248</c:v>
                </c:pt>
                <c:pt idx="1547">
                  <c:v>1.9411500000000002</c:v>
                </c:pt>
                <c:pt idx="1548">
                  <c:v>1.91797</c:v>
                </c:pt>
                <c:pt idx="1549">
                  <c:v>1.9129200000000002</c:v>
                </c:pt>
                <c:pt idx="1550">
                  <c:v>1.90188</c:v>
                </c:pt>
                <c:pt idx="1551">
                  <c:v>1.9202399999999999</c:v>
                </c:pt>
                <c:pt idx="1552">
                  <c:v>1.9145300000000001</c:v>
                </c:pt>
                <c:pt idx="1553">
                  <c:v>1.90202</c:v>
                </c:pt>
                <c:pt idx="1554">
                  <c:v>1.9052200000000001</c:v>
                </c:pt>
                <c:pt idx="1555">
                  <c:v>1.9140599999999999</c:v>
                </c:pt>
                <c:pt idx="1556">
                  <c:v>1.91622</c:v>
                </c:pt>
                <c:pt idx="1557">
                  <c:v>1.88815</c:v>
                </c:pt>
                <c:pt idx="1558">
                  <c:v>1.8827100000000001</c:v>
                </c:pt>
                <c:pt idx="1559">
                  <c:v>1.91133</c:v>
                </c:pt>
                <c:pt idx="1560">
                  <c:v>1.90262</c:v>
                </c:pt>
                <c:pt idx="1561">
                  <c:v>1.90974</c:v>
                </c:pt>
                <c:pt idx="1562">
                  <c:v>1.92523</c:v>
                </c:pt>
                <c:pt idx="1563">
                  <c:v>1.90818</c:v>
                </c:pt>
                <c:pt idx="1564">
                  <c:v>1.9037200000000001</c:v>
                </c:pt>
                <c:pt idx="1565">
                  <c:v>1.87104</c:v>
                </c:pt>
                <c:pt idx="1566">
                  <c:v>1.8791600000000002</c:v>
                </c:pt>
                <c:pt idx="1567">
                  <c:v>1.86839</c:v>
                </c:pt>
                <c:pt idx="1568">
                  <c:v>1.8975499999999998</c:v>
                </c:pt>
                <c:pt idx="1569">
                  <c:v>1.9004100000000002</c:v>
                </c:pt>
                <c:pt idx="1570">
                  <c:v>1.8915</c:v>
                </c:pt>
                <c:pt idx="1571">
                  <c:v>1.8935299999999999</c:v>
                </c:pt>
                <c:pt idx="1572">
                  <c:v>1.8900299999999999</c:v>
                </c:pt>
                <c:pt idx="1573">
                  <c:v>1.9119699999999999</c:v>
                </c:pt>
                <c:pt idx="1574">
                  <c:v>1.89147</c:v>
                </c:pt>
                <c:pt idx="1575">
                  <c:v>1.74624</c:v>
                </c:pt>
                <c:pt idx="1576">
                  <c:v>1.79518</c:v>
                </c:pt>
                <c:pt idx="1577">
                  <c:v>1.7973599999999998</c:v>
                </c:pt>
                <c:pt idx="1578">
                  <c:v>1.8254300000000001</c:v>
                </c:pt>
                <c:pt idx="1579">
                  <c:v>1.80244</c:v>
                </c:pt>
                <c:pt idx="1580">
                  <c:v>1.7848900000000001</c:v>
                </c:pt>
                <c:pt idx="1581">
                  <c:v>1.81531</c:v>
                </c:pt>
                <c:pt idx="1582">
                  <c:v>1.84832</c:v>
                </c:pt>
                <c:pt idx="1583">
                  <c:v>1.8467799999999999</c:v>
                </c:pt>
                <c:pt idx="1584">
                  <c:v>1.8475899999999998</c:v>
                </c:pt>
                <c:pt idx="1585">
                  <c:v>1.86683</c:v>
                </c:pt>
                <c:pt idx="1586">
                  <c:v>1.8765999999999998</c:v>
                </c:pt>
                <c:pt idx="1587">
                  <c:v>1.8868499999999999</c:v>
                </c:pt>
                <c:pt idx="1588">
                  <c:v>1.9012899999999999</c:v>
                </c:pt>
                <c:pt idx="1589">
                  <c:v>1.9145000000000001</c:v>
                </c:pt>
                <c:pt idx="1590">
                  <c:v>1.91577</c:v>
                </c:pt>
                <c:pt idx="1591">
                  <c:v>1.92516</c:v>
                </c:pt>
                <c:pt idx="1592">
                  <c:v>1.9121300000000001</c:v>
                </c:pt>
                <c:pt idx="1593">
                  <c:v>1.8849500000000001</c:v>
                </c:pt>
                <c:pt idx="1594">
                  <c:v>1.8944100000000001</c:v>
                </c:pt>
                <c:pt idx="1595">
                  <c:v>1.91225</c:v>
                </c:pt>
                <c:pt idx="1596">
                  <c:v>1.90943</c:v>
                </c:pt>
                <c:pt idx="1597">
                  <c:v>1.90107</c:v>
                </c:pt>
                <c:pt idx="1598">
                  <c:v>1.9193399999999998</c:v>
                </c:pt>
                <c:pt idx="1599">
                  <c:v>1.9290399999999999</c:v>
                </c:pt>
                <c:pt idx="1600">
                  <c:v>1.9137599999999999</c:v>
                </c:pt>
                <c:pt idx="1601">
                  <c:v>1.92188</c:v>
                </c:pt>
                <c:pt idx="1602">
                  <c:v>1.9103699999999999</c:v>
                </c:pt>
                <c:pt idx="1603">
                  <c:v>1.92581</c:v>
                </c:pt>
                <c:pt idx="1604">
                  <c:v>1.92347</c:v>
                </c:pt>
                <c:pt idx="1605">
                  <c:v>1.9171899999999999</c:v>
                </c:pt>
                <c:pt idx="1606">
                  <c:v>1.8993</c:v>
                </c:pt>
                <c:pt idx="1607">
                  <c:v>1.90367</c:v>
                </c:pt>
                <c:pt idx="1608">
                  <c:v>1.9168499999999999</c:v>
                </c:pt>
                <c:pt idx="1609">
                  <c:v>1.9218</c:v>
                </c:pt>
                <c:pt idx="1610">
                  <c:v>1.90673</c:v>
                </c:pt>
                <c:pt idx="1611">
                  <c:v>1.90893</c:v>
                </c:pt>
                <c:pt idx="1612">
                  <c:v>1.905</c:v>
                </c:pt>
                <c:pt idx="1613">
                  <c:v>1.9029400000000001</c:v>
                </c:pt>
                <c:pt idx="1614">
                  <c:v>1.93364</c:v>
                </c:pt>
                <c:pt idx="1615">
                  <c:v>1.9376</c:v>
                </c:pt>
                <c:pt idx="1616">
                  <c:v>1.9374200000000001</c:v>
                </c:pt>
                <c:pt idx="1617">
                  <c:v>1.94679</c:v>
                </c:pt>
                <c:pt idx="1618">
                  <c:v>1.91848</c:v>
                </c:pt>
                <c:pt idx="1619">
                  <c:v>1.9274</c:v>
                </c:pt>
                <c:pt idx="1620">
                  <c:v>1.92699</c:v>
                </c:pt>
                <c:pt idx="1621">
                  <c:v>1.91859</c:v>
                </c:pt>
                <c:pt idx="1622">
                  <c:v>1.8972100000000001</c:v>
                </c:pt>
                <c:pt idx="1623">
                  <c:v>1.8918199999999998</c:v>
                </c:pt>
                <c:pt idx="1624">
                  <c:v>1.8767400000000001</c:v>
                </c:pt>
                <c:pt idx="1625">
                  <c:v>1.8632500000000001</c:v>
                </c:pt>
                <c:pt idx="1626">
                  <c:v>1.8828</c:v>
                </c:pt>
                <c:pt idx="1627">
                  <c:v>1.88805</c:v>
                </c:pt>
                <c:pt idx="1628">
                  <c:v>1.8795500000000001</c:v>
                </c:pt>
                <c:pt idx="1629">
                  <c:v>1.87998</c:v>
                </c:pt>
                <c:pt idx="1630">
                  <c:v>1.8702099999999999</c:v>
                </c:pt>
                <c:pt idx="1631">
                  <c:v>1.87575</c:v>
                </c:pt>
                <c:pt idx="1632">
                  <c:v>1.8693599999999999</c:v>
                </c:pt>
                <c:pt idx="1633">
                  <c:v>1.90164</c:v>
                </c:pt>
                <c:pt idx="1634">
                  <c:v>1.92408</c:v>
                </c:pt>
                <c:pt idx="1635">
                  <c:v>1.90995</c:v>
                </c:pt>
                <c:pt idx="1636">
                  <c:v>1.9205300000000001</c:v>
                </c:pt>
                <c:pt idx="1637">
                  <c:v>1.9453099999999999</c:v>
                </c:pt>
                <c:pt idx="1638">
                  <c:v>1.94329</c:v>
                </c:pt>
                <c:pt idx="1639">
                  <c:v>1.9704600000000001</c:v>
                </c:pt>
                <c:pt idx="1640">
                  <c:v>1.9748399999999999</c:v>
                </c:pt>
                <c:pt idx="1641">
                  <c:v>1.9498</c:v>
                </c:pt>
                <c:pt idx="1642">
                  <c:v>1.9296099999999998</c:v>
                </c:pt>
                <c:pt idx="1643">
                  <c:v>1.9442600000000001</c:v>
                </c:pt>
                <c:pt idx="1644">
                  <c:v>1.9344700000000001</c:v>
                </c:pt>
                <c:pt idx="1645">
                  <c:v>1.92353</c:v>
                </c:pt>
                <c:pt idx="1646">
                  <c:v>1.9182699999999999</c:v>
                </c:pt>
                <c:pt idx="1647">
                  <c:v>1.89208</c:v>
                </c:pt>
                <c:pt idx="1648">
                  <c:v>1.8760999999999999</c:v>
                </c:pt>
                <c:pt idx="1649">
                  <c:v>1.8891199999999999</c:v>
                </c:pt>
                <c:pt idx="1650">
                  <c:v>1.9042000000000001</c:v>
                </c:pt>
                <c:pt idx="1651">
                  <c:v>1.90096</c:v>
                </c:pt>
                <c:pt idx="1652">
                  <c:v>1.9172799999999999</c:v>
                </c:pt>
                <c:pt idx="1653">
                  <c:v>1.917</c:v>
                </c:pt>
                <c:pt idx="1654">
                  <c:v>1.92317</c:v>
                </c:pt>
                <c:pt idx="1655">
                  <c:v>1.9367999999999999</c:v>
                </c:pt>
                <c:pt idx="1656">
                  <c:v>1.9279500000000001</c:v>
                </c:pt>
                <c:pt idx="1657">
                  <c:v>1.91666</c:v>
                </c:pt>
                <c:pt idx="1658">
                  <c:v>1.9199200000000001</c:v>
                </c:pt>
                <c:pt idx="1659">
                  <c:v>1.92188</c:v>
                </c:pt>
                <c:pt idx="1660">
                  <c:v>1.9322999999999999</c:v>
                </c:pt>
                <c:pt idx="1661">
                  <c:v>1.9070799999999999</c:v>
                </c:pt>
                <c:pt idx="1662">
                  <c:v>1.90791</c:v>
                </c:pt>
                <c:pt idx="1663">
                  <c:v>1.86537</c:v>
                </c:pt>
                <c:pt idx="1664">
                  <c:v>1.8816700000000002</c:v>
                </c:pt>
                <c:pt idx="1665">
                  <c:v>1.8779300000000001</c:v>
                </c:pt>
                <c:pt idx="1666">
                  <c:v>1.86757</c:v>
                </c:pt>
                <c:pt idx="1667">
                  <c:v>1.8577000000000001</c:v>
                </c:pt>
                <c:pt idx="1668">
                  <c:v>1.85318</c:v>
                </c:pt>
                <c:pt idx="1669">
                  <c:v>1.86538</c:v>
                </c:pt>
                <c:pt idx="1670">
                  <c:v>1.88361</c:v>
                </c:pt>
                <c:pt idx="1671">
                  <c:v>1.87747</c:v>
                </c:pt>
                <c:pt idx="1672">
                  <c:v>1.85141</c:v>
                </c:pt>
                <c:pt idx="1673">
                  <c:v>1.8589800000000001</c:v>
                </c:pt>
                <c:pt idx="1674">
                  <c:v>1.8776600000000001</c:v>
                </c:pt>
                <c:pt idx="1675">
                  <c:v>1.8859999999999999</c:v>
                </c:pt>
                <c:pt idx="1676">
                  <c:v>1.9014599999999999</c:v>
                </c:pt>
                <c:pt idx="1677">
                  <c:v>1.88472</c:v>
                </c:pt>
                <c:pt idx="1678">
                  <c:v>1.8877899999999999</c:v>
                </c:pt>
                <c:pt idx="1679">
                  <c:v>1.8918499999999998</c:v>
                </c:pt>
                <c:pt idx="1680">
                  <c:v>1.87826</c:v>
                </c:pt>
                <c:pt idx="1681">
                  <c:v>1.8669899999999999</c:v>
                </c:pt>
                <c:pt idx="1682">
                  <c:v>1.86052</c:v>
                </c:pt>
                <c:pt idx="1683">
                  <c:v>1.8612599999999999</c:v>
                </c:pt>
                <c:pt idx="1684">
                  <c:v>1.8714600000000001</c:v>
                </c:pt>
                <c:pt idx="1685">
                  <c:v>1.87582</c:v>
                </c:pt>
                <c:pt idx="1686">
                  <c:v>1.89977</c:v>
                </c:pt>
                <c:pt idx="1687">
                  <c:v>1.9156199999999999</c:v>
                </c:pt>
                <c:pt idx="1688">
                  <c:v>1.92452</c:v>
                </c:pt>
                <c:pt idx="1689">
                  <c:v>1.9634400000000001</c:v>
                </c:pt>
                <c:pt idx="1690">
                  <c:v>1.9853299999999998</c:v>
                </c:pt>
                <c:pt idx="1691">
                  <c:v>1.98854</c:v>
                </c:pt>
                <c:pt idx="1692">
                  <c:v>1.98458</c:v>
                </c:pt>
                <c:pt idx="1693">
                  <c:v>2.00745</c:v>
                </c:pt>
                <c:pt idx="1694">
                  <c:v>2.0079600000000002</c:v>
                </c:pt>
                <c:pt idx="1695">
                  <c:v>2.0103200000000001</c:v>
                </c:pt>
                <c:pt idx="1696">
                  <c:v>1.9916199999999999</c:v>
                </c:pt>
                <c:pt idx="1697">
                  <c:v>2.01892</c:v>
                </c:pt>
                <c:pt idx="1698">
                  <c:v>2.0140099999999999</c:v>
                </c:pt>
                <c:pt idx="1699">
                  <c:v>2.01586</c:v>
                </c:pt>
                <c:pt idx="1700">
                  <c:v>2.0109900000000001</c:v>
                </c:pt>
                <c:pt idx="1701">
                  <c:v>2.0333099999999997</c:v>
                </c:pt>
                <c:pt idx="1702">
                  <c:v>2.0183399999999998</c:v>
                </c:pt>
                <c:pt idx="1703">
                  <c:v>1.9973599999999998</c:v>
                </c:pt>
                <c:pt idx="1704">
                  <c:v>1.99028</c:v>
                </c:pt>
                <c:pt idx="1705">
                  <c:v>1.9924200000000001</c:v>
                </c:pt>
                <c:pt idx="1706">
                  <c:v>1.9777199999999999</c:v>
                </c:pt>
                <c:pt idx="1707">
                  <c:v>1.9458299999999999</c:v>
                </c:pt>
                <c:pt idx="1708">
                  <c:v>1.95817</c:v>
                </c:pt>
                <c:pt idx="1709">
                  <c:v>1.9425699999999999</c:v>
                </c:pt>
                <c:pt idx="1710">
                  <c:v>1.9630300000000001</c:v>
                </c:pt>
                <c:pt idx="1711">
                  <c:v>1.9745299999999999</c:v>
                </c:pt>
                <c:pt idx="1712">
                  <c:v>1.9599300000000002</c:v>
                </c:pt>
                <c:pt idx="1713">
                  <c:v>1.94285</c:v>
                </c:pt>
                <c:pt idx="1714">
                  <c:v>1.9203800000000002</c:v>
                </c:pt>
                <c:pt idx="1715">
                  <c:v>1.89591</c:v>
                </c:pt>
                <c:pt idx="1716">
                  <c:v>1.9102999999999999</c:v>
                </c:pt>
                <c:pt idx="1717">
                  <c:v>1.9128699999999998</c:v>
                </c:pt>
                <c:pt idx="1718">
                  <c:v>1.88575</c:v>
                </c:pt>
                <c:pt idx="1719">
                  <c:v>1.90357</c:v>
                </c:pt>
                <c:pt idx="1720">
                  <c:v>1.8954900000000001</c:v>
                </c:pt>
                <c:pt idx="1721">
                  <c:v>1.9270999999999998</c:v>
                </c:pt>
                <c:pt idx="1722">
                  <c:v>1.9322600000000001</c:v>
                </c:pt>
                <c:pt idx="1723">
                  <c:v>1.9432400000000001</c:v>
                </c:pt>
                <c:pt idx="1724">
                  <c:v>1.9684900000000001</c:v>
                </c:pt>
                <c:pt idx="1725">
                  <c:v>1.9855799999999999</c:v>
                </c:pt>
                <c:pt idx="1726">
                  <c:v>1.9778399999999998</c:v>
                </c:pt>
                <c:pt idx="1727">
                  <c:v>1.9686900000000001</c:v>
                </c:pt>
                <c:pt idx="1728">
                  <c:v>1.9577</c:v>
                </c:pt>
                <c:pt idx="1729">
                  <c:v>1.9537800000000001</c:v>
                </c:pt>
                <c:pt idx="1730">
                  <c:v>1.95519</c:v>
                </c:pt>
                <c:pt idx="1731">
                  <c:v>1.9549300000000001</c:v>
                </c:pt>
                <c:pt idx="1732">
                  <c:v>1.94306</c:v>
                </c:pt>
                <c:pt idx="1733">
                  <c:v>1.93875</c:v>
                </c:pt>
                <c:pt idx="1734">
                  <c:v>1.9165099999999999</c:v>
                </c:pt>
                <c:pt idx="1735">
                  <c:v>1.9263399999999999</c:v>
                </c:pt>
                <c:pt idx="1736">
                  <c:v>1.93476</c:v>
                </c:pt>
                <c:pt idx="1737">
                  <c:v>1.9272199999999999</c:v>
                </c:pt>
                <c:pt idx="1738">
                  <c:v>1.9021600000000001</c:v>
                </c:pt>
                <c:pt idx="1739">
                  <c:v>1.9202000000000001</c:v>
                </c:pt>
                <c:pt idx="1740">
                  <c:v>1.9427000000000001</c:v>
                </c:pt>
                <c:pt idx="1741">
                  <c:v>1.95747</c:v>
                </c:pt>
                <c:pt idx="1742">
                  <c:v>1.95834</c:v>
                </c:pt>
                <c:pt idx="1743">
                  <c:v>1.9758599999999999</c:v>
                </c:pt>
                <c:pt idx="1744">
                  <c:v>1.97095</c:v>
                </c:pt>
                <c:pt idx="1745">
                  <c:v>1.9682500000000001</c:v>
                </c:pt>
                <c:pt idx="1746">
                  <c:v>1.94855</c:v>
                </c:pt>
                <c:pt idx="1747">
                  <c:v>1.9503699999999999</c:v>
                </c:pt>
                <c:pt idx="1748">
                  <c:v>1.92242</c:v>
                </c:pt>
                <c:pt idx="1749">
                  <c:v>1.91767</c:v>
                </c:pt>
                <c:pt idx="1750">
                  <c:v>1.90639</c:v>
                </c:pt>
                <c:pt idx="1751">
                  <c:v>1.91425</c:v>
                </c:pt>
                <c:pt idx="1752">
                  <c:v>1.9072200000000001</c:v>
                </c:pt>
                <c:pt idx="1753">
                  <c:v>1.90846</c:v>
                </c:pt>
                <c:pt idx="1754">
                  <c:v>1.9028800000000001</c:v>
                </c:pt>
                <c:pt idx="1755">
                  <c:v>1.90066</c:v>
                </c:pt>
                <c:pt idx="1756">
                  <c:v>1.9217</c:v>
                </c:pt>
                <c:pt idx="1757">
                  <c:v>1.9140299999999999</c:v>
                </c:pt>
                <c:pt idx="1758">
                  <c:v>1.89906</c:v>
                </c:pt>
                <c:pt idx="1759">
                  <c:v>1.8811500000000001</c:v>
                </c:pt>
                <c:pt idx="1760">
                  <c:v>1.8888699999999998</c:v>
                </c:pt>
                <c:pt idx="1761">
                  <c:v>1.9007700000000001</c:v>
                </c:pt>
                <c:pt idx="1762">
                  <c:v>1.9228000000000001</c:v>
                </c:pt>
                <c:pt idx="1763">
                  <c:v>1.93448</c:v>
                </c:pt>
                <c:pt idx="1764">
                  <c:v>1.9409100000000001</c:v>
                </c:pt>
                <c:pt idx="1765">
                  <c:v>1.9635400000000001</c:v>
                </c:pt>
                <c:pt idx="1766">
                  <c:v>1.9449000000000001</c:v>
                </c:pt>
                <c:pt idx="1767">
                  <c:v>1.9739899999999999</c:v>
                </c:pt>
                <c:pt idx="1768">
                  <c:v>1.98099</c:v>
                </c:pt>
                <c:pt idx="1769">
                  <c:v>1.9949000000000001</c:v>
                </c:pt>
                <c:pt idx="1770">
                  <c:v>1.9854100000000001</c:v>
                </c:pt>
                <c:pt idx="1771">
                  <c:v>1.9791500000000002</c:v>
                </c:pt>
                <c:pt idx="1772">
                  <c:v>1.9787000000000001</c:v>
                </c:pt>
                <c:pt idx="1773">
                  <c:v>1.9846700000000002</c:v>
                </c:pt>
                <c:pt idx="1774">
                  <c:v>1.9998900000000002</c:v>
                </c:pt>
                <c:pt idx="1775">
                  <c:v>2.00501</c:v>
                </c:pt>
                <c:pt idx="1776">
                  <c:v>1.9897199999999999</c:v>
                </c:pt>
                <c:pt idx="1777">
                  <c:v>2.00183</c:v>
                </c:pt>
                <c:pt idx="1778">
                  <c:v>1.99112</c:v>
                </c:pt>
                <c:pt idx="1779">
                  <c:v>2.00482</c:v>
                </c:pt>
                <c:pt idx="1780">
                  <c:v>1.98882</c:v>
                </c:pt>
                <c:pt idx="1781">
                  <c:v>1.9978800000000001</c:v>
                </c:pt>
                <c:pt idx="1782">
                  <c:v>2.01078</c:v>
                </c:pt>
                <c:pt idx="1783">
                  <c:v>2.0160100000000001</c:v>
                </c:pt>
                <c:pt idx="1784">
                  <c:v>2.0275499999999997</c:v>
                </c:pt>
                <c:pt idx="1785">
                  <c:v>2.03525</c:v>
                </c:pt>
                <c:pt idx="1786">
                  <c:v>2.0530399999999998</c:v>
                </c:pt>
                <c:pt idx="1787">
                  <c:v>2.0512800000000002</c:v>
                </c:pt>
                <c:pt idx="1788">
                  <c:v>2.0297899999999998</c:v>
                </c:pt>
                <c:pt idx="1789">
                  <c:v>2.02596</c:v>
                </c:pt>
                <c:pt idx="1790">
                  <c:v>2.0320399999999998</c:v>
                </c:pt>
                <c:pt idx="1791">
                  <c:v>2.0460199999999999</c:v>
                </c:pt>
                <c:pt idx="1792">
                  <c:v>2.0173299999999998</c:v>
                </c:pt>
                <c:pt idx="1793">
                  <c:v>1.9982599999999999</c:v>
                </c:pt>
                <c:pt idx="1794">
                  <c:v>2.0239699999999998</c:v>
                </c:pt>
                <c:pt idx="1795">
                  <c:v>2.0084499999999998</c:v>
                </c:pt>
                <c:pt idx="1796">
                  <c:v>2.0000599999999999</c:v>
                </c:pt>
                <c:pt idx="1797">
                  <c:v>2.0181900000000002</c:v>
                </c:pt>
                <c:pt idx="1798">
                  <c:v>2.00542</c:v>
                </c:pt>
                <c:pt idx="1799">
                  <c:v>2.0177499999999999</c:v>
                </c:pt>
                <c:pt idx="1800">
                  <c:v>2.0317799999999999</c:v>
                </c:pt>
                <c:pt idx="1801">
                  <c:v>2.0372300000000001</c:v>
                </c:pt>
                <c:pt idx="1802">
                  <c:v>2.0299499999999999</c:v>
                </c:pt>
                <c:pt idx="1803">
                  <c:v>2.0287600000000001</c:v>
                </c:pt>
                <c:pt idx="1804">
                  <c:v>2.0236900000000002</c:v>
                </c:pt>
                <c:pt idx="1805">
                  <c:v>2.0234999999999999</c:v>
                </c:pt>
                <c:pt idx="1806">
                  <c:v>2.0154100000000001</c:v>
                </c:pt>
                <c:pt idx="1807">
                  <c:v>2.0343</c:v>
                </c:pt>
                <c:pt idx="1808">
                  <c:v>2.02495</c:v>
                </c:pt>
                <c:pt idx="1809">
                  <c:v>2.0170699999999999</c:v>
                </c:pt>
                <c:pt idx="1810">
                  <c:v>2.0279099999999999</c:v>
                </c:pt>
                <c:pt idx="1811">
                  <c:v>2.0357699999999999</c:v>
                </c:pt>
                <c:pt idx="1812">
                  <c:v>2.0290400000000002</c:v>
                </c:pt>
                <c:pt idx="1813">
                  <c:v>2.0511599999999999</c:v>
                </c:pt>
                <c:pt idx="1814">
                  <c:v>2.05837</c:v>
                </c:pt>
                <c:pt idx="1815">
                  <c:v>2.0567299999999999</c:v>
                </c:pt>
                <c:pt idx="1816">
                  <c:v>2.0567600000000001</c:v>
                </c:pt>
                <c:pt idx="1817">
                  <c:v>2.0643200000000004</c:v>
                </c:pt>
                <c:pt idx="1818">
                  <c:v>2.0529600000000001</c:v>
                </c:pt>
                <c:pt idx="1819">
                  <c:v>2.0477400000000001</c:v>
                </c:pt>
                <c:pt idx="1820">
                  <c:v>2.0544099999999998</c:v>
                </c:pt>
                <c:pt idx="1821">
                  <c:v>2.0368300000000001</c:v>
                </c:pt>
                <c:pt idx="1822">
                  <c:v>2.0386899999999999</c:v>
                </c:pt>
                <c:pt idx="1823">
                  <c:v>2.03809</c:v>
                </c:pt>
                <c:pt idx="1824">
                  <c:v>2.0532399999999997</c:v>
                </c:pt>
                <c:pt idx="1825">
                  <c:v>2.0575700000000001</c:v>
                </c:pt>
                <c:pt idx="1826">
                  <c:v>2.0575000000000001</c:v>
                </c:pt>
                <c:pt idx="1827">
                  <c:v>2.0555400000000001</c:v>
                </c:pt>
                <c:pt idx="1828">
                  <c:v>2.0542399999999996</c:v>
                </c:pt>
                <c:pt idx="1829">
                  <c:v>2.0624199999999999</c:v>
                </c:pt>
                <c:pt idx="1830">
                  <c:v>2.0642399999999999</c:v>
                </c:pt>
                <c:pt idx="1831">
                  <c:v>2.0691999999999999</c:v>
                </c:pt>
                <c:pt idx="1832">
                  <c:v>2.0504600000000002</c:v>
                </c:pt>
                <c:pt idx="1833">
                  <c:v>2.0638200000000002</c:v>
                </c:pt>
                <c:pt idx="1834">
                  <c:v>2.0535600000000001</c:v>
                </c:pt>
                <c:pt idx="1835">
                  <c:v>2.0690500000000003</c:v>
                </c:pt>
                <c:pt idx="1836">
                  <c:v>2.0725599999999997</c:v>
                </c:pt>
                <c:pt idx="1837">
                  <c:v>2.0725199999999999</c:v>
                </c:pt>
                <c:pt idx="1838">
                  <c:v>2.07369</c:v>
                </c:pt>
                <c:pt idx="1839">
                  <c:v>2.0882199999999997</c:v>
                </c:pt>
                <c:pt idx="1840">
                  <c:v>2.0889199999999999</c:v>
                </c:pt>
                <c:pt idx="1841">
                  <c:v>2.08432</c:v>
                </c:pt>
                <c:pt idx="1842">
                  <c:v>2.0717099999999999</c:v>
                </c:pt>
                <c:pt idx="1843">
                  <c:v>2.0738300000000001</c:v>
                </c:pt>
                <c:pt idx="1844">
                  <c:v>2.0706100000000003</c:v>
                </c:pt>
                <c:pt idx="1845">
                  <c:v>2.0598299999999998</c:v>
                </c:pt>
                <c:pt idx="1846">
                  <c:v>2.0752600000000001</c:v>
                </c:pt>
                <c:pt idx="1847">
                  <c:v>2.0726599999999999</c:v>
                </c:pt>
                <c:pt idx="1848">
                  <c:v>2.0688400000000002</c:v>
                </c:pt>
                <c:pt idx="1849">
                  <c:v>2.0636799999999997</c:v>
                </c:pt>
                <c:pt idx="1850">
                  <c:v>2.04847</c:v>
                </c:pt>
                <c:pt idx="1851">
                  <c:v>2.0131199999999998</c:v>
                </c:pt>
                <c:pt idx="1852">
                  <c:v>2.0087299999999999</c:v>
                </c:pt>
                <c:pt idx="1853">
                  <c:v>2.0281799999999999</c:v>
                </c:pt>
                <c:pt idx="1854">
                  <c:v>2.0284499999999999</c:v>
                </c:pt>
                <c:pt idx="1855">
                  <c:v>2.0397699999999999</c:v>
                </c:pt>
                <c:pt idx="1856">
                  <c:v>2.03145</c:v>
                </c:pt>
                <c:pt idx="1857">
                  <c:v>2.02603</c:v>
                </c:pt>
                <c:pt idx="1858">
                  <c:v>2.0510100000000002</c:v>
                </c:pt>
                <c:pt idx="1859">
                  <c:v>2.0668699999999998</c:v>
                </c:pt>
                <c:pt idx="1860">
                  <c:v>2.0544199999999999</c:v>
                </c:pt>
                <c:pt idx="1861">
                  <c:v>2.0702399999999996</c:v>
                </c:pt>
                <c:pt idx="1862">
                  <c:v>2.0762399999999999</c:v>
                </c:pt>
                <c:pt idx="1863">
                  <c:v>2.0737899999999998</c:v>
                </c:pt>
                <c:pt idx="1864">
                  <c:v>2.0815900000000003</c:v>
                </c:pt>
                <c:pt idx="1865">
                  <c:v>2.0840999999999998</c:v>
                </c:pt>
                <c:pt idx="1866">
                  <c:v>2.0814400000000002</c:v>
                </c:pt>
                <c:pt idx="1867">
                  <c:v>2.1033499999999998</c:v>
                </c:pt>
                <c:pt idx="1868">
                  <c:v>2.09457</c:v>
                </c:pt>
                <c:pt idx="1869">
                  <c:v>2.09036</c:v>
                </c:pt>
                <c:pt idx="1870">
                  <c:v>2.1179600000000001</c:v>
                </c:pt>
                <c:pt idx="1871">
                  <c:v>2.1188000000000002</c:v>
                </c:pt>
                <c:pt idx="1872">
                  <c:v>2.13036</c:v>
                </c:pt>
                <c:pt idx="1873">
                  <c:v>2.1535700000000002</c:v>
                </c:pt>
                <c:pt idx="1874">
                  <c:v>2.1716299999999999</c:v>
                </c:pt>
                <c:pt idx="1875">
                  <c:v>2.16587</c:v>
                </c:pt>
                <c:pt idx="1876">
                  <c:v>2.1724600000000001</c:v>
                </c:pt>
                <c:pt idx="1877">
                  <c:v>2.1964699999999997</c:v>
                </c:pt>
                <c:pt idx="1878">
                  <c:v>2.2033800000000001</c:v>
                </c:pt>
                <c:pt idx="1879">
                  <c:v>2.2073100000000001</c:v>
                </c:pt>
                <c:pt idx="1880">
                  <c:v>2.1873</c:v>
                </c:pt>
                <c:pt idx="1881">
                  <c:v>2.19415</c:v>
                </c:pt>
                <c:pt idx="1882">
                  <c:v>2.1817899999999999</c:v>
                </c:pt>
                <c:pt idx="1883">
                  <c:v>2.17781</c:v>
                </c:pt>
                <c:pt idx="1884">
                  <c:v>2.1834099999999999</c:v>
                </c:pt>
                <c:pt idx="1885">
                  <c:v>2.1645300000000001</c:v>
                </c:pt>
                <c:pt idx="1886">
                  <c:v>2.1872699999999998</c:v>
                </c:pt>
                <c:pt idx="1887">
                  <c:v>2.1981299999999999</c:v>
                </c:pt>
                <c:pt idx="1888">
                  <c:v>2.2051699999999999</c:v>
                </c:pt>
                <c:pt idx="1889">
                  <c:v>2.2252700000000001</c:v>
                </c:pt>
                <c:pt idx="1890">
                  <c:v>2.21862</c:v>
                </c:pt>
                <c:pt idx="1891">
                  <c:v>2.20364</c:v>
                </c:pt>
                <c:pt idx="1892">
                  <c:v>2.1999899999999997</c:v>
                </c:pt>
                <c:pt idx="1893">
                  <c:v>2.2028699999999999</c:v>
                </c:pt>
                <c:pt idx="1894">
                  <c:v>2.1751900000000002</c:v>
                </c:pt>
                <c:pt idx="1895">
                  <c:v>2.1669699999999996</c:v>
                </c:pt>
                <c:pt idx="1896">
                  <c:v>2.1741299999999999</c:v>
                </c:pt>
                <c:pt idx="1897">
                  <c:v>2.1612399999999998</c:v>
                </c:pt>
                <c:pt idx="1898">
                  <c:v>2.1540599999999999</c:v>
                </c:pt>
                <c:pt idx="1899">
                  <c:v>2.15462</c:v>
                </c:pt>
                <c:pt idx="1900">
                  <c:v>2.1535900000000003</c:v>
                </c:pt>
                <c:pt idx="1901">
                  <c:v>2.1384000000000003</c:v>
                </c:pt>
                <c:pt idx="1902">
                  <c:v>2.1531700000000003</c:v>
                </c:pt>
                <c:pt idx="1903">
                  <c:v>2.1478000000000002</c:v>
                </c:pt>
                <c:pt idx="1904">
                  <c:v>2.1569699999999998</c:v>
                </c:pt>
                <c:pt idx="1905">
                  <c:v>2.1435</c:v>
                </c:pt>
                <c:pt idx="1906">
                  <c:v>2.1532199999999997</c:v>
                </c:pt>
                <c:pt idx="1907">
                  <c:v>2.1537299999999999</c:v>
                </c:pt>
                <c:pt idx="1908">
                  <c:v>2.1564699999999997</c:v>
                </c:pt>
                <c:pt idx="1909">
                  <c:v>2.1445400000000001</c:v>
                </c:pt>
                <c:pt idx="1910">
                  <c:v>2.1030600000000002</c:v>
                </c:pt>
                <c:pt idx="1911">
                  <c:v>2.0804</c:v>
                </c:pt>
                <c:pt idx="1912">
                  <c:v>2.0945800000000001</c:v>
                </c:pt>
                <c:pt idx="1913">
                  <c:v>2.0888599999999999</c:v>
                </c:pt>
                <c:pt idx="1914">
                  <c:v>2.1009499999999997</c:v>
                </c:pt>
                <c:pt idx="1915">
                  <c:v>2.08534</c:v>
                </c:pt>
                <c:pt idx="1916">
                  <c:v>2.0934699999999999</c:v>
                </c:pt>
                <c:pt idx="1917">
                  <c:v>2.07199</c:v>
                </c:pt>
                <c:pt idx="1918">
                  <c:v>2.0373699999999997</c:v>
                </c:pt>
                <c:pt idx="1919">
                  <c:v>2.02921</c:v>
                </c:pt>
                <c:pt idx="1920">
                  <c:v>2.0134400000000001</c:v>
                </c:pt>
                <c:pt idx="1921">
                  <c:v>2.03268</c:v>
                </c:pt>
                <c:pt idx="1922">
                  <c:v>2.0422500000000001</c:v>
                </c:pt>
                <c:pt idx="1923">
                  <c:v>2.05091</c:v>
                </c:pt>
                <c:pt idx="1924">
                  <c:v>2.0541900000000002</c:v>
                </c:pt>
                <c:pt idx="1925">
                  <c:v>2.0463299999999998</c:v>
                </c:pt>
                <c:pt idx="1926">
                  <c:v>2.0481799999999999</c:v>
                </c:pt>
                <c:pt idx="1927">
                  <c:v>2.0604499999999999</c:v>
                </c:pt>
                <c:pt idx="1928">
                  <c:v>2.0760200000000002</c:v>
                </c:pt>
                <c:pt idx="1929">
                  <c:v>2.1011799999999998</c:v>
                </c:pt>
                <c:pt idx="1930">
                  <c:v>2.1200199999999998</c:v>
                </c:pt>
                <c:pt idx="1931">
                  <c:v>2.12954</c:v>
                </c:pt>
                <c:pt idx="1932">
                  <c:v>2.11707</c:v>
                </c:pt>
                <c:pt idx="1933">
                  <c:v>2.1303700000000001</c:v>
                </c:pt>
                <c:pt idx="1934">
                  <c:v>2.1575199999999999</c:v>
                </c:pt>
                <c:pt idx="1935">
                  <c:v>2.1532199999999997</c:v>
                </c:pt>
                <c:pt idx="1936">
                  <c:v>2.1462300000000001</c:v>
                </c:pt>
                <c:pt idx="1937">
                  <c:v>2.1472899999999999</c:v>
                </c:pt>
                <c:pt idx="1938">
                  <c:v>2.1585100000000002</c:v>
                </c:pt>
                <c:pt idx="1939">
                  <c:v>2.1531500000000001</c:v>
                </c:pt>
                <c:pt idx="1940">
                  <c:v>2.16777</c:v>
                </c:pt>
                <c:pt idx="1941">
                  <c:v>2.1833800000000001</c:v>
                </c:pt>
                <c:pt idx="1942">
                  <c:v>2.1760700000000002</c:v>
                </c:pt>
                <c:pt idx="1943">
                  <c:v>2.1793100000000001</c:v>
                </c:pt>
                <c:pt idx="1944">
                  <c:v>2.1556500000000001</c:v>
                </c:pt>
                <c:pt idx="1945">
                  <c:v>2.1519499999999998</c:v>
                </c:pt>
                <c:pt idx="1946">
                  <c:v>2.1395900000000001</c:v>
                </c:pt>
                <c:pt idx="1947">
                  <c:v>2.1199499999999998</c:v>
                </c:pt>
                <c:pt idx="1948">
                  <c:v>2.1189800000000001</c:v>
                </c:pt>
                <c:pt idx="1949">
                  <c:v>2.13022</c:v>
                </c:pt>
                <c:pt idx="1950">
                  <c:v>2.12534</c:v>
                </c:pt>
                <c:pt idx="1951">
                  <c:v>2.1200799999999997</c:v>
                </c:pt>
                <c:pt idx="1952">
                  <c:v>2.1134200000000001</c:v>
                </c:pt>
                <c:pt idx="1953">
                  <c:v>2.0827199999999997</c:v>
                </c:pt>
                <c:pt idx="1954">
                  <c:v>2.07334</c:v>
                </c:pt>
                <c:pt idx="1955">
                  <c:v>2.06012</c:v>
                </c:pt>
                <c:pt idx="1956">
                  <c:v>2.06853</c:v>
                </c:pt>
                <c:pt idx="1957">
                  <c:v>2.0612199999999996</c:v>
                </c:pt>
                <c:pt idx="1958">
                  <c:v>2.0686100000000001</c:v>
                </c:pt>
                <c:pt idx="1959">
                  <c:v>2.0806300000000002</c:v>
                </c:pt>
                <c:pt idx="1960">
                  <c:v>2.0745399999999998</c:v>
                </c:pt>
                <c:pt idx="1961">
                  <c:v>2.0571700000000002</c:v>
                </c:pt>
                <c:pt idx="1962">
                  <c:v>2.0668500000000001</c:v>
                </c:pt>
                <c:pt idx="1963">
                  <c:v>2.0992700000000002</c:v>
                </c:pt>
                <c:pt idx="1964">
                  <c:v>2.1198800000000002</c:v>
                </c:pt>
                <c:pt idx="1965">
                  <c:v>2.1177100000000002</c:v>
                </c:pt>
                <c:pt idx="1966">
                  <c:v>2.1151799999999996</c:v>
                </c:pt>
                <c:pt idx="1967">
                  <c:v>2.1372100000000001</c:v>
                </c:pt>
                <c:pt idx="1968">
                  <c:v>2.1435500000000003</c:v>
                </c:pt>
                <c:pt idx="1969">
                  <c:v>2.1558800000000002</c:v>
                </c:pt>
                <c:pt idx="1970">
                  <c:v>2.1461399999999999</c:v>
                </c:pt>
                <c:pt idx="1971">
                  <c:v>2.1469999999999998</c:v>
                </c:pt>
                <c:pt idx="1972">
                  <c:v>2.1781100000000002</c:v>
                </c:pt>
                <c:pt idx="1973">
                  <c:v>2.18865</c:v>
                </c:pt>
                <c:pt idx="1974">
                  <c:v>2.1744499999999998</c:v>
                </c:pt>
                <c:pt idx="1975">
                  <c:v>2.1948300000000001</c:v>
                </c:pt>
                <c:pt idx="1976">
                  <c:v>2.2170999999999998</c:v>
                </c:pt>
                <c:pt idx="1977">
                  <c:v>2.2432600000000003</c:v>
                </c:pt>
                <c:pt idx="1978">
                  <c:v>2.2723800000000001</c:v>
                </c:pt>
                <c:pt idx="1979">
                  <c:v>2.2526100000000002</c:v>
                </c:pt>
                <c:pt idx="1980">
                  <c:v>2.2396799999999999</c:v>
                </c:pt>
                <c:pt idx="1981">
                  <c:v>2.2501899999999999</c:v>
                </c:pt>
                <c:pt idx="1982">
                  <c:v>2.2410399999999999</c:v>
                </c:pt>
                <c:pt idx="1983">
                  <c:v>2.2256399999999998</c:v>
                </c:pt>
                <c:pt idx="1984">
                  <c:v>2.2398099999999999</c:v>
                </c:pt>
                <c:pt idx="1985">
                  <c:v>2.22817</c:v>
                </c:pt>
                <c:pt idx="1986">
                  <c:v>2.25589</c:v>
                </c:pt>
                <c:pt idx="1987">
                  <c:v>2.2531300000000001</c:v>
                </c:pt>
                <c:pt idx="1988">
                  <c:v>2.2495599999999998</c:v>
                </c:pt>
                <c:pt idx="1989">
                  <c:v>2.2505100000000002</c:v>
                </c:pt>
                <c:pt idx="1990">
                  <c:v>2.2576900000000002</c:v>
                </c:pt>
                <c:pt idx="1991">
                  <c:v>2.24248</c:v>
                </c:pt>
                <c:pt idx="1992">
                  <c:v>2.23325</c:v>
                </c:pt>
                <c:pt idx="1993">
                  <c:v>2.2298299999999998</c:v>
                </c:pt>
                <c:pt idx="1994">
                  <c:v>2.2309299999999999</c:v>
                </c:pt>
                <c:pt idx="1995">
                  <c:v>2.2380200000000001</c:v>
                </c:pt>
                <c:pt idx="1996">
                  <c:v>2.2033700000000001</c:v>
                </c:pt>
                <c:pt idx="1997">
                  <c:v>2.2173400000000001</c:v>
                </c:pt>
                <c:pt idx="1998">
                  <c:v>2.2241900000000001</c:v>
                </c:pt>
                <c:pt idx="1999">
                  <c:v>2.2458</c:v>
                </c:pt>
                <c:pt idx="2000">
                  <c:v>2.2564699999999998</c:v>
                </c:pt>
                <c:pt idx="2001">
                  <c:v>2.2509999999999999</c:v>
                </c:pt>
                <c:pt idx="2002">
                  <c:v>2.2637700000000001</c:v>
                </c:pt>
                <c:pt idx="2003">
                  <c:v>2.2709899999999998</c:v>
                </c:pt>
                <c:pt idx="2004">
                  <c:v>2.2939099999999999</c:v>
                </c:pt>
                <c:pt idx="2005">
                  <c:v>2.3017300000000001</c:v>
                </c:pt>
                <c:pt idx="2006">
                  <c:v>2.3206500000000001</c:v>
                </c:pt>
                <c:pt idx="2007">
                  <c:v>2.3304999999999998</c:v>
                </c:pt>
                <c:pt idx="2008">
                  <c:v>2.3352600000000003</c:v>
                </c:pt>
                <c:pt idx="2009">
                  <c:v>2.3378699999999997</c:v>
                </c:pt>
                <c:pt idx="2010">
                  <c:v>2.3421699999999999</c:v>
                </c:pt>
                <c:pt idx="2011">
                  <c:v>2.3388200000000001</c:v>
                </c:pt>
                <c:pt idx="2012">
                  <c:v>2.3445300000000002</c:v>
                </c:pt>
                <c:pt idx="2013">
                  <c:v>2.3416600000000001</c:v>
                </c:pt>
                <c:pt idx="2014">
                  <c:v>2.35853</c:v>
                </c:pt>
                <c:pt idx="2015">
                  <c:v>2.3529400000000003</c:v>
                </c:pt>
                <c:pt idx="2016">
                  <c:v>2.3730700000000002</c:v>
                </c:pt>
                <c:pt idx="2017">
                  <c:v>2.3720100000000004</c:v>
                </c:pt>
                <c:pt idx="2018">
                  <c:v>2.4025700000000003</c:v>
                </c:pt>
                <c:pt idx="2019">
                  <c:v>2.42306</c:v>
                </c:pt>
                <c:pt idx="2020">
                  <c:v>2.43831</c:v>
                </c:pt>
                <c:pt idx="2021">
                  <c:v>2.4841799999999998</c:v>
                </c:pt>
                <c:pt idx="2022">
                  <c:v>2.4915599999999998</c:v>
                </c:pt>
                <c:pt idx="2023">
                  <c:v>2.4930100000000004</c:v>
                </c:pt>
                <c:pt idx="2024">
                  <c:v>2.5009999999999999</c:v>
                </c:pt>
                <c:pt idx="2025">
                  <c:v>2.5450100000000004</c:v>
                </c:pt>
                <c:pt idx="2026">
                  <c:v>2.56595</c:v>
                </c:pt>
                <c:pt idx="2027">
                  <c:v>2.5496500000000002</c:v>
                </c:pt>
                <c:pt idx="2028">
                  <c:v>2.5376099999999999</c:v>
                </c:pt>
                <c:pt idx="2029">
                  <c:v>2.54474</c:v>
                </c:pt>
                <c:pt idx="2030">
                  <c:v>2.5549899999999997</c:v>
                </c:pt>
                <c:pt idx="2031">
                  <c:v>2.5052300000000001</c:v>
                </c:pt>
                <c:pt idx="2032">
                  <c:v>2.52522</c:v>
                </c:pt>
                <c:pt idx="2033">
                  <c:v>2.5454899999999996</c:v>
                </c:pt>
                <c:pt idx="2034">
                  <c:v>2.5419399999999999</c:v>
                </c:pt>
                <c:pt idx="2035">
                  <c:v>2.5020500000000001</c:v>
                </c:pt>
                <c:pt idx="2036">
                  <c:v>2.5024000000000002</c:v>
                </c:pt>
                <c:pt idx="2037">
                  <c:v>2.5290100000000004</c:v>
                </c:pt>
                <c:pt idx="2038">
                  <c:v>2.5464699999999998</c:v>
                </c:pt>
                <c:pt idx="2039">
                  <c:v>2.5230799999999998</c:v>
                </c:pt>
                <c:pt idx="2040">
                  <c:v>2.51905</c:v>
                </c:pt>
                <c:pt idx="2041">
                  <c:v>2.5056100000000003</c:v>
                </c:pt>
                <c:pt idx="2042">
                  <c:v>2.5291900000000003</c:v>
                </c:pt>
                <c:pt idx="2043">
                  <c:v>2.5542899999999999</c:v>
                </c:pt>
                <c:pt idx="2044">
                  <c:v>2.5549499999999998</c:v>
                </c:pt>
                <c:pt idx="2045">
                  <c:v>2.5555100000000004</c:v>
                </c:pt>
                <c:pt idx="2046">
                  <c:v>2.5747399999999998</c:v>
                </c:pt>
                <c:pt idx="2047">
                  <c:v>2.54081</c:v>
                </c:pt>
                <c:pt idx="2048">
                  <c:v>2.5742099999999999</c:v>
                </c:pt>
                <c:pt idx="2049">
                  <c:v>2.58087</c:v>
                </c:pt>
                <c:pt idx="2050">
                  <c:v>2.5770900000000001</c:v>
                </c:pt>
                <c:pt idx="2051">
                  <c:v>2.4983400000000002</c:v>
                </c:pt>
                <c:pt idx="2052">
                  <c:v>2.50373</c:v>
                </c:pt>
                <c:pt idx="2053">
                  <c:v>2.4201899999999998</c:v>
                </c:pt>
                <c:pt idx="2054">
                  <c:v>2.3015400000000001</c:v>
                </c:pt>
                <c:pt idx="2055">
                  <c:v>2.29786</c:v>
                </c:pt>
                <c:pt idx="2056">
                  <c:v>2.3383400000000001</c:v>
                </c:pt>
                <c:pt idx="2057">
                  <c:v>2.3362699999999998</c:v>
                </c:pt>
                <c:pt idx="2058">
                  <c:v>2.3253400000000002</c:v>
                </c:pt>
                <c:pt idx="2059">
                  <c:v>2.2661100000000003</c:v>
                </c:pt>
                <c:pt idx="2060">
                  <c:v>2.1258699999999999</c:v>
                </c:pt>
                <c:pt idx="2061">
                  <c:v>2.0932399999999998</c:v>
                </c:pt>
                <c:pt idx="2062">
                  <c:v>1.8984000000000001</c:v>
                </c:pt>
                <c:pt idx="2063">
                  <c:v>1.8944100000000001</c:v>
                </c:pt>
                <c:pt idx="2064">
                  <c:v>1.8658399999999999</c:v>
                </c:pt>
                <c:pt idx="2065">
                  <c:v>1.8442000000000001</c:v>
                </c:pt>
                <c:pt idx="2066">
                  <c:v>1.7471700000000001</c:v>
                </c:pt>
                <c:pt idx="2067">
                  <c:v>1.8583399999999999</c:v>
                </c:pt>
                <c:pt idx="2068">
                  <c:v>1.9035799999999998</c:v>
                </c:pt>
                <c:pt idx="2069">
                  <c:v>1.8642999999999998</c:v>
                </c:pt>
                <c:pt idx="2070">
                  <c:v>2.0099300000000002</c:v>
                </c:pt>
                <c:pt idx="2071">
                  <c:v>2.0499399999999999</c:v>
                </c:pt>
                <c:pt idx="2072">
                  <c:v>2.0679400000000001</c:v>
                </c:pt>
                <c:pt idx="2073">
                  <c:v>1.9963199999999999</c:v>
                </c:pt>
                <c:pt idx="2074">
                  <c:v>2.0262799999999999</c:v>
                </c:pt>
                <c:pt idx="2075">
                  <c:v>2.0941700000000001</c:v>
                </c:pt>
                <c:pt idx="2076">
                  <c:v>2.0601500000000001</c:v>
                </c:pt>
                <c:pt idx="2077">
                  <c:v>2.0962899999999998</c:v>
                </c:pt>
                <c:pt idx="2078">
                  <c:v>2.1202399999999999</c:v>
                </c:pt>
                <c:pt idx="2079">
                  <c:v>2.1947399999999999</c:v>
                </c:pt>
                <c:pt idx="2080">
                  <c:v>2.2019699999999998</c:v>
                </c:pt>
                <c:pt idx="2081">
                  <c:v>2.2490300000000003</c:v>
                </c:pt>
                <c:pt idx="2082">
                  <c:v>2.2759399999999999</c:v>
                </c:pt>
                <c:pt idx="2083">
                  <c:v>2.2633100000000002</c:v>
                </c:pt>
                <c:pt idx="2084">
                  <c:v>2.2282800000000003</c:v>
                </c:pt>
                <c:pt idx="2085">
                  <c:v>2.2392399999999997</c:v>
                </c:pt>
                <c:pt idx="2086">
                  <c:v>2.14053</c:v>
                </c:pt>
                <c:pt idx="2087">
                  <c:v>2.1482100000000002</c:v>
                </c:pt>
                <c:pt idx="2088">
                  <c:v>2.16574</c:v>
                </c:pt>
                <c:pt idx="2089">
                  <c:v>2.16309</c:v>
                </c:pt>
                <c:pt idx="2090">
                  <c:v>2.1344600000000002</c:v>
                </c:pt>
                <c:pt idx="2091">
                  <c:v>2.19035</c:v>
                </c:pt>
                <c:pt idx="2092">
                  <c:v>2.2105100000000002</c:v>
                </c:pt>
                <c:pt idx="2093">
                  <c:v>2.1829899999999998</c:v>
                </c:pt>
                <c:pt idx="2094">
                  <c:v>2.1970999999999998</c:v>
                </c:pt>
                <c:pt idx="2095">
                  <c:v>2.2293000000000003</c:v>
                </c:pt>
                <c:pt idx="2096">
                  <c:v>2.2591300000000003</c:v>
                </c:pt>
                <c:pt idx="2097">
                  <c:v>2.2426200000000001</c:v>
                </c:pt>
                <c:pt idx="2098">
                  <c:v>2.22465</c:v>
                </c:pt>
                <c:pt idx="2099">
                  <c:v>2.2364899999999999</c:v>
                </c:pt>
                <c:pt idx="2100">
                  <c:v>2.2222399999999998</c:v>
                </c:pt>
                <c:pt idx="2101">
                  <c:v>2.22071</c:v>
                </c:pt>
                <c:pt idx="2102">
                  <c:v>2.2290300000000003</c:v>
                </c:pt>
                <c:pt idx="2103">
                  <c:v>2.2299799999999999</c:v>
                </c:pt>
                <c:pt idx="2104">
                  <c:v>2.20173</c:v>
                </c:pt>
                <c:pt idx="2105">
                  <c:v>2.1891500000000002</c:v>
                </c:pt>
                <c:pt idx="2106">
                  <c:v>2.1856999999999998</c:v>
                </c:pt>
                <c:pt idx="2107">
                  <c:v>2.2553800000000002</c:v>
                </c:pt>
                <c:pt idx="2108">
                  <c:v>2.2682600000000002</c:v>
                </c:pt>
                <c:pt idx="2109">
                  <c:v>2.3214800000000002</c:v>
                </c:pt>
                <c:pt idx="2110">
                  <c:v>2.2867299999999999</c:v>
                </c:pt>
                <c:pt idx="2111">
                  <c:v>2.2944800000000001</c:v>
                </c:pt>
                <c:pt idx="2112">
                  <c:v>2.34077</c:v>
                </c:pt>
                <c:pt idx="2113">
                  <c:v>2.3430399999999998</c:v>
                </c:pt>
                <c:pt idx="2114">
                  <c:v>2.3354899999999996</c:v>
                </c:pt>
                <c:pt idx="2115">
                  <c:v>2.36497</c:v>
                </c:pt>
                <c:pt idx="2116">
                  <c:v>2.3372100000000002</c:v>
                </c:pt>
                <c:pt idx="2117">
                  <c:v>2.3571999999999997</c:v>
                </c:pt>
                <c:pt idx="2118">
                  <c:v>2.3789199999999999</c:v>
                </c:pt>
                <c:pt idx="2119">
                  <c:v>2.3859400000000002</c:v>
                </c:pt>
                <c:pt idx="2120">
                  <c:v>2.3467699999999998</c:v>
                </c:pt>
                <c:pt idx="2121">
                  <c:v>2.3595199999999998</c:v>
                </c:pt>
                <c:pt idx="2122">
                  <c:v>2.3562800000000004</c:v>
                </c:pt>
                <c:pt idx="2123">
                  <c:v>2.3526400000000001</c:v>
                </c:pt>
                <c:pt idx="2124">
                  <c:v>2.3531200000000001</c:v>
                </c:pt>
                <c:pt idx="2125">
                  <c:v>2.3027299999999999</c:v>
                </c:pt>
                <c:pt idx="2126">
                  <c:v>2.2865300000000004</c:v>
                </c:pt>
                <c:pt idx="2127">
                  <c:v>2.30288</c:v>
                </c:pt>
                <c:pt idx="2128">
                  <c:v>2.3060700000000001</c:v>
                </c:pt>
                <c:pt idx="2129">
                  <c:v>2.3012100000000002</c:v>
                </c:pt>
                <c:pt idx="2130">
                  <c:v>2.3111199999999998</c:v>
                </c:pt>
                <c:pt idx="2131">
                  <c:v>2.3097399999999997</c:v>
                </c:pt>
                <c:pt idx="2132">
                  <c:v>2.3256300000000003</c:v>
                </c:pt>
                <c:pt idx="2133">
                  <c:v>2.3004600000000002</c:v>
                </c:pt>
                <c:pt idx="2134">
                  <c:v>2.2995999999999999</c:v>
                </c:pt>
                <c:pt idx="2135">
                  <c:v>2.2978899999999998</c:v>
                </c:pt>
                <c:pt idx="2136">
                  <c:v>2.2866500000000003</c:v>
                </c:pt>
                <c:pt idx="2137">
                  <c:v>2.3155100000000002</c:v>
                </c:pt>
                <c:pt idx="2138">
                  <c:v>2.3291399999999998</c:v>
                </c:pt>
                <c:pt idx="2139">
                  <c:v>2.3474200000000001</c:v>
                </c:pt>
                <c:pt idx="2140">
                  <c:v>2.3393600000000001</c:v>
                </c:pt>
                <c:pt idx="2141">
                  <c:v>2.3399800000000002</c:v>
                </c:pt>
                <c:pt idx="2142">
                  <c:v>2.3176399999999999</c:v>
                </c:pt>
                <c:pt idx="2143">
                  <c:v>2.31758</c:v>
                </c:pt>
                <c:pt idx="2144">
                  <c:v>2.2985000000000002</c:v>
                </c:pt>
                <c:pt idx="2145">
                  <c:v>2.2793699999999997</c:v>
                </c:pt>
                <c:pt idx="2146">
                  <c:v>2.2904400000000003</c:v>
                </c:pt>
                <c:pt idx="2147">
                  <c:v>2.29732</c:v>
                </c:pt>
                <c:pt idx="2148">
                  <c:v>2.3137600000000003</c:v>
                </c:pt>
                <c:pt idx="2149">
                  <c:v>2.34842</c:v>
                </c:pt>
                <c:pt idx="2150">
                  <c:v>2.36517</c:v>
                </c:pt>
                <c:pt idx="2151">
                  <c:v>2.37039</c:v>
                </c:pt>
                <c:pt idx="2152">
                  <c:v>2.3809200000000001</c:v>
                </c:pt>
                <c:pt idx="2153">
                  <c:v>2.3924600000000003</c:v>
                </c:pt>
                <c:pt idx="2154">
                  <c:v>2.4185500000000002</c:v>
                </c:pt>
                <c:pt idx="2155">
                  <c:v>2.4228800000000001</c:v>
                </c:pt>
                <c:pt idx="2156">
                  <c:v>2.4437699999999998</c:v>
                </c:pt>
                <c:pt idx="2157">
                  <c:v>2.4146999999999998</c:v>
                </c:pt>
                <c:pt idx="2158">
                  <c:v>2.4422700000000002</c:v>
                </c:pt>
                <c:pt idx="2159">
                  <c:v>2.4584000000000001</c:v>
                </c:pt>
                <c:pt idx="2160">
                  <c:v>2.4771900000000002</c:v>
                </c:pt>
                <c:pt idx="2161">
                  <c:v>2.5115700000000003</c:v>
                </c:pt>
                <c:pt idx="2162">
                  <c:v>2.5029400000000002</c:v>
                </c:pt>
                <c:pt idx="2163">
                  <c:v>2.4813499999999999</c:v>
                </c:pt>
                <c:pt idx="2164">
                  <c:v>2.4938800000000003</c:v>
                </c:pt>
                <c:pt idx="2165">
                  <c:v>2.5200800000000001</c:v>
                </c:pt>
                <c:pt idx="2166">
                  <c:v>2.5524299999999998</c:v>
                </c:pt>
                <c:pt idx="2167">
                  <c:v>2.5605599999999997</c:v>
                </c:pt>
                <c:pt idx="2168">
                  <c:v>2.5581999999999998</c:v>
                </c:pt>
                <c:pt idx="2169">
                  <c:v>2.5449099999999998</c:v>
                </c:pt>
                <c:pt idx="2170">
                  <c:v>2.5386599999999997</c:v>
                </c:pt>
                <c:pt idx="2171">
                  <c:v>2.5484</c:v>
                </c:pt>
                <c:pt idx="2172">
                  <c:v>2.49227</c:v>
                </c:pt>
                <c:pt idx="2173">
                  <c:v>2.49065</c:v>
                </c:pt>
                <c:pt idx="2174">
                  <c:v>2.5190799999999998</c:v>
                </c:pt>
                <c:pt idx="2175">
                  <c:v>2.5106599999999997</c:v>
                </c:pt>
                <c:pt idx="2176">
                  <c:v>2.5237800000000004</c:v>
                </c:pt>
                <c:pt idx="2177">
                  <c:v>2.5052500000000002</c:v>
                </c:pt>
                <c:pt idx="2178">
                  <c:v>2.4807399999999999</c:v>
                </c:pt>
                <c:pt idx="2179">
                  <c:v>2.45072</c:v>
                </c:pt>
                <c:pt idx="2180">
                  <c:v>2.4829499999999998</c:v>
                </c:pt>
                <c:pt idx="2181">
                  <c:v>2.4716100000000001</c:v>
                </c:pt>
                <c:pt idx="2182">
                  <c:v>2.4564400000000002</c:v>
                </c:pt>
                <c:pt idx="2183">
                  <c:v>2.4529800000000002</c:v>
                </c:pt>
                <c:pt idx="2184">
                  <c:v>2.4549000000000003</c:v>
                </c:pt>
                <c:pt idx="2185">
                  <c:v>2.43845</c:v>
                </c:pt>
                <c:pt idx="2186">
                  <c:v>2.4365000000000001</c:v>
                </c:pt>
                <c:pt idx="2187">
                  <c:v>2.4603000000000002</c:v>
                </c:pt>
                <c:pt idx="2188">
                  <c:v>2.47749</c:v>
                </c:pt>
                <c:pt idx="2189">
                  <c:v>2.4913799999999999</c:v>
                </c:pt>
                <c:pt idx="2190">
                  <c:v>2.5256099999999999</c:v>
                </c:pt>
                <c:pt idx="2191">
                  <c:v>2.5172800000000004</c:v>
                </c:pt>
                <c:pt idx="2192">
                  <c:v>2.5264799999999998</c:v>
                </c:pt>
                <c:pt idx="2193">
                  <c:v>2.53247</c:v>
                </c:pt>
                <c:pt idx="2194">
                  <c:v>2.4579499999999999</c:v>
                </c:pt>
                <c:pt idx="2195">
                  <c:v>2.4629400000000001</c:v>
                </c:pt>
                <c:pt idx="2196">
                  <c:v>2.4666300000000003</c:v>
                </c:pt>
                <c:pt idx="2197">
                  <c:v>2.4688099999999999</c:v>
                </c:pt>
                <c:pt idx="2198">
                  <c:v>2.4590300000000003</c:v>
                </c:pt>
                <c:pt idx="2199">
                  <c:v>2.4872299999999998</c:v>
                </c:pt>
                <c:pt idx="2200">
                  <c:v>2.4796199999999997</c:v>
                </c:pt>
                <c:pt idx="2201">
                  <c:v>2.4687299999999999</c:v>
                </c:pt>
                <c:pt idx="2202">
                  <c:v>2.4540900000000003</c:v>
                </c:pt>
                <c:pt idx="2203">
                  <c:v>2.4579400000000002</c:v>
                </c:pt>
                <c:pt idx="2204">
                  <c:v>2.47282</c:v>
                </c:pt>
                <c:pt idx="2205">
                  <c:v>2.4818500000000001</c:v>
                </c:pt>
                <c:pt idx="2206">
                  <c:v>2.4485700000000001</c:v>
                </c:pt>
                <c:pt idx="2207">
                  <c:v>2.4670799999999997</c:v>
                </c:pt>
                <c:pt idx="2208">
                  <c:v>2.4486500000000002</c:v>
                </c:pt>
                <c:pt idx="2209">
                  <c:v>2.4645300000000003</c:v>
                </c:pt>
                <c:pt idx="2210">
                  <c:v>2.4472800000000001</c:v>
                </c:pt>
                <c:pt idx="2211">
                  <c:v>2.4694699999999998</c:v>
                </c:pt>
                <c:pt idx="2212">
                  <c:v>2.4313600000000002</c:v>
                </c:pt>
                <c:pt idx="2213">
                  <c:v>2.4222800000000002</c:v>
                </c:pt>
                <c:pt idx="2214">
                  <c:v>2.4149099999999999</c:v>
                </c:pt>
                <c:pt idx="2215">
                  <c:v>2.4371100000000001</c:v>
                </c:pt>
                <c:pt idx="2216">
                  <c:v>2.4278200000000001</c:v>
                </c:pt>
                <c:pt idx="2217">
                  <c:v>2.4590700000000001</c:v>
                </c:pt>
                <c:pt idx="2218">
                  <c:v>2.4700900000000003</c:v>
                </c:pt>
                <c:pt idx="2219">
                  <c:v>2.45018</c:v>
                </c:pt>
                <c:pt idx="2220">
                  <c:v>2.4276799999999996</c:v>
                </c:pt>
                <c:pt idx="2221">
                  <c:v>2.35982</c:v>
                </c:pt>
                <c:pt idx="2222">
                  <c:v>2.38266</c:v>
                </c:pt>
                <c:pt idx="2223">
                  <c:v>2.3867500000000001</c:v>
                </c:pt>
                <c:pt idx="2224">
                  <c:v>2.4135800000000001</c:v>
                </c:pt>
                <c:pt idx="2225">
                  <c:v>2.45309</c:v>
                </c:pt>
                <c:pt idx="2226">
                  <c:v>2.4895200000000002</c:v>
                </c:pt>
                <c:pt idx="2227">
                  <c:v>2.5207600000000001</c:v>
                </c:pt>
                <c:pt idx="2228">
                  <c:v>2.5873600000000003</c:v>
                </c:pt>
                <c:pt idx="2229">
                  <c:v>2.5916700000000001</c:v>
                </c:pt>
                <c:pt idx="2230">
                  <c:v>2.62568</c:v>
                </c:pt>
                <c:pt idx="2231">
                  <c:v>2.6248800000000001</c:v>
                </c:pt>
                <c:pt idx="2232">
                  <c:v>2.6377600000000001</c:v>
                </c:pt>
                <c:pt idx="2233">
                  <c:v>2.6852100000000001</c:v>
                </c:pt>
                <c:pt idx="2234">
                  <c:v>2.6657299999999999</c:v>
                </c:pt>
                <c:pt idx="2235">
                  <c:v>2.69937</c:v>
                </c:pt>
                <c:pt idx="2236">
                  <c:v>2.6828099999999999</c:v>
                </c:pt>
                <c:pt idx="2237">
                  <c:v>2.6872399999999996</c:v>
                </c:pt>
                <c:pt idx="2238">
                  <c:v>2.6912099999999999</c:v>
                </c:pt>
                <c:pt idx="2239">
                  <c:v>2.7104599999999999</c:v>
                </c:pt>
                <c:pt idx="2240">
                  <c:v>2.7284000000000002</c:v>
                </c:pt>
                <c:pt idx="2241">
                  <c:v>2.7340100000000001</c:v>
                </c:pt>
                <c:pt idx="2242">
                  <c:v>2.7367499999999998</c:v>
                </c:pt>
                <c:pt idx="2243">
                  <c:v>2.69299</c:v>
                </c:pt>
                <c:pt idx="2244">
                  <c:v>2.7274400000000001</c:v>
                </c:pt>
                <c:pt idx="2245">
                  <c:v>2.76437</c:v>
                </c:pt>
                <c:pt idx="2246">
                  <c:v>2.7368000000000001</c:v>
                </c:pt>
                <c:pt idx="2247">
                  <c:v>2.7547199999999998</c:v>
                </c:pt>
                <c:pt idx="2248">
                  <c:v>2.7736199999999998</c:v>
                </c:pt>
                <c:pt idx="2249">
                  <c:v>2.7630300000000001</c:v>
                </c:pt>
                <c:pt idx="2250">
                  <c:v>2.7709000000000001</c:v>
                </c:pt>
                <c:pt idx="2251">
                  <c:v>2.8022600000000004</c:v>
                </c:pt>
                <c:pt idx="2252">
                  <c:v>2.8035300000000003</c:v>
                </c:pt>
                <c:pt idx="2253">
                  <c:v>2.8088500000000001</c:v>
                </c:pt>
                <c:pt idx="2254">
                  <c:v>2.81413</c:v>
                </c:pt>
                <c:pt idx="2255">
                  <c:v>2.8456599999999996</c:v>
                </c:pt>
                <c:pt idx="2256">
                  <c:v>2.8440100000000004</c:v>
                </c:pt>
                <c:pt idx="2257">
                  <c:v>2.8401100000000001</c:v>
                </c:pt>
                <c:pt idx="2258">
                  <c:v>2.7810199999999998</c:v>
                </c:pt>
                <c:pt idx="2259">
                  <c:v>2.8355300000000003</c:v>
                </c:pt>
                <c:pt idx="2260">
                  <c:v>2.8524000000000003</c:v>
                </c:pt>
                <c:pt idx="2261">
                  <c:v>2.8483000000000001</c:v>
                </c:pt>
                <c:pt idx="2262">
                  <c:v>2.8661099999999999</c:v>
                </c:pt>
                <c:pt idx="2263">
                  <c:v>2.8896700000000002</c:v>
                </c:pt>
                <c:pt idx="2264">
                  <c:v>2.88652</c:v>
                </c:pt>
                <c:pt idx="2265">
                  <c:v>2.8755500000000001</c:v>
                </c:pt>
                <c:pt idx="2266">
                  <c:v>2.9345300000000001</c:v>
                </c:pt>
                <c:pt idx="2267">
                  <c:v>2.95214</c:v>
                </c:pt>
                <c:pt idx="2268">
                  <c:v>2.9599199999999999</c:v>
                </c:pt>
                <c:pt idx="2269">
                  <c:v>3.0305399999999998</c:v>
                </c:pt>
                <c:pt idx="2270">
                  <c:v>3.03911</c:v>
                </c:pt>
                <c:pt idx="2271">
                  <c:v>3.03268</c:v>
                </c:pt>
                <c:pt idx="2272">
                  <c:v>3.0082399999999998</c:v>
                </c:pt>
                <c:pt idx="2273">
                  <c:v>3.0457100000000001</c:v>
                </c:pt>
                <c:pt idx="2274">
                  <c:v>3.0213899999999998</c:v>
                </c:pt>
                <c:pt idx="2275">
                  <c:v>3.0293999999999999</c:v>
                </c:pt>
                <c:pt idx="2276">
                  <c:v>3.01736</c:v>
                </c:pt>
                <c:pt idx="2277">
                  <c:v>3.0361799999999999</c:v>
                </c:pt>
                <c:pt idx="2278">
                  <c:v>3.00047</c:v>
                </c:pt>
                <c:pt idx="2279">
                  <c:v>2.9796499999999999</c:v>
                </c:pt>
                <c:pt idx="2280">
                  <c:v>3.00814</c:v>
                </c:pt>
                <c:pt idx="2281">
                  <c:v>3.0090599999999998</c:v>
                </c:pt>
                <c:pt idx="2282">
                  <c:v>2.9690599999999998</c:v>
                </c:pt>
                <c:pt idx="2283">
                  <c:v>2.96</c:v>
                </c:pt>
                <c:pt idx="2284">
                  <c:v>2.9113899999999999</c:v>
                </c:pt>
                <c:pt idx="2285">
                  <c:v>2.9267600000000003</c:v>
                </c:pt>
                <c:pt idx="2286">
                  <c:v>2.9695999999999998</c:v>
                </c:pt>
                <c:pt idx="2287">
                  <c:v>2.9556199999999997</c:v>
                </c:pt>
                <c:pt idx="2288">
                  <c:v>2.9665500000000002</c:v>
                </c:pt>
                <c:pt idx="2289">
                  <c:v>2.9755500000000001</c:v>
                </c:pt>
                <c:pt idx="2290">
                  <c:v>3.0086500000000003</c:v>
                </c:pt>
                <c:pt idx="2291">
                  <c:v>2.9927199999999998</c:v>
                </c:pt>
                <c:pt idx="2292">
                  <c:v>2.9694699999999998</c:v>
                </c:pt>
                <c:pt idx="2293">
                  <c:v>2.9791300000000001</c:v>
                </c:pt>
                <c:pt idx="2294">
                  <c:v>2.98108</c:v>
                </c:pt>
                <c:pt idx="2295">
                  <c:v>3.01417</c:v>
                </c:pt>
                <c:pt idx="2296">
                  <c:v>3.03281</c:v>
                </c:pt>
                <c:pt idx="2297">
                  <c:v>2.9862899999999999</c:v>
                </c:pt>
                <c:pt idx="2298">
                  <c:v>2.96258</c:v>
                </c:pt>
                <c:pt idx="2299">
                  <c:v>3.0085600000000001</c:v>
                </c:pt>
                <c:pt idx="2300">
                  <c:v>3.01159</c:v>
                </c:pt>
                <c:pt idx="2301">
                  <c:v>3.0094400000000001</c:v>
                </c:pt>
                <c:pt idx="2302">
                  <c:v>2.9868999999999999</c:v>
                </c:pt>
                <c:pt idx="2303">
                  <c:v>3.0160500000000003</c:v>
                </c:pt>
                <c:pt idx="2304">
                  <c:v>2.9837500000000001</c:v>
                </c:pt>
                <c:pt idx="2305">
                  <c:v>2.99749</c:v>
                </c:pt>
                <c:pt idx="2306">
                  <c:v>3.0077699999999998</c:v>
                </c:pt>
                <c:pt idx="2307">
                  <c:v>3.02033</c:v>
                </c:pt>
                <c:pt idx="2308">
                  <c:v>3.00603</c:v>
                </c:pt>
                <c:pt idx="2309">
                  <c:v>3.0067199999999996</c:v>
                </c:pt>
                <c:pt idx="2310">
                  <c:v>3.0305399999999998</c:v>
                </c:pt>
                <c:pt idx="2311">
                  <c:v>3.0186799999999998</c:v>
                </c:pt>
                <c:pt idx="2312">
                  <c:v>3.0472899999999998</c:v>
                </c:pt>
                <c:pt idx="2313">
                  <c:v>3.06569</c:v>
                </c:pt>
                <c:pt idx="2314">
                  <c:v>3.0839799999999999</c:v>
                </c:pt>
                <c:pt idx="2315">
                  <c:v>3.0835700000000004</c:v>
                </c:pt>
                <c:pt idx="2316">
                  <c:v>3.0441599999999998</c:v>
                </c:pt>
                <c:pt idx="2317">
                  <c:v>3.0442399999999998</c:v>
                </c:pt>
                <c:pt idx="2318">
                  <c:v>3.0201100000000003</c:v>
                </c:pt>
                <c:pt idx="2319">
                  <c:v>3.0264199999999999</c:v>
                </c:pt>
                <c:pt idx="2320">
                  <c:v>3.00745</c:v>
                </c:pt>
                <c:pt idx="2321">
                  <c:v>3.01891</c:v>
                </c:pt>
                <c:pt idx="2322">
                  <c:v>2.9969699999999997</c:v>
                </c:pt>
                <c:pt idx="2323">
                  <c:v>3.0325500000000001</c:v>
                </c:pt>
                <c:pt idx="2324">
                  <c:v>3.0525900000000004</c:v>
                </c:pt>
                <c:pt idx="2325">
                  <c:v>3.0589499999999998</c:v>
                </c:pt>
                <c:pt idx="2326">
                  <c:v>3.0801699999999999</c:v>
                </c:pt>
                <c:pt idx="2327">
                  <c:v>3.06934</c:v>
                </c:pt>
                <c:pt idx="2328">
                  <c:v>3.0902500000000002</c:v>
                </c:pt>
                <c:pt idx="2329">
                  <c:v>3.0758800000000002</c:v>
                </c:pt>
                <c:pt idx="2330">
                  <c:v>3.05504</c:v>
                </c:pt>
                <c:pt idx="2331">
                  <c:v>3.0735300000000003</c:v>
                </c:pt>
                <c:pt idx="2332">
                  <c:v>3.0855100000000002</c:v>
                </c:pt>
                <c:pt idx="2333">
                  <c:v>3.0743800000000001</c:v>
                </c:pt>
                <c:pt idx="2334">
                  <c:v>3.1088800000000001</c:v>
                </c:pt>
                <c:pt idx="2335">
                  <c:v>3.1297600000000001</c:v>
                </c:pt>
                <c:pt idx="2336">
                  <c:v>3.14283</c:v>
                </c:pt>
                <c:pt idx="2337">
                  <c:v>3.14723</c:v>
                </c:pt>
                <c:pt idx="2338">
                  <c:v>3.1766000000000001</c:v>
                </c:pt>
                <c:pt idx="2339">
                  <c:v>3.1652499999999999</c:v>
                </c:pt>
                <c:pt idx="2340">
                  <c:v>3.1474099999999998</c:v>
                </c:pt>
                <c:pt idx="2341">
                  <c:v>3.1730300000000002</c:v>
                </c:pt>
                <c:pt idx="2342">
                  <c:v>3.2028300000000001</c:v>
                </c:pt>
                <c:pt idx="2343">
                  <c:v>3.2177600000000002</c:v>
                </c:pt>
                <c:pt idx="2344">
                  <c:v>3.22438</c:v>
                </c:pt>
                <c:pt idx="2345">
                  <c:v>3.1789200000000002</c:v>
                </c:pt>
                <c:pt idx="2346">
                  <c:v>3.1458400000000002</c:v>
                </c:pt>
                <c:pt idx="2347">
                  <c:v>3.13104</c:v>
                </c:pt>
                <c:pt idx="2348">
                  <c:v>3.1042199999999998</c:v>
                </c:pt>
                <c:pt idx="2349">
                  <c:v>3.1347300000000002</c:v>
                </c:pt>
                <c:pt idx="2350">
                  <c:v>3.1730900000000002</c:v>
                </c:pt>
                <c:pt idx="2351">
                  <c:v>3.1782900000000001</c:v>
                </c:pt>
                <c:pt idx="2352">
                  <c:v>3.1978200000000001</c:v>
                </c:pt>
                <c:pt idx="2353">
                  <c:v>3.1898299999999997</c:v>
                </c:pt>
                <c:pt idx="2354">
                  <c:v>3.1671199999999997</c:v>
                </c:pt>
                <c:pt idx="2355">
                  <c:v>3.1702900000000001</c:v>
                </c:pt>
                <c:pt idx="2356">
                  <c:v>3.1412300000000002</c:v>
                </c:pt>
                <c:pt idx="2357">
                  <c:v>3.1408400000000003</c:v>
                </c:pt>
                <c:pt idx="2358">
                  <c:v>3.1472199999999999</c:v>
                </c:pt>
                <c:pt idx="2359">
                  <c:v>3.1850100000000001</c:v>
                </c:pt>
                <c:pt idx="2360">
                  <c:v>3.1361999999999997</c:v>
                </c:pt>
                <c:pt idx="2361">
                  <c:v>3.15354</c:v>
                </c:pt>
                <c:pt idx="2362">
                  <c:v>3.1591499999999999</c:v>
                </c:pt>
                <c:pt idx="2363">
                  <c:v>3.1560199999999998</c:v>
                </c:pt>
                <c:pt idx="2364">
                  <c:v>3.15943</c:v>
                </c:pt>
                <c:pt idx="2365">
                  <c:v>3.15937</c:v>
                </c:pt>
                <c:pt idx="2366">
                  <c:v>3.1611899999999999</c:v>
                </c:pt>
                <c:pt idx="2367">
                  <c:v>3.1626799999999999</c:v>
                </c:pt>
                <c:pt idx="2368">
                  <c:v>3.1621700000000001</c:v>
                </c:pt>
                <c:pt idx="2369">
                  <c:v>3.1983800000000002</c:v>
                </c:pt>
                <c:pt idx="2370">
                  <c:v>3.2285700000000004</c:v>
                </c:pt>
                <c:pt idx="2371">
                  <c:v>3.2252700000000001</c:v>
                </c:pt>
                <c:pt idx="2372">
                  <c:v>3.2136499999999999</c:v>
                </c:pt>
                <c:pt idx="2373">
                  <c:v>3.2233400000000003</c:v>
                </c:pt>
                <c:pt idx="2374">
                  <c:v>3.2190700000000003</c:v>
                </c:pt>
                <c:pt idx="2375">
                  <c:v>3.2369499999999998</c:v>
                </c:pt>
                <c:pt idx="2376">
                  <c:v>3.2411099999999999</c:v>
                </c:pt>
                <c:pt idx="2377">
                  <c:v>3.2480100000000003</c:v>
                </c:pt>
                <c:pt idx="2378">
                  <c:v>3.2603899999999997</c:v>
                </c:pt>
                <c:pt idx="2379">
                  <c:v>3.23536</c:v>
                </c:pt>
                <c:pt idx="2380">
                  <c:v>3.2288999999999999</c:v>
                </c:pt>
                <c:pt idx="2381">
                  <c:v>3.2057800000000003</c:v>
                </c:pt>
                <c:pt idx="2382">
                  <c:v>3.18737</c:v>
                </c:pt>
                <c:pt idx="2383">
                  <c:v>3.2</c:v>
                </c:pt>
                <c:pt idx="2384">
                  <c:v>3.1982199999999996</c:v>
                </c:pt>
                <c:pt idx="2385">
                  <c:v>3.2061799999999998</c:v>
                </c:pt>
                <c:pt idx="2386">
                  <c:v>3.1704699999999999</c:v>
                </c:pt>
                <c:pt idx="2387">
                  <c:v>3.1690800000000001</c:v>
                </c:pt>
                <c:pt idx="2388">
                  <c:v>3.1653800000000003</c:v>
                </c:pt>
                <c:pt idx="2389">
                  <c:v>3.1242299999999998</c:v>
                </c:pt>
                <c:pt idx="2390">
                  <c:v>3.1573099999999998</c:v>
                </c:pt>
                <c:pt idx="2391">
                  <c:v>3.1689099999999999</c:v>
                </c:pt>
                <c:pt idx="2392">
                  <c:v>3.1704499999999998</c:v>
                </c:pt>
                <c:pt idx="2393">
                  <c:v>3.1846700000000001</c:v>
                </c:pt>
                <c:pt idx="2394">
                  <c:v>3.1703200000000002</c:v>
                </c:pt>
                <c:pt idx="2395">
                  <c:v>3.1870100000000003</c:v>
                </c:pt>
                <c:pt idx="2396">
                  <c:v>3.1584499999999998</c:v>
                </c:pt>
                <c:pt idx="2397">
                  <c:v>3.1635399999999998</c:v>
                </c:pt>
                <c:pt idx="2398">
                  <c:v>3.1675900000000001</c:v>
                </c:pt>
                <c:pt idx="2399">
                  <c:v>3.1834699999999998</c:v>
                </c:pt>
                <c:pt idx="2400">
                  <c:v>3.1584499999999998</c:v>
                </c:pt>
                <c:pt idx="2401">
                  <c:v>3.1301100000000002</c:v>
                </c:pt>
                <c:pt idx="2402">
                  <c:v>3.09396</c:v>
                </c:pt>
                <c:pt idx="2403">
                  <c:v>3.0229299999999997</c:v>
                </c:pt>
                <c:pt idx="2404">
                  <c:v>3.0239000000000003</c:v>
                </c:pt>
                <c:pt idx="2405">
                  <c:v>3.0470900000000003</c:v>
                </c:pt>
                <c:pt idx="2406">
                  <c:v>3.0709499999999998</c:v>
                </c:pt>
                <c:pt idx="2407">
                  <c:v>3.05932</c:v>
                </c:pt>
                <c:pt idx="2408">
                  <c:v>3.0670900000000003</c:v>
                </c:pt>
                <c:pt idx="2409">
                  <c:v>3.0735000000000001</c:v>
                </c:pt>
                <c:pt idx="2410">
                  <c:v>3.1040700000000001</c:v>
                </c:pt>
                <c:pt idx="2411">
                  <c:v>3.1313400000000002</c:v>
                </c:pt>
                <c:pt idx="2412">
                  <c:v>3.10256</c:v>
                </c:pt>
                <c:pt idx="2413">
                  <c:v>3.1094899999999996</c:v>
                </c:pt>
                <c:pt idx="2414">
                  <c:v>3.1050500000000003</c:v>
                </c:pt>
                <c:pt idx="2415">
                  <c:v>3.1103899999999998</c:v>
                </c:pt>
                <c:pt idx="2416">
                  <c:v>3.1229699999999996</c:v>
                </c:pt>
                <c:pt idx="2417">
                  <c:v>3.0938499999999998</c:v>
                </c:pt>
                <c:pt idx="2418">
                  <c:v>3.0944199999999999</c:v>
                </c:pt>
                <c:pt idx="2419">
                  <c:v>3.1141000000000001</c:v>
                </c:pt>
                <c:pt idx="2420">
                  <c:v>3.1220100000000004</c:v>
                </c:pt>
                <c:pt idx="2421">
                  <c:v>3.1171100000000003</c:v>
                </c:pt>
                <c:pt idx="2422">
                  <c:v>3.1058499999999998</c:v>
                </c:pt>
                <c:pt idx="2423">
                  <c:v>3.1096399999999997</c:v>
                </c:pt>
                <c:pt idx="2424">
                  <c:v>3.1194299999999999</c:v>
                </c:pt>
                <c:pt idx="2425">
                  <c:v>3.1044399999999999</c:v>
                </c:pt>
                <c:pt idx="2426">
                  <c:v>3.06596</c:v>
                </c:pt>
                <c:pt idx="2427">
                  <c:v>3.05918</c:v>
                </c:pt>
                <c:pt idx="2428">
                  <c:v>3.0925599999999998</c:v>
                </c:pt>
                <c:pt idx="2429">
                  <c:v>3.1117399999999997</c:v>
                </c:pt>
                <c:pt idx="2430">
                  <c:v>3.1262099999999999</c:v>
                </c:pt>
                <c:pt idx="2431">
                  <c:v>3.1047399999999996</c:v>
                </c:pt>
                <c:pt idx="2432">
                  <c:v>3.1252</c:v>
                </c:pt>
                <c:pt idx="2433">
                  <c:v>3.1526799999999997</c:v>
                </c:pt>
                <c:pt idx="2434">
                  <c:v>3.13869</c:v>
                </c:pt>
                <c:pt idx="2435">
                  <c:v>3.1650800000000001</c:v>
                </c:pt>
                <c:pt idx="2436">
                  <c:v>3.1836599999999997</c:v>
                </c:pt>
                <c:pt idx="2437">
                  <c:v>3.1942199999999996</c:v>
                </c:pt>
                <c:pt idx="2438">
                  <c:v>3.2083699999999999</c:v>
                </c:pt>
                <c:pt idx="2439">
                  <c:v>3.1904499999999998</c:v>
                </c:pt>
                <c:pt idx="2440">
                  <c:v>3.1913800000000001</c:v>
                </c:pt>
                <c:pt idx="2441">
                  <c:v>3.1457899999999999</c:v>
                </c:pt>
                <c:pt idx="2442">
                  <c:v>3.1493899999999999</c:v>
                </c:pt>
                <c:pt idx="2443">
                  <c:v>3.17421</c:v>
                </c:pt>
                <c:pt idx="2444">
                  <c:v>3.1680600000000001</c:v>
                </c:pt>
                <c:pt idx="2445">
                  <c:v>3.1641300000000001</c:v>
                </c:pt>
                <c:pt idx="2446">
                  <c:v>3.16391</c:v>
                </c:pt>
                <c:pt idx="2447">
                  <c:v>3.14018</c:v>
                </c:pt>
                <c:pt idx="2448">
                  <c:v>3.0927600000000002</c:v>
                </c:pt>
                <c:pt idx="2449">
                  <c:v>3.0972900000000001</c:v>
                </c:pt>
                <c:pt idx="2450">
                  <c:v>3.14358</c:v>
                </c:pt>
                <c:pt idx="2451">
                  <c:v>3.1444999999999999</c:v>
                </c:pt>
                <c:pt idx="2452">
                  <c:v>3.1358600000000001</c:v>
                </c:pt>
                <c:pt idx="2453">
                  <c:v>3.1513499999999999</c:v>
                </c:pt>
                <c:pt idx="2454">
                  <c:v>3.1188000000000002</c:v>
                </c:pt>
                <c:pt idx="2455">
                  <c:v>3.1071300000000002</c:v>
                </c:pt>
                <c:pt idx="2456">
                  <c:v>3.1238299999999999</c:v>
                </c:pt>
                <c:pt idx="2457">
                  <c:v>3.1135199999999998</c:v>
                </c:pt>
                <c:pt idx="2458">
                  <c:v>3.1086399999999998</c:v>
                </c:pt>
                <c:pt idx="2459">
                  <c:v>3.1727300000000001</c:v>
                </c:pt>
                <c:pt idx="2460">
                  <c:v>3.16079</c:v>
                </c:pt>
                <c:pt idx="2461">
                  <c:v>3.21753</c:v>
                </c:pt>
                <c:pt idx="2462">
                  <c:v>3.2433899999999998</c:v>
                </c:pt>
                <c:pt idx="2463">
                  <c:v>3.2639800000000001</c:v>
                </c:pt>
                <c:pt idx="2464">
                  <c:v>3.2774399999999999</c:v>
                </c:pt>
                <c:pt idx="2465">
                  <c:v>3.26505</c:v>
                </c:pt>
                <c:pt idx="2466">
                  <c:v>3.29358</c:v>
                </c:pt>
                <c:pt idx="2467">
                  <c:v>3.2958499999999997</c:v>
                </c:pt>
                <c:pt idx="2468">
                  <c:v>3.3103400000000001</c:v>
                </c:pt>
                <c:pt idx="2469">
                  <c:v>3.3246899999999999</c:v>
                </c:pt>
                <c:pt idx="2470">
                  <c:v>3.3267399999999996</c:v>
                </c:pt>
                <c:pt idx="2471">
                  <c:v>3.2791300000000003</c:v>
                </c:pt>
                <c:pt idx="2472">
                  <c:v>3.2820500000000004</c:v>
                </c:pt>
                <c:pt idx="2473">
                  <c:v>3.3048099999999998</c:v>
                </c:pt>
                <c:pt idx="2474">
                  <c:v>3.2947800000000003</c:v>
                </c:pt>
                <c:pt idx="2475">
                  <c:v>3.27162</c:v>
                </c:pt>
                <c:pt idx="2476">
                  <c:v>3.2508900000000001</c:v>
                </c:pt>
                <c:pt idx="2477">
                  <c:v>3.2185000000000001</c:v>
                </c:pt>
                <c:pt idx="2478">
                  <c:v>3.2451099999999999</c:v>
                </c:pt>
                <c:pt idx="2479">
                  <c:v>3.2240199999999999</c:v>
                </c:pt>
                <c:pt idx="2480">
                  <c:v>3.20357</c:v>
                </c:pt>
                <c:pt idx="2481">
                  <c:v>3.2084099999999998</c:v>
                </c:pt>
                <c:pt idx="2482">
                  <c:v>3.2412100000000001</c:v>
                </c:pt>
                <c:pt idx="2483">
                  <c:v>3.2317399999999998</c:v>
                </c:pt>
                <c:pt idx="2484">
                  <c:v>3.2266599999999999</c:v>
                </c:pt>
                <c:pt idx="2485">
                  <c:v>3.2401399999999998</c:v>
                </c:pt>
                <c:pt idx="2486">
                  <c:v>3.2046999999999999</c:v>
                </c:pt>
                <c:pt idx="2487">
                  <c:v>3.22261</c:v>
                </c:pt>
                <c:pt idx="2488">
                  <c:v>3.2124000000000001</c:v>
                </c:pt>
                <c:pt idx="2489">
                  <c:v>3.21753</c:v>
                </c:pt>
                <c:pt idx="2490">
                  <c:v>3.1838200000000003</c:v>
                </c:pt>
                <c:pt idx="2491">
                  <c:v>3.13029</c:v>
                </c:pt>
                <c:pt idx="2492">
                  <c:v>3.04372</c:v>
                </c:pt>
                <c:pt idx="2493">
                  <c:v>3.0678899999999998</c:v>
                </c:pt>
                <c:pt idx="2494">
                  <c:v>3.0649000000000002</c:v>
                </c:pt>
                <c:pt idx="2495">
                  <c:v>3.0758899999999998</c:v>
                </c:pt>
                <c:pt idx="2496">
                  <c:v>2.9820900000000004</c:v>
                </c:pt>
                <c:pt idx="2497">
                  <c:v>2.9956399999999999</c:v>
                </c:pt>
                <c:pt idx="2498">
                  <c:v>2.9984699999999997</c:v>
                </c:pt>
                <c:pt idx="2499">
                  <c:v>3.0198299999999998</c:v>
                </c:pt>
                <c:pt idx="2500">
                  <c:v>3.03546</c:v>
                </c:pt>
                <c:pt idx="2501">
                  <c:v>3.0117500000000001</c:v>
                </c:pt>
                <c:pt idx="2502">
                  <c:v>2.9643099999999998</c:v>
                </c:pt>
                <c:pt idx="2503">
                  <c:v>3.0083600000000001</c:v>
                </c:pt>
                <c:pt idx="2504">
                  <c:v>2.9622199999999999</c:v>
                </c:pt>
                <c:pt idx="2505">
                  <c:v>2.9831799999999999</c:v>
                </c:pt>
                <c:pt idx="2506">
                  <c:v>2.96245</c:v>
                </c:pt>
                <c:pt idx="2507">
                  <c:v>2.8614199999999999</c:v>
                </c:pt>
                <c:pt idx="2508">
                  <c:v>2.8458299999999999</c:v>
                </c:pt>
                <c:pt idx="2509">
                  <c:v>2.8475000000000001</c:v>
                </c:pt>
                <c:pt idx="2510">
                  <c:v>2.9318200000000001</c:v>
                </c:pt>
                <c:pt idx="2511">
                  <c:v>2.92516</c:v>
                </c:pt>
                <c:pt idx="2512">
                  <c:v>2.8968400000000001</c:v>
                </c:pt>
                <c:pt idx="2513">
                  <c:v>2.9013599999999999</c:v>
                </c:pt>
                <c:pt idx="2514">
                  <c:v>2.9331799999999997</c:v>
                </c:pt>
                <c:pt idx="2515">
                  <c:v>2.9171199999999997</c:v>
                </c:pt>
                <c:pt idx="2516">
                  <c:v>2.91276</c:v>
                </c:pt>
                <c:pt idx="2517">
                  <c:v>2.94028</c:v>
                </c:pt>
                <c:pt idx="2518">
                  <c:v>2.9633000000000003</c:v>
                </c:pt>
                <c:pt idx="2519">
                  <c:v>2.9426700000000001</c:v>
                </c:pt>
                <c:pt idx="2520">
                  <c:v>2.97228</c:v>
                </c:pt>
                <c:pt idx="2521">
                  <c:v>3.01816</c:v>
                </c:pt>
                <c:pt idx="2522">
                  <c:v>3.0412399999999997</c:v>
                </c:pt>
                <c:pt idx="2523">
                  <c:v>3.0057600000000004</c:v>
                </c:pt>
                <c:pt idx="2524">
                  <c:v>2.9596900000000002</c:v>
                </c:pt>
                <c:pt idx="2525">
                  <c:v>2.9596900000000002</c:v>
                </c:pt>
                <c:pt idx="2526">
                  <c:v>2.9529399999999999</c:v>
                </c:pt>
                <c:pt idx="2527">
                  <c:v>2.9900900000000004</c:v>
                </c:pt>
                <c:pt idx="2528">
                  <c:v>3.01763</c:v>
                </c:pt>
                <c:pt idx="2529">
                  <c:v>2.9224200000000002</c:v>
                </c:pt>
                <c:pt idx="2530">
                  <c:v>2.8878900000000001</c:v>
                </c:pt>
                <c:pt idx="2531">
                  <c:v>2.8611500000000003</c:v>
                </c:pt>
                <c:pt idx="2532">
                  <c:v>2.7145900000000003</c:v>
                </c:pt>
                <c:pt idx="2533">
                  <c:v>2.7928600000000001</c:v>
                </c:pt>
                <c:pt idx="2534">
                  <c:v>2.8401799999999997</c:v>
                </c:pt>
                <c:pt idx="2535">
                  <c:v>2.7878400000000001</c:v>
                </c:pt>
                <c:pt idx="2536">
                  <c:v>2.63408</c:v>
                </c:pt>
                <c:pt idx="2537">
                  <c:v>2.6427499999999999</c:v>
                </c:pt>
                <c:pt idx="2538">
                  <c:v>2.6960100000000002</c:v>
                </c:pt>
                <c:pt idx="2539">
                  <c:v>2.7367699999999999</c:v>
                </c:pt>
                <c:pt idx="2540">
                  <c:v>2.7521</c:v>
                </c:pt>
                <c:pt idx="2541">
                  <c:v>2.7612399999999999</c:v>
                </c:pt>
                <c:pt idx="2542">
                  <c:v>2.76823</c:v>
                </c:pt>
                <c:pt idx="2543">
                  <c:v>2.7605</c:v>
                </c:pt>
                <c:pt idx="2544">
                  <c:v>2.7242100000000002</c:v>
                </c:pt>
                <c:pt idx="2545">
                  <c:v>2.7295199999999999</c:v>
                </c:pt>
                <c:pt idx="2546">
                  <c:v>2.7259000000000002</c:v>
                </c:pt>
                <c:pt idx="2547">
                  <c:v>2.7882399999999996</c:v>
                </c:pt>
                <c:pt idx="2548">
                  <c:v>2.84958</c:v>
                </c:pt>
                <c:pt idx="2549">
                  <c:v>2.8594400000000002</c:v>
                </c:pt>
                <c:pt idx="2550">
                  <c:v>2.7914299999999996</c:v>
                </c:pt>
                <c:pt idx="2551">
                  <c:v>2.75902</c:v>
                </c:pt>
                <c:pt idx="2552">
                  <c:v>2.8226499999999999</c:v>
                </c:pt>
                <c:pt idx="2553">
                  <c:v>2.8723700000000001</c:v>
                </c:pt>
                <c:pt idx="2554">
                  <c:v>2.7923100000000001</c:v>
                </c:pt>
                <c:pt idx="2555">
                  <c:v>2.7305300000000003</c:v>
                </c:pt>
                <c:pt idx="2556">
                  <c:v>2.4763000000000002</c:v>
                </c:pt>
                <c:pt idx="2557">
                  <c:v>2.51667</c:v>
                </c:pt>
                <c:pt idx="2558">
                  <c:v>1.8192999999999999</c:v>
                </c:pt>
                <c:pt idx="2559">
                  <c:v>2.1445400000000001</c:v>
                </c:pt>
                <c:pt idx="2560">
                  <c:v>2.1445400000000001</c:v>
                </c:pt>
                <c:pt idx="2561">
                  <c:v>2.1445400000000001</c:v>
                </c:pt>
                <c:pt idx="2562">
                  <c:v>2.0723799999999999</c:v>
                </c:pt>
                <c:pt idx="2563">
                  <c:v>2.0388299999999999</c:v>
                </c:pt>
                <c:pt idx="2564">
                  <c:v>2.1561300000000001</c:v>
                </c:pt>
                <c:pt idx="2565">
                  <c:v>2.29373</c:v>
                </c:pt>
                <c:pt idx="2566">
                  <c:v>2.3304899999999997</c:v>
                </c:pt>
                <c:pt idx="2567">
                  <c:v>2.3395700000000001</c:v>
                </c:pt>
                <c:pt idx="2568">
                  <c:v>2.2483899999999997</c:v>
                </c:pt>
                <c:pt idx="2569">
                  <c:v>2.2375400000000001</c:v>
                </c:pt>
                <c:pt idx="2570">
                  <c:v>2.2433000000000001</c:v>
                </c:pt>
                <c:pt idx="2571">
                  <c:v>2.2181899999999999</c:v>
                </c:pt>
                <c:pt idx="2572">
                  <c:v>2.2002100000000002</c:v>
                </c:pt>
                <c:pt idx="2573">
                  <c:v>2.1948499999999997</c:v>
                </c:pt>
                <c:pt idx="2574">
                  <c:v>2.1833499999999999</c:v>
                </c:pt>
                <c:pt idx="2575">
                  <c:v>2.0796000000000001</c:v>
                </c:pt>
                <c:pt idx="2576">
                  <c:v>2.0921099999999999</c:v>
                </c:pt>
                <c:pt idx="2577">
                  <c:v>2.0533000000000001</c:v>
                </c:pt>
                <c:pt idx="2578">
                  <c:v>2.0353699999999999</c:v>
                </c:pt>
                <c:pt idx="2579">
                  <c:v>2.0653800000000002</c:v>
                </c:pt>
                <c:pt idx="2580">
                  <c:v>2.0442399999999998</c:v>
                </c:pt>
                <c:pt idx="2581">
                  <c:v>2.02182</c:v>
                </c:pt>
                <c:pt idx="2582">
                  <c:v>1.9847000000000001</c:v>
                </c:pt>
                <c:pt idx="2583">
                  <c:v>2.0581199999999997</c:v>
                </c:pt>
                <c:pt idx="2584">
                  <c:v>2.1141900000000002</c:v>
                </c:pt>
                <c:pt idx="2585">
                  <c:v>2.0941000000000001</c:v>
                </c:pt>
                <c:pt idx="2586">
                  <c:v>2.1404899999999998</c:v>
                </c:pt>
                <c:pt idx="2587">
                  <c:v>2.0956799999999998</c:v>
                </c:pt>
                <c:pt idx="2588">
                  <c:v>2.11985</c:v>
                </c:pt>
                <c:pt idx="2589">
                  <c:v>2.1139600000000001</c:v>
                </c:pt>
                <c:pt idx="2590">
                  <c:v>2.1128800000000001</c:v>
                </c:pt>
                <c:pt idx="2591">
                  <c:v>2.05437</c:v>
                </c:pt>
                <c:pt idx="2592">
                  <c:v>2.0564100000000001</c:v>
                </c:pt>
                <c:pt idx="2593">
                  <c:v>2.0948000000000002</c:v>
                </c:pt>
                <c:pt idx="2594">
                  <c:v>2.12961</c:v>
                </c:pt>
                <c:pt idx="2595">
                  <c:v>2.15978</c:v>
                </c:pt>
                <c:pt idx="2596">
                  <c:v>2.1533500000000001</c:v>
                </c:pt>
                <c:pt idx="2597">
                  <c:v>2.0995100000000004</c:v>
                </c:pt>
                <c:pt idx="2598">
                  <c:v>2.03288</c:v>
                </c:pt>
                <c:pt idx="2599">
                  <c:v>2.0173700000000001</c:v>
                </c:pt>
                <c:pt idx="2600">
                  <c:v>2.0527199999999999</c:v>
                </c:pt>
                <c:pt idx="2601">
                  <c:v>2.09219</c:v>
                </c:pt>
                <c:pt idx="2602">
                  <c:v>2.1019200000000002</c:v>
                </c:pt>
                <c:pt idx="2603">
                  <c:v>2.0830799999999998</c:v>
                </c:pt>
                <c:pt idx="2604">
                  <c:v>2.0529699999999997</c:v>
                </c:pt>
                <c:pt idx="2605">
                  <c:v>2.0658699999999999</c:v>
                </c:pt>
                <c:pt idx="2606">
                  <c:v>2.0326</c:v>
                </c:pt>
                <c:pt idx="2607">
                  <c:v>2.0054400000000001</c:v>
                </c:pt>
                <c:pt idx="2608">
                  <c:v>1.97994</c:v>
                </c:pt>
                <c:pt idx="2609">
                  <c:v>1.9877499999999999</c:v>
                </c:pt>
                <c:pt idx="2610">
                  <c:v>2.0031600000000003</c:v>
                </c:pt>
                <c:pt idx="2611">
                  <c:v>1.9808399999999999</c:v>
                </c:pt>
                <c:pt idx="2612">
                  <c:v>1.98176</c:v>
                </c:pt>
                <c:pt idx="2613">
                  <c:v>1.9817199999999999</c:v>
                </c:pt>
                <c:pt idx="2614">
                  <c:v>1.99762</c:v>
                </c:pt>
                <c:pt idx="2615">
                  <c:v>2.0379300000000002</c:v>
                </c:pt>
                <c:pt idx="2616">
                  <c:v>2.0305800000000001</c:v>
                </c:pt>
                <c:pt idx="2617">
                  <c:v>2.0773999999999999</c:v>
                </c:pt>
                <c:pt idx="2618">
                  <c:v>2.0504600000000002</c:v>
                </c:pt>
                <c:pt idx="2619">
                  <c:v>2.0511200000000001</c:v>
                </c:pt>
                <c:pt idx="2620">
                  <c:v>2.0716999999999999</c:v>
                </c:pt>
                <c:pt idx="2621">
                  <c:v>2.0772900000000001</c:v>
                </c:pt>
                <c:pt idx="2622">
                  <c:v>2.10182</c:v>
                </c:pt>
                <c:pt idx="2623">
                  <c:v>2.0863299999999998</c:v>
                </c:pt>
                <c:pt idx="2624">
                  <c:v>2.0843499999999997</c:v>
                </c:pt>
                <c:pt idx="2625">
                  <c:v>1.98058</c:v>
                </c:pt>
                <c:pt idx="2626">
                  <c:v>1.98976</c:v>
                </c:pt>
                <c:pt idx="2627">
                  <c:v>1.99231</c:v>
                </c:pt>
                <c:pt idx="2628">
                  <c:v>1.9943900000000001</c:v>
                </c:pt>
                <c:pt idx="2629">
                  <c:v>2.0039600000000002</c:v>
                </c:pt>
                <c:pt idx="2630">
                  <c:v>2.00685</c:v>
                </c:pt>
                <c:pt idx="2631">
                  <c:v>2.0048599999999999</c:v>
                </c:pt>
                <c:pt idx="2632">
                  <c:v>1.96085</c:v>
                </c:pt>
                <c:pt idx="2633">
                  <c:v>1.92377</c:v>
                </c:pt>
                <c:pt idx="2634">
                  <c:v>1.8724499999999999</c:v>
                </c:pt>
                <c:pt idx="2635">
                  <c:v>1.8613900000000001</c:v>
                </c:pt>
                <c:pt idx="2636">
                  <c:v>1.90215</c:v>
                </c:pt>
                <c:pt idx="2637">
                  <c:v>1.8998900000000001</c:v>
                </c:pt>
                <c:pt idx="2638">
                  <c:v>1.8708099999999999</c:v>
                </c:pt>
                <c:pt idx="2639">
                  <c:v>1.8749500000000001</c:v>
                </c:pt>
                <c:pt idx="2640">
                  <c:v>1.84616</c:v>
                </c:pt>
                <c:pt idx="2641">
                  <c:v>1.8705799999999999</c:v>
                </c:pt>
                <c:pt idx="2642">
                  <c:v>1.8884799999999999</c:v>
                </c:pt>
                <c:pt idx="2643">
                  <c:v>1.9265999999999999</c:v>
                </c:pt>
                <c:pt idx="2644">
                  <c:v>1.9290699999999998</c:v>
                </c:pt>
                <c:pt idx="2645">
                  <c:v>1.9237899999999999</c:v>
                </c:pt>
                <c:pt idx="2646">
                  <c:v>1.9521700000000002</c:v>
                </c:pt>
                <c:pt idx="2647">
                  <c:v>1.9298</c:v>
                </c:pt>
                <c:pt idx="2648">
                  <c:v>1.89835</c:v>
                </c:pt>
                <c:pt idx="2649">
                  <c:v>1.8866800000000001</c:v>
                </c:pt>
                <c:pt idx="2650">
                  <c:v>1.86795</c:v>
                </c:pt>
                <c:pt idx="2651">
                  <c:v>1.8213499999999998</c:v>
                </c:pt>
                <c:pt idx="2652">
                  <c:v>1.8493199999999999</c:v>
                </c:pt>
                <c:pt idx="2653">
                  <c:v>1.87615</c:v>
                </c:pt>
                <c:pt idx="2654">
                  <c:v>1.90096</c:v>
                </c:pt>
                <c:pt idx="2655">
                  <c:v>1.8935599999999999</c:v>
                </c:pt>
                <c:pt idx="2656">
                  <c:v>1.9119900000000001</c:v>
                </c:pt>
                <c:pt idx="2657">
                  <c:v>1.93085</c:v>
                </c:pt>
                <c:pt idx="2658">
                  <c:v>1.9640799999999998</c:v>
                </c:pt>
                <c:pt idx="2659">
                  <c:v>1.95631</c:v>
                </c:pt>
                <c:pt idx="2660">
                  <c:v>1.9507999999999999</c:v>
                </c:pt>
                <c:pt idx="2661">
                  <c:v>1.9484000000000001</c:v>
                </c:pt>
                <c:pt idx="2662">
                  <c:v>1.96682</c:v>
                </c:pt>
                <c:pt idx="2663">
                  <c:v>1.9847600000000001</c:v>
                </c:pt>
                <c:pt idx="2664">
                  <c:v>1.97506</c:v>
                </c:pt>
                <c:pt idx="2665">
                  <c:v>1.9809000000000001</c:v>
                </c:pt>
                <c:pt idx="2666">
                  <c:v>1.9984500000000001</c:v>
                </c:pt>
                <c:pt idx="2667">
                  <c:v>2.0139300000000002</c:v>
                </c:pt>
                <c:pt idx="2668">
                  <c:v>2.0159799999999999</c:v>
                </c:pt>
                <c:pt idx="2669">
                  <c:v>2.0667900000000001</c:v>
                </c:pt>
                <c:pt idx="2670">
                  <c:v>2.0770300000000002</c:v>
                </c:pt>
                <c:pt idx="2671">
                  <c:v>2.1041399999999997</c:v>
                </c:pt>
                <c:pt idx="2672">
                  <c:v>2.1452900000000001</c:v>
                </c:pt>
                <c:pt idx="2673">
                  <c:v>2.0903100000000001</c:v>
                </c:pt>
                <c:pt idx="2674">
                  <c:v>2.0752899999999999</c:v>
                </c:pt>
                <c:pt idx="2675">
                  <c:v>2.0633900000000001</c:v>
                </c:pt>
                <c:pt idx="2676">
                  <c:v>2.0859399999999999</c:v>
                </c:pt>
                <c:pt idx="2677">
                  <c:v>2.1027199999999997</c:v>
                </c:pt>
                <c:pt idx="2678">
                  <c:v>2.0988699999999998</c:v>
                </c:pt>
                <c:pt idx="2679">
                  <c:v>2.0846399999999998</c:v>
                </c:pt>
                <c:pt idx="2680">
                  <c:v>2.0891599999999997</c:v>
                </c:pt>
                <c:pt idx="2681">
                  <c:v>2.0784400000000001</c:v>
                </c:pt>
                <c:pt idx="2682">
                  <c:v>2.0762399999999999</c:v>
                </c:pt>
                <c:pt idx="2683">
                  <c:v>1.9251199999999999</c:v>
                </c:pt>
                <c:pt idx="2684">
                  <c:v>1.8390199999999999</c:v>
                </c:pt>
                <c:pt idx="2685">
                  <c:v>1.8632299999999999</c:v>
                </c:pt>
                <c:pt idx="2686">
                  <c:v>1.7742500000000001</c:v>
                </c:pt>
                <c:pt idx="2687">
                  <c:v>1.63886</c:v>
                </c:pt>
                <c:pt idx="2688">
                  <c:v>1.64133</c:v>
                </c:pt>
                <c:pt idx="2689">
                  <c:v>1.6492599999999999</c:v>
                </c:pt>
                <c:pt idx="2690">
                  <c:v>1.6305699999999999</c:v>
                </c:pt>
                <c:pt idx="2691">
                  <c:v>1.63595</c:v>
                </c:pt>
                <c:pt idx="2692">
                  <c:v>1.7205299999999999</c:v>
                </c:pt>
                <c:pt idx="2693">
                  <c:v>1.7218599999999999</c:v>
                </c:pt>
                <c:pt idx="2694">
                  <c:v>1.7052499999999999</c:v>
                </c:pt>
                <c:pt idx="2695">
                  <c:v>1.69828</c:v>
                </c:pt>
                <c:pt idx="2696">
                  <c:v>1.6399000000000001</c:v>
                </c:pt>
                <c:pt idx="2697">
                  <c:v>1.63365</c:v>
                </c:pt>
                <c:pt idx="2698">
                  <c:v>1.6752400000000001</c:v>
                </c:pt>
                <c:pt idx="2699">
                  <c:v>1.67035</c:v>
                </c:pt>
                <c:pt idx="2700">
                  <c:v>1.6754500000000001</c:v>
                </c:pt>
                <c:pt idx="2701">
                  <c:v>1.6734599999999999</c:v>
                </c:pt>
                <c:pt idx="2702">
                  <c:v>1.7340100000000001</c:v>
                </c:pt>
                <c:pt idx="2703">
                  <c:v>1.75373</c:v>
                </c:pt>
                <c:pt idx="2704">
                  <c:v>1.7147399999999999</c:v>
                </c:pt>
                <c:pt idx="2705">
                  <c:v>1.7584500000000001</c:v>
                </c:pt>
                <c:pt idx="2706">
                  <c:v>1.77284</c:v>
                </c:pt>
                <c:pt idx="2707">
                  <c:v>1.79156</c:v>
                </c:pt>
                <c:pt idx="2708">
                  <c:v>1.83622</c:v>
                </c:pt>
                <c:pt idx="2709">
                  <c:v>1.8346800000000001</c:v>
                </c:pt>
                <c:pt idx="2710">
                  <c:v>1.88296</c:v>
                </c:pt>
                <c:pt idx="2711">
                  <c:v>1.8843299999999998</c:v>
                </c:pt>
                <c:pt idx="2712">
                  <c:v>1.87843</c:v>
                </c:pt>
                <c:pt idx="2713">
                  <c:v>1.87863</c:v>
                </c:pt>
                <c:pt idx="2714">
                  <c:v>1.8798900000000001</c:v>
                </c:pt>
                <c:pt idx="2715">
                  <c:v>1.86673</c:v>
                </c:pt>
                <c:pt idx="2716">
                  <c:v>1.9092499999999999</c:v>
                </c:pt>
                <c:pt idx="2717">
                  <c:v>1.9129100000000001</c:v>
                </c:pt>
                <c:pt idx="2718">
                  <c:v>1.88147</c:v>
                </c:pt>
                <c:pt idx="2719">
                  <c:v>1.9068099999999999</c:v>
                </c:pt>
                <c:pt idx="2720">
                  <c:v>1.92527</c:v>
                </c:pt>
                <c:pt idx="2721">
                  <c:v>1.9381600000000001</c:v>
                </c:pt>
                <c:pt idx="2722">
                  <c:v>1.9223599999999998</c:v>
                </c:pt>
                <c:pt idx="2723">
                  <c:v>1.92055</c:v>
                </c:pt>
                <c:pt idx="2724">
                  <c:v>1.91022</c:v>
                </c:pt>
                <c:pt idx="2725">
                  <c:v>1.9044100000000002</c:v>
                </c:pt>
                <c:pt idx="2726">
                  <c:v>1.8725699999999998</c:v>
                </c:pt>
                <c:pt idx="2727">
                  <c:v>1.90225</c:v>
                </c:pt>
                <c:pt idx="2728">
                  <c:v>1.91544</c:v>
                </c:pt>
                <c:pt idx="2729">
                  <c:v>1.91577</c:v>
                </c:pt>
                <c:pt idx="2730">
                  <c:v>1.9070199999999999</c:v>
                </c:pt>
                <c:pt idx="2731">
                  <c:v>1.9047000000000001</c:v>
                </c:pt>
                <c:pt idx="2732">
                  <c:v>1.9135</c:v>
                </c:pt>
                <c:pt idx="2733">
                  <c:v>1.90276</c:v>
                </c:pt>
                <c:pt idx="2734">
                  <c:v>1.91913</c:v>
                </c:pt>
                <c:pt idx="2735">
                  <c:v>1.90872</c:v>
                </c:pt>
                <c:pt idx="2736">
                  <c:v>1.9243699999999999</c:v>
                </c:pt>
                <c:pt idx="2737">
                  <c:v>1.9121700000000001</c:v>
                </c:pt>
                <c:pt idx="2738">
                  <c:v>1.90899</c:v>
                </c:pt>
                <c:pt idx="2739">
                  <c:v>1.91133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FF90-4EC7-AF03-482CDE1DD74C}"/>
            </c:ext>
          </c:extLst>
        </c:ser>
        <c:ser>
          <c:idx val="4"/>
          <c:order val="4"/>
          <c:tx>
            <c:strRef>
              <c:f>'сравнительный график'!$F$1</c:f>
              <c:strCache>
                <c:ptCount val="1"/>
                <c:pt idx="0">
                  <c:v>Вектор устойчивого развития полной доходности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'сравнительный график'!$A$2:$A$2741</c:f>
              <c:numCache>
                <c:formatCode>m/d/yyyy</c:formatCode>
                <c:ptCount val="2740"/>
                <c:pt idx="0">
                  <c:v>40907</c:v>
                </c:pt>
                <c:pt idx="1">
                  <c:v>40911</c:v>
                </c:pt>
                <c:pt idx="2">
                  <c:v>40912</c:v>
                </c:pt>
                <c:pt idx="3">
                  <c:v>40913</c:v>
                </c:pt>
                <c:pt idx="4">
                  <c:v>40914</c:v>
                </c:pt>
                <c:pt idx="5">
                  <c:v>40917</c:v>
                </c:pt>
                <c:pt idx="6">
                  <c:v>40918</c:v>
                </c:pt>
                <c:pt idx="7">
                  <c:v>40919</c:v>
                </c:pt>
                <c:pt idx="8">
                  <c:v>40920</c:v>
                </c:pt>
                <c:pt idx="9">
                  <c:v>40921</c:v>
                </c:pt>
                <c:pt idx="10">
                  <c:v>40924</c:v>
                </c:pt>
                <c:pt idx="11">
                  <c:v>40925</c:v>
                </c:pt>
                <c:pt idx="12">
                  <c:v>40926</c:v>
                </c:pt>
                <c:pt idx="13">
                  <c:v>40927</c:v>
                </c:pt>
                <c:pt idx="14">
                  <c:v>40928</c:v>
                </c:pt>
                <c:pt idx="15">
                  <c:v>40931</c:v>
                </c:pt>
                <c:pt idx="16">
                  <c:v>40932</c:v>
                </c:pt>
                <c:pt idx="17">
                  <c:v>40933</c:v>
                </c:pt>
                <c:pt idx="18">
                  <c:v>40934</c:v>
                </c:pt>
                <c:pt idx="19">
                  <c:v>40935</c:v>
                </c:pt>
                <c:pt idx="20">
                  <c:v>40938</c:v>
                </c:pt>
                <c:pt idx="21">
                  <c:v>40939</c:v>
                </c:pt>
                <c:pt idx="22">
                  <c:v>40940</c:v>
                </c:pt>
                <c:pt idx="23">
                  <c:v>40941</c:v>
                </c:pt>
                <c:pt idx="24">
                  <c:v>40942</c:v>
                </c:pt>
                <c:pt idx="25">
                  <c:v>40945</c:v>
                </c:pt>
                <c:pt idx="26">
                  <c:v>40946</c:v>
                </c:pt>
                <c:pt idx="27">
                  <c:v>40947</c:v>
                </c:pt>
                <c:pt idx="28">
                  <c:v>40948</c:v>
                </c:pt>
                <c:pt idx="29">
                  <c:v>40949</c:v>
                </c:pt>
                <c:pt idx="30">
                  <c:v>40952</c:v>
                </c:pt>
                <c:pt idx="31">
                  <c:v>40953</c:v>
                </c:pt>
                <c:pt idx="32">
                  <c:v>40954</c:v>
                </c:pt>
                <c:pt idx="33">
                  <c:v>40955</c:v>
                </c:pt>
                <c:pt idx="34">
                  <c:v>40956</c:v>
                </c:pt>
                <c:pt idx="35">
                  <c:v>40959</c:v>
                </c:pt>
                <c:pt idx="36">
                  <c:v>40960</c:v>
                </c:pt>
                <c:pt idx="37">
                  <c:v>40961</c:v>
                </c:pt>
                <c:pt idx="38">
                  <c:v>40963</c:v>
                </c:pt>
                <c:pt idx="39">
                  <c:v>40966</c:v>
                </c:pt>
                <c:pt idx="40">
                  <c:v>40967</c:v>
                </c:pt>
                <c:pt idx="41">
                  <c:v>40968</c:v>
                </c:pt>
                <c:pt idx="42">
                  <c:v>40969</c:v>
                </c:pt>
                <c:pt idx="43">
                  <c:v>40970</c:v>
                </c:pt>
                <c:pt idx="44">
                  <c:v>40973</c:v>
                </c:pt>
                <c:pt idx="45">
                  <c:v>40974</c:v>
                </c:pt>
                <c:pt idx="46">
                  <c:v>40975</c:v>
                </c:pt>
                <c:pt idx="47">
                  <c:v>40979</c:v>
                </c:pt>
                <c:pt idx="48">
                  <c:v>40980</c:v>
                </c:pt>
                <c:pt idx="49">
                  <c:v>40981</c:v>
                </c:pt>
                <c:pt idx="50">
                  <c:v>40982</c:v>
                </c:pt>
                <c:pt idx="51">
                  <c:v>40983</c:v>
                </c:pt>
                <c:pt idx="52">
                  <c:v>40984</c:v>
                </c:pt>
                <c:pt idx="53">
                  <c:v>40987</c:v>
                </c:pt>
                <c:pt idx="54">
                  <c:v>40988</c:v>
                </c:pt>
                <c:pt idx="55">
                  <c:v>40989</c:v>
                </c:pt>
                <c:pt idx="56">
                  <c:v>40990</c:v>
                </c:pt>
                <c:pt idx="57">
                  <c:v>40991</c:v>
                </c:pt>
                <c:pt idx="58">
                  <c:v>40994</c:v>
                </c:pt>
                <c:pt idx="59">
                  <c:v>40995</c:v>
                </c:pt>
                <c:pt idx="60">
                  <c:v>40996</c:v>
                </c:pt>
                <c:pt idx="61">
                  <c:v>40997</c:v>
                </c:pt>
                <c:pt idx="62">
                  <c:v>40998</c:v>
                </c:pt>
                <c:pt idx="63">
                  <c:v>41001</c:v>
                </c:pt>
                <c:pt idx="64">
                  <c:v>41002</c:v>
                </c:pt>
                <c:pt idx="65">
                  <c:v>41003</c:v>
                </c:pt>
                <c:pt idx="66">
                  <c:v>41004</c:v>
                </c:pt>
                <c:pt idx="67">
                  <c:v>41005</c:v>
                </c:pt>
                <c:pt idx="68">
                  <c:v>41008</c:v>
                </c:pt>
                <c:pt idx="69">
                  <c:v>41009</c:v>
                </c:pt>
                <c:pt idx="70">
                  <c:v>41010</c:v>
                </c:pt>
                <c:pt idx="71">
                  <c:v>41011</c:v>
                </c:pt>
                <c:pt idx="72">
                  <c:v>41012</c:v>
                </c:pt>
                <c:pt idx="73">
                  <c:v>41015</c:v>
                </c:pt>
                <c:pt idx="74">
                  <c:v>41016</c:v>
                </c:pt>
                <c:pt idx="75">
                  <c:v>41017</c:v>
                </c:pt>
                <c:pt idx="76">
                  <c:v>41018</c:v>
                </c:pt>
                <c:pt idx="77">
                  <c:v>41019</c:v>
                </c:pt>
                <c:pt idx="78">
                  <c:v>41022</c:v>
                </c:pt>
                <c:pt idx="79">
                  <c:v>41023</c:v>
                </c:pt>
                <c:pt idx="80">
                  <c:v>41024</c:v>
                </c:pt>
                <c:pt idx="81">
                  <c:v>41025</c:v>
                </c:pt>
                <c:pt idx="82">
                  <c:v>41026</c:v>
                </c:pt>
                <c:pt idx="83">
                  <c:v>41027</c:v>
                </c:pt>
                <c:pt idx="84">
                  <c:v>41031</c:v>
                </c:pt>
                <c:pt idx="85">
                  <c:v>41032</c:v>
                </c:pt>
                <c:pt idx="86">
                  <c:v>41033</c:v>
                </c:pt>
                <c:pt idx="87">
                  <c:v>41034</c:v>
                </c:pt>
                <c:pt idx="88">
                  <c:v>41036</c:v>
                </c:pt>
                <c:pt idx="89">
                  <c:v>41037</c:v>
                </c:pt>
                <c:pt idx="90">
                  <c:v>41039</c:v>
                </c:pt>
                <c:pt idx="91">
                  <c:v>41040</c:v>
                </c:pt>
                <c:pt idx="92">
                  <c:v>41041</c:v>
                </c:pt>
                <c:pt idx="93">
                  <c:v>41043</c:v>
                </c:pt>
                <c:pt idx="94">
                  <c:v>41044</c:v>
                </c:pt>
                <c:pt idx="95">
                  <c:v>41045</c:v>
                </c:pt>
                <c:pt idx="96">
                  <c:v>41046</c:v>
                </c:pt>
                <c:pt idx="97">
                  <c:v>41047</c:v>
                </c:pt>
                <c:pt idx="98">
                  <c:v>41050</c:v>
                </c:pt>
                <c:pt idx="99">
                  <c:v>41051</c:v>
                </c:pt>
                <c:pt idx="100">
                  <c:v>41052</c:v>
                </c:pt>
                <c:pt idx="101">
                  <c:v>41053</c:v>
                </c:pt>
                <c:pt idx="102">
                  <c:v>41054</c:v>
                </c:pt>
                <c:pt idx="103">
                  <c:v>41057</c:v>
                </c:pt>
                <c:pt idx="104">
                  <c:v>41058</c:v>
                </c:pt>
                <c:pt idx="105">
                  <c:v>41059</c:v>
                </c:pt>
                <c:pt idx="106">
                  <c:v>41060</c:v>
                </c:pt>
                <c:pt idx="107">
                  <c:v>41061</c:v>
                </c:pt>
                <c:pt idx="108">
                  <c:v>41064</c:v>
                </c:pt>
                <c:pt idx="109">
                  <c:v>41065</c:v>
                </c:pt>
                <c:pt idx="110">
                  <c:v>41066</c:v>
                </c:pt>
                <c:pt idx="111">
                  <c:v>41067</c:v>
                </c:pt>
                <c:pt idx="112">
                  <c:v>41068</c:v>
                </c:pt>
                <c:pt idx="113">
                  <c:v>41069</c:v>
                </c:pt>
                <c:pt idx="114">
                  <c:v>41073</c:v>
                </c:pt>
                <c:pt idx="115">
                  <c:v>41074</c:v>
                </c:pt>
                <c:pt idx="116">
                  <c:v>41075</c:v>
                </c:pt>
                <c:pt idx="117">
                  <c:v>41078</c:v>
                </c:pt>
                <c:pt idx="118">
                  <c:v>41079</c:v>
                </c:pt>
                <c:pt idx="119">
                  <c:v>41080</c:v>
                </c:pt>
                <c:pt idx="120">
                  <c:v>41081</c:v>
                </c:pt>
                <c:pt idx="121">
                  <c:v>41082</c:v>
                </c:pt>
                <c:pt idx="122">
                  <c:v>41085</c:v>
                </c:pt>
                <c:pt idx="123">
                  <c:v>41086</c:v>
                </c:pt>
                <c:pt idx="124">
                  <c:v>41087</c:v>
                </c:pt>
                <c:pt idx="125">
                  <c:v>41088</c:v>
                </c:pt>
                <c:pt idx="126">
                  <c:v>41089</c:v>
                </c:pt>
                <c:pt idx="127">
                  <c:v>41092</c:v>
                </c:pt>
                <c:pt idx="128">
                  <c:v>41093</c:v>
                </c:pt>
                <c:pt idx="129">
                  <c:v>41094</c:v>
                </c:pt>
                <c:pt idx="130">
                  <c:v>41095</c:v>
                </c:pt>
                <c:pt idx="131">
                  <c:v>41096</c:v>
                </c:pt>
                <c:pt idx="132">
                  <c:v>41099</c:v>
                </c:pt>
                <c:pt idx="133">
                  <c:v>41100</c:v>
                </c:pt>
                <c:pt idx="134">
                  <c:v>41101</c:v>
                </c:pt>
                <c:pt idx="135">
                  <c:v>41102</c:v>
                </c:pt>
                <c:pt idx="136">
                  <c:v>41103</c:v>
                </c:pt>
                <c:pt idx="137">
                  <c:v>41106</c:v>
                </c:pt>
                <c:pt idx="138">
                  <c:v>41107</c:v>
                </c:pt>
                <c:pt idx="139">
                  <c:v>41108</c:v>
                </c:pt>
                <c:pt idx="140">
                  <c:v>41109</c:v>
                </c:pt>
                <c:pt idx="141">
                  <c:v>41110</c:v>
                </c:pt>
                <c:pt idx="142">
                  <c:v>41113</c:v>
                </c:pt>
                <c:pt idx="143">
                  <c:v>41114</c:v>
                </c:pt>
                <c:pt idx="144">
                  <c:v>41115</c:v>
                </c:pt>
                <c:pt idx="145">
                  <c:v>41116</c:v>
                </c:pt>
                <c:pt idx="146">
                  <c:v>41117</c:v>
                </c:pt>
                <c:pt idx="147">
                  <c:v>41120</c:v>
                </c:pt>
                <c:pt idx="148">
                  <c:v>41121</c:v>
                </c:pt>
                <c:pt idx="149">
                  <c:v>41122</c:v>
                </c:pt>
                <c:pt idx="150">
                  <c:v>41123</c:v>
                </c:pt>
                <c:pt idx="151">
                  <c:v>41124</c:v>
                </c:pt>
                <c:pt idx="152">
                  <c:v>41127</c:v>
                </c:pt>
                <c:pt idx="153">
                  <c:v>41128</c:v>
                </c:pt>
                <c:pt idx="154">
                  <c:v>41129</c:v>
                </c:pt>
                <c:pt idx="155">
                  <c:v>41130</c:v>
                </c:pt>
                <c:pt idx="156">
                  <c:v>41131</c:v>
                </c:pt>
                <c:pt idx="157">
                  <c:v>41134</c:v>
                </c:pt>
                <c:pt idx="158">
                  <c:v>41135</c:v>
                </c:pt>
                <c:pt idx="159">
                  <c:v>41136</c:v>
                </c:pt>
                <c:pt idx="160">
                  <c:v>41137</c:v>
                </c:pt>
                <c:pt idx="161">
                  <c:v>41138</c:v>
                </c:pt>
                <c:pt idx="162">
                  <c:v>41141</c:v>
                </c:pt>
                <c:pt idx="163">
                  <c:v>41142</c:v>
                </c:pt>
                <c:pt idx="164">
                  <c:v>41143</c:v>
                </c:pt>
                <c:pt idx="165">
                  <c:v>41144</c:v>
                </c:pt>
                <c:pt idx="166">
                  <c:v>41145</c:v>
                </c:pt>
                <c:pt idx="167">
                  <c:v>41148</c:v>
                </c:pt>
                <c:pt idx="168">
                  <c:v>41149</c:v>
                </c:pt>
                <c:pt idx="169">
                  <c:v>41150</c:v>
                </c:pt>
                <c:pt idx="170">
                  <c:v>41151</c:v>
                </c:pt>
                <c:pt idx="171">
                  <c:v>41152</c:v>
                </c:pt>
                <c:pt idx="172">
                  <c:v>41155</c:v>
                </c:pt>
                <c:pt idx="173">
                  <c:v>41156</c:v>
                </c:pt>
                <c:pt idx="174">
                  <c:v>41157</c:v>
                </c:pt>
                <c:pt idx="175">
                  <c:v>41158</c:v>
                </c:pt>
                <c:pt idx="176">
                  <c:v>41159</c:v>
                </c:pt>
                <c:pt idx="177">
                  <c:v>41162</c:v>
                </c:pt>
                <c:pt idx="178">
                  <c:v>41163</c:v>
                </c:pt>
                <c:pt idx="179">
                  <c:v>41164</c:v>
                </c:pt>
                <c:pt idx="180">
                  <c:v>41165</c:v>
                </c:pt>
                <c:pt idx="181">
                  <c:v>41166</c:v>
                </c:pt>
                <c:pt idx="182">
                  <c:v>41169</c:v>
                </c:pt>
                <c:pt idx="183">
                  <c:v>41170</c:v>
                </c:pt>
                <c:pt idx="184">
                  <c:v>41171</c:v>
                </c:pt>
                <c:pt idx="185">
                  <c:v>41172</c:v>
                </c:pt>
                <c:pt idx="186">
                  <c:v>41173</c:v>
                </c:pt>
                <c:pt idx="187">
                  <c:v>41176</c:v>
                </c:pt>
                <c:pt idx="188">
                  <c:v>41177</c:v>
                </c:pt>
                <c:pt idx="189">
                  <c:v>41178</c:v>
                </c:pt>
                <c:pt idx="190">
                  <c:v>41179</c:v>
                </c:pt>
                <c:pt idx="191">
                  <c:v>41180</c:v>
                </c:pt>
                <c:pt idx="192">
                  <c:v>41183</c:v>
                </c:pt>
                <c:pt idx="193">
                  <c:v>41184</c:v>
                </c:pt>
                <c:pt idx="194">
                  <c:v>41185</c:v>
                </c:pt>
                <c:pt idx="195">
                  <c:v>41186</c:v>
                </c:pt>
                <c:pt idx="196">
                  <c:v>41187</c:v>
                </c:pt>
                <c:pt idx="197">
                  <c:v>41190</c:v>
                </c:pt>
                <c:pt idx="198">
                  <c:v>41191</c:v>
                </c:pt>
                <c:pt idx="199">
                  <c:v>41192</c:v>
                </c:pt>
                <c:pt idx="200">
                  <c:v>41193</c:v>
                </c:pt>
                <c:pt idx="201">
                  <c:v>41194</c:v>
                </c:pt>
                <c:pt idx="202">
                  <c:v>41197</c:v>
                </c:pt>
                <c:pt idx="203">
                  <c:v>41198</c:v>
                </c:pt>
                <c:pt idx="204">
                  <c:v>41199</c:v>
                </c:pt>
                <c:pt idx="205">
                  <c:v>41200</c:v>
                </c:pt>
                <c:pt idx="206">
                  <c:v>41201</c:v>
                </c:pt>
                <c:pt idx="207">
                  <c:v>41204</c:v>
                </c:pt>
                <c:pt idx="208">
                  <c:v>41205</c:v>
                </c:pt>
                <c:pt idx="209">
                  <c:v>41206</c:v>
                </c:pt>
                <c:pt idx="210">
                  <c:v>41207</c:v>
                </c:pt>
                <c:pt idx="211">
                  <c:v>41208</c:v>
                </c:pt>
                <c:pt idx="212">
                  <c:v>41211</c:v>
                </c:pt>
                <c:pt idx="213">
                  <c:v>41212</c:v>
                </c:pt>
                <c:pt idx="214">
                  <c:v>41213</c:v>
                </c:pt>
                <c:pt idx="215">
                  <c:v>41214</c:v>
                </c:pt>
                <c:pt idx="216">
                  <c:v>41215</c:v>
                </c:pt>
                <c:pt idx="217">
                  <c:v>41219</c:v>
                </c:pt>
                <c:pt idx="218">
                  <c:v>41220</c:v>
                </c:pt>
                <c:pt idx="219">
                  <c:v>41221</c:v>
                </c:pt>
                <c:pt idx="220">
                  <c:v>41222</c:v>
                </c:pt>
                <c:pt idx="221">
                  <c:v>41225</c:v>
                </c:pt>
                <c:pt idx="222">
                  <c:v>41226</c:v>
                </c:pt>
                <c:pt idx="223">
                  <c:v>41227</c:v>
                </c:pt>
                <c:pt idx="224">
                  <c:v>41228</c:v>
                </c:pt>
                <c:pt idx="225">
                  <c:v>41229</c:v>
                </c:pt>
                <c:pt idx="226">
                  <c:v>41232</c:v>
                </c:pt>
                <c:pt idx="227">
                  <c:v>41233</c:v>
                </c:pt>
                <c:pt idx="228">
                  <c:v>41234</c:v>
                </c:pt>
                <c:pt idx="229">
                  <c:v>41235</c:v>
                </c:pt>
                <c:pt idx="230">
                  <c:v>41236</c:v>
                </c:pt>
                <c:pt idx="231">
                  <c:v>41239</c:v>
                </c:pt>
                <c:pt idx="232">
                  <c:v>41240</c:v>
                </c:pt>
                <c:pt idx="233">
                  <c:v>41241</c:v>
                </c:pt>
                <c:pt idx="234">
                  <c:v>41242</c:v>
                </c:pt>
                <c:pt idx="235">
                  <c:v>41243</c:v>
                </c:pt>
                <c:pt idx="236">
                  <c:v>41246</c:v>
                </c:pt>
                <c:pt idx="237">
                  <c:v>41247</c:v>
                </c:pt>
                <c:pt idx="238">
                  <c:v>41248</c:v>
                </c:pt>
                <c:pt idx="239">
                  <c:v>41249</c:v>
                </c:pt>
                <c:pt idx="240">
                  <c:v>41250</c:v>
                </c:pt>
                <c:pt idx="241">
                  <c:v>41253</c:v>
                </c:pt>
                <c:pt idx="242">
                  <c:v>41254</c:v>
                </c:pt>
                <c:pt idx="243">
                  <c:v>41255</c:v>
                </c:pt>
                <c:pt idx="244">
                  <c:v>41256</c:v>
                </c:pt>
                <c:pt idx="245">
                  <c:v>41257</c:v>
                </c:pt>
                <c:pt idx="246">
                  <c:v>41260</c:v>
                </c:pt>
                <c:pt idx="247">
                  <c:v>41261</c:v>
                </c:pt>
                <c:pt idx="248">
                  <c:v>41262</c:v>
                </c:pt>
                <c:pt idx="249">
                  <c:v>41263</c:v>
                </c:pt>
                <c:pt idx="250">
                  <c:v>41264</c:v>
                </c:pt>
                <c:pt idx="251">
                  <c:v>41267</c:v>
                </c:pt>
                <c:pt idx="252">
                  <c:v>41268</c:v>
                </c:pt>
                <c:pt idx="253">
                  <c:v>41269</c:v>
                </c:pt>
                <c:pt idx="254">
                  <c:v>41270</c:v>
                </c:pt>
                <c:pt idx="255">
                  <c:v>41271</c:v>
                </c:pt>
                <c:pt idx="256">
                  <c:v>41282</c:v>
                </c:pt>
                <c:pt idx="257">
                  <c:v>41283</c:v>
                </c:pt>
                <c:pt idx="258">
                  <c:v>41284</c:v>
                </c:pt>
                <c:pt idx="259">
                  <c:v>41285</c:v>
                </c:pt>
                <c:pt idx="260">
                  <c:v>41288</c:v>
                </c:pt>
                <c:pt idx="261">
                  <c:v>41289</c:v>
                </c:pt>
                <c:pt idx="262">
                  <c:v>41290</c:v>
                </c:pt>
                <c:pt idx="263">
                  <c:v>41291</c:v>
                </c:pt>
                <c:pt idx="264">
                  <c:v>41292</c:v>
                </c:pt>
                <c:pt idx="265">
                  <c:v>41295</c:v>
                </c:pt>
                <c:pt idx="266">
                  <c:v>41296</c:v>
                </c:pt>
                <c:pt idx="267">
                  <c:v>41297</c:v>
                </c:pt>
                <c:pt idx="268">
                  <c:v>41298</c:v>
                </c:pt>
                <c:pt idx="269">
                  <c:v>41299</c:v>
                </c:pt>
                <c:pt idx="270">
                  <c:v>41302</c:v>
                </c:pt>
                <c:pt idx="271">
                  <c:v>41303</c:v>
                </c:pt>
                <c:pt idx="272">
                  <c:v>41304</c:v>
                </c:pt>
                <c:pt idx="273">
                  <c:v>41305</c:v>
                </c:pt>
                <c:pt idx="274">
                  <c:v>41306</c:v>
                </c:pt>
                <c:pt idx="275">
                  <c:v>41309</c:v>
                </c:pt>
                <c:pt idx="276">
                  <c:v>41310</c:v>
                </c:pt>
                <c:pt idx="277">
                  <c:v>41311</c:v>
                </c:pt>
                <c:pt idx="278">
                  <c:v>41312</c:v>
                </c:pt>
                <c:pt idx="279">
                  <c:v>41313</c:v>
                </c:pt>
                <c:pt idx="280">
                  <c:v>41316</c:v>
                </c:pt>
                <c:pt idx="281">
                  <c:v>41317</c:v>
                </c:pt>
                <c:pt idx="282">
                  <c:v>41318</c:v>
                </c:pt>
                <c:pt idx="283">
                  <c:v>41319</c:v>
                </c:pt>
                <c:pt idx="284">
                  <c:v>41320</c:v>
                </c:pt>
                <c:pt idx="285">
                  <c:v>41323</c:v>
                </c:pt>
                <c:pt idx="286">
                  <c:v>41324</c:v>
                </c:pt>
                <c:pt idx="287">
                  <c:v>41325</c:v>
                </c:pt>
                <c:pt idx="288">
                  <c:v>41326</c:v>
                </c:pt>
                <c:pt idx="289">
                  <c:v>41327</c:v>
                </c:pt>
                <c:pt idx="290">
                  <c:v>41330</c:v>
                </c:pt>
                <c:pt idx="291">
                  <c:v>41331</c:v>
                </c:pt>
                <c:pt idx="292">
                  <c:v>41332</c:v>
                </c:pt>
                <c:pt idx="293">
                  <c:v>41333</c:v>
                </c:pt>
                <c:pt idx="294">
                  <c:v>41334</c:v>
                </c:pt>
                <c:pt idx="295">
                  <c:v>41337</c:v>
                </c:pt>
                <c:pt idx="296">
                  <c:v>41338</c:v>
                </c:pt>
                <c:pt idx="297">
                  <c:v>41339</c:v>
                </c:pt>
                <c:pt idx="298">
                  <c:v>41340</c:v>
                </c:pt>
                <c:pt idx="299">
                  <c:v>41344</c:v>
                </c:pt>
                <c:pt idx="300">
                  <c:v>41345</c:v>
                </c:pt>
                <c:pt idx="301">
                  <c:v>41346</c:v>
                </c:pt>
                <c:pt idx="302">
                  <c:v>41347</c:v>
                </c:pt>
                <c:pt idx="303">
                  <c:v>41348</c:v>
                </c:pt>
                <c:pt idx="304">
                  <c:v>41351</c:v>
                </c:pt>
                <c:pt idx="305">
                  <c:v>41352</c:v>
                </c:pt>
                <c:pt idx="306">
                  <c:v>41353</c:v>
                </c:pt>
                <c:pt idx="307">
                  <c:v>41354</c:v>
                </c:pt>
                <c:pt idx="308">
                  <c:v>41355</c:v>
                </c:pt>
                <c:pt idx="309">
                  <c:v>41358</c:v>
                </c:pt>
                <c:pt idx="310">
                  <c:v>41359</c:v>
                </c:pt>
                <c:pt idx="311">
                  <c:v>41360</c:v>
                </c:pt>
                <c:pt idx="312">
                  <c:v>41361</c:v>
                </c:pt>
                <c:pt idx="313">
                  <c:v>41362</c:v>
                </c:pt>
                <c:pt idx="314">
                  <c:v>41365</c:v>
                </c:pt>
                <c:pt idx="315">
                  <c:v>41366</c:v>
                </c:pt>
                <c:pt idx="316">
                  <c:v>41367</c:v>
                </c:pt>
                <c:pt idx="317">
                  <c:v>41368</c:v>
                </c:pt>
                <c:pt idx="318">
                  <c:v>41369</c:v>
                </c:pt>
                <c:pt idx="319">
                  <c:v>41372</c:v>
                </c:pt>
                <c:pt idx="320">
                  <c:v>41373</c:v>
                </c:pt>
                <c:pt idx="321">
                  <c:v>41374</c:v>
                </c:pt>
                <c:pt idx="322">
                  <c:v>41375</c:v>
                </c:pt>
                <c:pt idx="323">
                  <c:v>41376</c:v>
                </c:pt>
                <c:pt idx="324">
                  <c:v>41379</c:v>
                </c:pt>
                <c:pt idx="325">
                  <c:v>41380</c:v>
                </c:pt>
                <c:pt idx="326">
                  <c:v>41381</c:v>
                </c:pt>
                <c:pt idx="327">
                  <c:v>41382</c:v>
                </c:pt>
                <c:pt idx="328">
                  <c:v>41383</c:v>
                </c:pt>
                <c:pt idx="329">
                  <c:v>41386</c:v>
                </c:pt>
                <c:pt idx="330">
                  <c:v>41387</c:v>
                </c:pt>
                <c:pt idx="331">
                  <c:v>41388</c:v>
                </c:pt>
                <c:pt idx="332">
                  <c:v>41389</c:v>
                </c:pt>
                <c:pt idx="333">
                  <c:v>41390</c:v>
                </c:pt>
                <c:pt idx="334">
                  <c:v>41393</c:v>
                </c:pt>
                <c:pt idx="335">
                  <c:v>41394</c:v>
                </c:pt>
                <c:pt idx="336">
                  <c:v>41396</c:v>
                </c:pt>
                <c:pt idx="337">
                  <c:v>41397</c:v>
                </c:pt>
                <c:pt idx="338">
                  <c:v>41400</c:v>
                </c:pt>
                <c:pt idx="339">
                  <c:v>41401</c:v>
                </c:pt>
                <c:pt idx="340">
                  <c:v>41402</c:v>
                </c:pt>
                <c:pt idx="341">
                  <c:v>41404</c:v>
                </c:pt>
                <c:pt idx="342">
                  <c:v>41407</c:v>
                </c:pt>
                <c:pt idx="343">
                  <c:v>41408</c:v>
                </c:pt>
                <c:pt idx="344">
                  <c:v>41409</c:v>
                </c:pt>
                <c:pt idx="345">
                  <c:v>41410</c:v>
                </c:pt>
                <c:pt idx="346">
                  <c:v>41411</c:v>
                </c:pt>
                <c:pt idx="347">
                  <c:v>41414</c:v>
                </c:pt>
                <c:pt idx="348">
                  <c:v>41415</c:v>
                </c:pt>
                <c:pt idx="349">
                  <c:v>41416</c:v>
                </c:pt>
                <c:pt idx="350">
                  <c:v>41417</c:v>
                </c:pt>
                <c:pt idx="351">
                  <c:v>41418</c:v>
                </c:pt>
                <c:pt idx="352">
                  <c:v>41421</c:v>
                </c:pt>
                <c:pt idx="353">
                  <c:v>41422</c:v>
                </c:pt>
                <c:pt idx="354">
                  <c:v>41423</c:v>
                </c:pt>
                <c:pt idx="355">
                  <c:v>41424</c:v>
                </c:pt>
                <c:pt idx="356">
                  <c:v>41425</c:v>
                </c:pt>
                <c:pt idx="357">
                  <c:v>41428</c:v>
                </c:pt>
                <c:pt idx="358">
                  <c:v>41429</c:v>
                </c:pt>
                <c:pt idx="359">
                  <c:v>41430</c:v>
                </c:pt>
                <c:pt idx="360">
                  <c:v>41431</c:v>
                </c:pt>
                <c:pt idx="361">
                  <c:v>41432</c:v>
                </c:pt>
                <c:pt idx="362">
                  <c:v>41435</c:v>
                </c:pt>
                <c:pt idx="363">
                  <c:v>41436</c:v>
                </c:pt>
                <c:pt idx="364">
                  <c:v>41438</c:v>
                </c:pt>
                <c:pt idx="365">
                  <c:v>41439</c:v>
                </c:pt>
                <c:pt idx="366">
                  <c:v>41442</c:v>
                </c:pt>
                <c:pt idx="367">
                  <c:v>41443</c:v>
                </c:pt>
                <c:pt idx="368">
                  <c:v>41444</c:v>
                </c:pt>
                <c:pt idx="369">
                  <c:v>41445</c:v>
                </c:pt>
                <c:pt idx="370">
                  <c:v>41446</c:v>
                </c:pt>
                <c:pt idx="371">
                  <c:v>41449</c:v>
                </c:pt>
                <c:pt idx="372">
                  <c:v>41450</c:v>
                </c:pt>
                <c:pt idx="373">
                  <c:v>41451</c:v>
                </c:pt>
                <c:pt idx="374">
                  <c:v>41452</c:v>
                </c:pt>
                <c:pt idx="375">
                  <c:v>41453</c:v>
                </c:pt>
                <c:pt idx="376">
                  <c:v>41456</c:v>
                </c:pt>
                <c:pt idx="377">
                  <c:v>41457</c:v>
                </c:pt>
                <c:pt idx="378">
                  <c:v>41458</c:v>
                </c:pt>
                <c:pt idx="379">
                  <c:v>41459</c:v>
                </c:pt>
                <c:pt idx="380">
                  <c:v>41460</c:v>
                </c:pt>
                <c:pt idx="381">
                  <c:v>41463</c:v>
                </c:pt>
                <c:pt idx="382">
                  <c:v>41464</c:v>
                </c:pt>
                <c:pt idx="383">
                  <c:v>41465</c:v>
                </c:pt>
                <c:pt idx="384">
                  <c:v>41466</c:v>
                </c:pt>
                <c:pt idx="385">
                  <c:v>41467</c:v>
                </c:pt>
                <c:pt idx="386">
                  <c:v>41470</c:v>
                </c:pt>
                <c:pt idx="387">
                  <c:v>41471</c:v>
                </c:pt>
                <c:pt idx="388">
                  <c:v>41472</c:v>
                </c:pt>
                <c:pt idx="389">
                  <c:v>41473</c:v>
                </c:pt>
                <c:pt idx="390">
                  <c:v>41474</c:v>
                </c:pt>
                <c:pt idx="391">
                  <c:v>41477</c:v>
                </c:pt>
                <c:pt idx="392">
                  <c:v>41478</c:v>
                </c:pt>
                <c:pt idx="393">
                  <c:v>41479</c:v>
                </c:pt>
                <c:pt idx="394">
                  <c:v>41480</c:v>
                </c:pt>
                <c:pt idx="395">
                  <c:v>41481</c:v>
                </c:pt>
                <c:pt idx="396">
                  <c:v>41484</c:v>
                </c:pt>
                <c:pt idx="397">
                  <c:v>41485</c:v>
                </c:pt>
                <c:pt idx="398">
                  <c:v>41486</c:v>
                </c:pt>
                <c:pt idx="399">
                  <c:v>41487</c:v>
                </c:pt>
                <c:pt idx="400">
                  <c:v>41488</c:v>
                </c:pt>
                <c:pt idx="401">
                  <c:v>41491</c:v>
                </c:pt>
                <c:pt idx="402">
                  <c:v>41492</c:v>
                </c:pt>
                <c:pt idx="403">
                  <c:v>41493</c:v>
                </c:pt>
                <c:pt idx="404">
                  <c:v>41494</c:v>
                </c:pt>
                <c:pt idx="405">
                  <c:v>41495</c:v>
                </c:pt>
                <c:pt idx="406">
                  <c:v>41498</c:v>
                </c:pt>
                <c:pt idx="407">
                  <c:v>41499</c:v>
                </c:pt>
                <c:pt idx="408">
                  <c:v>41500</c:v>
                </c:pt>
                <c:pt idx="409">
                  <c:v>41501</c:v>
                </c:pt>
                <c:pt idx="410">
                  <c:v>41502</c:v>
                </c:pt>
                <c:pt idx="411">
                  <c:v>41505</c:v>
                </c:pt>
                <c:pt idx="412">
                  <c:v>41506</c:v>
                </c:pt>
                <c:pt idx="413">
                  <c:v>41507</c:v>
                </c:pt>
                <c:pt idx="414">
                  <c:v>41508</c:v>
                </c:pt>
                <c:pt idx="415">
                  <c:v>41509</c:v>
                </c:pt>
                <c:pt idx="416">
                  <c:v>41512</c:v>
                </c:pt>
                <c:pt idx="417">
                  <c:v>41513</c:v>
                </c:pt>
                <c:pt idx="418">
                  <c:v>41514</c:v>
                </c:pt>
                <c:pt idx="419">
                  <c:v>41515</c:v>
                </c:pt>
                <c:pt idx="420">
                  <c:v>41516</c:v>
                </c:pt>
                <c:pt idx="421">
                  <c:v>41519</c:v>
                </c:pt>
                <c:pt idx="422">
                  <c:v>41520</c:v>
                </c:pt>
                <c:pt idx="423">
                  <c:v>41521</c:v>
                </c:pt>
                <c:pt idx="424">
                  <c:v>41522</c:v>
                </c:pt>
                <c:pt idx="425">
                  <c:v>41523</c:v>
                </c:pt>
                <c:pt idx="426">
                  <c:v>41526</c:v>
                </c:pt>
                <c:pt idx="427">
                  <c:v>41527</c:v>
                </c:pt>
                <c:pt idx="428">
                  <c:v>41528</c:v>
                </c:pt>
                <c:pt idx="429">
                  <c:v>41529</c:v>
                </c:pt>
                <c:pt idx="430">
                  <c:v>41530</c:v>
                </c:pt>
                <c:pt idx="431">
                  <c:v>41533</c:v>
                </c:pt>
                <c:pt idx="432">
                  <c:v>41534</c:v>
                </c:pt>
                <c:pt idx="433">
                  <c:v>41535</c:v>
                </c:pt>
                <c:pt idx="434">
                  <c:v>41536</c:v>
                </c:pt>
                <c:pt idx="435">
                  <c:v>41537</c:v>
                </c:pt>
                <c:pt idx="436">
                  <c:v>41540</c:v>
                </c:pt>
                <c:pt idx="437">
                  <c:v>41541</c:v>
                </c:pt>
                <c:pt idx="438">
                  <c:v>41542</c:v>
                </c:pt>
                <c:pt idx="439">
                  <c:v>41543</c:v>
                </c:pt>
                <c:pt idx="440">
                  <c:v>41544</c:v>
                </c:pt>
                <c:pt idx="441">
                  <c:v>41547</c:v>
                </c:pt>
                <c:pt idx="442">
                  <c:v>41548</c:v>
                </c:pt>
                <c:pt idx="443">
                  <c:v>41549</c:v>
                </c:pt>
                <c:pt idx="444">
                  <c:v>41550</c:v>
                </c:pt>
                <c:pt idx="445">
                  <c:v>41551</c:v>
                </c:pt>
                <c:pt idx="446">
                  <c:v>41554</c:v>
                </c:pt>
                <c:pt idx="447">
                  <c:v>41555</c:v>
                </c:pt>
                <c:pt idx="448">
                  <c:v>41556</c:v>
                </c:pt>
                <c:pt idx="449">
                  <c:v>41557</c:v>
                </c:pt>
                <c:pt idx="450">
                  <c:v>41558</c:v>
                </c:pt>
                <c:pt idx="451">
                  <c:v>41561</c:v>
                </c:pt>
                <c:pt idx="452">
                  <c:v>41562</c:v>
                </c:pt>
                <c:pt idx="453">
                  <c:v>41563</c:v>
                </c:pt>
                <c:pt idx="454">
                  <c:v>41564</c:v>
                </c:pt>
                <c:pt idx="455">
                  <c:v>41565</c:v>
                </c:pt>
                <c:pt idx="456">
                  <c:v>41568</c:v>
                </c:pt>
                <c:pt idx="457">
                  <c:v>41569</c:v>
                </c:pt>
                <c:pt idx="458">
                  <c:v>41570</c:v>
                </c:pt>
                <c:pt idx="459">
                  <c:v>41571</c:v>
                </c:pt>
                <c:pt idx="460">
                  <c:v>41572</c:v>
                </c:pt>
                <c:pt idx="461">
                  <c:v>41575</c:v>
                </c:pt>
                <c:pt idx="462">
                  <c:v>41576</c:v>
                </c:pt>
                <c:pt idx="463">
                  <c:v>41577</c:v>
                </c:pt>
                <c:pt idx="464">
                  <c:v>41578</c:v>
                </c:pt>
                <c:pt idx="465">
                  <c:v>41579</c:v>
                </c:pt>
                <c:pt idx="466">
                  <c:v>41583</c:v>
                </c:pt>
                <c:pt idx="467">
                  <c:v>41584</c:v>
                </c:pt>
                <c:pt idx="468">
                  <c:v>41585</c:v>
                </c:pt>
                <c:pt idx="469">
                  <c:v>41586</c:v>
                </c:pt>
                <c:pt idx="470">
                  <c:v>41589</c:v>
                </c:pt>
                <c:pt idx="471">
                  <c:v>41590</c:v>
                </c:pt>
                <c:pt idx="472">
                  <c:v>41591</c:v>
                </c:pt>
                <c:pt idx="473">
                  <c:v>41592</c:v>
                </c:pt>
                <c:pt idx="474">
                  <c:v>41593</c:v>
                </c:pt>
                <c:pt idx="475">
                  <c:v>41596</c:v>
                </c:pt>
                <c:pt idx="476">
                  <c:v>41597</c:v>
                </c:pt>
                <c:pt idx="477">
                  <c:v>41598</c:v>
                </c:pt>
                <c:pt idx="478">
                  <c:v>41599</c:v>
                </c:pt>
                <c:pt idx="479">
                  <c:v>41600</c:v>
                </c:pt>
                <c:pt idx="480">
                  <c:v>41603</c:v>
                </c:pt>
                <c:pt idx="481">
                  <c:v>41604</c:v>
                </c:pt>
                <c:pt idx="482">
                  <c:v>41605</c:v>
                </c:pt>
                <c:pt idx="483">
                  <c:v>41606</c:v>
                </c:pt>
                <c:pt idx="484">
                  <c:v>41607</c:v>
                </c:pt>
                <c:pt idx="485">
                  <c:v>41610</c:v>
                </c:pt>
                <c:pt idx="486">
                  <c:v>41611</c:v>
                </c:pt>
                <c:pt idx="487">
                  <c:v>41612</c:v>
                </c:pt>
                <c:pt idx="488">
                  <c:v>41613</c:v>
                </c:pt>
                <c:pt idx="489">
                  <c:v>41614</c:v>
                </c:pt>
                <c:pt idx="490">
                  <c:v>41617</c:v>
                </c:pt>
                <c:pt idx="491">
                  <c:v>41618</c:v>
                </c:pt>
                <c:pt idx="492">
                  <c:v>41619</c:v>
                </c:pt>
                <c:pt idx="493">
                  <c:v>41620</c:v>
                </c:pt>
                <c:pt idx="494">
                  <c:v>41621</c:v>
                </c:pt>
                <c:pt idx="495">
                  <c:v>41624</c:v>
                </c:pt>
                <c:pt idx="496">
                  <c:v>41625</c:v>
                </c:pt>
                <c:pt idx="497">
                  <c:v>41626</c:v>
                </c:pt>
                <c:pt idx="498">
                  <c:v>41627</c:v>
                </c:pt>
                <c:pt idx="499">
                  <c:v>41628</c:v>
                </c:pt>
                <c:pt idx="500">
                  <c:v>41631</c:v>
                </c:pt>
                <c:pt idx="501">
                  <c:v>41632</c:v>
                </c:pt>
                <c:pt idx="502">
                  <c:v>41633</c:v>
                </c:pt>
                <c:pt idx="503">
                  <c:v>41634</c:v>
                </c:pt>
                <c:pt idx="504">
                  <c:v>41635</c:v>
                </c:pt>
                <c:pt idx="505">
                  <c:v>41638</c:v>
                </c:pt>
                <c:pt idx="506">
                  <c:v>41645</c:v>
                </c:pt>
                <c:pt idx="507">
                  <c:v>41647</c:v>
                </c:pt>
                <c:pt idx="508">
                  <c:v>41648</c:v>
                </c:pt>
                <c:pt idx="509">
                  <c:v>41649</c:v>
                </c:pt>
                <c:pt idx="510">
                  <c:v>41652</c:v>
                </c:pt>
                <c:pt idx="511">
                  <c:v>41653</c:v>
                </c:pt>
                <c:pt idx="512">
                  <c:v>41654</c:v>
                </c:pt>
                <c:pt idx="513">
                  <c:v>41655</c:v>
                </c:pt>
                <c:pt idx="514">
                  <c:v>41656</c:v>
                </c:pt>
                <c:pt idx="515">
                  <c:v>41659</c:v>
                </c:pt>
                <c:pt idx="516">
                  <c:v>41660</c:v>
                </c:pt>
                <c:pt idx="517">
                  <c:v>41661</c:v>
                </c:pt>
                <c:pt idx="518">
                  <c:v>41662</c:v>
                </c:pt>
                <c:pt idx="519">
                  <c:v>41663</c:v>
                </c:pt>
                <c:pt idx="520">
                  <c:v>41666</c:v>
                </c:pt>
                <c:pt idx="521">
                  <c:v>41667</c:v>
                </c:pt>
                <c:pt idx="522">
                  <c:v>41668</c:v>
                </c:pt>
                <c:pt idx="523">
                  <c:v>41669</c:v>
                </c:pt>
                <c:pt idx="524">
                  <c:v>41670</c:v>
                </c:pt>
                <c:pt idx="525">
                  <c:v>41673</c:v>
                </c:pt>
                <c:pt idx="526">
                  <c:v>41674</c:v>
                </c:pt>
                <c:pt idx="527">
                  <c:v>41675</c:v>
                </c:pt>
                <c:pt idx="528">
                  <c:v>41676</c:v>
                </c:pt>
                <c:pt idx="529">
                  <c:v>41677</c:v>
                </c:pt>
                <c:pt idx="530">
                  <c:v>41680</c:v>
                </c:pt>
                <c:pt idx="531">
                  <c:v>41681</c:v>
                </c:pt>
                <c:pt idx="532">
                  <c:v>41682</c:v>
                </c:pt>
                <c:pt idx="533">
                  <c:v>41683</c:v>
                </c:pt>
                <c:pt idx="534">
                  <c:v>41684</c:v>
                </c:pt>
                <c:pt idx="535">
                  <c:v>41687</c:v>
                </c:pt>
                <c:pt idx="536">
                  <c:v>41688</c:v>
                </c:pt>
                <c:pt idx="537">
                  <c:v>41689</c:v>
                </c:pt>
                <c:pt idx="538">
                  <c:v>41690</c:v>
                </c:pt>
                <c:pt idx="539">
                  <c:v>41691</c:v>
                </c:pt>
                <c:pt idx="540">
                  <c:v>41694</c:v>
                </c:pt>
                <c:pt idx="541">
                  <c:v>41695</c:v>
                </c:pt>
                <c:pt idx="542">
                  <c:v>41696</c:v>
                </c:pt>
                <c:pt idx="543">
                  <c:v>41697</c:v>
                </c:pt>
                <c:pt idx="544">
                  <c:v>41698</c:v>
                </c:pt>
                <c:pt idx="545">
                  <c:v>41701</c:v>
                </c:pt>
                <c:pt idx="546">
                  <c:v>41702</c:v>
                </c:pt>
                <c:pt idx="547">
                  <c:v>41703</c:v>
                </c:pt>
                <c:pt idx="548">
                  <c:v>41704</c:v>
                </c:pt>
                <c:pt idx="549">
                  <c:v>41705</c:v>
                </c:pt>
                <c:pt idx="550">
                  <c:v>41709</c:v>
                </c:pt>
                <c:pt idx="551">
                  <c:v>41710</c:v>
                </c:pt>
                <c:pt idx="552">
                  <c:v>41711</c:v>
                </c:pt>
                <c:pt idx="553">
                  <c:v>41712</c:v>
                </c:pt>
                <c:pt idx="554">
                  <c:v>41715</c:v>
                </c:pt>
                <c:pt idx="555">
                  <c:v>41716</c:v>
                </c:pt>
                <c:pt idx="556">
                  <c:v>41717</c:v>
                </c:pt>
                <c:pt idx="557">
                  <c:v>41718</c:v>
                </c:pt>
                <c:pt idx="558">
                  <c:v>41719</c:v>
                </c:pt>
                <c:pt idx="559">
                  <c:v>41722</c:v>
                </c:pt>
                <c:pt idx="560">
                  <c:v>41723</c:v>
                </c:pt>
                <c:pt idx="561">
                  <c:v>41724</c:v>
                </c:pt>
                <c:pt idx="562">
                  <c:v>41725</c:v>
                </c:pt>
                <c:pt idx="563">
                  <c:v>41726</c:v>
                </c:pt>
                <c:pt idx="564">
                  <c:v>41729</c:v>
                </c:pt>
                <c:pt idx="565">
                  <c:v>41730</c:v>
                </c:pt>
                <c:pt idx="566">
                  <c:v>41731</c:v>
                </c:pt>
                <c:pt idx="567">
                  <c:v>41732</c:v>
                </c:pt>
                <c:pt idx="568">
                  <c:v>41733</c:v>
                </c:pt>
                <c:pt idx="569">
                  <c:v>41736</c:v>
                </c:pt>
                <c:pt idx="570">
                  <c:v>41737</c:v>
                </c:pt>
                <c:pt idx="571">
                  <c:v>41738</c:v>
                </c:pt>
                <c:pt idx="572">
                  <c:v>41739</c:v>
                </c:pt>
                <c:pt idx="573">
                  <c:v>41740</c:v>
                </c:pt>
                <c:pt idx="574">
                  <c:v>41743</c:v>
                </c:pt>
                <c:pt idx="575">
                  <c:v>41744</c:v>
                </c:pt>
                <c:pt idx="576">
                  <c:v>41745</c:v>
                </c:pt>
                <c:pt idx="577">
                  <c:v>41746</c:v>
                </c:pt>
                <c:pt idx="578">
                  <c:v>41747</c:v>
                </c:pt>
                <c:pt idx="579">
                  <c:v>41750</c:v>
                </c:pt>
                <c:pt idx="580">
                  <c:v>41751</c:v>
                </c:pt>
                <c:pt idx="581">
                  <c:v>41752</c:v>
                </c:pt>
                <c:pt idx="582">
                  <c:v>41753</c:v>
                </c:pt>
                <c:pt idx="583">
                  <c:v>41754</c:v>
                </c:pt>
                <c:pt idx="584">
                  <c:v>41757</c:v>
                </c:pt>
                <c:pt idx="585">
                  <c:v>41758</c:v>
                </c:pt>
                <c:pt idx="586">
                  <c:v>41759</c:v>
                </c:pt>
                <c:pt idx="587">
                  <c:v>41761</c:v>
                </c:pt>
                <c:pt idx="588">
                  <c:v>41764</c:v>
                </c:pt>
                <c:pt idx="589">
                  <c:v>41765</c:v>
                </c:pt>
                <c:pt idx="590">
                  <c:v>41766</c:v>
                </c:pt>
                <c:pt idx="591">
                  <c:v>41767</c:v>
                </c:pt>
                <c:pt idx="592">
                  <c:v>41771</c:v>
                </c:pt>
                <c:pt idx="593">
                  <c:v>41772</c:v>
                </c:pt>
                <c:pt idx="594">
                  <c:v>41773</c:v>
                </c:pt>
                <c:pt idx="595">
                  <c:v>41774</c:v>
                </c:pt>
                <c:pt idx="596">
                  <c:v>41775</c:v>
                </c:pt>
                <c:pt idx="597">
                  <c:v>41778</c:v>
                </c:pt>
                <c:pt idx="598">
                  <c:v>41779</c:v>
                </c:pt>
                <c:pt idx="599">
                  <c:v>41780</c:v>
                </c:pt>
                <c:pt idx="600">
                  <c:v>41781</c:v>
                </c:pt>
                <c:pt idx="601">
                  <c:v>41782</c:v>
                </c:pt>
                <c:pt idx="602">
                  <c:v>41785</c:v>
                </c:pt>
                <c:pt idx="603">
                  <c:v>41786</c:v>
                </c:pt>
                <c:pt idx="604">
                  <c:v>41787</c:v>
                </c:pt>
                <c:pt idx="605">
                  <c:v>41788</c:v>
                </c:pt>
                <c:pt idx="606">
                  <c:v>41789</c:v>
                </c:pt>
                <c:pt idx="607">
                  <c:v>41792</c:v>
                </c:pt>
                <c:pt idx="608">
                  <c:v>41793</c:v>
                </c:pt>
                <c:pt idx="609">
                  <c:v>41794</c:v>
                </c:pt>
                <c:pt idx="610">
                  <c:v>41795</c:v>
                </c:pt>
                <c:pt idx="611">
                  <c:v>41796</c:v>
                </c:pt>
                <c:pt idx="612">
                  <c:v>41799</c:v>
                </c:pt>
                <c:pt idx="613">
                  <c:v>41800</c:v>
                </c:pt>
                <c:pt idx="614">
                  <c:v>41801</c:v>
                </c:pt>
                <c:pt idx="615">
                  <c:v>41806</c:v>
                </c:pt>
                <c:pt idx="616">
                  <c:v>41807</c:v>
                </c:pt>
                <c:pt idx="617">
                  <c:v>41808</c:v>
                </c:pt>
                <c:pt idx="618">
                  <c:v>41809</c:v>
                </c:pt>
                <c:pt idx="619">
                  <c:v>41810</c:v>
                </c:pt>
                <c:pt idx="620">
                  <c:v>41813</c:v>
                </c:pt>
                <c:pt idx="621">
                  <c:v>41814</c:v>
                </c:pt>
                <c:pt idx="622">
                  <c:v>41815</c:v>
                </c:pt>
                <c:pt idx="623">
                  <c:v>41816</c:v>
                </c:pt>
                <c:pt idx="624">
                  <c:v>41817</c:v>
                </c:pt>
                <c:pt idx="625">
                  <c:v>41820</c:v>
                </c:pt>
                <c:pt idx="626">
                  <c:v>41821</c:v>
                </c:pt>
                <c:pt idx="627">
                  <c:v>41822</c:v>
                </c:pt>
                <c:pt idx="628">
                  <c:v>41823</c:v>
                </c:pt>
                <c:pt idx="629">
                  <c:v>41824</c:v>
                </c:pt>
                <c:pt idx="630">
                  <c:v>41827</c:v>
                </c:pt>
                <c:pt idx="631">
                  <c:v>41828</c:v>
                </c:pt>
                <c:pt idx="632">
                  <c:v>41829</c:v>
                </c:pt>
                <c:pt idx="633">
                  <c:v>41830</c:v>
                </c:pt>
                <c:pt idx="634">
                  <c:v>41831</c:v>
                </c:pt>
                <c:pt idx="635">
                  <c:v>41834</c:v>
                </c:pt>
                <c:pt idx="636">
                  <c:v>41835</c:v>
                </c:pt>
                <c:pt idx="637">
                  <c:v>41836</c:v>
                </c:pt>
                <c:pt idx="638">
                  <c:v>41837</c:v>
                </c:pt>
                <c:pt idx="639">
                  <c:v>41838</c:v>
                </c:pt>
                <c:pt idx="640">
                  <c:v>41841</c:v>
                </c:pt>
                <c:pt idx="641">
                  <c:v>41842</c:v>
                </c:pt>
                <c:pt idx="642">
                  <c:v>41843</c:v>
                </c:pt>
                <c:pt idx="643">
                  <c:v>41844</c:v>
                </c:pt>
                <c:pt idx="644">
                  <c:v>41845</c:v>
                </c:pt>
                <c:pt idx="645">
                  <c:v>41848</c:v>
                </c:pt>
                <c:pt idx="646">
                  <c:v>41849</c:v>
                </c:pt>
                <c:pt idx="647">
                  <c:v>41850</c:v>
                </c:pt>
                <c:pt idx="648">
                  <c:v>41851</c:v>
                </c:pt>
                <c:pt idx="649">
                  <c:v>41852</c:v>
                </c:pt>
                <c:pt idx="650">
                  <c:v>41855</c:v>
                </c:pt>
                <c:pt idx="651">
                  <c:v>41856</c:v>
                </c:pt>
                <c:pt idx="652">
                  <c:v>41857</c:v>
                </c:pt>
                <c:pt idx="653">
                  <c:v>41858</c:v>
                </c:pt>
                <c:pt idx="654">
                  <c:v>41859</c:v>
                </c:pt>
                <c:pt idx="655">
                  <c:v>41862</c:v>
                </c:pt>
                <c:pt idx="656">
                  <c:v>41863</c:v>
                </c:pt>
                <c:pt idx="657">
                  <c:v>41864</c:v>
                </c:pt>
                <c:pt idx="658">
                  <c:v>41865</c:v>
                </c:pt>
                <c:pt idx="659">
                  <c:v>41866</c:v>
                </c:pt>
                <c:pt idx="660">
                  <c:v>41869</c:v>
                </c:pt>
                <c:pt idx="661">
                  <c:v>41870</c:v>
                </c:pt>
                <c:pt idx="662">
                  <c:v>41871</c:v>
                </c:pt>
                <c:pt idx="663">
                  <c:v>41872</c:v>
                </c:pt>
                <c:pt idx="664">
                  <c:v>41873</c:v>
                </c:pt>
                <c:pt idx="665">
                  <c:v>41876</c:v>
                </c:pt>
                <c:pt idx="666">
                  <c:v>41877</c:v>
                </c:pt>
                <c:pt idx="667">
                  <c:v>41878</c:v>
                </c:pt>
                <c:pt idx="668">
                  <c:v>41879</c:v>
                </c:pt>
                <c:pt idx="669">
                  <c:v>41880</c:v>
                </c:pt>
                <c:pt idx="670">
                  <c:v>41883</c:v>
                </c:pt>
                <c:pt idx="671">
                  <c:v>41884</c:v>
                </c:pt>
                <c:pt idx="672">
                  <c:v>41885</c:v>
                </c:pt>
                <c:pt idx="673">
                  <c:v>41886</c:v>
                </c:pt>
                <c:pt idx="674">
                  <c:v>41887</c:v>
                </c:pt>
                <c:pt idx="675">
                  <c:v>41890</c:v>
                </c:pt>
                <c:pt idx="676">
                  <c:v>41891</c:v>
                </c:pt>
                <c:pt idx="677">
                  <c:v>41892</c:v>
                </c:pt>
                <c:pt idx="678">
                  <c:v>41893</c:v>
                </c:pt>
                <c:pt idx="679">
                  <c:v>41894</c:v>
                </c:pt>
                <c:pt idx="680">
                  <c:v>41897</c:v>
                </c:pt>
                <c:pt idx="681">
                  <c:v>41898</c:v>
                </c:pt>
                <c:pt idx="682">
                  <c:v>41899</c:v>
                </c:pt>
                <c:pt idx="683">
                  <c:v>41900</c:v>
                </c:pt>
                <c:pt idx="684">
                  <c:v>41901</c:v>
                </c:pt>
                <c:pt idx="685">
                  <c:v>41904</c:v>
                </c:pt>
                <c:pt idx="686">
                  <c:v>41905</c:v>
                </c:pt>
                <c:pt idx="687">
                  <c:v>41906</c:v>
                </c:pt>
                <c:pt idx="688">
                  <c:v>41907</c:v>
                </c:pt>
                <c:pt idx="689">
                  <c:v>41908</c:v>
                </c:pt>
                <c:pt idx="690">
                  <c:v>41911</c:v>
                </c:pt>
                <c:pt idx="691">
                  <c:v>41912</c:v>
                </c:pt>
                <c:pt idx="692">
                  <c:v>41913</c:v>
                </c:pt>
                <c:pt idx="693">
                  <c:v>41914</c:v>
                </c:pt>
                <c:pt idx="694">
                  <c:v>41915</c:v>
                </c:pt>
                <c:pt idx="695">
                  <c:v>41918</c:v>
                </c:pt>
                <c:pt idx="696">
                  <c:v>41919</c:v>
                </c:pt>
                <c:pt idx="697">
                  <c:v>41920</c:v>
                </c:pt>
                <c:pt idx="698">
                  <c:v>41921</c:v>
                </c:pt>
                <c:pt idx="699">
                  <c:v>41922</c:v>
                </c:pt>
                <c:pt idx="700">
                  <c:v>41925</c:v>
                </c:pt>
                <c:pt idx="701">
                  <c:v>41926</c:v>
                </c:pt>
                <c:pt idx="702">
                  <c:v>41927</c:v>
                </c:pt>
                <c:pt idx="703">
                  <c:v>41928</c:v>
                </c:pt>
                <c:pt idx="704">
                  <c:v>41929</c:v>
                </c:pt>
                <c:pt idx="705">
                  <c:v>41932</c:v>
                </c:pt>
                <c:pt idx="706">
                  <c:v>41933</c:v>
                </c:pt>
                <c:pt idx="707">
                  <c:v>41934</c:v>
                </c:pt>
                <c:pt idx="708">
                  <c:v>41935</c:v>
                </c:pt>
                <c:pt idx="709">
                  <c:v>41936</c:v>
                </c:pt>
                <c:pt idx="710">
                  <c:v>41939</c:v>
                </c:pt>
                <c:pt idx="711">
                  <c:v>41940</c:v>
                </c:pt>
                <c:pt idx="712">
                  <c:v>41941</c:v>
                </c:pt>
                <c:pt idx="713">
                  <c:v>41942</c:v>
                </c:pt>
                <c:pt idx="714">
                  <c:v>41943</c:v>
                </c:pt>
                <c:pt idx="715">
                  <c:v>41946</c:v>
                </c:pt>
                <c:pt idx="716">
                  <c:v>41948</c:v>
                </c:pt>
                <c:pt idx="717">
                  <c:v>41949</c:v>
                </c:pt>
                <c:pt idx="718">
                  <c:v>41950</c:v>
                </c:pt>
                <c:pt idx="719">
                  <c:v>41953</c:v>
                </c:pt>
                <c:pt idx="720">
                  <c:v>41954</c:v>
                </c:pt>
                <c:pt idx="721">
                  <c:v>41955</c:v>
                </c:pt>
                <c:pt idx="722">
                  <c:v>41956</c:v>
                </c:pt>
                <c:pt idx="723">
                  <c:v>41957</c:v>
                </c:pt>
                <c:pt idx="724">
                  <c:v>41960</c:v>
                </c:pt>
                <c:pt idx="725">
                  <c:v>41961</c:v>
                </c:pt>
                <c:pt idx="726">
                  <c:v>41962</c:v>
                </c:pt>
                <c:pt idx="727">
                  <c:v>41963</c:v>
                </c:pt>
                <c:pt idx="728">
                  <c:v>41964</c:v>
                </c:pt>
                <c:pt idx="729">
                  <c:v>41967</c:v>
                </c:pt>
                <c:pt idx="730">
                  <c:v>41968</c:v>
                </c:pt>
                <c:pt idx="731">
                  <c:v>41969</c:v>
                </c:pt>
                <c:pt idx="732">
                  <c:v>41970</c:v>
                </c:pt>
                <c:pt idx="733">
                  <c:v>41971</c:v>
                </c:pt>
                <c:pt idx="734">
                  <c:v>41974</c:v>
                </c:pt>
                <c:pt idx="735">
                  <c:v>41975</c:v>
                </c:pt>
                <c:pt idx="736">
                  <c:v>41976</c:v>
                </c:pt>
                <c:pt idx="737">
                  <c:v>41977</c:v>
                </c:pt>
                <c:pt idx="738">
                  <c:v>41978</c:v>
                </c:pt>
                <c:pt idx="739">
                  <c:v>41981</c:v>
                </c:pt>
                <c:pt idx="740">
                  <c:v>41982</c:v>
                </c:pt>
                <c:pt idx="741">
                  <c:v>41983</c:v>
                </c:pt>
                <c:pt idx="742">
                  <c:v>41984</c:v>
                </c:pt>
                <c:pt idx="743">
                  <c:v>41985</c:v>
                </c:pt>
                <c:pt idx="744">
                  <c:v>41988</c:v>
                </c:pt>
                <c:pt idx="745">
                  <c:v>41989</c:v>
                </c:pt>
                <c:pt idx="746">
                  <c:v>41990</c:v>
                </c:pt>
                <c:pt idx="747">
                  <c:v>41991</c:v>
                </c:pt>
                <c:pt idx="748">
                  <c:v>41992</c:v>
                </c:pt>
                <c:pt idx="749">
                  <c:v>41995</c:v>
                </c:pt>
                <c:pt idx="750">
                  <c:v>41996</c:v>
                </c:pt>
                <c:pt idx="751">
                  <c:v>41997</c:v>
                </c:pt>
                <c:pt idx="752">
                  <c:v>41998</c:v>
                </c:pt>
                <c:pt idx="753">
                  <c:v>41999</c:v>
                </c:pt>
                <c:pt idx="754">
                  <c:v>42002</c:v>
                </c:pt>
                <c:pt idx="755">
                  <c:v>42003</c:v>
                </c:pt>
                <c:pt idx="756">
                  <c:v>42009</c:v>
                </c:pt>
                <c:pt idx="757">
                  <c:v>42010</c:v>
                </c:pt>
                <c:pt idx="758">
                  <c:v>42012</c:v>
                </c:pt>
                <c:pt idx="759">
                  <c:v>42013</c:v>
                </c:pt>
                <c:pt idx="760">
                  <c:v>42016</c:v>
                </c:pt>
                <c:pt idx="761">
                  <c:v>42017</c:v>
                </c:pt>
                <c:pt idx="762">
                  <c:v>42018</c:v>
                </c:pt>
                <c:pt idx="763">
                  <c:v>42019</c:v>
                </c:pt>
                <c:pt idx="764">
                  <c:v>42020</c:v>
                </c:pt>
                <c:pt idx="765">
                  <c:v>42023</c:v>
                </c:pt>
                <c:pt idx="766">
                  <c:v>42024</c:v>
                </c:pt>
                <c:pt idx="767">
                  <c:v>42025</c:v>
                </c:pt>
                <c:pt idx="768">
                  <c:v>42026</c:v>
                </c:pt>
                <c:pt idx="769">
                  <c:v>42027</c:v>
                </c:pt>
                <c:pt idx="770">
                  <c:v>42030</c:v>
                </c:pt>
                <c:pt idx="771">
                  <c:v>42031</c:v>
                </c:pt>
                <c:pt idx="772">
                  <c:v>42032</c:v>
                </c:pt>
                <c:pt idx="773">
                  <c:v>42033</c:v>
                </c:pt>
                <c:pt idx="774">
                  <c:v>42034</c:v>
                </c:pt>
                <c:pt idx="775">
                  <c:v>42037</c:v>
                </c:pt>
                <c:pt idx="776">
                  <c:v>42038</c:v>
                </c:pt>
                <c:pt idx="777">
                  <c:v>42039</c:v>
                </c:pt>
                <c:pt idx="778">
                  <c:v>42040</c:v>
                </c:pt>
                <c:pt idx="779">
                  <c:v>42041</c:v>
                </c:pt>
                <c:pt idx="780">
                  <c:v>42044</c:v>
                </c:pt>
                <c:pt idx="781">
                  <c:v>42045</c:v>
                </c:pt>
                <c:pt idx="782">
                  <c:v>42046</c:v>
                </c:pt>
                <c:pt idx="783">
                  <c:v>42047</c:v>
                </c:pt>
                <c:pt idx="784">
                  <c:v>42048</c:v>
                </c:pt>
                <c:pt idx="785">
                  <c:v>42051</c:v>
                </c:pt>
                <c:pt idx="786">
                  <c:v>42052</c:v>
                </c:pt>
                <c:pt idx="787">
                  <c:v>42053</c:v>
                </c:pt>
                <c:pt idx="788">
                  <c:v>42054</c:v>
                </c:pt>
                <c:pt idx="789">
                  <c:v>42055</c:v>
                </c:pt>
                <c:pt idx="790">
                  <c:v>42059</c:v>
                </c:pt>
                <c:pt idx="791">
                  <c:v>42060</c:v>
                </c:pt>
                <c:pt idx="792">
                  <c:v>42061</c:v>
                </c:pt>
                <c:pt idx="793">
                  <c:v>42062</c:v>
                </c:pt>
                <c:pt idx="794">
                  <c:v>42065</c:v>
                </c:pt>
                <c:pt idx="795">
                  <c:v>42066</c:v>
                </c:pt>
                <c:pt idx="796">
                  <c:v>42067</c:v>
                </c:pt>
                <c:pt idx="797">
                  <c:v>42068</c:v>
                </c:pt>
                <c:pt idx="798">
                  <c:v>42069</c:v>
                </c:pt>
                <c:pt idx="799">
                  <c:v>42073</c:v>
                </c:pt>
                <c:pt idx="800">
                  <c:v>42074</c:v>
                </c:pt>
                <c:pt idx="801">
                  <c:v>42075</c:v>
                </c:pt>
                <c:pt idx="802">
                  <c:v>42076</c:v>
                </c:pt>
                <c:pt idx="803">
                  <c:v>42079</c:v>
                </c:pt>
                <c:pt idx="804">
                  <c:v>42080</c:v>
                </c:pt>
                <c:pt idx="805">
                  <c:v>42081</c:v>
                </c:pt>
                <c:pt idx="806">
                  <c:v>42082</c:v>
                </c:pt>
                <c:pt idx="807">
                  <c:v>42083</c:v>
                </c:pt>
                <c:pt idx="808">
                  <c:v>42086</c:v>
                </c:pt>
                <c:pt idx="809">
                  <c:v>42087</c:v>
                </c:pt>
                <c:pt idx="810">
                  <c:v>42088</c:v>
                </c:pt>
                <c:pt idx="811">
                  <c:v>42089</c:v>
                </c:pt>
                <c:pt idx="812">
                  <c:v>42090</c:v>
                </c:pt>
                <c:pt idx="813">
                  <c:v>42093</c:v>
                </c:pt>
                <c:pt idx="814">
                  <c:v>42094</c:v>
                </c:pt>
                <c:pt idx="815">
                  <c:v>42095</c:v>
                </c:pt>
                <c:pt idx="816">
                  <c:v>42096</c:v>
                </c:pt>
                <c:pt idx="817">
                  <c:v>42097</c:v>
                </c:pt>
                <c:pt idx="818">
                  <c:v>42100</c:v>
                </c:pt>
                <c:pt idx="819">
                  <c:v>42101</c:v>
                </c:pt>
                <c:pt idx="820">
                  <c:v>42102</c:v>
                </c:pt>
                <c:pt idx="821">
                  <c:v>42103</c:v>
                </c:pt>
                <c:pt idx="822">
                  <c:v>42104</c:v>
                </c:pt>
                <c:pt idx="823">
                  <c:v>42107</c:v>
                </c:pt>
                <c:pt idx="824">
                  <c:v>42108</c:v>
                </c:pt>
                <c:pt idx="825">
                  <c:v>42109</c:v>
                </c:pt>
                <c:pt idx="826">
                  <c:v>42110</c:v>
                </c:pt>
                <c:pt idx="827">
                  <c:v>42111</c:v>
                </c:pt>
                <c:pt idx="828">
                  <c:v>42114</c:v>
                </c:pt>
                <c:pt idx="829">
                  <c:v>42115</c:v>
                </c:pt>
                <c:pt idx="830">
                  <c:v>42116</c:v>
                </c:pt>
                <c:pt idx="831">
                  <c:v>42117</c:v>
                </c:pt>
                <c:pt idx="832">
                  <c:v>42118</c:v>
                </c:pt>
                <c:pt idx="833">
                  <c:v>42121</c:v>
                </c:pt>
                <c:pt idx="834">
                  <c:v>42122</c:v>
                </c:pt>
                <c:pt idx="835">
                  <c:v>42123</c:v>
                </c:pt>
                <c:pt idx="836">
                  <c:v>42124</c:v>
                </c:pt>
                <c:pt idx="837">
                  <c:v>42129</c:v>
                </c:pt>
                <c:pt idx="838">
                  <c:v>42130</c:v>
                </c:pt>
                <c:pt idx="839">
                  <c:v>42131</c:v>
                </c:pt>
                <c:pt idx="840">
                  <c:v>42132</c:v>
                </c:pt>
                <c:pt idx="841">
                  <c:v>42136</c:v>
                </c:pt>
                <c:pt idx="842">
                  <c:v>42137</c:v>
                </c:pt>
                <c:pt idx="843">
                  <c:v>42138</c:v>
                </c:pt>
                <c:pt idx="844">
                  <c:v>42139</c:v>
                </c:pt>
                <c:pt idx="845">
                  <c:v>42142</c:v>
                </c:pt>
                <c:pt idx="846">
                  <c:v>42143</c:v>
                </c:pt>
                <c:pt idx="847">
                  <c:v>42144</c:v>
                </c:pt>
                <c:pt idx="848">
                  <c:v>42145</c:v>
                </c:pt>
                <c:pt idx="849">
                  <c:v>42146</c:v>
                </c:pt>
                <c:pt idx="850">
                  <c:v>42149</c:v>
                </c:pt>
                <c:pt idx="851">
                  <c:v>42150</c:v>
                </c:pt>
                <c:pt idx="852">
                  <c:v>42151</c:v>
                </c:pt>
                <c:pt idx="853">
                  <c:v>42152</c:v>
                </c:pt>
                <c:pt idx="854">
                  <c:v>42153</c:v>
                </c:pt>
                <c:pt idx="855">
                  <c:v>42156</c:v>
                </c:pt>
                <c:pt idx="856">
                  <c:v>42157</c:v>
                </c:pt>
                <c:pt idx="857">
                  <c:v>42158</c:v>
                </c:pt>
                <c:pt idx="858">
                  <c:v>42159</c:v>
                </c:pt>
                <c:pt idx="859">
                  <c:v>42160</c:v>
                </c:pt>
                <c:pt idx="860">
                  <c:v>42163</c:v>
                </c:pt>
                <c:pt idx="861">
                  <c:v>42164</c:v>
                </c:pt>
                <c:pt idx="862">
                  <c:v>42165</c:v>
                </c:pt>
                <c:pt idx="863">
                  <c:v>42166</c:v>
                </c:pt>
                <c:pt idx="864">
                  <c:v>42170</c:v>
                </c:pt>
                <c:pt idx="865">
                  <c:v>42171</c:v>
                </c:pt>
                <c:pt idx="866">
                  <c:v>42172</c:v>
                </c:pt>
                <c:pt idx="867">
                  <c:v>42173</c:v>
                </c:pt>
                <c:pt idx="868">
                  <c:v>42174</c:v>
                </c:pt>
                <c:pt idx="869">
                  <c:v>42177</c:v>
                </c:pt>
                <c:pt idx="870">
                  <c:v>42178</c:v>
                </c:pt>
                <c:pt idx="871">
                  <c:v>42179</c:v>
                </c:pt>
                <c:pt idx="872">
                  <c:v>42180</c:v>
                </c:pt>
                <c:pt idx="873">
                  <c:v>42181</c:v>
                </c:pt>
                <c:pt idx="874">
                  <c:v>42184</c:v>
                </c:pt>
                <c:pt idx="875">
                  <c:v>42185</c:v>
                </c:pt>
                <c:pt idx="876">
                  <c:v>42186</c:v>
                </c:pt>
                <c:pt idx="877">
                  <c:v>42187</c:v>
                </c:pt>
                <c:pt idx="878">
                  <c:v>42188</c:v>
                </c:pt>
                <c:pt idx="879">
                  <c:v>42191</c:v>
                </c:pt>
                <c:pt idx="880">
                  <c:v>42192</c:v>
                </c:pt>
                <c:pt idx="881">
                  <c:v>42193</c:v>
                </c:pt>
                <c:pt idx="882">
                  <c:v>42194</c:v>
                </c:pt>
                <c:pt idx="883">
                  <c:v>42195</c:v>
                </c:pt>
                <c:pt idx="884">
                  <c:v>42198</c:v>
                </c:pt>
                <c:pt idx="885">
                  <c:v>42199</c:v>
                </c:pt>
                <c:pt idx="886">
                  <c:v>42200</c:v>
                </c:pt>
                <c:pt idx="887">
                  <c:v>42201</c:v>
                </c:pt>
                <c:pt idx="888">
                  <c:v>42202</c:v>
                </c:pt>
                <c:pt idx="889">
                  <c:v>42205</c:v>
                </c:pt>
                <c:pt idx="890">
                  <c:v>42206</c:v>
                </c:pt>
                <c:pt idx="891">
                  <c:v>42207</c:v>
                </c:pt>
                <c:pt idx="892">
                  <c:v>42208</c:v>
                </c:pt>
                <c:pt idx="893">
                  <c:v>42209</c:v>
                </c:pt>
                <c:pt idx="894">
                  <c:v>42212</c:v>
                </c:pt>
                <c:pt idx="895">
                  <c:v>42213</c:v>
                </c:pt>
                <c:pt idx="896">
                  <c:v>42214</c:v>
                </c:pt>
                <c:pt idx="897">
                  <c:v>42215</c:v>
                </c:pt>
                <c:pt idx="898">
                  <c:v>42216</c:v>
                </c:pt>
                <c:pt idx="899">
                  <c:v>42219</c:v>
                </c:pt>
                <c:pt idx="900">
                  <c:v>42220</c:v>
                </c:pt>
                <c:pt idx="901">
                  <c:v>42221</c:v>
                </c:pt>
                <c:pt idx="902">
                  <c:v>42222</c:v>
                </c:pt>
                <c:pt idx="903">
                  <c:v>42223</c:v>
                </c:pt>
                <c:pt idx="904">
                  <c:v>42226</c:v>
                </c:pt>
                <c:pt idx="905">
                  <c:v>42227</c:v>
                </c:pt>
                <c:pt idx="906">
                  <c:v>42228</c:v>
                </c:pt>
                <c:pt idx="907">
                  <c:v>42229</c:v>
                </c:pt>
                <c:pt idx="908">
                  <c:v>42230</c:v>
                </c:pt>
                <c:pt idx="909">
                  <c:v>42233</c:v>
                </c:pt>
                <c:pt idx="910">
                  <c:v>42234</c:v>
                </c:pt>
                <c:pt idx="911">
                  <c:v>42235</c:v>
                </c:pt>
                <c:pt idx="912">
                  <c:v>42236</c:v>
                </c:pt>
                <c:pt idx="913">
                  <c:v>42237</c:v>
                </c:pt>
                <c:pt idx="914">
                  <c:v>42240</c:v>
                </c:pt>
                <c:pt idx="915">
                  <c:v>42241</c:v>
                </c:pt>
                <c:pt idx="916">
                  <c:v>42242</c:v>
                </c:pt>
                <c:pt idx="917">
                  <c:v>42243</c:v>
                </c:pt>
                <c:pt idx="918">
                  <c:v>42244</c:v>
                </c:pt>
                <c:pt idx="919">
                  <c:v>42247</c:v>
                </c:pt>
                <c:pt idx="920">
                  <c:v>42248</c:v>
                </c:pt>
                <c:pt idx="921">
                  <c:v>42249</c:v>
                </c:pt>
                <c:pt idx="922">
                  <c:v>42250</c:v>
                </c:pt>
                <c:pt idx="923">
                  <c:v>42251</c:v>
                </c:pt>
                <c:pt idx="924">
                  <c:v>42254</c:v>
                </c:pt>
                <c:pt idx="925">
                  <c:v>42255</c:v>
                </c:pt>
                <c:pt idx="926">
                  <c:v>42256</c:v>
                </c:pt>
                <c:pt idx="927">
                  <c:v>42257</c:v>
                </c:pt>
                <c:pt idx="928">
                  <c:v>42258</c:v>
                </c:pt>
                <c:pt idx="929">
                  <c:v>42261</c:v>
                </c:pt>
                <c:pt idx="930">
                  <c:v>42262</c:v>
                </c:pt>
                <c:pt idx="931">
                  <c:v>42263</c:v>
                </c:pt>
                <c:pt idx="932">
                  <c:v>42264</c:v>
                </c:pt>
                <c:pt idx="933">
                  <c:v>42265</c:v>
                </c:pt>
                <c:pt idx="934">
                  <c:v>42268</c:v>
                </c:pt>
                <c:pt idx="935">
                  <c:v>42269</c:v>
                </c:pt>
                <c:pt idx="936">
                  <c:v>42270</c:v>
                </c:pt>
                <c:pt idx="937">
                  <c:v>42271</c:v>
                </c:pt>
                <c:pt idx="938">
                  <c:v>42272</c:v>
                </c:pt>
                <c:pt idx="939">
                  <c:v>42275</c:v>
                </c:pt>
                <c:pt idx="940">
                  <c:v>42276</c:v>
                </c:pt>
                <c:pt idx="941">
                  <c:v>42277</c:v>
                </c:pt>
                <c:pt idx="942">
                  <c:v>42278</c:v>
                </c:pt>
                <c:pt idx="943">
                  <c:v>42279</c:v>
                </c:pt>
                <c:pt idx="944">
                  <c:v>42282</c:v>
                </c:pt>
                <c:pt idx="945">
                  <c:v>42283</c:v>
                </c:pt>
                <c:pt idx="946">
                  <c:v>42284</c:v>
                </c:pt>
                <c:pt idx="947">
                  <c:v>42285</c:v>
                </c:pt>
                <c:pt idx="948">
                  <c:v>42286</c:v>
                </c:pt>
                <c:pt idx="949">
                  <c:v>42289</c:v>
                </c:pt>
                <c:pt idx="950">
                  <c:v>42290</c:v>
                </c:pt>
                <c:pt idx="951">
                  <c:v>42291</c:v>
                </c:pt>
                <c:pt idx="952">
                  <c:v>42292</c:v>
                </c:pt>
                <c:pt idx="953">
                  <c:v>42293</c:v>
                </c:pt>
                <c:pt idx="954">
                  <c:v>42296</c:v>
                </c:pt>
                <c:pt idx="955">
                  <c:v>42297</c:v>
                </c:pt>
                <c:pt idx="956">
                  <c:v>42298</c:v>
                </c:pt>
                <c:pt idx="957">
                  <c:v>42299</c:v>
                </c:pt>
                <c:pt idx="958">
                  <c:v>42300</c:v>
                </c:pt>
                <c:pt idx="959">
                  <c:v>42303</c:v>
                </c:pt>
                <c:pt idx="960">
                  <c:v>42304</c:v>
                </c:pt>
                <c:pt idx="961">
                  <c:v>42305</c:v>
                </c:pt>
                <c:pt idx="962">
                  <c:v>42306</c:v>
                </c:pt>
                <c:pt idx="963">
                  <c:v>42307</c:v>
                </c:pt>
                <c:pt idx="964">
                  <c:v>42310</c:v>
                </c:pt>
                <c:pt idx="965">
                  <c:v>42311</c:v>
                </c:pt>
                <c:pt idx="966">
                  <c:v>42313</c:v>
                </c:pt>
                <c:pt idx="967">
                  <c:v>42314</c:v>
                </c:pt>
                <c:pt idx="968">
                  <c:v>42317</c:v>
                </c:pt>
                <c:pt idx="969">
                  <c:v>42318</c:v>
                </c:pt>
                <c:pt idx="970">
                  <c:v>42319</c:v>
                </c:pt>
                <c:pt idx="971">
                  <c:v>42320</c:v>
                </c:pt>
                <c:pt idx="972">
                  <c:v>42321</c:v>
                </c:pt>
                <c:pt idx="973">
                  <c:v>42324</c:v>
                </c:pt>
                <c:pt idx="974">
                  <c:v>42325</c:v>
                </c:pt>
                <c:pt idx="975">
                  <c:v>42326</c:v>
                </c:pt>
                <c:pt idx="976">
                  <c:v>42327</c:v>
                </c:pt>
                <c:pt idx="977">
                  <c:v>42328</c:v>
                </c:pt>
                <c:pt idx="978">
                  <c:v>42331</c:v>
                </c:pt>
                <c:pt idx="979">
                  <c:v>42332</c:v>
                </c:pt>
                <c:pt idx="980">
                  <c:v>42333</c:v>
                </c:pt>
                <c:pt idx="981">
                  <c:v>42334</c:v>
                </c:pt>
                <c:pt idx="982">
                  <c:v>42335</c:v>
                </c:pt>
                <c:pt idx="983">
                  <c:v>42338</c:v>
                </c:pt>
                <c:pt idx="984">
                  <c:v>42339</c:v>
                </c:pt>
                <c:pt idx="985">
                  <c:v>42340</c:v>
                </c:pt>
                <c:pt idx="986">
                  <c:v>42341</c:v>
                </c:pt>
                <c:pt idx="987">
                  <c:v>42342</c:v>
                </c:pt>
                <c:pt idx="988">
                  <c:v>42345</c:v>
                </c:pt>
                <c:pt idx="989">
                  <c:v>42346</c:v>
                </c:pt>
                <c:pt idx="990">
                  <c:v>42347</c:v>
                </c:pt>
                <c:pt idx="991">
                  <c:v>42348</c:v>
                </c:pt>
                <c:pt idx="992">
                  <c:v>42349</c:v>
                </c:pt>
                <c:pt idx="993">
                  <c:v>42352</c:v>
                </c:pt>
                <c:pt idx="994">
                  <c:v>42353</c:v>
                </c:pt>
                <c:pt idx="995">
                  <c:v>42354</c:v>
                </c:pt>
                <c:pt idx="996">
                  <c:v>42355</c:v>
                </c:pt>
                <c:pt idx="997">
                  <c:v>42356</c:v>
                </c:pt>
                <c:pt idx="998">
                  <c:v>42359</c:v>
                </c:pt>
                <c:pt idx="999">
                  <c:v>42360</c:v>
                </c:pt>
                <c:pt idx="1000">
                  <c:v>42361</c:v>
                </c:pt>
                <c:pt idx="1001">
                  <c:v>42362</c:v>
                </c:pt>
                <c:pt idx="1002">
                  <c:v>42363</c:v>
                </c:pt>
                <c:pt idx="1003">
                  <c:v>42366</c:v>
                </c:pt>
                <c:pt idx="1004">
                  <c:v>42367</c:v>
                </c:pt>
                <c:pt idx="1005">
                  <c:v>42368</c:v>
                </c:pt>
                <c:pt idx="1006">
                  <c:v>42373</c:v>
                </c:pt>
                <c:pt idx="1007">
                  <c:v>42374</c:v>
                </c:pt>
                <c:pt idx="1008">
                  <c:v>42375</c:v>
                </c:pt>
                <c:pt idx="1009">
                  <c:v>42380</c:v>
                </c:pt>
                <c:pt idx="1010">
                  <c:v>42381</c:v>
                </c:pt>
                <c:pt idx="1011">
                  <c:v>42382</c:v>
                </c:pt>
                <c:pt idx="1012">
                  <c:v>42383</c:v>
                </c:pt>
                <c:pt idx="1013">
                  <c:v>42384</c:v>
                </c:pt>
                <c:pt idx="1014">
                  <c:v>42387</c:v>
                </c:pt>
                <c:pt idx="1015">
                  <c:v>42388</c:v>
                </c:pt>
                <c:pt idx="1016">
                  <c:v>42389</c:v>
                </c:pt>
                <c:pt idx="1017">
                  <c:v>42390</c:v>
                </c:pt>
                <c:pt idx="1018">
                  <c:v>42391</c:v>
                </c:pt>
                <c:pt idx="1019">
                  <c:v>42394</c:v>
                </c:pt>
                <c:pt idx="1020">
                  <c:v>42395</c:v>
                </c:pt>
                <c:pt idx="1021">
                  <c:v>42396</c:v>
                </c:pt>
                <c:pt idx="1022">
                  <c:v>42397</c:v>
                </c:pt>
                <c:pt idx="1023">
                  <c:v>42398</c:v>
                </c:pt>
                <c:pt idx="1024">
                  <c:v>42401</c:v>
                </c:pt>
                <c:pt idx="1025">
                  <c:v>42402</c:v>
                </c:pt>
                <c:pt idx="1026">
                  <c:v>42403</c:v>
                </c:pt>
                <c:pt idx="1027">
                  <c:v>42404</c:v>
                </c:pt>
                <c:pt idx="1028">
                  <c:v>42405</c:v>
                </c:pt>
                <c:pt idx="1029">
                  <c:v>42408</c:v>
                </c:pt>
                <c:pt idx="1030">
                  <c:v>42409</c:v>
                </c:pt>
                <c:pt idx="1031">
                  <c:v>42410</c:v>
                </c:pt>
                <c:pt idx="1032">
                  <c:v>42411</c:v>
                </c:pt>
                <c:pt idx="1033">
                  <c:v>42412</c:v>
                </c:pt>
                <c:pt idx="1034">
                  <c:v>42415</c:v>
                </c:pt>
                <c:pt idx="1035">
                  <c:v>42416</c:v>
                </c:pt>
                <c:pt idx="1036">
                  <c:v>42417</c:v>
                </c:pt>
                <c:pt idx="1037">
                  <c:v>42418</c:v>
                </c:pt>
                <c:pt idx="1038">
                  <c:v>42419</c:v>
                </c:pt>
                <c:pt idx="1039">
                  <c:v>42420</c:v>
                </c:pt>
                <c:pt idx="1040">
                  <c:v>42422</c:v>
                </c:pt>
                <c:pt idx="1041">
                  <c:v>42424</c:v>
                </c:pt>
                <c:pt idx="1042">
                  <c:v>42425</c:v>
                </c:pt>
                <c:pt idx="1043">
                  <c:v>42426</c:v>
                </c:pt>
                <c:pt idx="1044">
                  <c:v>42429</c:v>
                </c:pt>
                <c:pt idx="1045">
                  <c:v>42430</c:v>
                </c:pt>
                <c:pt idx="1046">
                  <c:v>42431</c:v>
                </c:pt>
                <c:pt idx="1047">
                  <c:v>42432</c:v>
                </c:pt>
                <c:pt idx="1048">
                  <c:v>42433</c:v>
                </c:pt>
                <c:pt idx="1049">
                  <c:v>42436</c:v>
                </c:pt>
                <c:pt idx="1050">
                  <c:v>42438</c:v>
                </c:pt>
                <c:pt idx="1051">
                  <c:v>42439</c:v>
                </c:pt>
                <c:pt idx="1052">
                  <c:v>42440</c:v>
                </c:pt>
                <c:pt idx="1053">
                  <c:v>42443</c:v>
                </c:pt>
                <c:pt idx="1054">
                  <c:v>42444</c:v>
                </c:pt>
                <c:pt idx="1055">
                  <c:v>42445</c:v>
                </c:pt>
                <c:pt idx="1056">
                  <c:v>42446</c:v>
                </c:pt>
                <c:pt idx="1057">
                  <c:v>42447</c:v>
                </c:pt>
                <c:pt idx="1058">
                  <c:v>42450</c:v>
                </c:pt>
                <c:pt idx="1059">
                  <c:v>42451</c:v>
                </c:pt>
                <c:pt idx="1060">
                  <c:v>42452</c:v>
                </c:pt>
                <c:pt idx="1061">
                  <c:v>42453</c:v>
                </c:pt>
                <c:pt idx="1062">
                  <c:v>42454</c:v>
                </c:pt>
                <c:pt idx="1063">
                  <c:v>42457</c:v>
                </c:pt>
                <c:pt idx="1064">
                  <c:v>42458</c:v>
                </c:pt>
                <c:pt idx="1065">
                  <c:v>42459</c:v>
                </c:pt>
                <c:pt idx="1066">
                  <c:v>42460</c:v>
                </c:pt>
                <c:pt idx="1067">
                  <c:v>42461</c:v>
                </c:pt>
                <c:pt idx="1068">
                  <c:v>42464</c:v>
                </c:pt>
                <c:pt idx="1069">
                  <c:v>42465</c:v>
                </c:pt>
                <c:pt idx="1070">
                  <c:v>42466</c:v>
                </c:pt>
                <c:pt idx="1071">
                  <c:v>42467</c:v>
                </c:pt>
                <c:pt idx="1072">
                  <c:v>42468</c:v>
                </c:pt>
                <c:pt idx="1073">
                  <c:v>42471</c:v>
                </c:pt>
                <c:pt idx="1074">
                  <c:v>42472</c:v>
                </c:pt>
                <c:pt idx="1075">
                  <c:v>42473</c:v>
                </c:pt>
                <c:pt idx="1076">
                  <c:v>42474</c:v>
                </c:pt>
                <c:pt idx="1077">
                  <c:v>42475</c:v>
                </c:pt>
                <c:pt idx="1078">
                  <c:v>42478</c:v>
                </c:pt>
                <c:pt idx="1079">
                  <c:v>42479</c:v>
                </c:pt>
                <c:pt idx="1080">
                  <c:v>42480</c:v>
                </c:pt>
                <c:pt idx="1081">
                  <c:v>42481</c:v>
                </c:pt>
                <c:pt idx="1082">
                  <c:v>42482</c:v>
                </c:pt>
                <c:pt idx="1083">
                  <c:v>42485</c:v>
                </c:pt>
                <c:pt idx="1084">
                  <c:v>42486</c:v>
                </c:pt>
                <c:pt idx="1085">
                  <c:v>42487</c:v>
                </c:pt>
                <c:pt idx="1086">
                  <c:v>42488</c:v>
                </c:pt>
                <c:pt idx="1087">
                  <c:v>42489</c:v>
                </c:pt>
                <c:pt idx="1088">
                  <c:v>42494</c:v>
                </c:pt>
                <c:pt idx="1089">
                  <c:v>42495</c:v>
                </c:pt>
                <c:pt idx="1090">
                  <c:v>42496</c:v>
                </c:pt>
                <c:pt idx="1091">
                  <c:v>42500</c:v>
                </c:pt>
                <c:pt idx="1092">
                  <c:v>42501</c:v>
                </c:pt>
                <c:pt idx="1093">
                  <c:v>42502</c:v>
                </c:pt>
                <c:pt idx="1094">
                  <c:v>42503</c:v>
                </c:pt>
                <c:pt idx="1095">
                  <c:v>42506</c:v>
                </c:pt>
                <c:pt idx="1096">
                  <c:v>42507</c:v>
                </c:pt>
                <c:pt idx="1097">
                  <c:v>42508</c:v>
                </c:pt>
                <c:pt idx="1098">
                  <c:v>42509</c:v>
                </c:pt>
                <c:pt idx="1099">
                  <c:v>42510</c:v>
                </c:pt>
                <c:pt idx="1100">
                  <c:v>42513</c:v>
                </c:pt>
                <c:pt idx="1101">
                  <c:v>42514</c:v>
                </c:pt>
                <c:pt idx="1102">
                  <c:v>42515</c:v>
                </c:pt>
                <c:pt idx="1103">
                  <c:v>42516</c:v>
                </c:pt>
                <c:pt idx="1104">
                  <c:v>42517</c:v>
                </c:pt>
                <c:pt idx="1105">
                  <c:v>42520</c:v>
                </c:pt>
                <c:pt idx="1106">
                  <c:v>42521</c:v>
                </c:pt>
                <c:pt idx="1107">
                  <c:v>42522</c:v>
                </c:pt>
                <c:pt idx="1108">
                  <c:v>42523</c:v>
                </c:pt>
                <c:pt idx="1109">
                  <c:v>42524</c:v>
                </c:pt>
                <c:pt idx="1110">
                  <c:v>42527</c:v>
                </c:pt>
                <c:pt idx="1111">
                  <c:v>42528</c:v>
                </c:pt>
                <c:pt idx="1112">
                  <c:v>42529</c:v>
                </c:pt>
                <c:pt idx="1113">
                  <c:v>42530</c:v>
                </c:pt>
                <c:pt idx="1114">
                  <c:v>42531</c:v>
                </c:pt>
                <c:pt idx="1115">
                  <c:v>42535</c:v>
                </c:pt>
                <c:pt idx="1116">
                  <c:v>42536</c:v>
                </c:pt>
                <c:pt idx="1117">
                  <c:v>42537</c:v>
                </c:pt>
                <c:pt idx="1118">
                  <c:v>42538</c:v>
                </c:pt>
                <c:pt idx="1119">
                  <c:v>42541</c:v>
                </c:pt>
                <c:pt idx="1120">
                  <c:v>42542</c:v>
                </c:pt>
                <c:pt idx="1121">
                  <c:v>42543</c:v>
                </c:pt>
                <c:pt idx="1122">
                  <c:v>42544</c:v>
                </c:pt>
                <c:pt idx="1123">
                  <c:v>42545</c:v>
                </c:pt>
                <c:pt idx="1124">
                  <c:v>42548</c:v>
                </c:pt>
                <c:pt idx="1125">
                  <c:v>42549</c:v>
                </c:pt>
                <c:pt idx="1126">
                  <c:v>42550</c:v>
                </c:pt>
                <c:pt idx="1127">
                  <c:v>42551</c:v>
                </c:pt>
                <c:pt idx="1128">
                  <c:v>42552</c:v>
                </c:pt>
                <c:pt idx="1129">
                  <c:v>42555</c:v>
                </c:pt>
                <c:pt idx="1130">
                  <c:v>42556</c:v>
                </c:pt>
                <c:pt idx="1131">
                  <c:v>42557</c:v>
                </c:pt>
                <c:pt idx="1132">
                  <c:v>42558</c:v>
                </c:pt>
                <c:pt idx="1133">
                  <c:v>42559</c:v>
                </c:pt>
                <c:pt idx="1134">
                  <c:v>42562</c:v>
                </c:pt>
                <c:pt idx="1135">
                  <c:v>42563</c:v>
                </c:pt>
                <c:pt idx="1136">
                  <c:v>42564</c:v>
                </c:pt>
                <c:pt idx="1137">
                  <c:v>42565</c:v>
                </c:pt>
                <c:pt idx="1138">
                  <c:v>42566</c:v>
                </c:pt>
                <c:pt idx="1139">
                  <c:v>42569</c:v>
                </c:pt>
                <c:pt idx="1140">
                  <c:v>42570</c:v>
                </c:pt>
                <c:pt idx="1141">
                  <c:v>42571</c:v>
                </c:pt>
                <c:pt idx="1142">
                  <c:v>42572</c:v>
                </c:pt>
                <c:pt idx="1143">
                  <c:v>42573</c:v>
                </c:pt>
                <c:pt idx="1144">
                  <c:v>42576</c:v>
                </c:pt>
                <c:pt idx="1145">
                  <c:v>42577</c:v>
                </c:pt>
                <c:pt idx="1146">
                  <c:v>42578</c:v>
                </c:pt>
                <c:pt idx="1147">
                  <c:v>42579</c:v>
                </c:pt>
                <c:pt idx="1148">
                  <c:v>42580</c:v>
                </c:pt>
                <c:pt idx="1149">
                  <c:v>42583</c:v>
                </c:pt>
                <c:pt idx="1150">
                  <c:v>42584</c:v>
                </c:pt>
                <c:pt idx="1151">
                  <c:v>42585</c:v>
                </c:pt>
                <c:pt idx="1152">
                  <c:v>42586</c:v>
                </c:pt>
                <c:pt idx="1153">
                  <c:v>42587</c:v>
                </c:pt>
                <c:pt idx="1154">
                  <c:v>42590</c:v>
                </c:pt>
                <c:pt idx="1155">
                  <c:v>42591</c:v>
                </c:pt>
                <c:pt idx="1156">
                  <c:v>42592</c:v>
                </c:pt>
                <c:pt idx="1157">
                  <c:v>42593</c:v>
                </c:pt>
                <c:pt idx="1158">
                  <c:v>42594</c:v>
                </c:pt>
                <c:pt idx="1159">
                  <c:v>42597</c:v>
                </c:pt>
                <c:pt idx="1160">
                  <c:v>42598</c:v>
                </c:pt>
                <c:pt idx="1161">
                  <c:v>42599</c:v>
                </c:pt>
                <c:pt idx="1162">
                  <c:v>42600</c:v>
                </c:pt>
                <c:pt idx="1163">
                  <c:v>42601</c:v>
                </c:pt>
                <c:pt idx="1164">
                  <c:v>42604</c:v>
                </c:pt>
                <c:pt idx="1165">
                  <c:v>42605</c:v>
                </c:pt>
                <c:pt idx="1166">
                  <c:v>42606</c:v>
                </c:pt>
                <c:pt idx="1167">
                  <c:v>42607</c:v>
                </c:pt>
                <c:pt idx="1168">
                  <c:v>42608</c:v>
                </c:pt>
                <c:pt idx="1169">
                  <c:v>42611</c:v>
                </c:pt>
                <c:pt idx="1170">
                  <c:v>42612</c:v>
                </c:pt>
                <c:pt idx="1171">
                  <c:v>42613</c:v>
                </c:pt>
                <c:pt idx="1172">
                  <c:v>42614</c:v>
                </c:pt>
                <c:pt idx="1173">
                  <c:v>42615</c:v>
                </c:pt>
                <c:pt idx="1174">
                  <c:v>42618</c:v>
                </c:pt>
                <c:pt idx="1175">
                  <c:v>42619</c:v>
                </c:pt>
                <c:pt idx="1176">
                  <c:v>42620</c:v>
                </c:pt>
                <c:pt idx="1177">
                  <c:v>42621</c:v>
                </c:pt>
                <c:pt idx="1178">
                  <c:v>42622</c:v>
                </c:pt>
                <c:pt idx="1179">
                  <c:v>42625</c:v>
                </c:pt>
                <c:pt idx="1180">
                  <c:v>42626</c:v>
                </c:pt>
                <c:pt idx="1181">
                  <c:v>42627</c:v>
                </c:pt>
                <c:pt idx="1182">
                  <c:v>42628</c:v>
                </c:pt>
                <c:pt idx="1183">
                  <c:v>42629</c:v>
                </c:pt>
                <c:pt idx="1184">
                  <c:v>42632</c:v>
                </c:pt>
                <c:pt idx="1185">
                  <c:v>42633</c:v>
                </c:pt>
                <c:pt idx="1186">
                  <c:v>42634</c:v>
                </c:pt>
                <c:pt idx="1187">
                  <c:v>42635</c:v>
                </c:pt>
                <c:pt idx="1188">
                  <c:v>42636</c:v>
                </c:pt>
                <c:pt idx="1189">
                  <c:v>42639</c:v>
                </c:pt>
                <c:pt idx="1190">
                  <c:v>42640</c:v>
                </c:pt>
                <c:pt idx="1191">
                  <c:v>42641</c:v>
                </c:pt>
                <c:pt idx="1192">
                  <c:v>42642</c:v>
                </c:pt>
                <c:pt idx="1193">
                  <c:v>42643</c:v>
                </c:pt>
                <c:pt idx="1194">
                  <c:v>42646</c:v>
                </c:pt>
                <c:pt idx="1195">
                  <c:v>42647</c:v>
                </c:pt>
                <c:pt idx="1196">
                  <c:v>42648</c:v>
                </c:pt>
                <c:pt idx="1197">
                  <c:v>42649</c:v>
                </c:pt>
                <c:pt idx="1198">
                  <c:v>42650</c:v>
                </c:pt>
                <c:pt idx="1199">
                  <c:v>42653</c:v>
                </c:pt>
                <c:pt idx="1200">
                  <c:v>42654</c:v>
                </c:pt>
                <c:pt idx="1201">
                  <c:v>42655</c:v>
                </c:pt>
                <c:pt idx="1202">
                  <c:v>42656</c:v>
                </c:pt>
                <c:pt idx="1203">
                  <c:v>42657</c:v>
                </c:pt>
                <c:pt idx="1204">
                  <c:v>42660</c:v>
                </c:pt>
                <c:pt idx="1205">
                  <c:v>42661</c:v>
                </c:pt>
                <c:pt idx="1206">
                  <c:v>42662</c:v>
                </c:pt>
                <c:pt idx="1207">
                  <c:v>42663</c:v>
                </c:pt>
                <c:pt idx="1208">
                  <c:v>42664</c:v>
                </c:pt>
                <c:pt idx="1209">
                  <c:v>42667</c:v>
                </c:pt>
                <c:pt idx="1210">
                  <c:v>42668</c:v>
                </c:pt>
                <c:pt idx="1211">
                  <c:v>42669</c:v>
                </c:pt>
                <c:pt idx="1212">
                  <c:v>42670</c:v>
                </c:pt>
                <c:pt idx="1213">
                  <c:v>42671</c:v>
                </c:pt>
                <c:pt idx="1214">
                  <c:v>42674</c:v>
                </c:pt>
                <c:pt idx="1215">
                  <c:v>42675</c:v>
                </c:pt>
                <c:pt idx="1216">
                  <c:v>42676</c:v>
                </c:pt>
                <c:pt idx="1217">
                  <c:v>42677</c:v>
                </c:pt>
                <c:pt idx="1218">
                  <c:v>42681</c:v>
                </c:pt>
                <c:pt idx="1219">
                  <c:v>42682</c:v>
                </c:pt>
                <c:pt idx="1220">
                  <c:v>42683</c:v>
                </c:pt>
                <c:pt idx="1221">
                  <c:v>42684</c:v>
                </c:pt>
                <c:pt idx="1222">
                  <c:v>42685</c:v>
                </c:pt>
                <c:pt idx="1223">
                  <c:v>42688</c:v>
                </c:pt>
                <c:pt idx="1224">
                  <c:v>42689</c:v>
                </c:pt>
                <c:pt idx="1225">
                  <c:v>42690</c:v>
                </c:pt>
                <c:pt idx="1226">
                  <c:v>42691</c:v>
                </c:pt>
                <c:pt idx="1227">
                  <c:v>42692</c:v>
                </c:pt>
                <c:pt idx="1228">
                  <c:v>42695</c:v>
                </c:pt>
                <c:pt idx="1229">
                  <c:v>42696</c:v>
                </c:pt>
                <c:pt idx="1230">
                  <c:v>42697</c:v>
                </c:pt>
                <c:pt idx="1231">
                  <c:v>42698</c:v>
                </c:pt>
                <c:pt idx="1232">
                  <c:v>42699</c:v>
                </c:pt>
                <c:pt idx="1233">
                  <c:v>42702</c:v>
                </c:pt>
                <c:pt idx="1234">
                  <c:v>42703</c:v>
                </c:pt>
                <c:pt idx="1235">
                  <c:v>42704</c:v>
                </c:pt>
                <c:pt idx="1236">
                  <c:v>42705</c:v>
                </c:pt>
                <c:pt idx="1237">
                  <c:v>42706</c:v>
                </c:pt>
                <c:pt idx="1238">
                  <c:v>42709</c:v>
                </c:pt>
                <c:pt idx="1239">
                  <c:v>42710</c:v>
                </c:pt>
                <c:pt idx="1240">
                  <c:v>42711</c:v>
                </c:pt>
                <c:pt idx="1241">
                  <c:v>42712</c:v>
                </c:pt>
                <c:pt idx="1242">
                  <c:v>42713</c:v>
                </c:pt>
                <c:pt idx="1243">
                  <c:v>42716</c:v>
                </c:pt>
                <c:pt idx="1244">
                  <c:v>42717</c:v>
                </c:pt>
                <c:pt idx="1245">
                  <c:v>42718</c:v>
                </c:pt>
                <c:pt idx="1246">
                  <c:v>42719</c:v>
                </c:pt>
                <c:pt idx="1247">
                  <c:v>42720</c:v>
                </c:pt>
                <c:pt idx="1248">
                  <c:v>42723</c:v>
                </c:pt>
                <c:pt idx="1249">
                  <c:v>42724</c:v>
                </c:pt>
                <c:pt idx="1250">
                  <c:v>42725</c:v>
                </c:pt>
                <c:pt idx="1251">
                  <c:v>42726</c:v>
                </c:pt>
                <c:pt idx="1252">
                  <c:v>42727</c:v>
                </c:pt>
                <c:pt idx="1253">
                  <c:v>42730</c:v>
                </c:pt>
                <c:pt idx="1254">
                  <c:v>42731</c:v>
                </c:pt>
                <c:pt idx="1255">
                  <c:v>42732</c:v>
                </c:pt>
                <c:pt idx="1256">
                  <c:v>42733</c:v>
                </c:pt>
                <c:pt idx="1257">
                  <c:v>42734</c:v>
                </c:pt>
                <c:pt idx="1258">
                  <c:v>42738</c:v>
                </c:pt>
                <c:pt idx="1259">
                  <c:v>42739</c:v>
                </c:pt>
                <c:pt idx="1260">
                  <c:v>42740</c:v>
                </c:pt>
                <c:pt idx="1261">
                  <c:v>42741</c:v>
                </c:pt>
                <c:pt idx="1262">
                  <c:v>42744</c:v>
                </c:pt>
                <c:pt idx="1263">
                  <c:v>42745</c:v>
                </c:pt>
                <c:pt idx="1264">
                  <c:v>42746</c:v>
                </c:pt>
                <c:pt idx="1265">
                  <c:v>42747</c:v>
                </c:pt>
                <c:pt idx="1266">
                  <c:v>42748</c:v>
                </c:pt>
                <c:pt idx="1267">
                  <c:v>42751</c:v>
                </c:pt>
                <c:pt idx="1268">
                  <c:v>42752</c:v>
                </c:pt>
                <c:pt idx="1269">
                  <c:v>42753</c:v>
                </c:pt>
                <c:pt idx="1270">
                  <c:v>42754</c:v>
                </c:pt>
                <c:pt idx="1271">
                  <c:v>42755</c:v>
                </c:pt>
                <c:pt idx="1272">
                  <c:v>42758</c:v>
                </c:pt>
                <c:pt idx="1273">
                  <c:v>42759</c:v>
                </c:pt>
                <c:pt idx="1274">
                  <c:v>42760</c:v>
                </c:pt>
                <c:pt idx="1275">
                  <c:v>42761</c:v>
                </c:pt>
                <c:pt idx="1276">
                  <c:v>42762</c:v>
                </c:pt>
                <c:pt idx="1277">
                  <c:v>42765</c:v>
                </c:pt>
                <c:pt idx="1278">
                  <c:v>42766</c:v>
                </c:pt>
                <c:pt idx="1279">
                  <c:v>42767</c:v>
                </c:pt>
                <c:pt idx="1280">
                  <c:v>42768</c:v>
                </c:pt>
                <c:pt idx="1281">
                  <c:v>42769</c:v>
                </c:pt>
                <c:pt idx="1282">
                  <c:v>42772</c:v>
                </c:pt>
                <c:pt idx="1283">
                  <c:v>42773</c:v>
                </c:pt>
                <c:pt idx="1284">
                  <c:v>42774</c:v>
                </c:pt>
                <c:pt idx="1285">
                  <c:v>42775</c:v>
                </c:pt>
                <c:pt idx="1286">
                  <c:v>42776</c:v>
                </c:pt>
                <c:pt idx="1287">
                  <c:v>42779</c:v>
                </c:pt>
                <c:pt idx="1288">
                  <c:v>42780</c:v>
                </c:pt>
                <c:pt idx="1289">
                  <c:v>42781</c:v>
                </c:pt>
                <c:pt idx="1290">
                  <c:v>42782</c:v>
                </c:pt>
                <c:pt idx="1291">
                  <c:v>42783</c:v>
                </c:pt>
                <c:pt idx="1292">
                  <c:v>42786</c:v>
                </c:pt>
                <c:pt idx="1293">
                  <c:v>42787</c:v>
                </c:pt>
                <c:pt idx="1294">
                  <c:v>42788</c:v>
                </c:pt>
                <c:pt idx="1295">
                  <c:v>42790</c:v>
                </c:pt>
                <c:pt idx="1296">
                  <c:v>42793</c:v>
                </c:pt>
                <c:pt idx="1297">
                  <c:v>42794</c:v>
                </c:pt>
                <c:pt idx="1298">
                  <c:v>42795</c:v>
                </c:pt>
                <c:pt idx="1299">
                  <c:v>42796</c:v>
                </c:pt>
                <c:pt idx="1300">
                  <c:v>42797</c:v>
                </c:pt>
                <c:pt idx="1301">
                  <c:v>42800</c:v>
                </c:pt>
                <c:pt idx="1302">
                  <c:v>42801</c:v>
                </c:pt>
                <c:pt idx="1303">
                  <c:v>42803</c:v>
                </c:pt>
                <c:pt idx="1304">
                  <c:v>42804</c:v>
                </c:pt>
                <c:pt idx="1305">
                  <c:v>42807</c:v>
                </c:pt>
                <c:pt idx="1306">
                  <c:v>42808</c:v>
                </c:pt>
                <c:pt idx="1307">
                  <c:v>42809</c:v>
                </c:pt>
                <c:pt idx="1308">
                  <c:v>42810</c:v>
                </c:pt>
                <c:pt idx="1309">
                  <c:v>42811</c:v>
                </c:pt>
                <c:pt idx="1310">
                  <c:v>42814</c:v>
                </c:pt>
                <c:pt idx="1311">
                  <c:v>42815</c:v>
                </c:pt>
                <c:pt idx="1312">
                  <c:v>42816</c:v>
                </c:pt>
                <c:pt idx="1313">
                  <c:v>42817</c:v>
                </c:pt>
                <c:pt idx="1314">
                  <c:v>42818</c:v>
                </c:pt>
                <c:pt idx="1315">
                  <c:v>42821</c:v>
                </c:pt>
                <c:pt idx="1316">
                  <c:v>42822</c:v>
                </c:pt>
                <c:pt idx="1317">
                  <c:v>42823</c:v>
                </c:pt>
                <c:pt idx="1318">
                  <c:v>42824</c:v>
                </c:pt>
                <c:pt idx="1319">
                  <c:v>42825</c:v>
                </c:pt>
                <c:pt idx="1320">
                  <c:v>42828</c:v>
                </c:pt>
                <c:pt idx="1321">
                  <c:v>42829</c:v>
                </c:pt>
                <c:pt idx="1322">
                  <c:v>42830</c:v>
                </c:pt>
                <c:pt idx="1323">
                  <c:v>42831</c:v>
                </c:pt>
                <c:pt idx="1324">
                  <c:v>42832</c:v>
                </c:pt>
                <c:pt idx="1325">
                  <c:v>42835</c:v>
                </c:pt>
                <c:pt idx="1326">
                  <c:v>42836</c:v>
                </c:pt>
                <c:pt idx="1327">
                  <c:v>42837</c:v>
                </c:pt>
                <c:pt idx="1328">
                  <c:v>42838</c:v>
                </c:pt>
                <c:pt idx="1329">
                  <c:v>42839</c:v>
                </c:pt>
                <c:pt idx="1330">
                  <c:v>42842</c:v>
                </c:pt>
                <c:pt idx="1331">
                  <c:v>42843</c:v>
                </c:pt>
                <c:pt idx="1332">
                  <c:v>42844</c:v>
                </c:pt>
                <c:pt idx="1333">
                  <c:v>42845</c:v>
                </c:pt>
                <c:pt idx="1334">
                  <c:v>42846</c:v>
                </c:pt>
                <c:pt idx="1335">
                  <c:v>42849</c:v>
                </c:pt>
                <c:pt idx="1336">
                  <c:v>42850</c:v>
                </c:pt>
                <c:pt idx="1337">
                  <c:v>42851</c:v>
                </c:pt>
                <c:pt idx="1338">
                  <c:v>42852</c:v>
                </c:pt>
                <c:pt idx="1339">
                  <c:v>42853</c:v>
                </c:pt>
                <c:pt idx="1340">
                  <c:v>42857</c:v>
                </c:pt>
                <c:pt idx="1341">
                  <c:v>42858</c:v>
                </c:pt>
                <c:pt idx="1342">
                  <c:v>42859</c:v>
                </c:pt>
                <c:pt idx="1343">
                  <c:v>42860</c:v>
                </c:pt>
                <c:pt idx="1344">
                  <c:v>42865</c:v>
                </c:pt>
                <c:pt idx="1345">
                  <c:v>42866</c:v>
                </c:pt>
                <c:pt idx="1346">
                  <c:v>42867</c:v>
                </c:pt>
                <c:pt idx="1347">
                  <c:v>42870</c:v>
                </c:pt>
                <c:pt idx="1348">
                  <c:v>42871</c:v>
                </c:pt>
                <c:pt idx="1349">
                  <c:v>42872</c:v>
                </c:pt>
                <c:pt idx="1350">
                  <c:v>42873</c:v>
                </c:pt>
                <c:pt idx="1351">
                  <c:v>42874</c:v>
                </c:pt>
                <c:pt idx="1352">
                  <c:v>42877</c:v>
                </c:pt>
                <c:pt idx="1353">
                  <c:v>42878</c:v>
                </c:pt>
                <c:pt idx="1354">
                  <c:v>42879</c:v>
                </c:pt>
                <c:pt idx="1355">
                  <c:v>42880</c:v>
                </c:pt>
                <c:pt idx="1356">
                  <c:v>42881</c:v>
                </c:pt>
                <c:pt idx="1357">
                  <c:v>42884</c:v>
                </c:pt>
                <c:pt idx="1358">
                  <c:v>42885</c:v>
                </c:pt>
                <c:pt idx="1359">
                  <c:v>42886</c:v>
                </c:pt>
                <c:pt idx="1360">
                  <c:v>42887</c:v>
                </c:pt>
                <c:pt idx="1361">
                  <c:v>42888</c:v>
                </c:pt>
                <c:pt idx="1362">
                  <c:v>42891</c:v>
                </c:pt>
                <c:pt idx="1363">
                  <c:v>42892</c:v>
                </c:pt>
                <c:pt idx="1364">
                  <c:v>42893</c:v>
                </c:pt>
                <c:pt idx="1365">
                  <c:v>42894</c:v>
                </c:pt>
                <c:pt idx="1366">
                  <c:v>42895</c:v>
                </c:pt>
                <c:pt idx="1367">
                  <c:v>42899</c:v>
                </c:pt>
                <c:pt idx="1368">
                  <c:v>42900</c:v>
                </c:pt>
                <c:pt idx="1369">
                  <c:v>42901</c:v>
                </c:pt>
                <c:pt idx="1370">
                  <c:v>42902</c:v>
                </c:pt>
                <c:pt idx="1371">
                  <c:v>42905</c:v>
                </c:pt>
                <c:pt idx="1372">
                  <c:v>42906</c:v>
                </c:pt>
                <c:pt idx="1373">
                  <c:v>42907</c:v>
                </c:pt>
                <c:pt idx="1374">
                  <c:v>42908</c:v>
                </c:pt>
                <c:pt idx="1375">
                  <c:v>42909</c:v>
                </c:pt>
                <c:pt idx="1376">
                  <c:v>42912</c:v>
                </c:pt>
                <c:pt idx="1377">
                  <c:v>42913</c:v>
                </c:pt>
                <c:pt idx="1378">
                  <c:v>42914</c:v>
                </c:pt>
                <c:pt idx="1379">
                  <c:v>42915</c:v>
                </c:pt>
                <c:pt idx="1380">
                  <c:v>42916</c:v>
                </c:pt>
                <c:pt idx="1381">
                  <c:v>42919</c:v>
                </c:pt>
                <c:pt idx="1382">
                  <c:v>42920</c:v>
                </c:pt>
                <c:pt idx="1383">
                  <c:v>42921</c:v>
                </c:pt>
                <c:pt idx="1384">
                  <c:v>42922</c:v>
                </c:pt>
                <c:pt idx="1385">
                  <c:v>42923</c:v>
                </c:pt>
                <c:pt idx="1386">
                  <c:v>42926</c:v>
                </c:pt>
                <c:pt idx="1387">
                  <c:v>42927</c:v>
                </c:pt>
                <c:pt idx="1388">
                  <c:v>42928</c:v>
                </c:pt>
                <c:pt idx="1389">
                  <c:v>42929</c:v>
                </c:pt>
                <c:pt idx="1390">
                  <c:v>42930</c:v>
                </c:pt>
                <c:pt idx="1391">
                  <c:v>42933</c:v>
                </c:pt>
                <c:pt idx="1392">
                  <c:v>42934</c:v>
                </c:pt>
                <c:pt idx="1393">
                  <c:v>42935</c:v>
                </c:pt>
                <c:pt idx="1394">
                  <c:v>42936</c:v>
                </c:pt>
                <c:pt idx="1395">
                  <c:v>42937</c:v>
                </c:pt>
                <c:pt idx="1396">
                  <c:v>42940</c:v>
                </c:pt>
                <c:pt idx="1397">
                  <c:v>42941</c:v>
                </c:pt>
                <c:pt idx="1398">
                  <c:v>42942</c:v>
                </c:pt>
                <c:pt idx="1399">
                  <c:v>42943</c:v>
                </c:pt>
                <c:pt idx="1400">
                  <c:v>42944</c:v>
                </c:pt>
                <c:pt idx="1401">
                  <c:v>42947</c:v>
                </c:pt>
                <c:pt idx="1402">
                  <c:v>42948</c:v>
                </c:pt>
                <c:pt idx="1403">
                  <c:v>42949</c:v>
                </c:pt>
                <c:pt idx="1404">
                  <c:v>42950</c:v>
                </c:pt>
                <c:pt idx="1405">
                  <c:v>42951</c:v>
                </c:pt>
                <c:pt idx="1406">
                  <c:v>42954</c:v>
                </c:pt>
                <c:pt idx="1407">
                  <c:v>42955</c:v>
                </c:pt>
                <c:pt idx="1408">
                  <c:v>42956</c:v>
                </c:pt>
                <c:pt idx="1409">
                  <c:v>42957</c:v>
                </c:pt>
                <c:pt idx="1410">
                  <c:v>42958</c:v>
                </c:pt>
                <c:pt idx="1411">
                  <c:v>42961</c:v>
                </c:pt>
                <c:pt idx="1412">
                  <c:v>42962</c:v>
                </c:pt>
                <c:pt idx="1413">
                  <c:v>42963</c:v>
                </c:pt>
                <c:pt idx="1414">
                  <c:v>42964</c:v>
                </c:pt>
                <c:pt idx="1415">
                  <c:v>42965</c:v>
                </c:pt>
                <c:pt idx="1416">
                  <c:v>42968</c:v>
                </c:pt>
                <c:pt idx="1417">
                  <c:v>42969</c:v>
                </c:pt>
                <c:pt idx="1418">
                  <c:v>42970</c:v>
                </c:pt>
                <c:pt idx="1419">
                  <c:v>42971</c:v>
                </c:pt>
                <c:pt idx="1420">
                  <c:v>42972</c:v>
                </c:pt>
                <c:pt idx="1421">
                  <c:v>42975</c:v>
                </c:pt>
                <c:pt idx="1422">
                  <c:v>42976</c:v>
                </c:pt>
                <c:pt idx="1423">
                  <c:v>42977</c:v>
                </c:pt>
                <c:pt idx="1424">
                  <c:v>42978</c:v>
                </c:pt>
                <c:pt idx="1425">
                  <c:v>42979</c:v>
                </c:pt>
                <c:pt idx="1426">
                  <c:v>42982</c:v>
                </c:pt>
                <c:pt idx="1427">
                  <c:v>42983</c:v>
                </c:pt>
                <c:pt idx="1428">
                  <c:v>42984</c:v>
                </c:pt>
                <c:pt idx="1429">
                  <c:v>42985</c:v>
                </c:pt>
                <c:pt idx="1430">
                  <c:v>42986</c:v>
                </c:pt>
                <c:pt idx="1431">
                  <c:v>42989</c:v>
                </c:pt>
                <c:pt idx="1432">
                  <c:v>42990</c:v>
                </c:pt>
                <c:pt idx="1433">
                  <c:v>42991</c:v>
                </c:pt>
                <c:pt idx="1434">
                  <c:v>42992</c:v>
                </c:pt>
                <c:pt idx="1435">
                  <c:v>42993</c:v>
                </c:pt>
                <c:pt idx="1436">
                  <c:v>42996</c:v>
                </c:pt>
                <c:pt idx="1437">
                  <c:v>42997</c:v>
                </c:pt>
                <c:pt idx="1438">
                  <c:v>42998</c:v>
                </c:pt>
                <c:pt idx="1439">
                  <c:v>42999</c:v>
                </c:pt>
                <c:pt idx="1440">
                  <c:v>43000</c:v>
                </c:pt>
                <c:pt idx="1441">
                  <c:v>43003</c:v>
                </c:pt>
                <c:pt idx="1442">
                  <c:v>43004</c:v>
                </c:pt>
                <c:pt idx="1443">
                  <c:v>43005</c:v>
                </c:pt>
                <c:pt idx="1444">
                  <c:v>43006</c:v>
                </c:pt>
                <c:pt idx="1445">
                  <c:v>43007</c:v>
                </c:pt>
                <c:pt idx="1446">
                  <c:v>43010</c:v>
                </c:pt>
                <c:pt idx="1447">
                  <c:v>43011</c:v>
                </c:pt>
                <c:pt idx="1448">
                  <c:v>43012</c:v>
                </c:pt>
                <c:pt idx="1449">
                  <c:v>43013</c:v>
                </c:pt>
                <c:pt idx="1450">
                  <c:v>43014</c:v>
                </c:pt>
                <c:pt idx="1451">
                  <c:v>43017</c:v>
                </c:pt>
                <c:pt idx="1452">
                  <c:v>43018</c:v>
                </c:pt>
                <c:pt idx="1453">
                  <c:v>43019</c:v>
                </c:pt>
                <c:pt idx="1454">
                  <c:v>43020</c:v>
                </c:pt>
                <c:pt idx="1455">
                  <c:v>43021</c:v>
                </c:pt>
                <c:pt idx="1456">
                  <c:v>43024</c:v>
                </c:pt>
                <c:pt idx="1457">
                  <c:v>43025</c:v>
                </c:pt>
                <c:pt idx="1458">
                  <c:v>43026</c:v>
                </c:pt>
                <c:pt idx="1459">
                  <c:v>43027</c:v>
                </c:pt>
                <c:pt idx="1460">
                  <c:v>43028</c:v>
                </c:pt>
                <c:pt idx="1461">
                  <c:v>43031</c:v>
                </c:pt>
                <c:pt idx="1462">
                  <c:v>43032</c:v>
                </c:pt>
                <c:pt idx="1463">
                  <c:v>43033</c:v>
                </c:pt>
                <c:pt idx="1464">
                  <c:v>43034</c:v>
                </c:pt>
                <c:pt idx="1465">
                  <c:v>43035</c:v>
                </c:pt>
                <c:pt idx="1466">
                  <c:v>43038</c:v>
                </c:pt>
                <c:pt idx="1467">
                  <c:v>43039</c:v>
                </c:pt>
                <c:pt idx="1468">
                  <c:v>43040</c:v>
                </c:pt>
                <c:pt idx="1469">
                  <c:v>43041</c:v>
                </c:pt>
                <c:pt idx="1470">
                  <c:v>43042</c:v>
                </c:pt>
                <c:pt idx="1471">
                  <c:v>43046</c:v>
                </c:pt>
                <c:pt idx="1472">
                  <c:v>43047</c:v>
                </c:pt>
                <c:pt idx="1473">
                  <c:v>43048</c:v>
                </c:pt>
                <c:pt idx="1474">
                  <c:v>43049</c:v>
                </c:pt>
                <c:pt idx="1475">
                  <c:v>43052</c:v>
                </c:pt>
                <c:pt idx="1476">
                  <c:v>43053</c:v>
                </c:pt>
                <c:pt idx="1477">
                  <c:v>43054</c:v>
                </c:pt>
                <c:pt idx="1478">
                  <c:v>43055</c:v>
                </c:pt>
                <c:pt idx="1479">
                  <c:v>43056</c:v>
                </c:pt>
                <c:pt idx="1480">
                  <c:v>43059</c:v>
                </c:pt>
                <c:pt idx="1481">
                  <c:v>43060</c:v>
                </c:pt>
                <c:pt idx="1482">
                  <c:v>43061</c:v>
                </c:pt>
                <c:pt idx="1483">
                  <c:v>43062</c:v>
                </c:pt>
                <c:pt idx="1484">
                  <c:v>43063</c:v>
                </c:pt>
                <c:pt idx="1485">
                  <c:v>43066</c:v>
                </c:pt>
                <c:pt idx="1486">
                  <c:v>43067</c:v>
                </c:pt>
                <c:pt idx="1487">
                  <c:v>43068</c:v>
                </c:pt>
                <c:pt idx="1488">
                  <c:v>43069</c:v>
                </c:pt>
                <c:pt idx="1489">
                  <c:v>43070</c:v>
                </c:pt>
                <c:pt idx="1490">
                  <c:v>43073</c:v>
                </c:pt>
                <c:pt idx="1491">
                  <c:v>43074</c:v>
                </c:pt>
                <c:pt idx="1492">
                  <c:v>43075</c:v>
                </c:pt>
                <c:pt idx="1493">
                  <c:v>43076</c:v>
                </c:pt>
                <c:pt idx="1494">
                  <c:v>43077</c:v>
                </c:pt>
                <c:pt idx="1495">
                  <c:v>43080</c:v>
                </c:pt>
                <c:pt idx="1496">
                  <c:v>43081</c:v>
                </c:pt>
                <c:pt idx="1497">
                  <c:v>43082</c:v>
                </c:pt>
                <c:pt idx="1498">
                  <c:v>43083</c:v>
                </c:pt>
                <c:pt idx="1499">
                  <c:v>43084</c:v>
                </c:pt>
                <c:pt idx="1500">
                  <c:v>43087</c:v>
                </c:pt>
                <c:pt idx="1501">
                  <c:v>43088</c:v>
                </c:pt>
                <c:pt idx="1502">
                  <c:v>43089</c:v>
                </c:pt>
                <c:pt idx="1503">
                  <c:v>43090</c:v>
                </c:pt>
                <c:pt idx="1504">
                  <c:v>43091</c:v>
                </c:pt>
                <c:pt idx="1505">
                  <c:v>43094</c:v>
                </c:pt>
                <c:pt idx="1506">
                  <c:v>43095</c:v>
                </c:pt>
                <c:pt idx="1507">
                  <c:v>43096</c:v>
                </c:pt>
                <c:pt idx="1508">
                  <c:v>43097</c:v>
                </c:pt>
                <c:pt idx="1509">
                  <c:v>43098</c:v>
                </c:pt>
                <c:pt idx="1510">
                  <c:v>43103</c:v>
                </c:pt>
                <c:pt idx="1511">
                  <c:v>43104</c:v>
                </c:pt>
                <c:pt idx="1512">
                  <c:v>43105</c:v>
                </c:pt>
                <c:pt idx="1513">
                  <c:v>43109</c:v>
                </c:pt>
                <c:pt idx="1514">
                  <c:v>43110</c:v>
                </c:pt>
                <c:pt idx="1515">
                  <c:v>43111</c:v>
                </c:pt>
                <c:pt idx="1516">
                  <c:v>43112</c:v>
                </c:pt>
                <c:pt idx="1517">
                  <c:v>43115</c:v>
                </c:pt>
                <c:pt idx="1518">
                  <c:v>43116</c:v>
                </c:pt>
                <c:pt idx="1519">
                  <c:v>43117</c:v>
                </c:pt>
                <c:pt idx="1520">
                  <c:v>43118</c:v>
                </c:pt>
                <c:pt idx="1521">
                  <c:v>43119</c:v>
                </c:pt>
                <c:pt idx="1522">
                  <c:v>43122</c:v>
                </c:pt>
                <c:pt idx="1523">
                  <c:v>43123</c:v>
                </c:pt>
                <c:pt idx="1524">
                  <c:v>43124</c:v>
                </c:pt>
                <c:pt idx="1525">
                  <c:v>43125</c:v>
                </c:pt>
                <c:pt idx="1526">
                  <c:v>43126</c:v>
                </c:pt>
                <c:pt idx="1527">
                  <c:v>43129</c:v>
                </c:pt>
                <c:pt idx="1528">
                  <c:v>43130</c:v>
                </c:pt>
                <c:pt idx="1529">
                  <c:v>43131</c:v>
                </c:pt>
                <c:pt idx="1530">
                  <c:v>43132</c:v>
                </c:pt>
                <c:pt idx="1531">
                  <c:v>43133</c:v>
                </c:pt>
                <c:pt idx="1532">
                  <c:v>43136</c:v>
                </c:pt>
                <c:pt idx="1533">
                  <c:v>43137</c:v>
                </c:pt>
                <c:pt idx="1534">
                  <c:v>43138</c:v>
                </c:pt>
                <c:pt idx="1535">
                  <c:v>43139</c:v>
                </c:pt>
                <c:pt idx="1536">
                  <c:v>43140</c:v>
                </c:pt>
                <c:pt idx="1537">
                  <c:v>43143</c:v>
                </c:pt>
                <c:pt idx="1538">
                  <c:v>43144</c:v>
                </c:pt>
                <c:pt idx="1539">
                  <c:v>43145</c:v>
                </c:pt>
                <c:pt idx="1540">
                  <c:v>43146</c:v>
                </c:pt>
                <c:pt idx="1541">
                  <c:v>43147</c:v>
                </c:pt>
                <c:pt idx="1542">
                  <c:v>43150</c:v>
                </c:pt>
                <c:pt idx="1543">
                  <c:v>43151</c:v>
                </c:pt>
                <c:pt idx="1544">
                  <c:v>43152</c:v>
                </c:pt>
                <c:pt idx="1545">
                  <c:v>43153</c:v>
                </c:pt>
                <c:pt idx="1546">
                  <c:v>43157</c:v>
                </c:pt>
                <c:pt idx="1547">
                  <c:v>43158</c:v>
                </c:pt>
                <c:pt idx="1548">
                  <c:v>43159</c:v>
                </c:pt>
                <c:pt idx="1549">
                  <c:v>43160</c:v>
                </c:pt>
                <c:pt idx="1550">
                  <c:v>43161</c:v>
                </c:pt>
                <c:pt idx="1551">
                  <c:v>43164</c:v>
                </c:pt>
                <c:pt idx="1552">
                  <c:v>43165</c:v>
                </c:pt>
                <c:pt idx="1553">
                  <c:v>43166</c:v>
                </c:pt>
                <c:pt idx="1554">
                  <c:v>43168</c:v>
                </c:pt>
                <c:pt idx="1555">
                  <c:v>43171</c:v>
                </c:pt>
                <c:pt idx="1556">
                  <c:v>43172</c:v>
                </c:pt>
                <c:pt idx="1557">
                  <c:v>43173</c:v>
                </c:pt>
                <c:pt idx="1558">
                  <c:v>43174</c:v>
                </c:pt>
                <c:pt idx="1559">
                  <c:v>43175</c:v>
                </c:pt>
                <c:pt idx="1560">
                  <c:v>43178</c:v>
                </c:pt>
                <c:pt idx="1561">
                  <c:v>43179</c:v>
                </c:pt>
                <c:pt idx="1562">
                  <c:v>43180</c:v>
                </c:pt>
                <c:pt idx="1563">
                  <c:v>43181</c:v>
                </c:pt>
                <c:pt idx="1564">
                  <c:v>43182</c:v>
                </c:pt>
                <c:pt idx="1565">
                  <c:v>43185</c:v>
                </c:pt>
                <c:pt idx="1566">
                  <c:v>43186</c:v>
                </c:pt>
                <c:pt idx="1567">
                  <c:v>43187</c:v>
                </c:pt>
                <c:pt idx="1568">
                  <c:v>43188</c:v>
                </c:pt>
                <c:pt idx="1569">
                  <c:v>43189</c:v>
                </c:pt>
                <c:pt idx="1570">
                  <c:v>43192</c:v>
                </c:pt>
                <c:pt idx="1571">
                  <c:v>43193</c:v>
                </c:pt>
                <c:pt idx="1572">
                  <c:v>43194</c:v>
                </c:pt>
                <c:pt idx="1573">
                  <c:v>43195</c:v>
                </c:pt>
                <c:pt idx="1574">
                  <c:v>43196</c:v>
                </c:pt>
                <c:pt idx="1575">
                  <c:v>43199</c:v>
                </c:pt>
                <c:pt idx="1576">
                  <c:v>43200</c:v>
                </c:pt>
                <c:pt idx="1577">
                  <c:v>43201</c:v>
                </c:pt>
                <c:pt idx="1578">
                  <c:v>43202</c:v>
                </c:pt>
                <c:pt idx="1579">
                  <c:v>43203</c:v>
                </c:pt>
                <c:pt idx="1580">
                  <c:v>43206</c:v>
                </c:pt>
                <c:pt idx="1581">
                  <c:v>43207</c:v>
                </c:pt>
                <c:pt idx="1582">
                  <c:v>43208</c:v>
                </c:pt>
                <c:pt idx="1583">
                  <c:v>43209</c:v>
                </c:pt>
                <c:pt idx="1584">
                  <c:v>43210</c:v>
                </c:pt>
                <c:pt idx="1585">
                  <c:v>43213</c:v>
                </c:pt>
                <c:pt idx="1586">
                  <c:v>43214</c:v>
                </c:pt>
                <c:pt idx="1587">
                  <c:v>43215</c:v>
                </c:pt>
                <c:pt idx="1588">
                  <c:v>43216</c:v>
                </c:pt>
                <c:pt idx="1589">
                  <c:v>43217</c:v>
                </c:pt>
                <c:pt idx="1590">
                  <c:v>43218</c:v>
                </c:pt>
                <c:pt idx="1591">
                  <c:v>43220</c:v>
                </c:pt>
                <c:pt idx="1592">
                  <c:v>43222</c:v>
                </c:pt>
                <c:pt idx="1593">
                  <c:v>43223</c:v>
                </c:pt>
                <c:pt idx="1594">
                  <c:v>43224</c:v>
                </c:pt>
                <c:pt idx="1595">
                  <c:v>43227</c:v>
                </c:pt>
                <c:pt idx="1596">
                  <c:v>43228</c:v>
                </c:pt>
                <c:pt idx="1597">
                  <c:v>43230</c:v>
                </c:pt>
                <c:pt idx="1598">
                  <c:v>43231</c:v>
                </c:pt>
                <c:pt idx="1599">
                  <c:v>43234</c:v>
                </c:pt>
                <c:pt idx="1600">
                  <c:v>43235</c:v>
                </c:pt>
                <c:pt idx="1601">
                  <c:v>43236</c:v>
                </c:pt>
                <c:pt idx="1602">
                  <c:v>43237</c:v>
                </c:pt>
                <c:pt idx="1603">
                  <c:v>43238</c:v>
                </c:pt>
                <c:pt idx="1604">
                  <c:v>43241</c:v>
                </c:pt>
                <c:pt idx="1605">
                  <c:v>43242</c:v>
                </c:pt>
                <c:pt idx="1606">
                  <c:v>43243</c:v>
                </c:pt>
                <c:pt idx="1607">
                  <c:v>43244</c:v>
                </c:pt>
                <c:pt idx="1608">
                  <c:v>43245</c:v>
                </c:pt>
                <c:pt idx="1609">
                  <c:v>43248</c:v>
                </c:pt>
                <c:pt idx="1610">
                  <c:v>43249</c:v>
                </c:pt>
                <c:pt idx="1611">
                  <c:v>43250</c:v>
                </c:pt>
                <c:pt idx="1612">
                  <c:v>43251</c:v>
                </c:pt>
                <c:pt idx="1613">
                  <c:v>43252</c:v>
                </c:pt>
                <c:pt idx="1614">
                  <c:v>43255</c:v>
                </c:pt>
                <c:pt idx="1615">
                  <c:v>43256</c:v>
                </c:pt>
                <c:pt idx="1616">
                  <c:v>43257</c:v>
                </c:pt>
                <c:pt idx="1617">
                  <c:v>43258</c:v>
                </c:pt>
                <c:pt idx="1618">
                  <c:v>43259</c:v>
                </c:pt>
                <c:pt idx="1619">
                  <c:v>43260</c:v>
                </c:pt>
                <c:pt idx="1620">
                  <c:v>43262</c:v>
                </c:pt>
                <c:pt idx="1621">
                  <c:v>43264</c:v>
                </c:pt>
                <c:pt idx="1622">
                  <c:v>43265</c:v>
                </c:pt>
                <c:pt idx="1623">
                  <c:v>43266</c:v>
                </c:pt>
                <c:pt idx="1624">
                  <c:v>43269</c:v>
                </c:pt>
                <c:pt idx="1625">
                  <c:v>43270</c:v>
                </c:pt>
                <c:pt idx="1626">
                  <c:v>43271</c:v>
                </c:pt>
                <c:pt idx="1627">
                  <c:v>43272</c:v>
                </c:pt>
                <c:pt idx="1628">
                  <c:v>43273</c:v>
                </c:pt>
                <c:pt idx="1629">
                  <c:v>43276</c:v>
                </c:pt>
                <c:pt idx="1630">
                  <c:v>43277</c:v>
                </c:pt>
                <c:pt idx="1631">
                  <c:v>43278</c:v>
                </c:pt>
                <c:pt idx="1632">
                  <c:v>43279</c:v>
                </c:pt>
                <c:pt idx="1633">
                  <c:v>43280</c:v>
                </c:pt>
                <c:pt idx="1634">
                  <c:v>43283</c:v>
                </c:pt>
                <c:pt idx="1635">
                  <c:v>43284</c:v>
                </c:pt>
                <c:pt idx="1636">
                  <c:v>43285</c:v>
                </c:pt>
                <c:pt idx="1637">
                  <c:v>43286</c:v>
                </c:pt>
                <c:pt idx="1638">
                  <c:v>43287</c:v>
                </c:pt>
                <c:pt idx="1639">
                  <c:v>43290</c:v>
                </c:pt>
                <c:pt idx="1640">
                  <c:v>43291</c:v>
                </c:pt>
                <c:pt idx="1641">
                  <c:v>43292</c:v>
                </c:pt>
                <c:pt idx="1642">
                  <c:v>43293</c:v>
                </c:pt>
                <c:pt idx="1643">
                  <c:v>43294</c:v>
                </c:pt>
                <c:pt idx="1644">
                  <c:v>43297</c:v>
                </c:pt>
                <c:pt idx="1645">
                  <c:v>43298</c:v>
                </c:pt>
                <c:pt idx="1646">
                  <c:v>43299</c:v>
                </c:pt>
                <c:pt idx="1647">
                  <c:v>43300</c:v>
                </c:pt>
                <c:pt idx="1648">
                  <c:v>43301</c:v>
                </c:pt>
                <c:pt idx="1649">
                  <c:v>43304</c:v>
                </c:pt>
                <c:pt idx="1650">
                  <c:v>43305</c:v>
                </c:pt>
                <c:pt idx="1651">
                  <c:v>43306</c:v>
                </c:pt>
                <c:pt idx="1652">
                  <c:v>43307</c:v>
                </c:pt>
                <c:pt idx="1653">
                  <c:v>43308</c:v>
                </c:pt>
                <c:pt idx="1654">
                  <c:v>43311</c:v>
                </c:pt>
                <c:pt idx="1655">
                  <c:v>43312</c:v>
                </c:pt>
                <c:pt idx="1656">
                  <c:v>43313</c:v>
                </c:pt>
                <c:pt idx="1657">
                  <c:v>43314</c:v>
                </c:pt>
                <c:pt idx="1658">
                  <c:v>43315</c:v>
                </c:pt>
                <c:pt idx="1659">
                  <c:v>43318</c:v>
                </c:pt>
                <c:pt idx="1660">
                  <c:v>43319</c:v>
                </c:pt>
                <c:pt idx="1661">
                  <c:v>43320</c:v>
                </c:pt>
                <c:pt idx="1662">
                  <c:v>43321</c:v>
                </c:pt>
                <c:pt idx="1663">
                  <c:v>43322</c:v>
                </c:pt>
                <c:pt idx="1664">
                  <c:v>43325</c:v>
                </c:pt>
                <c:pt idx="1665">
                  <c:v>43326</c:v>
                </c:pt>
                <c:pt idx="1666">
                  <c:v>43327</c:v>
                </c:pt>
                <c:pt idx="1667">
                  <c:v>43328</c:v>
                </c:pt>
                <c:pt idx="1668">
                  <c:v>43329</c:v>
                </c:pt>
                <c:pt idx="1669">
                  <c:v>43332</c:v>
                </c:pt>
                <c:pt idx="1670">
                  <c:v>43333</c:v>
                </c:pt>
                <c:pt idx="1671">
                  <c:v>43334</c:v>
                </c:pt>
                <c:pt idx="1672">
                  <c:v>43335</c:v>
                </c:pt>
                <c:pt idx="1673">
                  <c:v>43336</c:v>
                </c:pt>
                <c:pt idx="1674">
                  <c:v>43339</c:v>
                </c:pt>
                <c:pt idx="1675">
                  <c:v>43340</c:v>
                </c:pt>
                <c:pt idx="1676">
                  <c:v>43341</c:v>
                </c:pt>
                <c:pt idx="1677">
                  <c:v>43342</c:v>
                </c:pt>
                <c:pt idx="1678">
                  <c:v>43343</c:v>
                </c:pt>
                <c:pt idx="1679">
                  <c:v>43346</c:v>
                </c:pt>
                <c:pt idx="1680">
                  <c:v>43347</c:v>
                </c:pt>
                <c:pt idx="1681">
                  <c:v>43348</c:v>
                </c:pt>
                <c:pt idx="1682">
                  <c:v>43349</c:v>
                </c:pt>
                <c:pt idx="1683">
                  <c:v>43350</c:v>
                </c:pt>
                <c:pt idx="1684">
                  <c:v>43353</c:v>
                </c:pt>
                <c:pt idx="1685">
                  <c:v>43354</c:v>
                </c:pt>
                <c:pt idx="1686">
                  <c:v>43355</c:v>
                </c:pt>
                <c:pt idx="1687">
                  <c:v>43356</c:v>
                </c:pt>
                <c:pt idx="1688">
                  <c:v>43357</c:v>
                </c:pt>
                <c:pt idx="1689">
                  <c:v>43360</c:v>
                </c:pt>
                <c:pt idx="1690">
                  <c:v>43361</c:v>
                </c:pt>
                <c:pt idx="1691">
                  <c:v>43362</c:v>
                </c:pt>
                <c:pt idx="1692">
                  <c:v>43363</c:v>
                </c:pt>
                <c:pt idx="1693">
                  <c:v>43364</c:v>
                </c:pt>
                <c:pt idx="1694">
                  <c:v>43367</c:v>
                </c:pt>
                <c:pt idx="1695">
                  <c:v>43368</c:v>
                </c:pt>
                <c:pt idx="1696">
                  <c:v>43369</c:v>
                </c:pt>
                <c:pt idx="1697">
                  <c:v>43370</c:v>
                </c:pt>
                <c:pt idx="1698">
                  <c:v>43371</c:v>
                </c:pt>
                <c:pt idx="1699">
                  <c:v>43374</c:v>
                </c:pt>
                <c:pt idx="1700">
                  <c:v>43375</c:v>
                </c:pt>
                <c:pt idx="1701">
                  <c:v>43376</c:v>
                </c:pt>
                <c:pt idx="1702">
                  <c:v>43377</c:v>
                </c:pt>
                <c:pt idx="1703">
                  <c:v>43378</c:v>
                </c:pt>
                <c:pt idx="1704">
                  <c:v>43381</c:v>
                </c:pt>
                <c:pt idx="1705">
                  <c:v>43382</c:v>
                </c:pt>
                <c:pt idx="1706">
                  <c:v>43383</c:v>
                </c:pt>
                <c:pt idx="1707">
                  <c:v>43384</c:v>
                </c:pt>
                <c:pt idx="1708">
                  <c:v>43385</c:v>
                </c:pt>
                <c:pt idx="1709">
                  <c:v>43388</c:v>
                </c:pt>
                <c:pt idx="1710">
                  <c:v>43389</c:v>
                </c:pt>
                <c:pt idx="1711">
                  <c:v>43390</c:v>
                </c:pt>
                <c:pt idx="1712">
                  <c:v>43391</c:v>
                </c:pt>
                <c:pt idx="1713">
                  <c:v>43392</c:v>
                </c:pt>
                <c:pt idx="1714">
                  <c:v>43395</c:v>
                </c:pt>
                <c:pt idx="1715">
                  <c:v>43396</c:v>
                </c:pt>
                <c:pt idx="1716">
                  <c:v>43397</c:v>
                </c:pt>
                <c:pt idx="1717">
                  <c:v>43398</c:v>
                </c:pt>
                <c:pt idx="1718">
                  <c:v>43399</c:v>
                </c:pt>
                <c:pt idx="1719">
                  <c:v>43402</c:v>
                </c:pt>
                <c:pt idx="1720">
                  <c:v>43403</c:v>
                </c:pt>
                <c:pt idx="1721">
                  <c:v>43404</c:v>
                </c:pt>
                <c:pt idx="1722">
                  <c:v>43405</c:v>
                </c:pt>
                <c:pt idx="1723">
                  <c:v>43406</c:v>
                </c:pt>
                <c:pt idx="1724">
                  <c:v>43410</c:v>
                </c:pt>
                <c:pt idx="1725">
                  <c:v>43411</c:v>
                </c:pt>
                <c:pt idx="1726">
                  <c:v>43412</c:v>
                </c:pt>
                <c:pt idx="1727">
                  <c:v>43413</c:v>
                </c:pt>
                <c:pt idx="1728">
                  <c:v>43416</c:v>
                </c:pt>
                <c:pt idx="1729">
                  <c:v>43417</c:v>
                </c:pt>
                <c:pt idx="1730">
                  <c:v>43418</c:v>
                </c:pt>
                <c:pt idx="1731">
                  <c:v>43419</c:v>
                </c:pt>
                <c:pt idx="1732">
                  <c:v>43420</c:v>
                </c:pt>
                <c:pt idx="1733">
                  <c:v>43423</c:v>
                </c:pt>
                <c:pt idx="1734">
                  <c:v>43424</c:v>
                </c:pt>
                <c:pt idx="1735">
                  <c:v>43425</c:v>
                </c:pt>
                <c:pt idx="1736">
                  <c:v>43426</c:v>
                </c:pt>
                <c:pt idx="1737">
                  <c:v>43427</c:v>
                </c:pt>
                <c:pt idx="1738">
                  <c:v>43430</c:v>
                </c:pt>
                <c:pt idx="1739">
                  <c:v>43431</c:v>
                </c:pt>
                <c:pt idx="1740">
                  <c:v>43432</c:v>
                </c:pt>
                <c:pt idx="1741">
                  <c:v>43433</c:v>
                </c:pt>
                <c:pt idx="1742">
                  <c:v>43434</c:v>
                </c:pt>
                <c:pt idx="1743">
                  <c:v>43437</c:v>
                </c:pt>
                <c:pt idx="1744">
                  <c:v>43438</c:v>
                </c:pt>
                <c:pt idx="1745">
                  <c:v>43439</c:v>
                </c:pt>
                <c:pt idx="1746">
                  <c:v>43440</c:v>
                </c:pt>
                <c:pt idx="1747">
                  <c:v>43441</c:v>
                </c:pt>
                <c:pt idx="1748">
                  <c:v>43444</c:v>
                </c:pt>
                <c:pt idx="1749">
                  <c:v>43445</c:v>
                </c:pt>
                <c:pt idx="1750">
                  <c:v>43446</c:v>
                </c:pt>
                <c:pt idx="1751">
                  <c:v>43447</c:v>
                </c:pt>
                <c:pt idx="1752">
                  <c:v>43448</c:v>
                </c:pt>
                <c:pt idx="1753">
                  <c:v>43451</c:v>
                </c:pt>
                <c:pt idx="1754">
                  <c:v>43452</c:v>
                </c:pt>
                <c:pt idx="1755">
                  <c:v>43453</c:v>
                </c:pt>
                <c:pt idx="1756">
                  <c:v>43454</c:v>
                </c:pt>
                <c:pt idx="1757">
                  <c:v>43455</c:v>
                </c:pt>
                <c:pt idx="1758">
                  <c:v>43458</c:v>
                </c:pt>
                <c:pt idx="1759">
                  <c:v>43459</c:v>
                </c:pt>
                <c:pt idx="1760">
                  <c:v>43460</c:v>
                </c:pt>
                <c:pt idx="1761">
                  <c:v>43461</c:v>
                </c:pt>
                <c:pt idx="1762">
                  <c:v>43462</c:v>
                </c:pt>
                <c:pt idx="1763">
                  <c:v>43463</c:v>
                </c:pt>
                <c:pt idx="1764">
                  <c:v>43468</c:v>
                </c:pt>
                <c:pt idx="1765">
                  <c:v>43469</c:v>
                </c:pt>
                <c:pt idx="1766">
                  <c:v>43473</c:v>
                </c:pt>
                <c:pt idx="1767">
                  <c:v>43474</c:v>
                </c:pt>
                <c:pt idx="1768">
                  <c:v>43475</c:v>
                </c:pt>
                <c:pt idx="1769">
                  <c:v>43476</c:v>
                </c:pt>
                <c:pt idx="1770">
                  <c:v>43479</c:v>
                </c:pt>
                <c:pt idx="1771">
                  <c:v>43480</c:v>
                </c:pt>
                <c:pt idx="1772">
                  <c:v>43481</c:v>
                </c:pt>
                <c:pt idx="1773">
                  <c:v>43482</c:v>
                </c:pt>
                <c:pt idx="1774">
                  <c:v>43483</c:v>
                </c:pt>
                <c:pt idx="1775">
                  <c:v>43486</c:v>
                </c:pt>
                <c:pt idx="1776">
                  <c:v>43487</c:v>
                </c:pt>
                <c:pt idx="1777">
                  <c:v>43488</c:v>
                </c:pt>
                <c:pt idx="1778">
                  <c:v>43489</c:v>
                </c:pt>
                <c:pt idx="1779">
                  <c:v>43490</c:v>
                </c:pt>
                <c:pt idx="1780">
                  <c:v>43493</c:v>
                </c:pt>
                <c:pt idx="1781">
                  <c:v>43494</c:v>
                </c:pt>
                <c:pt idx="1782">
                  <c:v>43495</c:v>
                </c:pt>
                <c:pt idx="1783">
                  <c:v>43496</c:v>
                </c:pt>
                <c:pt idx="1784">
                  <c:v>43497</c:v>
                </c:pt>
                <c:pt idx="1785">
                  <c:v>43500</c:v>
                </c:pt>
                <c:pt idx="1786">
                  <c:v>43501</c:v>
                </c:pt>
                <c:pt idx="1787">
                  <c:v>43502</c:v>
                </c:pt>
                <c:pt idx="1788">
                  <c:v>43503</c:v>
                </c:pt>
                <c:pt idx="1789">
                  <c:v>43504</c:v>
                </c:pt>
                <c:pt idx="1790">
                  <c:v>43507</c:v>
                </c:pt>
                <c:pt idx="1791">
                  <c:v>43508</c:v>
                </c:pt>
                <c:pt idx="1792">
                  <c:v>43509</c:v>
                </c:pt>
                <c:pt idx="1793">
                  <c:v>43510</c:v>
                </c:pt>
                <c:pt idx="1794">
                  <c:v>43511</c:v>
                </c:pt>
                <c:pt idx="1795">
                  <c:v>43514</c:v>
                </c:pt>
                <c:pt idx="1796">
                  <c:v>43515</c:v>
                </c:pt>
                <c:pt idx="1797">
                  <c:v>43516</c:v>
                </c:pt>
                <c:pt idx="1798">
                  <c:v>43517</c:v>
                </c:pt>
                <c:pt idx="1799">
                  <c:v>43518</c:v>
                </c:pt>
                <c:pt idx="1800">
                  <c:v>43521</c:v>
                </c:pt>
                <c:pt idx="1801">
                  <c:v>43522</c:v>
                </c:pt>
                <c:pt idx="1802">
                  <c:v>43523</c:v>
                </c:pt>
                <c:pt idx="1803">
                  <c:v>43524</c:v>
                </c:pt>
                <c:pt idx="1804">
                  <c:v>43525</c:v>
                </c:pt>
                <c:pt idx="1805">
                  <c:v>43528</c:v>
                </c:pt>
                <c:pt idx="1806">
                  <c:v>43529</c:v>
                </c:pt>
                <c:pt idx="1807">
                  <c:v>43530</c:v>
                </c:pt>
                <c:pt idx="1808">
                  <c:v>43531</c:v>
                </c:pt>
                <c:pt idx="1809">
                  <c:v>43535</c:v>
                </c:pt>
                <c:pt idx="1810">
                  <c:v>43536</c:v>
                </c:pt>
                <c:pt idx="1811">
                  <c:v>43537</c:v>
                </c:pt>
                <c:pt idx="1812">
                  <c:v>43538</c:v>
                </c:pt>
                <c:pt idx="1813">
                  <c:v>43539</c:v>
                </c:pt>
                <c:pt idx="1814">
                  <c:v>43542</c:v>
                </c:pt>
                <c:pt idx="1815">
                  <c:v>43543</c:v>
                </c:pt>
                <c:pt idx="1816">
                  <c:v>43544</c:v>
                </c:pt>
                <c:pt idx="1817">
                  <c:v>43545</c:v>
                </c:pt>
                <c:pt idx="1818">
                  <c:v>43546</c:v>
                </c:pt>
                <c:pt idx="1819">
                  <c:v>43549</c:v>
                </c:pt>
                <c:pt idx="1820">
                  <c:v>43550</c:v>
                </c:pt>
                <c:pt idx="1821">
                  <c:v>43551</c:v>
                </c:pt>
                <c:pt idx="1822">
                  <c:v>43552</c:v>
                </c:pt>
                <c:pt idx="1823">
                  <c:v>43553</c:v>
                </c:pt>
                <c:pt idx="1824">
                  <c:v>43556</c:v>
                </c:pt>
                <c:pt idx="1825">
                  <c:v>43557</c:v>
                </c:pt>
                <c:pt idx="1826">
                  <c:v>43558</c:v>
                </c:pt>
                <c:pt idx="1827">
                  <c:v>43559</c:v>
                </c:pt>
                <c:pt idx="1828">
                  <c:v>43560</c:v>
                </c:pt>
                <c:pt idx="1829">
                  <c:v>43563</c:v>
                </c:pt>
                <c:pt idx="1830">
                  <c:v>43564</c:v>
                </c:pt>
                <c:pt idx="1831">
                  <c:v>43565</c:v>
                </c:pt>
                <c:pt idx="1832">
                  <c:v>43566</c:v>
                </c:pt>
                <c:pt idx="1833">
                  <c:v>43567</c:v>
                </c:pt>
                <c:pt idx="1834">
                  <c:v>43570</c:v>
                </c:pt>
                <c:pt idx="1835">
                  <c:v>43571</c:v>
                </c:pt>
                <c:pt idx="1836">
                  <c:v>43572</c:v>
                </c:pt>
                <c:pt idx="1837">
                  <c:v>43573</c:v>
                </c:pt>
                <c:pt idx="1838">
                  <c:v>43574</c:v>
                </c:pt>
                <c:pt idx="1839">
                  <c:v>43577</c:v>
                </c:pt>
                <c:pt idx="1840">
                  <c:v>43578</c:v>
                </c:pt>
                <c:pt idx="1841">
                  <c:v>43579</c:v>
                </c:pt>
                <c:pt idx="1842">
                  <c:v>43580</c:v>
                </c:pt>
                <c:pt idx="1843">
                  <c:v>43581</c:v>
                </c:pt>
                <c:pt idx="1844">
                  <c:v>43584</c:v>
                </c:pt>
                <c:pt idx="1845">
                  <c:v>43585</c:v>
                </c:pt>
                <c:pt idx="1846">
                  <c:v>43587</c:v>
                </c:pt>
                <c:pt idx="1847">
                  <c:v>43588</c:v>
                </c:pt>
                <c:pt idx="1848">
                  <c:v>43591</c:v>
                </c:pt>
                <c:pt idx="1849">
                  <c:v>43592</c:v>
                </c:pt>
                <c:pt idx="1850">
                  <c:v>43593</c:v>
                </c:pt>
                <c:pt idx="1851">
                  <c:v>43595</c:v>
                </c:pt>
                <c:pt idx="1852">
                  <c:v>43598</c:v>
                </c:pt>
                <c:pt idx="1853">
                  <c:v>43599</c:v>
                </c:pt>
                <c:pt idx="1854">
                  <c:v>43600</c:v>
                </c:pt>
                <c:pt idx="1855">
                  <c:v>43601</c:v>
                </c:pt>
                <c:pt idx="1856">
                  <c:v>43602</c:v>
                </c:pt>
                <c:pt idx="1857">
                  <c:v>43605</c:v>
                </c:pt>
                <c:pt idx="1858">
                  <c:v>43606</c:v>
                </c:pt>
                <c:pt idx="1859">
                  <c:v>43607</c:v>
                </c:pt>
                <c:pt idx="1860">
                  <c:v>43608</c:v>
                </c:pt>
                <c:pt idx="1861">
                  <c:v>43609</c:v>
                </c:pt>
                <c:pt idx="1862">
                  <c:v>43612</c:v>
                </c:pt>
                <c:pt idx="1863">
                  <c:v>43613</c:v>
                </c:pt>
                <c:pt idx="1864">
                  <c:v>43614</c:v>
                </c:pt>
                <c:pt idx="1865">
                  <c:v>43615</c:v>
                </c:pt>
                <c:pt idx="1866">
                  <c:v>43616</c:v>
                </c:pt>
                <c:pt idx="1867">
                  <c:v>43619</c:v>
                </c:pt>
                <c:pt idx="1868">
                  <c:v>43620</c:v>
                </c:pt>
                <c:pt idx="1869">
                  <c:v>43621</c:v>
                </c:pt>
                <c:pt idx="1870">
                  <c:v>43622</c:v>
                </c:pt>
                <c:pt idx="1871">
                  <c:v>43623</c:v>
                </c:pt>
                <c:pt idx="1872">
                  <c:v>43626</c:v>
                </c:pt>
                <c:pt idx="1873">
                  <c:v>43627</c:v>
                </c:pt>
                <c:pt idx="1874">
                  <c:v>43629</c:v>
                </c:pt>
                <c:pt idx="1875">
                  <c:v>43630</c:v>
                </c:pt>
                <c:pt idx="1876">
                  <c:v>43633</c:v>
                </c:pt>
                <c:pt idx="1877">
                  <c:v>43634</c:v>
                </c:pt>
                <c:pt idx="1878">
                  <c:v>43635</c:v>
                </c:pt>
                <c:pt idx="1879">
                  <c:v>43636</c:v>
                </c:pt>
                <c:pt idx="1880">
                  <c:v>43637</c:v>
                </c:pt>
                <c:pt idx="1881">
                  <c:v>43640</c:v>
                </c:pt>
                <c:pt idx="1882">
                  <c:v>43641</c:v>
                </c:pt>
                <c:pt idx="1883">
                  <c:v>43642</c:v>
                </c:pt>
                <c:pt idx="1884">
                  <c:v>43643</c:v>
                </c:pt>
                <c:pt idx="1885">
                  <c:v>43644</c:v>
                </c:pt>
                <c:pt idx="1886">
                  <c:v>43647</c:v>
                </c:pt>
                <c:pt idx="1887">
                  <c:v>43648</c:v>
                </c:pt>
                <c:pt idx="1888">
                  <c:v>43649</c:v>
                </c:pt>
                <c:pt idx="1889">
                  <c:v>43650</c:v>
                </c:pt>
                <c:pt idx="1890">
                  <c:v>43651</c:v>
                </c:pt>
                <c:pt idx="1891">
                  <c:v>43654</c:v>
                </c:pt>
                <c:pt idx="1892">
                  <c:v>43655</c:v>
                </c:pt>
                <c:pt idx="1893">
                  <c:v>43656</c:v>
                </c:pt>
                <c:pt idx="1894">
                  <c:v>43657</c:v>
                </c:pt>
                <c:pt idx="1895">
                  <c:v>43658</c:v>
                </c:pt>
                <c:pt idx="1896">
                  <c:v>43661</c:v>
                </c:pt>
                <c:pt idx="1897">
                  <c:v>43662</c:v>
                </c:pt>
                <c:pt idx="1898">
                  <c:v>43663</c:v>
                </c:pt>
                <c:pt idx="1899">
                  <c:v>43664</c:v>
                </c:pt>
                <c:pt idx="1900">
                  <c:v>43665</c:v>
                </c:pt>
                <c:pt idx="1901">
                  <c:v>43668</c:v>
                </c:pt>
                <c:pt idx="1902">
                  <c:v>43669</c:v>
                </c:pt>
                <c:pt idx="1903">
                  <c:v>43670</c:v>
                </c:pt>
                <c:pt idx="1904">
                  <c:v>43671</c:v>
                </c:pt>
                <c:pt idx="1905">
                  <c:v>43672</c:v>
                </c:pt>
                <c:pt idx="1906">
                  <c:v>43675</c:v>
                </c:pt>
                <c:pt idx="1907">
                  <c:v>43676</c:v>
                </c:pt>
                <c:pt idx="1908">
                  <c:v>43677</c:v>
                </c:pt>
                <c:pt idx="1909">
                  <c:v>43678</c:v>
                </c:pt>
                <c:pt idx="1910">
                  <c:v>43679</c:v>
                </c:pt>
                <c:pt idx="1911">
                  <c:v>43682</c:v>
                </c:pt>
                <c:pt idx="1912">
                  <c:v>43683</c:v>
                </c:pt>
                <c:pt idx="1913">
                  <c:v>43684</c:v>
                </c:pt>
                <c:pt idx="1914">
                  <c:v>43685</c:v>
                </c:pt>
                <c:pt idx="1915">
                  <c:v>43686</c:v>
                </c:pt>
                <c:pt idx="1916">
                  <c:v>43689</c:v>
                </c:pt>
                <c:pt idx="1917">
                  <c:v>43690</c:v>
                </c:pt>
                <c:pt idx="1918">
                  <c:v>43691</c:v>
                </c:pt>
                <c:pt idx="1919">
                  <c:v>43692</c:v>
                </c:pt>
                <c:pt idx="1920">
                  <c:v>43693</c:v>
                </c:pt>
                <c:pt idx="1921">
                  <c:v>43696</c:v>
                </c:pt>
                <c:pt idx="1922">
                  <c:v>43697</c:v>
                </c:pt>
                <c:pt idx="1923">
                  <c:v>43698</c:v>
                </c:pt>
                <c:pt idx="1924">
                  <c:v>43699</c:v>
                </c:pt>
                <c:pt idx="1925">
                  <c:v>43700</c:v>
                </c:pt>
                <c:pt idx="1926">
                  <c:v>43703</c:v>
                </c:pt>
                <c:pt idx="1927">
                  <c:v>43704</c:v>
                </c:pt>
                <c:pt idx="1928">
                  <c:v>43705</c:v>
                </c:pt>
                <c:pt idx="1929">
                  <c:v>43706</c:v>
                </c:pt>
                <c:pt idx="1930">
                  <c:v>43707</c:v>
                </c:pt>
                <c:pt idx="1931">
                  <c:v>43710</c:v>
                </c:pt>
                <c:pt idx="1932">
                  <c:v>43711</c:v>
                </c:pt>
                <c:pt idx="1933">
                  <c:v>43712</c:v>
                </c:pt>
                <c:pt idx="1934">
                  <c:v>43713</c:v>
                </c:pt>
                <c:pt idx="1935">
                  <c:v>43714</c:v>
                </c:pt>
                <c:pt idx="1936">
                  <c:v>43717</c:v>
                </c:pt>
                <c:pt idx="1937">
                  <c:v>43718</c:v>
                </c:pt>
                <c:pt idx="1938">
                  <c:v>43719</c:v>
                </c:pt>
                <c:pt idx="1939">
                  <c:v>43720</c:v>
                </c:pt>
                <c:pt idx="1940">
                  <c:v>43721</c:v>
                </c:pt>
                <c:pt idx="1941">
                  <c:v>43724</c:v>
                </c:pt>
                <c:pt idx="1942">
                  <c:v>43725</c:v>
                </c:pt>
                <c:pt idx="1943">
                  <c:v>43726</c:v>
                </c:pt>
                <c:pt idx="1944">
                  <c:v>43727</c:v>
                </c:pt>
                <c:pt idx="1945">
                  <c:v>43728</c:v>
                </c:pt>
                <c:pt idx="1946">
                  <c:v>43731</c:v>
                </c:pt>
                <c:pt idx="1947">
                  <c:v>43732</c:v>
                </c:pt>
                <c:pt idx="1948">
                  <c:v>43733</c:v>
                </c:pt>
                <c:pt idx="1949">
                  <c:v>43734</c:v>
                </c:pt>
                <c:pt idx="1950">
                  <c:v>43735</c:v>
                </c:pt>
                <c:pt idx="1951">
                  <c:v>43738</c:v>
                </c:pt>
                <c:pt idx="1952">
                  <c:v>43739</c:v>
                </c:pt>
                <c:pt idx="1953">
                  <c:v>43740</c:v>
                </c:pt>
                <c:pt idx="1954">
                  <c:v>43741</c:v>
                </c:pt>
                <c:pt idx="1955">
                  <c:v>43742</c:v>
                </c:pt>
                <c:pt idx="1956">
                  <c:v>43745</c:v>
                </c:pt>
                <c:pt idx="1957">
                  <c:v>43746</c:v>
                </c:pt>
                <c:pt idx="1958">
                  <c:v>43747</c:v>
                </c:pt>
                <c:pt idx="1959">
                  <c:v>43748</c:v>
                </c:pt>
                <c:pt idx="1960">
                  <c:v>43749</c:v>
                </c:pt>
                <c:pt idx="1961">
                  <c:v>43752</c:v>
                </c:pt>
                <c:pt idx="1962">
                  <c:v>43753</c:v>
                </c:pt>
                <c:pt idx="1963">
                  <c:v>43754</c:v>
                </c:pt>
                <c:pt idx="1964">
                  <c:v>43755</c:v>
                </c:pt>
                <c:pt idx="1965">
                  <c:v>43756</c:v>
                </c:pt>
                <c:pt idx="1966">
                  <c:v>43759</c:v>
                </c:pt>
                <c:pt idx="1967">
                  <c:v>43760</c:v>
                </c:pt>
                <c:pt idx="1968">
                  <c:v>43761</c:v>
                </c:pt>
                <c:pt idx="1969">
                  <c:v>43762</c:v>
                </c:pt>
                <c:pt idx="1970">
                  <c:v>43763</c:v>
                </c:pt>
                <c:pt idx="1971">
                  <c:v>43766</c:v>
                </c:pt>
                <c:pt idx="1972">
                  <c:v>43767</c:v>
                </c:pt>
                <c:pt idx="1973">
                  <c:v>43768</c:v>
                </c:pt>
                <c:pt idx="1974">
                  <c:v>43769</c:v>
                </c:pt>
                <c:pt idx="1975">
                  <c:v>43770</c:v>
                </c:pt>
                <c:pt idx="1976">
                  <c:v>43774</c:v>
                </c:pt>
                <c:pt idx="1977">
                  <c:v>43775</c:v>
                </c:pt>
                <c:pt idx="1978">
                  <c:v>43776</c:v>
                </c:pt>
                <c:pt idx="1979">
                  <c:v>43777</c:v>
                </c:pt>
                <c:pt idx="1980">
                  <c:v>43780</c:v>
                </c:pt>
                <c:pt idx="1981">
                  <c:v>43781</c:v>
                </c:pt>
                <c:pt idx="1982">
                  <c:v>43782</c:v>
                </c:pt>
                <c:pt idx="1983">
                  <c:v>43783</c:v>
                </c:pt>
                <c:pt idx="1984">
                  <c:v>43784</c:v>
                </c:pt>
                <c:pt idx="1985">
                  <c:v>43787</c:v>
                </c:pt>
                <c:pt idx="1986">
                  <c:v>43788</c:v>
                </c:pt>
                <c:pt idx="1987">
                  <c:v>43789</c:v>
                </c:pt>
                <c:pt idx="1988">
                  <c:v>43790</c:v>
                </c:pt>
                <c:pt idx="1989">
                  <c:v>43791</c:v>
                </c:pt>
                <c:pt idx="1990">
                  <c:v>43794</c:v>
                </c:pt>
                <c:pt idx="1991">
                  <c:v>43795</c:v>
                </c:pt>
                <c:pt idx="1992">
                  <c:v>43796</c:v>
                </c:pt>
                <c:pt idx="1993">
                  <c:v>43797</c:v>
                </c:pt>
                <c:pt idx="1994">
                  <c:v>43798</c:v>
                </c:pt>
                <c:pt idx="1995">
                  <c:v>43801</c:v>
                </c:pt>
                <c:pt idx="1996">
                  <c:v>43802</c:v>
                </c:pt>
                <c:pt idx="1997">
                  <c:v>43803</c:v>
                </c:pt>
                <c:pt idx="1998">
                  <c:v>43804</c:v>
                </c:pt>
                <c:pt idx="1999">
                  <c:v>43805</c:v>
                </c:pt>
                <c:pt idx="2000">
                  <c:v>43808</c:v>
                </c:pt>
                <c:pt idx="2001">
                  <c:v>43809</c:v>
                </c:pt>
                <c:pt idx="2002">
                  <c:v>43810</c:v>
                </c:pt>
                <c:pt idx="2003">
                  <c:v>43811</c:v>
                </c:pt>
                <c:pt idx="2004">
                  <c:v>43812</c:v>
                </c:pt>
                <c:pt idx="2005">
                  <c:v>43815</c:v>
                </c:pt>
                <c:pt idx="2006">
                  <c:v>43816</c:v>
                </c:pt>
                <c:pt idx="2007">
                  <c:v>43817</c:v>
                </c:pt>
                <c:pt idx="2008">
                  <c:v>43818</c:v>
                </c:pt>
                <c:pt idx="2009">
                  <c:v>43819</c:v>
                </c:pt>
                <c:pt idx="2010">
                  <c:v>43822</c:v>
                </c:pt>
                <c:pt idx="2011">
                  <c:v>43823</c:v>
                </c:pt>
                <c:pt idx="2012">
                  <c:v>43824</c:v>
                </c:pt>
                <c:pt idx="2013">
                  <c:v>43825</c:v>
                </c:pt>
                <c:pt idx="2014">
                  <c:v>43826</c:v>
                </c:pt>
                <c:pt idx="2015">
                  <c:v>43829</c:v>
                </c:pt>
                <c:pt idx="2016">
                  <c:v>43833</c:v>
                </c:pt>
                <c:pt idx="2017">
                  <c:v>43836</c:v>
                </c:pt>
                <c:pt idx="2018">
                  <c:v>43838</c:v>
                </c:pt>
                <c:pt idx="2019">
                  <c:v>43839</c:v>
                </c:pt>
                <c:pt idx="2020">
                  <c:v>43840</c:v>
                </c:pt>
                <c:pt idx="2021">
                  <c:v>43843</c:v>
                </c:pt>
                <c:pt idx="2022">
                  <c:v>43844</c:v>
                </c:pt>
                <c:pt idx="2023">
                  <c:v>43845</c:v>
                </c:pt>
                <c:pt idx="2024">
                  <c:v>43846</c:v>
                </c:pt>
                <c:pt idx="2025">
                  <c:v>43847</c:v>
                </c:pt>
                <c:pt idx="2026">
                  <c:v>43850</c:v>
                </c:pt>
                <c:pt idx="2027">
                  <c:v>43851</c:v>
                </c:pt>
                <c:pt idx="2028">
                  <c:v>43852</c:v>
                </c:pt>
                <c:pt idx="2029">
                  <c:v>43853</c:v>
                </c:pt>
                <c:pt idx="2030">
                  <c:v>43854</c:v>
                </c:pt>
                <c:pt idx="2031">
                  <c:v>43857</c:v>
                </c:pt>
                <c:pt idx="2032">
                  <c:v>43858</c:v>
                </c:pt>
                <c:pt idx="2033">
                  <c:v>43859</c:v>
                </c:pt>
                <c:pt idx="2034">
                  <c:v>43860</c:v>
                </c:pt>
                <c:pt idx="2035">
                  <c:v>43861</c:v>
                </c:pt>
                <c:pt idx="2036">
                  <c:v>43864</c:v>
                </c:pt>
                <c:pt idx="2037">
                  <c:v>43865</c:v>
                </c:pt>
                <c:pt idx="2038">
                  <c:v>43866</c:v>
                </c:pt>
                <c:pt idx="2039">
                  <c:v>43867</c:v>
                </c:pt>
                <c:pt idx="2040">
                  <c:v>43868</c:v>
                </c:pt>
                <c:pt idx="2041">
                  <c:v>43871</c:v>
                </c:pt>
                <c:pt idx="2042">
                  <c:v>43872</c:v>
                </c:pt>
                <c:pt idx="2043">
                  <c:v>43873</c:v>
                </c:pt>
                <c:pt idx="2044">
                  <c:v>43874</c:v>
                </c:pt>
                <c:pt idx="2045">
                  <c:v>43875</c:v>
                </c:pt>
                <c:pt idx="2046">
                  <c:v>43878</c:v>
                </c:pt>
                <c:pt idx="2047">
                  <c:v>43879</c:v>
                </c:pt>
                <c:pt idx="2048">
                  <c:v>43880</c:v>
                </c:pt>
                <c:pt idx="2049">
                  <c:v>43881</c:v>
                </c:pt>
                <c:pt idx="2050">
                  <c:v>43882</c:v>
                </c:pt>
                <c:pt idx="2051">
                  <c:v>43886</c:v>
                </c:pt>
                <c:pt idx="2052">
                  <c:v>43887</c:v>
                </c:pt>
                <c:pt idx="2053">
                  <c:v>43888</c:v>
                </c:pt>
                <c:pt idx="2054">
                  <c:v>43889</c:v>
                </c:pt>
                <c:pt idx="2055">
                  <c:v>43892</c:v>
                </c:pt>
                <c:pt idx="2056">
                  <c:v>43893</c:v>
                </c:pt>
                <c:pt idx="2057">
                  <c:v>43894</c:v>
                </c:pt>
                <c:pt idx="2058">
                  <c:v>43895</c:v>
                </c:pt>
                <c:pt idx="2059">
                  <c:v>43896</c:v>
                </c:pt>
                <c:pt idx="2060">
                  <c:v>43900</c:v>
                </c:pt>
                <c:pt idx="2061">
                  <c:v>43901</c:v>
                </c:pt>
                <c:pt idx="2062">
                  <c:v>43902</c:v>
                </c:pt>
                <c:pt idx="2063">
                  <c:v>43903</c:v>
                </c:pt>
                <c:pt idx="2064">
                  <c:v>43906</c:v>
                </c:pt>
                <c:pt idx="2065">
                  <c:v>43907</c:v>
                </c:pt>
                <c:pt idx="2066">
                  <c:v>43908</c:v>
                </c:pt>
                <c:pt idx="2067">
                  <c:v>43909</c:v>
                </c:pt>
                <c:pt idx="2068">
                  <c:v>43910</c:v>
                </c:pt>
                <c:pt idx="2069">
                  <c:v>43913</c:v>
                </c:pt>
                <c:pt idx="2070">
                  <c:v>43914</c:v>
                </c:pt>
                <c:pt idx="2071">
                  <c:v>43915</c:v>
                </c:pt>
                <c:pt idx="2072">
                  <c:v>43916</c:v>
                </c:pt>
                <c:pt idx="2073">
                  <c:v>43917</c:v>
                </c:pt>
                <c:pt idx="2074">
                  <c:v>43920</c:v>
                </c:pt>
                <c:pt idx="2075">
                  <c:v>43921</c:v>
                </c:pt>
                <c:pt idx="2076">
                  <c:v>43922</c:v>
                </c:pt>
                <c:pt idx="2077">
                  <c:v>43923</c:v>
                </c:pt>
                <c:pt idx="2078">
                  <c:v>43924</c:v>
                </c:pt>
                <c:pt idx="2079">
                  <c:v>43927</c:v>
                </c:pt>
                <c:pt idx="2080">
                  <c:v>43928</c:v>
                </c:pt>
                <c:pt idx="2081">
                  <c:v>43929</c:v>
                </c:pt>
                <c:pt idx="2082">
                  <c:v>43930</c:v>
                </c:pt>
                <c:pt idx="2083">
                  <c:v>43931</c:v>
                </c:pt>
                <c:pt idx="2084">
                  <c:v>43934</c:v>
                </c:pt>
                <c:pt idx="2085">
                  <c:v>43935</c:v>
                </c:pt>
                <c:pt idx="2086">
                  <c:v>43936</c:v>
                </c:pt>
                <c:pt idx="2087">
                  <c:v>43937</c:v>
                </c:pt>
                <c:pt idx="2088">
                  <c:v>43938</c:v>
                </c:pt>
                <c:pt idx="2089">
                  <c:v>43941</c:v>
                </c:pt>
                <c:pt idx="2090">
                  <c:v>43942</c:v>
                </c:pt>
                <c:pt idx="2091">
                  <c:v>43943</c:v>
                </c:pt>
                <c:pt idx="2092">
                  <c:v>43944</c:v>
                </c:pt>
                <c:pt idx="2093">
                  <c:v>43945</c:v>
                </c:pt>
                <c:pt idx="2094">
                  <c:v>43948</c:v>
                </c:pt>
                <c:pt idx="2095">
                  <c:v>43949</c:v>
                </c:pt>
                <c:pt idx="2096">
                  <c:v>43950</c:v>
                </c:pt>
                <c:pt idx="2097">
                  <c:v>43951</c:v>
                </c:pt>
                <c:pt idx="2098">
                  <c:v>43955</c:v>
                </c:pt>
                <c:pt idx="2099">
                  <c:v>43956</c:v>
                </c:pt>
                <c:pt idx="2100">
                  <c:v>43957</c:v>
                </c:pt>
                <c:pt idx="2101">
                  <c:v>43958</c:v>
                </c:pt>
                <c:pt idx="2102">
                  <c:v>43959</c:v>
                </c:pt>
                <c:pt idx="2103">
                  <c:v>43963</c:v>
                </c:pt>
                <c:pt idx="2104">
                  <c:v>43964</c:v>
                </c:pt>
                <c:pt idx="2105">
                  <c:v>43965</c:v>
                </c:pt>
                <c:pt idx="2106">
                  <c:v>43966</c:v>
                </c:pt>
                <c:pt idx="2107">
                  <c:v>43969</c:v>
                </c:pt>
                <c:pt idx="2108">
                  <c:v>43970</c:v>
                </c:pt>
                <c:pt idx="2109">
                  <c:v>43971</c:v>
                </c:pt>
                <c:pt idx="2110">
                  <c:v>43972</c:v>
                </c:pt>
                <c:pt idx="2111">
                  <c:v>43973</c:v>
                </c:pt>
                <c:pt idx="2112">
                  <c:v>43976</c:v>
                </c:pt>
                <c:pt idx="2113">
                  <c:v>43977</c:v>
                </c:pt>
                <c:pt idx="2114">
                  <c:v>43978</c:v>
                </c:pt>
                <c:pt idx="2115">
                  <c:v>43979</c:v>
                </c:pt>
                <c:pt idx="2116">
                  <c:v>43980</c:v>
                </c:pt>
                <c:pt idx="2117">
                  <c:v>43983</c:v>
                </c:pt>
                <c:pt idx="2118">
                  <c:v>43984</c:v>
                </c:pt>
                <c:pt idx="2119">
                  <c:v>43985</c:v>
                </c:pt>
                <c:pt idx="2120">
                  <c:v>43986</c:v>
                </c:pt>
                <c:pt idx="2121">
                  <c:v>43987</c:v>
                </c:pt>
                <c:pt idx="2122">
                  <c:v>43990</c:v>
                </c:pt>
                <c:pt idx="2123">
                  <c:v>43991</c:v>
                </c:pt>
                <c:pt idx="2124">
                  <c:v>43992</c:v>
                </c:pt>
                <c:pt idx="2125">
                  <c:v>43993</c:v>
                </c:pt>
                <c:pt idx="2126">
                  <c:v>43997</c:v>
                </c:pt>
                <c:pt idx="2127">
                  <c:v>43998</c:v>
                </c:pt>
                <c:pt idx="2128">
                  <c:v>43999</c:v>
                </c:pt>
                <c:pt idx="2129">
                  <c:v>44000</c:v>
                </c:pt>
                <c:pt idx="2130">
                  <c:v>44001</c:v>
                </c:pt>
                <c:pt idx="2131">
                  <c:v>44004</c:v>
                </c:pt>
                <c:pt idx="2132">
                  <c:v>44005</c:v>
                </c:pt>
                <c:pt idx="2133">
                  <c:v>44007</c:v>
                </c:pt>
                <c:pt idx="2134">
                  <c:v>44008</c:v>
                </c:pt>
                <c:pt idx="2135">
                  <c:v>44011</c:v>
                </c:pt>
                <c:pt idx="2136">
                  <c:v>44012</c:v>
                </c:pt>
                <c:pt idx="2137">
                  <c:v>44014</c:v>
                </c:pt>
                <c:pt idx="2138">
                  <c:v>44015</c:v>
                </c:pt>
                <c:pt idx="2139">
                  <c:v>44018</c:v>
                </c:pt>
                <c:pt idx="2140">
                  <c:v>44019</c:v>
                </c:pt>
                <c:pt idx="2141">
                  <c:v>44020</c:v>
                </c:pt>
                <c:pt idx="2142">
                  <c:v>44021</c:v>
                </c:pt>
                <c:pt idx="2143">
                  <c:v>44022</c:v>
                </c:pt>
                <c:pt idx="2144">
                  <c:v>44025</c:v>
                </c:pt>
                <c:pt idx="2145">
                  <c:v>44026</c:v>
                </c:pt>
                <c:pt idx="2146">
                  <c:v>44027</c:v>
                </c:pt>
                <c:pt idx="2147">
                  <c:v>44028</c:v>
                </c:pt>
                <c:pt idx="2148">
                  <c:v>44029</c:v>
                </c:pt>
                <c:pt idx="2149">
                  <c:v>44032</c:v>
                </c:pt>
                <c:pt idx="2150">
                  <c:v>44033</c:v>
                </c:pt>
                <c:pt idx="2151">
                  <c:v>44034</c:v>
                </c:pt>
                <c:pt idx="2152">
                  <c:v>44035</c:v>
                </c:pt>
                <c:pt idx="2153">
                  <c:v>44036</c:v>
                </c:pt>
                <c:pt idx="2154">
                  <c:v>44039</c:v>
                </c:pt>
                <c:pt idx="2155">
                  <c:v>44040</c:v>
                </c:pt>
                <c:pt idx="2156">
                  <c:v>44041</c:v>
                </c:pt>
                <c:pt idx="2157">
                  <c:v>44042</c:v>
                </c:pt>
                <c:pt idx="2158">
                  <c:v>44043</c:v>
                </c:pt>
                <c:pt idx="2159">
                  <c:v>44046</c:v>
                </c:pt>
                <c:pt idx="2160">
                  <c:v>44047</c:v>
                </c:pt>
                <c:pt idx="2161">
                  <c:v>44048</c:v>
                </c:pt>
                <c:pt idx="2162">
                  <c:v>44049</c:v>
                </c:pt>
                <c:pt idx="2163">
                  <c:v>44050</c:v>
                </c:pt>
                <c:pt idx="2164">
                  <c:v>44053</c:v>
                </c:pt>
                <c:pt idx="2165">
                  <c:v>44054</c:v>
                </c:pt>
                <c:pt idx="2166">
                  <c:v>44055</c:v>
                </c:pt>
                <c:pt idx="2167">
                  <c:v>44056</c:v>
                </c:pt>
                <c:pt idx="2168">
                  <c:v>44057</c:v>
                </c:pt>
                <c:pt idx="2169">
                  <c:v>44060</c:v>
                </c:pt>
                <c:pt idx="2170">
                  <c:v>44061</c:v>
                </c:pt>
                <c:pt idx="2171">
                  <c:v>44062</c:v>
                </c:pt>
                <c:pt idx="2172">
                  <c:v>44063</c:v>
                </c:pt>
                <c:pt idx="2173">
                  <c:v>44064</c:v>
                </c:pt>
                <c:pt idx="2174">
                  <c:v>44067</c:v>
                </c:pt>
                <c:pt idx="2175">
                  <c:v>44068</c:v>
                </c:pt>
                <c:pt idx="2176">
                  <c:v>44069</c:v>
                </c:pt>
                <c:pt idx="2177">
                  <c:v>44070</c:v>
                </c:pt>
                <c:pt idx="2178">
                  <c:v>44071</c:v>
                </c:pt>
                <c:pt idx="2179">
                  <c:v>44074</c:v>
                </c:pt>
                <c:pt idx="2180">
                  <c:v>44075</c:v>
                </c:pt>
                <c:pt idx="2181">
                  <c:v>44076</c:v>
                </c:pt>
                <c:pt idx="2182">
                  <c:v>44077</c:v>
                </c:pt>
                <c:pt idx="2183">
                  <c:v>44078</c:v>
                </c:pt>
                <c:pt idx="2184">
                  <c:v>44081</c:v>
                </c:pt>
                <c:pt idx="2185">
                  <c:v>44082</c:v>
                </c:pt>
                <c:pt idx="2186">
                  <c:v>44083</c:v>
                </c:pt>
                <c:pt idx="2187">
                  <c:v>44084</c:v>
                </c:pt>
                <c:pt idx="2188">
                  <c:v>44085</c:v>
                </c:pt>
                <c:pt idx="2189">
                  <c:v>44088</c:v>
                </c:pt>
                <c:pt idx="2190">
                  <c:v>44089</c:v>
                </c:pt>
                <c:pt idx="2191">
                  <c:v>44090</c:v>
                </c:pt>
                <c:pt idx="2192">
                  <c:v>44091</c:v>
                </c:pt>
                <c:pt idx="2193">
                  <c:v>44092</c:v>
                </c:pt>
                <c:pt idx="2194">
                  <c:v>44095</c:v>
                </c:pt>
                <c:pt idx="2195">
                  <c:v>44096</c:v>
                </c:pt>
                <c:pt idx="2196">
                  <c:v>44097</c:v>
                </c:pt>
                <c:pt idx="2197">
                  <c:v>44098</c:v>
                </c:pt>
                <c:pt idx="2198">
                  <c:v>44099</c:v>
                </c:pt>
                <c:pt idx="2199">
                  <c:v>44102</c:v>
                </c:pt>
                <c:pt idx="2200">
                  <c:v>44103</c:v>
                </c:pt>
                <c:pt idx="2201">
                  <c:v>44104</c:v>
                </c:pt>
                <c:pt idx="2202">
                  <c:v>44105</c:v>
                </c:pt>
                <c:pt idx="2203">
                  <c:v>44106</c:v>
                </c:pt>
                <c:pt idx="2204">
                  <c:v>44109</c:v>
                </c:pt>
                <c:pt idx="2205">
                  <c:v>44110</c:v>
                </c:pt>
                <c:pt idx="2206">
                  <c:v>44111</c:v>
                </c:pt>
                <c:pt idx="2207">
                  <c:v>44112</c:v>
                </c:pt>
                <c:pt idx="2208">
                  <c:v>44113</c:v>
                </c:pt>
                <c:pt idx="2209">
                  <c:v>44116</c:v>
                </c:pt>
                <c:pt idx="2210">
                  <c:v>44117</c:v>
                </c:pt>
                <c:pt idx="2211">
                  <c:v>44118</c:v>
                </c:pt>
                <c:pt idx="2212">
                  <c:v>44119</c:v>
                </c:pt>
                <c:pt idx="2213">
                  <c:v>44120</c:v>
                </c:pt>
                <c:pt idx="2214">
                  <c:v>44123</c:v>
                </c:pt>
                <c:pt idx="2215">
                  <c:v>44124</c:v>
                </c:pt>
                <c:pt idx="2216">
                  <c:v>44125</c:v>
                </c:pt>
                <c:pt idx="2217">
                  <c:v>44126</c:v>
                </c:pt>
                <c:pt idx="2218">
                  <c:v>44127</c:v>
                </c:pt>
                <c:pt idx="2219">
                  <c:v>44130</c:v>
                </c:pt>
                <c:pt idx="2220">
                  <c:v>44131</c:v>
                </c:pt>
                <c:pt idx="2221">
                  <c:v>44132</c:v>
                </c:pt>
                <c:pt idx="2222">
                  <c:v>44133</c:v>
                </c:pt>
                <c:pt idx="2223">
                  <c:v>44134</c:v>
                </c:pt>
                <c:pt idx="2224">
                  <c:v>44137</c:v>
                </c:pt>
                <c:pt idx="2225">
                  <c:v>44138</c:v>
                </c:pt>
                <c:pt idx="2226">
                  <c:v>44140</c:v>
                </c:pt>
                <c:pt idx="2227">
                  <c:v>44141</c:v>
                </c:pt>
                <c:pt idx="2228">
                  <c:v>44144</c:v>
                </c:pt>
                <c:pt idx="2229">
                  <c:v>44145</c:v>
                </c:pt>
                <c:pt idx="2230">
                  <c:v>44146</c:v>
                </c:pt>
                <c:pt idx="2231">
                  <c:v>44147</c:v>
                </c:pt>
                <c:pt idx="2232">
                  <c:v>44148</c:v>
                </c:pt>
                <c:pt idx="2233">
                  <c:v>44151</c:v>
                </c:pt>
                <c:pt idx="2234">
                  <c:v>44152</c:v>
                </c:pt>
                <c:pt idx="2235">
                  <c:v>44153</c:v>
                </c:pt>
                <c:pt idx="2236">
                  <c:v>44154</c:v>
                </c:pt>
                <c:pt idx="2237">
                  <c:v>44155</c:v>
                </c:pt>
                <c:pt idx="2238">
                  <c:v>44158</c:v>
                </c:pt>
                <c:pt idx="2239">
                  <c:v>44159</c:v>
                </c:pt>
                <c:pt idx="2240">
                  <c:v>44160</c:v>
                </c:pt>
                <c:pt idx="2241">
                  <c:v>44161</c:v>
                </c:pt>
                <c:pt idx="2242">
                  <c:v>44162</c:v>
                </c:pt>
                <c:pt idx="2243">
                  <c:v>44165</c:v>
                </c:pt>
                <c:pt idx="2244">
                  <c:v>44166</c:v>
                </c:pt>
                <c:pt idx="2245">
                  <c:v>44167</c:v>
                </c:pt>
                <c:pt idx="2246">
                  <c:v>44168</c:v>
                </c:pt>
                <c:pt idx="2247">
                  <c:v>44169</c:v>
                </c:pt>
                <c:pt idx="2248">
                  <c:v>44172</c:v>
                </c:pt>
                <c:pt idx="2249">
                  <c:v>44173</c:v>
                </c:pt>
                <c:pt idx="2250">
                  <c:v>44174</c:v>
                </c:pt>
                <c:pt idx="2251">
                  <c:v>44175</c:v>
                </c:pt>
                <c:pt idx="2252">
                  <c:v>44176</c:v>
                </c:pt>
                <c:pt idx="2253">
                  <c:v>44179</c:v>
                </c:pt>
                <c:pt idx="2254">
                  <c:v>44180</c:v>
                </c:pt>
                <c:pt idx="2255">
                  <c:v>44181</c:v>
                </c:pt>
                <c:pt idx="2256">
                  <c:v>44182</c:v>
                </c:pt>
                <c:pt idx="2257">
                  <c:v>44183</c:v>
                </c:pt>
                <c:pt idx="2258">
                  <c:v>44186</c:v>
                </c:pt>
                <c:pt idx="2259">
                  <c:v>44187</c:v>
                </c:pt>
                <c:pt idx="2260">
                  <c:v>44188</c:v>
                </c:pt>
                <c:pt idx="2261">
                  <c:v>44189</c:v>
                </c:pt>
                <c:pt idx="2262">
                  <c:v>44190</c:v>
                </c:pt>
                <c:pt idx="2263">
                  <c:v>44193</c:v>
                </c:pt>
                <c:pt idx="2264">
                  <c:v>44194</c:v>
                </c:pt>
                <c:pt idx="2265">
                  <c:v>44195</c:v>
                </c:pt>
                <c:pt idx="2266">
                  <c:v>44200</c:v>
                </c:pt>
                <c:pt idx="2267">
                  <c:v>44201</c:v>
                </c:pt>
                <c:pt idx="2268">
                  <c:v>44202</c:v>
                </c:pt>
                <c:pt idx="2269">
                  <c:v>44204</c:v>
                </c:pt>
                <c:pt idx="2270">
                  <c:v>44207</c:v>
                </c:pt>
                <c:pt idx="2271">
                  <c:v>44208</c:v>
                </c:pt>
                <c:pt idx="2272">
                  <c:v>44209</c:v>
                </c:pt>
                <c:pt idx="2273">
                  <c:v>44210</c:v>
                </c:pt>
                <c:pt idx="2274">
                  <c:v>44211</c:v>
                </c:pt>
                <c:pt idx="2275">
                  <c:v>44214</c:v>
                </c:pt>
                <c:pt idx="2276">
                  <c:v>44215</c:v>
                </c:pt>
                <c:pt idx="2277">
                  <c:v>44216</c:v>
                </c:pt>
                <c:pt idx="2278">
                  <c:v>44217</c:v>
                </c:pt>
                <c:pt idx="2279">
                  <c:v>44218</c:v>
                </c:pt>
                <c:pt idx="2280">
                  <c:v>44221</c:v>
                </c:pt>
                <c:pt idx="2281">
                  <c:v>44222</c:v>
                </c:pt>
                <c:pt idx="2282">
                  <c:v>44223</c:v>
                </c:pt>
                <c:pt idx="2283">
                  <c:v>44224</c:v>
                </c:pt>
                <c:pt idx="2284">
                  <c:v>44225</c:v>
                </c:pt>
                <c:pt idx="2285">
                  <c:v>44228</c:v>
                </c:pt>
                <c:pt idx="2286">
                  <c:v>44229</c:v>
                </c:pt>
                <c:pt idx="2287">
                  <c:v>44230</c:v>
                </c:pt>
                <c:pt idx="2288">
                  <c:v>44231</c:v>
                </c:pt>
                <c:pt idx="2289">
                  <c:v>44232</c:v>
                </c:pt>
                <c:pt idx="2290">
                  <c:v>44235</c:v>
                </c:pt>
                <c:pt idx="2291">
                  <c:v>44236</c:v>
                </c:pt>
                <c:pt idx="2292">
                  <c:v>44237</c:v>
                </c:pt>
                <c:pt idx="2293">
                  <c:v>44238</c:v>
                </c:pt>
                <c:pt idx="2294">
                  <c:v>44239</c:v>
                </c:pt>
                <c:pt idx="2295">
                  <c:v>44242</c:v>
                </c:pt>
                <c:pt idx="2296">
                  <c:v>44243</c:v>
                </c:pt>
                <c:pt idx="2297">
                  <c:v>44244</c:v>
                </c:pt>
                <c:pt idx="2298">
                  <c:v>44245</c:v>
                </c:pt>
                <c:pt idx="2299">
                  <c:v>44246</c:v>
                </c:pt>
                <c:pt idx="2300">
                  <c:v>44247</c:v>
                </c:pt>
                <c:pt idx="2301">
                  <c:v>44249</c:v>
                </c:pt>
                <c:pt idx="2302">
                  <c:v>44251</c:v>
                </c:pt>
                <c:pt idx="2303">
                  <c:v>44252</c:v>
                </c:pt>
                <c:pt idx="2304">
                  <c:v>44253</c:v>
                </c:pt>
                <c:pt idx="2305">
                  <c:v>44256</c:v>
                </c:pt>
                <c:pt idx="2306">
                  <c:v>44257</c:v>
                </c:pt>
                <c:pt idx="2307">
                  <c:v>44258</c:v>
                </c:pt>
                <c:pt idx="2308">
                  <c:v>44259</c:v>
                </c:pt>
                <c:pt idx="2309">
                  <c:v>44260</c:v>
                </c:pt>
                <c:pt idx="2310">
                  <c:v>44264</c:v>
                </c:pt>
                <c:pt idx="2311">
                  <c:v>44265</c:v>
                </c:pt>
                <c:pt idx="2312">
                  <c:v>44266</c:v>
                </c:pt>
                <c:pt idx="2313">
                  <c:v>44267</c:v>
                </c:pt>
                <c:pt idx="2314">
                  <c:v>44270</c:v>
                </c:pt>
                <c:pt idx="2315">
                  <c:v>44271</c:v>
                </c:pt>
                <c:pt idx="2316">
                  <c:v>44272</c:v>
                </c:pt>
                <c:pt idx="2317">
                  <c:v>44273</c:v>
                </c:pt>
                <c:pt idx="2318">
                  <c:v>44274</c:v>
                </c:pt>
                <c:pt idx="2319">
                  <c:v>44277</c:v>
                </c:pt>
                <c:pt idx="2320">
                  <c:v>44278</c:v>
                </c:pt>
                <c:pt idx="2321">
                  <c:v>44279</c:v>
                </c:pt>
                <c:pt idx="2322">
                  <c:v>44280</c:v>
                </c:pt>
                <c:pt idx="2323">
                  <c:v>44281</c:v>
                </c:pt>
                <c:pt idx="2324">
                  <c:v>44284</c:v>
                </c:pt>
                <c:pt idx="2325">
                  <c:v>44285</c:v>
                </c:pt>
                <c:pt idx="2326">
                  <c:v>44286</c:v>
                </c:pt>
                <c:pt idx="2327">
                  <c:v>44287</c:v>
                </c:pt>
                <c:pt idx="2328">
                  <c:v>44288</c:v>
                </c:pt>
                <c:pt idx="2329">
                  <c:v>44291</c:v>
                </c:pt>
                <c:pt idx="2330">
                  <c:v>44292</c:v>
                </c:pt>
                <c:pt idx="2331">
                  <c:v>44293</c:v>
                </c:pt>
                <c:pt idx="2332">
                  <c:v>44294</c:v>
                </c:pt>
                <c:pt idx="2333">
                  <c:v>44295</c:v>
                </c:pt>
                <c:pt idx="2334">
                  <c:v>44298</c:v>
                </c:pt>
                <c:pt idx="2335">
                  <c:v>44299</c:v>
                </c:pt>
                <c:pt idx="2336">
                  <c:v>44300</c:v>
                </c:pt>
                <c:pt idx="2337">
                  <c:v>44301</c:v>
                </c:pt>
                <c:pt idx="2338">
                  <c:v>44302</c:v>
                </c:pt>
                <c:pt idx="2339">
                  <c:v>44305</c:v>
                </c:pt>
                <c:pt idx="2340">
                  <c:v>44306</c:v>
                </c:pt>
                <c:pt idx="2341">
                  <c:v>44307</c:v>
                </c:pt>
                <c:pt idx="2342">
                  <c:v>44308</c:v>
                </c:pt>
                <c:pt idx="2343">
                  <c:v>44309</c:v>
                </c:pt>
                <c:pt idx="2344">
                  <c:v>44312</c:v>
                </c:pt>
                <c:pt idx="2345">
                  <c:v>44313</c:v>
                </c:pt>
                <c:pt idx="2346">
                  <c:v>44314</c:v>
                </c:pt>
                <c:pt idx="2347">
                  <c:v>44315</c:v>
                </c:pt>
                <c:pt idx="2348">
                  <c:v>44316</c:v>
                </c:pt>
                <c:pt idx="2349">
                  <c:v>44320</c:v>
                </c:pt>
                <c:pt idx="2350">
                  <c:v>44321</c:v>
                </c:pt>
                <c:pt idx="2351">
                  <c:v>44322</c:v>
                </c:pt>
                <c:pt idx="2352">
                  <c:v>44323</c:v>
                </c:pt>
                <c:pt idx="2353">
                  <c:v>44326</c:v>
                </c:pt>
                <c:pt idx="2354">
                  <c:v>44327</c:v>
                </c:pt>
                <c:pt idx="2355">
                  <c:v>44328</c:v>
                </c:pt>
                <c:pt idx="2356">
                  <c:v>44329</c:v>
                </c:pt>
                <c:pt idx="2357">
                  <c:v>44330</c:v>
                </c:pt>
                <c:pt idx="2358">
                  <c:v>44333</c:v>
                </c:pt>
                <c:pt idx="2359">
                  <c:v>44334</c:v>
                </c:pt>
                <c:pt idx="2360">
                  <c:v>44335</c:v>
                </c:pt>
                <c:pt idx="2361">
                  <c:v>44336</c:v>
                </c:pt>
                <c:pt idx="2362">
                  <c:v>44337</c:v>
                </c:pt>
                <c:pt idx="2363">
                  <c:v>44340</c:v>
                </c:pt>
                <c:pt idx="2364">
                  <c:v>44341</c:v>
                </c:pt>
                <c:pt idx="2365">
                  <c:v>44342</c:v>
                </c:pt>
                <c:pt idx="2366">
                  <c:v>44343</c:v>
                </c:pt>
                <c:pt idx="2367">
                  <c:v>44344</c:v>
                </c:pt>
                <c:pt idx="2368">
                  <c:v>44347</c:v>
                </c:pt>
                <c:pt idx="2369">
                  <c:v>44348</c:v>
                </c:pt>
                <c:pt idx="2370">
                  <c:v>44349</c:v>
                </c:pt>
                <c:pt idx="2371">
                  <c:v>44350</c:v>
                </c:pt>
                <c:pt idx="2372">
                  <c:v>44351</c:v>
                </c:pt>
                <c:pt idx="2373">
                  <c:v>44354</c:v>
                </c:pt>
                <c:pt idx="2374">
                  <c:v>44355</c:v>
                </c:pt>
                <c:pt idx="2375">
                  <c:v>44356</c:v>
                </c:pt>
                <c:pt idx="2376">
                  <c:v>44357</c:v>
                </c:pt>
                <c:pt idx="2377">
                  <c:v>44358</c:v>
                </c:pt>
                <c:pt idx="2378">
                  <c:v>44361</c:v>
                </c:pt>
                <c:pt idx="2379">
                  <c:v>44362</c:v>
                </c:pt>
                <c:pt idx="2380">
                  <c:v>44363</c:v>
                </c:pt>
                <c:pt idx="2381">
                  <c:v>44364</c:v>
                </c:pt>
                <c:pt idx="2382">
                  <c:v>44365</c:v>
                </c:pt>
                <c:pt idx="2383">
                  <c:v>44368</c:v>
                </c:pt>
                <c:pt idx="2384">
                  <c:v>44369</c:v>
                </c:pt>
                <c:pt idx="2385">
                  <c:v>44370</c:v>
                </c:pt>
                <c:pt idx="2386">
                  <c:v>44371</c:v>
                </c:pt>
                <c:pt idx="2387">
                  <c:v>44372</c:v>
                </c:pt>
                <c:pt idx="2388">
                  <c:v>44375</c:v>
                </c:pt>
                <c:pt idx="2389">
                  <c:v>44376</c:v>
                </c:pt>
                <c:pt idx="2390">
                  <c:v>44377</c:v>
                </c:pt>
                <c:pt idx="2391">
                  <c:v>44378</c:v>
                </c:pt>
                <c:pt idx="2392">
                  <c:v>44379</c:v>
                </c:pt>
                <c:pt idx="2393">
                  <c:v>44382</c:v>
                </c:pt>
                <c:pt idx="2394">
                  <c:v>44383</c:v>
                </c:pt>
                <c:pt idx="2395">
                  <c:v>44384</c:v>
                </c:pt>
                <c:pt idx="2396">
                  <c:v>44385</c:v>
                </c:pt>
                <c:pt idx="2397">
                  <c:v>44386</c:v>
                </c:pt>
                <c:pt idx="2398">
                  <c:v>44389</c:v>
                </c:pt>
                <c:pt idx="2399">
                  <c:v>44390</c:v>
                </c:pt>
                <c:pt idx="2400">
                  <c:v>44391</c:v>
                </c:pt>
                <c:pt idx="2401">
                  <c:v>44392</c:v>
                </c:pt>
                <c:pt idx="2402">
                  <c:v>44393</c:v>
                </c:pt>
                <c:pt idx="2403">
                  <c:v>44396</c:v>
                </c:pt>
                <c:pt idx="2404">
                  <c:v>44397</c:v>
                </c:pt>
                <c:pt idx="2405">
                  <c:v>44398</c:v>
                </c:pt>
                <c:pt idx="2406">
                  <c:v>44399</c:v>
                </c:pt>
                <c:pt idx="2407">
                  <c:v>44400</c:v>
                </c:pt>
                <c:pt idx="2408">
                  <c:v>44403</c:v>
                </c:pt>
                <c:pt idx="2409">
                  <c:v>44404</c:v>
                </c:pt>
                <c:pt idx="2410">
                  <c:v>44405</c:v>
                </c:pt>
                <c:pt idx="2411">
                  <c:v>44406</c:v>
                </c:pt>
                <c:pt idx="2412">
                  <c:v>44407</c:v>
                </c:pt>
                <c:pt idx="2413">
                  <c:v>44410</c:v>
                </c:pt>
                <c:pt idx="2414">
                  <c:v>44411</c:v>
                </c:pt>
                <c:pt idx="2415">
                  <c:v>44412</c:v>
                </c:pt>
                <c:pt idx="2416">
                  <c:v>44413</c:v>
                </c:pt>
                <c:pt idx="2417">
                  <c:v>44414</c:v>
                </c:pt>
                <c:pt idx="2418">
                  <c:v>44417</c:v>
                </c:pt>
                <c:pt idx="2419">
                  <c:v>44418</c:v>
                </c:pt>
                <c:pt idx="2420">
                  <c:v>44419</c:v>
                </c:pt>
                <c:pt idx="2421">
                  <c:v>44420</c:v>
                </c:pt>
                <c:pt idx="2422">
                  <c:v>44421</c:v>
                </c:pt>
                <c:pt idx="2423">
                  <c:v>44424</c:v>
                </c:pt>
                <c:pt idx="2424">
                  <c:v>44425</c:v>
                </c:pt>
                <c:pt idx="2425">
                  <c:v>44426</c:v>
                </c:pt>
                <c:pt idx="2426">
                  <c:v>44427</c:v>
                </c:pt>
                <c:pt idx="2427">
                  <c:v>44428</c:v>
                </c:pt>
                <c:pt idx="2428">
                  <c:v>44431</c:v>
                </c:pt>
                <c:pt idx="2429">
                  <c:v>44432</c:v>
                </c:pt>
                <c:pt idx="2430">
                  <c:v>44433</c:v>
                </c:pt>
                <c:pt idx="2431">
                  <c:v>44434</c:v>
                </c:pt>
                <c:pt idx="2432">
                  <c:v>44435</c:v>
                </c:pt>
                <c:pt idx="2433">
                  <c:v>44438</c:v>
                </c:pt>
                <c:pt idx="2434">
                  <c:v>44439</c:v>
                </c:pt>
                <c:pt idx="2435">
                  <c:v>44440</c:v>
                </c:pt>
                <c:pt idx="2436">
                  <c:v>44441</c:v>
                </c:pt>
                <c:pt idx="2437">
                  <c:v>44442</c:v>
                </c:pt>
                <c:pt idx="2438">
                  <c:v>44445</c:v>
                </c:pt>
                <c:pt idx="2439">
                  <c:v>44446</c:v>
                </c:pt>
                <c:pt idx="2440">
                  <c:v>44447</c:v>
                </c:pt>
                <c:pt idx="2441">
                  <c:v>44448</c:v>
                </c:pt>
                <c:pt idx="2442">
                  <c:v>44449</c:v>
                </c:pt>
                <c:pt idx="2443">
                  <c:v>44452</c:v>
                </c:pt>
                <c:pt idx="2444">
                  <c:v>44453</c:v>
                </c:pt>
                <c:pt idx="2445">
                  <c:v>44454</c:v>
                </c:pt>
                <c:pt idx="2446">
                  <c:v>44455</c:v>
                </c:pt>
                <c:pt idx="2447">
                  <c:v>44456</c:v>
                </c:pt>
                <c:pt idx="2448">
                  <c:v>44459</c:v>
                </c:pt>
                <c:pt idx="2449">
                  <c:v>44460</c:v>
                </c:pt>
                <c:pt idx="2450">
                  <c:v>44461</c:v>
                </c:pt>
                <c:pt idx="2451">
                  <c:v>44462</c:v>
                </c:pt>
                <c:pt idx="2452">
                  <c:v>44463</c:v>
                </c:pt>
                <c:pt idx="2453">
                  <c:v>44466</c:v>
                </c:pt>
                <c:pt idx="2454">
                  <c:v>44467</c:v>
                </c:pt>
                <c:pt idx="2455">
                  <c:v>44468</c:v>
                </c:pt>
                <c:pt idx="2456">
                  <c:v>44469</c:v>
                </c:pt>
                <c:pt idx="2457">
                  <c:v>44470</c:v>
                </c:pt>
                <c:pt idx="2458">
                  <c:v>44473</c:v>
                </c:pt>
                <c:pt idx="2459">
                  <c:v>44474</c:v>
                </c:pt>
                <c:pt idx="2460">
                  <c:v>44475</c:v>
                </c:pt>
                <c:pt idx="2461">
                  <c:v>44476</c:v>
                </c:pt>
                <c:pt idx="2462">
                  <c:v>44477</c:v>
                </c:pt>
                <c:pt idx="2463">
                  <c:v>44480</c:v>
                </c:pt>
                <c:pt idx="2464">
                  <c:v>44481</c:v>
                </c:pt>
                <c:pt idx="2465">
                  <c:v>44482</c:v>
                </c:pt>
                <c:pt idx="2466">
                  <c:v>44483</c:v>
                </c:pt>
                <c:pt idx="2467">
                  <c:v>44484</c:v>
                </c:pt>
                <c:pt idx="2468">
                  <c:v>44487</c:v>
                </c:pt>
                <c:pt idx="2469">
                  <c:v>44488</c:v>
                </c:pt>
                <c:pt idx="2470">
                  <c:v>44489</c:v>
                </c:pt>
                <c:pt idx="2471">
                  <c:v>44490</c:v>
                </c:pt>
                <c:pt idx="2472">
                  <c:v>44491</c:v>
                </c:pt>
                <c:pt idx="2473">
                  <c:v>44494</c:v>
                </c:pt>
                <c:pt idx="2474">
                  <c:v>44495</c:v>
                </c:pt>
                <c:pt idx="2475">
                  <c:v>44496</c:v>
                </c:pt>
                <c:pt idx="2476">
                  <c:v>44497</c:v>
                </c:pt>
                <c:pt idx="2477">
                  <c:v>44498</c:v>
                </c:pt>
                <c:pt idx="2478">
                  <c:v>44501</c:v>
                </c:pt>
                <c:pt idx="2479">
                  <c:v>44502</c:v>
                </c:pt>
                <c:pt idx="2480">
                  <c:v>44503</c:v>
                </c:pt>
                <c:pt idx="2481">
                  <c:v>44505</c:v>
                </c:pt>
                <c:pt idx="2482">
                  <c:v>44508</c:v>
                </c:pt>
                <c:pt idx="2483">
                  <c:v>44509</c:v>
                </c:pt>
                <c:pt idx="2484">
                  <c:v>44510</c:v>
                </c:pt>
                <c:pt idx="2485">
                  <c:v>44511</c:v>
                </c:pt>
                <c:pt idx="2486">
                  <c:v>44512</c:v>
                </c:pt>
                <c:pt idx="2487">
                  <c:v>44515</c:v>
                </c:pt>
                <c:pt idx="2488">
                  <c:v>44516</c:v>
                </c:pt>
                <c:pt idx="2489">
                  <c:v>44517</c:v>
                </c:pt>
                <c:pt idx="2490">
                  <c:v>44518</c:v>
                </c:pt>
                <c:pt idx="2491">
                  <c:v>44519</c:v>
                </c:pt>
                <c:pt idx="2492">
                  <c:v>44522</c:v>
                </c:pt>
                <c:pt idx="2493">
                  <c:v>44523</c:v>
                </c:pt>
                <c:pt idx="2494">
                  <c:v>44524</c:v>
                </c:pt>
                <c:pt idx="2495">
                  <c:v>44525</c:v>
                </c:pt>
                <c:pt idx="2496">
                  <c:v>44526</c:v>
                </c:pt>
                <c:pt idx="2497">
                  <c:v>44529</c:v>
                </c:pt>
                <c:pt idx="2498">
                  <c:v>44530</c:v>
                </c:pt>
                <c:pt idx="2499">
                  <c:v>44531</c:v>
                </c:pt>
                <c:pt idx="2500">
                  <c:v>44532</c:v>
                </c:pt>
                <c:pt idx="2501">
                  <c:v>44533</c:v>
                </c:pt>
                <c:pt idx="2502">
                  <c:v>44536</c:v>
                </c:pt>
                <c:pt idx="2503">
                  <c:v>44537</c:v>
                </c:pt>
                <c:pt idx="2504">
                  <c:v>44538</c:v>
                </c:pt>
                <c:pt idx="2505">
                  <c:v>44539</c:v>
                </c:pt>
                <c:pt idx="2506">
                  <c:v>44540</c:v>
                </c:pt>
                <c:pt idx="2507">
                  <c:v>44543</c:v>
                </c:pt>
                <c:pt idx="2508">
                  <c:v>44544</c:v>
                </c:pt>
                <c:pt idx="2509">
                  <c:v>44545</c:v>
                </c:pt>
                <c:pt idx="2510">
                  <c:v>44546</c:v>
                </c:pt>
                <c:pt idx="2511">
                  <c:v>44547</c:v>
                </c:pt>
                <c:pt idx="2512">
                  <c:v>44550</c:v>
                </c:pt>
                <c:pt idx="2513">
                  <c:v>44551</c:v>
                </c:pt>
                <c:pt idx="2514">
                  <c:v>44552</c:v>
                </c:pt>
                <c:pt idx="2515">
                  <c:v>44553</c:v>
                </c:pt>
                <c:pt idx="2516">
                  <c:v>44554</c:v>
                </c:pt>
                <c:pt idx="2517">
                  <c:v>44557</c:v>
                </c:pt>
                <c:pt idx="2518">
                  <c:v>44558</c:v>
                </c:pt>
                <c:pt idx="2519">
                  <c:v>44559</c:v>
                </c:pt>
                <c:pt idx="2520">
                  <c:v>44560</c:v>
                </c:pt>
                <c:pt idx="2521">
                  <c:v>44564</c:v>
                </c:pt>
                <c:pt idx="2522">
                  <c:v>44565</c:v>
                </c:pt>
                <c:pt idx="2523">
                  <c:v>44566</c:v>
                </c:pt>
                <c:pt idx="2524">
                  <c:v>44567</c:v>
                </c:pt>
                <c:pt idx="2525">
                  <c:v>44568</c:v>
                </c:pt>
                <c:pt idx="2526">
                  <c:v>44571</c:v>
                </c:pt>
                <c:pt idx="2527">
                  <c:v>44572</c:v>
                </c:pt>
                <c:pt idx="2528">
                  <c:v>44573</c:v>
                </c:pt>
                <c:pt idx="2529">
                  <c:v>44574</c:v>
                </c:pt>
                <c:pt idx="2530">
                  <c:v>44575</c:v>
                </c:pt>
                <c:pt idx="2531">
                  <c:v>44578</c:v>
                </c:pt>
                <c:pt idx="2532">
                  <c:v>44579</c:v>
                </c:pt>
                <c:pt idx="2533">
                  <c:v>44580</c:v>
                </c:pt>
                <c:pt idx="2534">
                  <c:v>44581</c:v>
                </c:pt>
                <c:pt idx="2535">
                  <c:v>44582</c:v>
                </c:pt>
                <c:pt idx="2536">
                  <c:v>44585</c:v>
                </c:pt>
                <c:pt idx="2537">
                  <c:v>44586</c:v>
                </c:pt>
                <c:pt idx="2538">
                  <c:v>44587</c:v>
                </c:pt>
                <c:pt idx="2539">
                  <c:v>44588</c:v>
                </c:pt>
                <c:pt idx="2540">
                  <c:v>44589</c:v>
                </c:pt>
                <c:pt idx="2541">
                  <c:v>44592</c:v>
                </c:pt>
                <c:pt idx="2542">
                  <c:v>44593</c:v>
                </c:pt>
                <c:pt idx="2543">
                  <c:v>44594</c:v>
                </c:pt>
                <c:pt idx="2544">
                  <c:v>44595</c:v>
                </c:pt>
                <c:pt idx="2545">
                  <c:v>44596</c:v>
                </c:pt>
                <c:pt idx="2546">
                  <c:v>44599</c:v>
                </c:pt>
                <c:pt idx="2547">
                  <c:v>44600</c:v>
                </c:pt>
                <c:pt idx="2548">
                  <c:v>44601</c:v>
                </c:pt>
                <c:pt idx="2549">
                  <c:v>44602</c:v>
                </c:pt>
                <c:pt idx="2550">
                  <c:v>44603</c:v>
                </c:pt>
                <c:pt idx="2551">
                  <c:v>44606</c:v>
                </c:pt>
                <c:pt idx="2552">
                  <c:v>44607</c:v>
                </c:pt>
                <c:pt idx="2553">
                  <c:v>44608</c:v>
                </c:pt>
                <c:pt idx="2554">
                  <c:v>44609</c:v>
                </c:pt>
                <c:pt idx="2555">
                  <c:v>44610</c:v>
                </c:pt>
                <c:pt idx="2556">
                  <c:v>44613</c:v>
                </c:pt>
                <c:pt idx="2557">
                  <c:v>44614</c:v>
                </c:pt>
                <c:pt idx="2558">
                  <c:v>44616</c:v>
                </c:pt>
                <c:pt idx="2559">
                  <c:v>44617</c:v>
                </c:pt>
                <c:pt idx="2560">
                  <c:v>44644</c:v>
                </c:pt>
                <c:pt idx="2561">
                  <c:v>44645</c:v>
                </c:pt>
                <c:pt idx="2562">
                  <c:v>44648</c:v>
                </c:pt>
                <c:pt idx="2563">
                  <c:v>44649</c:v>
                </c:pt>
                <c:pt idx="2564">
                  <c:v>44650</c:v>
                </c:pt>
                <c:pt idx="2565">
                  <c:v>44651</c:v>
                </c:pt>
                <c:pt idx="2566">
                  <c:v>44652</c:v>
                </c:pt>
                <c:pt idx="2567">
                  <c:v>44655</c:v>
                </c:pt>
                <c:pt idx="2568">
                  <c:v>44656</c:v>
                </c:pt>
                <c:pt idx="2569">
                  <c:v>44657</c:v>
                </c:pt>
                <c:pt idx="2570">
                  <c:v>44658</c:v>
                </c:pt>
                <c:pt idx="2571">
                  <c:v>44659</c:v>
                </c:pt>
                <c:pt idx="2572">
                  <c:v>44662</c:v>
                </c:pt>
                <c:pt idx="2573">
                  <c:v>44663</c:v>
                </c:pt>
                <c:pt idx="2574">
                  <c:v>44664</c:v>
                </c:pt>
                <c:pt idx="2575">
                  <c:v>44665</c:v>
                </c:pt>
                <c:pt idx="2576">
                  <c:v>44666</c:v>
                </c:pt>
                <c:pt idx="2577">
                  <c:v>44669</c:v>
                </c:pt>
                <c:pt idx="2578">
                  <c:v>44670</c:v>
                </c:pt>
                <c:pt idx="2579">
                  <c:v>44671</c:v>
                </c:pt>
                <c:pt idx="2580">
                  <c:v>44672</c:v>
                </c:pt>
                <c:pt idx="2581">
                  <c:v>44673</c:v>
                </c:pt>
                <c:pt idx="2582">
                  <c:v>44676</c:v>
                </c:pt>
                <c:pt idx="2583">
                  <c:v>44677</c:v>
                </c:pt>
                <c:pt idx="2584">
                  <c:v>44678</c:v>
                </c:pt>
                <c:pt idx="2585">
                  <c:v>44679</c:v>
                </c:pt>
                <c:pt idx="2586">
                  <c:v>44680</c:v>
                </c:pt>
                <c:pt idx="2587">
                  <c:v>44685</c:v>
                </c:pt>
                <c:pt idx="2588">
                  <c:v>44686</c:v>
                </c:pt>
                <c:pt idx="2589">
                  <c:v>44687</c:v>
                </c:pt>
                <c:pt idx="2590">
                  <c:v>44692</c:v>
                </c:pt>
                <c:pt idx="2591">
                  <c:v>44693</c:v>
                </c:pt>
                <c:pt idx="2592">
                  <c:v>44694</c:v>
                </c:pt>
                <c:pt idx="2593">
                  <c:v>44697</c:v>
                </c:pt>
                <c:pt idx="2594">
                  <c:v>44698</c:v>
                </c:pt>
                <c:pt idx="2595">
                  <c:v>44699</c:v>
                </c:pt>
                <c:pt idx="2596">
                  <c:v>44700</c:v>
                </c:pt>
                <c:pt idx="2597">
                  <c:v>44701</c:v>
                </c:pt>
                <c:pt idx="2598">
                  <c:v>44704</c:v>
                </c:pt>
                <c:pt idx="2599">
                  <c:v>44705</c:v>
                </c:pt>
                <c:pt idx="2600">
                  <c:v>44706</c:v>
                </c:pt>
                <c:pt idx="2601">
                  <c:v>44707</c:v>
                </c:pt>
                <c:pt idx="2602">
                  <c:v>44708</c:v>
                </c:pt>
                <c:pt idx="2603">
                  <c:v>44711</c:v>
                </c:pt>
                <c:pt idx="2604">
                  <c:v>44712</c:v>
                </c:pt>
                <c:pt idx="2605">
                  <c:v>44713</c:v>
                </c:pt>
                <c:pt idx="2606">
                  <c:v>44714</c:v>
                </c:pt>
                <c:pt idx="2607">
                  <c:v>44715</c:v>
                </c:pt>
                <c:pt idx="2608">
                  <c:v>44718</c:v>
                </c:pt>
                <c:pt idx="2609">
                  <c:v>44719</c:v>
                </c:pt>
                <c:pt idx="2610">
                  <c:v>44720</c:v>
                </c:pt>
                <c:pt idx="2611">
                  <c:v>44721</c:v>
                </c:pt>
                <c:pt idx="2612">
                  <c:v>44722</c:v>
                </c:pt>
                <c:pt idx="2613">
                  <c:v>44726</c:v>
                </c:pt>
                <c:pt idx="2614">
                  <c:v>44727</c:v>
                </c:pt>
                <c:pt idx="2615">
                  <c:v>44728</c:v>
                </c:pt>
                <c:pt idx="2616">
                  <c:v>44729</c:v>
                </c:pt>
                <c:pt idx="2617">
                  <c:v>44732</c:v>
                </c:pt>
                <c:pt idx="2618">
                  <c:v>44733</c:v>
                </c:pt>
                <c:pt idx="2619">
                  <c:v>44734</c:v>
                </c:pt>
                <c:pt idx="2620">
                  <c:v>44735</c:v>
                </c:pt>
                <c:pt idx="2621">
                  <c:v>44736</c:v>
                </c:pt>
                <c:pt idx="2622">
                  <c:v>44739</c:v>
                </c:pt>
                <c:pt idx="2623">
                  <c:v>44740</c:v>
                </c:pt>
                <c:pt idx="2624">
                  <c:v>44741</c:v>
                </c:pt>
                <c:pt idx="2625">
                  <c:v>44742</c:v>
                </c:pt>
                <c:pt idx="2626">
                  <c:v>44743</c:v>
                </c:pt>
                <c:pt idx="2627">
                  <c:v>44746</c:v>
                </c:pt>
                <c:pt idx="2628">
                  <c:v>44747</c:v>
                </c:pt>
                <c:pt idx="2629">
                  <c:v>44748</c:v>
                </c:pt>
                <c:pt idx="2630">
                  <c:v>44749</c:v>
                </c:pt>
                <c:pt idx="2631">
                  <c:v>44750</c:v>
                </c:pt>
                <c:pt idx="2632">
                  <c:v>44753</c:v>
                </c:pt>
                <c:pt idx="2633">
                  <c:v>44754</c:v>
                </c:pt>
                <c:pt idx="2634">
                  <c:v>44755</c:v>
                </c:pt>
                <c:pt idx="2635">
                  <c:v>44756</c:v>
                </c:pt>
                <c:pt idx="2636">
                  <c:v>44757</c:v>
                </c:pt>
                <c:pt idx="2637">
                  <c:v>44760</c:v>
                </c:pt>
                <c:pt idx="2638">
                  <c:v>44761</c:v>
                </c:pt>
                <c:pt idx="2639">
                  <c:v>44762</c:v>
                </c:pt>
                <c:pt idx="2640">
                  <c:v>44763</c:v>
                </c:pt>
                <c:pt idx="2641">
                  <c:v>44764</c:v>
                </c:pt>
                <c:pt idx="2642">
                  <c:v>44767</c:v>
                </c:pt>
                <c:pt idx="2643">
                  <c:v>44768</c:v>
                </c:pt>
                <c:pt idx="2644">
                  <c:v>44769</c:v>
                </c:pt>
                <c:pt idx="2645">
                  <c:v>44770</c:v>
                </c:pt>
                <c:pt idx="2646">
                  <c:v>44771</c:v>
                </c:pt>
                <c:pt idx="2647">
                  <c:v>44774</c:v>
                </c:pt>
                <c:pt idx="2648">
                  <c:v>44775</c:v>
                </c:pt>
                <c:pt idx="2649">
                  <c:v>44776</c:v>
                </c:pt>
                <c:pt idx="2650">
                  <c:v>44777</c:v>
                </c:pt>
                <c:pt idx="2651">
                  <c:v>44778</c:v>
                </c:pt>
                <c:pt idx="2652">
                  <c:v>44781</c:v>
                </c:pt>
                <c:pt idx="2653">
                  <c:v>44782</c:v>
                </c:pt>
                <c:pt idx="2654">
                  <c:v>44783</c:v>
                </c:pt>
                <c:pt idx="2655">
                  <c:v>44784</c:v>
                </c:pt>
                <c:pt idx="2656">
                  <c:v>44785</c:v>
                </c:pt>
                <c:pt idx="2657">
                  <c:v>44788</c:v>
                </c:pt>
                <c:pt idx="2658">
                  <c:v>44789</c:v>
                </c:pt>
                <c:pt idx="2659">
                  <c:v>44790</c:v>
                </c:pt>
                <c:pt idx="2660">
                  <c:v>44791</c:v>
                </c:pt>
                <c:pt idx="2661">
                  <c:v>44792</c:v>
                </c:pt>
                <c:pt idx="2662">
                  <c:v>44795</c:v>
                </c:pt>
                <c:pt idx="2663">
                  <c:v>44796</c:v>
                </c:pt>
                <c:pt idx="2664">
                  <c:v>44797</c:v>
                </c:pt>
                <c:pt idx="2665">
                  <c:v>44798</c:v>
                </c:pt>
                <c:pt idx="2666">
                  <c:v>44799</c:v>
                </c:pt>
                <c:pt idx="2667">
                  <c:v>44802</c:v>
                </c:pt>
                <c:pt idx="2668">
                  <c:v>44803</c:v>
                </c:pt>
                <c:pt idx="2669">
                  <c:v>44804</c:v>
                </c:pt>
                <c:pt idx="2670">
                  <c:v>44805</c:v>
                </c:pt>
                <c:pt idx="2671">
                  <c:v>44806</c:v>
                </c:pt>
                <c:pt idx="2672">
                  <c:v>44809</c:v>
                </c:pt>
                <c:pt idx="2673">
                  <c:v>44810</c:v>
                </c:pt>
                <c:pt idx="2674">
                  <c:v>44811</c:v>
                </c:pt>
                <c:pt idx="2675">
                  <c:v>44812</c:v>
                </c:pt>
                <c:pt idx="2676">
                  <c:v>44813</c:v>
                </c:pt>
                <c:pt idx="2677">
                  <c:v>44816</c:v>
                </c:pt>
                <c:pt idx="2678">
                  <c:v>44817</c:v>
                </c:pt>
                <c:pt idx="2679">
                  <c:v>44818</c:v>
                </c:pt>
                <c:pt idx="2680">
                  <c:v>44819</c:v>
                </c:pt>
                <c:pt idx="2681">
                  <c:v>44820</c:v>
                </c:pt>
                <c:pt idx="2682">
                  <c:v>44823</c:v>
                </c:pt>
                <c:pt idx="2683">
                  <c:v>44824</c:v>
                </c:pt>
                <c:pt idx="2684">
                  <c:v>44825</c:v>
                </c:pt>
                <c:pt idx="2685">
                  <c:v>44826</c:v>
                </c:pt>
                <c:pt idx="2686">
                  <c:v>44827</c:v>
                </c:pt>
                <c:pt idx="2687">
                  <c:v>44830</c:v>
                </c:pt>
                <c:pt idx="2688">
                  <c:v>44831</c:v>
                </c:pt>
                <c:pt idx="2689">
                  <c:v>44832</c:v>
                </c:pt>
                <c:pt idx="2690">
                  <c:v>44833</c:v>
                </c:pt>
                <c:pt idx="2691">
                  <c:v>44834</c:v>
                </c:pt>
                <c:pt idx="2692">
                  <c:v>44837</c:v>
                </c:pt>
                <c:pt idx="2693">
                  <c:v>44838</c:v>
                </c:pt>
                <c:pt idx="2694">
                  <c:v>44839</c:v>
                </c:pt>
                <c:pt idx="2695">
                  <c:v>44840</c:v>
                </c:pt>
                <c:pt idx="2696">
                  <c:v>44841</c:v>
                </c:pt>
                <c:pt idx="2697">
                  <c:v>44844</c:v>
                </c:pt>
                <c:pt idx="2698">
                  <c:v>44845</c:v>
                </c:pt>
                <c:pt idx="2699">
                  <c:v>44846</c:v>
                </c:pt>
                <c:pt idx="2700">
                  <c:v>44847</c:v>
                </c:pt>
                <c:pt idx="2701">
                  <c:v>44848</c:v>
                </c:pt>
                <c:pt idx="2702">
                  <c:v>44851</c:v>
                </c:pt>
                <c:pt idx="2703">
                  <c:v>44852</c:v>
                </c:pt>
                <c:pt idx="2704">
                  <c:v>44853</c:v>
                </c:pt>
                <c:pt idx="2705">
                  <c:v>44854</c:v>
                </c:pt>
                <c:pt idx="2706">
                  <c:v>44855</c:v>
                </c:pt>
                <c:pt idx="2707">
                  <c:v>44858</c:v>
                </c:pt>
                <c:pt idx="2708">
                  <c:v>44859</c:v>
                </c:pt>
                <c:pt idx="2709">
                  <c:v>44860</c:v>
                </c:pt>
                <c:pt idx="2710">
                  <c:v>44861</c:v>
                </c:pt>
                <c:pt idx="2711">
                  <c:v>44862</c:v>
                </c:pt>
                <c:pt idx="2712">
                  <c:v>44865</c:v>
                </c:pt>
                <c:pt idx="2713">
                  <c:v>44866</c:v>
                </c:pt>
                <c:pt idx="2714">
                  <c:v>44867</c:v>
                </c:pt>
                <c:pt idx="2715">
                  <c:v>44868</c:v>
                </c:pt>
                <c:pt idx="2716">
                  <c:v>44872</c:v>
                </c:pt>
                <c:pt idx="2717">
                  <c:v>44873</c:v>
                </c:pt>
                <c:pt idx="2718">
                  <c:v>44874</c:v>
                </c:pt>
                <c:pt idx="2719">
                  <c:v>44875</c:v>
                </c:pt>
                <c:pt idx="2720">
                  <c:v>44876</c:v>
                </c:pt>
                <c:pt idx="2721">
                  <c:v>44879</c:v>
                </c:pt>
                <c:pt idx="2722">
                  <c:v>44880</c:v>
                </c:pt>
                <c:pt idx="2723">
                  <c:v>44881</c:v>
                </c:pt>
                <c:pt idx="2724">
                  <c:v>44882</c:v>
                </c:pt>
                <c:pt idx="2725">
                  <c:v>44883</c:v>
                </c:pt>
                <c:pt idx="2726">
                  <c:v>44886</c:v>
                </c:pt>
                <c:pt idx="2727">
                  <c:v>44887</c:v>
                </c:pt>
                <c:pt idx="2728">
                  <c:v>44888</c:v>
                </c:pt>
                <c:pt idx="2729">
                  <c:v>44889</c:v>
                </c:pt>
                <c:pt idx="2730">
                  <c:v>44890</c:v>
                </c:pt>
                <c:pt idx="2731">
                  <c:v>44893</c:v>
                </c:pt>
                <c:pt idx="2732">
                  <c:v>44894</c:v>
                </c:pt>
                <c:pt idx="2733">
                  <c:v>44895</c:v>
                </c:pt>
                <c:pt idx="2734">
                  <c:v>44896</c:v>
                </c:pt>
                <c:pt idx="2735">
                  <c:v>44897</c:v>
                </c:pt>
                <c:pt idx="2736">
                  <c:v>44900</c:v>
                </c:pt>
                <c:pt idx="2737">
                  <c:v>44901</c:v>
                </c:pt>
                <c:pt idx="2738">
                  <c:v>44902</c:v>
                </c:pt>
                <c:pt idx="2739">
                  <c:v>44903</c:v>
                </c:pt>
              </c:numCache>
            </c:numRef>
          </c:cat>
          <c:val>
            <c:numRef>
              <c:f>'сравнительный график'!$F$2:$F$2741</c:f>
              <c:numCache>
                <c:formatCode>General</c:formatCode>
                <c:ptCount val="2740"/>
                <c:pt idx="505">
                  <c:v>0.95877000000000001</c:v>
                </c:pt>
                <c:pt idx="506">
                  <c:v>0.93773647479433098</c:v>
                </c:pt>
                <c:pt idx="507">
                  <c:v>0.93489842320408012</c:v>
                </c:pt>
                <c:pt idx="508">
                  <c:v>0.93879306542966245</c:v>
                </c:pt>
                <c:pt idx="509">
                  <c:v>0.94412516235680055</c:v>
                </c:pt>
                <c:pt idx="510">
                  <c:v>0.95118957648837754</c:v>
                </c:pt>
                <c:pt idx="511">
                  <c:v>0.94267542171762475</c:v>
                </c:pt>
                <c:pt idx="512">
                  <c:v>0.95270074681565398</c:v>
                </c:pt>
                <c:pt idx="513">
                  <c:v>0.9525041718137317</c:v>
                </c:pt>
                <c:pt idx="514">
                  <c:v>0.96451981880622251</c:v>
                </c:pt>
                <c:pt idx="515">
                  <c:v>0.96955705323047736</c:v>
                </c:pt>
                <c:pt idx="516">
                  <c:v>0.97117879699633525</c:v>
                </c:pt>
                <c:pt idx="517">
                  <c:v>0.96700157820548971</c:v>
                </c:pt>
                <c:pt idx="518">
                  <c:v>0.96851274853276603</c:v>
                </c:pt>
                <c:pt idx="519">
                  <c:v>0.96391780786283621</c:v>
                </c:pt>
                <c:pt idx="520">
                  <c:v>0.95405219995386858</c:v>
                </c:pt>
                <c:pt idx="521">
                  <c:v>0.95276217650375461</c:v>
                </c:pt>
                <c:pt idx="522">
                  <c:v>0.944813174863528</c:v>
                </c:pt>
                <c:pt idx="523">
                  <c:v>0.94497289205258972</c:v>
                </c:pt>
                <c:pt idx="524">
                  <c:v>0.93706074822522367</c:v>
                </c:pt>
                <c:pt idx="525">
                  <c:v>0.92660541531048979</c:v>
                </c:pt>
                <c:pt idx="526">
                  <c:v>0.91967614649273433</c:v>
                </c:pt>
                <c:pt idx="527">
                  <c:v>0.934714134139778</c:v>
                </c:pt>
                <c:pt idx="528">
                  <c:v>0.94865867333862985</c:v>
                </c:pt>
                <c:pt idx="529">
                  <c:v>0.95931058125528601</c:v>
                </c:pt>
                <c:pt idx="530">
                  <c:v>0.95924915156718515</c:v>
                </c:pt>
                <c:pt idx="531">
                  <c:v>0.96412666880237829</c:v>
                </c:pt>
                <c:pt idx="532">
                  <c:v>0.96947105166713654</c:v>
                </c:pt>
                <c:pt idx="533">
                  <c:v>0.96206263128219571</c:v>
                </c:pt>
                <c:pt idx="534">
                  <c:v>0.97015906417386411</c:v>
                </c:pt>
                <c:pt idx="535">
                  <c:v>0.97711290486685975</c:v>
                </c:pt>
                <c:pt idx="536">
                  <c:v>0.97169480637638084</c:v>
                </c:pt>
                <c:pt idx="537">
                  <c:v>0.96058831876777984</c:v>
                </c:pt>
                <c:pt idx="538">
                  <c:v>0.95804512968041211</c:v>
                </c:pt>
                <c:pt idx="539">
                  <c:v>0.96166948127835172</c:v>
                </c:pt>
                <c:pt idx="540">
                  <c:v>0.96483925318434605</c:v>
                </c:pt>
                <c:pt idx="541">
                  <c:v>0.95706225467080142</c:v>
                </c:pt>
                <c:pt idx="542">
                  <c:v>0.9516441561803225</c:v>
                </c:pt>
                <c:pt idx="543">
                  <c:v>0.93129864348138092</c:v>
                </c:pt>
                <c:pt idx="544">
                  <c:v>0.93057377316179302</c:v>
                </c:pt>
                <c:pt idx="545">
                  <c:v>0.83503832222763263</c:v>
                </c:pt>
                <c:pt idx="546">
                  <c:v>0.8694389475640073</c:v>
                </c:pt>
                <c:pt idx="547">
                  <c:v>0.87013924600835491</c:v>
                </c:pt>
                <c:pt idx="548">
                  <c:v>0.86647803659755507</c:v>
                </c:pt>
                <c:pt idx="549">
                  <c:v>0.86517572720982094</c:v>
                </c:pt>
                <c:pt idx="550">
                  <c:v>0.84951115674415034</c:v>
                </c:pt>
                <c:pt idx="551">
                  <c:v>0.81937375176196203</c:v>
                </c:pt>
                <c:pt idx="552">
                  <c:v>0.79431043901688925</c:v>
                </c:pt>
                <c:pt idx="553">
                  <c:v>0.77358406225172349</c:v>
                </c:pt>
                <c:pt idx="554">
                  <c:v>0.80034283438837484</c:v>
                </c:pt>
                <c:pt idx="555">
                  <c:v>0.82828105653655915</c:v>
                </c:pt>
                <c:pt idx="556">
                  <c:v>0.82785104871985449</c:v>
                </c:pt>
                <c:pt idx="557">
                  <c:v>0.83190540813449854</c:v>
                </c:pt>
                <c:pt idx="558">
                  <c:v>0.82368611586662899</c:v>
                </c:pt>
                <c:pt idx="559">
                  <c:v>0.82348954086470683</c:v>
                </c:pt>
                <c:pt idx="560">
                  <c:v>0.83481717535047029</c:v>
                </c:pt>
                <c:pt idx="561">
                  <c:v>0.84341733168456401</c:v>
                </c:pt>
                <c:pt idx="562">
                  <c:v>0.83584919411056158</c:v>
                </c:pt>
                <c:pt idx="563">
                  <c:v>0.84139015197724187</c:v>
                </c:pt>
                <c:pt idx="564">
                  <c:v>0.85629299431046424</c:v>
                </c:pt>
                <c:pt idx="565">
                  <c:v>0.86021220841128676</c:v>
                </c:pt>
                <c:pt idx="566">
                  <c:v>0.86220253030574845</c:v>
                </c:pt>
                <c:pt idx="567">
                  <c:v>0.85432724429124274</c:v>
                </c:pt>
                <c:pt idx="568">
                  <c:v>0.86624460378277257</c:v>
                </c:pt>
                <c:pt idx="569">
                  <c:v>0.84342961762218405</c:v>
                </c:pt>
                <c:pt idx="570">
                  <c:v>0.85053088956662137</c:v>
                </c:pt>
                <c:pt idx="571">
                  <c:v>0.85876246777211107</c:v>
                </c:pt>
                <c:pt idx="572">
                  <c:v>0.8771790882646916</c:v>
                </c:pt>
                <c:pt idx="573">
                  <c:v>0.87195756477613473</c:v>
                </c:pt>
                <c:pt idx="574">
                  <c:v>0.86185852405238472</c:v>
                </c:pt>
                <c:pt idx="575">
                  <c:v>0.83573862067198035</c:v>
                </c:pt>
                <c:pt idx="576">
                  <c:v>0.84534622389092484</c:v>
                </c:pt>
                <c:pt idx="577">
                  <c:v>0.84973230362131269</c:v>
                </c:pt>
                <c:pt idx="578">
                  <c:v>0.86286597093723572</c:v>
                </c:pt>
                <c:pt idx="579">
                  <c:v>0.85892218496117279</c:v>
                </c:pt>
                <c:pt idx="580">
                  <c:v>0.85338122709449238</c:v>
                </c:pt>
                <c:pt idx="581">
                  <c:v>0.85146462082575158</c:v>
                </c:pt>
                <c:pt idx="582">
                  <c:v>0.83233541595120331</c:v>
                </c:pt>
                <c:pt idx="583">
                  <c:v>0.82029519708347209</c:v>
                </c:pt>
                <c:pt idx="584">
                  <c:v>0.83524718316717506</c:v>
                </c:pt>
                <c:pt idx="585">
                  <c:v>0.83591062379866221</c:v>
                </c:pt>
                <c:pt idx="586">
                  <c:v>0.83700407224685403</c:v>
                </c:pt>
                <c:pt idx="587">
                  <c:v>0.83157368781875507</c:v>
                </c:pt>
                <c:pt idx="588">
                  <c:v>0.82776504715651356</c:v>
                </c:pt>
                <c:pt idx="589">
                  <c:v>0.84116900510007941</c:v>
                </c:pt>
                <c:pt idx="590">
                  <c:v>0.86749776942002621</c:v>
                </c:pt>
                <c:pt idx="591">
                  <c:v>0.86872636318203955</c:v>
                </c:pt>
                <c:pt idx="592">
                  <c:v>0.87377588354391456</c:v>
                </c:pt>
                <c:pt idx="593">
                  <c:v>0.88112287424075442</c:v>
                </c:pt>
                <c:pt idx="594">
                  <c:v>0.88575467272354502</c:v>
                </c:pt>
                <c:pt idx="595">
                  <c:v>0.88321148363617719</c:v>
                </c:pt>
                <c:pt idx="596">
                  <c:v>0.88827328993567245</c:v>
                </c:pt>
                <c:pt idx="597">
                  <c:v>0.8988514822266076</c:v>
                </c:pt>
                <c:pt idx="598">
                  <c:v>0.91230458392065394</c:v>
                </c:pt>
                <c:pt idx="599">
                  <c:v>0.91775954022399342</c:v>
                </c:pt>
                <c:pt idx="600">
                  <c:v>0.91489691675850227</c:v>
                </c:pt>
                <c:pt idx="601">
                  <c:v>0.9212733183833518</c:v>
                </c:pt>
                <c:pt idx="602">
                  <c:v>0.92739171531817843</c:v>
                </c:pt>
                <c:pt idx="603">
                  <c:v>0.90563331979292139</c:v>
                </c:pt>
                <c:pt idx="604">
                  <c:v>0.91567093082857065</c:v>
                </c:pt>
                <c:pt idx="605">
                  <c:v>0.93009462159460776</c:v>
                </c:pt>
                <c:pt idx="606">
                  <c:v>0.92261248558394637</c:v>
                </c:pt>
                <c:pt idx="607">
                  <c:v>0.94214712639995901</c:v>
                </c:pt>
                <c:pt idx="608">
                  <c:v>0.94733179207565554</c:v>
                </c:pt>
                <c:pt idx="609">
                  <c:v>0.94758979676567834</c:v>
                </c:pt>
                <c:pt idx="610">
                  <c:v>0.93864563417822089</c:v>
                </c:pt>
                <c:pt idx="611">
                  <c:v>0.94532918424357371</c:v>
                </c:pt>
                <c:pt idx="612">
                  <c:v>0.94476403111304752</c:v>
                </c:pt>
                <c:pt idx="613">
                  <c:v>0.9443463092339629</c:v>
                </c:pt>
                <c:pt idx="614">
                  <c:v>0.95263931712755334</c:v>
                </c:pt>
                <c:pt idx="615">
                  <c:v>0.94744236551423666</c:v>
                </c:pt>
                <c:pt idx="616">
                  <c:v>0.94368286860247574</c:v>
                </c:pt>
                <c:pt idx="617">
                  <c:v>0.95343790307286191</c:v>
                </c:pt>
                <c:pt idx="618">
                  <c:v>0.95551422653066453</c:v>
                </c:pt>
                <c:pt idx="619">
                  <c:v>0.94899039365437343</c:v>
                </c:pt>
                <c:pt idx="620">
                  <c:v>0.9450711795535508</c:v>
                </c:pt>
                <c:pt idx="621">
                  <c:v>0.96867246572182797</c:v>
                </c:pt>
                <c:pt idx="622">
                  <c:v>0.94930982803249697</c:v>
                </c:pt>
                <c:pt idx="623">
                  <c:v>0.94387944360439791</c:v>
                </c:pt>
                <c:pt idx="624">
                  <c:v>0.94668063738178831</c:v>
                </c:pt>
                <c:pt idx="625">
                  <c:v>0.9474546514518567</c:v>
                </c:pt>
                <c:pt idx="626">
                  <c:v>0.95050156398164998</c:v>
                </c:pt>
                <c:pt idx="627">
                  <c:v>0.97055221417770832</c:v>
                </c:pt>
                <c:pt idx="628">
                  <c:v>0.97289882826315377</c:v>
                </c:pt>
                <c:pt idx="629">
                  <c:v>0.96255406878700134</c:v>
                </c:pt>
                <c:pt idx="630">
                  <c:v>0.98466875650324204</c:v>
                </c:pt>
                <c:pt idx="631">
                  <c:v>0.98946027217509425</c:v>
                </c:pt>
                <c:pt idx="632">
                  <c:v>0.98595877995335612</c:v>
                </c:pt>
                <c:pt idx="633">
                  <c:v>0.97053992824008828</c:v>
                </c:pt>
                <c:pt idx="634">
                  <c:v>0.97337797983033914</c:v>
                </c:pt>
                <c:pt idx="635">
                  <c:v>0.9670261500807299</c:v>
                </c:pt>
                <c:pt idx="636">
                  <c:v>0.96652242663830457</c:v>
                </c:pt>
                <c:pt idx="637">
                  <c:v>0.97475400484379404</c:v>
                </c:pt>
                <c:pt idx="638">
                  <c:v>0.95207416399702705</c:v>
                </c:pt>
                <c:pt idx="639">
                  <c:v>0.93907564199492555</c:v>
                </c:pt>
                <c:pt idx="640">
                  <c:v>0.91133399484866351</c:v>
                </c:pt>
                <c:pt idx="641">
                  <c:v>0.92903803095927628</c:v>
                </c:pt>
                <c:pt idx="642">
                  <c:v>0.92402536841026173</c:v>
                </c:pt>
                <c:pt idx="643">
                  <c:v>0.930856349727056</c:v>
                </c:pt>
                <c:pt idx="644">
                  <c:v>0.92198590276531955</c:v>
                </c:pt>
                <c:pt idx="645">
                  <c:v>0.90108752287347194</c:v>
                </c:pt>
                <c:pt idx="646">
                  <c:v>0.91014225889951039</c:v>
                </c:pt>
                <c:pt idx="647">
                  <c:v>0.91972529024321492</c:v>
                </c:pt>
                <c:pt idx="648">
                  <c:v>0.92266162933442686</c:v>
                </c:pt>
                <c:pt idx="649">
                  <c:v>0.91898813398600676</c:v>
                </c:pt>
                <c:pt idx="650">
                  <c:v>0.92149446526051415</c:v>
                </c:pt>
                <c:pt idx="651">
                  <c:v>0.90769735731310386</c:v>
                </c:pt>
                <c:pt idx="652">
                  <c:v>0.8935439571747098</c:v>
                </c:pt>
                <c:pt idx="653">
                  <c:v>0.89437940093287893</c:v>
                </c:pt>
                <c:pt idx="654">
                  <c:v>0.90515416822573613</c:v>
                </c:pt>
                <c:pt idx="655">
                  <c:v>0.9193321402393706</c:v>
                </c:pt>
                <c:pt idx="656">
                  <c:v>0.92143303557241341</c:v>
                </c:pt>
                <c:pt idx="657">
                  <c:v>0.93570929508700884</c:v>
                </c:pt>
                <c:pt idx="658">
                  <c:v>0.93796990760911358</c:v>
                </c:pt>
                <c:pt idx="659">
                  <c:v>0.94457974204874562</c:v>
                </c:pt>
                <c:pt idx="660">
                  <c:v>0.94900267959199358</c:v>
                </c:pt>
                <c:pt idx="661">
                  <c:v>0.96245578128604015</c:v>
                </c:pt>
                <c:pt idx="662">
                  <c:v>0.97210024231784531</c:v>
                </c:pt>
                <c:pt idx="663">
                  <c:v>0.97773948768548669</c:v>
                </c:pt>
                <c:pt idx="664">
                  <c:v>0.96630127976114211</c:v>
                </c:pt>
                <c:pt idx="665">
                  <c:v>0.97417656577564782</c:v>
                </c:pt>
                <c:pt idx="666">
                  <c:v>0.96476553755862537</c:v>
                </c:pt>
                <c:pt idx="667">
                  <c:v>0.96596955944539831</c:v>
                </c:pt>
                <c:pt idx="668">
                  <c:v>0.95251645775135185</c:v>
                </c:pt>
                <c:pt idx="669">
                  <c:v>0.94389172954201805</c:v>
                </c:pt>
                <c:pt idx="670">
                  <c:v>0.93456670288833643</c:v>
                </c:pt>
                <c:pt idx="671">
                  <c:v>0.93628673415515518</c:v>
                </c:pt>
                <c:pt idx="672">
                  <c:v>0.96266464222558246</c:v>
                </c:pt>
                <c:pt idx="673">
                  <c:v>0.96244349534842</c:v>
                </c:pt>
                <c:pt idx="674">
                  <c:v>0.96834074540608417</c:v>
                </c:pt>
                <c:pt idx="675">
                  <c:v>0.96509725787436895</c:v>
                </c:pt>
                <c:pt idx="676">
                  <c:v>0.96483925318434605</c:v>
                </c:pt>
                <c:pt idx="677">
                  <c:v>0.96244349534842</c:v>
                </c:pt>
                <c:pt idx="678">
                  <c:v>0.94824095145954534</c:v>
                </c:pt>
                <c:pt idx="679">
                  <c:v>0.9549613593377585</c:v>
                </c:pt>
                <c:pt idx="680">
                  <c:v>0.95614080934929147</c:v>
                </c:pt>
                <c:pt idx="681">
                  <c:v>0.97304625951459556</c:v>
                </c:pt>
                <c:pt idx="682">
                  <c:v>0.94460431392398581</c:v>
                </c:pt>
                <c:pt idx="683">
                  <c:v>0.94733179207565554</c:v>
                </c:pt>
                <c:pt idx="684">
                  <c:v>0.94532918424357371</c:v>
                </c:pt>
                <c:pt idx="685">
                  <c:v>0.92967689971552325</c:v>
                </c:pt>
                <c:pt idx="686">
                  <c:v>0.93561100758604776</c:v>
                </c:pt>
                <c:pt idx="687">
                  <c:v>0.9385964904277404</c:v>
                </c:pt>
                <c:pt idx="688">
                  <c:v>0.9313477872318614</c:v>
                </c:pt>
                <c:pt idx="689">
                  <c:v>0.92586825905328174</c:v>
                </c:pt>
                <c:pt idx="690">
                  <c:v>0.90987196827186756</c:v>
                </c:pt>
                <c:pt idx="691">
                  <c:v>0.91312774174120304</c:v>
                </c:pt>
                <c:pt idx="692">
                  <c:v>0.90766049950024341</c:v>
                </c:pt>
                <c:pt idx="693">
                  <c:v>0.89559570875727224</c:v>
                </c:pt>
                <c:pt idx="694">
                  <c:v>0.90015379161434173</c:v>
                </c:pt>
                <c:pt idx="695">
                  <c:v>0.91850898241882162</c:v>
                </c:pt>
                <c:pt idx="696">
                  <c:v>0.91431947769035604</c:v>
                </c:pt>
                <c:pt idx="697">
                  <c:v>0.90092780568441011</c:v>
                </c:pt>
                <c:pt idx="698">
                  <c:v>0.9007926603705888</c:v>
                </c:pt>
                <c:pt idx="699">
                  <c:v>0.8940599665547555</c:v>
                </c:pt>
                <c:pt idx="700">
                  <c:v>0.90532617135241811</c:v>
                </c:pt>
                <c:pt idx="701">
                  <c:v>0.90520331197621673</c:v>
                </c:pt>
                <c:pt idx="702">
                  <c:v>0.89732802596171091</c:v>
                </c:pt>
                <c:pt idx="703">
                  <c:v>0.88859272431379588</c:v>
                </c:pt>
                <c:pt idx="704">
                  <c:v>0.90161581819113767</c:v>
                </c:pt>
                <c:pt idx="705">
                  <c:v>0.90105066506061149</c:v>
                </c:pt>
                <c:pt idx="706">
                  <c:v>0.90309013070555366</c:v>
                </c:pt>
                <c:pt idx="707">
                  <c:v>0.89248736653937821</c:v>
                </c:pt>
                <c:pt idx="708">
                  <c:v>0.89143077590404673</c:v>
                </c:pt>
                <c:pt idx="709">
                  <c:v>0.89684887439452576</c:v>
                </c:pt>
                <c:pt idx="710">
                  <c:v>0.91059683859145546</c:v>
                </c:pt>
                <c:pt idx="711">
                  <c:v>0.9202658714985007</c:v>
                </c:pt>
                <c:pt idx="712">
                  <c:v>0.93309239037392044</c:v>
                </c:pt>
                <c:pt idx="713">
                  <c:v>0.94206112483661808</c:v>
                </c:pt>
                <c:pt idx="714">
                  <c:v>0.96126404533688725</c:v>
                </c:pt>
                <c:pt idx="715">
                  <c:v>0.96771416258745735</c:v>
                </c:pt>
                <c:pt idx="716">
                  <c:v>0.97560173453958343</c:v>
                </c:pt>
                <c:pt idx="717">
                  <c:v>0.97837835644173354</c:v>
                </c:pt>
                <c:pt idx="718">
                  <c:v>0.98253100335733889</c:v>
                </c:pt>
                <c:pt idx="719">
                  <c:v>1.0045965473230989</c:v>
                </c:pt>
                <c:pt idx="720">
                  <c:v>1.0087000504882238</c:v>
                </c:pt>
                <c:pt idx="721">
                  <c:v>1.0068940176580639</c:v>
                </c:pt>
                <c:pt idx="722">
                  <c:v>0.99173317063481903</c:v>
                </c:pt>
                <c:pt idx="723">
                  <c:v>0.99683183474717463</c:v>
                </c:pt>
                <c:pt idx="724">
                  <c:v>1.0036628160639689</c:v>
                </c:pt>
                <c:pt idx="725">
                  <c:v>1.0057391395217714</c:v>
                </c:pt>
                <c:pt idx="726">
                  <c:v>0.9961806800533074</c:v>
                </c:pt>
                <c:pt idx="727">
                  <c:v>1.0040436801301929</c:v>
                </c:pt>
                <c:pt idx="728">
                  <c:v>1.0108623755093673</c:v>
                </c:pt>
                <c:pt idx="729">
                  <c:v>1.0034416691868064</c:v>
                </c:pt>
                <c:pt idx="730">
                  <c:v>1.0055917082703298</c:v>
                </c:pt>
                <c:pt idx="731">
                  <c:v>1.0032082363720238</c:v>
                </c:pt>
                <c:pt idx="732">
                  <c:v>0.99278976127015039</c:v>
                </c:pt>
                <c:pt idx="733">
                  <c:v>1.0030608051205823</c:v>
                </c:pt>
                <c:pt idx="734">
                  <c:v>1.0321661913426792</c:v>
                </c:pt>
                <c:pt idx="735">
                  <c:v>1.0338493647966376</c:v>
                </c:pt>
                <c:pt idx="736">
                  <c:v>1.0504845243342988</c:v>
                </c:pt>
                <c:pt idx="737">
                  <c:v>1.0392797492247368</c:v>
                </c:pt>
                <c:pt idx="738">
                  <c:v>1.0110098067608089</c:v>
                </c:pt>
                <c:pt idx="739">
                  <c:v>0.98144984084676701</c:v>
                </c:pt>
                <c:pt idx="740">
                  <c:v>0.98452132525180047</c:v>
                </c:pt>
                <c:pt idx="741">
                  <c:v>0.99405521284502429</c:v>
                </c:pt>
                <c:pt idx="742">
                  <c:v>0.97631431892155096</c:v>
                </c:pt>
                <c:pt idx="743">
                  <c:v>0.98477932994182316</c:v>
                </c:pt>
                <c:pt idx="744">
                  <c:v>0.97045392667674724</c:v>
                </c:pt>
                <c:pt idx="745">
                  <c:v>0.96976591417001978</c:v>
                </c:pt>
                <c:pt idx="746">
                  <c:v>0.96041631564109808</c:v>
                </c:pt>
                <c:pt idx="747">
                  <c:v>1.0153467427407161</c:v>
                </c:pt>
                <c:pt idx="748">
                  <c:v>1.015334456803096</c:v>
                </c:pt>
                <c:pt idx="749">
                  <c:v>1.0159978974345831</c:v>
                </c:pt>
                <c:pt idx="750">
                  <c:v>0.98475475806658297</c:v>
                </c:pt>
                <c:pt idx="751">
                  <c:v>0.99810957225966845</c:v>
                </c:pt>
                <c:pt idx="752">
                  <c:v>0.99717584100053813</c:v>
                </c:pt>
                <c:pt idx="753">
                  <c:v>1.0040805379430533</c:v>
                </c:pt>
                <c:pt idx="754">
                  <c:v>1.0124718333376048</c:v>
                </c:pt>
                <c:pt idx="755">
                  <c:v>0.99555409723468058</c:v>
                </c:pt>
                <c:pt idx="756">
                  <c:v>1.0184427990209899</c:v>
                </c:pt>
                <c:pt idx="757">
                  <c:v>1.0393657507880776</c:v>
                </c:pt>
                <c:pt idx="758">
                  <c:v>1.066763391680976</c:v>
                </c:pt>
                <c:pt idx="759">
                  <c:v>1.054366880622261</c:v>
                </c:pt>
                <c:pt idx="760">
                  <c:v>1.0522659852892182</c:v>
                </c:pt>
                <c:pt idx="761">
                  <c:v>1.0653873666675209</c:v>
                </c:pt>
                <c:pt idx="762">
                  <c:v>1.083742557472001</c:v>
                </c:pt>
                <c:pt idx="763">
                  <c:v>1.084946579358774</c:v>
                </c:pt>
                <c:pt idx="764">
                  <c:v>1.0994931295010122</c:v>
                </c:pt>
                <c:pt idx="765">
                  <c:v>1.1009551560778084</c:v>
                </c:pt>
                <c:pt idx="766">
                  <c:v>1.1060046764396831</c:v>
                </c:pt>
                <c:pt idx="767">
                  <c:v>1.1323334407596299</c:v>
                </c:pt>
                <c:pt idx="768">
                  <c:v>1.1651368942053872</c:v>
                </c:pt>
                <c:pt idx="769">
                  <c:v>1.1739827692918834</c:v>
                </c:pt>
                <c:pt idx="770">
                  <c:v>1.1586622050795767</c:v>
                </c:pt>
                <c:pt idx="771">
                  <c:v>1.192129099156821</c:v>
                </c:pt>
                <c:pt idx="772">
                  <c:v>1.1883327444321998</c:v>
                </c:pt>
                <c:pt idx="773">
                  <c:v>1.1812314724877624</c:v>
                </c:pt>
                <c:pt idx="774">
                  <c:v>1.2074128055562676</c:v>
                </c:pt>
                <c:pt idx="775">
                  <c:v>1.1880010241164563</c:v>
                </c:pt>
                <c:pt idx="776">
                  <c:v>1.2131011946743893</c:v>
                </c:pt>
                <c:pt idx="777">
                  <c:v>1.2215416338194212</c:v>
                </c:pt>
                <c:pt idx="778">
                  <c:v>1.2344910120710424</c:v>
                </c:pt>
                <c:pt idx="779">
                  <c:v>1.2626872389092494</c:v>
                </c:pt>
                <c:pt idx="780">
                  <c:v>1.2664467358210101</c:v>
                </c:pt>
                <c:pt idx="781">
                  <c:v>1.2682159108383095</c:v>
                </c:pt>
                <c:pt idx="782">
                  <c:v>1.2825290281657655</c:v>
                </c:pt>
                <c:pt idx="783">
                  <c:v>1.3029359705528076</c:v>
                </c:pt>
                <c:pt idx="784">
                  <c:v>1.3269795504754094</c:v>
                </c:pt>
                <c:pt idx="785">
                  <c:v>1.3079977768523028</c:v>
                </c:pt>
                <c:pt idx="786">
                  <c:v>1.2995450517696507</c:v>
                </c:pt>
                <c:pt idx="787">
                  <c:v>1.306634037776468</c:v>
                </c:pt>
                <c:pt idx="788">
                  <c:v>1.2948518235987596</c:v>
                </c:pt>
                <c:pt idx="789">
                  <c:v>1.3024813908608628</c:v>
                </c:pt>
                <c:pt idx="790">
                  <c:v>1.273486578077347</c:v>
                </c:pt>
                <c:pt idx="791">
                  <c:v>1.2641984092365259</c:v>
                </c:pt>
                <c:pt idx="792">
                  <c:v>1.2799121234526769</c:v>
                </c:pt>
                <c:pt idx="793">
                  <c:v>1.2783395234372998</c:v>
                </c:pt>
                <c:pt idx="794">
                  <c:v>1.2908834657474564</c:v>
                </c:pt>
                <c:pt idx="795">
                  <c:v>1.3168682238140392</c:v>
                </c:pt>
                <c:pt idx="796">
                  <c:v>1.2957118392321689</c:v>
                </c:pt>
                <c:pt idx="797">
                  <c:v>1.3039925611881389</c:v>
                </c:pt>
                <c:pt idx="798">
                  <c:v>1.2873574016504781</c:v>
                </c:pt>
                <c:pt idx="799">
                  <c:v>1.2410148449473335</c:v>
                </c:pt>
                <c:pt idx="800">
                  <c:v>1.2497010028447679</c:v>
                </c:pt>
                <c:pt idx="801">
                  <c:v>1.2456957871806043</c:v>
                </c:pt>
                <c:pt idx="802">
                  <c:v>1.2235196697762629</c:v>
                </c:pt>
                <c:pt idx="803">
                  <c:v>1.2089116899459238</c:v>
                </c:pt>
                <c:pt idx="804">
                  <c:v>1.2170326947128323</c:v>
                </c:pt>
                <c:pt idx="805">
                  <c:v>1.2235073838386428</c:v>
                </c:pt>
                <c:pt idx="806">
                  <c:v>1.2100419962069762</c:v>
                </c:pt>
                <c:pt idx="807">
                  <c:v>1.2085799696301802</c:v>
                </c:pt>
                <c:pt idx="808">
                  <c:v>1.1916008038391552</c:v>
                </c:pt>
                <c:pt idx="809">
                  <c:v>1.1986775039083521</c:v>
                </c:pt>
                <c:pt idx="810">
                  <c:v>1.19109708039673</c:v>
                </c:pt>
                <c:pt idx="811">
                  <c:v>1.1681715207975603</c:v>
                </c:pt>
                <c:pt idx="812">
                  <c:v>1.1695229739357749</c:v>
                </c:pt>
                <c:pt idx="813">
                  <c:v>1.2040218867731105</c:v>
                </c:pt>
                <c:pt idx="814">
                  <c:v>1.2218364963223045</c:v>
                </c:pt>
                <c:pt idx="815">
                  <c:v>1.2375502105384555</c:v>
                </c:pt>
                <c:pt idx="816">
                  <c:v>1.2363707605269227</c:v>
                </c:pt>
                <c:pt idx="817">
                  <c:v>1.2423048683974474</c:v>
                </c:pt>
                <c:pt idx="818">
                  <c:v>1.2596280404418361</c:v>
                </c:pt>
                <c:pt idx="819">
                  <c:v>1.2532884966298472</c:v>
                </c:pt>
                <c:pt idx="820">
                  <c:v>1.2397371074348396</c:v>
                </c:pt>
                <c:pt idx="821">
                  <c:v>1.2186298666034496</c:v>
                </c:pt>
                <c:pt idx="822">
                  <c:v>1.2153495212588739</c:v>
                </c:pt>
                <c:pt idx="823">
                  <c:v>1.2197356009892617</c:v>
                </c:pt>
                <c:pt idx="824">
                  <c:v>1.2086291133806606</c:v>
                </c:pt>
                <c:pt idx="825">
                  <c:v>1.2254977057331042</c:v>
                </c:pt>
                <c:pt idx="826">
                  <c:v>1.227942607319511</c:v>
                </c:pt>
                <c:pt idx="827">
                  <c:v>1.2155583821984162</c:v>
                </c:pt>
                <c:pt idx="828">
                  <c:v>1.2319355370460545</c:v>
                </c:pt>
                <c:pt idx="829">
                  <c:v>1.2501801544119533</c:v>
                </c:pt>
                <c:pt idx="830">
                  <c:v>1.2424522996488891</c:v>
                </c:pt>
                <c:pt idx="831">
                  <c:v>1.2285200463876573</c:v>
                </c:pt>
                <c:pt idx="832">
                  <c:v>1.234908733950127</c:v>
                </c:pt>
                <c:pt idx="833">
                  <c:v>1.2380293621056409</c:v>
                </c:pt>
                <c:pt idx="834">
                  <c:v>1.2399828261872421</c:v>
                </c:pt>
                <c:pt idx="835">
                  <c:v>1.232992127681386</c:v>
                </c:pt>
                <c:pt idx="836">
                  <c:v>1.2472806731336017</c:v>
                </c:pt>
                <c:pt idx="837">
                  <c:v>1.280833568774187</c:v>
                </c:pt>
                <c:pt idx="838">
                  <c:v>1.2741254468335939</c:v>
                </c:pt>
                <c:pt idx="839">
                  <c:v>1.2587803107460467</c:v>
                </c:pt>
                <c:pt idx="840">
                  <c:v>1.2702430905456317</c:v>
                </c:pt>
                <c:pt idx="841">
                  <c:v>1.2856373703836594</c:v>
                </c:pt>
                <c:pt idx="842">
                  <c:v>1.265304143622338</c:v>
                </c:pt>
                <c:pt idx="843">
                  <c:v>1.2648741358056332</c:v>
                </c:pt>
                <c:pt idx="844">
                  <c:v>1.2687319202183553</c:v>
                </c:pt>
                <c:pt idx="845">
                  <c:v>1.256138834157718</c:v>
                </c:pt>
                <c:pt idx="846">
                  <c:v>1.2460520793715884</c:v>
                </c:pt>
                <c:pt idx="847">
                  <c:v>1.2311860948512263</c:v>
                </c:pt>
                <c:pt idx="848">
                  <c:v>1.2476615371998259</c:v>
                </c:pt>
                <c:pt idx="849">
                  <c:v>1.261372643583895</c:v>
                </c:pt>
                <c:pt idx="850">
                  <c:v>1.2639526904841232</c:v>
                </c:pt>
                <c:pt idx="851">
                  <c:v>1.2612989279581741</c:v>
                </c:pt>
                <c:pt idx="852">
                  <c:v>1.2719754077500705</c:v>
                </c:pt>
                <c:pt idx="853">
                  <c:v>1.2721719827519926</c:v>
                </c:pt>
                <c:pt idx="854">
                  <c:v>1.241174562136395</c:v>
                </c:pt>
                <c:pt idx="855">
                  <c:v>1.2477106809503062</c:v>
                </c:pt>
                <c:pt idx="856">
                  <c:v>1.2560159747815167</c:v>
                </c:pt>
                <c:pt idx="857">
                  <c:v>1.2445040512314514</c:v>
                </c:pt>
                <c:pt idx="858">
                  <c:v>1.2565688419744228</c:v>
                </c:pt>
                <c:pt idx="859">
                  <c:v>1.2639526904841232</c:v>
                </c:pt>
                <c:pt idx="860">
                  <c:v>1.2671716061405984</c:v>
                </c:pt>
                <c:pt idx="861">
                  <c:v>1.2655252904995</c:v>
                </c:pt>
                <c:pt idx="862">
                  <c:v>1.2591366029370306</c:v>
                </c:pt>
                <c:pt idx="863">
                  <c:v>1.2487181278351571</c:v>
                </c:pt>
                <c:pt idx="864">
                  <c:v>1.2550085278966656</c:v>
                </c:pt>
                <c:pt idx="865">
                  <c:v>1.2545908060175812</c:v>
                </c:pt>
                <c:pt idx="866">
                  <c:v>1.2568022747892054</c:v>
                </c:pt>
                <c:pt idx="867">
                  <c:v>1.2565074122863222</c:v>
                </c:pt>
                <c:pt idx="868">
                  <c:v>1.250991026294882</c:v>
                </c:pt>
                <c:pt idx="869">
                  <c:v>1.2578588654245368</c:v>
                </c:pt>
                <c:pt idx="870">
                  <c:v>1.2557579700914938</c:v>
                </c:pt>
                <c:pt idx="871">
                  <c:v>1.2486444122094364</c:v>
                </c:pt>
                <c:pt idx="872">
                  <c:v>1.2350930230144288</c:v>
                </c:pt>
                <c:pt idx="873">
                  <c:v>1.2513350325482457</c:v>
                </c:pt>
                <c:pt idx="874">
                  <c:v>1.2486566981470566</c:v>
                </c:pt>
                <c:pt idx="875">
                  <c:v>1.2559545450934162</c:v>
                </c:pt>
                <c:pt idx="876">
                  <c:v>1.2461135090596889</c:v>
                </c:pt>
                <c:pt idx="877">
                  <c:v>1.2482266903303521</c:v>
                </c:pt>
                <c:pt idx="878">
                  <c:v>1.2471455278197803</c:v>
                </c:pt>
                <c:pt idx="879">
                  <c:v>1.2487058418975372</c:v>
                </c:pt>
                <c:pt idx="880">
                  <c:v>1.2461626528101695</c:v>
                </c:pt>
                <c:pt idx="881">
                  <c:v>1.2347735886363054</c:v>
                </c:pt>
                <c:pt idx="882">
                  <c:v>1.250991026294882</c:v>
                </c:pt>
                <c:pt idx="883">
                  <c:v>1.253657074758451</c:v>
                </c:pt>
                <c:pt idx="884">
                  <c:v>1.2699727999179888</c:v>
                </c:pt>
                <c:pt idx="885">
                  <c:v>1.2800595547041187</c:v>
                </c:pt>
                <c:pt idx="886">
                  <c:v>1.2936969454624672</c:v>
                </c:pt>
                <c:pt idx="887">
                  <c:v>1.306388319024065</c:v>
                </c:pt>
                <c:pt idx="888">
                  <c:v>1.3045208565058048</c:v>
                </c:pt>
                <c:pt idx="889">
                  <c:v>1.2919400563827876</c:v>
                </c:pt>
                <c:pt idx="890">
                  <c:v>1.2951098282887825</c:v>
                </c:pt>
                <c:pt idx="891">
                  <c:v>1.2929106454547785</c:v>
                </c:pt>
                <c:pt idx="892">
                  <c:v>1.2818778734718981</c:v>
                </c:pt>
                <c:pt idx="893">
                  <c:v>1.274788887465081</c:v>
                </c:pt>
                <c:pt idx="894">
                  <c:v>1.2662010170686075</c:v>
                </c:pt>
                <c:pt idx="895">
                  <c:v>1.278916962505446</c:v>
                </c:pt>
                <c:pt idx="896">
                  <c:v>1.2876768360286013</c:v>
                </c:pt>
                <c:pt idx="897">
                  <c:v>1.3022725299213205</c:v>
                </c:pt>
                <c:pt idx="898">
                  <c:v>1.3299036036290015</c:v>
                </c:pt>
                <c:pt idx="899">
                  <c:v>1.3411943803019044</c:v>
                </c:pt>
                <c:pt idx="900">
                  <c:v>1.3441552912683565</c:v>
                </c:pt>
                <c:pt idx="901">
                  <c:v>1.3567852351418539</c:v>
                </c:pt>
                <c:pt idx="902">
                  <c:v>1.3536031772982393</c:v>
                </c:pt>
                <c:pt idx="903">
                  <c:v>1.363861935211051</c:v>
                </c:pt>
                <c:pt idx="904">
                  <c:v>1.3647342367820805</c:v>
                </c:pt>
                <c:pt idx="905">
                  <c:v>1.3716757915374562</c:v>
                </c:pt>
                <c:pt idx="906">
                  <c:v>1.372670952484687</c:v>
                </c:pt>
                <c:pt idx="907">
                  <c:v>1.3768850290883929</c:v>
                </c:pt>
                <c:pt idx="908">
                  <c:v>1.3808656728773163</c:v>
                </c:pt>
                <c:pt idx="909">
                  <c:v>1.3829051385222582</c:v>
                </c:pt>
                <c:pt idx="910">
                  <c:v>1.3710123509059691</c:v>
                </c:pt>
                <c:pt idx="911">
                  <c:v>1.3615890367513264</c:v>
                </c:pt>
                <c:pt idx="912">
                  <c:v>1.3754352884492169</c:v>
                </c:pt>
                <c:pt idx="913">
                  <c:v>1.3531977413567751</c:v>
                </c:pt>
                <c:pt idx="914">
                  <c:v>1.3309601942643328</c:v>
                </c:pt>
                <c:pt idx="915">
                  <c:v>1.342447545939158</c:v>
                </c:pt>
                <c:pt idx="916">
                  <c:v>1.3483202241215817</c:v>
                </c:pt>
                <c:pt idx="917">
                  <c:v>1.3608518804941183</c:v>
                </c:pt>
                <c:pt idx="918">
                  <c:v>1.37387497437146</c:v>
                </c:pt>
                <c:pt idx="919">
                  <c:v>1.3920704479868782</c:v>
                </c:pt>
                <c:pt idx="920">
                  <c:v>1.3697346133934751</c:v>
                </c:pt>
                <c:pt idx="921">
                  <c:v>1.3715897899741152</c:v>
                </c:pt>
                <c:pt idx="922">
                  <c:v>1.3761970165816655</c:v>
                </c:pt>
                <c:pt idx="923">
                  <c:v>1.3663682664855583</c:v>
                </c:pt>
                <c:pt idx="924">
                  <c:v>1.3675845743099517</c:v>
                </c:pt>
                <c:pt idx="925">
                  <c:v>1.3778924759732438</c:v>
                </c:pt>
                <c:pt idx="926">
                  <c:v>1.3885075260770396</c:v>
                </c:pt>
                <c:pt idx="927">
                  <c:v>1.3903749885952998</c:v>
                </c:pt>
                <c:pt idx="928">
                  <c:v>1.3923898823650016</c:v>
                </c:pt>
                <c:pt idx="929">
                  <c:v>1.4018746262077448</c:v>
                </c:pt>
                <c:pt idx="930">
                  <c:v>1.3886918151413414</c:v>
                </c:pt>
                <c:pt idx="931">
                  <c:v>1.3914684370434915</c:v>
                </c:pt>
                <c:pt idx="932">
                  <c:v>1.3936430480022552</c:v>
                </c:pt>
                <c:pt idx="933">
                  <c:v>1.3782241962889874</c:v>
                </c:pt>
                <c:pt idx="934">
                  <c:v>1.3773273228427176</c:v>
                </c:pt>
                <c:pt idx="935">
                  <c:v>1.350359689766524</c:v>
                </c:pt>
                <c:pt idx="936">
                  <c:v>1.316647076936877</c:v>
                </c:pt>
                <c:pt idx="937">
                  <c:v>1.3029728283656681</c:v>
                </c:pt>
                <c:pt idx="938">
                  <c:v>1.3130227253389375</c:v>
                </c:pt>
                <c:pt idx="939">
                  <c:v>1.2948026798482792</c:v>
                </c:pt>
                <c:pt idx="940">
                  <c:v>1.29948362208155</c:v>
                </c:pt>
                <c:pt idx="941">
                  <c:v>1.3180108160127118</c:v>
                </c:pt>
                <c:pt idx="942">
                  <c:v>1.3043365674415028</c:v>
                </c:pt>
                <c:pt idx="943">
                  <c:v>1.2971370079961044</c:v>
                </c:pt>
                <c:pt idx="944">
                  <c:v>1.3214385926087291</c:v>
                </c:pt>
                <c:pt idx="945">
                  <c:v>1.3305301864476282</c:v>
                </c:pt>
                <c:pt idx="946">
                  <c:v>1.3333805239754992</c:v>
                </c:pt>
                <c:pt idx="947">
                  <c:v>1.3416612459314692</c:v>
                </c:pt>
                <c:pt idx="948">
                  <c:v>1.3663068367974576</c:v>
                </c:pt>
                <c:pt idx="949">
                  <c:v>1.3529028788538917</c:v>
                </c:pt>
                <c:pt idx="950">
                  <c:v>1.3667245586765424</c:v>
                </c:pt>
                <c:pt idx="951">
                  <c:v>1.370090905584459</c:v>
                </c:pt>
                <c:pt idx="952">
                  <c:v>1.3787156337937929</c:v>
                </c:pt>
                <c:pt idx="953">
                  <c:v>1.3684445899433608</c:v>
                </c:pt>
                <c:pt idx="954">
                  <c:v>1.3674002852456495</c:v>
                </c:pt>
                <c:pt idx="955">
                  <c:v>1.3765655947102695</c:v>
                </c:pt>
                <c:pt idx="956">
                  <c:v>1.3744646993772265</c:v>
                </c:pt>
                <c:pt idx="957">
                  <c:v>1.3728429556113688</c:v>
                </c:pt>
                <c:pt idx="958">
                  <c:v>1.3787524916066531</c:v>
                </c:pt>
                <c:pt idx="959">
                  <c:v>1.3727078102975474</c:v>
                </c:pt>
                <c:pt idx="960">
                  <c:v>1.3808656728773163</c:v>
                </c:pt>
                <c:pt idx="961">
                  <c:v>1.3777450447218025</c:v>
                </c:pt>
                <c:pt idx="962">
                  <c:v>1.3785682025423511</c:v>
                </c:pt>
                <c:pt idx="963">
                  <c:v>1.3855466151105873</c:v>
                </c:pt>
                <c:pt idx="964">
                  <c:v>1.400302026192368</c:v>
                </c:pt>
                <c:pt idx="965">
                  <c:v>1.4146765732079245</c:v>
                </c:pt>
                <c:pt idx="966">
                  <c:v>1.4110153637971246</c:v>
                </c:pt>
                <c:pt idx="967">
                  <c:v>1.4022677762115892</c:v>
                </c:pt>
                <c:pt idx="968">
                  <c:v>1.3995525839975398</c:v>
                </c:pt>
                <c:pt idx="969">
                  <c:v>1.3883109510751173</c:v>
                </c:pt>
                <c:pt idx="970">
                  <c:v>1.3803373775596504</c:v>
                </c:pt>
                <c:pt idx="971">
                  <c:v>1.3816642588226249</c:v>
                </c:pt>
                <c:pt idx="972">
                  <c:v>1.3672405680565878</c:v>
                </c:pt>
                <c:pt idx="973">
                  <c:v>1.3673879993080296</c:v>
                </c:pt>
                <c:pt idx="974">
                  <c:v>1.396186237089623</c:v>
                </c:pt>
                <c:pt idx="975">
                  <c:v>1.4165808935390451</c:v>
                </c:pt>
                <c:pt idx="976">
                  <c:v>1.418767790435429</c:v>
                </c:pt>
                <c:pt idx="977">
                  <c:v>1.4231292982905763</c:v>
                </c:pt>
                <c:pt idx="978">
                  <c:v>1.4392853062610522</c:v>
                </c:pt>
                <c:pt idx="979">
                  <c:v>1.4018500543325045</c:v>
                </c:pt>
                <c:pt idx="980">
                  <c:v>1.4188906498116305</c:v>
                </c:pt>
                <c:pt idx="981">
                  <c:v>1.417870916989159</c:v>
                </c:pt>
                <c:pt idx="982">
                  <c:v>1.3990611464927343</c:v>
                </c:pt>
                <c:pt idx="983">
                  <c:v>1.3893921135856893</c:v>
                </c:pt>
                <c:pt idx="984">
                  <c:v>1.3939501964427585</c:v>
                </c:pt>
                <c:pt idx="985">
                  <c:v>1.3891832526461467</c:v>
                </c:pt>
                <c:pt idx="986">
                  <c:v>1.3941221995694406</c:v>
                </c:pt>
                <c:pt idx="987">
                  <c:v>1.3809148166277967</c:v>
                </c:pt>
                <c:pt idx="988">
                  <c:v>1.3698083290191958</c:v>
                </c:pt>
                <c:pt idx="989">
                  <c:v>1.3582472617186498</c:v>
                </c:pt>
                <c:pt idx="990">
                  <c:v>1.3636162164586485</c:v>
                </c:pt>
                <c:pt idx="991">
                  <c:v>1.3652011024116457</c:v>
                </c:pt>
                <c:pt idx="992">
                  <c:v>1.3604095867397934</c:v>
                </c:pt>
                <c:pt idx="993">
                  <c:v>1.3591318492272997</c:v>
                </c:pt>
                <c:pt idx="994">
                  <c:v>1.3772904650298574</c:v>
                </c:pt>
                <c:pt idx="995">
                  <c:v>1.380103944744868</c:v>
                </c:pt>
                <c:pt idx="996">
                  <c:v>1.3930041792460082</c:v>
                </c:pt>
                <c:pt idx="997">
                  <c:v>1.3594021398549425</c:v>
                </c:pt>
                <c:pt idx="998">
                  <c:v>1.360360442989313</c:v>
                </c:pt>
                <c:pt idx="999">
                  <c:v>1.3584684085958125</c:v>
                </c:pt>
                <c:pt idx="1000">
                  <c:v>1.3697960430815757</c:v>
                </c:pt>
                <c:pt idx="1001">
                  <c:v>1.3706314868397447</c:v>
                </c:pt>
                <c:pt idx="1002">
                  <c:v>1.3680268680642764</c:v>
                </c:pt>
                <c:pt idx="1003">
                  <c:v>1.3639725086496324</c:v>
                </c:pt>
                <c:pt idx="1004">
                  <c:v>1.3855466151105873</c:v>
                </c:pt>
                <c:pt idx="1005">
                  <c:v>1.3902152714062379</c:v>
                </c:pt>
                <c:pt idx="1006">
                  <c:v>1.385620330736308</c:v>
                </c:pt>
                <c:pt idx="1007">
                  <c:v>1.4102904934775369</c:v>
                </c:pt>
                <c:pt idx="1008">
                  <c:v>1.417502338860555</c:v>
                </c:pt>
                <c:pt idx="1009">
                  <c:v>1.3731623899894925</c:v>
                </c:pt>
                <c:pt idx="1010">
                  <c:v>1.3820451228888491</c:v>
                </c:pt>
                <c:pt idx="1011">
                  <c:v>1.3783224837899484</c:v>
                </c:pt>
                <c:pt idx="1012">
                  <c:v>1.3713194993464723</c:v>
                </c:pt>
                <c:pt idx="1013">
                  <c:v>1.319128836336144</c:v>
                </c:pt>
                <c:pt idx="1014">
                  <c:v>1.3197554191547707</c:v>
                </c:pt>
                <c:pt idx="1015">
                  <c:v>1.3374717412030035</c:v>
                </c:pt>
                <c:pt idx="1016">
                  <c:v>1.3263161098439222</c:v>
                </c:pt>
                <c:pt idx="1017">
                  <c:v>1.3545860523078501</c:v>
                </c:pt>
                <c:pt idx="1018">
                  <c:v>1.3818608338245471</c:v>
                </c:pt>
                <c:pt idx="1019">
                  <c:v>1.375975869704503</c:v>
                </c:pt>
                <c:pt idx="1020">
                  <c:v>1.378924494733335</c:v>
                </c:pt>
                <c:pt idx="1021">
                  <c:v>1.3987785699274711</c:v>
                </c:pt>
                <c:pt idx="1022">
                  <c:v>1.4110399356723649</c:v>
                </c:pt>
                <c:pt idx="1023">
                  <c:v>1.412882826315385</c:v>
                </c:pt>
                <c:pt idx="1024">
                  <c:v>1.4168757560419285</c:v>
                </c:pt>
                <c:pt idx="1025">
                  <c:v>1.416040312283759</c:v>
                </c:pt>
                <c:pt idx="1026">
                  <c:v>1.4231415842281965</c:v>
                </c:pt>
                <c:pt idx="1027">
                  <c:v>1.4550481642276838</c:v>
                </c:pt>
                <c:pt idx="1028">
                  <c:v>1.4556870329839309</c:v>
                </c:pt>
                <c:pt idx="1029">
                  <c:v>1.4388552984443479</c:v>
                </c:pt>
                <c:pt idx="1030">
                  <c:v>1.4278102405238475</c:v>
                </c:pt>
                <c:pt idx="1031">
                  <c:v>1.427318803019042</c:v>
                </c:pt>
                <c:pt idx="1032">
                  <c:v>1.4105730700427994</c:v>
                </c:pt>
                <c:pt idx="1033">
                  <c:v>1.4264587873856327</c:v>
                </c:pt>
                <c:pt idx="1034">
                  <c:v>1.4321471765037546</c:v>
                </c:pt>
                <c:pt idx="1035">
                  <c:v>1.4489420532304773</c:v>
                </c:pt>
                <c:pt idx="1036">
                  <c:v>1.4566084783054409</c:v>
                </c:pt>
                <c:pt idx="1037">
                  <c:v>1.4758851144314309</c:v>
                </c:pt>
                <c:pt idx="1038">
                  <c:v>1.4687346987365131</c:v>
                </c:pt>
                <c:pt idx="1039">
                  <c:v>1.4691524206155975</c:v>
                </c:pt>
                <c:pt idx="1040">
                  <c:v>1.4855295754632361</c:v>
                </c:pt>
                <c:pt idx="1041">
                  <c:v>1.4712287440734002</c:v>
                </c:pt>
                <c:pt idx="1042">
                  <c:v>1.4772979972577465</c:v>
                </c:pt>
                <c:pt idx="1043">
                  <c:v>1.4849644223327099</c:v>
                </c:pt>
                <c:pt idx="1044">
                  <c:v>1.5108754647735718</c:v>
                </c:pt>
                <c:pt idx="1045">
                  <c:v>1.5255448742920117</c:v>
                </c:pt>
                <c:pt idx="1046">
                  <c:v>1.5266874664906842</c:v>
                </c:pt>
                <c:pt idx="1047">
                  <c:v>1.5407425791281171</c:v>
                </c:pt>
                <c:pt idx="1048">
                  <c:v>1.5566651542838104</c:v>
                </c:pt>
                <c:pt idx="1049">
                  <c:v>1.580315584202568</c:v>
                </c:pt>
                <c:pt idx="1050">
                  <c:v>1.5670221996975833</c:v>
                </c:pt>
                <c:pt idx="1051">
                  <c:v>1.5683736528357979</c:v>
                </c:pt>
                <c:pt idx="1052">
                  <c:v>1.5646755856121377</c:v>
                </c:pt>
                <c:pt idx="1053">
                  <c:v>1.5614935277685231</c:v>
                </c:pt>
                <c:pt idx="1054">
                  <c:v>1.555866568338502</c:v>
                </c:pt>
                <c:pt idx="1055">
                  <c:v>1.57498348727543</c:v>
                </c:pt>
                <c:pt idx="1056">
                  <c:v>1.5830922061047183</c:v>
                </c:pt>
                <c:pt idx="1057">
                  <c:v>1.5892474608524052</c:v>
                </c:pt>
                <c:pt idx="1058">
                  <c:v>1.5911026374330455</c:v>
                </c:pt>
                <c:pt idx="1059">
                  <c:v>1.6016808297239808</c:v>
                </c:pt>
                <c:pt idx="1060">
                  <c:v>1.5983513406289245</c:v>
                </c:pt>
                <c:pt idx="1061">
                  <c:v>1.5909429202439838</c:v>
                </c:pt>
                <c:pt idx="1062">
                  <c:v>1.5916063608754711</c:v>
                </c:pt>
                <c:pt idx="1063">
                  <c:v>1.5836696451728645</c:v>
                </c:pt>
                <c:pt idx="1064">
                  <c:v>1.5813721748378997</c:v>
                </c:pt>
                <c:pt idx="1065">
                  <c:v>1.6054034688228813</c:v>
                </c:pt>
                <c:pt idx="1066">
                  <c:v>1.601349109408237</c:v>
                </c:pt>
                <c:pt idx="1067">
                  <c:v>1.5966558812373457</c:v>
                </c:pt>
                <c:pt idx="1068">
                  <c:v>1.6121853063891951</c:v>
                </c:pt>
                <c:pt idx="1069">
                  <c:v>1.6091875376098823</c:v>
                </c:pt>
                <c:pt idx="1070">
                  <c:v>1.6160676626771575</c:v>
                </c:pt>
                <c:pt idx="1071">
                  <c:v>1.6141633423460364</c:v>
                </c:pt>
                <c:pt idx="1072">
                  <c:v>1.6222843471129451</c:v>
                </c:pt>
                <c:pt idx="1073">
                  <c:v>1.6465859317255698</c:v>
                </c:pt>
                <c:pt idx="1074">
                  <c:v>1.6326659644019583</c:v>
                </c:pt>
                <c:pt idx="1075">
                  <c:v>1.6517214536507858</c:v>
                </c:pt>
                <c:pt idx="1076">
                  <c:v>1.6548052239934392</c:v>
                </c:pt>
                <c:pt idx="1077">
                  <c:v>1.6469667957917937</c:v>
                </c:pt>
                <c:pt idx="1078">
                  <c:v>1.640086670724519</c:v>
                </c:pt>
                <c:pt idx="1079">
                  <c:v>1.66130448499449</c:v>
                </c:pt>
                <c:pt idx="1080">
                  <c:v>1.6853357789794714</c:v>
                </c:pt>
                <c:pt idx="1081">
                  <c:v>1.6794385289218074</c:v>
                </c:pt>
                <c:pt idx="1082">
                  <c:v>1.7013566416361259</c:v>
                </c:pt>
                <c:pt idx="1083">
                  <c:v>1.6965896978395141</c:v>
                </c:pt>
                <c:pt idx="1084">
                  <c:v>1.6812199898767268</c:v>
                </c:pt>
                <c:pt idx="1085">
                  <c:v>1.6700766444552653</c:v>
                </c:pt>
                <c:pt idx="1086">
                  <c:v>1.6837263211512341</c:v>
                </c:pt>
                <c:pt idx="1087">
                  <c:v>1.6719318210359055</c:v>
                </c:pt>
                <c:pt idx="1088">
                  <c:v>1.6416961285527565</c:v>
                </c:pt>
                <c:pt idx="1089">
                  <c:v>1.636056883185115</c:v>
                </c:pt>
                <c:pt idx="1090">
                  <c:v>1.6340665612906531</c:v>
                </c:pt>
                <c:pt idx="1091">
                  <c:v>1.6237095158768804</c:v>
                </c:pt>
                <c:pt idx="1092">
                  <c:v>1.6367326097542223</c:v>
                </c:pt>
                <c:pt idx="1093">
                  <c:v>1.6292381878059405</c:v>
                </c:pt>
                <c:pt idx="1094">
                  <c:v>1.6340911331658934</c:v>
                </c:pt>
                <c:pt idx="1095">
                  <c:v>1.6495837005048823</c:v>
                </c:pt>
                <c:pt idx="1096">
                  <c:v>1.6453696239011764</c:v>
                </c:pt>
                <c:pt idx="1097">
                  <c:v>1.6638845318947177</c:v>
                </c:pt>
                <c:pt idx="1098">
                  <c:v>1.6460944942207643</c:v>
                </c:pt>
                <c:pt idx="1099">
                  <c:v>1.6447307551449295</c:v>
                </c:pt>
                <c:pt idx="1100">
                  <c:v>1.6343368519182964</c:v>
                </c:pt>
                <c:pt idx="1101">
                  <c:v>1.6446938973320693</c:v>
                </c:pt>
                <c:pt idx="1102">
                  <c:v>1.6538469208590687</c:v>
                </c:pt>
                <c:pt idx="1103">
                  <c:v>1.6553949489992057</c:v>
                </c:pt>
                <c:pt idx="1104">
                  <c:v>1.6668700147364104</c:v>
                </c:pt>
                <c:pt idx="1105">
                  <c:v>1.6723986866654708</c:v>
                </c:pt>
                <c:pt idx="1106">
                  <c:v>1.6451976207744943</c:v>
                </c:pt>
                <c:pt idx="1107">
                  <c:v>1.6355285878674493</c:v>
                </c:pt>
                <c:pt idx="1108">
                  <c:v>1.634852861298342</c:v>
                </c:pt>
                <c:pt idx="1109">
                  <c:v>1.6522006052179707</c:v>
                </c:pt>
                <c:pt idx="1110">
                  <c:v>1.6639828193956792</c:v>
                </c:pt>
                <c:pt idx="1111">
                  <c:v>1.6865398008662447</c:v>
                </c:pt>
                <c:pt idx="1112">
                  <c:v>1.6836034617750326</c:v>
                </c:pt>
                <c:pt idx="1113">
                  <c:v>1.6713543819677594</c:v>
                </c:pt>
                <c:pt idx="1114">
                  <c:v>1.6651376975319714</c:v>
                </c:pt>
                <c:pt idx="1115">
                  <c:v>1.6620170693764575</c:v>
                </c:pt>
                <c:pt idx="1116">
                  <c:v>1.6627419396960454</c:v>
                </c:pt>
                <c:pt idx="1117">
                  <c:v>1.6588718693457034</c:v>
                </c:pt>
                <c:pt idx="1118">
                  <c:v>1.6643268256490429</c:v>
                </c:pt>
                <c:pt idx="1119">
                  <c:v>1.6910364540352136</c:v>
                </c:pt>
                <c:pt idx="1120">
                  <c:v>1.6927564853020323</c:v>
                </c:pt>
                <c:pt idx="1121">
                  <c:v>1.6888495571388296</c:v>
                </c:pt>
                <c:pt idx="1122">
                  <c:v>1.6996857541197878</c:v>
                </c:pt>
                <c:pt idx="1123">
                  <c:v>1.6885055508854661</c:v>
                </c:pt>
                <c:pt idx="1124">
                  <c:v>1.6461559239088648</c:v>
                </c:pt>
                <c:pt idx="1125">
                  <c:v>1.6512668739588405</c:v>
                </c:pt>
                <c:pt idx="1126">
                  <c:v>1.6812077039391069</c:v>
                </c:pt>
                <c:pt idx="1127">
                  <c:v>1.6875349618134756</c:v>
                </c:pt>
                <c:pt idx="1128">
                  <c:v>1.6895375696455575</c:v>
                </c:pt>
                <c:pt idx="1129">
                  <c:v>1.7027818104000616</c:v>
                </c:pt>
                <c:pt idx="1130">
                  <c:v>1.7058410088674749</c:v>
                </c:pt>
                <c:pt idx="1131">
                  <c:v>1.7055092885517313</c:v>
                </c:pt>
                <c:pt idx="1132">
                  <c:v>1.704133263538276</c:v>
                </c:pt>
                <c:pt idx="1133">
                  <c:v>1.7056321479279326</c:v>
                </c:pt>
                <c:pt idx="1134">
                  <c:v>1.7252896481201465</c:v>
                </c:pt>
                <c:pt idx="1135">
                  <c:v>1.7461511701991337</c:v>
                </c:pt>
                <c:pt idx="1136">
                  <c:v>1.7540387421512598</c:v>
                </c:pt>
                <c:pt idx="1137">
                  <c:v>1.7641377828750098</c:v>
                </c:pt>
                <c:pt idx="1138">
                  <c:v>1.7685361485430175</c:v>
                </c:pt>
                <c:pt idx="1139">
                  <c:v>1.7740648204720779</c:v>
                </c:pt>
                <c:pt idx="1140">
                  <c:v>1.7828369799328532</c:v>
                </c:pt>
                <c:pt idx="1141">
                  <c:v>1.788869375304339</c:v>
                </c:pt>
                <c:pt idx="1142">
                  <c:v>1.7934766019118891</c:v>
                </c:pt>
                <c:pt idx="1143">
                  <c:v>1.7978626816422767</c:v>
                </c:pt>
                <c:pt idx="1144">
                  <c:v>1.8103451942643327</c:v>
                </c:pt>
                <c:pt idx="1145">
                  <c:v>1.819449074040852</c:v>
                </c:pt>
                <c:pt idx="1146">
                  <c:v>1.8187242037212639</c:v>
                </c:pt>
                <c:pt idx="1147">
                  <c:v>1.8341676273097722</c:v>
                </c:pt>
                <c:pt idx="1148">
                  <c:v>1.837202253901945</c:v>
                </c:pt>
                <c:pt idx="1149">
                  <c:v>1.8412443273789694</c:v>
                </c:pt>
                <c:pt idx="1150">
                  <c:v>1.8164881630743996</c:v>
                </c:pt>
                <c:pt idx="1151">
                  <c:v>1.8296095444527025</c:v>
                </c:pt>
                <c:pt idx="1152">
                  <c:v>1.8434312242753532</c:v>
                </c:pt>
                <c:pt idx="1153">
                  <c:v>1.8415023320689921</c:v>
                </c:pt>
                <c:pt idx="1154">
                  <c:v>1.8466009961813474</c:v>
                </c:pt>
                <c:pt idx="1155">
                  <c:v>1.8603981041287578</c:v>
                </c:pt>
                <c:pt idx="1156">
                  <c:v>1.8442420961582819</c:v>
                </c:pt>
                <c:pt idx="1157">
                  <c:v>1.8542674212563111</c:v>
                </c:pt>
                <c:pt idx="1158">
                  <c:v>1.860041811937774</c:v>
                </c:pt>
                <c:pt idx="1159">
                  <c:v>1.8724997526845897</c:v>
                </c:pt>
                <c:pt idx="1160">
                  <c:v>1.8702759979753452</c:v>
                </c:pt>
                <c:pt idx="1161">
                  <c:v>1.851883949358005</c:v>
                </c:pt>
                <c:pt idx="1162">
                  <c:v>1.8602629588149366</c:v>
                </c:pt>
                <c:pt idx="1163">
                  <c:v>1.8533705478100411</c:v>
                </c:pt>
                <c:pt idx="1164">
                  <c:v>1.8758906714677464</c:v>
                </c:pt>
                <c:pt idx="1165">
                  <c:v>1.8865548653220225</c:v>
                </c:pt>
                <c:pt idx="1166">
                  <c:v>1.891555241933417</c:v>
                </c:pt>
                <c:pt idx="1167">
                  <c:v>1.8981282185601887</c:v>
                </c:pt>
                <c:pt idx="1168">
                  <c:v>1.8976736388682436</c:v>
                </c:pt>
                <c:pt idx="1169">
                  <c:v>1.8979930732463672</c:v>
                </c:pt>
                <c:pt idx="1170">
                  <c:v>1.9043326170583561</c:v>
                </c:pt>
                <c:pt idx="1171">
                  <c:v>1.8990128060688383</c:v>
                </c:pt>
                <c:pt idx="1172">
                  <c:v>1.9038411795535508</c:v>
                </c:pt>
                <c:pt idx="1173">
                  <c:v>1.9263858750864964</c:v>
                </c:pt>
                <c:pt idx="1174">
                  <c:v>1.9455150799610448</c:v>
                </c:pt>
                <c:pt idx="1175">
                  <c:v>1.9652708676542194</c:v>
                </c:pt>
                <c:pt idx="1176">
                  <c:v>1.9706398223942183</c:v>
                </c:pt>
                <c:pt idx="1177">
                  <c:v>1.9686617864373765</c:v>
                </c:pt>
                <c:pt idx="1178">
                  <c:v>1.9531200753479074</c:v>
                </c:pt>
                <c:pt idx="1179">
                  <c:v>1.9406867064763322</c:v>
                </c:pt>
                <c:pt idx="1180">
                  <c:v>1.9313248220097901</c:v>
                </c:pt>
                <c:pt idx="1181">
                  <c:v>1.9214100703503425</c:v>
                </c:pt>
                <c:pt idx="1182">
                  <c:v>1.9242849797534536</c:v>
                </c:pt>
                <c:pt idx="1183">
                  <c:v>1.9016297107819267</c:v>
                </c:pt>
                <c:pt idx="1184">
                  <c:v>1.9099964343012377</c:v>
                </c:pt>
                <c:pt idx="1185">
                  <c:v>1.9254398578897463</c:v>
                </c:pt>
                <c:pt idx="1186">
                  <c:v>1.9337942954714371</c:v>
                </c:pt>
                <c:pt idx="1187">
                  <c:v>1.9556264066224147</c:v>
                </c:pt>
                <c:pt idx="1188">
                  <c:v>1.95149833158205</c:v>
                </c:pt>
                <c:pt idx="1189">
                  <c:v>1.9407727080396731</c:v>
                </c:pt>
                <c:pt idx="1190">
                  <c:v>1.9178717203157436</c:v>
                </c:pt>
                <c:pt idx="1191">
                  <c:v>1.9238795438119891</c:v>
                </c:pt>
                <c:pt idx="1192">
                  <c:v>1.9332660001537714</c:v>
                </c:pt>
                <c:pt idx="1193">
                  <c:v>1.9230809578666803</c:v>
                </c:pt>
                <c:pt idx="1194">
                  <c:v>1.9415712939849816</c:v>
                </c:pt>
                <c:pt idx="1195">
                  <c:v>1.9504294550090979</c:v>
                </c:pt>
                <c:pt idx="1196">
                  <c:v>1.9468665330992596</c:v>
                </c:pt>
                <c:pt idx="1197">
                  <c:v>1.9513509003306082</c:v>
                </c:pt>
                <c:pt idx="1198">
                  <c:v>1.9582678832107436</c:v>
                </c:pt>
                <c:pt idx="1199">
                  <c:v>1.9650005770265768</c:v>
                </c:pt>
                <c:pt idx="1200">
                  <c:v>1.9749399005612653</c:v>
                </c:pt>
                <c:pt idx="1201">
                  <c:v>1.9673471911120222</c:v>
                </c:pt>
                <c:pt idx="1202">
                  <c:v>1.9521249144006767</c:v>
                </c:pt>
                <c:pt idx="1203">
                  <c:v>1.9423698799302904</c:v>
                </c:pt>
                <c:pt idx="1204">
                  <c:v>1.9516089050206309</c:v>
                </c:pt>
                <c:pt idx="1205">
                  <c:v>1.9552209706809507</c:v>
                </c:pt>
                <c:pt idx="1206">
                  <c:v>1.9488937128065815</c:v>
                </c:pt>
                <c:pt idx="1207">
                  <c:v>1.9438564783823264</c:v>
                </c:pt>
                <c:pt idx="1208">
                  <c:v>1.9368780658140907</c:v>
                </c:pt>
                <c:pt idx="1209">
                  <c:v>1.9501345925062148</c:v>
                </c:pt>
                <c:pt idx="1210">
                  <c:v>1.9645214254593915</c:v>
                </c:pt>
                <c:pt idx="1211">
                  <c:v>1.9678386286168277</c:v>
                </c:pt>
                <c:pt idx="1212">
                  <c:v>1.9882455710038698</c:v>
                </c:pt>
                <c:pt idx="1213">
                  <c:v>2.0017723883236371</c:v>
                </c:pt>
                <c:pt idx="1214">
                  <c:v>2.0166015150311387</c:v>
                </c:pt>
                <c:pt idx="1215">
                  <c:v>2.0330892433173582</c:v>
                </c:pt>
                <c:pt idx="1216">
                  <c:v>2.0057161742997001</c:v>
                </c:pt>
                <c:pt idx="1217">
                  <c:v>1.9921279272918322</c:v>
                </c:pt>
                <c:pt idx="1218">
                  <c:v>1.9959979976421742</c:v>
                </c:pt>
                <c:pt idx="1219">
                  <c:v>2.0008140851892668</c:v>
                </c:pt>
                <c:pt idx="1220">
                  <c:v>2.0364064464747944</c:v>
                </c:pt>
                <c:pt idx="1221">
                  <c:v>2.0848621844486019</c:v>
                </c:pt>
                <c:pt idx="1222">
                  <c:v>2.0912017282605908</c:v>
                </c:pt>
                <c:pt idx="1223">
                  <c:v>2.0963003923729469</c:v>
                </c:pt>
                <c:pt idx="1224">
                  <c:v>2.0942486407903838</c:v>
                </c:pt>
                <c:pt idx="1225">
                  <c:v>2.1097043503165125</c:v>
                </c:pt>
                <c:pt idx="1226">
                  <c:v>2.1270398082985214</c:v>
                </c:pt>
                <c:pt idx="1227">
                  <c:v>2.1175550644557779</c:v>
                </c:pt>
                <c:pt idx="1228">
                  <c:v>2.1131566987877699</c:v>
                </c:pt>
                <c:pt idx="1229">
                  <c:v>2.1389325959148109</c:v>
                </c:pt>
                <c:pt idx="1230">
                  <c:v>2.1582092320408011</c:v>
                </c:pt>
                <c:pt idx="1231">
                  <c:v>2.1670919649401572</c:v>
                </c:pt>
                <c:pt idx="1232">
                  <c:v>2.1709251774776392</c:v>
                </c:pt>
                <c:pt idx="1233">
                  <c:v>2.185520871370358</c:v>
                </c:pt>
                <c:pt idx="1234">
                  <c:v>2.178800463492145</c:v>
                </c:pt>
                <c:pt idx="1235">
                  <c:v>2.1812576510161716</c:v>
                </c:pt>
                <c:pt idx="1236">
                  <c:v>2.1869583260719136</c:v>
                </c:pt>
                <c:pt idx="1237">
                  <c:v>2.1854225838693968</c:v>
                </c:pt>
                <c:pt idx="1238">
                  <c:v>2.2090238700376741</c:v>
                </c:pt>
                <c:pt idx="1239">
                  <c:v>2.2212115201568468</c:v>
                </c:pt>
                <c:pt idx="1240">
                  <c:v>2.2367655171839358</c:v>
                </c:pt>
                <c:pt idx="1241">
                  <c:v>2.2679963706143162</c:v>
                </c:pt>
                <c:pt idx="1242">
                  <c:v>2.2592856408416413</c:v>
                </c:pt>
                <c:pt idx="1243">
                  <c:v>2.2575410376995824</c:v>
                </c:pt>
                <c:pt idx="1244">
                  <c:v>2.2765105253850688</c:v>
                </c:pt>
                <c:pt idx="1245">
                  <c:v>2.2577744705143648</c:v>
                </c:pt>
                <c:pt idx="1246">
                  <c:v>2.2568038814423743</c:v>
                </c:pt>
                <c:pt idx="1247">
                  <c:v>2.2477737172915759</c:v>
                </c:pt>
                <c:pt idx="1248">
                  <c:v>2.2245901530023833</c:v>
                </c:pt>
                <c:pt idx="1249">
                  <c:v>2.2336817468412824</c:v>
                </c:pt>
                <c:pt idx="1250">
                  <c:v>2.230548832748148</c:v>
                </c:pt>
                <c:pt idx="1251">
                  <c:v>2.2150931232220201</c:v>
                </c:pt>
                <c:pt idx="1252">
                  <c:v>2.2102770356749275</c:v>
                </c:pt>
                <c:pt idx="1253">
                  <c:v>2.2196266342038493</c:v>
                </c:pt>
                <c:pt idx="1254">
                  <c:v>2.229860820241421</c:v>
                </c:pt>
                <c:pt idx="1255">
                  <c:v>2.2175994544965274</c:v>
                </c:pt>
                <c:pt idx="1256">
                  <c:v>2.2518895063943205</c:v>
                </c:pt>
                <c:pt idx="1257">
                  <c:v>2.2759699441297832</c:v>
                </c:pt>
                <c:pt idx="1258">
                  <c:v>2.2992763677951764</c:v>
                </c:pt>
                <c:pt idx="1259">
                  <c:v>2.3005172474948106</c:v>
                </c:pt>
                <c:pt idx="1260">
                  <c:v>2.2774319707065791</c:v>
                </c:pt>
                <c:pt idx="1261">
                  <c:v>2.2750976425587535</c:v>
                </c:pt>
                <c:pt idx="1262">
                  <c:v>2.2755645081883187</c:v>
                </c:pt>
                <c:pt idx="1263">
                  <c:v>2.2995835162356801</c:v>
                </c:pt>
                <c:pt idx="1264">
                  <c:v>2.3030358647069376</c:v>
                </c:pt>
                <c:pt idx="1265">
                  <c:v>2.299976666239524</c:v>
                </c:pt>
                <c:pt idx="1266">
                  <c:v>2.2887350333171019</c:v>
                </c:pt>
                <c:pt idx="1267">
                  <c:v>2.2877890161203518</c:v>
                </c:pt>
                <c:pt idx="1268">
                  <c:v>2.2758470847535817</c:v>
                </c:pt>
                <c:pt idx="1269">
                  <c:v>2.2809703207411776</c:v>
                </c:pt>
                <c:pt idx="1270">
                  <c:v>2.2783165582152285</c:v>
                </c:pt>
                <c:pt idx="1271">
                  <c:v>2.2725053097209051</c:v>
                </c:pt>
                <c:pt idx="1272">
                  <c:v>2.2656006127783903</c:v>
                </c:pt>
                <c:pt idx="1273">
                  <c:v>2.2752942175606754</c:v>
                </c:pt>
                <c:pt idx="1274">
                  <c:v>2.2814249004331226</c:v>
                </c:pt>
                <c:pt idx="1275">
                  <c:v>2.3260597118070683</c:v>
                </c:pt>
                <c:pt idx="1276">
                  <c:v>2.3507298745482972</c:v>
                </c:pt>
                <c:pt idx="1277">
                  <c:v>2.337153913478049</c:v>
                </c:pt>
                <c:pt idx="1278">
                  <c:v>2.3291680540249624</c:v>
                </c:pt>
                <c:pt idx="1279">
                  <c:v>2.3500418620415693</c:v>
                </c:pt>
                <c:pt idx="1280">
                  <c:v>2.3474372432661013</c:v>
                </c:pt>
                <c:pt idx="1281">
                  <c:v>2.3510738808016609</c:v>
                </c:pt>
                <c:pt idx="1282">
                  <c:v>2.3318095306132909</c:v>
                </c:pt>
                <c:pt idx="1283">
                  <c:v>2.3332715571900868</c:v>
                </c:pt>
                <c:pt idx="1284">
                  <c:v>2.3260965696199287</c:v>
                </c:pt>
                <c:pt idx="1285">
                  <c:v>2.3078888100668906</c:v>
                </c:pt>
                <c:pt idx="1286">
                  <c:v>2.3015738381301416</c:v>
                </c:pt>
                <c:pt idx="1287">
                  <c:v>2.3062302084881723</c:v>
                </c:pt>
                <c:pt idx="1288">
                  <c:v>2.2790782863476764</c:v>
                </c:pt>
                <c:pt idx="1289">
                  <c:v>2.2574427501986212</c:v>
                </c:pt>
                <c:pt idx="1290">
                  <c:v>2.2601456564750504</c:v>
                </c:pt>
                <c:pt idx="1291">
                  <c:v>2.2372692406263615</c:v>
                </c:pt>
                <c:pt idx="1292">
                  <c:v>2.2264330436454034</c:v>
                </c:pt>
                <c:pt idx="1293">
                  <c:v>2.2249341592557474</c:v>
                </c:pt>
                <c:pt idx="1294">
                  <c:v>2.205473234065455</c:v>
                </c:pt>
                <c:pt idx="1295">
                  <c:v>2.1815893713319152</c:v>
                </c:pt>
                <c:pt idx="1296">
                  <c:v>2.1416846459417207</c:v>
                </c:pt>
                <c:pt idx="1297">
                  <c:v>2.1412300662497756</c:v>
                </c:pt>
                <c:pt idx="1298">
                  <c:v>2.1548305991952641</c:v>
                </c:pt>
                <c:pt idx="1299">
                  <c:v>2.1267326598580176</c:v>
                </c:pt>
                <c:pt idx="1300">
                  <c:v>2.1370528474589303</c:v>
                </c:pt>
                <c:pt idx="1301">
                  <c:v>2.131892753658474</c:v>
                </c:pt>
                <c:pt idx="1302">
                  <c:v>2.094150353289423</c:v>
                </c:pt>
                <c:pt idx="1303">
                  <c:v>2.0382861949306745</c:v>
                </c:pt>
                <c:pt idx="1304">
                  <c:v>2.0338018276993259</c:v>
                </c:pt>
                <c:pt idx="1305">
                  <c:v>2.063816373305313</c:v>
                </c:pt>
                <c:pt idx="1306">
                  <c:v>2.0916563079525363</c:v>
                </c:pt>
                <c:pt idx="1307">
                  <c:v>2.080881540659679</c:v>
                </c:pt>
                <c:pt idx="1308">
                  <c:v>2.1014727721110229</c:v>
                </c:pt>
                <c:pt idx="1309">
                  <c:v>2.1097412081293729</c:v>
                </c:pt>
                <c:pt idx="1310">
                  <c:v>2.1081808940516162</c:v>
                </c:pt>
                <c:pt idx="1311">
                  <c:v>2.1114612393961911</c:v>
                </c:pt>
                <c:pt idx="1312">
                  <c:v>2.1190785207206742</c:v>
                </c:pt>
                <c:pt idx="1313">
                  <c:v>2.1057237065275891</c:v>
                </c:pt>
                <c:pt idx="1314">
                  <c:v>2.0971112642558754</c:v>
                </c:pt>
                <c:pt idx="1315">
                  <c:v>2.0670107170865477</c:v>
                </c:pt>
                <c:pt idx="1316">
                  <c:v>2.0860416344601349</c:v>
                </c:pt>
                <c:pt idx="1317">
                  <c:v>2.0930814767164718</c:v>
                </c:pt>
                <c:pt idx="1318">
                  <c:v>2.0852676203900664</c:v>
                </c:pt>
                <c:pt idx="1319">
                  <c:v>2.0673301514646711</c:v>
                </c:pt>
                <c:pt idx="1320">
                  <c:v>2.0922460329583026</c:v>
                </c:pt>
                <c:pt idx="1321">
                  <c:v>2.0952315157999952</c:v>
                </c:pt>
                <c:pt idx="1322">
                  <c:v>2.1320156130346755</c:v>
                </c:pt>
                <c:pt idx="1323">
                  <c:v>2.1268923770470796</c:v>
                </c:pt>
                <c:pt idx="1324">
                  <c:v>2.0995070220918013</c:v>
                </c:pt>
                <c:pt idx="1325">
                  <c:v>2.0417999730900331</c:v>
                </c:pt>
                <c:pt idx="1326">
                  <c:v>2.0576365466823852</c:v>
                </c:pt>
                <c:pt idx="1327">
                  <c:v>2.0358535792818886</c:v>
                </c:pt>
                <c:pt idx="1328">
                  <c:v>2.0211841697634485</c:v>
                </c:pt>
                <c:pt idx="1329">
                  <c:v>1.9907150444655166</c:v>
                </c:pt>
                <c:pt idx="1330">
                  <c:v>2.0166506587816198</c:v>
                </c:pt>
                <c:pt idx="1331">
                  <c:v>1.9802842834260233</c:v>
                </c:pt>
                <c:pt idx="1332">
                  <c:v>1.9696446614469876</c:v>
                </c:pt>
                <c:pt idx="1333">
                  <c:v>1.962199383249186</c:v>
                </c:pt>
                <c:pt idx="1334">
                  <c:v>1.974301031805018</c:v>
                </c:pt>
                <c:pt idx="1335">
                  <c:v>2.0063919008688074</c:v>
                </c:pt>
                <c:pt idx="1336">
                  <c:v>2.0266268401291678</c:v>
                </c:pt>
                <c:pt idx="1337">
                  <c:v>2.0445765949921832</c:v>
                </c:pt>
                <c:pt idx="1338">
                  <c:v>2.0276465729516393</c:v>
                </c:pt>
                <c:pt idx="1339">
                  <c:v>2.0253982463671547</c:v>
                </c:pt>
                <c:pt idx="1340">
                  <c:v>2.0442571606140598</c:v>
                </c:pt>
                <c:pt idx="1341">
                  <c:v>1.9708363973961407</c:v>
                </c:pt>
                <c:pt idx="1342">
                  <c:v>1.9816725943770985</c:v>
                </c:pt>
                <c:pt idx="1343">
                  <c:v>1.9905553272764553</c:v>
                </c:pt>
                <c:pt idx="1344">
                  <c:v>2.0020181070760397</c:v>
                </c:pt>
                <c:pt idx="1345">
                  <c:v>1.962899681693534</c:v>
                </c:pt>
                <c:pt idx="1346">
                  <c:v>1.9523706331530792</c:v>
                </c:pt>
                <c:pt idx="1347">
                  <c:v>1.9457239409005871</c:v>
                </c:pt>
                <c:pt idx="1348">
                  <c:v>1.9447410658909763</c:v>
                </c:pt>
                <c:pt idx="1349">
                  <c:v>1.9380698017632436</c:v>
                </c:pt>
                <c:pt idx="1350">
                  <c:v>1.9238672578743692</c:v>
                </c:pt>
                <c:pt idx="1351">
                  <c:v>1.9177242890643023</c:v>
                </c:pt>
                <c:pt idx="1352">
                  <c:v>1.8958676060380839</c:v>
                </c:pt>
                <c:pt idx="1353">
                  <c:v>1.9215329297265433</c:v>
                </c:pt>
                <c:pt idx="1354">
                  <c:v>1.9164465515518079</c:v>
                </c:pt>
                <c:pt idx="1355">
                  <c:v>1.913203064020093</c:v>
                </c:pt>
                <c:pt idx="1356">
                  <c:v>1.9091241327302084</c:v>
                </c:pt>
                <c:pt idx="1357">
                  <c:v>1.9014699935928652</c:v>
                </c:pt>
                <c:pt idx="1358">
                  <c:v>1.9007082654604166</c:v>
                </c:pt>
                <c:pt idx="1359">
                  <c:v>1.8845031137394601</c:v>
                </c:pt>
                <c:pt idx="1360">
                  <c:v>1.8669833666931492</c:v>
                </c:pt>
                <c:pt idx="1361">
                  <c:v>1.8693422667162152</c:v>
                </c:pt>
                <c:pt idx="1362">
                  <c:v>1.8636907354109538</c:v>
                </c:pt>
                <c:pt idx="1363">
                  <c:v>1.8512450806017582</c:v>
                </c:pt>
                <c:pt idx="1364">
                  <c:v>1.8509502180988748</c:v>
                </c:pt>
                <c:pt idx="1365">
                  <c:v>1.8515645149798816</c:v>
                </c:pt>
                <c:pt idx="1366">
                  <c:v>1.8630395807170868</c:v>
                </c:pt>
                <c:pt idx="1367">
                  <c:v>1.8613809791383684</c:v>
                </c:pt>
                <c:pt idx="1368">
                  <c:v>1.8356050820113277</c:v>
                </c:pt>
                <c:pt idx="1369">
                  <c:v>1.8203582334247419</c:v>
                </c:pt>
                <c:pt idx="1370">
                  <c:v>1.8399420179912349</c:v>
                </c:pt>
                <c:pt idx="1371">
                  <c:v>1.8647596119839052</c:v>
                </c:pt>
                <c:pt idx="1372">
                  <c:v>1.8743426433276094</c:v>
                </c:pt>
                <c:pt idx="1373">
                  <c:v>1.86517733386299</c:v>
                </c:pt>
                <c:pt idx="1374">
                  <c:v>1.8890980544093903</c:v>
                </c:pt>
                <c:pt idx="1375">
                  <c:v>1.9121341874471411</c:v>
                </c:pt>
                <c:pt idx="1376">
                  <c:v>1.9003888310822932</c:v>
                </c:pt>
                <c:pt idx="1377">
                  <c:v>1.9082886889720394</c:v>
                </c:pt>
                <c:pt idx="1378">
                  <c:v>1.9249115625720803</c:v>
                </c:pt>
                <c:pt idx="1379">
                  <c:v>1.9198866140854454</c:v>
                </c:pt>
                <c:pt idx="1380">
                  <c:v>1.9183140140700685</c:v>
                </c:pt>
                <c:pt idx="1381">
                  <c:v>1.9395686861529</c:v>
                </c:pt>
                <c:pt idx="1382">
                  <c:v>1.9557124081857555</c:v>
                </c:pt>
                <c:pt idx="1383">
                  <c:v>1.9617816613701016</c:v>
                </c:pt>
                <c:pt idx="1384">
                  <c:v>1.9700869552013121</c:v>
                </c:pt>
                <c:pt idx="1385">
                  <c:v>1.9691655098798022</c:v>
                </c:pt>
                <c:pt idx="1386">
                  <c:v>1.9811074412465721</c:v>
                </c:pt>
                <c:pt idx="1387">
                  <c:v>1.9965631507727004</c:v>
                </c:pt>
                <c:pt idx="1388">
                  <c:v>2.0161592212768138</c:v>
                </c:pt>
                <c:pt idx="1389">
                  <c:v>2.0227321979035855</c:v>
                </c:pt>
                <c:pt idx="1390">
                  <c:v>2.030103760475666</c:v>
                </c:pt>
                <c:pt idx="1391">
                  <c:v>2.0351041370870604</c:v>
                </c:pt>
                <c:pt idx="1392">
                  <c:v>2.0239239338527386</c:v>
                </c:pt>
                <c:pt idx="1393">
                  <c:v>2.046554630949025</c:v>
                </c:pt>
                <c:pt idx="1394">
                  <c:v>2.0261968323124631</c:v>
                </c:pt>
                <c:pt idx="1395">
                  <c:v>2.0087508008918733</c:v>
                </c:pt>
                <c:pt idx="1396">
                  <c:v>2.0177809650426717</c:v>
                </c:pt>
                <c:pt idx="1397">
                  <c:v>2.007706496194162</c:v>
                </c:pt>
                <c:pt idx="1398">
                  <c:v>2.020127579128117</c:v>
                </c:pt>
                <c:pt idx="1399">
                  <c:v>2.0336789683231249</c:v>
                </c:pt>
                <c:pt idx="1400">
                  <c:v>2.0071290571260154</c:v>
                </c:pt>
                <c:pt idx="1401">
                  <c:v>2.0269094166944313</c:v>
                </c:pt>
                <c:pt idx="1402">
                  <c:v>2.0449328871831676</c:v>
                </c:pt>
                <c:pt idx="1403">
                  <c:v>2.0702050608677824</c:v>
                </c:pt>
                <c:pt idx="1404">
                  <c:v>2.0775274796893823</c:v>
                </c:pt>
                <c:pt idx="1405">
                  <c:v>2.0694556186729542</c:v>
                </c:pt>
                <c:pt idx="1406">
                  <c:v>2.0926760407750069</c:v>
                </c:pt>
                <c:pt idx="1407">
                  <c:v>2.105269126835644</c:v>
                </c:pt>
                <c:pt idx="1408">
                  <c:v>2.0958703845562421</c:v>
                </c:pt>
                <c:pt idx="1409">
                  <c:v>2.0866559313411419</c:v>
                </c:pt>
                <c:pt idx="1410">
                  <c:v>2.0659664123888359</c:v>
                </c:pt>
                <c:pt idx="1411">
                  <c:v>2.0751440077910761</c:v>
                </c:pt>
                <c:pt idx="1412">
                  <c:v>2.0689150374176686</c:v>
                </c:pt>
                <c:pt idx="1413">
                  <c:v>2.0700944874292015</c:v>
                </c:pt>
                <c:pt idx="1414">
                  <c:v>2.0731905437094751</c:v>
                </c:pt>
                <c:pt idx="1415">
                  <c:v>2.0666175670827029</c:v>
                </c:pt>
                <c:pt idx="1416">
                  <c:v>2.0723919577641658</c:v>
                </c:pt>
                <c:pt idx="1417">
                  <c:v>2.0770606140598171</c:v>
                </c:pt>
                <c:pt idx="1418">
                  <c:v>2.0788052172018761</c:v>
                </c:pt>
                <c:pt idx="1419">
                  <c:v>2.0961406751838849</c:v>
                </c:pt>
                <c:pt idx="1420">
                  <c:v>2.0991015861503368</c:v>
                </c:pt>
                <c:pt idx="1421">
                  <c:v>2.1013867705476819</c:v>
                </c:pt>
                <c:pt idx="1422">
                  <c:v>2.1049005487070405</c:v>
                </c:pt>
                <c:pt idx="1423">
                  <c:v>2.1254794942207642</c:v>
                </c:pt>
                <c:pt idx="1424">
                  <c:v>2.155592327327712</c:v>
                </c:pt>
                <c:pt idx="1425">
                  <c:v>2.1357505380711959</c:v>
                </c:pt>
                <c:pt idx="1426">
                  <c:v>2.1231697379481793</c:v>
                </c:pt>
                <c:pt idx="1427">
                  <c:v>2.1296444270739898</c:v>
                </c:pt>
                <c:pt idx="1428">
                  <c:v>2.1541057288756758</c:v>
                </c:pt>
                <c:pt idx="1429">
                  <c:v>2.1400137584253822</c:v>
                </c:pt>
                <c:pt idx="1430">
                  <c:v>2.156083764832518</c:v>
                </c:pt>
                <c:pt idx="1431">
                  <c:v>2.1638730492836826</c:v>
                </c:pt>
                <c:pt idx="1432">
                  <c:v>2.1897226620364436</c:v>
                </c:pt>
                <c:pt idx="1433">
                  <c:v>2.1910126854865579</c:v>
                </c:pt>
                <c:pt idx="1434">
                  <c:v>2.1870811854481151</c:v>
                </c:pt>
                <c:pt idx="1435">
                  <c:v>2.191749841743766</c:v>
                </c:pt>
                <c:pt idx="1436">
                  <c:v>2.1914795511161227</c:v>
                </c:pt>
                <c:pt idx="1437">
                  <c:v>2.1827565354058285</c:v>
                </c:pt>
                <c:pt idx="1438">
                  <c:v>2.2013328730874706</c:v>
                </c:pt>
                <c:pt idx="1439">
                  <c:v>2.1969590792947025</c:v>
                </c:pt>
                <c:pt idx="1440">
                  <c:v>2.1924624261257337</c:v>
                </c:pt>
                <c:pt idx="1441">
                  <c:v>2.1983351043081574</c:v>
                </c:pt>
                <c:pt idx="1442">
                  <c:v>2.2041954965529613</c:v>
                </c:pt>
                <c:pt idx="1443">
                  <c:v>2.2114441997488403</c:v>
                </c:pt>
                <c:pt idx="1444">
                  <c:v>2.1976962355519105</c:v>
                </c:pt>
                <c:pt idx="1445">
                  <c:v>2.2004851433916812</c:v>
                </c:pt>
                <c:pt idx="1446">
                  <c:v>2.1990968324406057</c:v>
                </c:pt>
                <c:pt idx="1447">
                  <c:v>2.2054978059406953</c:v>
                </c:pt>
                <c:pt idx="1448">
                  <c:v>2.1986545386862808</c:v>
                </c:pt>
                <c:pt idx="1449">
                  <c:v>2.2011485840231684</c:v>
                </c:pt>
                <c:pt idx="1450">
                  <c:v>2.2112844825597784</c:v>
                </c:pt>
                <c:pt idx="1451">
                  <c:v>2.2214695248468694</c:v>
                </c:pt>
                <c:pt idx="1452">
                  <c:v>2.2047483637458676</c:v>
                </c:pt>
                <c:pt idx="1453">
                  <c:v>2.2139382450857275</c:v>
                </c:pt>
                <c:pt idx="1454">
                  <c:v>2.2094538778543784</c:v>
                </c:pt>
                <c:pt idx="1455">
                  <c:v>2.2238407108075555</c:v>
                </c:pt>
                <c:pt idx="1456">
                  <c:v>2.2335343155898406</c:v>
                </c:pt>
                <c:pt idx="1457">
                  <c:v>2.2250693045695686</c:v>
                </c:pt>
                <c:pt idx="1458">
                  <c:v>2.2295536718009177</c:v>
                </c:pt>
                <c:pt idx="1459">
                  <c:v>2.19398588239063</c:v>
                </c:pt>
                <c:pt idx="1460">
                  <c:v>2.2059278137574005</c:v>
                </c:pt>
                <c:pt idx="1461">
                  <c:v>2.2111616231835769</c:v>
                </c:pt>
                <c:pt idx="1462">
                  <c:v>2.2116899185012429</c:v>
                </c:pt>
                <c:pt idx="1463">
                  <c:v>2.1957796292831699</c:v>
                </c:pt>
                <c:pt idx="1464">
                  <c:v>2.1943790323944747</c:v>
                </c:pt>
                <c:pt idx="1465">
                  <c:v>2.2081269965914041</c:v>
                </c:pt>
                <c:pt idx="1466">
                  <c:v>2.1951039027140626</c:v>
                </c:pt>
                <c:pt idx="1467">
                  <c:v>2.198187673056716</c:v>
                </c:pt>
                <c:pt idx="1468">
                  <c:v>2.2240249998718573</c:v>
                </c:pt>
                <c:pt idx="1469">
                  <c:v>2.2139382450857275</c:v>
                </c:pt>
                <c:pt idx="1470">
                  <c:v>2.2292710952356543</c:v>
                </c:pt>
                <c:pt idx="1471">
                  <c:v>2.2706992768907455</c:v>
                </c:pt>
                <c:pt idx="1472">
                  <c:v>2.2696918300058946</c:v>
                </c:pt>
                <c:pt idx="1473">
                  <c:v>2.2746184909915685</c:v>
                </c:pt>
                <c:pt idx="1474">
                  <c:v>2.2635611471334478</c:v>
                </c:pt>
                <c:pt idx="1475">
                  <c:v>2.2706132753274044</c:v>
                </c:pt>
                <c:pt idx="1476">
                  <c:v>2.2511277782618722</c:v>
                </c:pt>
                <c:pt idx="1477">
                  <c:v>2.2186437591942387</c:v>
                </c:pt>
                <c:pt idx="1478">
                  <c:v>2.2209903732796841</c:v>
                </c:pt>
                <c:pt idx="1479">
                  <c:v>2.216469148235475</c:v>
                </c:pt>
                <c:pt idx="1480">
                  <c:v>2.2129062263256363</c:v>
                </c:pt>
                <c:pt idx="1481">
                  <c:v>2.2277107811578976</c:v>
                </c:pt>
                <c:pt idx="1482">
                  <c:v>2.2263470420820628</c:v>
                </c:pt>
                <c:pt idx="1483">
                  <c:v>2.2159039951049491</c:v>
                </c:pt>
                <c:pt idx="1484">
                  <c:v>2.2278950702221993</c:v>
                </c:pt>
                <c:pt idx="1485">
                  <c:v>2.2118127778774443</c:v>
                </c:pt>
                <c:pt idx="1486">
                  <c:v>2.2029300449780873</c:v>
                </c:pt>
                <c:pt idx="1487">
                  <c:v>2.1825108166534255</c:v>
                </c:pt>
                <c:pt idx="1488">
                  <c:v>2.1672639680668393</c:v>
                </c:pt>
                <c:pt idx="1489">
                  <c:v>2.1783090259873394</c:v>
                </c:pt>
                <c:pt idx="1490">
                  <c:v>2.178800463492145</c:v>
                </c:pt>
                <c:pt idx="1491">
                  <c:v>2.1753481150208871</c:v>
                </c:pt>
                <c:pt idx="1492">
                  <c:v>2.1892926542197393</c:v>
                </c:pt>
                <c:pt idx="1493">
                  <c:v>2.153638863246111</c:v>
                </c:pt>
                <c:pt idx="1494">
                  <c:v>2.1499162241472103</c:v>
                </c:pt>
                <c:pt idx="1495">
                  <c:v>2.2056698090673774</c:v>
                </c:pt>
                <c:pt idx="1496">
                  <c:v>2.2110633356826161</c:v>
                </c:pt>
                <c:pt idx="1497">
                  <c:v>2.1874497635767192</c:v>
                </c:pt>
                <c:pt idx="1498">
                  <c:v>2.209097585663395</c:v>
                </c:pt>
                <c:pt idx="1499">
                  <c:v>2.2029054731028475</c:v>
                </c:pt>
                <c:pt idx="1500">
                  <c:v>2.1804836369461031</c:v>
                </c:pt>
                <c:pt idx="1501">
                  <c:v>2.1710726087290806</c:v>
                </c:pt>
                <c:pt idx="1502">
                  <c:v>2.164143339911325</c:v>
                </c:pt>
                <c:pt idx="1503">
                  <c:v>2.1629884617750328</c:v>
                </c:pt>
                <c:pt idx="1504">
                  <c:v>2.1993794090058691</c:v>
                </c:pt>
                <c:pt idx="1505">
                  <c:v>2.2390752734565216</c:v>
                </c:pt>
                <c:pt idx="1506">
                  <c:v>2.22607675145442</c:v>
                </c:pt>
                <c:pt idx="1507">
                  <c:v>2.2241232873728185</c:v>
                </c:pt>
                <c:pt idx="1508">
                  <c:v>2.2153756997872831</c:v>
                </c:pt>
                <c:pt idx="1509">
                  <c:v>2.2216415279735515</c:v>
                </c:pt>
                <c:pt idx="1510">
                  <c:v>2.2587204877111153</c:v>
                </c:pt>
                <c:pt idx="1511">
                  <c:v>2.3034781584612625</c:v>
                </c:pt>
                <c:pt idx="1512">
                  <c:v>2.3088716850765012</c:v>
                </c:pt>
                <c:pt idx="1513">
                  <c:v>2.326932013378098</c:v>
                </c:pt>
                <c:pt idx="1514">
                  <c:v>2.332018391552833</c:v>
                </c:pt>
                <c:pt idx="1515">
                  <c:v>2.3397462463158973</c:v>
                </c:pt>
                <c:pt idx="1516">
                  <c:v>2.351565318306466</c:v>
                </c:pt>
                <c:pt idx="1517">
                  <c:v>2.3493169917219818</c:v>
                </c:pt>
                <c:pt idx="1518">
                  <c:v>2.3425228682180479</c:v>
                </c:pt>
                <c:pt idx="1519">
                  <c:v>2.357351994925549</c:v>
                </c:pt>
                <c:pt idx="1520">
                  <c:v>2.3736554341474667</c:v>
                </c:pt>
                <c:pt idx="1521">
                  <c:v>2.3761249076091135</c:v>
                </c:pt>
                <c:pt idx="1522">
                  <c:v>2.4038296969425148</c:v>
                </c:pt>
                <c:pt idx="1523">
                  <c:v>2.3892708608626565</c:v>
                </c:pt>
                <c:pt idx="1524">
                  <c:v>2.3871699655296137</c:v>
                </c:pt>
                <c:pt idx="1525">
                  <c:v>2.4075523360414155</c:v>
                </c:pt>
                <c:pt idx="1526">
                  <c:v>2.3893814343012378</c:v>
                </c:pt>
                <c:pt idx="1527">
                  <c:v>2.3819115842281966</c:v>
                </c:pt>
                <c:pt idx="1528">
                  <c:v>2.3710876731848587</c:v>
                </c:pt>
                <c:pt idx="1529">
                  <c:v>2.3734834310207846</c:v>
                </c:pt>
                <c:pt idx="1530">
                  <c:v>2.3919000515133653</c:v>
                </c:pt>
                <c:pt idx="1531">
                  <c:v>2.3681636200312668</c:v>
                </c:pt>
                <c:pt idx="1532">
                  <c:v>2.365411570004357</c:v>
                </c:pt>
                <c:pt idx="1533">
                  <c:v>2.3194253054921963</c:v>
                </c:pt>
                <c:pt idx="1534">
                  <c:v>2.3420068588380021</c:v>
                </c:pt>
                <c:pt idx="1535">
                  <c:v>2.3235288086573207</c:v>
                </c:pt>
                <c:pt idx="1536">
                  <c:v>2.3009963990619955</c:v>
                </c:pt>
                <c:pt idx="1537">
                  <c:v>2.333124125938645</c:v>
                </c:pt>
                <c:pt idx="1538">
                  <c:v>2.357794288679874</c:v>
                </c:pt>
                <c:pt idx="1539">
                  <c:v>2.359465176196212</c:v>
                </c:pt>
                <c:pt idx="1540">
                  <c:v>2.3625366606012457</c:v>
                </c:pt>
                <c:pt idx="1541">
                  <c:v>2.3436777463543401</c:v>
                </c:pt>
                <c:pt idx="1542">
                  <c:v>2.3517741792460081</c:v>
                </c:pt>
                <c:pt idx="1543">
                  <c:v>2.3504841557958942</c:v>
                </c:pt>
                <c:pt idx="1544">
                  <c:v>2.3801178373356571</c:v>
                </c:pt>
                <c:pt idx="1545">
                  <c:v>2.3885828483559295</c:v>
                </c:pt>
                <c:pt idx="1546">
                  <c:v>2.4056971594607757</c:v>
                </c:pt>
                <c:pt idx="1547">
                  <c:v>2.3917403343243038</c:v>
                </c:pt>
                <c:pt idx="1548">
                  <c:v>2.3631755293574925</c:v>
                </c:pt>
                <c:pt idx="1549">
                  <c:v>2.3569588449217047</c:v>
                </c:pt>
                <c:pt idx="1550">
                  <c:v>2.3433583119762167</c:v>
                </c:pt>
                <c:pt idx="1551">
                  <c:v>2.3659767231348829</c:v>
                </c:pt>
                <c:pt idx="1552">
                  <c:v>2.3589368808785465</c:v>
                </c:pt>
                <c:pt idx="1553">
                  <c:v>2.3435180291652786</c:v>
                </c:pt>
                <c:pt idx="1554">
                  <c:v>2.3474618151413416</c:v>
                </c:pt>
                <c:pt idx="1555">
                  <c:v>2.3583594418103999</c:v>
                </c:pt>
                <c:pt idx="1556">
                  <c:v>2.3610254902739691</c:v>
                </c:pt>
                <c:pt idx="1557">
                  <c:v>2.3264405758732924</c:v>
                </c:pt>
                <c:pt idx="1558">
                  <c:v>2.3197324539326991</c:v>
                </c:pt>
                <c:pt idx="1559">
                  <c:v>2.3549930949024835</c:v>
                </c:pt>
                <c:pt idx="1560">
                  <c:v>2.3442551854224867</c:v>
                </c:pt>
                <c:pt idx="1561">
                  <c:v>2.3530273448832619</c:v>
                </c:pt>
                <c:pt idx="1562">
                  <c:v>2.3721074060073297</c:v>
                </c:pt>
                <c:pt idx="1563">
                  <c:v>2.3510984526769012</c:v>
                </c:pt>
                <c:pt idx="1564">
                  <c:v>2.3456066385607013</c:v>
                </c:pt>
                <c:pt idx="1565">
                  <c:v>2.3053456209795229</c:v>
                </c:pt>
                <c:pt idx="1566">
                  <c:v>2.3153463742023117</c:v>
                </c:pt>
                <c:pt idx="1567">
                  <c:v>2.3020775615725673</c:v>
                </c:pt>
                <c:pt idx="1568">
                  <c:v>2.3380016431738384</c:v>
                </c:pt>
                <c:pt idx="1569">
                  <c:v>2.3415277072708167</c:v>
                </c:pt>
                <c:pt idx="1570">
                  <c:v>2.3305440790384173</c:v>
                </c:pt>
                <c:pt idx="1571">
                  <c:v>2.3330504103129246</c:v>
                </c:pt>
                <c:pt idx="1572">
                  <c:v>2.3287380462082576</c:v>
                </c:pt>
                <c:pt idx="1573">
                  <c:v>2.355767108972552</c:v>
                </c:pt>
                <c:pt idx="1574">
                  <c:v>2.3305072212255569</c:v>
                </c:pt>
                <c:pt idx="1575">
                  <c:v>2.151562539788308</c:v>
                </c:pt>
                <c:pt idx="1576">
                  <c:v>2.2118619216279245</c:v>
                </c:pt>
                <c:pt idx="1577">
                  <c:v>2.214552541966734</c:v>
                </c:pt>
                <c:pt idx="1578">
                  <c:v>2.2491374563674107</c:v>
                </c:pt>
                <c:pt idx="1579">
                  <c:v>2.2208060842153818</c:v>
                </c:pt>
                <c:pt idx="1580">
                  <c:v>2.1991828340039468</c:v>
                </c:pt>
                <c:pt idx="1581">
                  <c:v>2.236667229682975</c:v>
                </c:pt>
                <c:pt idx="1582">
                  <c:v>2.2773336832056179</c:v>
                </c:pt>
                <c:pt idx="1583">
                  <c:v>2.2754416488121172</c:v>
                </c:pt>
                <c:pt idx="1584">
                  <c:v>2.2764368097593479</c:v>
                </c:pt>
                <c:pt idx="1585">
                  <c:v>2.3001486693662065</c:v>
                </c:pt>
                <c:pt idx="1586">
                  <c:v>2.3121888882339374</c:v>
                </c:pt>
                <c:pt idx="1587">
                  <c:v>2.324818832107435</c:v>
                </c:pt>
                <c:pt idx="1588">
                  <c:v>2.3426088697813889</c:v>
                </c:pt>
                <c:pt idx="1589">
                  <c:v>2.3588877371280659</c:v>
                </c:pt>
                <c:pt idx="1590">
                  <c:v>2.360448051205823</c:v>
                </c:pt>
                <c:pt idx="1591">
                  <c:v>2.3720214044439891</c:v>
                </c:pt>
                <c:pt idx="1592">
                  <c:v>2.355963683974474</c:v>
                </c:pt>
                <c:pt idx="1593">
                  <c:v>2.3224722180219892</c:v>
                </c:pt>
                <c:pt idx="1594">
                  <c:v>2.3341315728234964</c:v>
                </c:pt>
                <c:pt idx="1595">
                  <c:v>2.3561111152259158</c:v>
                </c:pt>
                <c:pt idx="1596">
                  <c:v>2.3526341948794181</c:v>
                </c:pt>
                <c:pt idx="1597">
                  <c:v>2.3423385791537457</c:v>
                </c:pt>
                <c:pt idx="1598">
                  <c:v>2.3648464168738306</c:v>
                </c:pt>
                <c:pt idx="1599">
                  <c:v>2.3768006341782209</c:v>
                </c:pt>
                <c:pt idx="1600">
                  <c:v>2.3579785777441762</c:v>
                </c:pt>
                <c:pt idx="1601">
                  <c:v>2.367979330966965</c:v>
                </c:pt>
                <c:pt idx="1602">
                  <c:v>2.3538013589533304</c:v>
                </c:pt>
                <c:pt idx="1603">
                  <c:v>2.3728199903892975</c:v>
                </c:pt>
                <c:pt idx="1604">
                  <c:v>2.369932795048566</c:v>
                </c:pt>
                <c:pt idx="1605">
                  <c:v>2.3621926543478819</c:v>
                </c:pt>
                <c:pt idx="1606">
                  <c:v>2.3401516822573618</c:v>
                </c:pt>
                <c:pt idx="1607">
                  <c:v>2.3455329229349804</c:v>
                </c:pt>
                <c:pt idx="1608">
                  <c:v>2.3617749324687973</c:v>
                </c:pt>
                <c:pt idx="1609">
                  <c:v>2.3678687575283837</c:v>
                </c:pt>
                <c:pt idx="1610">
                  <c:v>2.3493047057843617</c:v>
                </c:pt>
                <c:pt idx="1611">
                  <c:v>2.3520198979984115</c:v>
                </c:pt>
                <c:pt idx="1612">
                  <c:v>2.3534573526999667</c:v>
                </c:pt>
                <c:pt idx="1613">
                  <c:v>2.350914163612599</c:v>
                </c:pt>
                <c:pt idx="1614">
                  <c:v>2.3888408530459517</c:v>
                </c:pt>
                <c:pt idx="1615">
                  <c:v>2.3937306562187652</c:v>
                </c:pt>
                <c:pt idx="1616">
                  <c:v>2.393509509341603</c:v>
                </c:pt>
                <c:pt idx="1617">
                  <c:v>2.4050828625797687</c:v>
                </c:pt>
                <c:pt idx="1618">
                  <c:v>2.3701047981752477</c:v>
                </c:pt>
                <c:pt idx="1619">
                  <c:v>2.381125284220508</c:v>
                </c:pt>
                <c:pt idx="1620">
                  <c:v>2.3806215607780823</c:v>
                </c:pt>
                <c:pt idx="1621">
                  <c:v>2.3702399434890693</c:v>
                </c:pt>
                <c:pt idx="1622">
                  <c:v>2.3438251776057815</c:v>
                </c:pt>
                <c:pt idx="1623">
                  <c:v>2.3371661994156692</c:v>
                </c:pt>
                <c:pt idx="1624">
                  <c:v>2.3267600102514159</c:v>
                </c:pt>
                <c:pt idx="1625">
                  <c:v>2.32159991645096</c:v>
                </c:pt>
                <c:pt idx="1626">
                  <c:v>2.3459629307516852</c:v>
                </c:pt>
                <c:pt idx="1627">
                  <c:v>2.3524990495655964</c:v>
                </c:pt>
                <c:pt idx="1628">
                  <c:v>2.3419085713370413</c:v>
                </c:pt>
                <c:pt idx="1629">
                  <c:v>2.4024659578666805</c:v>
                </c:pt>
                <c:pt idx="1630">
                  <c:v>2.3899834452446247</c:v>
                </c:pt>
                <c:pt idx="1631">
                  <c:v>2.3970601453138212</c:v>
                </c:pt>
                <c:pt idx="1632">
                  <c:v>2.3888899967964328</c:v>
                </c:pt>
                <c:pt idx="1633">
                  <c:v>2.432271642533125</c:v>
                </c:pt>
                <c:pt idx="1634">
                  <c:v>2.4609715928137574</c:v>
                </c:pt>
                <c:pt idx="1635">
                  <c:v>2.4428989785745405</c:v>
                </c:pt>
                <c:pt idx="1636">
                  <c:v>2.4564257958943081</c:v>
                </c:pt>
                <c:pt idx="1637">
                  <c:v>2.5001514478843641</c:v>
                </c:pt>
                <c:pt idx="1638">
                  <c:v>2.5078424448345675</c:v>
                </c:pt>
                <c:pt idx="1639">
                  <c:v>2.5429065108024296</c:v>
                </c:pt>
                <c:pt idx="1640">
                  <c:v>2.5541604296624718</c:v>
                </c:pt>
                <c:pt idx="1641">
                  <c:v>2.5217746980958</c:v>
                </c:pt>
                <c:pt idx="1642">
                  <c:v>2.5137642667674722</c:v>
                </c:pt>
                <c:pt idx="1643">
                  <c:v>2.53284432789154</c:v>
                </c:pt>
                <c:pt idx="1644">
                  <c:v>2.5307311466208771</c:v>
                </c:pt>
                <c:pt idx="1645">
                  <c:v>2.518961218380789</c:v>
                </c:pt>
                <c:pt idx="1646">
                  <c:v>2.5210006840257315</c:v>
                </c:pt>
                <c:pt idx="1647">
                  <c:v>2.4865877727517365</c:v>
                </c:pt>
                <c:pt idx="1648">
                  <c:v>2.4655911053589277</c:v>
                </c:pt>
                <c:pt idx="1649">
                  <c:v>2.4827054164637739</c:v>
                </c:pt>
                <c:pt idx="1650">
                  <c:v>2.5025226338450501</c:v>
                </c:pt>
                <c:pt idx="1651">
                  <c:v>2.4982594134908638</c:v>
                </c:pt>
                <c:pt idx="1652">
                  <c:v>2.5197106605756172</c:v>
                </c:pt>
                <c:pt idx="1653">
                  <c:v>2.5193420824470132</c:v>
                </c:pt>
                <c:pt idx="1654">
                  <c:v>2.5274508012763013</c:v>
                </c:pt>
                <c:pt idx="1655">
                  <c:v>2.5453636983264563</c:v>
                </c:pt>
                <c:pt idx="1656">
                  <c:v>2.5337289154001903</c:v>
                </c:pt>
                <c:pt idx="1657">
                  <c:v>2.5188875027550677</c:v>
                </c:pt>
                <c:pt idx="1658">
                  <c:v>2.5231752949844948</c:v>
                </c:pt>
                <c:pt idx="1659">
                  <c:v>2.5257553418847225</c:v>
                </c:pt>
                <c:pt idx="1660">
                  <c:v>2.5394541623311722</c:v>
                </c:pt>
                <c:pt idx="1661">
                  <c:v>2.5063067026320511</c:v>
                </c:pt>
                <c:pt idx="1662">
                  <c:v>2.5074001510802426</c:v>
                </c:pt>
                <c:pt idx="1663">
                  <c:v>2.4514991349086341</c:v>
                </c:pt>
                <c:pt idx="1664">
                  <c:v>2.4729258101181473</c:v>
                </c:pt>
                <c:pt idx="1665">
                  <c:v>2.4680114350700939</c:v>
                </c:pt>
                <c:pt idx="1666">
                  <c:v>2.4543986161869857</c:v>
                </c:pt>
                <c:pt idx="1667">
                  <c:v>2.4414246660601249</c:v>
                </c:pt>
                <c:pt idx="1668">
                  <c:v>2.4354782722519799</c:v>
                </c:pt>
                <c:pt idx="1669">
                  <c:v>2.4515114208462543</c:v>
                </c:pt>
                <c:pt idx="1670">
                  <c:v>2.4754689992055154</c:v>
                </c:pt>
                <c:pt idx="1671">
                  <c:v>2.4673971381890873</c:v>
                </c:pt>
                <c:pt idx="1672">
                  <c:v>2.4331439441041547</c:v>
                </c:pt>
                <c:pt idx="1673">
                  <c:v>2.4430955535764629</c:v>
                </c:pt>
                <c:pt idx="1674">
                  <c:v>2.4676428569414903</c:v>
                </c:pt>
                <c:pt idx="1675">
                  <c:v>2.4786019132986494</c:v>
                </c:pt>
                <c:pt idx="1676">
                  <c:v>2.4989228541223509</c:v>
                </c:pt>
                <c:pt idx="1677">
                  <c:v>2.4769187398446912</c:v>
                </c:pt>
                <c:pt idx="1678">
                  <c:v>2.4809485273840948</c:v>
                </c:pt>
                <c:pt idx="1679">
                  <c:v>2.4862806243112328</c:v>
                </c:pt>
                <c:pt idx="1680">
                  <c:v>2.4684168710115588</c:v>
                </c:pt>
                <c:pt idx="1681">
                  <c:v>2.4536000302416774</c:v>
                </c:pt>
                <c:pt idx="1682">
                  <c:v>2.445098161408545</c:v>
                </c:pt>
                <c:pt idx="1683">
                  <c:v>2.446068750480535</c:v>
                </c:pt>
                <c:pt idx="1684">
                  <c:v>2.459472708424101</c:v>
                </c:pt>
                <c:pt idx="1685">
                  <c:v>2.4651979553550833</c:v>
                </c:pt>
                <c:pt idx="1686">
                  <c:v>2.4966745275378663</c:v>
                </c:pt>
                <c:pt idx="1687">
                  <c:v>2.5174991918039931</c:v>
                </c:pt>
                <c:pt idx="1688">
                  <c:v>2.5291954044183607</c:v>
                </c:pt>
                <c:pt idx="1689">
                  <c:v>2.5803417627309773</c:v>
                </c:pt>
                <c:pt idx="1690">
                  <c:v>2.6091154286373306</c:v>
                </c:pt>
                <c:pt idx="1691">
                  <c:v>2.6133295052410368</c:v>
                </c:pt>
                <c:pt idx="1692">
                  <c:v>2.6081202676900999</c:v>
                </c:pt>
                <c:pt idx="1693">
                  <c:v>2.6381716711089469</c:v>
                </c:pt>
                <c:pt idx="1694">
                  <c:v>2.6438846321023091</c:v>
                </c:pt>
                <c:pt idx="1695">
                  <c:v>2.6469929743202028</c:v>
                </c:pt>
                <c:pt idx="1696">
                  <c:v>2.6223719553294544</c:v>
                </c:pt>
                <c:pt idx="1697">
                  <c:v>2.6583206088059663</c:v>
                </c:pt>
                <c:pt idx="1698">
                  <c:v>2.6652253057484812</c:v>
                </c:pt>
                <c:pt idx="1699">
                  <c:v>2.6676702073348886</c:v>
                </c:pt>
                <c:pt idx="1700">
                  <c:v>2.6612200900843179</c:v>
                </c:pt>
                <c:pt idx="1701">
                  <c:v>2.6907554841231196</c:v>
                </c:pt>
                <c:pt idx="1702">
                  <c:v>2.6709505526794639</c:v>
                </c:pt>
                <c:pt idx="1703">
                  <c:v>2.643184333657961</c:v>
                </c:pt>
                <c:pt idx="1704">
                  <c:v>2.6392651195571388</c:v>
                </c:pt>
                <c:pt idx="1705">
                  <c:v>2.6421031711473901</c:v>
                </c:pt>
                <c:pt idx="1706">
                  <c:v>2.6226053881442373</c:v>
                </c:pt>
                <c:pt idx="1707">
                  <c:v>2.586472445603424</c:v>
                </c:pt>
                <c:pt idx="1708">
                  <c:v>2.6156269755760015</c:v>
                </c:pt>
                <c:pt idx="1709">
                  <c:v>2.5947900253722547</c:v>
                </c:pt>
                <c:pt idx="1710">
                  <c:v>2.6221139506394318</c:v>
                </c:pt>
                <c:pt idx="1711">
                  <c:v>2.6374713726645993</c:v>
                </c:pt>
                <c:pt idx="1712">
                  <c:v>2.6179735896614469</c:v>
                </c:pt>
                <c:pt idx="1713">
                  <c:v>2.5951586035008587</c:v>
                </c:pt>
                <c:pt idx="1714">
                  <c:v>2.5651440578948717</c:v>
                </c:pt>
                <c:pt idx="1715">
                  <c:v>2.5324634638253158</c:v>
                </c:pt>
                <c:pt idx="1716">
                  <c:v>2.5516909562008254</c:v>
                </c:pt>
                <c:pt idx="1717">
                  <c:v>2.5551187327968425</c:v>
                </c:pt>
                <c:pt idx="1718">
                  <c:v>2.5188875027550677</c:v>
                </c:pt>
                <c:pt idx="1719">
                  <c:v>2.5426853639252673</c:v>
                </c:pt>
                <c:pt idx="1720">
                  <c:v>2.5318983106947894</c:v>
                </c:pt>
                <c:pt idx="1721">
                  <c:v>2.5741250782951894</c:v>
                </c:pt>
                <c:pt idx="1722">
                  <c:v>2.5810174893000846</c:v>
                </c:pt>
                <c:pt idx="1723">
                  <c:v>2.5956868988185242</c:v>
                </c:pt>
                <c:pt idx="1724">
                  <c:v>2.6294117975857914</c:v>
                </c:pt>
                <c:pt idx="1725">
                  <c:v>2.6522390696840001</c:v>
                </c:pt>
                <c:pt idx="1726">
                  <c:v>2.6418943102078476</c:v>
                </c:pt>
                <c:pt idx="1727">
                  <c:v>2.6296698022758145</c:v>
                </c:pt>
                <c:pt idx="1728">
                  <c:v>2.6149881068197547</c:v>
                </c:pt>
                <c:pt idx="1729">
                  <c:v>2.6097542973935774</c:v>
                </c:pt>
                <c:pt idx="1730">
                  <c:v>2.611634045849458</c:v>
                </c:pt>
                <c:pt idx="1731">
                  <c:v>2.6112900395960938</c:v>
                </c:pt>
                <c:pt idx="1732">
                  <c:v>2.5954288941285015</c:v>
                </c:pt>
                <c:pt idx="1733">
                  <c:v>2.5896667893846588</c:v>
                </c:pt>
                <c:pt idx="1734">
                  <c:v>2.5599593922191755</c:v>
                </c:pt>
                <c:pt idx="1735">
                  <c:v>2.5730930595350987</c:v>
                </c:pt>
                <c:pt idx="1736">
                  <c:v>2.5843346924575203</c:v>
                </c:pt>
                <c:pt idx="1737">
                  <c:v>2.5742602236090111</c:v>
                </c:pt>
                <c:pt idx="1738">
                  <c:v>2.5407810435941465</c:v>
                </c:pt>
                <c:pt idx="1739">
                  <c:v>2.5648737672672288</c:v>
                </c:pt>
                <c:pt idx="1740">
                  <c:v>2.5949251706860763</c:v>
                </c:pt>
                <c:pt idx="1741">
                  <c:v>2.6146563865040111</c:v>
                </c:pt>
                <c:pt idx="1742">
                  <c:v>2.6158235505779235</c:v>
                </c:pt>
                <c:pt idx="1743">
                  <c:v>2.6441794946051922</c:v>
                </c:pt>
                <c:pt idx="1744">
                  <c:v>2.6376065179784205</c:v>
                </c:pt>
                <c:pt idx="1745">
                  <c:v>2.6339944523181011</c:v>
                </c:pt>
                <c:pt idx="1746">
                  <c:v>2.6076288301852943</c:v>
                </c:pt>
                <c:pt idx="1747">
                  <c:v>2.6100614458340807</c:v>
                </c:pt>
                <c:pt idx="1748">
                  <c:v>2.572663051718393</c:v>
                </c:pt>
                <c:pt idx="1749">
                  <c:v>2.5663112219687849</c:v>
                </c:pt>
                <c:pt idx="1750">
                  <c:v>2.5512118046336401</c:v>
                </c:pt>
                <c:pt idx="1751">
                  <c:v>2.5617285672364747</c:v>
                </c:pt>
                <c:pt idx="1752">
                  <c:v>2.5523175390194517</c:v>
                </c:pt>
                <c:pt idx="1753">
                  <c:v>2.5539761405981705</c:v>
                </c:pt>
                <c:pt idx="1754">
                  <c:v>2.5465062905251283</c:v>
                </c:pt>
                <c:pt idx="1755">
                  <c:v>2.5435330936210567</c:v>
                </c:pt>
                <c:pt idx="1756">
                  <c:v>2.5754273876829235</c:v>
                </c:pt>
                <c:pt idx="1757">
                  <c:v>2.5651440578948717</c:v>
                </c:pt>
                <c:pt idx="1758">
                  <c:v>2.5450811217611933</c:v>
                </c:pt>
                <c:pt idx="1759">
                  <c:v>2.521074399651452</c:v>
                </c:pt>
                <c:pt idx="1760">
                  <c:v>2.5314191591276045</c:v>
                </c:pt>
                <c:pt idx="1761">
                  <c:v>2.5473663061585383</c:v>
                </c:pt>
                <c:pt idx="1762">
                  <c:v>2.5768894142597194</c:v>
                </c:pt>
                <c:pt idx="1763">
                  <c:v>2.5925416987877701</c:v>
                </c:pt>
                <c:pt idx="1764">
                  <c:v>2.6011541410594838</c:v>
                </c:pt>
                <c:pt idx="1765">
                  <c:v>2.6314881210435939</c:v>
                </c:pt>
                <c:pt idx="1766">
                  <c:v>2.6150741083830957</c:v>
                </c:pt>
                <c:pt idx="1767">
                  <c:v>2.6541925337656012</c:v>
                </c:pt>
                <c:pt idx="1768">
                  <c:v>2.6690093745354826</c:v>
                </c:pt>
                <c:pt idx="1769">
                  <c:v>2.6877454294061867</c:v>
                </c:pt>
                <c:pt idx="1770">
                  <c:v>2.6749557683436276</c:v>
                </c:pt>
                <c:pt idx="1771">
                  <c:v>2.6665276151362156</c:v>
                </c:pt>
                <c:pt idx="1772">
                  <c:v>2.6659256041928292</c:v>
                </c:pt>
                <c:pt idx="1773">
                  <c:v>2.6739728933340166</c:v>
                </c:pt>
                <c:pt idx="1774">
                  <c:v>2.6944781232220198</c:v>
                </c:pt>
                <c:pt idx="1775">
                  <c:v>2.7013705342269154</c:v>
                </c:pt>
                <c:pt idx="1776">
                  <c:v>2.6807670168379509</c:v>
                </c:pt>
                <c:pt idx="1777">
                  <c:v>2.6970827419974888</c:v>
                </c:pt>
                <c:pt idx="1778">
                  <c:v>2.6826590512314512</c:v>
                </c:pt>
                <c:pt idx="1779">
                  <c:v>2.7011125295368923</c:v>
                </c:pt>
                <c:pt idx="1780">
                  <c:v>2.6795507090135571</c:v>
                </c:pt>
                <c:pt idx="1781">
                  <c:v>2.6917629310079705</c:v>
                </c:pt>
                <c:pt idx="1782">
                  <c:v>2.7091475327404595</c:v>
                </c:pt>
                <c:pt idx="1783">
                  <c:v>2.716199660934417</c:v>
                </c:pt>
                <c:pt idx="1784">
                  <c:v>2.731753657961506</c:v>
                </c:pt>
                <c:pt idx="1785">
                  <c:v>2.7421229893128989</c:v>
                </c:pt>
                <c:pt idx="1786">
                  <c:v>2.7660928536097797</c:v>
                </c:pt>
                <c:pt idx="1787">
                  <c:v>2.7637216676490941</c:v>
                </c:pt>
                <c:pt idx="1788">
                  <c:v>2.7347637126784385</c:v>
                </c:pt>
                <c:pt idx="1789">
                  <c:v>2.7296036188779822</c:v>
                </c:pt>
                <c:pt idx="1790">
                  <c:v>2.7377983392706122</c:v>
                </c:pt>
                <c:pt idx="1791">
                  <c:v>2.756632681642277</c:v>
                </c:pt>
                <c:pt idx="1792">
                  <c:v>2.7179811218893359</c:v>
                </c:pt>
                <c:pt idx="1793">
                  <c:v>2.6922912263256364</c:v>
                </c:pt>
                <c:pt idx="1794">
                  <c:v>2.7269252844767937</c:v>
                </c:pt>
                <c:pt idx="1795">
                  <c:v>2.706014618647326</c:v>
                </c:pt>
                <c:pt idx="1796">
                  <c:v>2.6947115560368027</c:v>
                </c:pt>
                <c:pt idx="1797">
                  <c:v>2.7191360000256286</c:v>
                </c:pt>
                <c:pt idx="1798">
                  <c:v>2.7019356873574414</c:v>
                </c:pt>
                <c:pt idx="1799">
                  <c:v>2.7185462750198623</c:v>
                </c:pt>
                <c:pt idx="1800">
                  <c:v>2.7374543330172481</c:v>
                </c:pt>
                <c:pt idx="1801">
                  <c:v>2.7448013237140878</c:v>
                </c:pt>
                <c:pt idx="1802">
                  <c:v>2.7349971454932214</c:v>
                </c:pt>
                <c:pt idx="1803">
                  <c:v>2.7333999736026042</c:v>
                </c:pt>
                <c:pt idx="1804">
                  <c:v>2.7265689922858098</c:v>
                </c:pt>
                <c:pt idx="1805">
                  <c:v>2.7263109875957872</c:v>
                </c:pt>
                <c:pt idx="1806">
                  <c:v>2.7154133609267279</c:v>
                </c:pt>
                <c:pt idx="1807">
                  <c:v>2.7408698236756455</c:v>
                </c:pt>
                <c:pt idx="1808">
                  <c:v>2.7282767376150083</c:v>
                </c:pt>
                <c:pt idx="1809">
                  <c:v>2.717661687511213</c:v>
                </c:pt>
                <c:pt idx="1810">
                  <c:v>2.7322696673415519</c:v>
                </c:pt>
                <c:pt idx="1811">
                  <c:v>2.7428601455701069</c:v>
                </c:pt>
                <c:pt idx="1812">
                  <c:v>2.7337931236064481</c:v>
                </c:pt>
                <c:pt idx="1813">
                  <c:v>2.7635988082728926</c:v>
                </c:pt>
                <c:pt idx="1814">
                  <c:v>2.7733169849304184</c:v>
                </c:pt>
                <c:pt idx="1815">
                  <c:v>2.7711055161587947</c:v>
                </c:pt>
                <c:pt idx="1816">
                  <c:v>2.7711423739716547</c:v>
                </c:pt>
                <c:pt idx="1817">
                  <c:v>2.7813274162587458</c:v>
                </c:pt>
                <c:pt idx="1818">
                  <c:v>2.7660191379840593</c:v>
                </c:pt>
                <c:pt idx="1819">
                  <c:v>2.758991581665343</c:v>
                </c:pt>
                <c:pt idx="1820">
                  <c:v>2.7679726020656603</c:v>
                </c:pt>
                <c:pt idx="1821">
                  <c:v>2.744285314334042</c:v>
                </c:pt>
                <c:pt idx="1822">
                  <c:v>2.7467916456085493</c:v>
                </c:pt>
                <c:pt idx="1823">
                  <c:v>2.7459807737256208</c:v>
                </c:pt>
                <c:pt idx="1824">
                  <c:v>2.7663877161126633</c:v>
                </c:pt>
                <c:pt idx="1825">
                  <c:v>2.772223536482227</c:v>
                </c:pt>
                <c:pt idx="1826">
                  <c:v>2.7721252489812658</c:v>
                </c:pt>
                <c:pt idx="1827">
                  <c:v>2.7694837723929369</c:v>
                </c:pt>
                <c:pt idx="1828">
                  <c:v>2.7677268833132578</c:v>
                </c:pt>
                <c:pt idx="1829">
                  <c:v>2.7787473693585181</c:v>
                </c:pt>
                <c:pt idx="1830">
                  <c:v>2.7812045568825448</c:v>
                </c:pt>
                <c:pt idx="1831">
                  <c:v>2.7878881069478973</c:v>
                </c:pt>
                <c:pt idx="1832">
                  <c:v>2.7626405051385219</c:v>
                </c:pt>
                <c:pt idx="1833">
                  <c:v>2.7806394037520183</c:v>
                </c:pt>
                <c:pt idx="1834">
                  <c:v>2.7668177239293676</c:v>
                </c:pt>
                <c:pt idx="1835">
                  <c:v>2.7876915319459754</c:v>
                </c:pt>
                <c:pt idx="1836">
                  <c:v>2.792421617929727</c:v>
                </c:pt>
                <c:pt idx="1837">
                  <c:v>2.7923724741792459</c:v>
                </c:pt>
                <c:pt idx="1838">
                  <c:v>2.7939450741946232</c:v>
                </c:pt>
                <c:pt idx="1839">
                  <c:v>2.8135165728234965</c:v>
                </c:pt>
                <c:pt idx="1840">
                  <c:v>2.8144625900202467</c:v>
                </c:pt>
                <c:pt idx="1841">
                  <c:v>2.8082704774596996</c:v>
                </c:pt>
                <c:pt idx="1842">
                  <c:v>2.791279025731054</c:v>
                </c:pt>
                <c:pt idx="1843">
                  <c:v>2.7941293632589255</c:v>
                </c:pt>
                <c:pt idx="1844">
                  <c:v>2.7897924272790173</c:v>
                </c:pt>
                <c:pt idx="1845">
                  <c:v>2.7752704490120199</c:v>
                </c:pt>
                <c:pt idx="1846">
                  <c:v>2.7960582554652862</c:v>
                </c:pt>
                <c:pt idx="1847">
                  <c:v>2.8010217742638202</c:v>
                </c:pt>
                <c:pt idx="1848">
                  <c:v>2.8017589305210282</c:v>
                </c:pt>
                <c:pt idx="1849">
                  <c:v>2.7947682320151719</c:v>
                </c:pt>
                <c:pt idx="1850">
                  <c:v>2.7741647146262078</c:v>
                </c:pt>
                <c:pt idx="1851">
                  <c:v>2.7262864157205469</c:v>
                </c:pt>
                <c:pt idx="1852">
                  <c:v>2.7203400219124019</c:v>
                </c:pt>
                <c:pt idx="1853">
                  <c:v>2.7466810721699684</c:v>
                </c:pt>
                <c:pt idx="1854">
                  <c:v>2.7470496502985724</c:v>
                </c:pt>
                <c:pt idx="1855">
                  <c:v>2.7623825004484992</c:v>
                </c:pt>
                <c:pt idx="1856">
                  <c:v>2.7511162956508368</c:v>
                </c:pt>
                <c:pt idx="1857">
                  <c:v>2.7437815908916168</c:v>
                </c:pt>
                <c:pt idx="1858">
                  <c:v>2.7776170630974653</c:v>
                </c:pt>
                <c:pt idx="1859">
                  <c:v>2.7990928820574594</c:v>
                </c:pt>
                <c:pt idx="1860">
                  <c:v>2.7822365756426359</c:v>
                </c:pt>
                <c:pt idx="1861">
                  <c:v>2.8036632508521491</c:v>
                </c:pt>
                <c:pt idx="1862">
                  <c:v>2.8117842556190573</c:v>
                </c:pt>
                <c:pt idx="1863">
                  <c:v>2.8084670524616215</c:v>
                </c:pt>
                <c:pt idx="1864">
                  <c:v>2.8190329588149363</c:v>
                </c:pt>
                <c:pt idx="1865">
                  <c:v>2.8331617870780903</c:v>
                </c:pt>
                <c:pt idx="1866">
                  <c:v>2.8295497214177709</c:v>
                </c:pt>
                <c:pt idx="1867">
                  <c:v>2.8593308342089752</c:v>
                </c:pt>
                <c:pt idx="1868">
                  <c:v>2.8474011887798256</c:v>
                </c:pt>
                <c:pt idx="1869">
                  <c:v>2.8416759418488424</c:v>
                </c:pt>
                <c:pt idx="1870">
                  <c:v>2.8791971953407312</c:v>
                </c:pt>
                <c:pt idx="1871">
                  <c:v>2.8803397875394041</c:v>
                </c:pt>
                <c:pt idx="1872">
                  <c:v>2.9003044361721217</c:v>
                </c:pt>
                <c:pt idx="1873">
                  <c:v>2.9319038677311053</c:v>
                </c:pt>
                <c:pt idx="1874">
                  <c:v>2.9564880289089932</c:v>
                </c:pt>
                <c:pt idx="1875">
                  <c:v>2.9524950991824497</c:v>
                </c:pt>
                <c:pt idx="1876">
                  <c:v>2.9680490962095387</c:v>
                </c:pt>
                <c:pt idx="1877">
                  <c:v>3.0117133185114944</c:v>
                </c:pt>
                <c:pt idx="1878">
                  <c:v>3.0257438592736872</c:v>
                </c:pt>
                <c:pt idx="1879">
                  <c:v>3.0436813281990824</c:v>
                </c:pt>
                <c:pt idx="1880">
                  <c:v>3.0160871123042616</c:v>
                </c:pt>
                <c:pt idx="1881">
                  <c:v>3.0255349983341451</c:v>
                </c:pt>
                <c:pt idx="1882">
                  <c:v>3.0084944028550193</c:v>
                </c:pt>
                <c:pt idx="1883">
                  <c:v>3.0030025887388199</c:v>
                </c:pt>
                <c:pt idx="1884">
                  <c:v>3.0107304435018838</c:v>
                </c:pt>
                <c:pt idx="1885">
                  <c:v>2.9846965416848206</c:v>
                </c:pt>
                <c:pt idx="1886">
                  <c:v>3.0160502544914016</c:v>
                </c:pt>
                <c:pt idx="1887">
                  <c:v>3.031026812450345</c:v>
                </c:pt>
                <c:pt idx="1888">
                  <c:v>3.0461385157231096</c:v>
                </c:pt>
                <c:pt idx="1889">
                  <c:v>3.0739047347446116</c:v>
                </c:pt>
                <c:pt idx="1890">
                  <c:v>3.0647148534047512</c:v>
                </c:pt>
                <c:pt idx="1891">
                  <c:v>3.0779099504087752</c:v>
                </c:pt>
                <c:pt idx="1892">
                  <c:v>3.0728112862964196</c:v>
                </c:pt>
                <c:pt idx="1893">
                  <c:v>3.076828787898203</c:v>
                </c:pt>
                <c:pt idx="1894">
                  <c:v>3.0381649422076427</c:v>
                </c:pt>
                <c:pt idx="1895">
                  <c:v>3.0375629312642558</c:v>
                </c:pt>
                <c:pt idx="1896">
                  <c:v>3.0476005422999051</c:v>
                </c:pt>
                <c:pt idx="1897">
                  <c:v>3.0295279280606882</c:v>
                </c:pt>
                <c:pt idx="1898">
                  <c:v>3.0333611405981702</c:v>
                </c:pt>
                <c:pt idx="1899">
                  <c:v>3.0436813281990824</c:v>
                </c:pt>
                <c:pt idx="1900">
                  <c:v>3.0422315875599071</c:v>
                </c:pt>
                <c:pt idx="1901">
                  <c:v>3.0207680545375326</c:v>
                </c:pt>
                <c:pt idx="1902">
                  <c:v>3.0416295766165198</c:v>
                </c:pt>
                <c:pt idx="1903">
                  <c:v>3.0340491531048976</c:v>
                </c:pt>
                <c:pt idx="1904">
                  <c:v>3.0469985313565187</c:v>
                </c:pt>
                <c:pt idx="1905">
                  <c:v>3.027967613982931</c:v>
                </c:pt>
                <c:pt idx="1906">
                  <c:v>3.0417032922422411</c:v>
                </c:pt>
                <c:pt idx="1907">
                  <c:v>3.0424281625618286</c:v>
                </c:pt>
                <c:pt idx="1908">
                  <c:v>3.0462982329121711</c:v>
                </c:pt>
                <c:pt idx="1909">
                  <c:v>3.0294419264973476</c:v>
                </c:pt>
                <c:pt idx="1910">
                  <c:v>2.9708502899869296</c:v>
                </c:pt>
                <c:pt idx="1911">
                  <c:v>2.9388454224864811</c:v>
                </c:pt>
                <c:pt idx="1912">
                  <c:v>2.9588715008072994</c:v>
                </c:pt>
                <c:pt idx="1913">
                  <c:v>2.9507873538532512</c:v>
                </c:pt>
                <c:pt idx="1914">
                  <c:v>2.9678648071452369</c:v>
                </c:pt>
                <c:pt idx="1915">
                  <c:v>2.9458115491170971</c:v>
                </c:pt>
                <c:pt idx="1916">
                  <c:v>2.9572989007919217</c:v>
                </c:pt>
                <c:pt idx="1917">
                  <c:v>2.9269526348701915</c:v>
                </c:pt>
                <c:pt idx="1918">
                  <c:v>2.8780423172044394</c:v>
                </c:pt>
                <c:pt idx="1919">
                  <c:v>2.8665181077167534</c:v>
                </c:pt>
                <c:pt idx="1920">
                  <c:v>2.8442437028114509</c:v>
                </c:pt>
                <c:pt idx="1921">
                  <c:v>2.8714201968271866</c:v>
                </c:pt>
                <c:pt idx="1922">
                  <c:v>2.8849347282093336</c:v>
                </c:pt>
                <c:pt idx="1923">
                  <c:v>2.8971715220789873</c:v>
                </c:pt>
                <c:pt idx="1924">
                  <c:v>2.9018033205617777</c:v>
                </c:pt>
                <c:pt idx="1925">
                  <c:v>2.8906968329531768</c:v>
                </c:pt>
                <c:pt idx="1926">
                  <c:v>2.8933137376662654</c:v>
                </c:pt>
                <c:pt idx="1927">
                  <c:v>2.9106491956482738</c:v>
                </c:pt>
                <c:pt idx="1928">
                  <c:v>2.9326410239883134</c:v>
                </c:pt>
                <c:pt idx="1929">
                  <c:v>2.9681842415233604</c:v>
                </c:pt>
                <c:pt idx="1930">
                  <c:v>2.9947955824085701</c:v>
                </c:pt>
                <c:pt idx="1931">
                  <c:v>3.0082486841026168</c:v>
                </c:pt>
                <c:pt idx="1932">
                  <c:v>2.990630649555345</c:v>
                </c:pt>
                <c:pt idx="1933">
                  <c:v>3.0094158481765296</c:v>
                </c:pt>
                <c:pt idx="1934">
                  <c:v>3.0477725454265867</c:v>
                </c:pt>
                <c:pt idx="1935">
                  <c:v>3.0417032922422411</c:v>
                </c:pt>
                <c:pt idx="1936">
                  <c:v>3.0318253983956533</c:v>
                </c:pt>
                <c:pt idx="1937">
                  <c:v>3.0333242827853097</c:v>
                </c:pt>
                <c:pt idx="1938">
                  <c:v>3.0491731423152824</c:v>
                </c:pt>
                <c:pt idx="1939">
                  <c:v>3.0416050047412799</c:v>
                </c:pt>
                <c:pt idx="1940">
                  <c:v>3.0622576658807246</c:v>
                </c:pt>
                <c:pt idx="1941">
                  <c:v>3.0895447333350416</c:v>
                </c:pt>
                <c:pt idx="1942">
                  <c:v>3.0791999738588895</c:v>
                </c:pt>
                <c:pt idx="1943">
                  <c:v>3.0837826285911993</c:v>
                </c:pt>
                <c:pt idx="1944">
                  <c:v>3.0503034485763347</c:v>
                </c:pt>
                <c:pt idx="1945">
                  <c:v>3.0450696391501579</c:v>
                </c:pt>
                <c:pt idx="1946">
                  <c:v>3.0275744639790876</c:v>
                </c:pt>
                <c:pt idx="1947">
                  <c:v>2.9997836730823444</c:v>
                </c:pt>
                <c:pt idx="1948">
                  <c:v>2.9984076480688895</c:v>
                </c:pt>
                <c:pt idx="1949">
                  <c:v>3.0143179372869628</c:v>
                </c:pt>
                <c:pt idx="1950">
                  <c:v>3.0074132403444476</c:v>
                </c:pt>
                <c:pt idx="1951">
                  <c:v>2.9999679621466466</c:v>
                </c:pt>
                <c:pt idx="1952">
                  <c:v>2.9905446479920039</c:v>
                </c:pt>
                <c:pt idx="1953">
                  <c:v>2.9471015725672114</c:v>
                </c:pt>
                <c:pt idx="1954">
                  <c:v>2.9338327599374665</c:v>
                </c:pt>
                <c:pt idx="1955">
                  <c:v>2.9283655176965073</c:v>
                </c:pt>
                <c:pt idx="1956">
                  <c:v>2.9403197350008967</c:v>
                </c:pt>
                <c:pt idx="1957">
                  <c:v>2.929925831774264</c:v>
                </c:pt>
                <c:pt idx="1958">
                  <c:v>2.9467452803762266</c:v>
                </c:pt>
                <c:pt idx="1959">
                  <c:v>2.9694496930982339</c:v>
                </c:pt>
                <c:pt idx="1960">
                  <c:v>2.9790450103795587</c:v>
                </c:pt>
                <c:pt idx="1961">
                  <c:v>2.9565617445347137</c:v>
                </c:pt>
                <c:pt idx="1962">
                  <c:v>2.9704694259207054</c:v>
                </c:pt>
                <c:pt idx="1963">
                  <c:v>3.0170577013762525</c:v>
                </c:pt>
                <c:pt idx="1964">
                  <c:v>3.0466790969783952</c:v>
                </c:pt>
                <c:pt idx="1965">
                  <c:v>3.0435584688228814</c:v>
                </c:pt>
                <c:pt idx="1966">
                  <c:v>3.0399218312873217</c:v>
                </c:pt>
                <c:pt idx="1967">
                  <c:v>3.0715826925344061</c:v>
                </c:pt>
                <c:pt idx="1968">
                  <c:v>3.0806988582485455</c:v>
                </c:pt>
                <c:pt idx="1969">
                  <c:v>3.098415180296779</c:v>
                </c:pt>
                <c:pt idx="1970">
                  <c:v>3.0844214973474466</c:v>
                </c:pt>
                <c:pt idx="1971">
                  <c:v>3.0856623770470795</c:v>
                </c:pt>
                <c:pt idx="1972">
                  <c:v>3.1303709040467464</c:v>
                </c:pt>
                <c:pt idx="1973">
                  <c:v>3.1455194651323715</c:v>
                </c:pt>
                <c:pt idx="1974">
                  <c:v>3.1251125227453294</c:v>
                </c:pt>
                <c:pt idx="1975">
                  <c:v>3.1544021980317281</c:v>
                </c:pt>
                <c:pt idx="1976">
                  <c:v>3.1864070655321766</c:v>
                </c:pt>
                <c:pt idx="1977">
                  <c:v>3.2240020346497857</c:v>
                </c:pt>
                <c:pt idx="1978">
                  <c:v>3.2658479381839616</c:v>
                </c:pt>
                <c:pt idx="1979">
                  <c:v>3.2374305644685926</c:v>
                </c:pt>
                <c:pt idx="1980">
                  <c:v>3.2188419408493298</c:v>
                </c:pt>
                <c:pt idx="1981">
                  <c:v>3.2339413581844743</c:v>
                </c:pt>
                <c:pt idx="1982">
                  <c:v>3.2207954049309313</c:v>
                </c:pt>
                <c:pt idx="1983">
                  <c:v>3.1986684312770706</c:v>
                </c:pt>
                <c:pt idx="1984">
                  <c:v>3.2190385158512518</c:v>
                </c:pt>
                <c:pt idx="1985">
                  <c:v>3.2023050688126298</c:v>
                </c:pt>
                <c:pt idx="1986">
                  <c:v>3.2421483645147235</c:v>
                </c:pt>
                <c:pt idx="1987">
                  <c:v>3.2381800066634203</c:v>
                </c:pt>
                <c:pt idx="1988">
                  <c:v>3.2330444847382043</c:v>
                </c:pt>
                <c:pt idx="1989">
                  <c:v>3.2344082238140395</c:v>
                </c:pt>
                <c:pt idx="1990">
                  <c:v>3.2447284114149522</c:v>
                </c:pt>
                <c:pt idx="1991">
                  <c:v>3.2228717283887338</c:v>
                </c:pt>
                <c:pt idx="1992">
                  <c:v>3.2096029157589894</c:v>
                </c:pt>
                <c:pt idx="1993">
                  <c:v>3.204688540710936</c:v>
                </c:pt>
                <c:pt idx="1994">
                  <c:v>3.206273426663933</c:v>
                </c:pt>
                <c:pt idx="1995">
                  <c:v>3.2222328596324865</c:v>
                </c:pt>
                <c:pt idx="1996">
                  <c:v>3.1723396669571238</c:v>
                </c:pt>
                <c:pt idx="1997">
                  <c:v>3.1924517468412827</c:v>
                </c:pt>
                <c:pt idx="1998">
                  <c:v>3.2023173547502495</c:v>
                </c:pt>
                <c:pt idx="1999">
                  <c:v>3.2334253488044289</c:v>
                </c:pt>
                <c:pt idx="2000">
                  <c:v>3.2487827708295955</c:v>
                </c:pt>
                <c:pt idx="2001">
                  <c:v>3.2409074848150898</c:v>
                </c:pt>
                <c:pt idx="2002">
                  <c:v>3.2592872474948105</c:v>
                </c:pt>
                <c:pt idx="2003">
                  <c:v>3.2696811507214436</c:v>
                </c:pt>
                <c:pt idx="2004">
                  <c:v>3.3026811791691224</c:v>
                </c:pt>
                <c:pt idx="2005">
                  <c:v>3.3139350980291655</c:v>
                </c:pt>
                <c:pt idx="2006">
                  <c:v>3.341173021733002</c:v>
                </c:pt>
                <c:pt idx="2007">
                  <c:v>3.3553509937466366</c:v>
                </c:pt>
                <c:pt idx="2008">
                  <c:v>3.3716790048437941</c:v>
                </c:pt>
                <c:pt idx="2009">
                  <c:v>3.375450787693175</c:v>
                </c:pt>
                <c:pt idx="2010">
                  <c:v>3.3816551861913431</c:v>
                </c:pt>
                <c:pt idx="2011">
                  <c:v>3.3768145267690097</c:v>
                </c:pt>
                <c:pt idx="2012">
                  <c:v>3.3850583909121199</c:v>
                </c:pt>
                <c:pt idx="2013">
                  <c:v>3.3901447690868549</c:v>
                </c:pt>
                <c:pt idx="2014">
                  <c:v>3.4145692130756813</c:v>
                </c:pt>
                <c:pt idx="2015">
                  <c:v>3.4064727801840129</c:v>
                </c:pt>
                <c:pt idx="2016">
                  <c:v>3.4356150242189702</c:v>
                </c:pt>
                <c:pt idx="2017">
                  <c:v>3.4340792820164538</c:v>
                </c:pt>
                <c:pt idx="2018">
                  <c:v>3.4839479028165763</c:v>
                </c:pt>
                <c:pt idx="2019">
                  <c:v>3.5136552999820605</c:v>
                </c:pt>
                <c:pt idx="2020">
                  <c:v>3.5357699876983011</c:v>
                </c:pt>
                <c:pt idx="2021">
                  <c:v>3.6022860539737054</c:v>
                </c:pt>
                <c:pt idx="2022">
                  <c:v>3.6189334994489863</c:v>
                </c:pt>
                <c:pt idx="2023">
                  <c:v>3.6210343947820296</c:v>
                </c:pt>
                <c:pt idx="2024">
                  <c:v>3.6326446058330557</c:v>
                </c:pt>
                <c:pt idx="2025">
                  <c:v>3.6965683392706121</c:v>
                </c:pt>
                <c:pt idx="2026">
                  <c:v>3.7269883208180632</c:v>
                </c:pt>
                <c:pt idx="2027">
                  <c:v>3.7033133190240655</c:v>
                </c:pt>
                <c:pt idx="2028">
                  <c:v>3.6858304297906148</c:v>
                </c:pt>
                <c:pt idx="2029">
                  <c:v>3.6961874752043871</c:v>
                </c:pt>
                <c:pt idx="2030">
                  <c:v>3.7110780315999903</c:v>
                </c:pt>
                <c:pt idx="2031">
                  <c:v>3.6387998605807428</c:v>
                </c:pt>
                <c:pt idx="2032">
                  <c:v>3.6678315311771188</c:v>
                </c:pt>
                <c:pt idx="2033">
                  <c:v>3.6972686377149593</c:v>
                </c:pt>
                <c:pt idx="2034">
                  <c:v>3.6921085439145034</c:v>
                </c:pt>
                <c:pt idx="2035">
                  <c:v>3.6404953199723211</c:v>
                </c:pt>
                <c:pt idx="2036">
                  <c:v>3.6438125231297578</c:v>
                </c:pt>
                <c:pt idx="2037">
                  <c:v>3.6825623703836596</c:v>
                </c:pt>
                <c:pt idx="2038">
                  <c:v>3.7079819753197163</c:v>
                </c:pt>
                <c:pt idx="2039">
                  <c:v>3.6739253562367051</c:v>
                </c:pt>
                <c:pt idx="2040">
                  <c:v>3.6680526780542815</c:v>
                </c:pt>
                <c:pt idx="2041">
                  <c:v>3.6484811794254082</c:v>
                </c:pt>
                <c:pt idx="2042">
                  <c:v>3.6828203750736823</c:v>
                </c:pt>
                <c:pt idx="2043">
                  <c:v>3.7193710394935802</c:v>
                </c:pt>
                <c:pt idx="2044">
                  <c:v>3.7203293426279505</c:v>
                </c:pt>
                <c:pt idx="2045">
                  <c:v>3.7211402145108794</c:v>
                </c:pt>
                <c:pt idx="2046">
                  <c:v>3.7491398663471647</c:v>
                </c:pt>
                <c:pt idx="2047">
                  <c:v>3.6997381111766066</c:v>
                </c:pt>
                <c:pt idx="2048">
                  <c:v>3.7483781382147159</c:v>
                </c:pt>
                <c:pt idx="2049">
                  <c:v>3.7580717429970014</c:v>
                </c:pt>
                <c:pt idx="2050">
                  <c:v>3.7525676429431818</c:v>
                </c:pt>
                <c:pt idx="2051">
                  <c:v>3.6379029871344737</c:v>
                </c:pt>
                <c:pt idx="2052">
                  <c:v>3.6457537012737387</c:v>
                </c:pt>
                <c:pt idx="2053">
                  <c:v>3.5241106328967939</c:v>
                </c:pt>
                <c:pt idx="2054">
                  <c:v>3.3513457780824729</c:v>
                </c:pt>
                <c:pt idx="2055">
                  <c:v>3.3459891092800942</c:v>
                </c:pt>
                <c:pt idx="2056">
                  <c:v>3.4049370379814961</c:v>
                </c:pt>
                <c:pt idx="2057">
                  <c:v>3.4019269832645636</c:v>
                </c:pt>
                <c:pt idx="2058">
                  <c:v>3.3860166940464906</c:v>
                </c:pt>
                <c:pt idx="2059">
                  <c:v>3.2997694119531511</c:v>
                </c:pt>
                <c:pt idx="2060">
                  <c:v>3.0955648427689075</c:v>
                </c:pt>
                <c:pt idx="2061">
                  <c:v>3.0480551219918497</c:v>
                </c:pt>
                <c:pt idx="2062">
                  <c:v>2.7643359645301007</c:v>
                </c:pt>
                <c:pt idx="2063">
                  <c:v>2.7585247160357773</c:v>
                </c:pt>
                <c:pt idx="2064">
                  <c:v>2.7169245312540045</c:v>
                </c:pt>
                <c:pt idx="2065">
                  <c:v>2.6854111012583619</c:v>
                </c:pt>
                <c:pt idx="2066">
                  <c:v>2.544122818626823</c:v>
                </c:pt>
                <c:pt idx="2067">
                  <c:v>2.7060023327097054</c:v>
                </c:pt>
                <c:pt idx="2068">
                  <c:v>2.7718795302288628</c:v>
                </c:pt>
                <c:pt idx="2069">
                  <c:v>2.7146762046695199</c:v>
                </c:pt>
                <c:pt idx="2070">
                  <c:v>2.9267314879930288</c:v>
                </c:pt>
                <c:pt idx="2071">
                  <c:v>2.9849914041877037</c:v>
                </c:pt>
                <c:pt idx="2072">
                  <c:v>3.0111973091314486</c:v>
                </c:pt>
                <c:pt idx="2073">
                  <c:v>2.9069142706117534</c:v>
                </c:pt>
                <c:pt idx="2074">
                  <c:v>2.9505416351008482</c:v>
                </c:pt>
                <c:pt idx="2075">
                  <c:v>3.0493942891924446</c:v>
                </c:pt>
                <c:pt idx="2076">
                  <c:v>2.9998573887080653</c:v>
                </c:pt>
                <c:pt idx="2077">
                  <c:v>3.0524780595350984</c:v>
                </c:pt>
                <c:pt idx="2078">
                  <c:v>3.0873578364386582</c:v>
                </c:pt>
                <c:pt idx="2079">
                  <c:v>3.195842665624439</c:v>
                </c:pt>
                <c:pt idx="2080">
                  <c:v>3.2063717141648937</c:v>
                </c:pt>
                <c:pt idx="2081">
                  <c:v>3.2749026742100003</c:v>
                </c:pt>
                <c:pt idx="2082">
                  <c:v>3.3140825292806069</c:v>
                </c:pt>
                <c:pt idx="2083">
                  <c:v>3.2956904806632661</c:v>
                </c:pt>
                <c:pt idx="2084">
                  <c:v>3.2446792676644711</c:v>
                </c:pt>
                <c:pt idx="2085">
                  <c:v>3.2606387006330251</c:v>
                </c:pt>
                <c:pt idx="2086">
                  <c:v>3.1169055164150796</c:v>
                </c:pt>
                <c:pt idx="2087">
                  <c:v>3.1280857196494019</c:v>
                </c:pt>
                <c:pt idx="2088">
                  <c:v>3.1536158980240394</c:v>
                </c:pt>
                <c:pt idx="2089">
                  <c:v>3.1497581136113175</c:v>
                </c:pt>
                <c:pt idx="2090">
                  <c:v>3.1080719272662041</c:v>
                </c:pt>
                <c:pt idx="2091">
                  <c:v>3.18945397806197</c:v>
                </c:pt>
                <c:pt idx="2092">
                  <c:v>3.2188050830364694</c:v>
                </c:pt>
                <c:pt idx="2093">
                  <c:v>3.1787283545195932</c:v>
                </c:pt>
                <c:pt idx="2094">
                  <c:v>3.199270442220457</c:v>
                </c:pt>
                <c:pt idx="2095">
                  <c:v>3.2461535801788872</c:v>
                </c:pt>
                <c:pt idx="2096">
                  <c:v>3.28958436966606</c:v>
                </c:pt>
                <c:pt idx="2097">
                  <c:v>3.2655407897434583</c:v>
                </c:pt>
                <c:pt idx="2098">
                  <c:v>3.2393717426125734</c:v>
                </c:pt>
                <c:pt idx="2099">
                  <c:v>3.2566089130936211</c:v>
                </c:pt>
                <c:pt idx="2100">
                  <c:v>3.2358579644532153</c:v>
                </c:pt>
                <c:pt idx="2101">
                  <c:v>3.2360668253927574</c:v>
                </c:pt>
                <c:pt idx="2102">
                  <c:v>3.2481930458238293</c:v>
                </c:pt>
                <c:pt idx="2103">
                  <c:v>3.2495813567749048</c:v>
                </c:pt>
                <c:pt idx="2104">
                  <c:v>3.2084111798098363</c:v>
                </c:pt>
                <c:pt idx="2105">
                  <c:v>3.1900805608805971</c:v>
                </c:pt>
                <c:pt idx="2106">
                  <c:v>3.1850556123939624</c:v>
                </c:pt>
                <c:pt idx="2107">
                  <c:v>3.2865988868243678</c:v>
                </c:pt>
                <c:pt idx="2108">
                  <c:v>3.3053717995079319</c:v>
                </c:pt>
                <c:pt idx="2109">
                  <c:v>3.3829206377662162</c:v>
                </c:pt>
                <c:pt idx="2110">
                  <c:v>3.3322780028960253</c:v>
                </c:pt>
                <c:pt idx="2111">
                  <c:v>3.3500188968194986</c:v>
                </c:pt>
                <c:pt idx="2112">
                  <c:v>3.4176038396678541</c:v>
                </c:pt>
                <c:pt idx="2113">
                  <c:v>3.4209210428252903</c:v>
                </c:pt>
                <c:pt idx="2114">
                  <c:v>3.40990055678003</c:v>
                </c:pt>
                <c:pt idx="2115">
                  <c:v>3.4630740947999694</c:v>
                </c:pt>
                <c:pt idx="2116">
                  <c:v>3.4313026601143033</c:v>
                </c:pt>
                <c:pt idx="2117">
                  <c:v>3.4616857838488939</c:v>
                </c:pt>
                <c:pt idx="2118">
                  <c:v>3.4935800779107611</c:v>
                </c:pt>
                <c:pt idx="2119">
                  <c:v>3.5038879795740532</c:v>
                </c:pt>
                <c:pt idx="2120">
                  <c:v>3.4463652196365877</c:v>
                </c:pt>
                <c:pt idx="2121">
                  <c:v>3.4650889885696712</c:v>
                </c:pt>
                <c:pt idx="2122">
                  <c:v>3.4647695541915482</c:v>
                </c:pt>
                <c:pt idx="2123">
                  <c:v>3.4594128853891695</c:v>
                </c:pt>
                <c:pt idx="2124">
                  <c:v>3.4601131838335171</c:v>
                </c:pt>
                <c:pt idx="2125">
                  <c:v>3.4022709895179268</c:v>
                </c:pt>
                <c:pt idx="2126">
                  <c:v>3.3882650206309748</c:v>
                </c:pt>
                <c:pt idx="2127">
                  <c:v>3.418046133422179</c:v>
                </c:pt>
                <c:pt idx="2128">
                  <c:v>3.4227762194059301</c:v>
                </c:pt>
                <c:pt idx="2129">
                  <c:v>3.415564374022912</c:v>
                </c:pt>
                <c:pt idx="2130">
                  <c:v>3.4302706413542121</c:v>
                </c:pt>
                <c:pt idx="2131">
                  <c:v>3.4282188897716499</c:v>
                </c:pt>
                <c:pt idx="2132">
                  <c:v>3.4518078900023066</c:v>
                </c:pt>
                <c:pt idx="2133">
                  <c:v>3.4144463536994798</c:v>
                </c:pt>
                <c:pt idx="2134">
                  <c:v>3.4131686161869861</c:v>
                </c:pt>
                <c:pt idx="2135">
                  <c:v>3.4106254270996179</c:v>
                </c:pt>
                <c:pt idx="2136">
                  <c:v>3.3939411238114765</c:v>
                </c:pt>
                <c:pt idx="2137">
                  <c:v>3.4367821882928826</c:v>
                </c:pt>
                <c:pt idx="2138">
                  <c:v>3.4608257682154853</c:v>
                </c:pt>
                <c:pt idx="2139">
                  <c:v>3.4879899762936009</c:v>
                </c:pt>
                <c:pt idx="2140">
                  <c:v>3.4760111871139703</c:v>
                </c:pt>
                <c:pt idx="2141">
                  <c:v>3.4865402356544246</c:v>
                </c:pt>
                <c:pt idx="2142">
                  <c:v>3.464388690125324</c:v>
                </c:pt>
                <c:pt idx="2143">
                  <c:v>3.4765271964940156</c:v>
                </c:pt>
                <c:pt idx="2144">
                  <c:v>3.4479009618391041</c:v>
                </c:pt>
                <c:pt idx="2145">
                  <c:v>3.4192010115584717</c:v>
                </c:pt>
                <c:pt idx="2146">
                  <c:v>3.4472498071452371</c:v>
                </c:pt>
                <c:pt idx="2147">
                  <c:v>3.4576068525590098</c:v>
                </c:pt>
                <c:pt idx="2148">
                  <c:v>3.4823507309259596</c:v>
                </c:pt>
                <c:pt idx="2149">
                  <c:v>3.5345168220610477</c:v>
                </c:pt>
                <c:pt idx="2150">
                  <c:v>3.5597275660575618</c:v>
                </c:pt>
                <c:pt idx="2151">
                  <c:v>3.5675782801968272</c:v>
                </c:pt>
                <c:pt idx="2152">
                  <c:v>3.5834271397267998</c:v>
                </c:pt>
                <c:pt idx="2153">
                  <c:v>3.6007994555216687</c:v>
                </c:pt>
                <c:pt idx="2154">
                  <c:v>3.6400653121556168</c:v>
                </c:pt>
                <c:pt idx="2155">
                  <c:v>3.6465768590942877</c:v>
                </c:pt>
                <c:pt idx="2156">
                  <c:v>3.6780165734642094</c:v>
                </c:pt>
                <c:pt idx="2157">
                  <c:v>3.6342663495989136</c:v>
                </c:pt>
                <c:pt idx="2158">
                  <c:v>3.6757559609421055</c:v>
                </c:pt>
                <c:pt idx="2159">
                  <c:v>3.7000329736794897</c:v>
                </c:pt>
                <c:pt idx="2160">
                  <c:v>3.7283152020810375</c:v>
                </c:pt>
                <c:pt idx="2161">
                  <c:v>3.7800635713370405</c:v>
                </c:pt>
                <c:pt idx="2162">
                  <c:v>3.7670773352725595</c:v>
                </c:pt>
                <c:pt idx="2163">
                  <c:v>3.7345810302673055</c:v>
                </c:pt>
                <c:pt idx="2164">
                  <c:v>3.7534399445142115</c:v>
                </c:pt>
                <c:pt idx="2165">
                  <c:v>3.7928778042748408</c:v>
                </c:pt>
                <c:pt idx="2166">
                  <c:v>3.8415669750634307</c:v>
                </c:pt>
                <c:pt idx="2167">
                  <c:v>3.8538037689330844</c:v>
                </c:pt>
                <c:pt idx="2168">
                  <c:v>3.8502531329608649</c:v>
                </c:pt>
                <c:pt idx="2169">
                  <c:v>3.8302516265152877</c:v>
                </c:pt>
                <c:pt idx="2170">
                  <c:v>3.8208405982982647</c:v>
                </c:pt>
                <c:pt idx="2171">
                  <c:v>3.8354977218790847</c:v>
                </c:pt>
                <c:pt idx="2172">
                  <c:v>3.761339802403957</c:v>
                </c:pt>
                <c:pt idx="2173">
                  <c:v>3.758894900817551</c:v>
                </c:pt>
                <c:pt idx="2174">
                  <c:v>3.8017973949870574</c:v>
                </c:pt>
                <c:pt idx="2175">
                  <c:v>3.7890937354878393</c:v>
                </c:pt>
                <c:pt idx="2176">
                  <c:v>3.808898666931495</c:v>
                </c:pt>
                <c:pt idx="2177">
                  <c:v>3.7844742229426691</c:v>
                </c:pt>
                <c:pt idx="2178">
                  <c:v>3.7474444069555859</c:v>
                </c:pt>
                <c:pt idx="2179">
                  <c:v>3.7020970111996725</c:v>
                </c:pt>
                <c:pt idx="2180">
                  <c:v>3.750786181988262</c:v>
                </c:pt>
                <c:pt idx="2181">
                  <c:v>3.7336595849457956</c:v>
                </c:pt>
                <c:pt idx="2182">
                  <c:v>3.7107463112842467</c:v>
                </c:pt>
                <c:pt idx="2183">
                  <c:v>3.7055247877956892</c:v>
                </c:pt>
                <c:pt idx="2184">
                  <c:v>3.7110043159742694</c:v>
                </c:pt>
                <c:pt idx="2185">
                  <c:v>3.6861375782311181</c:v>
                </c:pt>
                <c:pt idx="2186">
                  <c:v>3.6831889532022863</c:v>
                </c:pt>
                <c:pt idx="2187">
                  <c:v>3.7191621785540381</c:v>
                </c:pt>
                <c:pt idx="2188">
                  <c:v>3.7451469366206207</c:v>
                </c:pt>
                <c:pt idx="2189">
                  <c:v>3.7661436040134295</c:v>
                </c:pt>
                <c:pt idx="2190">
                  <c:v>3.817891973269433</c:v>
                </c:pt>
                <c:pt idx="2191">
                  <c:v>3.8052988872087958</c:v>
                </c:pt>
                <c:pt idx="2192">
                  <c:v>3.8192065685947867</c:v>
                </c:pt>
                <c:pt idx="2193">
                  <c:v>3.8282613046208254</c:v>
                </c:pt>
                <c:pt idx="2194">
                  <c:v>3.7156115425818195</c:v>
                </c:pt>
                <c:pt idx="2195">
                  <c:v>3.7257351551808093</c:v>
                </c:pt>
                <c:pt idx="2196">
                  <c:v>3.7313129708603503</c:v>
                </c:pt>
                <c:pt idx="2197">
                  <c:v>3.7346056021425458</c:v>
                </c:pt>
                <c:pt idx="2198">
                  <c:v>3.7198133332479046</c:v>
                </c:pt>
                <c:pt idx="2199">
                  <c:v>3.7639075633665655</c:v>
                </c:pt>
                <c:pt idx="2200">
                  <c:v>3.7523956398164997</c:v>
                </c:pt>
                <c:pt idx="2201">
                  <c:v>3.7344827427663443</c:v>
                </c:pt>
                <c:pt idx="2202">
                  <c:v>3.7123311972372433</c:v>
                </c:pt>
                <c:pt idx="2203">
                  <c:v>3.7308583911684052</c:v>
                </c:pt>
                <c:pt idx="2204">
                  <c:v>3.7534399445142115</c:v>
                </c:pt>
                <c:pt idx="2205">
                  <c:v>3.7671510508982804</c:v>
                </c:pt>
                <c:pt idx="2206">
                  <c:v>3.7166312754042905</c:v>
                </c:pt>
                <c:pt idx="2207">
                  <c:v>3.7447292147415365</c:v>
                </c:pt>
                <c:pt idx="2208">
                  <c:v>3.731411258361311</c:v>
                </c:pt>
                <c:pt idx="2209">
                  <c:v>3.7556145554729752</c:v>
                </c:pt>
                <c:pt idx="2210">
                  <c:v>3.7293226489658888</c:v>
                </c:pt>
                <c:pt idx="2211">
                  <c:v>3.7648904383761757</c:v>
                </c:pt>
                <c:pt idx="2212">
                  <c:v>3.7067902393705632</c:v>
                </c:pt>
                <c:pt idx="2213">
                  <c:v>3.6929439876726722</c:v>
                </c:pt>
                <c:pt idx="2214">
                  <c:v>3.684098112586176</c:v>
                </c:pt>
                <c:pt idx="2215">
                  <c:v>3.7179704426048845</c:v>
                </c:pt>
                <c:pt idx="2216">
                  <c:v>3.7037924705912504</c:v>
                </c:pt>
                <c:pt idx="2217">
                  <c:v>3.7514619085573697</c:v>
                </c:pt>
                <c:pt idx="2218">
                  <c:v>3.7682690712217122</c:v>
                </c:pt>
                <c:pt idx="2219">
                  <c:v>3.7378982334247421</c:v>
                </c:pt>
                <c:pt idx="2220">
                  <c:v>3.7035713237140881</c:v>
                </c:pt>
                <c:pt idx="2221">
                  <c:v>3.6000500133268405</c:v>
                </c:pt>
                <c:pt idx="2222">
                  <c:v>3.6348929324175399</c:v>
                </c:pt>
                <c:pt idx="2223">
                  <c:v>3.641134188728568</c:v>
                </c:pt>
                <c:pt idx="2224">
                  <c:v>3.6820709328788541</c:v>
                </c:pt>
                <c:pt idx="2225">
                  <c:v>3.7423457428432303</c:v>
                </c:pt>
                <c:pt idx="2226">
                  <c:v>3.7979273246367158</c:v>
                </c:pt>
                <c:pt idx="2227">
                  <c:v>3.8455844766652145</c:v>
                </c:pt>
                <c:pt idx="2228">
                  <c:v>3.9471891807837207</c:v>
                </c:pt>
                <c:pt idx="2229">
                  <c:v>3.9537621574104924</c:v>
                </c:pt>
                <c:pt idx="2230">
                  <c:v>4.0056456719803171</c:v>
                </c:pt>
                <c:pt idx="2231">
                  <c:v>4.0044293641559241</c:v>
                </c:pt>
                <c:pt idx="2232">
                  <c:v>4.0240745784105174</c:v>
                </c:pt>
                <c:pt idx="2233">
                  <c:v>4.0964633228683462</c:v>
                </c:pt>
                <c:pt idx="2234">
                  <c:v>4.0667436397652423</c:v>
                </c:pt>
                <c:pt idx="2235">
                  <c:v>4.1180620012045415</c:v>
                </c:pt>
                <c:pt idx="2236">
                  <c:v>4.0928021134575463</c:v>
                </c:pt>
                <c:pt idx="2237">
                  <c:v>4.0995593791486202</c:v>
                </c:pt>
                <c:pt idx="2238">
                  <c:v>4.1056163463953457</c:v>
                </c:pt>
                <c:pt idx="2239">
                  <c:v>4.1349797373074662</c:v>
                </c:pt>
                <c:pt idx="2240">
                  <c:v>4.1623528063251243</c:v>
                </c:pt>
                <c:pt idx="2241">
                  <c:v>4.1709161048463574</c:v>
                </c:pt>
                <c:pt idx="2242">
                  <c:v>4.1750933236372028</c:v>
                </c:pt>
                <c:pt idx="2243">
                  <c:v>4.108331538609395</c:v>
                </c:pt>
                <c:pt idx="2244">
                  <c:v>4.1608907797483274</c:v>
                </c:pt>
                <c:pt idx="2245">
                  <c:v>4.2172340896742613</c:v>
                </c:pt>
                <c:pt idx="2246">
                  <c:v>4.1751793252005429</c:v>
                </c:pt>
                <c:pt idx="2247">
                  <c:v>4.2025155364053406</c:v>
                </c:pt>
                <c:pt idx="2248">
                  <c:v>4.2382799008175507</c:v>
                </c:pt>
                <c:pt idx="2249">
                  <c:v>4.222099320971834</c:v>
                </c:pt>
                <c:pt idx="2250">
                  <c:v>4.2341272539019457</c:v>
                </c:pt>
                <c:pt idx="2251">
                  <c:v>4.2820424106204671</c:v>
                </c:pt>
                <c:pt idx="2252">
                  <c:v>4.2839835887644488</c:v>
                </c:pt>
                <c:pt idx="2253">
                  <c:v>4.2921168794689768</c:v>
                </c:pt>
                <c:pt idx="2254">
                  <c:v>4.3001887404854049</c:v>
                </c:pt>
                <c:pt idx="2255">
                  <c:v>4.3483741878315696</c:v>
                </c:pt>
                <c:pt idx="2256">
                  <c:v>4.3475878878238809</c:v>
                </c:pt>
                <c:pt idx="2257">
                  <c:v>4.3416292080781158</c:v>
                </c:pt>
                <c:pt idx="2258">
                  <c:v>4.2513029946948926</c:v>
                </c:pt>
                <c:pt idx="2259">
                  <c:v>4.3346262236346389</c:v>
                </c:pt>
                <c:pt idx="2260">
                  <c:v>4.3692357099105559</c:v>
                </c:pt>
                <c:pt idx="2261">
                  <c:v>4.3698008630410827</c:v>
                </c:pt>
                <c:pt idx="2262">
                  <c:v>4.3971247883082594</c:v>
                </c:pt>
                <c:pt idx="2263">
                  <c:v>4.4418456012455474</c:v>
                </c:pt>
                <c:pt idx="2264">
                  <c:v>4.437004941823214</c:v>
                </c:pt>
                <c:pt idx="2265">
                  <c:v>4.4201363494707699</c:v>
                </c:pt>
                <c:pt idx="2266">
                  <c:v>4.510794283169739</c:v>
                </c:pt>
                <c:pt idx="2267">
                  <c:v>4.5378602037468925</c:v>
                </c:pt>
                <c:pt idx="2268">
                  <c:v>4.5498144210512823</c:v>
                </c:pt>
                <c:pt idx="2269">
                  <c:v>4.6583729658627853</c:v>
                </c:pt>
                <c:pt idx="2270">
                  <c:v>4.6715434909915681</c:v>
                </c:pt>
                <c:pt idx="2271">
                  <c:v>4.6616655971449807</c:v>
                </c:pt>
                <c:pt idx="2272">
                  <c:v>4.6348822531330889</c:v>
                </c:pt>
                <c:pt idx="2273">
                  <c:v>4.6926138740100978</c:v>
                </c:pt>
                <c:pt idx="2274">
                  <c:v>4.6551417642686896</c:v>
                </c:pt>
                <c:pt idx="2275">
                  <c:v>4.6674891315769242</c:v>
                </c:pt>
                <c:pt idx="2276">
                  <c:v>4.6489373657705215</c:v>
                </c:pt>
                <c:pt idx="2277">
                  <c:v>4.6779321785540384</c:v>
                </c:pt>
                <c:pt idx="2278">
                  <c:v>4.6229157498910789</c:v>
                </c:pt>
                <c:pt idx="2279">
                  <c:v>4.590837166764909</c:v>
                </c:pt>
                <c:pt idx="2280">
                  <c:v>4.6347348218816471</c:v>
                </c:pt>
                <c:pt idx="2281">
                  <c:v>4.6361477047079624</c:v>
                </c:pt>
                <c:pt idx="2282">
                  <c:v>4.5745214416053717</c:v>
                </c:pt>
                <c:pt idx="2283">
                  <c:v>4.5605646164689002</c:v>
                </c:pt>
                <c:pt idx="2284">
                  <c:v>4.4856695407365645</c:v>
                </c:pt>
                <c:pt idx="2285">
                  <c:v>4.5093445425305614</c:v>
                </c:pt>
                <c:pt idx="2286">
                  <c:v>4.5753445994259208</c:v>
                </c:pt>
                <c:pt idx="2287">
                  <c:v>4.5538073507778254</c:v>
                </c:pt>
                <c:pt idx="2288">
                  <c:v>4.5706513712550301</c:v>
                </c:pt>
                <c:pt idx="2289">
                  <c:v>4.5845221948281605</c:v>
                </c:pt>
                <c:pt idx="2290">
                  <c:v>4.6355211218893357</c:v>
                </c:pt>
                <c:pt idx="2291">
                  <c:v>4.6109738185243092</c:v>
                </c:pt>
                <c:pt idx="2292">
                  <c:v>4.5751480244239984</c:v>
                </c:pt>
                <c:pt idx="2293">
                  <c:v>4.5900262948819801</c:v>
                </c:pt>
                <c:pt idx="2294">
                  <c:v>4.593036349598913</c:v>
                </c:pt>
                <c:pt idx="2295">
                  <c:v>4.6440229907224682</c:v>
                </c:pt>
                <c:pt idx="2296">
                  <c:v>4.6727475128783409</c:v>
                </c:pt>
                <c:pt idx="2297">
                  <c:v>4.6010713528024807</c:v>
                </c:pt>
                <c:pt idx="2298">
                  <c:v>4.564545260257824</c:v>
                </c:pt>
                <c:pt idx="2299">
                  <c:v>4.635385976575515</c:v>
                </c:pt>
                <c:pt idx="2300">
                  <c:v>4.6400546328711645</c:v>
                </c:pt>
                <c:pt idx="2301">
                  <c:v>4.6367374297137287</c:v>
                </c:pt>
                <c:pt idx="2302">
                  <c:v>4.6020050840616111</c:v>
                </c:pt>
                <c:pt idx="2303">
                  <c:v>4.6469224720008198</c:v>
                </c:pt>
                <c:pt idx="2304">
                  <c:v>4.5971521387016585</c:v>
                </c:pt>
                <c:pt idx="2305">
                  <c:v>4.6183208092211485</c:v>
                </c:pt>
                <c:pt idx="2306">
                  <c:v>4.634157382813501</c:v>
                </c:pt>
                <c:pt idx="2307">
                  <c:v>4.6535077345652116</c:v>
                </c:pt>
                <c:pt idx="2308">
                  <c:v>4.6314790484123121</c:v>
                </c:pt>
                <c:pt idx="2309">
                  <c:v>4.6325479249852641</c:v>
                </c:pt>
                <c:pt idx="2310">
                  <c:v>4.6692460206566038</c:v>
                </c:pt>
                <c:pt idx="2311">
                  <c:v>4.6509768314154645</c:v>
                </c:pt>
                <c:pt idx="2312">
                  <c:v>4.6950587755965039</c:v>
                </c:pt>
                <c:pt idx="2313">
                  <c:v>4.7234024336861529</c:v>
                </c:pt>
                <c:pt idx="2314">
                  <c:v>4.7515863745867399</c:v>
                </c:pt>
                <c:pt idx="2315">
                  <c:v>4.7509597917681132</c:v>
                </c:pt>
                <c:pt idx="2316">
                  <c:v>4.6902426880494126</c:v>
                </c:pt>
                <c:pt idx="2317">
                  <c:v>4.6903655474256132</c:v>
                </c:pt>
                <c:pt idx="2318">
                  <c:v>4.6531883001870877</c:v>
                </c:pt>
                <c:pt idx="2319">
                  <c:v>4.6629064768446149</c:v>
                </c:pt>
                <c:pt idx="2320">
                  <c:v>4.6336782312463161</c:v>
                </c:pt>
                <c:pt idx="2321">
                  <c:v>4.6513331236064479</c:v>
                </c:pt>
                <c:pt idx="2322">
                  <c:v>4.6175345092134599</c:v>
                </c:pt>
                <c:pt idx="2323">
                  <c:v>4.6723543628744979</c:v>
                </c:pt>
                <c:pt idx="2324">
                  <c:v>4.7032289241138932</c:v>
                </c:pt>
                <c:pt idx="2325">
                  <c:v>4.7130331023347596</c:v>
                </c:pt>
                <c:pt idx="2326">
                  <c:v>4.745725982341936</c:v>
                </c:pt>
                <c:pt idx="2327">
                  <c:v>4.7290416790537941</c:v>
                </c:pt>
                <c:pt idx="2328">
                  <c:v>4.7612554074937856</c:v>
                </c:pt>
                <c:pt idx="2329">
                  <c:v>4.7391161479023038</c:v>
                </c:pt>
                <c:pt idx="2330">
                  <c:v>4.7070129929008937</c:v>
                </c:pt>
                <c:pt idx="2331">
                  <c:v>4.7355040822419854</c:v>
                </c:pt>
                <c:pt idx="2332">
                  <c:v>4.753957560547426</c:v>
                </c:pt>
                <c:pt idx="2333">
                  <c:v>4.7368063916297185</c:v>
                </c:pt>
                <c:pt idx="2334">
                  <c:v>4.7899676437120373</c:v>
                </c:pt>
                <c:pt idx="2335">
                  <c:v>4.8221322284015482</c:v>
                </c:pt>
                <c:pt idx="2336">
                  <c:v>4.8422688801609475</c:v>
                </c:pt>
                <c:pt idx="2337">
                  <c:v>4.8490507177272608</c:v>
                </c:pt>
                <c:pt idx="2338">
                  <c:v>4.8942998259822135</c:v>
                </c:pt>
                <c:pt idx="2339">
                  <c:v>4.8768169367487628</c:v>
                </c:pt>
                <c:pt idx="2340">
                  <c:v>4.8493332942925242</c:v>
                </c:pt>
                <c:pt idx="2341">
                  <c:v>4.888808011866014</c:v>
                </c:pt>
                <c:pt idx="2342">
                  <c:v>4.9347205607524547</c:v>
                </c:pt>
                <c:pt idx="2343">
                  <c:v>4.9577198359773451</c:v>
                </c:pt>
                <c:pt idx="2344">
                  <c:v>4.9679171642020554</c:v>
                </c:pt>
                <c:pt idx="2345">
                  <c:v>4.8978750338296733</c:v>
                </c:pt>
                <c:pt idx="2346">
                  <c:v>4.8469129645813576</c:v>
                </c:pt>
                <c:pt idx="2347">
                  <c:v>4.8241102643583895</c:v>
                </c:pt>
                <c:pt idx="2348">
                  <c:v>4.7827926561418792</c:v>
                </c:pt>
                <c:pt idx="2349">
                  <c:v>4.8297986534765114</c:v>
                </c:pt>
                <c:pt idx="2350">
                  <c:v>4.8889062993669752</c:v>
                </c:pt>
                <c:pt idx="2351">
                  <c:v>4.9071017729823936</c:v>
                </c:pt>
                <c:pt idx="2352">
                  <c:v>4.9372514639022009</c:v>
                </c:pt>
                <c:pt idx="2353">
                  <c:v>4.93897149516902</c:v>
                </c:pt>
                <c:pt idx="2354">
                  <c:v>4.9149033433711775</c:v>
                </c:pt>
                <c:pt idx="2355">
                  <c:v>4.9198177184192318</c:v>
                </c:pt>
                <c:pt idx="2356">
                  <c:v>4.8821367477382811</c:v>
                </c:pt>
                <c:pt idx="2357">
                  <c:v>4.8815347367948947</c:v>
                </c:pt>
                <c:pt idx="2358">
                  <c:v>4.8914494884543434</c:v>
                </c:pt>
                <c:pt idx="2359">
                  <c:v>4.9501885562162027</c:v>
                </c:pt>
                <c:pt idx="2360">
                  <c:v>4.8743228914118761</c:v>
                </c:pt>
                <c:pt idx="2361">
                  <c:v>4.9012782385504501</c:v>
                </c:pt>
                <c:pt idx="2362">
                  <c:v>4.9100012542607452</c:v>
                </c:pt>
                <c:pt idx="2363">
                  <c:v>4.9051360229631724</c:v>
                </c:pt>
                <c:pt idx="2364">
                  <c:v>4.9104312620774495</c:v>
                </c:pt>
                <c:pt idx="2365">
                  <c:v>4.9103329745764892</c:v>
                </c:pt>
                <c:pt idx="2366">
                  <c:v>4.913158740229119</c:v>
                </c:pt>
                <c:pt idx="2367">
                  <c:v>4.9154684965017044</c:v>
                </c:pt>
                <c:pt idx="2368">
                  <c:v>4.9315016450959783</c:v>
                </c:pt>
                <c:pt idx="2369">
                  <c:v>4.9879678143981137</c:v>
                </c:pt>
                <c:pt idx="2370">
                  <c:v>5.0350475273584667</c:v>
                </c:pt>
                <c:pt idx="2371">
                  <c:v>5.0298997194956314</c:v>
                </c:pt>
                <c:pt idx="2372">
                  <c:v>5.0200955412747641</c:v>
                </c:pt>
                <c:pt idx="2373">
                  <c:v>5.0352318164227681</c:v>
                </c:pt>
                <c:pt idx="2374">
                  <c:v>5.0285605522950361</c:v>
                </c:pt>
                <c:pt idx="2375">
                  <c:v>5.0564864885056</c:v>
                </c:pt>
                <c:pt idx="2376">
                  <c:v>5.0629857495066508</c:v>
                </c:pt>
                <c:pt idx="2377">
                  <c:v>5.0737605167995072</c:v>
                </c:pt>
                <c:pt idx="2378">
                  <c:v>5.0930985826135995</c:v>
                </c:pt>
                <c:pt idx="2379">
                  <c:v>5.0540047291063326</c:v>
                </c:pt>
                <c:pt idx="2380">
                  <c:v>5.0540661587944333</c:v>
                </c:pt>
                <c:pt idx="2381">
                  <c:v>5.0178717865655198</c:v>
                </c:pt>
                <c:pt idx="2382">
                  <c:v>4.989061262846306</c:v>
                </c:pt>
                <c:pt idx="2383">
                  <c:v>5.0088293364771008</c:v>
                </c:pt>
                <c:pt idx="2384">
                  <c:v>5.0125396896383814</c:v>
                </c:pt>
                <c:pt idx="2385">
                  <c:v>5.0250099163228175</c:v>
                </c:pt>
                <c:pt idx="2386">
                  <c:v>4.9759521674056231</c:v>
                </c:pt>
                <c:pt idx="2387">
                  <c:v>4.9737652705092392</c:v>
                </c:pt>
                <c:pt idx="2388">
                  <c:v>4.9679540220149159</c:v>
                </c:pt>
                <c:pt idx="2389">
                  <c:v>4.9033668479458727</c:v>
                </c:pt>
                <c:pt idx="2390">
                  <c:v>4.9552872203285583</c:v>
                </c:pt>
                <c:pt idx="2391">
                  <c:v>4.9734949798815968</c:v>
                </c:pt>
                <c:pt idx="2392">
                  <c:v>4.9890735487839262</c:v>
                </c:pt>
                <c:pt idx="2393">
                  <c:v>5.0114462411901899</c:v>
                </c:pt>
                <c:pt idx="2394">
                  <c:v>4.9888646878443836</c:v>
                </c:pt>
                <c:pt idx="2395">
                  <c:v>5.0151320224762292</c:v>
                </c:pt>
                <c:pt idx="2396">
                  <c:v>4.9840977440477721</c:v>
                </c:pt>
                <c:pt idx="2397">
                  <c:v>5.0030426598580187</c:v>
                </c:pt>
                <c:pt idx="2398">
                  <c:v>5.0094436333581074</c:v>
                </c:pt>
                <c:pt idx="2399">
                  <c:v>5.0345560898536608</c:v>
                </c:pt>
                <c:pt idx="2400">
                  <c:v>5.0109916614982444</c:v>
                </c:pt>
                <c:pt idx="2401">
                  <c:v>4.9882012472128965</c:v>
                </c:pt>
                <c:pt idx="2402">
                  <c:v>4.9440087295932749</c:v>
                </c:pt>
                <c:pt idx="2403">
                  <c:v>4.8305112378584791</c:v>
                </c:pt>
                <c:pt idx="2404">
                  <c:v>4.8320592659986161</c:v>
                </c:pt>
                <c:pt idx="2405">
                  <c:v>4.8691136538609392</c:v>
                </c:pt>
                <c:pt idx="2406">
                  <c:v>4.9072369182962152</c:v>
                </c:pt>
                <c:pt idx="2407">
                  <c:v>4.8886482946769521</c:v>
                </c:pt>
                <c:pt idx="2408">
                  <c:v>4.9010693776109076</c:v>
                </c:pt>
                <c:pt idx="2409">
                  <c:v>4.9113158495860993</c:v>
                </c:pt>
                <c:pt idx="2410">
                  <c:v>4.9601647375637512</c:v>
                </c:pt>
                <c:pt idx="2411">
                  <c:v>5.0037429583023654</c:v>
                </c:pt>
                <c:pt idx="2412">
                  <c:v>4.9577566937902047</c:v>
                </c:pt>
                <c:pt idx="2413">
                  <c:v>4.9688263235859456</c:v>
                </c:pt>
                <c:pt idx="2414">
                  <c:v>4.9617373375791285</c:v>
                </c:pt>
                <c:pt idx="2415">
                  <c:v>4.9702760642251205</c:v>
                </c:pt>
                <c:pt idx="2416">
                  <c:v>4.9903758581716602</c:v>
                </c:pt>
                <c:pt idx="2417">
                  <c:v>4.9438490124042129</c:v>
                </c:pt>
                <c:pt idx="2418">
                  <c:v>4.944758171788104</c:v>
                </c:pt>
                <c:pt idx="2419">
                  <c:v>4.9762101720956453</c:v>
                </c:pt>
                <c:pt idx="2420">
                  <c:v>4.9888524019067635</c:v>
                </c:pt>
                <c:pt idx="2421">
                  <c:v>4.9810262596427384</c:v>
                </c:pt>
                <c:pt idx="2422">
                  <c:v>4.9630273610292424</c:v>
                </c:pt>
                <c:pt idx="2423">
                  <c:v>4.9690843282759687</c:v>
                </c:pt>
                <c:pt idx="2424">
                  <c:v>4.9847243268663988</c:v>
                </c:pt>
                <c:pt idx="2425">
                  <c:v>4.9607667485071385</c:v>
                </c:pt>
                <c:pt idx="2426">
                  <c:v>4.8992756307183685</c:v>
                </c:pt>
                <c:pt idx="2427">
                  <c:v>4.8884394337374095</c:v>
                </c:pt>
                <c:pt idx="2428">
                  <c:v>4.9417849748840306</c:v>
                </c:pt>
                <c:pt idx="2429">
                  <c:v>4.9724383892462649</c:v>
                </c:pt>
                <c:pt idx="2430">
                  <c:v>4.9955605238473568</c:v>
                </c:pt>
                <c:pt idx="2431">
                  <c:v>4.9612581860119427</c:v>
                </c:pt>
                <c:pt idx="2432">
                  <c:v>4.9939510660191191</c:v>
                </c:pt>
                <c:pt idx="2433">
                  <c:v>5.0378610070734773</c:v>
                </c:pt>
                <c:pt idx="2434">
                  <c:v>5.0155006006048337</c:v>
                </c:pt>
                <c:pt idx="2435">
                  <c:v>5.066818962044132</c:v>
                </c:pt>
                <c:pt idx="2436">
                  <c:v>5.0965632170224771</c:v>
                </c:pt>
                <c:pt idx="2437">
                  <c:v>5.1134686671877807</c:v>
                </c:pt>
                <c:pt idx="2438">
                  <c:v>5.1478692925241551</c:v>
                </c:pt>
                <c:pt idx="2439">
                  <c:v>5.1191201984930412</c:v>
                </c:pt>
                <c:pt idx="2440">
                  <c:v>5.1206067969450775</c:v>
                </c:pt>
                <c:pt idx="2441">
                  <c:v>5.0508226712627193</c:v>
                </c:pt>
                <c:pt idx="2442">
                  <c:v>5.0565970619441813</c:v>
                </c:pt>
                <c:pt idx="2443">
                  <c:v>5.0964526435838957</c:v>
                </c:pt>
                <c:pt idx="2444">
                  <c:v>5.0865747497373075</c:v>
                </c:pt>
                <c:pt idx="2445">
                  <c:v>5.0802597778005598</c:v>
                </c:pt>
                <c:pt idx="2446">
                  <c:v>5.0799034856095746</c:v>
                </c:pt>
                <c:pt idx="2447">
                  <c:v>5.0418047930495398</c:v>
                </c:pt>
                <c:pt idx="2448">
                  <c:v>4.9656688376175708</c:v>
                </c:pt>
                <c:pt idx="2449">
                  <c:v>4.972942112688691</c:v>
                </c:pt>
                <c:pt idx="2450">
                  <c:v>5.0472597493528788</c:v>
                </c:pt>
                <c:pt idx="2451">
                  <c:v>5.0562776275660584</c:v>
                </c:pt>
                <c:pt idx="2452">
                  <c:v>5.0528129931571808</c:v>
                </c:pt>
                <c:pt idx="2453">
                  <c:v>5.0777780184012915</c:v>
                </c:pt>
                <c:pt idx="2454">
                  <c:v>5.0253293507009413</c:v>
                </c:pt>
                <c:pt idx="2455">
                  <c:v>5.0065195802045164</c:v>
                </c:pt>
                <c:pt idx="2456">
                  <c:v>5.0334257835926079</c:v>
                </c:pt>
                <c:pt idx="2457">
                  <c:v>5.0168151959301879</c:v>
                </c:pt>
                <c:pt idx="2458">
                  <c:v>5.0089521958533023</c:v>
                </c:pt>
                <c:pt idx="2459">
                  <c:v>5.1122155015505264</c:v>
                </c:pt>
                <c:pt idx="2460">
                  <c:v>5.0929757232373971</c:v>
                </c:pt>
                <c:pt idx="2461">
                  <c:v>5.1843953850688118</c:v>
                </c:pt>
                <c:pt idx="2462">
                  <c:v>5.2398172496732371</c:v>
                </c:pt>
                <c:pt idx="2463">
                  <c:v>5.2785548109895188</c:v>
                </c:pt>
                <c:pt idx="2464">
                  <c:v>5.3003254924523961</c:v>
                </c:pt>
                <c:pt idx="2465">
                  <c:v>5.2802871281939572</c:v>
                </c:pt>
                <c:pt idx="2466">
                  <c:v>5.3264208239575597</c:v>
                </c:pt>
                <c:pt idx="2467">
                  <c:v>5.3300943193059798</c:v>
                </c:pt>
                <c:pt idx="2468">
                  <c:v>5.3535236023475736</c:v>
                </c:pt>
                <c:pt idx="2469">
                  <c:v>5.3767317385120075</c:v>
                </c:pt>
                <c:pt idx="2470">
                  <c:v>5.3800489416694433</c:v>
                </c:pt>
                <c:pt idx="2471">
                  <c:v>5.3030529706040648</c:v>
                </c:pt>
                <c:pt idx="2472">
                  <c:v>5.3077707706501966</c:v>
                </c:pt>
                <c:pt idx="2473">
                  <c:v>5.3445794397601167</c:v>
                </c:pt>
                <c:pt idx="2474">
                  <c:v>5.3283620021015405</c:v>
                </c:pt>
                <c:pt idx="2475">
                  <c:v>5.2909021782977526</c:v>
                </c:pt>
                <c:pt idx="2476">
                  <c:v>5.2573738545324078</c:v>
                </c:pt>
                <c:pt idx="2477">
                  <c:v>5.2049866165201566</c:v>
                </c:pt>
                <c:pt idx="2478">
                  <c:v>5.2480242560034851</c:v>
                </c:pt>
                <c:pt idx="2479">
                  <c:v>5.2139184931699951</c:v>
                </c:pt>
                <c:pt idx="2480">
                  <c:v>5.1808447490965941</c:v>
                </c:pt>
                <c:pt idx="2481">
                  <c:v>5.1886708913606192</c:v>
                </c:pt>
                <c:pt idx="2482">
                  <c:v>5.2417092840667374</c:v>
                </c:pt>
                <c:pt idx="2483">
                  <c:v>5.2263887198544303</c:v>
                </c:pt>
                <c:pt idx="2484">
                  <c:v>5.2181694275865613</c:v>
                </c:pt>
                <c:pt idx="2485">
                  <c:v>5.239964680924678</c:v>
                </c:pt>
                <c:pt idx="2486">
                  <c:v>5.1826507819267533</c:v>
                </c:pt>
                <c:pt idx="2487">
                  <c:v>5.2116210228350281</c:v>
                </c:pt>
                <c:pt idx="2488">
                  <c:v>5.1951087226735693</c:v>
                </c:pt>
                <c:pt idx="2489">
                  <c:v>5.20340173056716</c:v>
                </c:pt>
                <c:pt idx="2490">
                  <c:v>5.1488890253466266</c:v>
                </c:pt>
                <c:pt idx="2491">
                  <c:v>5.0623223088751637</c:v>
                </c:pt>
                <c:pt idx="2492">
                  <c:v>4.9223240496937395</c:v>
                </c:pt>
                <c:pt idx="2493">
                  <c:v>4.9614179032010046</c:v>
                </c:pt>
                <c:pt idx="2494">
                  <c:v>4.9565772437786721</c:v>
                </c:pt>
                <c:pt idx="2495">
                  <c:v>4.9743549955150055</c:v>
                </c:pt>
                <c:pt idx="2496">
                  <c:v>4.8226605237192137</c:v>
                </c:pt>
                <c:pt idx="2497">
                  <c:v>4.8445786364335328</c:v>
                </c:pt>
                <c:pt idx="2498">
                  <c:v>4.8491612911658422</c:v>
                </c:pt>
                <c:pt idx="2499">
                  <c:v>4.8837093477536584</c:v>
                </c:pt>
                <c:pt idx="2500">
                  <c:v>4.9089815214382737</c:v>
                </c:pt>
                <c:pt idx="2501">
                  <c:v>4.8706371101258368</c:v>
                </c:pt>
                <c:pt idx="2502">
                  <c:v>4.8061727954329942</c:v>
                </c:pt>
                <c:pt idx="2503">
                  <c:v>4.8775909508188322</c:v>
                </c:pt>
                <c:pt idx="2504">
                  <c:v>4.8027818766498376</c:v>
                </c:pt>
                <c:pt idx="2505">
                  <c:v>4.836764780107127</c:v>
                </c:pt>
                <c:pt idx="2506">
                  <c:v>4.8031504547784412</c:v>
                </c:pt>
                <c:pt idx="2507">
                  <c:v>4.6485565017042978</c:v>
                </c:pt>
                <c:pt idx="2508">
                  <c:v>4.6232351842692019</c:v>
                </c:pt>
                <c:pt idx="2509">
                  <c:v>4.6259503764832512</c:v>
                </c:pt>
                <c:pt idx="2510">
                  <c:v>4.7629385809477434</c:v>
                </c:pt>
                <c:pt idx="2511">
                  <c:v>4.7635651637663701</c:v>
                </c:pt>
                <c:pt idx="2512">
                  <c:v>4.730012268125785</c:v>
                </c:pt>
                <c:pt idx="2513">
                  <c:v>4.7373961166354857</c:v>
                </c:pt>
                <c:pt idx="2514">
                  <c:v>4.7893533468310308</c:v>
                </c:pt>
                <c:pt idx="2515">
                  <c:v>4.7631351559496657</c:v>
                </c:pt>
                <c:pt idx="2516">
                  <c:v>4.7560215980676084</c:v>
                </c:pt>
                <c:pt idx="2517">
                  <c:v>4.8009512719444372</c:v>
                </c:pt>
                <c:pt idx="2518">
                  <c:v>4.8385339551244266</c:v>
                </c:pt>
                <c:pt idx="2519">
                  <c:v>4.8133109251902919</c:v>
                </c:pt>
                <c:pt idx="2520">
                  <c:v>4.8617420912888587</c:v>
                </c:pt>
                <c:pt idx="2521">
                  <c:v>4.936784598272637</c:v>
                </c:pt>
                <c:pt idx="2522">
                  <c:v>4.9745392845793077</c:v>
                </c:pt>
                <c:pt idx="2523">
                  <c:v>4.916500515261796</c:v>
                </c:pt>
                <c:pt idx="2524">
                  <c:v>4.8444926348701918</c:v>
                </c:pt>
                <c:pt idx="2525">
                  <c:v>4.8444926348701918</c:v>
                </c:pt>
                <c:pt idx="2526">
                  <c:v>4.8334475769496912</c:v>
                </c:pt>
                <c:pt idx="2527">
                  <c:v>4.8942506822317338</c:v>
                </c:pt>
                <c:pt idx="2528">
                  <c:v>4.9473382186883317</c:v>
                </c:pt>
                <c:pt idx="2529">
                  <c:v>4.801749857889746</c:v>
                </c:pt>
                <c:pt idx="2530">
                  <c:v>4.7450133979599682</c:v>
                </c:pt>
                <c:pt idx="2531">
                  <c:v>4.7010788850303697</c:v>
                </c:pt>
                <c:pt idx="2532">
                  <c:v>4.4602745076757477</c:v>
                </c:pt>
                <c:pt idx="2533">
                  <c:v>4.588883702683308</c:v>
                </c:pt>
                <c:pt idx="2534">
                  <c:v>4.6666291159435147</c:v>
                </c:pt>
                <c:pt idx="2535">
                  <c:v>4.5806275526025777</c:v>
                </c:pt>
                <c:pt idx="2536">
                  <c:v>4.3279918173197665</c:v>
                </c:pt>
                <c:pt idx="2537">
                  <c:v>4.3422312190215022</c:v>
                </c:pt>
                <c:pt idx="2538">
                  <c:v>4.4297439526897158</c:v>
                </c:pt>
                <c:pt idx="2539">
                  <c:v>4.4967145986570651</c:v>
                </c:pt>
                <c:pt idx="2540">
                  <c:v>4.5219007707783394</c:v>
                </c:pt>
                <c:pt idx="2541">
                  <c:v>4.5369141865501428</c:v>
                </c:pt>
                <c:pt idx="2542">
                  <c:v>4.548401538224967</c:v>
                </c:pt>
                <c:pt idx="2543">
                  <c:v>4.5356978787257498</c:v>
                </c:pt>
                <c:pt idx="2544">
                  <c:v>4.4760742234552398</c:v>
                </c:pt>
                <c:pt idx="2545">
                  <c:v>4.4847972391655349</c:v>
                </c:pt>
                <c:pt idx="2546">
                  <c:v>4.4788508453573908</c:v>
                </c:pt>
                <c:pt idx="2547">
                  <c:v>4.5812787072964456</c:v>
                </c:pt>
                <c:pt idx="2548">
                  <c:v>4.6820602535944023</c:v>
                </c:pt>
                <c:pt idx="2549">
                  <c:v>4.6982654053153592</c:v>
                </c:pt>
                <c:pt idx="2550">
                  <c:v>4.5865248026602421</c:v>
                </c:pt>
                <c:pt idx="2551">
                  <c:v>4.5332775490145822</c:v>
                </c:pt>
                <c:pt idx="2552">
                  <c:v>4.6378308781619211</c:v>
                </c:pt>
                <c:pt idx="2553">
                  <c:v>4.7195200773981902</c:v>
                </c:pt>
                <c:pt idx="2554">
                  <c:v>4.5879745432994188</c:v>
                </c:pt>
                <c:pt idx="2555">
                  <c:v>4.4864681266818733</c:v>
                </c:pt>
                <c:pt idx="2556">
                  <c:v>4.068746247597324</c:v>
                </c:pt>
                <c:pt idx="2557">
                  <c:v>4.1350780248084265</c:v>
                </c:pt>
                <c:pt idx="2558">
                  <c:v>2.9892423386042695</c:v>
                </c:pt>
                <c:pt idx="2559">
                  <c:v>3.523631481329609</c:v>
                </c:pt>
                <c:pt idx="2560">
                  <c:v>3.523631481329609</c:v>
                </c:pt>
                <c:pt idx="2561">
                  <c:v>3.523631481329609</c:v>
                </c:pt>
                <c:pt idx="2562">
                  <c:v>3.4050721832953177</c:v>
                </c:pt>
                <c:pt idx="2563">
                  <c:v>3.3499451811937777</c:v>
                </c:pt>
                <c:pt idx="2564">
                  <c:v>3.5426746846408159</c:v>
                </c:pt>
                <c:pt idx="2565">
                  <c:v>3.7687605087265181</c:v>
                </c:pt>
                <c:pt idx="2566">
                  <c:v>3.8291581780670954</c:v>
                </c:pt>
                <c:pt idx="2567">
                  <c:v>3.8440733063379384</c:v>
                </c:pt>
                <c:pt idx="2568">
                  <c:v>3.6942585829980268</c:v>
                </c:pt>
                <c:pt idx="2569">
                  <c:v>3.6764316875112124</c:v>
                </c:pt>
                <c:pt idx="2570">
                  <c:v>3.6858918594787156</c:v>
                </c:pt>
                <c:pt idx="2571">
                  <c:v>3.6446356809503069</c:v>
                </c:pt>
                <c:pt idx="2572">
                  <c:v>3.6150880009738846</c:v>
                </c:pt>
                <c:pt idx="2573">
                  <c:v>3.6062789837002485</c:v>
                </c:pt>
                <c:pt idx="2574">
                  <c:v>3.5873832116404829</c:v>
                </c:pt>
                <c:pt idx="2575">
                  <c:v>3.4169158271611262</c:v>
                </c:pt>
                <c:pt idx="2576">
                  <c:v>3.4374702007996105</c:v>
                </c:pt>
                <c:pt idx="2577">
                  <c:v>3.373706184551116</c:v>
                </c:pt>
                <c:pt idx="2578">
                  <c:v>3.3442445061380357</c:v>
                </c:pt>
                <c:pt idx="2579">
                  <c:v>3.3935479738076322</c:v>
                </c:pt>
                <c:pt idx="2580">
                  <c:v>3.3588156281555142</c:v>
                </c:pt>
                <c:pt idx="2581">
                  <c:v>3.3219823871703529</c:v>
                </c:pt>
                <c:pt idx="2582">
                  <c:v>3.2609949928240085</c:v>
                </c:pt>
                <c:pt idx="2583">
                  <c:v>3.3816306143161023</c:v>
                </c:pt>
                <c:pt idx="2584">
                  <c:v>3.4737628605294852</c:v>
                </c:pt>
                <c:pt idx="2585">
                  <c:v>3.4407505461441859</c:v>
                </c:pt>
                <c:pt idx="2586">
                  <c:v>3.5169725031394963</c:v>
                </c:pt>
                <c:pt idx="2587">
                  <c:v>3.4485644024705913</c:v>
                </c:pt>
                <c:pt idx="2588">
                  <c:v>3.4883339825469641</c:v>
                </c:pt>
                <c:pt idx="2589">
                  <c:v>3.478640377764679</c:v>
                </c:pt>
                <c:pt idx="2590">
                  <c:v>3.4768589168097592</c:v>
                </c:pt>
                <c:pt idx="2591">
                  <c:v>3.3805740236807709</c:v>
                </c:pt>
                <c:pt idx="2592">
                  <c:v>3.3839280846510675</c:v>
                </c:pt>
                <c:pt idx="2593">
                  <c:v>3.4471023758937953</c:v>
                </c:pt>
                <c:pt idx="2594">
                  <c:v>3.5043794170788591</c:v>
                </c:pt>
                <c:pt idx="2595">
                  <c:v>3.5540268910018198</c:v>
                </c:pt>
                <c:pt idx="2596">
                  <c:v>3.5434486987108849</c:v>
                </c:pt>
                <c:pt idx="2597">
                  <c:v>3.4548548025320995</c:v>
                </c:pt>
                <c:pt idx="2598">
                  <c:v>3.3452150952100261</c:v>
                </c:pt>
                <c:pt idx="2599">
                  <c:v>3.3196972027730083</c:v>
                </c:pt>
                <c:pt idx="2600">
                  <c:v>3.3778711174043416</c:v>
                </c:pt>
                <c:pt idx="2601">
                  <c:v>3.4428268696019888</c:v>
                </c:pt>
                <c:pt idx="2602">
                  <c:v>3.4588354463210234</c:v>
                </c:pt>
                <c:pt idx="2603">
                  <c:v>3.4278380257054257</c:v>
                </c:pt>
                <c:pt idx="2604">
                  <c:v>3.3782888392834258</c:v>
                </c:pt>
                <c:pt idx="2605">
                  <c:v>3.399518939491017</c:v>
                </c:pt>
                <c:pt idx="2606">
                  <c:v>3.3447728014557012</c:v>
                </c:pt>
                <c:pt idx="2607">
                  <c:v>3.3000765603936544</c:v>
                </c:pt>
                <c:pt idx="2608">
                  <c:v>3.2581200834208977</c:v>
                </c:pt>
                <c:pt idx="2609">
                  <c:v>3.270971174171557</c:v>
                </c:pt>
                <c:pt idx="2610">
                  <c:v>3.2963293494195138</c:v>
                </c:pt>
                <c:pt idx="2611">
                  <c:v>3.274030372638971</c:v>
                </c:pt>
                <c:pt idx="2612">
                  <c:v>3.2755538289038673</c:v>
                </c:pt>
                <c:pt idx="2613">
                  <c:v>3.275492399215767</c:v>
                </c:pt>
                <c:pt idx="2614">
                  <c:v>3.3017720197852327</c:v>
                </c:pt>
                <c:pt idx="2615">
                  <c:v>3.3683986594992184</c:v>
                </c:pt>
                <c:pt idx="2616">
                  <c:v>3.3562478671929061</c:v>
                </c:pt>
                <c:pt idx="2617">
                  <c:v>3.4336369882621289</c:v>
                </c:pt>
                <c:pt idx="2618">
                  <c:v>3.3891127503267642</c:v>
                </c:pt>
                <c:pt idx="2619">
                  <c:v>3.3902061987749557</c:v>
                </c:pt>
                <c:pt idx="2620">
                  <c:v>3.4242259600451068</c:v>
                </c:pt>
                <c:pt idx="2621">
                  <c:v>3.4334649851354468</c:v>
                </c:pt>
                <c:pt idx="2622">
                  <c:v>3.4740085792818882</c:v>
                </c:pt>
                <c:pt idx="2623">
                  <c:v>3.4484046852815293</c:v>
                </c:pt>
                <c:pt idx="2624">
                  <c:v>3.4451366258745741</c:v>
                </c:pt>
                <c:pt idx="2625">
                  <c:v>3.2736249366975065</c:v>
                </c:pt>
                <c:pt idx="2626">
                  <c:v>3.2887980696583718</c:v>
                </c:pt>
                <c:pt idx="2627">
                  <c:v>3.2930121462620772</c:v>
                </c:pt>
                <c:pt idx="2628">
                  <c:v>3.2964522087957153</c:v>
                </c:pt>
                <c:pt idx="2629">
                  <c:v>3.312264210512827</c:v>
                </c:pt>
                <c:pt idx="2630">
                  <c:v>3.3332240200927754</c:v>
                </c:pt>
                <c:pt idx="2631">
                  <c:v>3.3382489685794106</c:v>
                </c:pt>
                <c:pt idx="2632">
                  <c:v>3.2842031289884415</c:v>
                </c:pt>
                <c:pt idx="2633">
                  <c:v>3.2220977143186658</c:v>
                </c:pt>
                <c:pt idx="2634">
                  <c:v>3.1361452947282094</c:v>
                </c:pt>
                <c:pt idx="2635">
                  <c:v>3.1176181007970478</c:v>
                </c:pt>
                <c:pt idx="2636">
                  <c:v>3.1858910561521312</c:v>
                </c:pt>
                <c:pt idx="2637">
                  <c:v>3.1821069873651298</c:v>
                </c:pt>
                <c:pt idx="2638">
                  <c:v>3.1569085293062358</c:v>
                </c:pt>
                <c:pt idx="2639">
                  <c:v>3.1638992278120917</c:v>
                </c:pt>
                <c:pt idx="2640">
                  <c:v>3.1153206304620822</c:v>
                </c:pt>
                <c:pt idx="2641">
                  <c:v>3.1565276652400112</c:v>
                </c:pt>
                <c:pt idx="2642">
                  <c:v>3.1867387858479201</c:v>
                </c:pt>
                <c:pt idx="2643">
                  <c:v>3.2510679552269406</c:v>
                </c:pt>
                <c:pt idx="2644">
                  <c:v>3.2552328880801662</c:v>
                </c:pt>
                <c:pt idx="2645">
                  <c:v>3.2463255833055689</c:v>
                </c:pt>
                <c:pt idx="2646">
                  <c:v>3.2942161681488504</c:v>
                </c:pt>
                <c:pt idx="2647">
                  <c:v>3.2564614818421798</c:v>
                </c:pt>
                <c:pt idx="2648">
                  <c:v>3.2033862313232015</c:v>
                </c:pt>
                <c:pt idx="2649">
                  <c:v>3.1836918733181272</c:v>
                </c:pt>
                <c:pt idx="2650">
                  <c:v>3.152080155821523</c:v>
                </c:pt>
                <c:pt idx="2651">
                  <c:v>3.0734501550526665</c:v>
                </c:pt>
                <c:pt idx="2652">
                  <c:v>3.1206527273892206</c:v>
                </c:pt>
                <c:pt idx="2653">
                  <c:v>3.1659264075194136</c:v>
                </c:pt>
                <c:pt idx="2654">
                  <c:v>3.2077968829288293</c:v>
                </c:pt>
                <c:pt idx="2655">
                  <c:v>3.1953143703067739</c:v>
                </c:pt>
                <c:pt idx="2656">
                  <c:v>3.2264100784233323</c:v>
                </c:pt>
                <c:pt idx="2657">
                  <c:v>3.258230656859479</c:v>
                </c:pt>
                <c:pt idx="2658">
                  <c:v>3.3143036761577691</c:v>
                </c:pt>
                <c:pt idx="2659">
                  <c:v>3.3011945807170866</c:v>
                </c:pt>
                <c:pt idx="2660">
                  <c:v>3.2918941259386458</c:v>
                </c:pt>
                <c:pt idx="2661">
                  <c:v>3.2878397665240011</c:v>
                </c:pt>
                <c:pt idx="2662">
                  <c:v>3.3189231887029398</c:v>
                </c:pt>
                <c:pt idx="2663">
                  <c:v>3.3491957389989491</c:v>
                </c:pt>
                <c:pt idx="2664">
                  <c:v>3.3328308700889311</c:v>
                </c:pt>
                <c:pt idx="2665">
                  <c:v>3.3426841920602781</c:v>
                </c:pt>
                <c:pt idx="2666">
                  <c:v>3.3722933017248007</c:v>
                </c:pt>
                <c:pt idx="2667">
                  <c:v>3.3984132051052049</c:v>
                </c:pt>
                <c:pt idx="2668">
                  <c:v>3.401877839514083</c:v>
                </c:pt>
                <c:pt idx="2669">
                  <c:v>3.4876213981649964</c:v>
                </c:pt>
                <c:pt idx="2670">
                  <c:v>3.5048954264589045</c:v>
                </c:pt>
                <c:pt idx="2671">
                  <c:v>3.5506482581562833</c:v>
                </c:pt>
                <c:pt idx="2672">
                  <c:v>3.6200883775852795</c:v>
                </c:pt>
                <c:pt idx="2673">
                  <c:v>3.5273172626156488</c:v>
                </c:pt>
                <c:pt idx="2674">
                  <c:v>3.5019713733053126</c:v>
                </c:pt>
                <c:pt idx="2675">
                  <c:v>3.4818961512340145</c:v>
                </c:pt>
                <c:pt idx="2676">
                  <c:v>3.5199457000435688</c:v>
                </c:pt>
                <c:pt idx="2677">
                  <c:v>3.548264786257977</c:v>
                </c:pt>
                <c:pt idx="2678">
                  <c:v>3.5417655252569267</c:v>
                </c:pt>
                <c:pt idx="2679">
                  <c:v>3.5177588031471845</c:v>
                </c:pt>
                <c:pt idx="2680">
                  <c:v>3.5253883704092877</c:v>
                </c:pt>
                <c:pt idx="2681">
                  <c:v>3.5073034702324506</c:v>
                </c:pt>
                <c:pt idx="2682">
                  <c:v>3.5035931170711705</c:v>
                </c:pt>
                <c:pt idx="2683">
                  <c:v>3.2485861958276741</c:v>
                </c:pt>
                <c:pt idx="2684">
                  <c:v>3.1032926975319715</c:v>
                </c:pt>
                <c:pt idx="2685">
                  <c:v>3.1441434401189166</c:v>
                </c:pt>
                <c:pt idx="2686">
                  <c:v>2.9939969964632613</c:v>
                </c:pt>
                <c:pt idx="2687">
                  <c:v>2.7655277004792533</c:v>
                </c:pt>
                <c:pt idx="2688">
                  <c:v>2.7696926333324794</c:v>
                </c:pt>
                <c:pt idx="2689">
                  <c:v>2.7830720194008047</c:v>
                </c:pt>
                <c:pt idx="2690">
                  <c:v>2.751534017529921</c:v>
                </c:pt>
                <c:pt idx="2691">
                  <c:v>2.7736609911837826</c:v>
                </c:pt>
                <c:pt idx="2692">
                  <c:v>2.9170624550859836</c:v>
                </c:pt>
                <c:pt idx="2693">
                  <c:v>2.9193230676080888</c:v>
                </c:pt>
                <c:pt idx="2694">
                  <c:v>2.891163698582742</c:v>
                </c:pt>
                <c:pt idx="2695">
                  <c:v>2.885045301647915</c:v>
                </c:pt>
                <c:pt idx="2696">
                  <c:v>2.7858732131781956</c:v>
                </c:pt>
                <c:pt idx="2697">
                  <c:v>2.8247336338706783</c:v>
                </c:pt>
                <c:pt idx="2698">
                  <c:v>2.8966432267613214</c:v>
                </c:pt>
                <c:pt idx="2699">
                  <c:v>2.8881905016786695</c:v>
                </c:pt>
                <c:pt idx="2700">
                  <c:v>2.8970118048899254</c:v>
                </c:pt>
                <c:pt idx="2701">
                  <c:v>2.8935717423562881</c:v>
                </c:pt>
                <c:pt idx="2702">
                  <c:v>2.9982725027550683</c:v>
                </c:pt>
                <c:pt idx="2703">
                  <c:v>3.032365979650939</c:v>
                </c:pt>
                <c:pt idx="2704">
                  <c:v>2.9669802196365875</c:v>
                </c:pt>
                <c:pt idx="2705">
                  <c:v>3.0426124516261308</c:v>
                </c:pt>
                <c:pt idx="2706">
                  <c:v>3.0675160471821421</c:v>
                </c:pt>
                <c:pt idx="2707">
                  <c:v>3.0999017787488148</c:v>
                </c:pt>
                <c:pt idx="2708">
                  <c:v>3.1771803263794567</c:v>
                </c:pt>
                <c:pt idx="2709">
                  <c:v>3.1745142779158875</c:v>
                </c:pt>
                <c:pt idx="2710">
                  <c:v>3.2580463677951768</c:v>
                </c:pt>
                <c:pt idx="2711">
                  <c:v>3.2604175537558628</c:v>
                </c:pt>
                <c:pt idx="2712">
                  <c:v>3.2502079395935315</c:v>
                </c:pt>
                <c:pt idx="2713">
                  <c:v>3.2505519458468952</c:v>
                </c:pt>
                <c:pt idx="2714">
                  <c:v>3.2527265568056589</c:v>
                </c:pt>
                <c:pt idx="2715">
                  <c:v>3.2299607143955504</c:v>
                </c:pt>
                <c:pt idx="2716">
                  <c:v>3.3035289088649118</c:v>
                </c:pt>
                <c:pt idx="2717">
                  <c:v>3.309856166739281</c:v>
                </c:pt>
                <c:pt idx="2718">
                  <c:v>3.2554540349573284</c:v>
                </c:pt>
                <c:pt idx="2719">
                  <c:v>3.2993025463235859</c:v>
                </c:pt>
                <c:pt idx="2720">
                  <c:v>3.3312582700735542</c:v>
                </c:pt>
                <c:pt idx="2721">
                  <c:v>3.3535572468540966</c:v>
                </c:pt>
                <c:pt idx="2722">
                  <c:v>3.3262210356492994</c:v>
                </c:pt>
                <c:pt idx="2723">
                  <c:v>3.323088121556165</c:v>
                </c:pt>
                <c:pt idx="2724">
                  <c:v>3.3052120823188704</c:v>
                </c:pt>
                <c:pt idx="2725">
                  <c:v>3.295162185345601</c:v>
                </c:pt>
                <c:pt idx="2726">
                  <c:v>3.2400720410569206</c:v>
                </c:pt>
                <c:pt idx="2727">
                  <c:v>3.2914272603090802</c:v>
                </c:pt>
                <c:pt idx="2728">
                  <c:v>3.314254532407289</c:v>
                </c:pt>
                <c:pt idx="2729">
                  <c:v>3.3148196855378149</c:v>
                </c:pt>
                <c:pt idx="2730">
                  <c:v>3.2996834103898101</c:v>
                </c:pt>
                <c:pt idx="2731">
                  <c:v>3.2956659087880262</c:v>
                </c:pt>
                <c:pt idx="2732">
                  <c:v>3.3108881854993721</c:v>
                </c:pt>
                <c:pt idx="2733">
                  <c:v>3.2922995618801099</c:v>
                </c:pt>
                <c:pt idx="2734">
                  <c:v>3.3206186480945186</c:v>
                </c:pt>
                <c:pt idx="2735">
                  <c:v>3.3026074635434015</c:v>
                </c:pt>
                <c:pt idx="2736">
                  <c:v>3.3296856700581765</c:v>
                </c:pt>
                <c:pt idx="2737">
                  <c:v>3.3085784292267868</c:v>
                </c:pt>
                <c:pt idx="2738">
                  <c:v>3.3030743291729672</c:v>
                </c:pt>
                <c:pt idx="2739">
                  <c:v>3.3071286885876114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FF90-4EC7-AF03-482CDE1DD7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131904"/>
        <c:axId val="177133440"/>
      </c:lineChart>
      <c:dateAx>
        <c:axId val="177131904"/>
        <c:scaling>
          <c:orientation val="minMax"/>
          <c:max val="44903"/>
        </c:scaling>
        <c:delete val="0"/>
        <c:axPos val="b"/>
        <c:numFmt formatCode="[$-F419]yyyy\,\ mmmm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7133440"/>
        <c:crosses val="autoZero"/>
        <c:auto val="1"/>
        <c:lblOffset val="100"/>
        <c:baseTimeUnit val="days"/>
        <c:majorUnit val="6"/>
        <c:majorTimeUnit val="months"/>
      </c:dateAx>
      <c:valAx>
        <c:axId val="177133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7131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9317012317976628E-2"/>
          <c:y val="3.9104385694804907E-2"/>
          <c:w val="0.35853024804977124"/>
          <c:h val="0.42150122678204216"/>
        </c:manualLayout>
      </c:layout>
      <c:overlay val="0"/>
      <c:spPr>
        <a:solidFill>
          <a:schemeClr val="bg1">
            <a:lumMod val="9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9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96852135477009"/>
          <c:y val="7.0547716920342188E-2"/>
          <c:w val="0.85523805886647519"/>
          <c:h val="0.7206684105806425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Лист1!$F$1</c:f>
              <c:strCache>
                <c:ptCount val="1"/>
                <c:pt idx="0">
                  <c:v>IMOEX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Лист1!$A$2:$A$96</c:f>
              <c:numCache>
                <c:formatCode>m/d/yyyy</c:formatCode>
                <c:ptCount val="95"/>
                <c:pt idx="0">
                  <c:v>43829</c:v>
                </c:pt>
                <c:pt idx="1">
                  <c:v>43833</c:v>
                </c:pt>
                <c:pt idx="2">
                  <c:v>43836</c:v>
                </c:pt>
                <c:pt idx="3">
                  <c:v>43838</c:v>
                </c:pt>
                <c:pt idx="4">
                  <c:v>43839</c:v>
                </c:pt>
                <c:pt idx="5">
                  <c:v>43840</c:v>
                </c:pt>
                <c:pt idx="6">
                  <c:v>43843</c:v>
                </c:pt>
                <c:pt idx="7">
                  <c:v>43844</c:v>
                </c:pt>
                <c:pt idx="8">
                  <c:v>43845</c:v>
                </c:pt>
                <c:pt idx="9">
                  <c:v>43846</c:v>
                </c:pt>
                <c:pt idx="10">
                  <c:v>43847</c:v>
                </c:pt>
                <c:pt idx="11">
                  <c:v>43850</c:v>
                </c:pt>
                <c:pt idx="12">
                  <c:v>43851</c:v>
                </c:pt>
                <c:pt idx="13">
                  <c:v>43852</c:v>
                </c:pt>
                <c:pt idx="14">
                  <c:v>43853</c:v>
                </c:pt>
                <c:pt idx="15">
                  <c:v>43854</c:v>
                </c:pt>
                <c:pt idx="16">
                  <c:v>43857</c:v>
                </c:pt>
                <c:pt idx="17">
                  <c:v>43858</c:v>
                </c:pt>
                <c:pt idx="18">
                  <c:v>43859</c:v>
                </c:pt>
                <c:pt idx="19">
                  <c:v>43860</c:v>
                </c:pt>
                <c:pt idx="20">
                  <c:v>43861</c:v>
                </c:pt>
                <c:pt idx="21">
                  <c:v>43864</c:v>
                </c:pt>
                <c:pt idx="22">
                  <c:v>43865</c:v>
                </c:pt>
                <c:pt idx="23">
                  <c:v>43866</c:v>
                </c:pt>
                <c:pt idx="24">
                  <c:v>43867</c:v>
                </c:pt>
                <c:pt idx="25">
                  <c:v>43868</c:v>
                </c:pt>
                <c:pt idx="26">
                  <c:v>43871</c:v>
                </c:pt>
                <c:pt idx="27">
                  <c:v>43872</c:v>
                </c:pt>
                <c:pt idx="28">
                  <c:v>43873</c:v>
                </c:pt>
                <c:pt idx="29">
                  <c:v>43874</c:v>
                </c:pt>
                <c:pt idx="30">
                  <c:v>43875</c:v>
                </c:pt>
                <c:pt idx="31">
                  <c:v>43878</c:v>
                </c:pt>
                <c:pt idx="32">
                  <c:v>43879</c:v>
                </c:pt>
                <c:pt idx="33">
                  <c:v>43880</c:v>
                </c:pt>
                <c:pt idx="34">
                  <c:v>43881</c:v>
                </c:pt>
                <c:pt idx="35">
                  <c:v>43882</c:v>
                </c:pt>
                <c:pt idx="36">
                  <c:v>43886</c:v>
                </c:pt>
                <c:pt idx="37">
                  <c:v>43887</c:v>
                </c:pt>
                <c:pt idx="38">
                  <c:v>43888</c:v>
                </c:pt>
                <c:pt idx="39">
                  <c:v>43889</c:v>
                </c:pt>
                <c:pt idx="40">
                  <c:v>43892</c:v>
                </c:pt>
                <c:pt idx="41">
                  <c:v>43893</c:v>
                </c:pt>
                <c:pt idx="42">
                  <c:v>43894</c:v>
                </c:pt>
                <c:pt idx="43">
                  <c:v>43895</c:v>
                </c:pt>
                <c:pt idx="44">
                  <c:v>43896</c:v>
                </c:pt>
                <c:pt idx="45">
                  <c:v>43900</c:v>
                </c:pt>
                <c:pt idx="46">
                  <c:v>43901</c:v>
                </c:pt>
                <c:pt idx="47">
                  <c:v>43902</c:v>
                </c:pt>
                <c:pt idx="48">
                  <c:v>43903</c:v>
                </c:pt>
                <c:pt idx="49">
                  <c:v>43906</c:v>
                </c:pt>
                <c:pt idx="50">
                  <c:v>43907</c:v>
                </c:pt>
                <c:pt idx="51">
                  <c:v>43908</c:v>
                </c:pt>
                <c:pt idx="52">
                  <c:v>43909</c:v>
                </c:pt>
                <c:pt idx="53">
                  <c:v>43910</c:v>
                </c:pt>
                <c:pt idx="54">
                  <c:v>43913</c:v>
                </c:pt>
                <c:pt idx="55">
                  <c:v>43914</c:v>
                </c:pt>
                <c:pt idx="56">
                  <c:v>43915</c:v>
                </c:pt>
                <c:pt idx="57">
                  <c:v>43916</c:v>
                </c:pt>
                <c:pt idx="58">
                  <c:v>43917</c:v>
                </c:pt>
                <c:pt idx="59">
                  <c:v>43920</c:v>
                </c:pt>
                <c:pt idx="60">
                  <c:v>43921</c:v>
                </c:pt>
                <c:pt idx="61">
                  <c:v>43922</c:v>
                </c:pt>
                <c:pt idx="62">
                  <c:v>43923</c:v>
                </c:pt>
                <c:pt idx="63">
                  <c:v>43924</c:v>
                </c:pt>
                <c:pt idx="64">
                  <c:v>43927</c:v>
                </c:pt>
                <c:pt idx="65">
                  <c:v>43928</c:v>
                </c:pt>
                <c:pt idx="66">
                  <c:v>43929</c:v>
                </c:pt>
                <c:pt idx="67">
                  <c:v>43930</c:v>
                </c:pt>
                <c:pt idx="68">
                  <c:v>43931</c:v>
                </c:pt>
                <c:pt idx="69">
                  <c:v>43934</c:v>
                </c:pt>
                <c:pt idx="70">
                  <c:v>43935</c:v>
                </c:pt>
                <c:pt idx="71">
                  <c:v>43936</c:v>
                </c:pt>
                <c:pt idx="72">
                  <c:v>43937</c:v>
                </c:pt>
                <c:pt idx="73">
                  <c:v>43938</c:v>
                </c:pt>
                <c:pt idx="74">
                  <c:v>43941</c:v>
                </c:pt>
                <c:pt idx="75">
                  <c:v>43942</c:v>
                </c:pt>
                <c:pt idx="76">
                  <c:v>43943</c:v>
                </c:pt>
                <c:pt idx="77">
                  <c:v>43944</c:v>
                </c:pt>
                <c:pt idx="78">
                  <c:v>43945</c:v>
                </c:pt>
                <c:pt idx="79">
                  <c:v>43948</c:v>
                </c:pt>
                <c:pt idx="80">
                  <c:v>43949</c:v>
                </c:pt>
                <c:pt idx="81">
                  <c:v>43950</c:v>
                </c:pt>
                <c:pt idx="82">
                  <c:v>43951</c:v>
                </c:pt>
                <c:pt idx="83">
                  <c:v>43955</c:v>
                </c:pt>
                <c:pt idx="84">
                  <c:v>43956</c:v>
                </c:pt>
                <c:pt idx="85">
                  <c:v>43957</c:v>
                </c:pt>
                <c:pt idx="86">
                  <c:v>43958</c:v>
                </c:pt>
                <c:pt idx="87">
                  <c:v>43959</c:v>
                </c:pt>
                <c:pt idx="88">
                  <c:v>43963</c:v>
                </c:pt>
                <c:pt idx="89">
                  <c:v>43964</c:v>
                </c:pt>
                <c:pt idx="90">
                  <c:v>43965</c:v>
                </c:pt>
                <c:pt idx="91">
                  <c:v>43966</c:v>
                </c:pt>
                <c:pt idx="92">
                  <c:v>43969</c:v>
                </c:pt>
                <c:pt idx="93">
                  <c:v>43970</c:v>
                </c:pt>
                <c:pt idx="94">
                  <c:v>43971</c:v>
                </c:pt>
              </c:numCache>
            </c:numRef>
          </c:cat>
          <c:val>
            <c:numRef>
              <c:f>Лист1!$F$2:$F$96</c:f>
              <c:numCache>
                <c:formatCode>General</c:formatCode>
                <c:ptCount val="95"/>
                <c:pt idx="0">
                  <c:v>1</c:v>
                </c:pt>
                <c:pt idx="1">
                  <c:v>1.0100135593442925</c:v>
                </c:pt>
                <c:pt idx="2">
                  <c:v>1.0108343428971034</c:v>
                </c:pt>
                <c:pt idx="3">
                  <c:v>1.0210744385019714</c:v>
                </c:pt>
                <c:pt idx="4">
                  <c:v>1.0237075121393888</c:v>
                </c:pt>
                <c:pt idx="5">
                  <c:v>1.0255395010292625</c:v>
                </c:pt>
                <c:pt idx="6">
                  <c:v>1.034742126223378</c:v>
                </c:pt>
                <c:pt idx="7">
                  <c:v>1.0275454960323323</c:v>
                </c:pt>
                <c:pt idx="8">
                  <c:v>1.0284844724167479</c:v>
                </c:pt>
                <c:pt idx="9">
                  <c:v>1.0365609825764068</c:v>
                </c:pt>
                <c:pt idx="10">
                  <c:v>1.049578609723987</c:v>
                </c:pt>
                <c:pt idx="11">
                  <c:v>1.0571429509466919</c:v>
                </c:pt>
                <c:pt idx="12">
                  <c:v>1.0536299973406613</c:v>
                </c:pt>
                <c:pt idx="13">
                  <c:v>1.042270352969759</c:v>
                </c:pt>
                <c:pt idx="14">
                  <c:v>1.0312981184357835</c:v>
                </c:pt>
                <c:pt idx="15">
                  <c:v>1.0329396855414053</c:v>
                </c:pt>
                <c:pt idx="16">
                  <c:v>1.0128994343159754</c:v>
                </c:pt>
                <c:pt idx="17">
                  <c:v>1.0220725113021896</c:v>
                </c:pt>
                <c:pt idx="18">
                  <c:v>1.0272270320138417</c:v>
                </c:pt>
                <c:pt idx="19">
                  <c:v>1.0205885346387076</c:v>
                </c:pt>
                <c:pt idx="20">
                  <c:v>1.0101054871022073</c:v>
                </c:pt>
                <c:pt idx="21">
                  <c:v>1.0081979861254748</c:v>
                </c:pt>
                <c:pt idx="22">
                  <c:v>1.0169836532747623</c:v>
                </c:pt>
                <c:pt idx="23">
                  <c:v>1.0224500717364826</c:v>
                </c:pt>
                <c:pt idx="24">
                  <c:v>1.0166816049273277</c:v>
                </c:pt>
                <c:pt idx="25">
                  <c:v>1.0137103684661526</c:v>
                </c:pt>
                <c:pt idx="26">
                  <c:v>1.0054303039853967</c:v>
                </c:pt>
                <c:pt idx="27">
                  <c:v>1.0169770870063397</c:v>
                </c:pt>
                <c:pt idx="28">
                  <c:v>1.0250831453738998</c:v>
                </c:pt>
                <c:pt idx="29">
                  <c:v>1.0210711553677603</c:v>
                </c:pt>
                <c:pt idx="30">
                  <c:v>1.0167472676115528</c:v>
                </c:pt>
                <c:pt idx="31">
                  <c:v>1.0210744385019714</c:v>
                </c:pt>
                <c:pt idx="32">
                  <c:v>1.0092518722072841</c:v>
                </c:pt>
                <c:pt idx="33">
                  <c:v>1.0225551320312425</c:v>
                </c:pt>
                <c:pt idx="34">
                  <c:v>1.0260122723556817</c:v>
                </c:pt>
                <c:pt idx="35">
                  <c:v>1.0197513354148404</c:v>
                </c:pt>
                <c:pt idx="36">
                  <c:v>0.9858201433416397</c:v>
                </c:pt>
                <c:pt idx="37">
                  <c:v>0.99065948316901253</c:v>
                </c:pt>
                <c:pt idx="38">
                  <c:v>0.95730940585120183</c:v>
                </c:pt>
                <c:pt idx="39">
                  <c:v>0.91437914290498279</c:v>
                </c:pt>
                <c:pt idx="40">
                  <c:v>0.90803941074307182</c:v>
                </c:pt>
                <c:pt idx="41">
                  <c:v>0.92629363695758515</c:v>
                </c:pt>
                <c:pt idx="42">
                  <c:v>0.92847363807385097</c:v>
                </c:pt>
                <c:pt idx="43">
                  <c:v>0.9247604132809345</c:v>
                </c:pt>
                <c:pt idx="44">
                  <c:v>0.89285163188185979</c:v>
                </c:pt>
                <c:pt idx="45">
                  <c:v>0.82043554058446355</c:v>
                </c:pt>
                <c:pt idx="46">
                  <c:v>0.81844596125245006</c:v>
                </c:pt>
                <c:pt idx="47">
                  <c:v>0.75065580605869597</c:v>
                </c:pt>
                <c:pt idx="48">
                  <c:v>0.76049864242400367</c:v>
                </c:pt>
                <c:pt idx="49">
                  <c:v>0.74425369434677124</c:v>
                </c:pt>
                <c:pt idx="50">
                  <c:v>0.73041200051216892</c:v>
                </c:pt>
                <c:pt idx="51">
                  <c:v>0.69360806600413016</c:v>
                </c:pt>
                <c:pt idx="52">
                  <c:v>0.74714285245266543</c:v>
                </c:pt>
                <c:pt idx="53">
                  <c:v>0.76549885582772748</c:v>
                </c:pt>
                <c:pt idx="54">
                  <c:v>0.73980504749053633</c:v>
                </c:pt>
                <c:pt idx="55">
                  <c:v>0.79319537603377688</c:v>
                </c:pt>
                <c:pt idx="56">
                  <c:v>0.80525104485746279</c:v>
                </c:pt>
                <c:pt idx="57">
                  <c:v>0.81749056919697816</c:v>
                </c:pt>
                <c:pt idx="58">
                  <c:v>0.7883166385958692</c:v>
                </c:pt>
                <c:pt idx="59">
                  <c:v>0.798901463292918</c:v>
                </c:pt>
                <c:pt idx="60">
                  <c:v>0.82367599405096081</c:v>
                </c:pt>
                <c:pt idx="61">
                  <c:v>0.81211936162738407</c:v>
                </c:pt>
                <c:pt idx="62">
                  <c:v>0.8358695545115189</c:v>
                </c:pt>
                <c:pt idx="63">
                  <c:v>0.84449763121866661</c:v>
                </c:pt>
                <c:pt idx="64">
                  <c:v>0.86103149510648858</c:v>
                </c:pt>
                <c:pt idx="65">
                  <c:v>0.86502050317314916</c:v>
                </c:pt>
                <c:pt idx="66">
                  <c:v>0.87663623201252838</c:v>
                </c:pt>
                <c:pt idx="67">
                  <c:v>0.88702735179111392</c:v>
                </c:pt>
                <c:pt idx="68">
                  <c:v>0.87917737789203088</c:v>
                </c:pt>
                <c:pt idx="69">
                  <c:v>0.86308673712272688</c:v>
                </c:pt>
                <c:pt idx="70">
                  <c:v>0.86406511111767736</c:v>
                </c:pt>
                <c:pt idx="71">
                  <c:v>0.82043554058446355</c:v>
                </c:pt>
                <c:pt idx="72">
                  <c:v>0.82572466979877679</c:v>
                </c:pt>
                <c:pt idx="73">
                  <c:v>0.83226467314757357</c:v>
                </c:pt>
                <c:pt idx="74">
                  <c:v>0.82930985235745447</c:v>
                </c:pt>
                <c:pt idx="75">
                  <c:v>0.81685035802578576</c:v>
                </c:pt>
                <c:pt idx="76">
                  <c:v>0.84488504105559326</c:v>
                </c:pt>
                <c:pt idx="77">
                  <c:v>0.85342119000482619</c:v>
                </c:pt>
                <c:pt idx="78">
                  <c:v>0.84114883432319842</c:v>
                </c:pt>
                <c:pt idx="79">
                  <c:v>0.84406425750278247</c:v>
                </c:pt>
                <c:pt idx="80">
                  <c:v>0.8576334511978515</c:v>
                </c:pt>
                <c:pt idx="81">
                  <c:v>0.87434460433308048</c:v>
                </c:pt>
                <c:pt idx="82">
                  <c:v>0.87021442149533634</c:v>
                </c:pt>
                <c:pt idx="83">
                  <c:v>0.86170453761979338</c:v>
                </c:pt>
                <c:pt idx="84">
                  <c:v>0.87118294608765323</c:v>
                </c:pt>
                <c:pt idx="85">
                  <c:v>0.86415375574138098</c:v>
                </c:pt>
                <c:pt idx="86">
                  <c:v>0.86477755124151723</c:v>
                </c:pt>
                <c:pt idx="87">
                  <c:v>0.86725631757100607</c:v>
                </c:pt>
                <c:pt idx="88">
                  <c:v>0.86741719114735694</c:v>
                </c:pt>
                <c:pt idx="89">
                  <c:v>0.85524989576048882</c:v>
                </c:pt>
                <c:pt idx="90">
                  <c:v>0.85043353787259468</c:v>
                </c:pt>
                <c:pt idx="91">
                  <c:v>0.85161546618864226</c:v>
                </c:pt>
                <c:pt idx="92">
                  <c:v>0.88455843486425889</c:v>
                </c:pt>
                <c:pt idx="93">
                  <c:v>0.89029407033130104</c:v>
                </c:pt>
                <c:pt idx="94">
                  <c:v>0.90968754411711594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6FC-458F-B896-809F58488A74}"/>
            </c:ext>
          </c:extLst>
        </c:ser>
        <c:ser>
          <c:idx val="1"/>
          <c:order val="1"/>
          <c:tx>
            <c:strRef>
              <c:f>Лист1!$G$1</c:f>
              <c:strCache>
                <c:ptCount val="1"/>
                <c:pt idx="0">
                  <c:v>MRRT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Лист1!$A$2:$A$96</c:f>
              <c:numCache>
                <c:formatCode>m/d/yyyy</c:formatCode>
                <c:ptCount val="95"/>
                <c:pt idx="0">
                  <c:v>43829</c:v>
                </c:pt>
                <c:pt idx="1">
                  <c:v>43833</c:v>
                </c:pt>
                <c:pt idx="2">
                  <c:v>43836</c:v>
                </c:pt>
                <c:pt idx="3">
                  <c:v>43838</c:v>
                </c:pt>
                <c:pt idx="4">
                  <c:v>43839</c:v>
                </c:pt>
                <c:pt idx="5">
                  <c:v>43840</c:v>
                </c:pt>
                <c:pt idx="6">
                  <c:v>43843</c:v>
                </c:pt>
                <c:pt idx="7">
                  <c:v>43844</c:v>
                </c:pt>
                <c:pt idx="8">
                  <c:v>43845</c:v>
                </c:pt>
                <c:pt idx="9">
                  <c:v>43846</c:v>
                </c:pt>
                <c:pt idx="10">
                  <c:v>43847</c:v>
                </c:pt>
                <c:pt idx="11">
                  <c:v>43850</c:v>
                </c:pt>
                <c:pt idx="12">
                  <c:v>43851</c:v>
                </c:pt>
                <c:pt idx="13">
                  <c:v>43852</c:v>
                </c:pt>
                <c:pt idx="14">
                  <c:v>43853</c:v>
                </c:pt>
                <c:pt idx="15">
                  <c:v>43854</c:v>
                </c:pt>
                <c:pt idx="16">
                  <c:v>43857</c:v>
                </c:pt>
                <c:pt idx="17">
                  <c:v>43858</c:v>
                </c:pt>
                <c:pt idx="18">
                  <c:v>43859</c:v>
                </c:pt>
                <c:pt idx="19">
                  <c:v>43860</c:v>
                </c:pt>
                <c:pt idx="20">
                  <c:v>43861</c:v>
                </c:pt>
                <c:pt idx="21">
                  <c:v>43864</c:v>
                </c:pt>
                <c:pt idx="22">
                  <c:v>43865</c:v>
                </c:pt>
                <c:pt idx="23">
                  <c:v>43866</c:v>
                </c:pt>
                <c:pt idx="24">
                  <c:v>43867</c:v>
                </c:pt>
                <c:pt idx="25">
                  <c:v>43868</c:v>
                </c:pt>
                <c:pt idx="26">
                  <c:v>43871</c:v>
                </c:pt>
                <c:pt idx="27">
                  <c:v>43872</c:v>
                </c:pt>
                <c:pt idx="28">
                  <c:v>43873</c:v>
                </c:pt>
                <c:pt idx="29">
                  <c:v>43874</c:v>
                </c:pt>
                <c:pt idx="30">
                  <c:v>43875</c:v>
                </c:pt>
                <c:pt idx="31">
                  <c:v>43878</c:v>
                </c:pt>
                <c:pt idx="32">
                  <c:v>43879</c:v>
                </c:pt>
                <c:pt idx="33">
                  <c:v>43880</c:v>
                </c:pt>
                <c:pt idx="34">
                  <c:v>43881</c:v>
                </c:pt>
                <c:pt idx="35">
                  <c:v>43882</c:v>
                </c:pt>
                <c:pt idx="36">
                  <c:v>43886</c:v>
                </c:pt>
                <c:pt idx="37">
                  <c:v>43887</c:v>
                </c:pt>
                <c:pt idx="38">
                  <c:v>43888</c:v>
                </c:pt>
                <c:pt idx="39">
                  <c:v>43889</c:v>
                </c:pt>
                <c:pt idx="40">
                  <c:v>43892</c:v>
                </c:pt>
                <c:pt idx="41">
                  <c:v>43893</c:v>
                </c:pt>
                <c:pt idx="42">
                  <c:v>43894</c:v>
                </c:pt>
                <c:pt idx="43">
                  <c:v>43895</c:v>
                </c:pt>
                <c:pt idx="44">
                  <c:v>43896</c:v>
                </c:pt>
                <c:pt idx="45">
                  <c:v>43900</c:v>
                </c:pt>
                <c:pt idx="46">
                  <c:v>43901</c:v>
                </c:pt>
                <c:pt idx="47">
                  <c:v>43902</c:v>
                </c:pt>
                <c:pt idx="48">
                  <c:v>43903</c:v>
                </c:pt>
                <c:pt idx="49">
                  <c:v>43906</c:v>
                </c:pt>
                <c:pt idx="50">
                  <c:v>43907</c:v>
                </c:pt>
                <c:pt idx="51">
                  <c:v>43908</c:v>
                </c:pt>
                <c:pt idx="52">
                  <c:v>43909</c:v>
                </c:pt>
                <c:pt idx="53">
                  <c:v>43910</c:v>
                </c:pt>
                <c:pt idx="54">
                  <c:v>43913</c:v>
                </c:pt>
                <c:pt idx="55">
                  <c:v>43914</c:v>
                </c:pt>
                <c:pt idx="56">
                  <c:v>43915</c:v>
                </c:pt>
                <c:pt idx="57">
                  <c:v>43916</c:v>
                </c:pt>
                <c:pt idx="58">
                  <c:v>43917</c:v>
                </c:pt>
                <c:pt idx="59">
                  <c:v>43920</c:v>
                </c:pt>
                <c:pt idx="60">
                  <c:v>43921</c:v>
                </c:pt>
                <c:pt idx="61">
                  <c:v>43922</c:v>
                </c:pt>
                <c:pt idx="62">
                  <c:v>43923</c:v>
                </c:pt>
                <c:pt idx="63">
                  <c:v>43924</c:v>
                </c:pt>
                <c:pt idx="64">
                  <c:v>43927</c:v>
                </c:pt>
                <c:pt idx="65">
                  <c:v>43928</c:v>
                </c:pt>
                <c:pt idx="66">
                  <c:v>43929</c:v>
                </c:pt>
                <c:pt idx="67">
                  <c:v>43930</c:v>
                </c:pt>
                <c:pt idx="68">
                  <c:v>43931</c:v>
                </c:pt>
                <c:pt idx="69">
                  <c:v>43934</c:v>
                </c:pt>
                <c:pt idx="70">
                  <c:v>43935</c:v>
                </c:pt>
                <c:pt idx="71">
                  <c:v>43936</c:v>
                </c:pt>
                <c:pt idx="72">
                  <c:v>43937</c:v>
                </c:pt>
                <c:pt idx="73">
                  <c:v>43938</c:v>
                </c:pt>
                <c:pt idx="74">
                  <c:v>43941</c:v>
                </c:pt>
                <c:pt idx="75">
                  <c:v>43942</c:v>
                </c:pt>
                <c:pt idx="76">
                  <c:v>43943</c:v>
                </c:pt>
                <c:pt idx="77">
                  <c:v>43944</c:v>
                </c:pt>
                <c:pt idx="78">
                  <c:v>43945</c:v>
                </c:pt>
                <c:pt idx="79">
                  <c:v>43948</c:v>
                </c:pt>
                <c:pt idx="80">
                  <c:v>43949</c:v>
                </c:pt>
                <c:pt idx="81">
                  <c:v>43950</c:v>
                </c:pt>
                <c:pt idx="82">
                  <c:v>43951</c:v>
                </c:pt>
                <c:pt idx="83">
                  <c:v>43955</c:v>
                </c:pt>
                <c:pt idx="84">
                  <c:v>43956</c:v>
                </c:pt>
                <c:pt idx="85">
                  <c:v>43957</c:v>
                </c:pt>
                <c:pt idx="86">
                  <c:v>43958</c:v>
                </c:pt>
                <c:pt idx="87">
                  <c:v>43959</c:v>
                </c:pt>
                <c:pt idx="88">
                  <c:v>43963</c:v>
                </c:pt>
                <c:pt idx="89">
                  <c:v>43964</c:v>
                </c:pt>
                <c:pt idx="90">
                  <c:v>43965</c:v>
                </c:pt>
                <c:pt idx="91">
                  <c:v>43966</c:v>
                </c:pt>
                <c:pt idx="92">
                  <c:v>43969</c:v>
                </c:pt>
                <c:pt idx="93">
                  <c:v>43970</c:v>
                </c:pt>
                <c:pt idx="94">
                  <c:v>43971</c:v>
                </c:pt>
              </c:numCache>
            </c:numRef>
          </c:cat>
          <c:val>
            <c:numRef>
              <c:f>Лист1!$G$2:$G$96</c:f>
              <c:numCache>
                <c:formatCode>General</c:formatCode>
                <c:ptCount val="95"/>
                <c:pt idx="0">
                  <c:v>1</c:v>
                </c:pt>
                <c:pt idx="1">
                  <c:v>1.0107061336885799</c:v>
                </c:pt>
                <c:pt idx="2">
                  <c:v>1.0121520303475839</c:v>
                </c:pt>
                <c:pt idx="3">
                  <c:v>1.0263104453849092</c:v>
                </c:pt>
                <c:pt idx="4">
                  <c:v>1.026956225072498</c:v>
                </c:pt>
                <c:pt idx="5">
                  <c:v>1.027894433297863</c:v>
                </c:pt>
                <c:pt idx="6">
                  <c:v>1.0403470151981611</c:v>
                </c:pt>
                <c:pt idx="7">
                  <c:v>1.029636820002112</c:v>
                </c:pt>
                <c:pt idx="8">
                  <c:v>1.0327398117085138</c:v>
                </c:pt>
                <c:pt idx="9">
                  <c:v>1.041683251155499</c:v>
                </c:pt>
                <c:pt idx="10">
                  <c:v>1.0565930450746099</c:v>
                </c:pt>
                <c:pt idx="11">
                  <c:v>1.0624944154272302</c:v>
                </c:pt>
                <c:pt idx="12">
                  <c:v>1.0585913067494133</c:v>
                </c:pt>
                <c:pt idx="13">
                  <c:v>1.0459437724905978</c:v>
                </c:pt>
                <c:pt idx="14">
                  <c:v>1.0365819977742941</c:v>
                </c:pt>
                <c:pt idx="15">
                  <c:v>1.0384056146279252</c:v>
                </c:pt>
                <c:pt idx="16">
                  <c:v>1.0179153094462541</c:v>
                </c:pt>
                <c:pt idx="17">
                  <c:v>1.0266719195496601</c:v>
                </c:pt>
                <c:pt idx="18">
                  <c:v>1.0296246354797047</c:v>
                </c:pt>
                <c:pt idx="19">
                  <c:v>1.0199298171509339</c:v>
                </c:pt>
                <c:pt idx="20">
                  <c:v>1.0080864613710026</c:v>
                </c:pt>
                <c:pt idx="21">
                  <c:v>1.0066365032045295</c:v>
                </c:pt>
                <c:pt idx="22">
                  <c:v>1.0136832186634392</c:v>
                </c:pt>
                <c:pt idx="23">
                  <c:v>1.0204456285995112</c:v>
                </c:pt>
                <c:pt idx="24">
                  <c:v>1.0110594848383927</c:v>
                </c:pt>
                <c:pt idx="25">
                  <c:v>1.0061003842186065</c:v>
                </c:pt>
                <c:pt idx="26">
                  <c:v>0.99752248044384162</c:v>
                </c:pt>
                <c:pt idx="27">
                  <c:v>1.0104989968076552</c:v>
                </c:pt>
                <c:pt idx="28">
                  <c:v>1.019178438269148</c:v>
                </c:pt>
                <c:pt idx="29">
                  <c:v>1.0132648833941207</c:v>
                </c:pt>
                <c:pt idx="30">
                  <c:v>1.0113397288537613</c:v>
                </c:pt>
                <c:pt idx="31">
                  <c:v>1.0187560414923604</c:v>
                </c:pt>
                <c:pt idx="32">
                  <c:v>1.0084519970432226</c:v>
                </c:pt>
                <c:pt idx="33">
                  <c:v>1.0240766162768975</c:v>
                </c:pt>
                <c:pt idx="34">
                  <c:v>1.0263307529222545</c:v>
                </c:pt>
                <c:pt idx="35">
                  <c:v>1.0195927120309975</c:v>
                </c:pt>
                <c:pt idx="36">
                  <c:v>0.9869219459494587</c:v>
                </c:pt>
                <c:pt idx="37">
                  <c:v>0.99314823689960774</c:v>
                </c:pt>
                <c:pt idx="38">
                  <c:v>0.95960424671220967</c:v>
                </c:pt>
                <c:pt idx="39">
                  <c:v>0.91399757934154835</c:v>
                </c:pt>
                <c:pt idx="40">
                  <c:v>0.90616699294110015</c:v>
                </c:pt>
                <c:pt idx="41">
                  <c:v>0.92778639719918454</c:v>
                </c:pt>
                <c:pt idx="42">
                  <c:v>0.93108027975663443</c:v>
                </c:pt>
                <c:pt idx="43">
                  <c:v>0.92555256809117281</c:v>
                </c:pt>
                <c:pt idx="44">
                  <c:v>0.90095607885822915</c:v>
                </c:pt>
                <c:pt idx="45">
                  <c:v>0.82498558164848468</c:v>
                </c:pt>
                <c:pt idx="46">
                  <c:v>0.81690318178495136</c:v>
                </c:pt>
                <c:pt idx="47">
                  <c:v>0.7468421779427652</c:v>
                </c:pt>
                <c:pt idx="48">
                  <c:v>0.7532918518037155</c:v>
                </c:pt>
                <c:pt idx="49">
                  <c:v>0.7386095023028747</c:v>
                </c:pt>
                <c:pt idx="50">
                  <c:v>0.72333417271154365</c:v>
                </c:pt>
                <c:pt idx="51">
                  <c:v>0.67880786632766621</c:v>
                </c:pt>
                <c:pt idx="52">
                  <c:v>0.73696865328535344</c:v>
                </c:pt>
                <c:pt idx="53">
                  <c:v>0.75305222286303786</c:v>
                </c:pt>
                <c:pt idx="54">
                  <c:v>0.72850853322719267</c:v>
                </c:pt>
                <c:pt idx="55">
                  <c:v>0.78997944877220627</c:v>
                </c:pt>
                <c:pt idx="56">
                  <c:v>0.80624578618600085</c:v>
                </c:pt>
                <c:pt idx="57">
                  <c:v>0.81541260854378717</c:v>
                </c:pt>
                <c:pt idx="58">
                  <c:v>0.78208793975972124</c:v>
                </c:pt>
                <c:pt idx="59">
                  <c:v>0.78978449641368897</c:v>
                </c:pt>
                <c:pt idx="60">
                  <c:v>0.81415354122836237</c:v>
                </c:pt>
                <c:pt idx="61">
                  <c:v>0.80164003671602757</c:v>
                </c:pt>
                <c:pt idx="62">
                  <c:v>0.82854346219142705</c:v>
                </c:pt>
                <c:pt idx="63">
                  <c:v>0.83909932010364974</c:v>
                </c:pt>
                <c:pt idx="64">
                  <c:v>0.85500418335269313</c:v>
                </c:pt>
                <c:pt idx="65">
                  <c:v>0.86038974225673615</c:v>
                </c:pt>
                <c:pt idx="66">
                  <c:v>0.87168479452833725</c:v>
                </c:pt>
                <c:pt idx="67">
                  <c:v>0.8860137928793651</c:v>
                </c:pt>
                <c:pt idx="68">
                  <c:v>0.87621743686386644</c:v>
                </c:pt>
                <c:pt idx="69">
                  <c:v>0.85883012338859699</c:v>
                </c:pt>
                <c:pt idx="70">
                  <c:v>0.85738828823706215</c:v>
                </c:pt>
                <c:pt idx="71">
                  <c:v>0.81239084698676767</c:v>
                </c:pt>
                <c:pt idx="72">
                  <c:v>0.81566036049940305</c:v>
                </c:pt>
                <c:pt idx="73">
                  <c:v>0.82404331191565072</c:v>
                </c:pt>
                <c:pt idx="74">
                  <c:v>0.82070475277604038</c:v>
                </c:pt>
                <c:pt idx="75">
                  <c:v>0.80624984769346997</c:v>
                </c:pt>
                <c:pt idx="76">
                  <c:v>0.83466415394737914</c:v>
                </c:pt>
                <c:pt idx="77">
                  <c:v>0.84483010714256712</c:v>
                </c:pt>
                <c:pt idx="78">
                  <c:v>0.83249937046634237</c:v>
                </c:pt>
                <c:pt idx="79">
                  <c:v>0.83231254112276321</c:v>
                </c:pt>
                <c:pt idx="80">
                  <c:v>0.84466358533633346</c:v>
                </c:pt>
                <c:pt idx="81">
                  <c:v>0.86336276572412618</c:v>
                </c:pt>
                <c:pt idx="82">
                  <c:v>0.8570308755797803</c:v>
                </c:pt>
                <c:pt idx="83">
                  <c:v>0.84714110489249206</c:v>
                </c:pt>
                <c:pt idx="84">
                  <c:v>0.85735173466984016</c:v>
                </c:pt>
                <c:pt idx="85">
                  <c:v>0.84995979107605579</c:v>
                </c:pt>
                <c:pt idx="86">
                  <c:v>0.84915561259717154</c:v>
                </c:pt>
                <c:pt idx="87">
                  <c:v>0.85051621759932428</c:v>
                </c:pt>
                <c:pt idx="88">
                  <c:v>0.85450055642652334</c:v>
                </c:pt>
                <c:pt idx="89">
                  <c:v>0.84134939524153785</c:v>
                </c:pt>
                <c:pt idx="90">
                  <c:v>0.83519621142583278</c:v>
                </c:pt>
                <c:pt idx="91">
                  <c:v>0.83604912799434639</c:v>
                </c:pt>
                <c:pt idx="92">
                  <c:v>0.87353278042678328</c:v>
                </c:pt>
                <c:pt idx="93">
                  <c:v>0.8820781921417955</c:v>
                </c:pt>
                <c:pt idx="94">
                  <c:v>0.90712550870381048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6FC-458F-B896-809F58488A74}"/>
            </c:ext>
          </c:extLst>
        </c:ser>
        <c:ser>
          <c:idx val="2"/>
          <c:order val="2"/>
          <c:tx>
            <c:strRef>
              <c:f>Лист1!$H$1</c:f>
              <c:strCache>
                <c:ptCount val="1"/>
                <c:pt idx="0">
                  <c:v>MRSV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Лист1!$A$2:$A$96</c:f>
              <c:numCache>
                <c:formatCode>m/d/yyyy</c:formatCode>
                <c:ptCount val="95"/>
                <c:pt idx="0">
                  <c:v>43829</c:v>
                </c:pt>
                <c:pt idx="1">
                  <c:v>43833</c:v>
                </c:pt>
                <c:pt idx="2">
                  <c:v>43836</c:v>
                </c:pt>
                <c:pt idx="3">
                  <c:v>43838</c:v>
                </c:pt>
                <c:pt idx="4">
                  <c:v>43839</c:v>
                </c:pt>
                <c:pt idx="5">
                  <c:v>43840</c:v>
                </c:pt>
                <c:pt idx="6">
                  <c:v>43843</c:v>
                </c:pt>
                <c:pt idx="7">
                  <c:v>43844</c:v>
                </c:pt>
                <c:pt idx="8">
                  <c:v>43845</c:v>
                </c:pt>
                <c:pt idx="9">
                  <c:v>43846</c:v>
                </c:pt>
                <c:pt idx="10">
                  <c:v>43847</c:v>
                </c:pt>
                <c:pt idx="11">
                  <c:v>43850</c:v>
                </c:pt>
                <c:pt idx="12">
                  <c:v>43851</c:v>
                </c:pt>
                <c:pt idx="13">
                  <c:v>43852</c:v>
                </c:pt>
                <c:pt idx="14">
                  <c:v>43853</c:v>
                </c:pt>
                <c:pt idx="15">
                  <c:v>43854</c:v>
                </c:pt>
                <c:pt idx="16">
                  <c:v>43857</c:v>
                </c:pt>
                <c:pt idx="17">
                  <c:v>43858</c:v>
                </c:pt>
                <c:pt idx="18">
                  <c:v>43859</c:v>
                </c:pt>
                <c:pt idx="19">
                  <c:v>43860</c:v>
                </c:pt>
                <c:pt idx="20">
                  <c:v>43861</c:v>
                </c:pt>
                <c:pt idx="21">
                  <c:v>43864</c:v>
                </c:pt>
                <c:pt idx="22">
                  <c:v>43865</c:v>
                </c:pt>
                <c:pt idx="23">
                  <c:v>43866</c:v>
                </c:pt>
                <c:pt idx="24">
                  <c:v>43867</c:v>
                </c:pt>
                <c:pt idx="25">
                  <c:v>43868</c:v>
                </c:pt>
                <c:pt idx="26">
                  <c:v>43871</c:v>
                </c:pt>
                <c:pt idx="27">
                  <c:v>43872</c:v>
                </c:pt>
                <c:pt idx="28">
                  <c:v>43873</c:v>
                </c:pt>
                <c:pt idx="29">
                  <c:v>43874</c:v>
                </c:pt>
                <c:pt idx="30">
                  <c:v>43875</c:v>
                </c:pt>
                <c:pt idx="31">
                  <c:v>43878</c:v>
                </c:pt>
                <c:pt idx="32">
                  <c:v>43879</c:v>
                </c:pt>
                <c:pt idx="33">
                  <c:v>43880</c:v>
                </c:pt>
                <c:pt idx="34">
                  <c:v>43881</c:v>
                </c:pt>
                <c:pt idx="35">
                  <c:v>43882</c:v>
                </c:pt>
                <c:pt idx="36">
                  <c:v>43886</c:v>
                </c:pt>
                <c:pt idx="37">
                  <c:v>43887</c:v>
                </c:pt>
                <c:pt idx="38">
                  <c:v>43888</c:v>
                </c:pt>
                <c:pt idx="39">
                  <c:v>43889</c:v>
                </c:pt>
                <c:pt idx="40">
                  <c:v>43892</c:v>
                </c:pt>
                <c:pt idx="41">
                  <c:v>43893</c:v>
                </c:pt>
                <c:pt idx="42">
                  <c:v>43894</c:v>
                </c:pt>
                <c:pt idx="43">
                  <c:v>43895</c:v>
                </c:pt>
                <c:pt idx="44">
                  <c:v>43896</c:v>
                </c:pt>
                <c:pt idx="45">
                  <c:v>43900</c:v>
                </c:pt>
                <c:pt idx="46">
                  <c:v>43901</c:v>
                </c:pt>
                <c:pt idx="47">
                  <c:v>43902</c:v>
                </c:pt>
                <c:pt idx="48">
                  <c:v>43903</c:v>
                </c:pt>
                <c:pt idx="49">
                  <c:v>43906</c:v>
                </c:pt>
                <c:pt idx="50">
                  <c:v>43907</c:v>
                </c:pt>
                <c:pt idx="51">
                  <c:v>43908</c:v>
                </c:pt>
                <c:pt idx="52">
                  <c:v>43909</c:v>
                </c:pt>
                <c:pt idx="53">
                  <c:v>43910</c:v>
                </c:pt>
                <c:pt idx="54">
                  <c:v>43913</c:v>
                </c:pt>
                <c:pt idx="55">
                  <c:v>43914</c:v>
                </c:pt>
                <c:pt idx="56">
                  <c:v>43915</c:v>
                </c:pt>
                <c:pt idx="57">
                  <c:v>43916</c:v>
                </c:pt>
                <c:pt idx="58">
                  <c:v>43917</c:v>
                </c:pt>
                <c:pt idx="59">
                  <c:v>43920</c:v>
                </c:pt>
                <c:pt idx="60">
                  <c:v>43921</c:v>
                </c:pt>
                <c:pt idx="61">
                  <c:v>43922</c:v>
                </c:pt>
                <c:pt idx="62">
                  <c:v>43923</c:v>
                </c:pt>
                <c:pt idx="63">
                  <c:v>43924</c:v>
                </c:pt>
                <c:pt idx="64">
                  <c:v>43927</c:v>
                </c:pt>
                <c:pt idx="65">
                  <c:v>43928</c:v>
                </c:pt>
                <c:pt idx="66">
                  <c:v>43929</c:v>
                </c:pt>
                <c:pt idx="67">
                  <c:v>43930</c:v>
                </c:pt>
                <c:pt idx="68">
                  <c:v>43931</c:v>
                </c:pt>
                <c:pt idx="69">
                  <c:v>43934</c:v>
                </c:pt>
                <c:pt idx="70">
                  <c:v>43935</c:v>
                </c:pt>
                <c:pt idx="71">
                  <c:v>43936</c:v>
                </c:pt>
                <c:pt idx="72">
                  <c:v>43937</c:v>
                </c:pt>
                <c:pt idx="73">
                  <c:v>43938</c:v>
                </c:pt>
                <c:pt idx="74">
                  <c:v>43941</c:v>
                </c:pt>
                <c:pt idx="75">
                  <c:v>43942</c:v>
                </c:pt>
                <c:pt idx="76">
                  <c:v>43943</c:v>
                </c:pt>
                <c:pt idx="77">
                  <c:v>43944</c:v>
                </c:pt>
                <c:pt idx="78">
                  <c:v>43945</c:v>
                </c:pt>
                <c:pt idx="79">
                  <c:v>43948</c:v>
                </c:pt>
                <c:pt idx="80">
                  <c:v>43949</c:v>
                </c:pt>
                <c:pt idx="81">
                  <c:v>43950</c:v>
                </c:pt>
                <c:pt idx="82">
                  <c:v>43951</c:v>
                </c:pt>
                <c:pt idx="83">
                  <c:v>43955</c:v>
                </c:pt>
                <c:pt idx="84">
                  <c:v>43956</c:v>
                </c:pt>
                <c:pt idx="85">
                  <c:v>43957</c:v>
                </c:pt>
                <c:pt idx="86">
                  <c:v>43958</c:v>
                </c:pt>
                <c:pt idx="87">
                  <c:v>43959</c:v>
                </c:pt>
                <c:pt idx="88">
                  <c:v>43963</c:v>
                </c:pt>
                <c:pt idx="89">
                  <c:v>43964</c:v>
                </c:pt>
                <c:pt idx="90">
                  <c:v>43965</c:v>
                </c:pt>
                <c:pt idx="91">
                  <c:v>43966</c:v>
                </c:pt>
                <c:pt idx="92">
                  <c:v>43969</c:v>
                </c:pt>
                <c:pt idx="93">
                  <c:v>43970</c:v>
                </c:pt>
                <c:pt idx="94">
                  <c:v>43971</c:v>
                </c:pt>
              </c:numCache>
            </c:numRef>
          </c:cat>
          <c:val>
            <c:numRef>
              <c:f>Лист1!$H$2:$H$96</c:f>
              <c:numCache>
                <c:formatCode>General</c:formatCode>
                <c:ptCount val="95"/>
                <c:pt idx="0">
                  <c:v>1</c:v>
                </c:pt>
                <c:pt idx="1">
                  <c:v>1.0085552542776273</c:v>
                </c:pt>
                <c:pt idx="2">
                  <c:v>1.0081047540523771</c:v>
                </c:pt>
                <c:pt idx="3">
                  <c:v>1.0210927605463804</c:v>
                </c:pt>
                <c:pt idx="4">
                  <c:v>1.0298010149005075</c:v>
                </c:pt>
                <c:pt idx="5">
                  <c:v>1.0362822681411341</c:v>
                </c:pt>
                <c:pt idx="6">
                  <c:v>1.0557770278885139</c:v>
                </c:pt>
                <c:pt idx="7">
                  <c:v>1.0589135294567646</c:v>
                </c:pt>
                <c:pt idx="8">
                  <c:v>1.0595297797648899</c:v>
                </c:pt>
                <c:pt idx="9">
                  <c:v>1.0629255314627657</c:v>
                </c:pt>
                <c:pt idx="10">
                  <c:v>1.0816297908148955</c:v>
                </c:pt>
                <c:pt idx="11">
                  <c:v>1.0905292952646475</c:v>
                </c:pt>
                <c:pt idx="12">
                  <c:v>1.083601791800896</c:v>
                </c:pt>
                <c:pt idx="13">
                  <c:v>1.0784847892423945</c:v>
                </c:pt>
                <c:pt idx="14">
                  <c:v>1.0815150407575203</c:v>
                </c:pt>
                <c:pt idx="15">
                  <c:v>1.0858712929356464</c:v>
                </c:pt>
                <c:pt idx="16">
                  <c:v>1.0647232823616413</c:v>
                </c:pt>
                <c:pt idx="17">
                  <c:v>1.0732190366095182</c:v>
                </c:pt>
                <c:pt idx="18">
                  <c:v>1.0818337909168954</c:v>
                </c:pt>
                <c:pt idx="19">
                  <c:v>1.0803250401625202</c:v>
                </c:pt>
                <c:pt idx="20">
                  <c:v>1.063371781685891</c:v>
                </c:pt>
                <c:pt idx="21">
                  <c:v>1.0635205317602658</c:v>
                </c:pt>
                <c:pt idx="22">
                  <c:v>1.0748297874148938</c:v>
                </c:pt>
                <c:pt idx="23">
                  <c:v>1.0822502911251455</c:v>
                </c:pt>
                <c:pt idx="24">
                  <c:v>1.0723095361547681</c:v>
                </c:pt>
                <c:pt idx="25">
                  <c:v>1.0705967852983926</c:v>
                </c:pt>
                <c:pt idx="26">
                  <c:v>1.0648847824423913</c:v>
                </c:pt>
                <c:pt idx="27">
                  <c:v>1.0749062874531436</c:v>
                </c:pt>
                <c:pt idx="28">
                  <c:v>1.0855737927868963</c:v>
                </c:pt>
                <c:pt idx="29">
                  <c:v>1.0858542929271464</c:v>
                </c:pt>
                <c:pt idx="30">
                  <c:v>1.0860922930461465</c:v>
                </c:pt>
                <c:pt idx="31">
                  <c:v>1.0942650471325235</c:v>
                </c:pt>
                <c:pt idx="32">
                  <c:v>1.0798447899223949</c:v>
                </c:pt>
                <c:pt idx="33">
                  <c:v>1.0940397970198985</c:v>
                </c:pt>
                <c:pt idx="34">
                  <c:v>1.096870298435149</c:v>
                </c:pt>
                <c:pt idx="35">
                  <c:v>1.0952637976318988</c:v>
                </c:pt>
                <c:pt idx="36">
                  <c:v>1.0617950308975155</c:v>
                </c:pt>
                <c:pt idx="37">
                  <c:v>1.0640857820428911</c:v>
                </c:pt>
                <c:pt idx="38">
                  <c:v>1.0285812642906322</c:v>
                </c:pt>
                <c:pt idx="39">
                  <c:v>0.97815498907749454</c:v>
                </c:pt>
                <c:pt idx="40">
                  <c:v>0.97659098829549418</c:v>
                </c:pt>
                <c:pt idx="41">
                  <c:v>0.99379499689749851</c:v>
                </c:pt>
                <c:pt idx="42">
                  <c:v>0.99291524645762319</c:v>
                </c:pt>
                <c:pt idx="43">
                  <c:v>0.98826999413499705</c:v>
                </c:pt>
                <c:pt idx="44">
                  <c:v>0.96309723154861582</c:v>
                </c:pt>
                <c:pt idx="45">
                  <c:v>0.90349520174760078</c:v>
                </c:pt>
                <c:pt idx="46">
                  <c:v>0.88962744481372225</c:v>
                </c:pt>
                <c:pt idx="47">
                  <c:v>0.80682040341020167</c:v>
                </c:pt>
                <c:pt idx="48">
                  <c:v>0.80512465256232635</c:v>
                </c:pt>
                <c:pt idx="49">
                  <c:v>0.79298239649119817</c:v>
                </c:pt>
                <c:pt idx="50">
                  <c:v>0.78378539189269592</c:v>
                </c:pt>
                <c:pt idx="51">
                  <c:v>0.74254762127381069</c:v>
                </c:pt>
                <c:pt idx="52">
                  <c:v>0.78979489489744736</c:v>
                </c:pt>
                <c:pt idx="53">
                  <c:v>0.80902190451095224</c:v>
                </c:pt>
                <c:pt idx="54">
                  <c:v>0.79232789616394805</c:v>
                </c:pt>
                <c:pt idx="55">
                  <c:v>0.85422067711033856</c:v>
                </c:pt>
                <c:pt idx="56">
                  <c:v>0.87122493561246783</c:v>
                </c:pt>
                <c:pt idx="57">
                  <c:v>0.87887493943746975</c:v>
                </c:pt>
                <c:pt idx="58">
                  <c:v>0.84843642421821208</c:v>
                </c:pt>
                <c:pt idx="59">
                  <c:v>0.86116943058471529</c:v>
                </c:pt>
                <c:pt idx="60">
                  <c:v>0.89002269501134756</c:v>
                </c:pt>
                <c:pt idx="61">
                  <c:v>0.87556418778209388</c:v>
                </c:pt>
                <c:pt idx="62">
                  <c:v>0.89092369546184769</c:v>
                </c:pt>
                <c:pt idx="63">
                  <c:v>0.90110245055122518</c:v>
                </c:pt>
                <c:pt idx="64">
                  <c:v>0.93276496638248307</c:v>
                </c:pt>
                <c:pt idx="65">
                  <c:v>0.93583771791885884</c:v>
                </c:pt>
                <c:pt idx="66">
                  <c:v>0.95583822791911399</c:v>
                </c:pt>
                <c:pt idx="67">
                  <c:v>0.96727498363749187</c:v>
                </c:pt>
                <c:pt idx="68">
                  <c:v>0.96190723095361541</c:v>
                </c:pt>
                <c:pt idx="69">
                  <c:v>0.94701947350973681</c:v>
                </c:pt>
                <c:pt idx="70">
                  <c:v>0.95167747583873785</c:v>
                </c:pt>
                <c:pt idx="71">
                  <c:v>0.90972570486285254</c:v>
                </c:pt>
                <c:pt idx="72">
                  <c:v>0.91298970649485323</c:v>
                </c:pt>
                <c:pt idx="73">
                  <c:v>0.92043996021997998</c:v>
                </c:pt>
                <c:pt idx="74">
                  <c:v>0.91931370965685488</c:v>
                </c:pt>
                <c:pt idx="75">
                  <c:v>0.90714595357297678</c:v>
                </c:pt>
                <c:pt idx="76">
                  <c:v>0.93089921544960763</c:v>
                </c:pt>
                <c:pt idx="77">
                  <c:v>0.93946721973360992</c:v>
                </c:pt>
                <c:pt idx="78">
                  <c:v>0.92777121388560679</c:v>
                </c:pt>
                <c:pt idx="79">
                  <c:v>0.93376796688398334</c:v>
                </c:pt>
                <c:pt idx="80">
                  <c:v>0.94745297372648696</c:v>
                </c:pt>
                <c:pt idx="81">
                  <c:v>0.96013073006536509</c:v>
                </c:pt>
                <c:pt idx="82">
                  <c:v>0.95311397655698826</c:v>
                </c:pt>
                <c:pt idx="83">
                  <c:v>0.94547672273836136</c:v>
                </c:pt>
                <c:pt idx="84">
                  <c:v>0.95050872525436247</c:v>
                </c:pt>
                <c:pt idx="85">
                  <c:v>0.94445247222623596</c:v>
                </c:pt>
                <c:pt idx="86">
                  <c:v>0.94380222190111096</c:v>
                </c:pt>
                <c:pt idx="87">
                  <c:v>0.94733822366911191</c:v>
                </c:pt>
                <c:pt idx="88">
                  <c:v>0.94774197387098691</c:v>
                </c:pt>
                <c:pt idx="89">
                  <c:v>0.93573571786785892</c:v>
                </c:pt>
                <c:pt idx="90">
                  <c:v>0.9303892151946076</c:v>
                </c:pt>
                <c:pt idx="91">
                  <c:v>0.92892296446148215</c:v>
                </c:pt>
                <c:pt idx="92">
                  <c:v>0.95853697926848969</c:v>
                </c:pt>
                <c:pt idx="93">
                  <c:v>0.96401098200549107</c:v>
                </c:pt>
                <c:pt idx="94">
                  <c:v>0.9866294933147467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66FC-458F-B896-809F58488A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0562048"/>
        <c:axId val="230567936"/>
      </c:lineChart>
      <c:dateAx>
        <c:axId val="230562048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0567936"/>
        <c:crosses val="autoZero"/>
        <c:auto val="1"/>
        <c:lblOffset val="100"/>
        <c:baseTimeUnit val="days"/>
      </c:dateAx>
      <c:valAx>
        <c:axId val="230567936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0562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8A5C47-F934-4291-AA59-3795EF7A3817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E1029B-4493-470C-96AA-3D6070FB0897}">
      <dgm:prSet custT="1"/>
      <dgm:spPr>
        <a:solidFill>
          <a:schemeClr val="accent3">
            <a:lumMod val="60000"/>
            <a:lumOff val="40000"/>
          </a:schemeClr>
        </a:solidFill>
        <a:effectLst>
          <a:glow rad="101600">
            <a:schemeClr val="accent6">
              <a:satMod val="175000"/>
              <a:alpha val="40000"/>
            </a:schemeClr>
          </a:glow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pPr rtl="0"/>
          <a:r>
            <a:rPr lang="ru-RU" sz="1100" b="1" dirty="0" smtClean="0">
              <a:solidFill>
                <a:schemeClr val="tx1"/>
              </a:solidFill>
            </a:rPr>
            <a:t>СОЦИАЛЬНОЕ ВОЗДЕЙСТВИЕ,</a:t>
          </a:r>
        </a:p>
        <a:p>
          <a:pPr rtl="0"/>
          <a:r>
            <a:rPr lang="ru-RU" sz="1100" b="1" dirty="0" smtClean="0">
              <a:solidFill>
                <a:schemeClr val="tx1"/>
              </a:solidFill>
            </a:rPr>
            <a:t>ПРАВА ЧЕЛОВЕКА</a:t>
          </a:r>
          <a:endParaRPr lang="ru-RU" sz="1100" b="1" dirty="0">
            <a:solidFill>
              <a:schemeClr val="tx1"/>
            </a:solidFill>
          </a:endParaRPr>
        </a:p>
      </dgm:t>
    </dgm:pt>
    <dgm:pt modelId="{8758497C-8F97-4E99-B78E-24A8A949E6F5}" type="parTrans" cxnId="{07E7128A-7032-4DFB-B6E5-BAD7EE11B6EA}">
      <dgm:prSet/>
      <dgm:spPr/>
      <dgm:t>
        <a:bodyPr/>
        <a:lstStyle/>
        <a:p>
          <a:endParaRPr lang="ru-RU"/>
        </a:p>
      </dgm:t>
    </dgm:pt>
    <dgm:pt modelId="{F08A28A4-99AC-45D9-9AF6-50C0995046FD}" type="sibTrans" cxnId="{07E7128A-7032-4DFB-B6E5-BAD7EE11B6EA}">
      <dgm:prSet/>
      <dgm:spPr/>
      <dgm:t>
        <a:bodyPr/>
        <a:lstStyle/>
        <a:p>
          <a:endParaRPr lang="ru-RU"/>
        </a:p>
      </dgm:t>
    </dgm:pt>
    <dgm:pt modelId="{5ABBBDA8-EBAE-48AC-A0F9-2D3F0EC46961}">
      <dgm:prSet custT="1"/>
      <dgm:spPr>
        <a:solidFill>
          <a:schemeClr val="accent3">
            <a:lumMod val="40000"/>
            <a:lumOff val="60000"/>
          </a:schemeClr>
        </a:solidFill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pPr rtl="0"/>
          <a:r>
            <a:rPr lang="ru-RU" sz="1100" b="1" dirty="0" smtClean="0">
              <a:solidFill>
                <a:schemeClr val="tx1"/>
              </a:solidFill>
            </a:rPr>
            <a:t>ОТВЕТСТВЕННОСТЬ  В ЦЕПОЧКЕ  ПОСТАВОК</a:t>
          </a:r>
          <a:endParaRPr lang="ru-RU" sz="1100" dirty="0">
            <a:solidFill>
              <a:schemeClr val="tx1"/>
            </a:solidFill>
          </a:endParaRPr>
        </a:p>
      </dgm:t>
    </dgm:pt>
    <dgm:pt modelId="{4335B2BC-0DF5-4F8A-8517-8F284490851B}" type="parTrans" cxnId="{6B29D52D-0386-4C69-9B23-FAC34E985CEF}">
      <dgm:prSet/>
      <dgm:spPr/>
      <dgm:t>
        <a:bodyPr/>
        <a:lstStyle/>
        <a:p>
          <a:endParaRPr lang="ru-RU"/>
        </a:p>
      </dgm:t>
    </dgm:pt>
    <dgm:pt modelId="{B2C63D5F-E97A-4106-826F-43E546F35907}" type="sibTrans" cxnId="{6B29D52D-0386-4C69-9B23-FAC34E985CEF}">
      <dgm:prSet/>
      <dgm:spPr/>
      <dgm:t>
        <a:bodyPr/>
        <a:lstStyle/>
        <a:p>
          <a:endParaRPr lang="ru-RU"/>
        </a:p>
      </dgm:t>
    </dgm:pt>
    <dgm:pt modelId="{9D530407-C010-4F6C-98DE-7FDD1CEFA5FA}">
      <dgm:prSet custT="1"/>
      <dgm:spPr>
        <a:solidFill>
          <a:schemeClr val="accent3">
            <a:lumMod val="60000"/>
            <a:lumOff val="40000"/>
          </a:schemeClr>
        </a:solidFill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pPr rtl="0"/>
          <a:r>
            <a:rPr lang="ru-RU" sz="1100" b="1" dirty="0" smtClean="0">
              <a:solidFill>
                <a:schemeClr val="tx1"/>
              </a:solidFill>
            </a:rPr>
            <a:t>ПРОТИВОДЕЙСТВИЕ КОРРУПЦИИ</a:t>
          </a:r>
          <a:endParaRPr lang="ru-RU" sz="1100" dirty="0">
            <a:solidFill>
              <a:schemeClr val="tx1"/>
            </a:solidFill>
          </a:endParaRPr>
        </a:p>
      </dgm:t>
    </dgm:pt>
    <dgm:pt modelId="{B7CE3845-9267-46CE-8B76-9C73EBF67E50}" type="parTrans" cxnId="{5C2C25C8-D81C-4B21-8805-C4BA4EAD388A}">
      <dgm:prSet/>
      <dgm:spPr/>
      <dgm:t>
        <a:bodyPr/>
        <a:lstStyle/>
        <a:p>
          <a:endParaRPr lang="ru-RU"/>
        </a:p>
      </dgm:t>
    </dgm:pt>
    <dgm:pt modelId="{1A91FC62-D286-4E41-9BA6-0EB9BADDC1AB}" type="sibTrans" cxnId="{5C2C25C8-D81C-4B21-8805-C4BA4EAD388A}">
      <dgm:prSet/>
      <dgm:spPr/>
      <dgm:t>
        <a:bodyPr/>
        <a:lstStyle/>
        <a:p>
          <a:endParaRPr lang="ru-RU"/>
        </a:p>
      </dgm:t>
    </dgm:pt>
    <dgm:pt modelId="{EA760968-1131-43D8-90D0-5179AF96D309}">
      <dgm:prSet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3">
              <a:lumMod val="20000"/>
              <a:lumOff val="80000"/>
            </a:schemeClr>
          </a:solidFill>
        </a:ln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pPr rtl="0"/>
          <a:r>
            <a:rPr lang="ru-RU" sz="1100" b="1" dirty="0" smtClean="0">
              <a:solidFill>
                <a:schemeClr val="tx1"/>
              </a:solidFill>
            </a:rPr>
            <a:t>КАЧЕСТВО УПРАВЛЕНИЯ     (риски, системы менеджмента, корп. управление)</a:t>
          </a:r>
          <a:endParaRPr lang="ru-RU" sz="1100" dirty="0">
            <a:solidFill>
              <a:schemeClr val="tx1"/>
            </a:solidFill>
          </a:endParaRPr>
        </a:p>
      </dgm:t>
    </dgm:pt>
    <dgm:pt modelId="{C2B7EDDC-608F-4518-9BCD-AB071EAE40C6}" type="parTrans" cxnId="{A391B242-4D1E-43B4-B7E0-AB808776C9E1}">
      <dgm:prSet/>
      <dgm:spPr/>
      <dgm:t>
        <a:bodyPr/>
        <a:lstStyle/>
        <a:p>
          <a:endParaRPr lang="ru-RU"/>
        </a:p>
      </dgm:t>
    </dgm:pt>
    <dgm:pt modelId="{B7820755-83AB-4ABD-94A9-56E2ECC43ABF}" type="sibTrans" cxnId="{A391B242-4D1E-43B4-B7E0-AB808776C9E1}">
      <dgm:prSet/>
      <dgm:spPr/>
      <dgm:t>
        <a:bodyPr/>
        <a:lstStyle/>
        <a:p>
          <a:endParaRPr lang="ru-RU"/>
        </a:p>
      </dgm:t>
    </dgm:pt>
    <dgm:pt modelId="{BEED119E-CC52-4EEA-9B15-CBA4EF9A6A74}">
      <dgm:prSet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3">
              <a:lumMod val="20000"/>
              <a:lumOff val="80000"/>
            </a:schemeClr>
          </a:solidFill>
        </a:ln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pPr rtl="0"/>
          <a:r>
            <a:rPr lang="ru-RU" sz="1100" b="1" dirty="0" smtClean="0">
              <a:solidFill>
                <a:schemeClr val="tx1"/>
              </a:solidFill>
            </a:rPr>
            <a:t>ВЫБРОСЫ ПАРНИКОВЫХ ГАЗОВ, ИЗМЕНЕНИЕ КЛИМАТА углеродный след</a:t>
          </a:r>
          <a:endParaRPr lang="ru-RU" sz="1100" b="1" dirty="0">
            <a:solidFill>
              <a:schemeClr val="tx1"/>
            </a:solidFill>
          </a:endParaRPr>
        </a:p>
      </dgm:t>
    </dgm:pt>
    <dgm:pt modelId="{667F8250-7FDA-4F20-9754-9D463F29B5ED}" type="parTrans" cxnId="{972104C3-8BC8-42B3-A834-8B5E80F82275}">
      <dgm:prSet/>
      <dgm:spPr/>
      <dgm:t>
        <a:bodyPr/>
        <a:lstStyle/>
        <a:p>
          <a:endParaRPr lang="ru-RU"/>
        </a:p>
      </dgm:t>
    </dgm:pt>
    <dgm:pt modelId="{4BB170B1-6F14-433A-AB91-9BC060E28745}" type="sibTrans" cxnId="{972104C3-8BC8-42B3-A834-8B5E80F82275}">
      <dgm:prSet/>
      <dgm:spPr/>
      <dgm:t>
        <a:bodyPr/>
        <a:lstStyle/>
        <a:p>
          <a:endParaRPr lang="ru-RU"/>
        </a:p>
      </dgm:t>
    </dgm:pt>
    <dgm:pt modelId="{BDDFD544-1065-4A82-ABF0-9753494937E0}">
      <dgm:prSet custT="1"/>
      <dgm:spPr>
        <a:solidFill>
          <a:schemeClr val="accent3">
            <a:lumMod val="40000"/>
            <a:lumOff val="60000"/>
          </a:schemeClr>
        </a:solidFill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pPr rtl="0"/>
          <a:r>
            <a:rPr lang="ru-RU" sz="1200" b="1" dirty="0" smtClean="0">
              <a:solidFill>
                <a:schemeClr val="tx1"/>
              </a:solidFill>
            </a:rPr>
            <a:t>ЭКОЛОГИЧЕСКОЕ ВОЗДЕЙСТВИЕ (выбросы, сбросы, отходы, биоразнообразие)</a:t>
          </a:r>
          <a:endParaRPr lang="ru-RU" sz="1200" b="1" dirty="0">
            <a:solidFill>
              <a:schemeClr val="tx1"/>
            </a:solidFill>
          </a:endParaRPr>
        </a:p>
      </dgm:t>
    </dgm:pt>
    <dgm:pt modelId="{3A525DC2-C7C9-4C0E-8D3A-22C847DA530B}" type="parTrans" cxnId="{F85FD4AB-0CC2-4E32-AA3A-EC270A6C241B}">
      <dgm:prSet/>
      <dgm:spPr/>
      <dgm:t>
        <a:bodyPr/>
        <a:lstStyle/>
        <a:p>
          <a:endParaRPr lang="ru-RU"/>
        </a:p>
      </dgm:t>
    </dgm:pt>
    <dgm:pt modelId="{84732327-4CF6-4543-9993-3043F2D3A22F}" type="sibTrans" cxnId="{F85FD4AB-0CC2-4E32-AA3A-EC270A6C241B}">
      <dgm:prSet/>
      <dgm:spPr/>
      <dgm:t>
        <a:bodyPr/>
        <a:lstStyle/>
        <a:p>
          <a:endParaRPr lang="ru-RU"/>
        </a:p>
      </dgm:t>
    </dgm:pt>
    <dgm:pt modelId="{83E9D7E6-860B-4C3A-B13C-F4C2BA3D01D4}">
      <dgm:prSet custT="1"/>
      <dgm:spPr>
        <a:solidFill>
          <a:schemeClr val="accent3">
            <a:lumMod val="40000"/>
            <a:lumOff val="60000"/>
          </a:schemeClr>
        </a:solidFill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b="1" dirty="0" smtClean="0">
              <a:solidFill>
                <a:schemeClr val="tx1"/>
              </a:solidFill>
            </a:rPr>
            <a:t>ОТЧЁТНОСТЬ, ПРОЗРАЧНОСТЬ,</a:t>
          </a:r>
        </a:p>
        <a:p>
          <a:pPr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dirty="0" smtClean="0">
              <a:solidFill>
                <a:schemeClr val="tx1"/>
              </a:solidFill>
            </a:rPr>
            <a:t> ВЗАИМОДЕЙСТВИЕ </a:t>
          </a:r>
        </a:p>
        <a:p>
          <a:pPr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dirty="0" smtClean="0">
              <a:solidFill>
                <a:schemeClr val="tx1"/>
              </a:solidFill>
            </a:rPr>
            <a:t>с ЗС </a:t>
          </a:r>
          <a:endParaRPr lang="ru-RU" sz="1100" b="1" dirty="0">
            <a:solidFill>
              <a:schemeClr val="tx1"/>
            </a:solidFill>
          </a:endParaRPr>
        </a:p>
      </dgm:t>
    </dgm:pt>
    <dgm:pt modelId="{EB4257D7-AFAB-4CB3-96C7-C7DA4DDC4290}" type="parTrans" cxnId="{1828DDD5-1894-4FAC-A091-7D3597299DC7}">
      <dgm:prSet/>
      <dgm:spPr/>
      <dgm:t>
        <a:bodyPr/>
        <a:lstStyle/>
        <a:p>
          <a:endParaRPr lang="ru-RU"/>
        </a:p>
      </dgm:t>
    </dgm:pt>
    <dgm:pt modelId="{A7E9BD28-C899-43E3-901A-0F27F1163B4F}" type="sibTrans" cxnId="{1828DDD5-1894-4FAC-A091-7D3597299DC7}">
      <dgm:prSet/>
      <dgm:spPr/>
      <dgm:t>
        <a:bodyPr/>
        <a:lstStyle/>
        <a:p>
          <a:endParaRPr lang="ru-RU"/>
        </a:p>
      </dgm:t>
    </dgm:pt>
    <dgm:pt modelId="{F895E95B-818C-4F93-9217-C20638E2BD9F}" type="pres">
      <dgm:prSet presAssocID="{E18A5C47-F934-4291-AA59-3795EF7A381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3A7A42-DDBA-4C50-A237-135E5C4683DE}" type="pres">
      <dgm:prSet presAssocID="{E18A5C47-F934-4291-AA59-3795EF7A3817}" presName="cycle" presStyleCnt="0"/>
      <dgm:spPr/>
    </dgm:pt>
    <dgm:pt modelId="{18B73D10-F566-4523-9BD8-A7B47DAD33C1}" type="pres">
      <dgm:prSet presAssocID="{E18A5C47-F934-4291-AA59-3795EF7A3817}" presName="centerShape" presStyleCnt="0"/>
      <dgm:spPr/>
    </dgm:pt>
    <dgm:pt modelId="{BC3A0634-4350-41AE-8073-E1C745B8A9EE}" type="pres">
      <dgm:prSet presAssocID="{E18A5C47-F934-4291-AA59-3795EF7A3817}" presName="connSite" presStyleLbl="node1" presStyleIdx="0" presStyleCnt="8"/>
      <dgm:spPr/>
    </dgm:pt>
    <dgm:pt modelId="{6FDC540F-8EF8-44CA-B08B-CC995555E94D}" type="pres">
      <dgm:prSet presAssocID="{E18A5C47-F934-4291-AA59-3795EF7A3817}" presName="visible" presStyleLbl="node1" presStyleIdx="0" presStyleCnt="8" custFlipHor="0" custScaleX="108486" custScaleY="74640" custLinFactNeighborX="14591" custLinFactNeighborY="-1210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61ADB31-418B-4038-8F46-8F4159E37DC6}" type="pres">
      <dgm:prSet presAssocID="{8758497C-8F97-4E99-B78E-24A8A949E6F5}" presName="Name25" presStyleLbl="parChTrans1D1" presStyleIdx="0" presStyleCnt="7"/>
      <dgm:spPr/>
      <dgm:t>
        <a:bodyPr/>
        <a:lstStyle/>
        <a:p>
          <a:endParaRPr lang="ru-RU"/>
        </a:p>
      </dgm:t>
    </dgm:pt>
    <dgm:pt modelId="{6C3D7EFE-BE40-4D2B-B10C-9FA86DEF99EA}" type="pres">
      <dgm:prSet presAssocID="{2AE1029B-4493-470C-96AA-3D6070FB0897}" presName="node" presStyleCnt="0"/>
      <dgm:spPr/>
    </dgm:pt>
    <dgm:pt modelId="{745FF82E-94EB-4412-A54C-53C48D4347AB}" type="pres">
      <dgm:prSet presAssocID="{2AE1029B-4493-470C-96AA-3D6070FB0897}" presName="parentNode" presStyleLbl="node1" presStyleIdx="1" presStyleCnt="8" custScaleX="388716" custScaleY="189959" custLinFactX="-100000" custLinFactNeighborX="-125990" custLinFactNeighborY="7359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FB7974-93B3-4E24-A4AB-E6DB05767980}" type="pres">
      <dgm:prSet presAssocID="{2AE1029B-4493-470C-96AA-3D6070FB0897}" presName="childNode" presStyleLbl="revTx" presStyleIdx="0" presStyleCnt="0">
        <dgm:presLayoutVars>
          <dgm:bulletEnabled val="1"/>
        </dgm:presLayoutVars>
      </dgm:prSet>
      <dgm:spPr/>
    </dgm:pt>
    <dgm:pt modelId="{A1BB5D1D-53E4-424F-8336-7432ABBCC396}" type="pres">
      <dgm:prSet presAssocID="{4335B2BC-0DF5-4F8A-8517-8F284490851B}" presName="Name25" presStyleLbl="parChTrans1D1" presStyleIdx="1" presStyleCnt="7"/>
      <dgm:spPr/>
      <dgm:t>
        <a:bodyPr/>
        <a:lstStyle/>
        <a:p>
          <a:endParaRPr lang="ru-RU"/>
        </a:p>
      </dgm:t>
    </dgm:pt>
    <dgm:pt modelId="{86A703AC-FF9B-4A23-AE43-EDD64E15DB41}" type="pres">
      <dgm:prSet presAssocID="{5ABBBDA8-EBAE-48AC-A0F9-2D3F0EC46961}" presName="node" presStyleCnt="0"/>
      <dgm:spPr/>
    </dgm:pt>
    <dgm:pt modelId="{D4E8148C-8282-4577-9B82-2C268D5A6C28}" type="pres">
      <dgm:prSet presAssocID="{5ABBBDA8-EBAE-48AC-A0F9-2D3F0EC46961}" presName="parentNode" presStyleLbl="node1" presStyleIdx="2" presStyleCnt="8" custScaleX="388079" custScaleY="197971" custLinFactNeighborX="60159" custLinFactNeighborY="-249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B9B65E-9A33-4CD1-96CC-4D5E03675C37}" type="pres">
      <dgm:prSet presAssocID="{5ABBBDA8-EBAE-48AC-A0F9-2D3F0EC46961}" presName="childNode" presStyleLbl="revTx" presStyleIdx="0" presStyleCnt="0">
        <dgm:presLayoutVars>
          <dgm:bulletEnabled val="1"/>
        </dgm:presLayoutVars>
      </dgm:prSet>
      <dgm:spPr/>
    </dgm:pt>
    <dgm:pt modelId="{8665DBBC-10FA-49FB-B693-A31C307EDDB6}" type="pres">
      <dgm:prSet presAssocID="{B7CE3845-9267-46CE-8B76-9C73EBF67E50}" presName="Name25" presStyleLbl="parChTrans1D1" presStyleIdx="2" presStyleCnt="7"/>
      <dgm:spPr/>
      <dgm:t>
        <a:bodyPr/>
        <a:lstStyle/>
        <a:p>
          <a:endParaRPr lang="ru-RU"/>
        </a:p>
      </dgm:t>
    </dgm:pt>
    <dgm:pt modelId="{6366361F-94D9-4BC2-95BC-FA8E6A583678}" type="pres">
      <dgm:prSet presAssocID="{9D530407-C010-4F6C-98DE-7FDD1CEFA5FA}" presName="node" presStyleCnt="0"/>
      <dgm:spPr/>
    </dgm:pt>
    <dgm:pt modelId="{08581EB3-F34C-49C6-9EF6-D6BBED487F55}" type="pres">
      <dgm:prSet presAssocID="{9D530407-C010-4F6C-98DE-7FDD1CEFA5FA}" presName="parentNode" presStyleLbl="node1" presStyleIdx="3" presStyleCnt="8" custScaleX="378698" custScaleY="190360" custLinFactX="93795" custLinFactNeighborX="100000" custLinFactNeighborY="-3709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B649E1-012C-4FCE-87EA-2B5C0FBB9E53}" type="pres">
      <dgm:prSet presAssocID="{9D530407-C010-4F6C-98DE-7FDD1CEFA5FA}" presName="childNode" presStyleLbl="revTx" presStyleIdx="0" presStyleCnt="0">
        <dgm:presLayoutVars>
          <dgm:bulletEnabled val="1"/>
        </dgm:presLayoutVars>
      </dgm:prSet>
      <dgm:spPr/>
    </dgm:pt>
    <dgm:pt modelId="{07B136D6-5209-4EBF-8D1C-A03CAB161927}" type="pres">
      <dgm:prSet presAssocID="{C2B7EDDC-608F-4518-9BCD-AB071EAE40C6}" presName="Name25" presStyleLbl="parChTrans1D1" presStyleIdx="3" presStyleCnt="7"/>
      <dgm:spPr/>
      <dgm:t>
        <a:bodyPr/>
        <a:lstStyle/>
        <a:p>
          <a:endParaRPr lang="ru-RU"/>
        </a:p>
      </dgm:t>
    </dgm:pt>
    <dgm:pt modelId="{056D7340-AAE4-4BAF-9DBD-5BF039B67318}" type="pres">
      <dgm:prSet presAssocID="{EA760968-1131-43D8-90D0-5179AF96D309}" presName="node" presStyleCnt="0"/>
      <dgm:spPr/>
    </dgm:pt>
    <dgm:pt modelId="{242FDBA2-C602-465D-9265-2E715B8A4D96}" type="pres">
      <dgm:prSet presAssocID="{EA760968-1131-43D8-90D0-5179AF96D309}" presName="parentNode" presStyleLbl="node1" presStyleIdx="4" presStyleCnt="8" custScaleX="408850" custScaleY="186530" custLinFactX="100000" custLinFactNeighborX="106224" custLinFactNeighborY="-467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A8DFFC-570A-4547-BDDE-F63410AFC297}" type="pres">
      <dgm:prSet presAssocID="{EA760968-1131-43D8-90D0-5179AF96D309}" presName="childNode" presStyleLbl="revTx" presStyleIdx="0" presStyleCnt="0">
        <dgm:presLayoutVars>
          <dgm:bulletEnabled val="1"/>
        </dgm:presLayoutVars>
      </dgm:prSet>
      <dgm:spPr/>
    </dgm:pt>
    <dgm:pt modelId="{B834719A-7289-4FB2-971D-FCB28443BCA3}" type="pres">
      <dgm:prSet presAssocID="{667F8250-7FDA-4F20-9754-9D463F29B5ED}" presName="Name25" presStyleLbl="parChTrans1D1" presStyleIdx="4" presStyleCnt="7"/>
      <dgm:spPr/>
      <dgm:t>
        <a:bodyPr/>
        <a:lstStyle/>
        <a:p>
          <a:endParaRPr lang="ru-RU"/>
        </a:p>
      </dgm:t>
    </dgm:pt>
    <dgm:pt modelId="{16A50B9D-14B3-49DC-96F6-B6BD04D503F9}" type="pres">
      <dgm:prSet presAssocID="{BEED119E-CC52-4EEA-9B15-CBA4EF9A6A74}" presName="node" presStyleCnt="0"/>
      <dgm:spPr/>
    </dgm:pt>
    <dgm:pt modelId="{349E076C-0C7F-44A5-9341-E1FDCBDFF383}" type="pres">
      <dgm:prSet presAssocID="{BEED119E-CC52-4EEA-9B15-CBA4EF9A6A74}" presName="parentNode" presStyleLbl="node1" presStyleIdx="5" presStyleCnt="8" custScaleX="392809" custScaleY="194549" custLinFactX="68498" custLinFactNeighborX="100000" custLinFactNeighborY="-124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90700B-E76E-47FD-BCA3-1F2EA9633F3B}" type="pres">
      <dgm:prSet presAssocID="{BEED119E-CC52-4EEA-9B15-CBA4EF9A6A74}" presName="childNode" presStyleLbl="revTx" presStyleIdx="0" presStyleCnt="0">
        <dgm:presLayoutVars>
          <dgm:bulletEnabled val="1"/>
        </dgm:presLayoutVars>
      </dgm:prSet>
      <dgm:spPr/>
    </dgm:pt>
    <dgm:pt modelId="{56C63B94-8377-44AD-83EC-1C391B73DD9E}" type="pres">
      <dgm:prSet presAssocID="{EB4257D7-AFAB-4CB3-96C7-C7DA4DDC4290}" presName="Name25" presStyleLbl="parChTrans1D1" presStyleIdx="5" presStyleCnt="7"/>
      <dgm:spPr/>
      <dgm:t>
        <a:bodyPr/>
        <a:lstStyle/>
        <a:p>
          <a:endParaRPr lang="ru-RU"/>
        </a:p>
      </dgm:t>
    </dgm:pt>
    <dgm:pt modelId="{C43DFBDA-E890-49E4-83BF-65D71987F18C}" type="pres">
      <dgm:prSet presAssocID="{83E9D7E6-860B-4C3A-B13C-F4C2BA3D01D4}" presName="node" presStyleCnt="0"/>
      <dgm:spPr/>
    </dgm:pt>
    <dgm:pt modelId="{5C36C93C-C071-4701-84CA-61ACA6AA95E2}" type="pres">
      <dgm:prSet presAssocID="{83E9D7E6-860B-4C3A-B13C-F4C2BA3D01D4}" presName="parentNode" presStyleLbl="node1" presStyleIdx="6" presStyleCnt="8" custScaleX="445216" custScaleY="197354" custLinFactX="39790" custLinFactNeighborX="100000" custLinFactNeighborY="298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F0C601-74E5-45D7-849F-90502889C3E7}" type="pres">
      <dgm:prSet presAssocID="{83E9D7E6-860B-4C3A-B13C-F4C2BA3D01D4}" presName="childNode" presStyleLbl="revTx" presStyleIdx="0" presStyleCnt="0">
        <dgm:presLayoutVars>
          <dgm:bulletEnabled val="1"/>
        </dgm:presLayoutVars>
      </dgm:prSet>
      <dgm:spPr/>
    </dgm:pt>
    <dgm:pt modelId="{9A796DCE-6579-4753-A3AE-995D8411FB15}" type="pres">
      <dgm:prSet presAssocID="{3A525DC2-C7C9-4C0E-8D3A-22C847DA530B}" presName="Name25" presStyleLbl="parChTrans1D1" presStyleIdx="6" presStyleCnt="7"/>
      <dgm:spPr/>
      <dgm:t>
        <a:bodyPr/>
        <a:lstStyle/>
        <a:p>
          <a:endParaRPr lang="ru-RU"/>
        </a:p>
      </dgm:t>
    </dgm:pt>
    <dgm:pt modelId="{F9AEA601-6E30-444D-9967-2E285602CA33}" type="pres">
      <dgm:prSet presAssocID="{BDDFD544-1065-4A82-ABF0-9753494937E0}" presName="node" presStyleCnt="0"/>
      <dgm:spPr/>
    </dgm:pt>
    <dgm:pt modelId="{B58E0F91-4058-4633-8884-ACE8CB651F27}" type="pres">
      <dgm:prSet presAssocID="{BDDFD544-1065-4A82-ABF0-9753494937E0}" presName="parentNode" presStyleLbl="node1" presStyleIdx="7" presStyleCnt="8" custScaleX="439013" custScaleY="214545" custLinFactX="-65130" custLinFactY="-17663" custLinFactNeighborX="-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DD85D-8B0D-4FAD-9011-5517765B49B9}" type="pres">
      <dgm:prSet presAssocID="{BDDFD544-1065-4A82-ABF0-9753494937E0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A391B242-4D1E-43B4-B7E0-AB808776C9E1}" srcId="{E18A5C47-F934-4291-AA59-3795EF7A3817}" destId="{EA760968-1131-43D8-90D0-5179AF96D309}" srcOrd="3" destOrd="0" parTransId="{C2B7EDDC-608F-4518-9BCD-AB071EAE40C6}" sibTransId="{B7820755-83AB-4ABD-94A9-56E2ECC43ABF}"/>
    <dgm:cxn modelId="{4A258AF5-9053-426C-915C-B664E06F23A4}" type="presOf" srcId="{3A525DC2-C7C9-4C0E-8D3A-22C847DA530B}" destId="{9A796DCE-6579-4753-A3AE-995D8411FB15}" srcOrd="0" destOrd="0" presId="urn:microsoft.com/office/officeart/2005/8/layout/radial2"/>
    <dgm:cxn modelId="{E456144B-9315-40A4-8659-3A5F3AE94265}" type="presOf" srcId="{8758497C-8F97-4E99-B78E-24A8A949E6F5}" destId="{961ADB31-418B-4038-8F46-8F4159E37DC6}" srcOrd="0" destOrd="0" presId="urn:microsoft.com/office/officeart/2005/8/layout/radial2"/>
    <dgm:cxn modelId="{5EC8567F-3F26-4073-AD01-7338CA073602}" type="presOf" srcId="{2AE1029B-4493-470C-96AA-3D6070FB0897}" destId="{745FF82E-94EB-4412-A54C-53C48D4347AB}" srcOrd="0" destOrd="0" presId="urn:microsoft.com/office/officeart/2005/8/layout/radial2"/>
    <dgm:cxn modelId="{D9DC2F4E-11EE-4981-B098-181B5909ABCE}" type="presOf" srcId="{BEED119E-CC52-4EEA-9B15-CBA4EF9A6A74}" destId="{349E076C-0C7F-44A5-9341-E1FDCBDFF383}" srcOrd="0" destOrd="0" presId="urn:microsoft.com/office/officeart/2005/8/layout/radial2"/>
    <dgm:cxn modelId="{1828DDD5-1894-4FAC-A091-7D3597299DC7}" srcId="{E18A5C47-F934-4291-AA59-3795EF7A3817}" destId="{83E9D7E6-860B-4C3A-B13C-F4C2BA3D01D4}" srcOrd="5" destOrd="0" parTransId="{EB4257D7-AFAB-4CB3-96C7-C7DA4DDC4290}" sibTransId="{A7E9BD28-C899-43E3-901A-0F27F1163B4F}"/>
    <dgm:cxn modelId="{28FC4857-352A-4CF3-A133-CD0BB21D1869}" type="presOf" srcId="{83E9D7E6-860B-4C3A-B13C-F4C2BA3D01D4}" destId="{5C36C93C-C071-4701-84CA-61ACA6AA95E2}" srcOrd="0" destOrd="0" presId="urn:microsoft.com/office/officeart/2005/8/layout/radial2"/>
    <dgm:cxn modelId="{044C7BE7-2B51-4F78-AE52-639534887DF8}" type="presOf" srcId="{C2B7EDDC-608F-4518-9BCD-AB071EAE40C6}" destId="{07B136D6-5209-4EBF-8D1C-A03CAB161927}" srcOrd="0" destOrd="0" presId="urn:microsoft.com/office/officeart/2005/8/layout/radial2"/>
    <dgm:cxn modelId="{5C2C25C8-D81C-4B21-8805-C4BA4EAD388A}" srcId="{E18A5C47-F934-4291-AA59-3795EF7A3817}" destId="{9D530407-C010-4F6C-98DE-7FDD1CEFA5FA}" srcOrd="2" destOrd="0" parTransId="{B7CE3845-9267-46CE-8B76-9C73EBF67E50}" sibTransId="{1A91FC62-D286-4E41-9BA6-0EB9BADDC1AB}"/>
    <dgm:cxn modelId="{81320F30-7AEA-4E0D-BF35-19583DA20528}" type="presOf" srcId="{B7CE3845-9267-46CE-8B76-9C73EBF67E50}" destId="{8665DBBC-10FA-49FB-B693-A31C307EDDB6}" srcOrd="0" destOrd="0" presId="urn:microsoft.com/office/officeart/2005/8/layout/radial2"/>
    <dgm:cxn modelId="{893316CB-8C5E-45A0-A7CF-4FACD2BCF37C}" type="presOf" srcId="{5ABBBDA8-EBAE-48AC-A0F9-2D3F0EC46961}" destId="{D4E8148C-8282-4577-9B82-2C268D5A6C28}" srcOrd="0" destOrd="0" presId="urn:microsoft.com/office/officeart/2005/8/layout/radial2"/>
    <dgm:cxn modelId="{07E7128A-7032-4DFB-B6E5-BAD7EE11B6EA}" srcId="{E18A5C47-F934-4291-AA59-3795EF7A3817}" destId="{2AE1029B-4493-470C-96AA-3D6070FB0897}" srcOrd="0" destOrd="0" parTransId="{8758497C-8F97-4E99-B78E-24A8A949E6F5}" sibTransId="{F08A28A4-99AC-45D9-9AF6-50C0995046FD}"/>
    <dgm:cxn modelId="{2DF52E63-A133-45AD-8EF6-D0BFADFE5B81}" type="presOf" srcId="{4335B2BC-0DF5-4F8A-8517-8F284490851B}" destId="{A1BB5D1D-53E4-424F-8336-7432ABBCC396}" srcOrd="0" destOrd="0" presId="urn:microsoft.com/office/officeart/2005/8/layout/radial2"/>
    <dgm:cxn modelId="{F85FD4AB-0CC2-4E32-AA3A-EC270A6C241B}" srcId="{E18A5C47-F934-4291-AA59-3795EF7A3817}" destId="{BDDFD544-1065-4A82-ABF0-9753494937E0}" srcOrd="6" destOrd="0" parTransId="{3A525DC2-C7C9-4C0E-8D3A-22C847DA530B}" sibTransId="{84732327-4CF6-4543-9993-3043F2D3A22F}"/>
    <dgm:cxn modelId="{142C6A08-B40D-41A1-B253-FD0965B46FDD}" type="presOf" srcId="{EB4257D7-AFAB-4CB3-96C7-C7DA4DDC4290}" destId="{56C63B94-8377-44AD-83EC-1C391B73DD9E}" srcOrd="0" destOrd="0" presId="urn:microsoft.com/office/officeart/2005/8/layout/radial2"/>
    <dgm:cxn modelId="{53F76F52-8500-4F83-9BF9-1EAC64BF8265}" type="presOf" srcId="{E18A5C47-F934-4291-AA59-3795EF7A3817}" destId="{F895E95B-818C-4F93-9217-C20638E2BD9F}" srcOrd="0" destOrd="0" presId="urn:microsoft.com/office/officeart/2005/8/layout/radial2"/>
    <dgm:cxn modelId="{6085AD3D-46B3-4B1D-A76C-2453D6D46FB7}" type="presOf" srcId="{667F8250-7FDA-4F20-9754-9D463F29B5ED}" destId="{B834719A-7289-4FB2-971D-FCB28443BCA3}" srcOrd="0" destOrd="0" presId="urn:microsoft.com/office/officeart/2005/8/layout/radial2"/>
    <dgm:cxn modelId="{1E393035-346C-4AC3-88F5-9A38E4A9AAF5}" type="presOf" srcId="{BDDFD544-1065-4A82-ABF0-9753494937E0}" destId="{B58E0F91-4058-4633-8884-ACE8CB651F27}" srcOrd="0" destOrd="0" presId="urn:microsoft.com/office/officeart/2005/8/layout/radial2"/>
    <dgm:cxn modelId="{6B29D52D-0386-4C69-9B23-FAC34E985CEF}" srcId="{E18A5C47-F934-4291-AA59-3795EF7A3817}" destId="{5ABBBDA8-EBAE-48AC-A0F9-2D3F0EC46961}" srcOrd="1" destOrd="0" parTransId="{4335B2BC-0DF5-4F8A-8517-8F284490851B}" sibTransId="{B2C63D5F-E97A-4106-826F-43E546F35907}"/>
    <dgm:cxn modelId="{0CC69FF3-B4F3-4FAD-8A5A-3C4E270025A2}" type="presOf" srcId="{EA760968-1131-43D8-90D0-5179AF96D309}" destId="{242FDBA2-C602-465D-9265-2E715B8A4D96}" srcOrd="0" destOrd="0" presId="urn:microsoft.com/office/officeart/2005/8/layout/radial2"/>
    <dgm:cxn modelId="{17EF50FE-5485-4591-8200-0F3D5B40F227}" type="presOf" srcId="{9D530407-C010-4F6C-98DE-7FDD1CEFA5FA}" destId="{08581EB3-F34C-49C6-9EF6-D6BBED487F55}" srcOrd="0" destOrd="0" presId="urn:microsoft.com/office/officeart/2005/8/layout/radial2"/>
    <dgm:cxn modelId="{972104C3-8BC8-42B3-A834-8B5E80F82275}" srcId="{E18A5C47-F934-4291-AA59-3795EF7A3817}" destId="{BEED119E-CC52-4EEA-9B15-CBA4EF9A6A74}" srcOrd="4" destOrd="0" parTransId="{667F8250-7FDA-4F20-9754-9D463F29B5ED}" sibTransId="{4BB170B1-6F14-433A-AB91-9BC060E28745}"/>
    <dgm:cxn modelId="{CA0F3F81-B9DF-4F1C-82AA-405B8AD945EE}" type="presParOf" srcId="{F895E95B-818C-4F93-9217-C20638E2BD9F}" destId="{3B3A7A42-DDBA-4C50-A237-135E5C4683DE}" srcOrd="0" destOrd="0" presId="urn:microsoft.com/office/officeart/2005/8/layout/radial2"/>
    <dgm:cxn modelId="{3A6DC374-49B6-41F8-BFFC-A56D12A10487}" type="presParOf" srcId="{3B3A7A42-DDBA-4C50-A237-135E5C4683DE}" destId="{18B73D10-F566-4523-9BD8-A7B47DAD33C1}" srcOrd="0" destOrd="0" presId="urn:microsoft.com/office/officeart/2005/8/layout/radial2"/>
    <dgm:cxn modelId="{0A31A6ED-0356-4A4A-874F-A85A1F333E3E}" type="presParOf" srcId="{18B73D10-F566-4523-9BD8-A7B47DAD33C1}" destId="{BC3A0634-4350-41AE-8073-E1C745B8A9EE}" srcOrd="0" destOrd="0" presId="urn:microsoft.com/office/officeart/2005/8/layout/radial2"/>
    <dgm:cxn modelId="{F073D8DD-C0A6-4809-BAF3-5E28C6E0B9DC}" type="presParOf" srcId="{18B73D10-F566-4523-9BD8-A7B47DAD33C1}" destId="{6FDC540F-8EF8-44CA-B08B-CC995555E94D}" srcOrd="1" destOrd="0" presId="urn:microsoft.com/office/officeart/2005/8/layout/radial2"/>
    <dgm:cxn modelId="{E75C03C8-6BF0-4BE3-B705-6188E22B54D8}" type="presParOf" srcId="{3B3A7A42-DDBA-4C50-A237-135E5C4683DE}" destId="{961ADB31-418B-4038-8F46-8F4159E37DC6}" srcOrd="1" destOrd="0" presId="urn:microsoft.com/office/officeart/2005/8/layout/radial2"/>
    <dgm:cxn modelId="{1A952E39-D107-44A7-8780-AA8A7D122B65}" type="presParOf" srcId="{3B3A7A42-DDBA-4C50-A237-135E5C4683DE}" destId="{6C3D7EFE-BE40-4D2B-B10C-9FA86DEF99EA}" srcOrd="2" destOrd="0" presId="urn:microsoft.com/office/officeart/2005/8/layout/radial2"/>
    <dgm:cxn modelId="{935C0287-2E4A-466B-B538-891072B443C5}" type="presParOf" srcId="{6C3D7EFE-BE40-4D2B-B10C-9FA86DEF99EA}" destId="{745FF82E-94EB-4412-A54C-53C48D4347AB}" srcOrd="0" destOrd="0" presId="urn:microsoft.com/office/officeart/2005/8/layout/radial2"/>
    <dgm:cxn modelId="{8BCCE671-2852-424A-84CF-3AB81AEEBB7D}" type="presParOf" srcId="{6C3D7EFE-BE40-4D2B-B10C-9FA86DEF99EA}" destId="{A6FB7974-93B3-4E24-A4AB-E6DB05767980}" srcOrd="1" destOrd="0" presId="urn:microsoft.com/office/officeart/2005/8/layout/radial2"/>
    <dgm:cxn modelId="{B853091B-2AFF-49E4-9B68-7BEC141AF212}" type="presParOf" srcId="{3B3A7A42-DDBA-4C50-A237-135E5C4683DE}" destId="{A1BB5D1D-53E4-424F-8336-7432ABBCC396}" srcOrd="3" destOrd="0" presId="urn:microsoft.com/office/officeart/2005/8/layout/radial2"/>
    <dgm:cxn modelId="{34F9BEB9-68B1-4E5A-BC91-66C3BE5244B6}" type="presParOf" srcId="{3B3A7A42-DDBA-4C50-A237-135E5C4683DE}" destId="{86A703AC-FF9B-4A23-AE43-EDD64E15DB41}" srcOrd="4" destOrd="0" presId="urn:microsoft.com/office/officeart/2005/8/layout/radial2"/>
    <dgm:cxn modelId="{8C7751DD-935F-407C-B765-E4D97AFCE2E1}" type="presParOf" srcId="{86A703AC-FF9B-4A23-AE43-EDD64E15DB41}" destId="{D4E8148C-8282-4577-9B82-2C268D5A6C28}" srcOrd="0" destOrd="0" presId="urn:microsoft.com/office/officeart/2005/8/layout/radial2"/>
    <dgm:cxn modelId="{B20EEB46-4C83-4003-977F-A41006E3A616}" type="presParOf" srcId="{86A703AC-FF9B-4A23-AE43-EDD64E15DB41}" destId="{A8B9B65E-9A33-4CD1-96CC-4D5E03675C37}" srcOrd="1" destOrd="0" presId="urn:microsoft.com/office/officeart/2005/8/layout/radial2"/>
    <dgm:cxn modelId="{924D7324-790D-4C94-865F-38402B2FC6BA}" type="presParOf" srcId="{3B3A7A42-DDBA-4C50-A237-135E5C4683DE}" destId="{8665DBBC-10FA-49FB-B693-A31C307EDDB6}" srcOrd="5" destOrd="0" presId="urn:microsoft.com/office/officeart/2005/8/layout/radial2"/>
    <dgm:cxn modelId="{DE0EA70C-3FCC-4EB1-A869-CC33F72F7141}" type="presParOf" srcId="{3B3A7A42-DDBA-4C50-A237-135E5C4683DE}" destId="{6366361F-94D9-4BC2-95BC-FA8E6A583678}" srcOrd="6" destOrd="0" presId="urn:microsoft.com/office/officeart/2005/8/layout/radial2"/>
    <dgm:cxn modelId="{44C4CA92-49E6-462A-B90B-055430054BC6}" type="presParOf" srcId="{6366361F-94D9-4BC2-95BC-FA8E6A583678}" destId="{08581EB3-F34C-49C6-9EF6-D6BBED487F55}" srcOrd="0" destOrd="0" presId="urn:microsoft.com/office/officeart/2005/8/layout/radial2"/>
    <dgm:cxn modelId="{2A9F5BB2-7514-4EFE-AD26-38DB1957913D}" type="presParOf" srcId="{6366361F-94D9-4BC2-95BC-FA8E6A583678}" destId="{06B649E1-012C-4FCE-87EA-2B5C0FBB9E53}" srcOrd="1" destOrd="0" presId="urn:microsoft.com/office/officeart/2005/8/layout/radial2"/>
    <dgm:cxn modelId="{6C6C277C-A8CE-43A3-AD51-6AB45BED0EA5}" type="presParOf" srcId="{3B3A7A42-DDBA-4C50-A237-135E5C4683DE}" destId="{07B136D6-5209-4EBF-8D1C-A03CAB161927}" srcOrd="7" destOrd="0" presId="urn:microsoft.com/office/officeart/2005/8/layout/radial2"/>
    <dgm:cxn modelId="{73C5ECD8-4CC9-4530-858A-3B2E49EB9196}" type="presParOf" srcId="{3B3A7A42-DDBA-4C50-A237-135E5C4683DE}" destId="{056D7340-AAE4-4BAF-9DBD-5BF039B67318}" srcOrd="8" destOrd="0" presId="urn:microsoft.com/office/officeart/2005/8/layout/radial2"/>
    <dgm:cxn modelId="{6BB30FF9-B62A-45E0-A4DC-FFA16AA8AC6A}" type="presParOf" srcId="{056D7340-AAE4-4BAF-9DBD-5BF039B67318}" destId="{242FDBA2-C602-465D-9265-2E715B8A4D96}" srcOrd="0" destOrd="0" presId="urn:microsoft.com/office/officeart/2005/8/layout/radial2"/>
    <dgm:cxn modelId="{9029EB6E-2BEE-470F-9365-41A1C2066B7E}" type="presParOf" srcId="{056D7340-AAE4-4BAF-9DBD-5BF039B67318}" destId="{78A8DFFC-570A-4547-BDDE-F63410AFC297}" srcOrd="1" destOrd="0" presId="urn:microsoft.com/office/officeart/2005/8/layout/radial2"/>
    <dgm:cxn modelId="{5CEDBD82-7E0B-4F28-9173-7D71A58F0734}" type="presParOf" srcId="{3B3A7A42-DDBA-4C50-A237-135E5C4683DE}" destId="{B834719A-7289-4FB2-971D-FCB28443BCA3}" srcOrd="9" destOrd="0" presId="urn:microsoft.com/office/officeart/2005/8/layout/radial2"/>
    <dgm:cxn modelId="{1C54ED26-912D-4270-8B0B-72FE8479FD38}" type="presParOf" srcId="{3B3A7A42-DDBA-4C50-A237-135E5C4683DE}" destId="{16A50B9D-14B3-49DC-96F6-B6BD04D503F9}" srcOrd="10" destOrd="0" presId="urn:microsoft.com/office/officeart/2005/8/layout/radial2"/>
    <dgm:cxn modelId="{41C7DC8D-6383-480E-A36D-54083C44B60C}" type="presParOf" srcId="{16A50B9D-14B3-49DC-96F6-B6BD04D503F9}" destId="{349E076C-0C7F-44A5-9341-E1FDCBDFF383}" srcOrd="0" destOrd="0" presId="urn:microsoft.com/office/officeart/2005/8/layout/radial2"/>
    <dgm:cxn modelId="{C5CFF3DC-6EFE-4BA1-93E9-7BF35FD358D8}" type="presParOf" srcId="{16A50B9D-14B3-49DC-96F6-B6BD04D503F9}" destId="{7090700B-E76E-47FD-BCA3-1F2EA9633F3B}" srcOrd="1" destOrd="0" presId="urn:microsoft.com/office/officeart/2005/8/layout/radial2"/>
    <dgm:cxn modelId="{0948CB99-79C4-4941-A10C-8F6F399DEBEC}" type="presParOf" srcId="{3B3A7A42-DDBA-4C50-A237-135E5C4683DE}" destId="{56C63B94-8377-44AD-83EC-1C391B73DD9E}" srcOrd="11" destOrd="0" presId="urn:microsoft.com/office/officeart/2005/8/layout/radial2"/>
    <dgm:cxn modelId="{4D5FABA1-D33F-49A7-A300-496FC08AEDD0}" type="presParOf" srcId="{3B3A7A42-DDBA-4C50-A237-135E5C4683DE}" destId="{C43DFBDA-E890-49E4-83BF-65D71987F18C}" srcOrd="12" destOrd="0" presId="urn:microsoft.com/office/officeart/2005/8/layout/radial2"/>
    <dgm:cxn modelId="{4807A7CB-F7F1-4C54-8237-81A613E496D8}" type="presParOf" srcId="{C43DFBDA-E890-49E4-83BF-65D71987F18C}" destId="{5C36C93C-C071-4701-84CA-61ACA6AA95E2}" srcOrd="0" destOrd="0" presId="urn:microsoft.com/office/officeart/2005/8/layout/radial2"/>
    <dgm:cxn modelId="{B19D086B-FF83-4F8C-9E84-8EEEF9DAC20A}" type="presParOf" srcId="{C43DFBDA-E890-49E4-83BF-65D71987F18C}" destId="{D8F0C601-74E5-45D7-849F-90502889C3E7}" srcOrd="1" destOrd="0" presId="urn:microsoft.com/office/officeart/2005/8/layout/radial2"/>
    <dgm:cxn modelId="{75F300FE-4E30-4416-878B-8C2D91E71A13}" type="presParOf" srcId="{3B3A7A42-DDBA-4C50-A237-135E5C4683DE}" destId="{9A796DCE-6579-4753-A3AE-995D8411FB15}" srcOrd="13" destOrd="0" presId="urn:microsoft.com/office/officeart/2005/8/layout/radial2"/>
    <dgm:cxn modelId="{CCEAF027-1A82-4397-B9EE-F72DA38291EB}" type="presParOf" srcId="{3B3A7A42-DDBA-4C50-A237-135E5C4683DE}" destId="{F9AEA601-6E30-444D-9967-2E285602CA33}" srcOrd="14" destOrd="0" presId="urn:microsoft.com/office/officeart/2005/8/layout/radial2"/>
    <dgm:cxn modelId="{D3D44F62-38DA-4675-9CFA-6A07A32AB7D6}" type="presParOf" srcId="{F9AEA601-6E30-444D-9967-2E285602CA33}" destId="{B58E0F91-4058-4633-8884-ACE8CB651F27}" srcOrd="0" destOrd="0" presId="urn:microsoft.com/office/officeart/2005/8/layout/radial2"/>
    <dgm:cxn modelId="{B719F8ED-E11C-4BE9-B4C1-01DEBAF3852B}" type="presParOf" srcId="{F9AEA601-6E30-444D-9967-2E285602CA33}" destId="{6B2DD85D-8B0D-4FAD-9011-5517765B49B9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8A5C47-F934-4291-AA59-3795EF7A3817}" type="doc">
      <dgm:prSet loTypeId="urn:microsoft.com/office/officeart/2005/8/layout/radial2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E1029B-4493-470C-96AA-3D6070FB0897}">
      <dgm:prSet custT="1"/>
      <dgm:spPr/>
      <dgm:t>
        <a:bodyPr/>
        <a:lstStyle/>
        <a:p>
          <a:pPr rtl="0"/>
          <a:r>
            <a:rPr lang="ru-RU" sz="1000" b="1" dirty="0" smtClean="0">
              <a:solidFill>
                <a:schemeClr val="tx1">
                  <a:lumMod val="75000"/>
                </a:schemeClr>
              </a:solidFill>
            </a:rPr>
            <a:t>Трудовые отношения,</a:t>
          </a:r>
          <a:r>
            <a:rPr lang="en-US" sz="1000" b="1" dirty="0" smtClean="0">
              <a:solidFill>
                <a:schemeClr val="tx1">
                  <a:lumMod val="75000"/>
                </a:schemeClr>
              </a:solidFill>
            </a:rPr>
            <a:t> HR-</a:t>
          </a:r>
          <a:r>
            <a:rPr lang="ru-RU" sz="1000" b="1" dirty="0" smtClean="0">
              <a:solidFill>
                <a:schemeClr val="tx1">
                  <a:lumMod val="75000"/>
                </a:schemeClr>
              </a:solidFill>
            </a:rPr>
            <a:t>политика</a:t>
          </a:r>
          <a:endParaRPr lang="ru-RU" sz="1000" b="1" dirty="0">
            <a:solidFill>
              <a:schemeClr val="tx1">
                <a:lumMod val="75000"/>
              </a:schemeClr>
            </a:solidFill>
          </a:endParaRPr>
        </a:p>
      </dgm:t>
    </dgm:pt>
    <dgm:pt modelId="{8758497C-8F97-4E99-B78E-24A8A949E6F5}" type="parTrans" cxnId="{07E7128A-7032-4DFB-B6E5-BAD7EE11B6EA}">
      <dgm:prSet/>
      <dgm:spPr/>
      <dgm:t>
        <a:bodyPr/>
        <a:lstStyle/>
        <a:p>
          <a:endParaRPr lang="ru-RU"/>
        </a:p>
      </dgm:t>
    </dgm:pt>
    <dgm:pt modelId="{F08A28A4-99AC-45D9-9AF6-50C0995046FD}" type="sibTrans" cxnId="{07E7128A-7032-4DFB-B6E5-BAD7EE11B6EA}">
      <dgm:prSet/>
      <dgm:spPr/>
      <dgm:t>
        <a:bodyPr/>
        <a:lstStyle/>
        <a:p>
          <a:endParaRPr lang="ru-RU"/>
        </a:p>
      </dgm:t>
    </dgm:pt>
    <dgm:pt modelId="{5ABBBDA8-EBAE-48AC-A0F9-2D3F0EC46961}">
      <dgm:prSet custT="1"/>
      <dgm:spPr/>
      <dgm:t>
        <a:bodyPr/>
        <a:lstStyle/>
        <a:p>
          <a:pPr rtl="0"/>
          <a:r>
            <a:rPr lang="ru-RU" sz="1000" b="1" dirty="0" smtClean="0">
              <a:solidFill>
                <a:schemeClr val="tx1">
                  <a:lumMod val="75000"/>
                </a:schemeClr>
              </a:solidFill>
            </a:rPr>
            <a:t>Здоровье и безопасность на рабочем месте</a:t>
          </a:r>
          <a:endParaRPr lang="ru-RU" sz="1000" b="1" dirty="0">
            <a:solidFill>
              <a:schemeClr val="tx1">
                <a:lumMod val="75000"/>
              </a:schemeClr>
            </a:solidFill>
          </a:endParaRPr>
        </a:p>
      </dgm:t>
    </dgm:pt>
    <dgm:pt modelId="{4335B2BC-0DF5-4F8A-8517-8F284490851B}" type="parTrans" cxnId="{6B29D52D-0386-4C69-9B23-FAC34E985CEF}">
      <dgm:prSet/>
      <dgm:spPr/>
      <dgm:t>
        <a:bodyPr/>
        <a:lstStyle/>
        <a:p>
          <a:endParaRPr lang="ru-RU"/>
        </a:p>
      </dgm:t>
    </dgm:pt>
    <dgm:pt modelId="{B2C63D5F-E97A-4106-826F-43E546F35907}" type="sibTrans" cxnId="{6B29D52D-0386-4C69-9B23-FAC34E985CEF}">
      <dgm:prSet/>
      <dgm:spPr/>
      <dgm:t>
        <a:bodyPr/>
        <a:lstStyle/>
        <a:p>
          <a:endParaRPr lang="ru-RU"/>
        </a:p>
      </dgm:t>
    </dgm:pt>
    <dgm:pt modelId="{9D530407-C010-4F6C-98DE-7FDD1CEFA5FA}">
      <dgm:prSet custT="1"/>
      <dgm:spPr/>
      <dgm:t>
        <a:bodyPr/>
        <a:lstStyle/>
        <a:p>
          <a:pPr rtl="0"/>
          <a:r>
            <a:rPr lang="ru-RU" sz="1000" b="1" dirty="0" smtClean="0">
              <a:solidFill>
                <a:schemeClr val="tx1">
                  <a:lumMod val="75000"/>
                </a:schemeClr>
              </a:solidFill>
            </a:rPr>
            <a:t>Экологические аспекты</a:t>
          </a:r>
          <a:endParaRPr lang="ru-RU" sz="1000" dirty="0">
            <a:solidFill>
              <a:schemeClr val="tx1">
                <a:lumMod val="75000"/>
              </a:schemeClr>
            </a:solidFill>
          </a:endParaRPr>
        </a:p>
      </dgm:t>
    </dgm:pt>
    <dgm:pt modelId="{B7CE3845-9267-46CE-8B76-9C73EBF67E50}" type="parTrans" cxnId="{5C2C25C8-D81C-4B21-8805-C4BA4EAD388A}">
      <dgm:prSet/>
      <dgm:spPr/>
      <dgm:t>
        <a:bodyPr/>
        <a:lstStyle/>
        <a:p>
          <a:endParaRPr lang="ru-RU"/>
        </a:p>
      </dgm:t>
    </dgm:pt>
    <dgm:pt modelId="{1A91FC62-D286-4E41-9BA6-0EB9BADDC1AB}" type="sibTrans" cxnId="{5C2C25C8-D81C-4B21-8805-C4BA4EAD388A}">
      <dgm:prSet/>
      <dgm:spPr/>
      <dgm:t>
        <a:bodyPr/>
        <a:lstStyle/>
        <a:p>
          <a:endParaRPr lang="ru-RU"/>
        </a:p>
      </dgm:t>
    </dgm:pt>
    <dgm:pt modelId="{EA760968-1131-43D8-90D0-5179AF96D309}">
      <dgm:prSet custT="1"/>
      <dgm:spPr/>
      <dgm:t>
        <a:bodyPr/>
        <a:lstStyle/>
        <a:p>
          <a:pPr rtl="0"/>
          <a:r>
            <a:rPr lang="ru-RU" sz="1000" b="1" dirty="0" smtClean="0">
              <a:solidFill>
                <a:schemeClr val="tx1">
                  <a:lumMod val="75000"/>
                </a:schemeClr>
              </a:solidFill>
            </a:rPr>
            <a:t>Системы управления</a:t>
          </a:r>
          <a:endParaRPr lang="ru-RU" sz="1000" dirty="0">
            <a:solidFill>
              <a:schemeClr val="tx1">
                <a:lumMod val="75000"/>
              </a:schemeClr>
            </a:solidFill>
          </a:endParaRPr>
        </a:p>
      </dgm:t>
    </dgm:pt>
    <dgm:pt modelId="{C2B7EDDC-608F-4518-9BCD-AB071EAE40C6}" type="parTrans" cxnId="{A391B242-4D1E-43B4-B7E0-AB808776C9E1}">
      <dgm:prSet/>
      <dgm:spPr/>
      <dgm:t>
        <a:bodyPr/>
        <a:lstStyle/>
        <a:p>
          <a:endParaRPr lang="ru-RU"/>
        </a:p>
      </dgm:t>
    </dgm:pt>
    <dgm:pt modelId="{B7820755-83AB-4ABD-94A9-56E2ECC43ABF}" type="sibTrans" cxnId="{A391B242-4D1E-43B4-B7E0-AB808776C9E1}">
      <dgm:prSet/>
      <dgm:spPr/>
      <dgm:t>
        <a:bodyPr/>
        <a:lstStyle/>
        <a:p>
          <a:endParaRPr lang="ru-RU"/>
        </a:p>
      </dgm:t>
    </dgm:pt>
    <dgm:pt modelId="{BDDFD544-1065-4A82-ABF0-9753494937E0}">
      <dgm:prSet custT="1"/>
      <dgm:spPr/>
      <dgm:t>
        <a:bodyPr/>
        <a:lstStyle/>
        <a:p>
          <a:pPr rtl="0"/>
          <a:r>
            <a:rPr lang="ru-RU" sz="1000" b="1" dirty="0" smtClean="0">
              <a:solidFill>
                <a:srgbClr val="002060"/>
              </a:solidFill>
            </a:rPr>
            <a:t>Деловая этика, предотвращение коррупции</a:t>
          </a:r>
          <a:endParaRPr lang="ru-RU" sz="1000" b="1" dirty="0">
            <a:solidFill>
              <a:srgbClr val="002060"/>
            </a:solidFill>
          </a:endParaRPr>
        </a:p>
      </dgm:t>
    </dgm:pt>
    <dgm:pt modelId="{3A525DC2-C7C9-4C0E-8D3A-22C847DA530B}" type="parTrans" cxnId="{F85FD4AB-0CC2-4E32-AA3A-EC270A6C241B}">
      <dgm:prSet/>
      <dgm:spPr/>
      <dgm:t>
        <a:bodyPr/>
        <a:lstStyle/>
        <a:p>
          <a:endParaRPr lang="ru-RU"/>
        </a:p>
      </dgm:t>
    </dgm:pt>
    <dgm:pt modelId="{84732327-4CF6-4543-9993-3043F2D3A22F}" type="sibTrans" cxnId="{F85FD4AB-0CC2-4E32-AA3A-EC270A6C241B}">
      <dgm:prSet/>
      <dgm:spPr/>
      <dgm:t>
        <a:bodyPr/>
        <a:lstStyle/>
        <a:p>
          <a:endParaRPr lang="ru-RU"/>
        </a:p>
      </dgm:t>
    </dgm:pt>
    <dgm:pt modelId="{83E9D7E6-860B-4C3A-B13C-F4C2BA3D01D4}">
      <dgm:prSet custT="1"/>
      <dgm:spPr/>
      <dgm:t>
        <a:bodyPr/>
        <a:lstStyle/>
        <a:p>
          <a:pPr rtl="0"/>
          <a:r>
            <a:rPr lang="ru-RU" sz="1000" b="1" dirty="0" smtClean="0">
              <a:solidFill>
                <a:schemeClr val="tx1">
                  <a:lumMod val="75000"/>
                </a:schemeClr>
              </a:solidFill>
            </a:rPr>
            <a:t> Процессы отчетности</a:t>
          </a:r>
        </a:p>
        <a:p>
          <a:pPr rtl="0"/>
          <a:r>
            <a:rPr lang="ru-RU" sz="1000" b="1" dirty="0" smtClean="0">
              <a:solidFill>
                <a:schemeClr val="tx1">
                  <a:lumMod val="75000"/>
                </a:schemeClr>
              </a:solidFill>
            </a:rPr>
            <a:t>Взаимодействие</a:t>
          </a:r>
        </a:p>
        <a:p>
          <a:pPr rtl="0"/>
          <a:r>
            <a:rPr lang="ru-RU" sz="1000" b="1" dirty="0" smtClean="0">
              <a:solidFill>
                <a:schemeClr val="tx1">
                  <a:lumMod val="75000"/>
                </a:schemeClr>
              </a:solidFill>
            </a:rPr>
            <a:t> с ЗС </a:t>
          </a:r>
        </a:p>
        <a:p>
          <a:pPr rtl="0"/>
          <a:endParaRPr lang="ru-RU" sz="1000" b="1" dirty="0">
            <a:solidFill>
              <a:schemeClr val="tx1">
                <a:lumMod val="75000"/>
              </a:schemeClr>
            </a:solidFill>
          </a:endParaRPr>
        </a:p>
      </dgm:t>
    </dgm:pt>
    <dgm:pt modelId="{EB4257D7-AFAB-4CB3-96C7-C7DA4DDC4290}" type="parTrans" cxnId="{1828DDD5-1894-4FAC-A091-7D3597299DC7}">
      <dgm:prSet/>
      <dgm:spPr/>
      <dgm:t>
        <a:bodyPr/>
        <a:lstStyle/>
        <a:p>
          <a:endParaRPr lang="ru-RU"/>
        </a:p>
      </dgm:t>
    </dgm:pt>
    <dgm:pt modelId="{A7E9BD28-C899-43E3-901A-0F27F1163B4F}" type="sibTrans" cxnId="{1828DDD5-1894-4FAC-A091-7D3597299DC7}">
      <dgm:prSet/>
      <dgm:spPr/>
      <dgm:t>
        <a:bodyPr/>
        <a:lstStyle/>
        <a:p>
          <a:endParaRPr lang="ru-RU"/>
        </a:p>
      </dgm:t>
    </dgm:pt>
    <dgm:pt modelId="{8934398D-C24C-4251-A781-36D02F9FA8DB}">
      <dgm:prSet custT="1"/>
      <dgm:spPr/>
      <dgm:t>
        <a:bodyPr/>
        <a:lstStyle/>
        <a:p>
          <a:pPr rtl="0"/>
          <a:r>
            <a:rPr lang="ru-RU" sz="1000" b="1" dirty="0" smtClean="0"/>
            <a:t>Ответственность в цепочке поставок</a:t>
          </a:r>
          <a:endParaRPr lang="ru-RU" sz="1000" b="1" dirty="0"/>
        </a:p>
      </dgm:t>
    </dgm:pt>
    <dgm:pt modelId="{B7A8907D-91FC-4D1A-A9F1-CAA98F9EAC3B}" type="parTrans" cxnId="{D1E48B6B-7971-4B8E-90AF-E0E711D81CB9}">
      <dgm:prSet/>
      <dgm:spPr/>
      <dgm:t>
        <a:bodyPr/>
        <a:lstStyle/>
        <a:p>
          <a:endParaRPr lang="ru-RU"/>
        </a:p>
      </dgm:t>
    </dgm:pt>
    <dgm:pt modelId="{A0895DBD-AB02-4AEA-A678-333873A40270}" type="sibTrans" cxnId="{D1E48B6B-7971-4B8E-90AF-E0E711D81CB9}">
      <dgm:prSet/>
      <dgm:spPr/>
      <dgm:t>
        <a:bodyPr/>
        <a:lstStyle/>
        <a:p>
          <a:endParaRPr lang="ru-RU"/>
        </a:p>
      </dgm:t>
    </dgm:pt>
    <dgm:pt modelId="{CD957F79-7689-4D4B-AE46-BFC5ABD4795B}">
      <dgm:prSet custT="1"/>
      <dgm:spPr/>
      <dgm:t>
        <a:bodyPr/>
        <a:lstStyle/>
        <a:p>
          <a:pPr rtl="0"/>
          <a:r>
            <a:rPr lang="ru-RU" sz="1000" b="1" dirty="0" smtClean="0"/>
            <a:t>Права человека в аспекте предпринимательской деятельности</a:t>
          </a:r>
          <a:endParaRPr lang="ru-RU" sz="1000" b="1" dirty="0"/>
        </a:p>
      </dgm:t>
    </dgm:pt>
    <dgm:pt modelId="{B5EFC2CF-96BA-4B53-8E7F-AB235BF004A0}" type="parTrans" cxnId="{52916787-786A-4127-889B-00A24BD7BCE7}">
      <dgm:prSet/>
      <dgm:spPr/>
      <dgm:t>
        <a:bodyPr/>
        <a:lstStyle/>
        <a:p>
          <a:endParaRPr lang="ru-RU"/>
        </a:p>
      </dgm:t>
    </dgm:pt>
    <dgm:pt modelId="{EFA33175-F3E7-43C4-B3B4-C587D06830FC}" type="sibTrans" cxnId="{52916787-786A-4127-889B-00A24BD7BCE7}">
      <dgm:prSet/>
      <dgm:spPr/>
      <dgm:t>
        <a:bodyPr/>
        <a:lstStyle/>
        <a:p>
          <a:endParaRPr lang="ru-RU"/>
        </a:p>
      </dgm:t>
    </dgm:pt>
    <dgm:pt modelId="{4BC16B64-1703-4921-AE03-BFB0EAE39D99}">
      <dgm:prSet custT="1"/>
      <dgm:spPr/>
      <dgm:t>
        <a:bodyPr/>
        <a:lstStyle/>
        <a:p>
          <a:r>
            <a:rPr lang="ru-RU" sz="1000" b="1" dirty="0" smtClean="0">
              <a:solidFill>
                <a:schemeClr val="tx1">
                  <a:lumMod val="75000"/>
                </a:schemeClr>
              </a:solidFill>
            </a:rPr>
            <a:t>Качество продукции,  потребители</a:t>
          </a:r>
          <a:endParaRPr lang="ru-RU" sz="1000" b="1" dirty="0">
            <a:solidFill>
              <a:schemeClr val="tx1">
                <a:lumMod val="75000"/>
              </a:schemeClr>
            </a:solidFill>
          </a:endParaRPr>
        </a:p>
      </dgm:t>
    </dgm:pt>
    <dgm:pt modelId="{CC1F3FA6-4E02-4632-B678-3968B47612E3}" type="parTrans" cxnId="{A63DC167-7E1A-4988-A649-B69C73F5C8D5}">
      <dgm:prSet/>
      <dgm:spPr/>
      <dgm:t>
        <a:bodyPr/>
        <a:lstStyle/>
        <a:p>
          <a:endParaRPr lang="ru-RU"/>
        </a:p>
      </dgm:t>
    </dgm:pt>
    <dgm:pt modelId="{DB859BD0-1459-4C2C-A569-1C9DE0C02FEB}" type="sibTrans" cxnId="{A63DC167-7E1A-4988-A649-B69C73F5C8D5}">
      <dgm:prSet/>
      <dgm:spPr/>
      <dgm:t>
        <a:bodyPr/>
        <a:lstStyle/>
        <a:p>
          <a:endParaRPr lang="ru-RU"/>
        </a:p>
      </dgm:t>
    </dgm:pt>
    <dgm:pt modelId="{BEED119E-CC52-4EEA-9B15-CBA4EF9A6A74}">
      <dgm:prSet custT="1"/>
      <dgm:spPr/>
      <dgm:t>
        <a:bodyPr/>
        <a:lstStyle/>
        <a:p>
          <a:pPr rtl="0"/>
          <a:r>
            <a:rPr lang="ru-RU" sz="1000" b="1" dirty="0" smtClean="0">
              <a:solidFill>
                <a:schemeClr val="tx1">
                  <a:lumMod val="75000"/>
                </a:schemeClr>
              </a:solidFill>
            </a:rPr>
            <a:t>Соц. инвестиции Корпоративная благотворительность </a:t>
          </a:r>
          <a:endParaRPr lang="ru-RU" sz="1000" b="1" dirty="0">
            <a:solidFill>
              <a:schemeClr val="tx1">
                <a:lumMod val="75000"/>
              </a:schemeClr>
            </a:solidFill>
          </a:endParaRPr>
        </a:p>
      </dgm:t>
    </dgm:pt>
    <dgm:pt modelId="{4BB170B1-6F14-433A-AB91-9BC060E28745}" type="sibTrans" cxnId="{972104C3-8BC8-42B3-A834-8B5E80F82275}">
      <dgm:prSet/>
      <dgm:spPr/>
      <dgm:t>
        <a:bodyPr/>
        <a:lstStyle/>
        <a:p>
          <a:endParaRPr lang="ru-RU"/>
        </a:p>
      </dgm:t>
    </dgm:pt>
    <dgm:pt modelId="{667F8250-7FDA-4F20-9754-9D463F29B5ED}" type="parTrans" cxnId="{972104C3-8BC8-42B3-A834-8B5E80F82275}">
      <dgm:prSet/>
      <dgm:spPr/>
      <dgm:t>
        <a:bodyPr/>
        <a:lstStyle/>
        <a:p>
          <a:endParaRPr lang="ru-RU"/>
        </a:p>
      </dgm:t>
    </dgm:pt>
    <dgm:pt modelId="{2DFFAB98-C261-4878-8653-0EC4FEDD0B47}">
      <dgm:prSet custT="1"/>
      <dgm:spPr/>
      <dgm:t>
        <a:bodyPr/>
        <a:lstStyle/>
        <a:p>
          <a:pPr rtl="0"/>
          <a:r>
            <a:rPr lang="ru-RU" sz="1000" b="1" dirty="0" smtClean="0">
              <a:solidFill>
                <a:schemeClr val="tx1">
                  <a:lumMod val="75000"/>
                </a:schemeClr>
              </a:solidFill>
            </a:rPr>
            <a:t>Экономическое воздействие</a:t>
          </a:r>
          <a:endParaRPr lang="ru-RU" sz="1000" dirty="0">
            <a:solidFill>
              <a:schemeClr val="tx1">
                <a:lumMod val="75000"/>
              </a:schemeClr>
            </a:solidFill>
          </a:endParaRPr>
        </a:p>
      </dgm:t>
    </dgm:pt>
    <dgm:pt modelId="{3B13D261-C309-4BA0-8632-56BBBB3E8EB4}" type="parTrans" cxnId="{56CE0117-BE13-43E0-8B96-42BB13AAC538}">
      <dgm:prSet/>
      <dgm:spPr/>
      <dgm:t>
        <a:bodyPr/>
        <a:lstStyle/>
        <a:p>
          <a:endParaRPr lang="ru-RU"/>
        </a:p>
      </dgm:t>
    </dgm:pt>
    <dgm:pt modelId="{65E698EA-3F24-453B-A520-C789E1C7234C}" type="sibTrans" cxnId="{56CE0117-BE13-43E0-8B96-42BB13AAC538}">
      <dgm:prSet/>
      <dgm:spPr/>
      <dgm:t>
        <a:bodyPr/>
        <a:lstStyle/>
        <a:p>
          <a:endParaRPr lang="ru-RU"/>
        </a:p>
      </dgm:t>
    </dgm:pt>
    <dgm:pt modelId="{F895E95B-818C-4F93-9217-C20638E2BD9F}" type="pres">
      <dgm:prSet presAssocID="{E18A5C47-F934-4291-AA59-3795EF7A381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3A7A42-DDBA-4C50-A237-135E5C4683DE}" type="pres">
      <dgm:prSet presAssocID="{E18A5C47-F934-4291-AA59-3795EF7A3817}" presName="cycle" presStyleCnt="0"/>
      <dgm:spPr/>
      <dgm:t>
        <a:bodyPr/>
        <a:lstStyle/>
        <a:p>
          <a:endParaRPr lang="ru-RU"/>
        </a:p>
      </dgm:t>
    </dgm:pt>
    <dgm:pt modelId="{18B73D10-F566-4523-9BD8-A7B47DAD33C1}" type="pres">
      <dgm:prSet presAssocID="{E18A5C47-F934-4291-AA59-3795EF7A3817}" presName="centerShape" presStyleCnt="0"/>
      <dgm:spPr/>
      <dgm:t>
        <a:bodyPr/>
        <a:lstStyle/>
        <a:p>
          <a:endParaRPr lang="ru-RU"/>
        </a:p>
      </dgm:t>
    </dgm:pt>
    <dgm:pt modelId="{BC3A0634-4350-41AE-8073-E1C745B8A9EE}" type="pres">
      <dgm:prSet presAssocID="{E18A5C47-F934-4291-AA59-3795EF7A3817}" presName="connSite" presStyleLbl="node1" presStyleIdx="0" presStyleCnt="12"/>
      <dgm:spPr/>
      <dgm:t>
        <a:bodyPr/>
        <a:lstStyle/>
        <a:p>
          <a:endParaRPr lang="ru-RU"/>
        </a:p>
      </dgm:t>
    </dgm:pt>
    <dgm:pt modelId="{6FDC540F-8EF8-44CA-B08B-CC995555E94D}" type="pres">
      <dgm:prSet presAssocID="{E18A5C47-F934-4291-AA59-3795EF7A3817}" presName="visible" presStyleLbl="node1" presStyleIdx="0" presStyleCnt="12" custScaleX="142318" custScaleY="101090" custLinFactNeighborX="92867" custLinFactNeighborY="-1403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61ADB31-418B-4038-8F46-8F4159E37DC6}" type="pres">
      <dgm:prSet presAssocID="{8758497C-8F97-4E99-B78E-24A8A949E6F5}" presName="Name25" presStyleLbl="parChTrans1D1" presStyleIdx="0" presStyleCnt="11"/>
      <dgm:spPr/>
      <dgm:t>
        <a:bodyPr/>
        <a:lstStyle/>
        <a:p>
          <a:endParaRPr lang="ru-RU"/>
        </a:p>
      </dgm:t>
    </dgm:pt>
    <dgm:pt modelId="{6C3D7EFE-BE40-4D2B-B10C-9FA86DEF99EA}" type="pres">
      <dgm:prSet presAssocID="{2AE1029B-4493-470C-96AA-3D6070FB0897}" presName="node" presStyleCnt="0"/>
      <dgm:spPr/>
      <dgm:t>
        <a:bodyPr/>
        <a:lstStyle/>
        <a:p>
          <a:endParaRPr lang="ru-RU"/>
        </a:p>
      </dgm:t>
    </dgm:pt>
    <dgm:pt modelId="{745FF82E-94EB-4412-A54C-53C48D4347AB}" type="pres">
      <dgm:prSet presAssocID="{2AE1029B-4493-470C-96AA-3D6070FB0897}" presName="parentNode" presStyleLbl="node1" presStyleIdx="1" presStyleCnt="12" custScaleX="433171" custScaleY="246497" custLinFactX="-91676" custLinFactY="9620" custLinFactNeighborX="-100000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FB7974-93B3-4E24-A4AB-E6DB05767980}" type="pres">
      <dgm:prSet presAssocID="{2AE1029B-4493-470C-96AA-3D6070FB0897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BB5D1D-53E4-424F-8336-7432ABBCC396}" type="pres">
      <dgm:prSet presAssocID="{4335B2BC-0DF5-4F8A-8517-8F284490851B}" presName="Name25" presStyleLbl="parChTrans1D1" presStyleIdx="1" presStyleCnt="11"/>
      <dgm:spPr/>
      <dgm:t>
        <a:bodyPr/>
        <a:lstStyle/>
        <a:p>
          <a:endParaRPr lang="ru-RU"/>
        </a:p>
      </dgm:t>
    </dgm:pt>
    <dgm:pt modelId="{86A703AC-FF9B-4A23-AE43-EDD64E15DB41}" type="pres">
      <dgm:prSet presAssocID="{5ABBBDA8-EBAE-48AC-A0F9-2D3F0EC46961}" presName="node" presStyleCnt="0"/>
      <dgm:spPr/>
      <dgm:t>
        <a:bodyPr/>
        <a:lstStyle/>
        <a:p>
          <a:endParaRPr lang="ru-RU"/>
        </a:p>
      </dgm:t>
    </dgm:pt>
    <dgm:pt modelId="{D4E8148C-8282-4577-9B82-2C268D5A6C28}" type="pres">
      <dgm:prSet presAssocID="{5ABBBDA8-EBAE-48AC-A0F9-2D3F0EC46961}" presName="parentNode" presStyleLbl="node1" presStyleIdx="2" presStyleCnt="12" custScaleX="501811" custScaleY="216807" custLinFactX="54858" custLinFactNeighborX="100000" custLinFactNeighborY="-5544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B9B65E-9A33-4CD1-96CC-4D5E03675C37}" type="pres">
      <dgm:prSet presAssocID="{5ABBBDA8-EBAE-48AC-A0F9-2D3F0EC4696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65DBBC-10FA-49FB-B693-A31C307EDDB6}" type="pres">
      <dgm:prSet presAssocID="{B7CE3845-9267-46CE-8B76-9C73EBF67E50}" presName="Name25" presStyleLbl="parChTrans1D1" presStyleIdx="2" presStyleCnt="11"/>
      <dgm:spPr/>
      <dgm:t>
        <a:bodyPr/>
        <a:lstStyle/>
        <a:p>
          <a:endParaRPr lang="ru-RU"/>
        </a:p>
      </dgm:t>
    </dgm:pt>
    <dgm:pt modelId="{6366361F-94D9-4BC2-95BC-FA8E6A583678}" type="pres">
      <dgm:prSet presAssocID="{9D530407-C010-4F6C-98DE-7FDD1CEFA5FA}" presName="node" presStyleCnt="0"/>
      <dgm:spPr/>
      <dgm:t>
        <a:bodyPr/>
        <a:lstStyle/>
        <a:p>
          <a:endParaRPr lang="ru-RU"/>
        </a:p>
      </dgm:t>
    </dgm:pt>
    <dgm:pt modelId="{08581EB3-F34C-49C6-9EF6-D6BBED487F55}" type="pres">
      <dgm:prSet presAssocID="{9D530407-C010-4F6C-98DE-7FDD1CEFA5FA}" presName="parentNode" presStyleLbl="node1" presStyleIdx="3" presStyleCnt="12" custScaleX="451185" custScaleY="252231" custLinFactX="-86072" custLinFactY="48687" custLinFactNeighborX="-100000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B649E1-012C-4FCE-87EA-2B5C0FBB9E53}" type="pres">
      <dgm:prSet presAssocID="{9D530407-C010-4F6C-98DE-7FDD1CEFA5FA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136D6-5209-4EBF-8D1C-A03CAB161927}" type="pres">
      <dgm:prSet presAssocID="{C2B7EDDC-608F-4518-9BCD-AB071EAE40C6}" presName="Name25" presStyleLbl="parChTrans1D1" presStyleIdx="3" presStyleCnt="11"/>
      <dgm:spPr/>
      <dgm:t>
        <a:bodyPr/>
        <a:lstStyle/>
        <a:p>
          <a:endParaRPr lang="ru-RU"/>
        </a:p>
      </dgm:t>
    </dgm:pt>
    <dgm:pt modelId="{056D7340-AAE4-4BAF-9DBD-5BF039B67318}" type="pres">
      <dgm:prSet presAssocID="{EA760968-1131-43D8-90D0-5179AF96D309}" presName="node" presStyleCnt="0"/>
      <dgm:spPr/>
      <dgm:t>
        <a:bodyPr/>
        <a:lstStyle/>
        <a:p>
          <a:endParaRPr lang="ru-RU"/>
        </a:p>
      </dgm:t>
    </dgm:pt>
    <dgm:pt modelId="{242FDBA2-C602-465D-9265-2E715B8A4D96}" type="pres">
      <dgm:prSet presAssocID="{EA760968-1131-43D8-90D0-5179AF96D309}" presName="parentNode" presStyleLbl="node1" presStyleIdx="4" presStyleCnt="12" custScaleX="505254" custScaleY="300035" custLinFactX="100000" custLinFactNeighborX="139455" custLinFactNeighborY="1816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A8DFFC-570A-4547-BDDE-F63410AFC297}" type="pres">
      <dgm:prSet presAssocID="{EA760968-1131-43D8-90D0-5179AF96D30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4719A-7289-4FB2-971D-FCB28443BCA3}" type="pres">
      <dgm:prSet presAssocID="{667F8250-7FDA-4F20-9754-9D463F29B5ED}" presName="Name25" presStyleLbl="parChTrans1D1" presStyleIdx="4" presStyleCnt="11"/>
      <dgm:spPr/>
      <dgm:t>
        <a:bodyPr/>
        <a:lstStyle/>
        <a:p>
          <a:endParaRPr lang="ru-RU"/>
        </a:p>
      </dgm:t>
    </dgm:pt>
    <dgm:pt modelId="{16A50B9D-14B3-49DC-96F6-B6BD04D503F9}" type="pres">
      <dgm:prSet presAssocID="{BEED119E-CC52-4EEA-9B15-CBA4EF9A6A74}" presName="node" presStyleCnt="0"/>
      <dgm:spPr/>
      <dgm:t>
        <a:bodyPr/>
        <a:lstStyle/>
        <a:p>
          <a:endParaRPr lang="ru-RU"/>
        </a:p>
      </dgm:t>
    </dgm:pt>
    <dgm:pt modelId="{349E076C-0C7F-44A5-9341-E1FDCBDFF383}" type="pres">
      <dgm:prSet presAssocID="{BEED119E-CC52-4EEA-9B15-CBA4EF9A6A74}" presName="parentNode" presStyleLbl="node1" presStyleIdx="5" presStyleCnt="12" custScaleX="459636" custScaleY="245090" custLinFactX="-49850" custLinFactNeighborX="-100000" custLinFactNeighborY="959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90700B-E76E-47FD-BCA3-1F2EA9633F3B}" type="pres">
      <dgm:prSet presAssocID="{BEED119E-CC52-4EEA-9B15-CBA4EF9A6A74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C63B94-8377-44AD-83EC-1C391B73DD9E}" type="pres">
      <dgm:prSet presAssocID="{EB4257D7-AFAB-4CB3-96C7-C7DA4DDC4290}" presName="Name25" presStyleLbl="parChTrans1D1" presStyleIdx="5" presStyleCnt="11"/>
      <dgm:spPr/>
      <dgm:t>
        <a:bodyPr/>
        <a:lstStyle/>
        <a:p>
          <a:endParaRPr lang="ru-RU"/>
        </a:p>
      </dgm:t>
    </dgm:pt>
    <dgm:pt modelId="{C43DFBDA-E890-49E4-83BF-65D71987F18C}" type="pres">
      <dgm:prSet presAssocID="{83E9D7E6-860B-4C3A-B13C-F4C2BA3D01D4}" presName="node" presStyleCnt="0"/>
      <dgm:spPr/>
      <dgm:t>
        <a:bodyPr/>
        <a:lstStyle/>
        <a:p>
          <a:endParaRPr lang="ru-RU"/>
        </a:p>
      </dgm:t>
    </dgm:pt>
    <dgm:pt modelId="{5C36C93C-C071-4701-84CA-61ACA6AA95E2}" type="pres">
      <dgm:prSet presAssocID="{83E9D7E6-860B-4C3A-B13C-F4C2BA3D01D4}" presName="parentNode" presStyleLbl="node1" presStyleIdx="6" presStyleCnt="12" custScaleX="418395" custScaleY="259654" custLinFactX="120631" custLinFactNeighborX="200000" custLinFactNeighborY="-8598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F0C601-74E5-45D7-849F-90502889C3E7}" type="pres">
      <dgm:prSet presAssocID="{83E9D7E6-860B-4C3A-B13C-F4C2BA3D01D4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796DCE-6579-4753-A3AE-995D8411FB15}" type="pres">
      <dgm:prSet presAssocID="{3A525DC2-C7C9-4C0E-8D3A-22C847DA530B}" presName="Name25" presStyleLbl="parChTrans1D1" presStyleIdx="6" presStyleCnt="11"/>
      <dgm:spPr/>
      <dgm:t>
        <a:bodyPr/>
        <a:lstStyle/>
        <a:p>
          <a:endParaRPr lang="ru-RU"/>
        </a:p>
      </dgm:t>
    </dgm:pt>
    <dgm:pt modelId="{F9AEA601-6E30-444D-9967-2E285602CA33}" type="pres">
      <dgm:prSet presAssocID="{BDDFD544-1065-4A82-ABF0-9753494937E0}" presName="node" presStyleCnt="0"/>
      <dgm:spPr/>
      <dgm:t>
        <a:bodyPr/>
        <a:lstStyle/>
        <a:p>
          <a:endParaRPr lang="ru-RU"/>
        </a:p>
      </dgm:t>
    </dgm:pt>
    <dgm:pt modelId="{B58E0F91-4058-4633-8884-ACE8CB651F27}" type="pres">
      <dgm:prSet presAssocID="{BDDFD544-1065-4A82-ABF0-9753494937E0}" presName="parentNode" presStyleLbl="node1" presStyleIdx="7" presStyleCnt="12" custScaleX="453026" custScaleY="274031" custLinFactX="178384" custLinFactY="100000" custLinFactNeighborX="200000" custLinFactNeighborY="1934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DD85D-8B0D-4FAD-9011-5517765B49B9}" type="pres">
      <dgm:prSet presAssocID="{BDDFD544-1065-4A82-ABF0-9753494937E0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FE07F7-EF2A-48E9-B176-AEE10EEC56C3}" type="pres">
      <dgm:prSet presAssocID="{B7A8907D-91FC-4D1A-A9F1-CAA98F9EAC3B}" presName="Name25" presStyleLbl="parChTrans1D1" presStyleIdx="7" presStyleCnt="11"/>
      <dgm:spPr/>
      <dgm:t>
        <a:bodyPr/>
        <a:lstStyle/>
        <a:p>
          <a:endParaRPr lang="ru-RU"/>
        </a:p>
      </dgm:t>
    </dgm:pt>
    <dgm:pt modelId="{FD2A82E5-DF55-4C6C-AAC8-CEC772A3E068}" type="pres">
      <dgm:prSet presAssocID="{8934398D-C24C-4251-A781-36D02F9FA8DB}" presName="node" presStyleCnt="0"/>
      <dgm:spPr/>
      <dgm:t>
        <a:bodyPr/>
        <a:lstStyle/>
        <a:p>
          <a:endParaRPr lang="ru-RU"/>
        </a:p>
      </dgm:t>
    </dgm:pt>
    <dgm:pt modelId="{2FC6AC76-96A9-42CC-AB8A-772D22B5A40A}" type="pres">
      <dgm:prSet presAssocID="{8934398D-C24C-4251-A781-36D02F9FA8DB}" presName="parentNode" presStyleLbl="node1" presStyleIdx="8" presStyleCnt="12" custScaleX="490087" custScaleY="226215" custLinFactX="-224738" custLinFactNeighborX="-300000" custLinFactNeighborY="-246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54CBA0-799F-4493-9688-98E4A11446A0}" type="pres">
      <dgm:prSet presAssocID="{8934398D-C24C-4251-A781-36D02F9FA8DB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A0D5FC-BFB0-4413-9208-0367165FDAF2}" type="pres">
      <dgm:prSet presAssocID="{B5EFC2CF-96BA-4B53-8E7F-AB235BF004A0}" presName="Name25" presStyleLbl="parChTrans1D1" presStyleIdx="8" presStyleCnt="11"/>
      <dgm:spPr/>
      <dgm:t>
        <a:bodyPr/>
        <a:lstStyle/>
        <a:p>
          <a:endParaRPr lang="ru-RU"/>
        </a:p>
      </dgm:t>
    </dgm:pt>
    <dgm:pt modelId="{32AF3E71-A458-4C51-ADFC-1E1C09547A00}" type="pres">
      <dgm:prSet presAssocID="{CD957F79-7689-4D4B-AE46-BFC5ABD4795B}" presName="node" presStyleCnt="0"/>
      <dgm:spPr/>
      <dgm:t>
        <a:bodyPr/>
        <a:lstStyle/>
        <a:p>
          <a:endParaRPr lang="ru-RU"/>
        </a:p>
      </dgm:t>
    </dgm:pt>
    <dgm:pt modelId="{8116D096-1A50-406E-BE98-7A47FF3EC06C}" type="pres">
      <dgm:prSet presAssocID="{CD957F79-7689-4D4B-AE46-BFC5ABD4795B}" presName="parentNode" presStyleLbl="node1" presStyleIdx="9" presStyleCnt="12" custScaleX="484543" custScaleY="285924" custLinFactNeighborX="-72034" custLinFactNeighborY="-2015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71D80B-FA5A-42F5-944D-A0FD7B93E90A}" type="pres">
      <dgm:prSet presAssocID="{CD957F79-7689-4D4B-AE46-BFC5ABD4795B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550501-C268-4E05-B9FB-FB6E1C266381}" type="pres">
      <dgm:prSet presAssocID="{CC1F3FA6-4E02-4632-B678-3968B47612E3}" presName="Name25" presStyleLbl="parChTrans1D1" presStyleIdx="9" presStyleCnt="11"/>
      <dgm:spPr/>
      <dgm:t>
        <a:bodyPr/>
        <a:lstStyle/>
        <a:p>
          <a:endParaRPr lang="ru-RU"/>
        </a:p>
      </dgm:t>
    </dgm:pt>
    <dgm:pt modelId="{B9B3DD06-9D8D-4683-B5EA-D4EF8B6746A3}" type="pres">
      <dgm:prSet presAssocID="{4BC16B64-1703-4921-AE03-BFB0EAE39D99}" presName="node" presStyleCnt="0"/>
      <dgm:spPr/>
      <dgm:t>
        <a:bodyPr/>
        <a:lstStyle/>
        <a:p>
          <a:endParaRPr lang="ru-RU"/>
        </a:p>
      </dgm:t>
    </dgm:pt>
    <dgm:pt modelId="{A2295059-C2F3-414A-9C8E-661ECCB6E51E}" type="pres">
      <dgm:prSet presAssocID="{4BC16B64-1703-4921-AE03-BFB0EAE39D99}" presName="parentNode" presStyleLbl="node1" presStyleIdx="10" presStyleCnt="12" custScaleX="473631" custScaleY="250463" custLinFactX="100000" custLinFactY="-200000" custLinFactNeighborX="187774" custLinFactNeighborY="-2069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918549-94E0-48DB-879C-1C1609ECE5CE}" type="pres">
      <dgm:prSet presAssocID="{4BC16B64-1703-4921-AE03-BFB0EAE39D9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F7AA77-A125-4A59-AD90-827DC77DDF14}" type="pres">
      <dgm:prSet presAssocID="{3B13D261-C309-4BA0-8632-56BBBB3E8EB4}" presName="Name25" presStyleLbl="parChTrans1D1" presStyleIdx="10" presStyleCnt="11"/>
      <dgm:spPr/>
      <dgm:t>
        <a:bodyPr/>
        <a:lstStyle/>
        <a:p>
          <a:endParaRPr lang="ru-RU"/>
        </a:p>
      </dgm:t>
    </dgm:pt>
    <dgm:pt modelId="{B592D04B-0142-4FE6-804A-E93D2CCE4968}" type="pres">
      <dgm:prSet presAssocID="{2DFFAB98-C261-4878-8653-0EC4FEDD0B47}" presName="node" presStyleCnt="0"/>
      <dgm:spPr/>
    </dgm:pt>
    <dgm:pt modelId="{E5B06DA0-751E-46E9-9941-8DFE21E2215B}" type="pres">
      <dgm:prSet presAssocID="{2DFFAB98-C261-4878-8653-0EC4FEDD0B47}" presName="parentNode" presStyleLbl="node1" presStyleIdx="11" presStyleCnt="12" custScaleX="505209" custScaleY="232930" custLinFactX="100000" custLinFactY="-500000" custLinFactNeighborX="183829" custLinFactNeighborY="-5706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28CD2A-3888-451C-A67D-4E81ABBC695B}" type="pres">
      <dgm:prSet presAssocID="{2DFFAB98-C261-4878-8653-0EC4FEDD0B47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1828DDD5-1894-4FAC-A091-7D3597299DC7}" srcId="{E18A5C47-F934-4291-AA59-3795EF7A3817}" destId="{83E9D7E6-860B-4C3A-B13C-F4C2BA3D01D4}" srcOrd="5" destOrd="0" parTransId="{EB4257D7-AFAB-4CB3-96C7-C7DA4DDC4290}" sibTransId="{A7E9BD28-C899-43E3-901A-0F27F1163B4F}"/>
    <dgm:cxn modelId="{56CE0117-BE13-43E0-8B96-42BB13AAC538}" srcId="{E18A5C47-F934-4291-AA59-3795EF7A3817}" destId="{2DFFAB98-C261-4878-8653-0EC4FEDD0B47}" srcOrd="10" destOrd="0" parTransId="{3B13D261-C309-4BA0-8632-56BBBB3E8EB4}" sibTransId="{65E698EA-3F24-453B-A520-C789E1C7234C}"/>
    <dgm:cxn modelId="{5EE9D89E-16B1-4B17-AD1D-B961A0A08DB5}" type="presOf" srcId="{EB4257D7-AFAB-4CB3-96C7-C7DA4DDC4290}" destId="{56C63B94-8377-44AD-83EC-1C391B73DD9E}" srcOrd="0" destOrd="0" presId="urn:microsoft.com/office/officeart/2005/8/layout/radial2"/>
    <dgm:cxn modelId="{80975F5B-E47B-4FFC-9D64-F64351081D6F}" type="presOf" srcId="{5ABBBDA8-EBAE-48AC-A0F9-2D3F0EC46961}" destId="{D4E8148C-8282-4577-9B82-2C268D5A6C28}" srcOrd="0" destOrd="0" presId="urn:microsoft.com/office/officeart/2005/8/layout/radial2"/>
    <dgm:cxn modelId="{8B031E53-16C6-4415-8405-36325751A9B4}" type="presOf" srcId="{8758497C-8F97-4E99-B78E-24A8A949E6F5}" destId="{961ADB31-418B-4038-8F46-8F4159E37DC6}" srcOrd="0" destOrd="0" presId="urn:microsoft.com/office/officeart/2005/8/layout/radial2"/>
    <dgm:cxn modelId="{B4E71120-8325-4981-B3F2-9F8F86C5E4A9}" type="presOf" srcId="{BEED119E-CC52-4EEA-9B15-CBA4EF9A6A74}" destId="{349E076C-0C7F-44A5-9341-E1FDCBDFF383}" srcOrd="0" destOrd="0" presId="urn:microsoft.com/office/officeart/2005/8/layout/radial2"/>
    <dgm:cxn modelId="{D1E48B6B-7971-4B8E-90AF-E0E711D81CB9}" srcId="{E18A5C47-F934-4291-AA59-3795EF7A3817}" destId="{8934398D-C24C-4251-A781-36D02F9FA8DB}" srcOrd="7" destOrd="0" parTransId="{B7A8907D-91FC-4D1A-A9F1-CAA98F9EAC3B}" sibTransId="{A0895DBD-AB02-4AEA-A678-333873A40270}"/>
    <dgm:cxn modelId="{8448420F-01C4-4D3A-9FCD-1ADE91D4E6CE}" type="presOf" srcId="{CD957F79-7689-4D4B-AE46-BFC5ABD4795B}" destId="{8116D096-1A50-406E-BE98-7A47FF3EC06C}" srcOrd="0" destOrd="0" presId="urn:microsoft.com/office/officeart/2005/8/layout/radial2"/>
    <dgm:cxn modelId="{E8E46A3C-D964-4D91-A328-D618B8665029}" type="presOf" srcId="{CC1F3FA6-4E02-4632-B678-3968B47612E3}" destId="{75550501-C268-4E05-B9FB-FB6E1C266381}" srcOrd="0" destOrd="0" presId="urn:microsoft.com/office/officeart/2005/8/layout/radial2"/>
    <dgm:cxn modelId="{7A5F855A-078D-456D-AAB0-F5992E13830F}" type="presOf" srcId="{2DFFAB98-C261-4878-8653-0EC4FEDD0B47}" destId="{E5B06DA0-751E-46E9-9941-8DFE21E2215B}" srcOrd="0" destOrd="0" presId="urn:microsoft.com/office/officeart/2005/8/layout/radial2"/>
    <dgm:cxn modelId="{432CF8E7-987E-49BB-88C4-050D741FC414}" type="presOf" srcId="{4335B2BC-0DF5-4F8A-8517-8F284490851B}" destId="{A1BB5D1D-53E4-424F-8336-7432ABBCC396}" srcOrd="0" destOrd="0" presId="urn:microsoft.com/office/officeart/2005/8/layout/radial2"/>
    <dgm:cxn modelId="{E1F088CD-898F-4D36-850D-1A65FB1458AC}" type="presOf" srcId="{4BC16B64-1703-4921-AE03-BFB0EAE39D99}" destId="{A2295059-C2F3-414A-9C8E-661ECCB6E51E}" srcOrd="0" destOrd="0" presId="urn:microsoft.com/office/officeart/2005/8/layout/radial2"/>
    <dgm:cxn modelId="{07E7128A-7032-4DFB-B6E5-BAD7EE11B6EA}" srcId="{E18A5C47-F934-4291-AA59-3795EF7A3817}" destId="{2AE1029B-4493-470C-96AA-3D6070FB0897}" srcOrd="0" destOrd="0" parTransId="{8758497C-8F97-4E99-B78E-24A8A949E6F5}" sibTransId="{F08A28A4-99AC-45D9-9AF6-50C0995046FD}"/>
    <dgm:cxn modelId="{4C36A443-8975-468C-B38A-D8F5C4C1998F}" type="presOf" srcId="{C2B7EDDC-608F-4518-9BCD-AB071EAE40C6}" destId="{07B136D6-5209-4EBF-8D1C-A03CAB161927}" srcOrd="0" destOrd="0" presId="urn:microsoft.com/office/officeart/2005/8/layout/radial2"/>
    <dgm:cxn modelId="{972104C3-8BC8-42B3-A834-8B5E80F82275}" srcId="{E18A5C47-F934-4291-AA59-3795EF7A3817}" destId="{BEED119E-CC52-4EEA-9B15-CBA4EF9A6A74}" srcOrd="4" destOrd="0" parTransId="{667F8250-7FDA-4F20-9754-9D463F29B5ED}" sibTransId="{4BB170B1-6F14-433A-AB91-9BC060E28745}"/>
    <dgm:cxn modelId="{8E5E4C43-27C8-45CC-87B1-9E20C9185808}" type="presOf" srcId="{BDDFD544-1065-4A82-ABF0-9753494937E0}" destId="{B58E0F91-4058-4633-8884-ACE8CB651F27}" srcOrd="0" destOrd="0" presId="urn:microsoft.com/office/officeart/2005/8/layout/radial2"/>
    <dgm:cxn modelId="{8D977949-1ADF-41A0-A781-B70E25578592}" type="presOf" srcId="{3B13D261-C309-4BA0-8632-56BBBB3E8EB4}" destId="{26F7AA77-A125-4A59-AD90-827DC77DDF14}" srcOrd="0" destOrd="0" presId="urn:microsoft.com/office/officeart/2005/8/layout/radial2"/>
    <dgm:cxn modelId="{6935F243-2DBA-41F3-A1E3-3C74C8E05C24}" type="presOf" srcId="{2AE1029B-4493-470C-96AA-3D6070FB0897}" destId="{745FF82E-94EB-4412-A54C-53C48D4347AB}" srcOrd="0" destOrd="0" presId="urn:microsoft.com/office/officeart/2005/8/layout/radial2"/>
    <dgm:cxn modelId="{5C2C25C8-D81C-4B21-8805-C4BA4EAD388A}" srcId="{E18A5C47-F934-4291-AA59-3795EF7A3817}" destId="{9D530407-C010-4F6C-98DE-7FDD1CEFA5FA}" srcOrd="2" destOrd="0" parTransId="{B7CE3845-9267-46CE-8B76-9C73EBF67E50}" sibTransId="{1A91FC62-D286-4E41-9BA6-0EB9BADDC1AB}"/>
    <dgm:cxn modelId="{A63DC167-7E1A-4988-A649-B69C73F5C8D5}" srcId="{E18A5C47-F934-4291-AA59-3795EF7A3817}" destId="{4BC16B64-1703-4921-AE03-BFB0EAE39D99}" srcOrd="9" destOrd="0" parTransId="{CC1F3FA6-4E02-4632-B678-3968B47612E3}" sibTransId="{DB859BD0-1459-4C2C-A569-1C9DE0C02FEB}"/>
    <dgm:cxn modelId="{6738E442-BDE1-4F76-A5C3-73877C903A1B}" type="presOf" srcId="{EA760968-1131-43D8-90D0-5179AF96D309}" destId="{242FDBA2-C602-465D-9265-2E715B8A4D96}" srcOrd="0" destOrd="0" presId="urn:microsoft.com/office/officeart/2005/8/layout/radial2"/>
    <dgm:cxn modelId="{887CC654-C4B4-43F6-9FBD-227241477E4C}" type="presOf" srcId="{B5EFC2CF-96BA-4B53-8E7F-AB235BF004A0}" destId="{0EA0D5FC-BFB0-4413-9208-0367165FDAF2}" srcOrd="0" destOrd="0" presId="urn:microsoft.com/office/officeart/2005/8/layout/radial2"/>
    <dgm:cxn modelId="{16079553-81FC-498E-BC86-708E57C52646}" type="presOf" srcId="{9D530407-C010-4F6C-98DE-7FDD1CEFA5FA}" destId="{08581EB3-F34C-49C6-9EF6-D6BBED487F55}" srcOrd="0" destOrd="0" presId="urn:microsoft.com/office/officeart/2005/8/layout/radial2"/>
    <dgm:cxn modelId="{31261E94-1B21-4BC6-86DC-F55F5B6234ED}" type="presOf" srcId="{E18A5C47-F934-4291-AA59-3795EF7A3817}" destId="{F895E95B-818C-4F93-9217-C20638E2BD9F}" srcOrd="0" destOrd="0" presId="urn:microsoft.com/office/officeart/2005/8/layout/radial2"/>
    <dgm:cxn modelId="{7EBAE474-9B6C-4F7D-8A85-0F4D7D6CF011}" type="presOf" srcId="{83E9D7E6-860B-4C3A-B13C-F4C2BA3D01D4}" destId="{5C36C93C-C071-4701-84CA-61ACA6AA95E2}" srcOrd="0" destOrd="0" presId="urn:microsoft.com/office/officeart/2005/8/layout/radial2"/>
    <dgm:cxn modelId="{4AFF571F-BD06-4D1C-8760-FDE65E6993C1}" type="presOf" srcId="{8934398D-C24C-4251-A781-36D02F9FA8DB}" destId="{2FC6AC76-96A9-42CC-AB8A-772D22B5A40A}" srcOrd="0" destOrd="0" presId="urn:microsoft.com/office/officeart/2005/8/layout/radial2"/>
    <dgm:cxn modelId="{53EE2DFB-88D0-4240-A0BF-41D115CD7C44}" type="presOf" srcId="{B7A8907D-91FC-4D1A-A9F1-CAA98F9EAC3B}" destId="{89FE07F7-EF2A-48E9-B176-AEE10EEC56C3}" srcOrd="0" destOrd="0" presId="urn:microsoft.com/office/officeart/2005/8/layout/radial2"/>
    <dgm:cxn modelId="{45DEB4CD-D8CD-44A1-A2EC-F5BD226BA440}" type="presOf" srcId="{667F8250-7FDA-4F20-9754-9D463F29B5ED}" destId="{B834719A-7289-4FB2-971D-FCB28443BCA3}" srcOrd="0" destOrd="0" presId="urn:microsoft.com/office/officeart/2005/8/layout/radial2"/>
    <dgm:cxn modelId="{52916787-786A-4127-889B-00A24BD7BCE7}" srcId="{E18A5C47-F934-4291-AA59-3795EF7A3817}" destId="{CD957F79-7689-4D4B-AE46-BFC5ABD4795B}" srcOrd="8" destOrd="0" parTransId="{B5EFC2CF-96BA-4B53-8E7F-AB235BF004A0}" sibTransId="{EFA33175-F3E7-43C4-B3B4-C587D06830FC}"/>
    <dgm:cxn modelId="{9DA4CDE7-F6A8-4FA7-BA2D-830443C4EE4F}" type="presOf" srcId="{B7CE3845-9267-46CE-8B76-9C73EBF67E50}" destId="{8665DBBC-10FA-49FB-B693-A31C307EDDB6}" srcOrd="0" destOrd="0" presId="urn:microsoft.com/office/officeart/2005/8/layout/radial2"/>
    <dgm:cxn modelId="{FDF80B07-A8FE-4806-BCE8-0B1AFCF9EB6F}" type="presOf" srcId="{3A525DC2-C7C9-4C0E-8D3A-22C847DA530B}" destId="{9A796DCE-6579-4753-A3AE-995D8411FB15}" srcOrd="0" destOrd="0" presId="urn:microsoft.com/office/officeart/2005/8/layout/radial2"/>
    <dgm:cxn modelId="{6B29D52D-0386-4C69-9B23-FAC34E985CEF}" srcId="{E18A5C47-F934-4291-AA59-3795EF7A3817}" destId="{5ABBBDA8-EBAE-48AC-A0F9-2D3F0EC46961}" srcOrd="1" destOrd="0" parTransId="{4335B2BC-0DF5-4F8A-8517-8F284490851B}" sibTransId="{B2C63D5F-E97A-4106-826F-43E546F35907}"/>
    <dgm:cxn modelId="{F85FD4AB-0CC2-4E32-AA3A-EC270A6C241B}" srcId="{E18A5C47-F934-4291-AA59-3795EF7A3817}" destId="{BDDFD544-1065-4A82-ABF0-9753494937E0}" srcOrd="6" destOrd="0" parTransId="{3A525DC2-C7C9-4C0E-8D3A-22C847DA530B}" sibTransId="{84732327-4CF6-4543-9993-3043F2D3A22F}"/>
    <dgm:cxn modelId="{A391B242-4D1E-43B4-B7E0-AB808776C9E1}" srcId="{E18A5C47-F934-4291-AA59-3795EF7A3817}" destId="{EA760968-1131-43D8-90D0-5179AF96D309}" srcOrd="3" destOrd="0" parTransId="{C2B7EDDC-608F-4518-9BCD-AB071EAE40C6}" sibTransId="{B7820755-83AB-4ABD-94A9-56E2ECC43ABF}"/>
    <dgm:cxn modelId="{3AFAD185-8722-4FC9-AD5F-C1C3B7720D83}" type="presParOf" srcId="{F895E95B-818C-4F93-9217-C20638E2BD9F}" destId="{3B3A7A42-DDBA-4C50-A237-135E5C4683DE}" srcOrd="0" destOrd="0" presId="urn:microsoft.com/office/officeart/2005/8/layout/radial2"/>
    <dgm:cxn modelId="{B39F01EE-1CA1-4550-9795-868E69456A7A}" type="presParOf" srcId="{3B3A7A42-DDBA-4C50-A237-135E5C4683DE}" destId="{18B73D10-F566-4523-9BD8-A7B47DAD33C1}" srcOrd="0" destOrd="0" presId="urn:microsoft.com/office/officeart/2005/8/layout/radial2"/>
    <dgm:cxn modelId="{DB4EB61F-0D12-45B5-95F1-79E79A5C7E20}" type="presParOf" srcId="{18B73D10-F566-4523-9BD8-A7B47DAD33C1}" destId="{BC3A0634-4350-41AE-8073-E1C745B8A9EE}" srcOrd="0" destOrd="0" presId="urn:microsoft.com/office/officeart/2005/8/layout/radial2"/>
    <dgm:cxn modelId="{D03E9E51-8E20-4323-89CC-91E6F066CFD2}" type="presParOf" srcId="{18B73D10-F566-4523-9BD8-A7B47DAD33C1}" destId="{6FDC540F-8EF8-44CA-B08B-CC995555E94D}" srcOrd="1" destOrd="0" presId="urn:microsoft.com/office/officeart/2005/8/layout/radial2"/>
    <dgm:cxn modelId="{0492B952-FF46-4E15-9042-240ABACEA2AF}" type="presParOf" srcId="{3B3A7A42-DDBA-4C50-A237-135E5C4683DE}" destId="{961ADB31-418B-4038-8F46-8F4159E37DC6}" srcOrd="1" destOrd="0" presId="urn:microsoft.com/office/officeart/2005/8/layout/radial2"/>
    <dgm:cxn modelId="{66959814-7DE2-45F3-9631-2A70B119113C}" type="presParOf" srcId="{3B3A7A42-DDBA-4C50-A237-135E5C4683DE}" destId="{6C3D7EFE-BE40-4D2B-B10C-9FA86DEF99EA}" srcOrd="2" destOrd="0" presId="urn:microsoft.com/office/officeart/2005/8/layout/radial2"/>
    <dgm:cxn modelId="{E7D585F9-6F60-4962-BF5B-72846B9D5C61}" type="presParOf" srcId="{6C3D7EFE-BE40-4D2B-B10C-9FA86DEF99EA}" destId="{745FF82E-94EB-4412-A54C-53C48D4347AB}" srcOrd="0" destOrd="0" presId="urn:microsoft.com/office/officeart/2005/8/layout/radial2"/>
    <dgm:cxn modelId="{365679E3-7413-4508-9B70-FA8D01A1A65A}" type="presParOf" srcId="{6C3D7EFE-BE40-4D2B-B10C-9FA86DEF99EA}" destId="{A6FB7974-93B3-4E24-A4AB-E6DB05767980}" srcOrd="1" destOrd="0" presId="urn:microsoft.com/office/officeart/2005/8/layout/radial2"/>
    <dgm:cxn modelId="{684C06F1-2EDB-41D7-9E3C-17E7C97106CE}" type="presParOf" srcId="{3B3A7A42-DDBA-4C50-A237-135E5C4683DE}" destId="{A1BB5D1D-53E4-424F-8336-7432ABBCC396}" srcOrd="3" destOrd="0" presId="urn:microsoft.com/office/officeart/2005/8/layout/radial2"/>
    <dgm:cxn modelId="{2B4B5696-D43E-4151-B61E-817BA348F42D}" type="presParOf" srcId="{3B3A7A42-DDBA-4C50-A237-135E5C4683DE}" destId="{86A703AC-FF9B-4A23-AE43-EDD64E15DB41}" srcOrd="4" destOrd="0" presId="urn:microsoft.com/office/officeart/2005/8/layout/radial2"/>
    <dgm:cxn modelId="{964307B7-0DA5-4ABC-B0F8-61B190B3D787}" type="presParOf" srcId="{86A703AC-FF9B-4A23-AE43-EDD64E15DB41}" destId="{D4E8148C-8282-4577-9B82-2C268D5A6C28}" srcOrd="0" destOrd="0" presId="urn:microsoft.com/office/officeart/2005/8/layout/radial2"/>
    <dgm:cxn modelId="{3F34451D-2803-4CD6-88A5-AA77043BF1F2}" type="presParOf" srcId="{86A703AC-FF9B-4A23-AE43-EDD64E15DB41}" destId="{A8B9B65E-9A33-4CD1-96CC-4D5E03675C37}" srcOrd="1" destOrd="0" presId="urn:microsoft.com/office/officeart/2005/8/layout/radial2"/>
    <dgm:cxn modelId="{C38F9F93-144B-4DFD-8058-508646CE4366}" type="presParOf" srcId="{3B3A7A42-DDBA-4C50-A237-135E5C4683DE}" destId="{8665DBBC-10FA-49FB-B693-A31C307EDDB6}" srcOrd="5" destOrd="0" presId="urn:microsoft.com/office/officeart/2005/8/layout/radial2"/>
    <dgm:cxn modelId="{E3CFE3CD-F715-4C1F-BDC6-6F44A5778622}" type="presParOf" srcId="{3B3A7A42-DDBA-4C50-A237-135E5C4683DE}" destId="{6366361F-94D9-4BC2-95BC-FA8E6A583678}" srcOrd="6" destOrd="0" presId="urn:microsoft.com/office/officeart/2005/8/layout/radial2"/>
    <dgm:cxn modelId="{C0CD2837-EA5B-4A43-96E6-ADD5465E76CE}" type="presParOf" srcId="{6366361F-94D9-4BC2-95BC-FA8E6A583678}" destId="{08581EB3-F34C-49C6-9EF6-D6BBED487F55}" srcOrd="0" destOrd="0" presId="urn:microsoft.com/office/officeart/2005/8/layout/radial2"/>
    <dgm:cxn modelId="{0A213A36-604A-438E-9C2D-590BB94685EC}" type="presParOf" srcId="{6366361F-94D9-4BC2-95BC-FA8E6A583678}" destId="{06B649E1-012C-4FCE-87EA-2B5C0FBB9E53}" srcOrd="1" destOrd="0" presId="urn:microsoft.com/office/officeart/2005/8/layout/radial2"/>
    <dgm:cxn modelId="{B7B948F1-7287-44FC-B0AC-E0A7509A11BF}" type="presParOf" srcId="{3B3A7A42-DDBA-4C50-A237-135E5C4683DE}" destId="{07B136D6-5209-4EBF-8D1C-A03CAB161927}" srcOrd="7" destOrd="0" presId="urn:microsoft.com/office/officeart/2005/8/layout/radial2"/>
    <dgm:cxn modelId="{B3B45369-FDCD-4100-AB35-E09781D71857}" type="presParOf" srcId="{3B3A7A42-DDBA-4C50-A237-135E5C4683DE}" destId="{056D7340-AAE4-4BAF-9DBD-5BF039B67318}" srcOrd="8" destOrd="0" presId="urn:microsoft.com/office/officeart/2005/8/layout/radial2"/>
    <dgm:cxn modelId="{5469B1DE-B1C4-45C0-8754-E232B5EF96B4}" type="presParOf" srcId="{056D7340-AAE4-4BAF-9DBD-5BF039B67318}" destId="{242FDBA2-C602-465D-9265-2E715B8A4D96}" srcOrd="0" destOrd="0" presId="urn:microsoft.com/office/officeart/2005/8/layout/radial2"/>
    <dgm:cxn modelId="{B1FA5A1A-3F1C-4565-9368-33309AB70CA1}" type="presParOf" srcId="{056D7340-AAE4-4BAF-9DBD-5BF039B67318}" destId="{78A8DFFC-570A-4547-BDDE-F63410AFC297}" srcOrd="1" destOrd="0" presId="urn:microsoft.com/office/officeart/2005/8/layout/radial2"/>
    <dgm:cxn modelId="{83E20F74-A97A-49BB-AEA1-2A89A0C6ADB1}" type="presParOf" srcId="{3B3A7A42-DDBA-4C50-A237-135E5C4683DE}" destId="{B834719A-7289-4FB2-971D-FCB28443BCA3}" srcOrd="9" destOrd="0" presId="urn:microsoft.com/office/officeart/2005/8/layout/radial2"/>
    <dgm:cxn modelId="{6FA9DACB-3CB6-4AE0-BDC0-9F9AFB865B9C}" type="presParOf" srcId="{3B3A7A42-DDBA-4C50-A237-135E5C4683DE}" destId="{16A50B9D-14B3-49DC-96F6-B6BD04D503F9}" srcOrd="10" destOrd="0" presId="urn:microsoft.com/office/officeart/2005/8/layout/radial2"/>
    <dgm:cxn modelId="{D212550B-342C-4EAB-883D-133F60A41E62}" type="presParOf" srcId="{16A50B9D-14B3-49DC-96F6-B6BD04D503F9}" destId="{349E076C-0C7F-44A5-9341-E1FDCBDFF383}" srcOrd="0" destOrd="0" presId="urn:microsoft.com/office/officeart/2005/8/layout/radial2"/>
    <dgm:cxn modelId="{9CE5F5CC-D5EC-4184-BF0B-F2365E5D7C69}" type="presParOf" srcId="{16A50B9D-14B3-49DC-96F6-B6BD04D503F9}" destId="{7090700B-E76E-47FD-BCA3-1F2EA9633F3B}" srcOrd="1" destOrd="0" presId="urn:microsoft.com/office/officeart/2005/8/layout/radial2"/>
    <dgm:cxn modelId="{30ED8151-7462-4A63-9E75-A0FF6138B18B}" type="presParOf" srcId="{3B3A7A42-DDBA-4C50-A237-135E5C4683DE}" destId="{56C63B94-8377-44AD-83EC-1C391B73DD9E}" srcOrd="11" destOrd="0" presId="urn:microsoft.com/office/officeart/2005/8/layout/radial2"/>
    <dgm:cxn modelId="{6ED2C0C7-BA79-48A1-BAB6-8584C5CBACD3}" type="presParOf" srcId="{3B3A7A42-DDBA-4C50-A237-135E5C4683DE}" destId="{C43DFBDA-E890-49E4-83BF-65D71987F18C}" srcOrd="12" destOrd="0" presId="urn:microsoft.com/office/officeart/2005/8/layout/radial2"/>
    <dgm:cxn modelId="{00D453C1-F805-4939-868B-6D4D8D57517A}" type="presParOf" srcId="{C43DFBDA-E890-49E4-83BF-65D71987F18C}" destId="{5C36C93C-C071-4701-84CA-61ACA6AA95E2}" srcOrd="0" destOrd="0" presId="urn:microsoft.com/office/officeart/2005/8/layout/radial2"/>
    <dgm:cxn modelId="{79C6DAB8-83C2-4C61-AD81-6C9376F2F1A9}" type="presParOf" srcId="{C43DFBDA-E890-49E4-83BF-65D71987F18C}" destId="{D8F0C601-74E5-45D7-849F-90502889C3E7}" srcOrd="1" destOrd="0" presId="urn:microsoft.com/office/officeart/2005/8/layout/radial2"/>
    <dgm:cxn modelId="{B2D87F94-39FE-4AB5-8199-DD24CBAEFC6F}" type="presParOf" srcId="{3B3A7A42-DDBA-4C50-A237-135E5C4683DE}" destId="{9A796DCE-6579-4753-A3AE-995D8411FB15}" srcOrd="13" destOrd="0" presId="urn:microsoft.com/office/officeart/2005/8/layout/radial2"/>
    <dgm:cxn modelId="{0ADC98E5-4FEB-4D32-8935-CAFCBFC0EAD1}" type="presParOf" srcId="{3B3A7A42-DDBA-4C50-A237-135E5C4683DE}" destId="{F9AEA601-6E30-444D-9967-2E285602CA33}" srcOrd="14" destOrd="0" presId="urn:microsoft.com/office/officeart/2005/8/layout/radial2"/>
    <dgm:cxn modelId="{2DFB6843-AB39-4734-A122-26792D80D4E5}" type="presParOf" srcId="{F9AEA601-6E30-444D-9967-2E285602CA33}" destId="{B58E0F91-4058-4633-8884-ACE8CB651F27}" srcOrd="0" destOrd="0" presId="urn:microsoft.com/office/officeart/2005/8/layout/radial2"/>
    <dgm:cxn modelId="{06EDF94D-FB9E-4C24-A777-817681FADD3F}" type="presParOf" srcId="{F9AEA601-6E30-444D-9967-2E285602CA33}" destId="{6B2DD85D-8B0D-4FAD-9011-5517765B49B9}" srcOrd="1" destOrd="0" presId="urn:microsoft.com/office/officeart/2005/8/layout/radial2"/>
    <dgm:cxn modelId="{105600FB-3CC9-410D-8340-6A609DF3ADD0}" type="presParOf" srcId="{3B3A7A42-DDBA-4C50-A237-135E5C4683DE}" destId="{89FE07F7-EF2A-48E9-B176-AEE10EEC56C3}" srcOrd="15" destOrd="0" presId="urn:microsoft.com/office/officeart/2005/8/layout/radial2"/>
    <dgm:cxn modelId="{974F23F4-121F-4AB4-8F50-B06E2D3EF5A9}" type="presParOf" srcId="{3B3A7A42-DDBA-4C50-A237-135E5C4683DE}" destId="{FD2A82E5-DF55-4C6C-AAC8-CEC772A3E068}" srcOrd="16" destOrd="0" presId="urn:microsoft.com/office/officeart/2005/8/layout/radial2"/>
    <dgm:cxn modelId="{40CEEEC6-5375-449E-84EE-B85F42E1B928}" type="presParOf" srcId="{FD2A82E5-DF55-4C6C-AAC8-CEC772A3E068}" destId="{2FC6AC76-96A9-42CC-AB8A-772D22B5A40A}" srcOrd="0" destOrd="0" presId="urn:microsoft.com/office/officeart/2005/8/layout/radial2"/>
    <dgm:cxn modelId="{0F60D23C-F402-4A22-8C17-BC1762673703}" type="presParOf" srcId="{FD2A82E5-DF55-4C6C-AAC8-CEC772A3E068}" destId="{2454CBA0-799F-4493-9688-98E4A11446A0}" srcOrd="1" destOrd="0" presId="urn:microsoft.com/office/officeart/2005/8/layout/radial2"/>
    <dgm:cxn modelId="{05AC5EC9-7029-45D3-B277-CA72541319B8}" type="presParOf" srcId="{3B3A7A42-DDBA-4C50-A237-135E5C4683DE}" destId="{0EA0D5FC-BFB0-4413-9208-0367165FDAF2}" srcOrd="17" destOrd="0" presId="urn:microsoft.com/office/officeart/2005/8/layout/radial2"/>
    <dgm:cxn modelId="{295F8DDA-921E-4E22-8B9A-AF0C353105F2}" type="presParOf" srcId="{3B3A7A42-DDBA-4C50-A237-135E5C4683DE}" destId="{32AF3E71-A458-4C51-ADFC-1E1C09547A00}" srcOrd="18" destOrd="0" presId="urn:microsoft.com/office/officeart/2005/8/layout/radial2"/>
    <dgm:cxn modelId="{D9F50FDC-DC6A-48F6-AB2E-042FF22D875A}" type="presParOf" srcId="{32AF3E71-A458-4C51-ADFC-1E1C09547A00}" destId="{8116D096-1A50-406E-BE98-7A47FF3EC06C}" srcOrd="0" destOrd="0" presId="urn:microsoft.com/office/officeart/2005/8/layout/radial2"/>
    <dgm:cxn modelId="{D685CAD1-124A-4A58-B8A2-6EE5E58550FE}" type="presParOf" srcId="{32AF3E71-A458-4C51-ADFC-1E1C09547A00}" destId="{5E71D80B-FA5A-42F5-944D-A0FD7B93E90A}" srcOrd="1" destOrd="0" presId="urn:microsoft.com/office/officeart/2005/8/layout/radial2"/>
    <dgm:cxn modelId="{0CD60D66-0248-472E-9741-D4C7B801013D}" type="presParOf" srcId="{3B3A7A42-DDBA-4C50-A237-135E5C4683DE}" destId="{75550501-C268-4E05-B9FB-FB6E1C266381}" srcOrd="19" destOrd="0" presId="urn:microsoft.com/office/officeart/2005/8/layout/radial2"/>
    <dgm:cxn modelId="{2DFAFDE7-CA41-49E4-AD9B-114073288188}" type="presParOf" srcId="{3B3A7A42-DDBA-4C50-A237-135E5C4683DE}" destId="{B9B3DD06-9D8D-4683-B5EA-D4EF8B6746A3}" srcOrd="20" destOrd="0" presId="urn:microsoft.com/office/officeart/2005/8/layout/radial2"/>
    <dgm:cxn modelId="{F3EF7D8B-9FC5-470E-836D-B66AE00FD8FA}" type="presParOf" srcId="{B9B3DD06-9D8D-4683-B5EA-D4EF8B6746A3}" destId="{A2295059-C2F3-414A-9C8E-661ECCB6E51E}" srcOrd="0" destOrd="0" presId="urn:microsoft.com/office/officeart/2005/8/layout/radial2"/>
    <dgm:cxn modelId="{5F76B0CC-F7A1-472A-B3E1-8D28E3E57ECF}" type="presParOf" srcId="{B9B3DD06-9D8D-4683-B5EA-D4EF8B6746A3}" destId="{65918549-94E0-48DB-879C-1C1609ECE5CE}" srcOrd="1" destOrd="0" presId="urn:microsoft.com/office/officeart/2005/8/layout/radial2"/>
    <dgm:cxn modelId="{42B201A5-25EA-4E89-ABE5-25751D7B3EE5}" type="presParOf" srcId="{3B3A7A42-DDBA-4C50-A237-135E5C4683DE}" destId="{26F7AA77-A125-4A59-AD90-827DC77DDF14}" srcOrd="21" destOrd="0" presId="urn:microsoft.com/office/officeart/2005/8/layout/radial2"/>
    <dgm:cxn modelId="{A495448C-6E79-49C0-94D0-F7BF97E9C9A5}" type="presParOf" srcId="{3B3A7A42-DDBA-4C50-A237-135E5C4683DE}" destId="{B592D04B-0142-4FE6-804A-E93D2CCE4968}" srcOrd="22" destOrd="0" presId="urn:microsoft.com/office/officeart/2005/8/layout/radial2"/>
    <dgm:cxn modelId="{E26AA67C-56B8-49BB-AB6B-359874CE8AC6}" type="presParOf" srcId="{B592D04B-0142-4FE6-804A-E93D2CCE4968}" destId="{E5B06DA0-751E-46E9-9941-8DFE21E2215B}" srcOrd="0" destOrd="0" presId="urn:microsoft.com/office/officeart/2005/8/layout/radial2"/>
    <dgm:cxn modelId="{08E251ED-EB1E-474A-9EA8-FCFE89FD5D62}" type="presParOf" srcId="{B592D04B-0142-4FE6-804A-E93D2CCE4968}" destId="{C828CD2A-3888-451C-A67D-4E81ABBC695B}" srcOrd="1" destOrd="0" presId="urn:microsoft.com/office/officeart/2005/8/layout/radial2"/>
  </dgm:cxnLst>
  <dgm:bg>
    <a:solidFill>
      <a:schemeClr val="bg2">
        <a:lumMod val="90000"/>
      </a:schemeClr>
    </a:solid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E65D62-75BF-478C-98CC-2C6A136F8004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42F32EBF-CF52-466E-8AE0-C1C91D3635E7}">
      <dgm:prSet phldrT="[Текст]" custT="1"/>
      <dgm:spPr/>
      <dgm:t>
        <a:bodyPr/>
        <a:lstStyle/>
        <a:p>
          <a:r>
            <a:rPr lang="ru-RU" sz="1600" dirty="0"/>
            <a:t>Экономические аспекты</a:t>
          </a:r>
        </a:p>
      </dgm:t>
    </dgm:pt>
    <dgm:pt modelId="{3E03E1CD-9BF9-4DBC-8464-76EE01288DDC}" type="parTrans" cxnId="{5DA95358-5BA1-45EB-902B-4B1A19E863CC}">
      <dgm:prSet/>
      <dgm:spPr/>
      <dgm:t>
        <a:bodyPr/>
        <a:lstStyle/>
        <a:p>
          <a:endParaRPr lang="ru-RU"/>
        </a:p>
      </dgm:t>
    </dgm:pt>
    <dgm:pt modelId="{D62728D5-33F9-4085-BBE0-2CBB453F2B87}" type="sibTrans" cxnId="{5DA95358-5BA1-45EB-902B-4B1A19E863CC}">
      <dgm:prSet/>
      <dgm:spPr/>
      <dgm:t>
        <a:bodyPr/>
        <a:lstStyle/>
        <a:p>
          <a:endParaRPr lang="ru-RU"/>
        </a:p>
      </dgm:t>
    </dgm:pt>
    <dgm:pt modelId="{BA300906-2F08-46B0-B36A-F20947ECE15D}">
      <dgm:prSet phldrT="[Текст]" custT="1"/>
      <dgm:spPr/>
      <dgm:t>
        <a:bodyPr/>
        <a:lstStyle/>
        <a:p>
          <a:r>
            <a:rPr lang="ru-RU" sz="1600" dirty="0"/>
            <a:t>Социальные аспекты - персонал</a:t>
          </a:r>
        </a:p>
      </dgm:t>
    </dgm:pt>
    <dgm:pt modelId="{E6203650-85AB-4B01-B444-D3DADDD18A07}" type="parTrans" cxnId="{559DFE50-B06D-499A-9A62-778B71E1ED90}">
      <dgm:prSet/>
      <dgm:spPr/>
      <dgm:t>
        <a:bodyPr/>
        <a:lstStyle/>
        <a:p>
          <a:endParaRPr lang="ru-RU"/>
        </a:p>
      </dgm:t>
    </dgm:pt>
    <dgm:pt modelId="{C75C96F8-8129-4924-AEFB-170ECABED001}" type="sibTrans" cxnId="{559DFE50-B06D-499A-9A62-778B71E1ED90}">
      <dgm:prSet/>
      <dgm:spPr/>
      <dgm:t>
        <a:bodyPr/>
        <a:lstStyle/>
        <a:p>
          <a:endParaRPr lang="ru-RU"/>
        </a:p>
      </dgm:t>
    </dgm:pt>
    <dgm:pt modelId="{55324C7D-BCBC-4F7A-B25C-FDF1DB856A6F}">
      <dgm:prSet phldrT="[Текст]" custT="1"/>
      <dgm:spPr/>
      <dgm:t>
        <a:bodyPr/>
        <a:lstStyle/>
        <a:p>
          <a:r>
            <a:rPr lang="ru-RU" sz="1600" dirty="0"/>
            <a:t>Социальные аспекты - сообщества</a:t>
          </a:r>
        </a:p>
      </dgm:t>
    </dgm:pt>
    <dgm:pt modelId="{37436A7B-0C9F-4EC6-87DB-408F905716F5}" type="parTrans" cxnId="{B1A3CBDB-1AAB-44E8-AFFE-9E9946F4B9D6}">
      <dgm:prSet/>
      <dgm:spPr/>
      <dgm:t>
        <a:bodyPr/>
        <a:lstStyle/>
        <a:p>
          <a:endParaRPr lang="ru-RU"/>
        </a:p>
      </dgm:t>
    </dgm:pt>
    <dgm:pt modelId="{DC2A75DF-9118-4116-822C-73D2AA7E7246}" type="sibTrans" cxnId="{B1A3CBDB-1AAB-44E8-AFFE-9E9946F4B9D6}">
      <dgm:prSet/>
      <dgm:spPr/>
      <dgm:t>
        <a:bodyPr/>
        <a:lstStyle/>
        <a:p>
          <a:endParaRPr lang="ru-RU"/>
        </a:p>
      </dgm:t>
    </dgm:pt>
    <dgm:pt modelId="{05BFBDF2-3745-4E1F-8BD7-CB967CEE00C6}">
      <dgm:prSet custT="1"/>
      <dgm:spPr/>
      <dgm:t>
        <a:bodyPr/>
        <a:lstStyle/>
        <a:p>
          <a:r>
            <a:rPr lang="ru-RU" sz="1600" dirty="0"/>
            <a:t>Экологические аспекты</a:t>
          </a:r>
        </a:p>
      </dgm:t>
    </dgm:pt>
    <dgm:pt modelId="{F8B5B1A9-45F2-4147-A93D-70A6BFA9A50E}" type="parTrans" cxnId="{7ADCB899-8276-4E1F-AF13-31CBF17961D2}">
      <dgm:prSet/>
      <dgm:spPr/>
      <dgm:t>
        <a:bodyPr/>
        <a:lstStyle/>
        <a:p>
          <a:endParaRPr lang="ru-RU"/>
        </a:p>
      </dgm:t>
    </dgm:pt>
    <dgm:pt modelId="{3BB747AE-D8BC-4318-9429-ADFE800EC14C}" type="sibTrans" cxnId="{7ADCB899-8276-4E1F-AF13-31CBF17961D2}">
      <dgm:prSet/>
      <dgm:spPr/>
      <dgm:t>
        <a:bodyPr/>
        <a:lstStyle/>
        <a:p>
          <a:endParaRPr lang="ru-RU"/>
        </a:p>
      </dgm:t>
    </dgm:pt>
    <dgm:pt modelId="{D849BEF0-76A8-4A1D-9454-DD82E3C6431D}">
      <dgm:prSet custT="1"/>
      <dgm:spPr/>
      <dgm:t>
        <a:bodyPr/>
        <a:lstStyle/>
        <a:p>
          <a:pPr algn="l"/>
          <a:r>
            <a:rPr lang="ru-RU" sz="1600" dirty="0"/>
            <a:t>Управление</a:t>
          </a:r>
        </a:p>
      </dgm:t>
    </dgm:pt>
    <dgm:pt modelId="{93B9B0B1-4CB7-43D3-B5C8-5B5882BC9CFC}" type="parTrans" cxnId="{54F36F7B-92A7-4EF8-84EE-288E9E4D38C7}">
      <dgm:prSet/>
      <dgm:spPr/>
      <dgm:t>
        <a:bodyPr/>
        <a:lstStyle/>
        <a:p>
          <a:endParaRPr lang="ru-RU"/>
        </a:p>
      </dgm:t>
    </dgm:pt>
    <dgm:pt modelId="{05D361DF-BA79-4FF4-B768-B7DECA5549EF}" type="sibTrans" cxnId="{54F36F7B-92A7-4EF8-84EE-288E9E4D38C7}">
      <dgm:prSet/>
      <dgm:spPr/>
      <dgm:t>
        <a:bodyPr/>
        <a:lstStyle/>
        <a:p>
          <a:endParaRPr lang="ru-RU"/>
        </a:p>
      </dgm:t>
    </dgm:pt>
    <dgm:pt modelId="{4927C750-C6BE-4912-AF7A-42E4FB86519B}" type="pres">
      <dgm:prSet presAssocID="{69E65D62-75BF-478C-98CC-2C6A136F8004}" presName="compositeShape" presStyleCnt="0">
        <dgm:presLayoutVars>
          <dgm:chMax val="7"/>
          <dgm:dir/>
          <dgm:resizeHandles val="exact"/>
        </dgm:presLayoutVars>
      </dgm:prSet>
      <dgm:spPr/>
    </dgm:pt>
    <dgm:pt modelId="{92308048-B91D-430A-8469-5196D823D91E}" type="pres">
      <dgm:prSet presAssocID="{69E65D62-75BF-478C-98CC-2C6A136F8004}" presName="wedge1" presStyleLbl="node1" presStyleIdx="0" presStyleCnt="5"/>
      <dgm:spPr/>
      <dgm:t>
        <a:bodyPr/>
        <a:lstStyle/>
        <a:p>
          <a:endParaRPr lang="ru-RU"/>
        </a:p>
      </dgm:t>
    </dgm:pt>
    <dgm:pt modelId="{87812CAE-1681-4554-9CD7-C0FB741055A1}" type="pres">
      <dgm:prSet presAssocID="{69E65D62-75BF-478C-98CC-2C6A136F8004}" presName="dummy1a" presStyleCnt="0"/>
      <dgm:spPr/>
    </dgm:pt>
    <dgm:pt modelId="{E8F1F269-F9F8-4AB6-A7AB-0B36CB75C301}" type="pres">
      <dgm:prSet presAssocID="{69E65D62-75BF-478C-98CC-2C6A136F8004}" presName="dummy1b" presStyleCnt="0"/>
      <dgm:spPr/>
    </dgm:pt>
    <dgm:pt modelId="{06D74275-0DC1-49F7-98FC-8136BB654A5E}" type="pres">
      <dgm:prSet presAssocID="{69E65D62-75BF-478C-98CC-2C6A136F8004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B5BCC-2B49-469B-9E91-C73C4CACC7DC}" type="pres">
      <dgm:prSet presAssocID="{69E65D62-75BF-478C-98CC-2C6A136F8004}" presName="wedge2" presStyleLbl="node1" presStyleIdx="1" presStyleCnt="5"/>
      <dgm:spPr/>
      <dgm:t>
        <a:bodyPr/>
        <a:lstStyle/>
        <a:p>
          <a:endParaRPr lang="ru-RU"/>
        </a:p>
      </dgm:t>
    </dgm:pt>
    <dgm:pt modelId="{EDBBF39C-4366-40CF-B0CF-5F8521AFB525}" type="pres">
      <dgm:prSet presAssocID="{69E65D62-75BF-478C-98CC-2C6A136F8004}" presName="dummy2a" presStyleCnt="0"/>
      <dgm:spPr/>
    </dgm:pt>
    <dgm:pt modelId="{6E44923C-21C1-43D1-B373-83972851A3EC}" type="pres">
      <dgm:prSet presAssocID="{69E65D62-75BF-478C-98CC-2C6A136F8004}" presName="dummy2b" presStyleCnt="0"/>
      <dgm:spPr/>
    </dgm:pt>
    <dgm:pt modelId="{AFA1ACAE-F6B6-40BE-A59D-D359827EE3E2}" type="pres">
      <dgm:prSet presAssocID="{69E65D62-75BF-478C-98CC-2C6A136F8004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282216-FD45-4328-984E-E0CB068B96A1}" type="pres">
      <dgm:prSet presAssocID="{69E65D62-75BF-478C-98CC-2C6A136F8004}" presName="wedge3" presStyleLbl="node1" presStyleIdx="2" presStyleCnt="5"/>
      <dgm:spPr/>
      <dgm:t>
        <a:bodyPr/>
        <a:lstStyle/>
        <a:p>
          <a:endParaRPr lang="ru-RU"/>
        </a:p>
      </dgm:t>
    </dgm:pt>
    <dgm:pt modelId="{F6BCCC76-EBF5-4DD6-BB32-B785BF7FB3E6}" type="pres">
      <dgm:prSet presAssocID="{69E65D62-75BF-478C-98CC-2C6A136F8004}" presName="dummy3a" presStyleCnt="0"/>
      <dgm:spPr/>
    </dgm:pt>
    <dgm:pt modelId="{40CE5920-1F58-4E9A-BF30-B7CC64EEF5B1}" type="pres">
      <dgm:prSet presAssocID="{69E65D62-75BF-478C-98CC-2C6A136F8004}" presName="dummy3b" presStyleCnt="0"/>
      <dgm:spPr/>
    </dgm:pt>
    <dgm:pt modelId="{D3BE7F13-EEB0-42AF-AF64-AA7EBEFBB73A}" type="pres">
      <dgm:prSet presAssocID="{69E65D62-75BF-478C-98CC-2C6A136F8004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FB85FA-A8F3-4929-AD81-DA30C9E62BE3}" type="pres">
      <dgm:prSet presAssocID="{69E65D62-75BF-478C-98CC-2C6A136F8004}" presName="wedge4" presStyleLbl="node1" presStyleIdx="3" presStyleCnt="5"/>
      <dgm:spPr/>
      <dgm:t>
        <a:bodyPr/>
        <a:lstStyle/>
        <a:p>
          <a:endParaRPr lang="ru-RU"/>
        </a:p>
      </dgm:t>
    </dgm:pt>
    <dgm:pt modelId="{EFB6284D-FCCE-4237-A441-EE7B2C2EA94B}" type="pres">
      <dgm:prSet presAssocID="{69E65D62-75BF-478C-98CC-2C6A136F8004}" presName="dummy4a" presStyleCnt="0"/>
      <dgm:spPr/>
    </dgm:pt>
    <dgm:pt modelId="{7D635CFD-9545-422E-B86F-7E7365259959}" type="pres">
      <dgm:prSet presAssocID="{69E65D62-75BF-478C-98CC-2C6A136F8004}" presName="dummy4b" presStyleCnt="0"/>
      <dgm:spPr/>
    </dgm:pt>
    <dgm:pt modelId="{ADE34C0F-DD0E-4D71-A385-DF74D41F14B9}" type="pres">
      <dgm:prSet presAssocID="{69E65D62-75BF-478C-98CC-2C6A136F8004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78A04A-B7D0-460C-B817-0AC4E32DE213}" type="pres">
      <dgm:prSet presAssocID="{69E65D62-75BF-478C-98CC-2C6A136F8004}" presName="wedge5" presStyleLbl="node1" presStyleIdx="4" presStyleCnt="5"/>
      <dgm:spPr/>
      <dgm:t>
        <a:bodyPr/>
        <a:lstStyle/>
        <a:p>
          <a:endParaRPr lang="ru-RU"/>
        </a:p>
      </dgm:t>
    </dgm:pt>
    <dgm:pt modelId="{1C140B13-BF70-4BFE-BB25-0033826E0DFB}" type="pres">
      <dgm:prSet presAssocID="{69E65D62-75BF-478C-98CC-2C6A136F8004}" presName="dummy5a" presStyleCnt="0"/>
      <dgm:spPr/>
    </dgm:pt>
    <dgm:pt modelId="{24E03422-314D-43DC-A873-5C6D8495BCB3}" type="pres">
      <dgm:prSet presAssocID="{69E65D62-75BF-478C-98CC-2C6A136F8004}" presName="dummy5b" presStyleCnt="0"/>
      <dgm:spPr/>
    </dgm:pt>
    <dgm:pt modelId="{3829022E-8BD2-4D5C-B841-7CD523232860}" type="pres">
      <dgm:prSet presAssocID="{69E65D62-75BF-478C-98CC-2C6A136F8004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AD3326-5FCD-4A06-8CB8-42F2C9A10FE2}" type="pres">
      <dgm:prSet presAssocID="{D62728D5-33F9-4085-BBE0-2CBB453F2B87}" presName="arrowWedge1" presStyleLbl="fgSibTrans2D1" presStyleIdx="0" presStyleCnt="5"/>
      <dgm:spPr/>
    </dgm:pt>
    <dgm:pt modelId="{2124BAEE-AA71-49F0-866A-6F749A5E0F3C}" type="pres">
      <dgm:prSet presAssocID="{3BB747AE-D8BC-4318-9429-ADFE800EC14C}" presName="arrowWedge2" presStyleLbl="fgSibTrans2D1" presStyleIdx="1" presStyleCnt="5"/>
      <dgm:spPr/>
    </dgm:pt>
    <dgm:pt modelId="{1C14A99B-E307-40A0-AA87-F7573F38E24C}" type="pres">
      <dgm:prSet presAssocID="{05D361DF-BA79-4FF4-B768-B7DECA5549EF}" presName="arrowWedge3" presStyleLbl="fgSibTrans2D1" presStyleIdx="2" presStyleCnt="5"/>
      <dgm:spPr/>
    </dgm:pt>
    <dgm:pt modelId="{EE22F8EA-DEB3-4B17-9ED2-3C9E0AACAFD7}" type="pres">
      <dgm:prSet presAssocID="{C75C96F8-8129-4924-AEFB-170ECABED001}" presName="arrowWedge4" presStyleLbl="fgSibTrans2D1" presStyleIdx="3" presStyleCnt="5"/>
      <dgm:spPr/>
    </dgm:pt>
    <dgm:pt modelId="{8103E50E-6BA3-4A57-A10E-272BE8CE5BC8}" type="pres">
      <dgm:prSet presAssocID="{DC2A75DF-9118-4116-822C-73D2AA7E7246}" presName="arrowWedge5" presStyleLbl="fgSibTrans2D1" presStyleIdx="4" presStyleCnt="5"/>
      <dgm:spPr/>
    </dgm:pt>
  </dgm:ptLst>
  <dgm:cxnLst>
    <dgm:cxn modelId="{B9E1BF67-64D2-4205-BA00-6460020B4B90}" type="presOf" srcId="{D849BEF0-76A8-4A1D-9454-DD82E3C6431D}" destId="{D3BE7F13-EEB0-42AF-AF64-AA7EBEFBB73A}" srcOrd="1" destOrd="0" presId="urn:microsoft.com/office/officeart/2005/8/layout/cycle8"/>
    <dgm:cxn modelId="{E11B4192-F6C6-4B14-849F-8ECCBA5BB63D}" type="presOf" srcId="{BA300906-2F08-46B0-B36A-F20947ECE15D}" destId="{ADE34C0F-DD0E-4D71-A385-DF74D41F14B9}" srcOrd="1" destOrd="0" presId="urn:microsoft.com/office/officeart/2005/8/layout/cycle8"/>
    <dgm:cxn modelId="{BCE07344-DD37-46B9-BD5D-5716D2BBFD99}" type="presOf" srcId="{05BFBDF2-3745-4E1F-8BD7-CB967CEE00C6}" destId="{93EB5BCC-2B49-469B-9E91-C73C4CACC7DC}" srcOrd="0" destOrd="0" presId="urn:microsoft.com/office/officeart/2005/8/layout/cycle8"/>
    <dgm:cxn modelId="{DB300FB1-C4A4-4DE4-A755-20D24DE8F6A0}" type="presOf" srcId="{55324C7D-BCBC-4F7A-B25C-FDF1DB856A6F}" destId="{7D78A04A-B7D0-460C-B817-0AC4E32DE213}" srcOrd="0" destOrd="0" presId="urn:microsoft.com/office/officeart/2005/8/layout/cycle8"/>
    <dgm:cxn modelId="{61F18FF3-76D0-43D3-A9D8-692628CD0FE8}" type="presOf" srcId="{69E65D62-75BF-478C-98CC-2C6A136F8004}" destId="{4927C750-C6BE-4912-AF7A-42E4FB86519B}" srcOrd="0" destOrd="0" presId="urn:microsoft.com/office/officeart/2005/8/layout/cycle8"/>
    <dgm:cxn modelId="{50B3F5DB-BFA3-47B6-A12C-EF6519CE51A1}" type="presOf" srcId="{55324C7D-BCBC-4F7A-B25C-FDF1DB856A6F}" destId="{3829022E-8BD2-4D5C-B841-7CD523232860}" srcOrd="1" destOrd="0" presId="urn:microsoft.com/office/officeart/2005/8/layout/cycle8"/>
    <dgm:cxn modelId="{22B0678C-9B5B-41B2-B451-E2719A880A3B}" type="presOf" srcId="{BA300906-2F08-46B0-B36A-F20947ECE15D}" destId="{90FB85FA-A8F3-4929-AD81-DA30C9E62BE3}" srcOrd="0" destOrd="0" presId="urn:microsoft.com/office/officeart/2005/8/layout/cycle8"/>
    <dgm:cxn modelId="{5E8D8CBE-DF35-42C9-A75E-FB483FB343CC}" type="presOf" srcId="{05BFBDF2-3745-4E1F-8BD7-CB967CEE00C6}" destId="{AFA1ACAE-F6B6-40BE-A59D-D359827EE3E2}" srcOrd="1" destOrd="0" presId="urn:microsoft.com/office/officeart/2005/8/layout/cycle8"/>
    <dgm:cxn modelId="{5DA95358-5BA1-45EB-902B-4B1A19E863CC}" srcId="{69E65D62-75BF-478C-98CC-2C6A136F8004}" destId="{42F32EBF-CF52-466E-8AE0-C1C91D3635E7}" srcOrd="0" destOrd="0" parTransId="{3E03E1CD-9BF9-4DBC-8464-76EE01288DDC}" sibTransId="{D62728D5-33F9-4085-BBE0-2CBB453F2B87}"/>
    <dgm:cxn modelId="{A09DFAE8-A44A-475D-A7F2-85D9C3CD6BC3}" type="presOf" srcId="{D849BEF0-76A8-4A1D-9454-DD82E3C6431D}" destId="{54282216-FD45-4328-984E-E0CB068B96A1}" srcOrd="0" destOrd="0" presId="urn:microsoft.com/office/officeart/2005/8/layout/cycle8"/>
    <dgm:cxn modelId="{BA789E68-99D3-410B-89B1-AF00184A2DBA}" type="presOf" srcId="{42F32EBF-CF52-466E-8AE0-C1C91D3635E7}" destId="{92308048-B91D-430A-8469-5196D823D91E}" srcOrd="0" destOrd="0" presId="urn:microsoft.com/office/officeart/2005/8/layout/cycle8"/>
    <dgm:cxn modelId="{01F50BC4-96F0-4357-A043-7D3C781DB27B}" type="presOf" srcId="{42F32EBF-CF52-466E-8AE0-C1C91D3635E7}" destId="{06D74275-0DC1-49F7-98FC-8136BB654A5E}" srcOrd="1" destOrd="0" presId="urn:microsoft.com/office/officeart/2005/8/layout/cycle8"/>
    <dgm:cxn modelId="{54F36F7B-92A7-4EF8-84EE-288E9E4D38C7}" srcId="{69E65D62-75BF-478C-98CC-2C6A136F8004}" destId="{D849BEF0-76A8-4A1D-9454-DD82E3C6431D}" srcOrd="2" destOrd="0" parTransId="{93B9B0B1-4CB7-43D3-B5C8-5B5882BC9CFC}" sibTransId="{05D361DF-BA79-4FF4-B768-B7DECA5549EF}"/>
    <dgm:cxn modelId="{7ADCB899-8276-4E1F-AF13-31CBF17961D2}" srcId="{69E65D62-75BF-478C-98CC-2C6A136F8004}" destId="{05BFBDF2-3745-4E1F-8BD7-CB967CEE00C6}" srcOrd="1" destOrd="0" parTransId="{F8B5B1A9-45F2-4147-A93D-70A6BFA9A50E}" sibTransId="{3BB747AE-D8BC-4318-9429-ADFE800EC14C}"/>
    <dgm:cxn modelId="{559DFE50-B06D-499A-9A62-778B71E1ED90}" srcId="{69E65D62-75BF-478C-98CC-2C6A136F8004}" destId="{BA300906-2F08-46B0-B36A-F20947ECE15D}" srcOrd="3" destOrd="0" parTransId="{E6203650-85AB-4B01-B444-D3DADDD18A07}" sibTransId="{C75C96F8-8129-4924-AEFB-170ECABED001}"/>
    <dgm:cxn modelId="{B1A3CBDB-1AAB-44E8-AFFE-9E9946F4B9D6}" srcId="{69E65D62-75BF-478C-98CC-2C6A136F8004}" destId="{55324C7D-BCBC-4F7A-B25C-FDF1DB856A6F}" srcOrd="4" destOrd="0" parTransId="{37436A7B-0C9F-4EC6-87DB-408F905716F5}" sibTransId="{DC2A75DF-9118-4116-822C-73D2AA7E7246}"/>
    <dgm:cxn modelId="{73D8248B-7B63-47F7-A750-E4BB6CC6AF69}" type="presParOf" srcId="{4927C750-C6BE-4912-AF7A-42E4FB86519B}" destId="{92308048-B91D-430A-8469-5196D823D91E}" srcOrd="0" destOrd="0" presId="urn:microsoft.com/office/officeart/2005/8/layout/cycle8"/>
    <dgm:cxn modelId="{C7464345-EB1A-41EB-B6D8-9CA1EE7B67B1}" type="presParOf" srcId="{4927C750-C6BE-4912-AF7A-42E4FB86519B}" destId="{87812CAE-1681-4554-9CD7-C0FB741055A1}" srcOrd="1" destOrd="0" presId="urn:microsoft.com/office/officeart/2005/8/layout/cycle8"/>
    <dgm:cxn modelId="{E333A64D-1556-45E9-9D53-0DA658C1AF46}" type="presParOf" srcId="{4927C750-C6BE-4912-AF7A-42E4FB86519B}" destId="{E8F1F269-F9F8-4AB6-A7AB-0B36CB75C301}" srcOrd="2" destOrd="0" presId="urn:microsoft.com/office/officeart/2005/8/layout/cycle8"/>
    <dgm:cxn modelId="{C476945D-2B64-45BF-B06D-2586043D829C}" type="presParOf" srcId="{4927C750-C6BE-4912-AF7A-42E4FB86519B}" destId="{06D74275-0DC1-49F7-98FC-8136BB654A5E}" srcOrd="3" destOrd="0" presId="urn:microsoft.com/office/officeart/2005/8/layout/cycle8"/>
    <dgm:cxn modelId="{56D59E29-5CDE-4EA1-9DFB-47FF07824985}" type="presParOf" srcId="{4927C750-C6BE-4912-AF7A-42E4FB86519B}" destId="{93EB5BCC-2B49-469B-9E91-C73C4CACC7DC}" srcOrd="4" destOrd="0" presId="urn:microsoft.com/office/officeart/2005/8/layout/cycle8"/>
    <dgm:cxn modelId="{FD6AB281-7475-4BAF-952C-C549BF960962}" type="presParOf" srcId="{4927C750-C6BE-4912-AF7A-42E4FB86519B}" destId="{EDBBF39C-4366-40CF-B0CF-5F8521AFB525}" srcOrd="5" destOrd="0" presId="urn:microsoft.com/office/officeart/2005/8/layout/cycle8"/>
    <dgm:cxn modelId="{780DD794-2DA3-4091-B0A6-6CBD1EC41C58}" type="presParOf" srcId="{4927C750-C6BE-4912-AF7A-42E4FB86519B}" destId="{6E44923C-21C1-43D1-B373-83972851A3EC}" srcOrd="6" destOrd="0" presId="urn:microsoft.com/office/officeart/2005/8/layout/cycle8"/>
    <dgm:cxn modelId="{3D432286-FA8B-43FA-BF20-638B47E31B5F}" type="presParOf" srcId="{4927C750-C6BE-4912-AF7A-42E4FB86519B}" destId="{AFA1ACAE-F6B6-40BE-A59D-D359827EE3E2}" srcOrd="7" destOrd="0" presId="urn:microsoft.com/office/officeart/2005/8/layout/cycle8"/>
    <dgm:cxn modelId="{12E09156-8758-4CAE-B83C-255E92ADD6C5}" type="presParOf" srcId="{4927C750-C6BE-4912-AF7A-42E4FB86519B}" destId="{54282216-FD45-4328-984E-E0CB068B96A1}" srcOrd="8" destOrd="0" presId="urn:microsoft.com/office/officeart/2005/8/layout/cycle8"/>
    <dgm:cxn modelId="{0B1C7A95-72AB-43AC-BB6C-3F24B2BB2151}" type="presParOf" srcId="{4927C750-C6BE-4912-AF7A-42E4FB86519B}" destId="{F6BCCC76-EBF5-4DD6-BB32-B785BF7FB3E6}" srcOrd="9" destOrd="0" presId="urn:microsoft.com/office/officeart/2005/8/layout/cycle8"/>
    <dgm:cxn modelId="{E278DBE4-3F85-4EAD-9B6B-3C44F1AB50CB}" type="presParOf" srcId="{4927C750-C6BE-4912-AF7A-42E4FB86519B}" destId="{40CE5920-1F58-4E9A-BF30-B7CC64EEF5B1}" srcOrd="10" destOrd="0" presId="urn:microsoft.com/office/officeart/2005/8/layout/cycle8"/>
    <dgm:cxn modelId="{4C0BEEBA-FFA7-4C16-9238-083C1CC00922}" type="presParOf" srcId="{4927C750-C6BE-4912-AF7A-42E4FB86519B}" destId="{D3BE7F13-EEB0-42AF-AF64-AA7EBEFBB73A}" srcOrd="11" destOrd="0" presId="urn:microsoft.com/office/officeart/2005/8/layout/cycle8"/>
    <dgm:cxn modelId="{8C7F2AC6-C6D9-4AEC-B722-9355C7E64D82}" type="presParOf" srcId="{4927C750-C6BE-4912-AF7A-42E4FB86519B}" destId="{90FB85FA-A8F3-4929-AD81-DA30C9E62BE3}" srcOrd="12" destOrd="0" presId="urn:microsoft.com/office/officeart/2005/8/layout/cycle8"/>
    <dgm:cxn modelId="{435C1362-4701-4064-8B99-2B24F79E3364}" type="presParOf" srcId="{4927C750-C6BE-4912-AF7A-42E4FB86519B}" destId="{EFB6284D-FCCE-4237-A441-EE7B2C2EA94B}" srcOrd="13" destOrd="0" presId="urn:microsoft.com/office/officeart/2005/8/layout/cycle8"/>
    <dgm:cxn modelId="{23DBA6B3-5A32-49BF-93E3-97A21401881A}" type="presParOf" srcId="{4927C750-C6BE-4912-AF7A-42E4FB86519B}" destId="{7D635CFD-9545-422E-B86F-7E7365259959}" srcOrd="14" destOrd="0" presId="urn:microsoft.com/office/officeart/2005/8/layout/cycle8"/>
    <dgm:cxn modelId="{DB4147F8-D5DD-40D0-AD71-F0EED45E8FAC}" type="presParOf" srcId="{4927C750-C6BE-4912-AF7A-42E4FB86519B}" destId="{ADE34C0F-DD0E-4D71-A385-DF74D41F14B9}" srcOrd="15" destOrd="0" presId="urn:microsoft.com/office/officeart/2005/8/layout/cycle8"/>
    <dgm:cxn modelId="{F3BEDA4C-77FA-4331-955F-866CF94999AD}" type="presParOf" srcId="{4927C750-C6BE-4912-AF7A-42E4FB86519B}" destId="{7D78A04A-B7D0-460C-B817-0AC4E32DE213}" srcOrd="16" destOrd="0" presId="urn:microsoft.com/office/officeart/2005/8/layout/cycle8"/>
    <dgm:cxn modelId="{2B87D8A1-9213-494A-9C86-54FE0BF50CD0}" type="presParOf" srcId="{4927C750-C6BE-4912-AF7A-42E4FB86519B}" destId="{1C140B13-BF70-4BFE-BB25-0033826E0DFB}" srcOrd="17" destOrd="0" presId="urn:microsoft.com/office/officeart/2005/8/layout/cycle8"/>
    <dgm:cxn modelId="{094C51A5-9E7A-4E19-85A8-F41904F39797}" type="presParOf" srcId="{4927C750-C6BE-4912-AF7A-42E4FB86519B}" destId="{24E03422-314D-43DC-A873-5C6D8495BCB3}" srcOrd="18" destOrd="0" presId="urn:microsoft.com/office/officeart/2005/8/layout/cycle8"/>
    <dgm:cxn modelId="{A2B195E5-2610-4552-B1FF-424CF85D6387}" type="presParOf" srcId="{4927C750-C6BE-4912-AF7A-42E4FB86519B}" destId="{3829022E-8BD2-4D5C-B841-7CD523232860}" srcOrd="19" destOrd="0" presId="urn:microsoft.com/office/officeart/2005/8/layout/cycle8"/>
    <dgm:cxn modelId="{6E032C7E-0ED3-4163-9683-8A23DE91E1A8}" type="presParOf" srcId="{4927C750-C6BE-4912-AF7A-42E4FB86519B}" destId="{66AD3326-5FCD-4A06-8CB8-42F2C9A10FE2}" srcOrd="20" destOrd="0" presId="urn:microsoft.com/office/officeart/2005/8/layout/cycle8"/>
    <dgm:cxn modelId="{F7AD4783-63F5-436F-AF08-4C74181DA0C2}" type="presParOf" srcId="{4927C750-C6BE-4912-AF7A-42E4FB86519B}" destId="{2124BAEE-AA71-49F0-866A-6F749A5E0F3C}" srcOrd="21" destOrd="0" presId="urn:microsoft.com/office/officeart/2005/8/layout/cycle8"/>
    <dgm:cxn modelId="{8477E8D3-30DF-4470-A455-3ECA47E6A64F}" type="presParOf" srcId="{4927C750-C6BE-4912-AF7A-42E4FB86519B}" destId="{1C14A99B-E307-40A0-AA87-F7573F38E24C}" srcOrd="22" destOrd="0" presId="urn:microsoft.com/office/officeart/2005/8/layout/cycle8"/>
    <dgm:cxn modelId="{6B6E5941-261E-436E-9069-1E2E4E53D7A2}" type="presParOf" srcId="{4927C750-C6BE-4912-AF7A-42E4FB86519B}" destId="{EE22F8EA-DEB3-4B17-9ED2-3C9E0AACAFD7}" srcOrd="23" destOrd="0" presId="urn:microsoft.com/office/officeart/2005/8/layout/cycle8"/>
    <dgm:cxn modelId="{FA2107F1-E11C-41C8-9FE5-D12E7F7D0EF1}" type="presParOf" srcId="{4927C750-C6BE-4912-AF7A-42E4FB86519B}" destId="{8103E50E-6BA3-4A57-A10E-272BE8CE5BC8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8DC1DA-51C9-4951-86A1-7921155AA59A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5CDB44-AF39-4A5A-8892-E09C07F8C0DF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 smtClean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Инструмент управления компанией</a:t>
          </a:r>
          <a:endParaRPr lang="ru-RU" sz="14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/>
            <a:t>Повышение качества управления, снижение  нефинансовых рисков.</a:t>
          </a:r>
          <a:endParaRPr lang="ru-RU" sz="14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dirty="0" smtClean="0"/>
            <a:t>Сбор и   анализ данных мониторинг,  контроль</a:t>
          </a:r>
          <a:endParaRPr lang="ru-RU" sz="14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C75D6FE-62A0-4EA0-8133-252988FAB110}" type="parTrans" cxnId="{C87CAF0A-209F-4343-B2D5-16C686154965}">
      <dgm:prSet/>
      <dgm:spPr/>
      <dgm:t>
        <a:bodyPr/>
        <a:lstStyle/>
        <a:p>
          <a:endParaRPr lang="ru-RU"/>
        </a:p>
      </dgm:t>
    </dgm:pt>
    <dgm:pt modelId="{F1AE985F-A935-4C7A-9449-2294F3F00686}" type="sibTrans" cxnId="{C87CAF0A-209F-4343-B2D5-16C686154965}">
      <dgm:prSet/>
      <dgm:spPr/>
      <dgm:t>
        <a:bodyPr/>
        <a:lstStyle/>
        <a:p>
          <a:endParaRPr lang="ru-RU"/>
        </a:p>
      </dgm:t>
    </dgm:pt>
    <dgm:pt modelId="{BAFA22CB-95FA-4CB9-9D56-D38D3F1F6379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1" dirty="0" err="1" smtClean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Инстраумент</a:t>
          </a:r>
          <a:r>
            <a:rPr lang="ru-RU" sz="1400" b="1" dirty="0" smtClean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коммуникаций</a:t>
          </a:r>
        </a:p>
        <a:p>
          <a:r>
            <a:rPr lang="ru-RU" sz="12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Диалог с внутренними и внешними заинтересованными сторонами</a:t>
          </a:r>
        </a:p>
        <a:p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Поддержание баланса интересов, </a:t>
          </a:r>
        </a:p>
        <a:p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доверие к  компании </a:t>
          </a:r>
          <a:endParaRPr lang="ru-RU" sz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ADD7E07-76DE-469A-A0D1-B1B9D95E55F2}" type="parTrans" cxnId="{7909351B-2D3F-4D19-9400-CBA99C609046}">
      <dgm:prSet/>
      <dgm:spPr/>
      <dgm:t>
        <a:bodyPr/>
        <a:lstStyle/>
        <a:p>
          <a:endParaRPr lang="ru-RU"/>
        </a:p>
      </dgm:t>
    </dgm:pt>
    <dgm:pt modelId="{26036F2E-B12C-40D8-AC43-8FD30EF0E02D}" type="sibTrans" cxnId="{7909351B-2D3F-4D19-9400-CBA99C609046}">
      <dgm:prSet/>
      <dgm:spPr/>
      <dgm:t>
        <a:bodyPr/>
        <a:lstStyle/>
        <a:p>
          <a:endParaRPr lang="ru-RU"/>
        </a:p>
      </dgm:t>
    </dgm:pt>
    <dgm:pt modelId="{F584D2A7-4440-4440-B389-546034828693}">
      <dgm:prSet phldrT="[Текст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ru-RU" b="1" dirty="0" smtClean="0"/>
            <a:t>Укрепление деловой репутации </a:t>
          </a:r>
        </a:p>
        <a:p>
          <a:pPr algn="l"/>
          <a:r>
            <a:rPr lang="ru-RU" b="1" dirty="0" smtClean="0"/>
            <a:t>Улучшение взаимодействия с заинтересованными сторонами</a:t>
          </a:r>
        </a:p>
        <a:p>
          <a:pPr algn="l"/>
          <a:r>
            <a:rPr lang="ru-RU" b="1" dirty="0" smtClean="0"/>
            <a:t>Повышение конкурентоспособности </a:t>
          </a:r>
        </a:p>
        <a:p>
          <a:pPr algn="l"/>
          <a:r>
            <a:rPr lang="ru-RU" b="1" dirty="0" smtClean="0"/>
            <a:t>Вклад в улучшение имиджа бизнес сообщества в целом</a:t>
          </a:r>
          <a:endParaRPr lang="ru-RU" b="1" dirty="0"/>
        </a:p>
      </dgm:t>
    </dgm:pt>
    <dgm:pt modelId="{0E7E946C-8020-4E23-AEC1-DD269752A3F9}" type="parTrans" cxnId="{D94A6FD6-E82D-4997-8F57-D45FA7B85CEE}">
      <dgm:prSet/>
      <dgm:spPr/>
      <dgm:t>
        <a:bodyPr/>
        <a:lstStyle/>
        <a:p>
          <a:endParaRPr lang="ru-RU"/>
        </a:p>
      </dgm:t>
    </dgm:pt>
    <dgm:pt modelId="{D980E736-A716-45E9-893E-68315462D8AE}" type="sibTrans" cxnId="{D94A6FD6-E82D-4997-8F57-D45FA7B85CEE}">
      <dgm:prSet/>
      <dgm:spPr/>
      <dgm:t>
        <a:bodyPr/>
        <a:lstStyle/>
        <a:p>
          <a:endParaRPr lang="ru-RU"/>
        </a:p>
      </dgm:t>
    </dgm:pt>
    <dgm:pt modelId="{7C845836-4F49-484C-B328-37D146618A44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Инструмент формирования общественного лица, оценка компании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Информационная открытость, качество, сопоставимость. С</a:t>
          </a: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оответствие запросам инвесторов и других ЗС, позитивная внешняя оценка </a:t>
          </a:r>
          <a:endParaRPr lang="ru-RU" sz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1D59F41-3E8A-450B-A889-D78386BB55D9}" type="parTrans" cxnId="{D0D16D52-19C2-403A-BD90-41E4FB507CE4}">
      <dgm:prSet/>
      <dgm:spPr/>
      <dgm:t>
        <a:bodyPr/>
        <a:lstStyle/>
        <a:p>
          <a:endParaRPr lang="ru-RU"/>
        </a:p>
      </dgm:t>
    </dgm:pt>
    <dgm:pt modelId="{190B6087-A83D-4D20-9A8E-10A0402A8800}" type="sibTrans" cxnId="{D0D16D52-19C2-403A-BD90-41E4FB507CE4}">
      <dgm:prSet/>
      <dgm:spPr/>
      <dgm:t>
        <a:bodyPr/>
        <a:lstStyle/>
        <a:p>
          <a:endParaRPr lang="ru-RU"/>
        </a:p>
      </dgm:t>
    </dgm:pt>
    <dgm:pt modelId="{AD40C89D-D78C-4EEF-8429-3786522B8069}" type="pres">
      <dgm:prSet presAssocID="{BB8DC1DA-51C9-4951-86A1-7921155AA59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EAF5BF-64FD-4737-A511-BA44D20DAA88}" type="pres">
      <dgm:prSet presAssocID="{995CDB44-AF39-4A5A-8892-E09C07F8C0DF}" presName="node" presStyleLbl="node1" presStyleIdx="0" presStyleCnt="4" custScaleX="96057" custScaleY="124467" custLinFactNeighborX="1989" custLinFactNeighborY="-10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F0BB59-DBE8-4FE8-9F30-288BC79B3A8C}" type="pres">
      <dgm:prSet presAssocID="{F1AE985F-A935-4C7A-9449-2294F3F00686}" presName="sibTrans" presStyleCnt="0"/>
      <dgm:spPr/>
    </dgm:pt>
    <dgm:pt modelId="{163B9923-7E3F-4DCE-89CD-84C542D57BC1}" type="pres">
      <dgm:prSet presAssocID="{7C845836-4F49-484C-B328-37D146618A44}" presName="node" presStyleLbl="node1" presStyleIdx="1" presStyleCnt="4" custScaleX="119392" custScaleY="142203" custLinFactNeighborX="2263" custLinFactNeighborY="-111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1C2D7-35C4-470D-8B22-2C1F15231D2E}" type="pres">
      <dgm:prSet presAssocID="{190B6087-A83D-4D20-9A8E-10A0402A8800}" presName="sibTrans" presStyleCnt="0"/>
      <dgm:spPr/>
    </dgm:pt>
    <dgm:pt modelId="{CDBE9E29-58BC-4D0B-81D7-A17847A832A0}" type="pres">
      <dgm:prSet presAssocID="{BAFA22CB-95FA-4CB9-9D56-D38D3F1F6379}" presName="node" presStyleLbl="node1" presStyleIdx="2" presStyleCnt="4" custScaleX="91977" custScaleY="127050" custLinFactNeighborX="-2736" custLinFactNeighborY="-137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FAB08D-CFA1-40E7-AE00-F211DD085075}" type="pres">
      <dgm:prSet presAssocID="{26036F2E-B12C-40D8-AC43-8FD30EF0E02D}" presName="sibTrans" presStyleCnt="0"/>
      <dgm:spPr/>
    </dgm:pt>
    <dgm:pt modelId="{6F8498E3-6C82-44BB-93DB-8002D9753D18}" type="pres">
      <dgm:prSet presAssocID="{F584D2A7-4440-4440-B389-546034828693}" presName="node" presStyleLbl="node1" presStyleIdx="3" presStyleCnt="4" custScaleX="240000" custScaleY="99277" custLinFactNeighborX="0" custLinFactNeighborY="58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244DA0-C208-4ACD-8B2F-F919943E32D0}" type="presOf" srcId="{BB8DC1DA-51C9-4951-86A1-7921155AA59A}" destId="{AD40C89D-D78C-4EEF-8429-3786522B8069}" srcOrd="0" destOrd="0" presId="urn:microsoft.com/office/officeart/2005/8/layout/default#1"/>
    <dgm:cxn modelId="{436639AA-F3B1-4D5F-B5ED-9C839ACE1369}" type="presOf" srcId="{BAFA22CB-95FA-4CB9-9D56-D38D3F1F6379}" destId="{CDBE9E29-58BC-4D0B-81D7-A17847A832A0}" srcOrd="0" destOrd="0" presId="urn:microsoft.com/office/officeart/2005/8/layout/default#1"/>
    <dgm:cxn modelId="{D94A6FD6-E82D-4997-8F57-D45FA7B85CEE}" srcId="{BB8DC1DA-51C9-4951-86A1-7921155AA59A}" destId="{F584D2A7-4440-4440-B389-546034828693}" srcOrd="3" destOrd="0" parTransId="{0E7E946C-8020-4E23-AEC1-DD269752A3F9}" sibTransId="{D980E736-A716-45E9-893E-68315462D8AE}"/>
    <dgm:cxn modelId="{E50D4EE7-D730-41CC-8391-F1B8E26BA211}" type="presOf" srcId="{7C845836-4F49-484C-B328-37D146618A44}" destId="{163B9923-7E3F-4DCE-89CD-84C542D57BC1}" srcOrd="0" destOrd="0" presId="urn:microsoft.com/office/officeart/2005/8/layout/default#1"/>
    <dgm:cxn modelId="{8C35A5B3-9930-4B76-BE57-C4D1086A2110}" type="presOf" srcId="{995CDB44-AF39-4A5A-8892-E09C07F8C0DF}" destId="{C8EAF5BF-64FD-4737-A511-BA44D20DAA88}" srcOrd="0" destOrd="0" presId="urn:microsoft.com/office/officeart/2005/8/layout/default#1"/>
    <dgm:cxn modelId="{C87CAF0A-209F-4343-B2D5-16C686154965}" srcId="{BB8DC1DA-51C9-4951-86A1-7921155AA59A}" destId="{995CDB44-AF39-4A5A-8892-E09C07F8C0DF}" srcOrd="0" destOrd="0" parTransId="{CC75D6FE-62A0-4EA0-8133-252988FAB110}" sibTransId="{F1AE985F-A935-4C7A-9449-2294F3F00686}"/>
    <dgm:cxn modelId="{29AC9E3D-9735-4192-A900-49A2EE55C236}" type="presOf" srcId="{F584D2A7-4440-4440-B389-546034828693}" destId="{6F8498E3-6C82-44BB-93DB-8002D9753D18}" srcOrd="0" destOrd="0" presId="urn:microsoft.com/office/officeart/2005/8/layout/default#1"/>
    <dgm:cxn modelId="{7909351B-2D3F-4D19-9400-CBA99C609046}" srcId="{BB8DC1DA-51C9-4951-86A1-7921155AA59A}" destId="{BAFA22CB-95FA-4CB9-9D56-D38D3F1F6379}" srcOrd="2" destOrd="0" parTransId="{AADD7E07-76DE-469A-A0D1-B1B9D95E55F2}" sibTransId="{26036F2E-B12C-40D8-AC43-8FD30EF0E02D}"/>
    <dgm:cxn modelId="{D0D16D52-19C2-403A-BD90-41E4FB507CE4}" srcId="{BB8DC1DA-51C9-4951-86A1-7921155AA59A}" destId="{7C845836-4F49-484C-B328-37D146618A44}" srcOrd="1" destOrd="0" parTransId="{51D59F41-3E8A-450B-A889-D78386BB55D9}" sibTransId="{190B6087-A83D-4D20-9A8E-10A0402A8800}"/>
    <dgm:cxn modelId="{95584515-D432-43F4-A81B-0AEA995F32DC}" type="presParOf" srcId="{AD40C89D-D78C-4EEF-8429-3786522B8069}" destId="{C8EAF5BF-64FD-4737-A511-BA44D20DAA88}" srcOrd="0" destOrd="0" presId="urn:microsoft.com/office/officeart/2005/8/layout/default#1"/>
    <dgm:cxn modelId="{201AF44C-536C-413A-A5E4-169679EAE7F0}" type="presParOf" srcId="{AD40C89D-D78C-4EEF-8429-3786522B8069}" destId="{34F0BB59-DBE8-4FE8-9F30-288BC79B3A8C}" srcOrd="1" destOrd="0" presId="urn:microsoft.com/office/officeart/2005/8/layout/default#1"/>
    <dgm:cxn modelId="{B9EC4349-7175-4FB7-AE0F-893BE84BA26C}" type="presParOf" srcId="{AD40C89D-D78C-4EEF-8429-3786522B8069}" destId="{163B9923-7E3F-4DCE-89CD-84C542D57BC1}" srcOrd="2" destOrd="0" presId="urn:microsoft.com/office/officeart/2005/8/layout/default#1"/>
    <dgm:cxn modelId="{75E59A18-FA99-43E3-940F-A7325CDB5006}" type="presParOf" srcId="{AD40C89D-D78C-4EEF-8429-3786522B8069}" destId="{F661C2D7-35C4-470D-8B22-2C1F15231D2E}" srcOrd="3" destOrd="0" presId="urn:microsoft.com/office/officeart/2005/8/layout/default#1"/>
    <dgm:cxn modelId="{94CC2538-CB1B-44CF-9A51-4C0FE6EF34BA}" type="presParOf" srcId="{AD40C89D-D78C-4EEF-8429-3786522B8069}" destId="{CDBE9E29-58BC-4D0B-81D7-A17847A832A0}" srcOrd="4" destOrd="0" presId="urn:microsoft.com/office/officeart/2005/8/layout/default#1"/>
    <dgm:cxn modelId="{209DAE78-823F-4C9B-A811-F07B2C3293EF}" type="presParOf" srcId="{AD40C89D-D78C-4EEF-8429-3786522B8069}" destId="{FDFAB08D-CFA1-40E7-AE00-F211DD085075}" srcOrd="5" destOrd="0" presId="urn:microsoft.com/office/officeart/2005/8/layout/default#1"/>
    <dgm:cxn modelId="{F2F44327-6FA4-40A4-AC1A-E6F520FB7D55}" type="presParOf" srcId="{AD40C89D-D78C-4EEF-8429-3786522B8069}" destId="{6F8498E3-6C82-44BB-93DB-8002D9753D18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796DCE-6579-4753-A3AE-995D8411FB15}">
      <dsp:nvSpPr>
        <dsp:cNvPr id="0" name=""/>
        <dsp:cNvSpPr/>
      </dsp:nvSpPr>
      <dsp:spPr>
        <a:xfrm rot="4251485">
          <a:off x="1222863" y="2481407"/>
          <a:ext cx="479935" cy="22851"/>
        </a:xfrm>
        <a:custGeom>
          <a:avLst/>
          <a:gdLst/>
          <a:ahLst/>
          <a:cxnLst/>
          <a:rect l="0" t="0" r="0" b="0"/>
          <a:pathLst>
            <a:path>
              <a:moveTo>
                <a:pt x="0" y="11425"/>
              </a:moveTo>
              <a:lnTo>
                <a:pt x="479935" y="114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C63B94-8377-44AD-83EC-1C391B73DD9E}">
      <dsp:nvSpPr>
        <dsp:cNvPr id="0" name=""/>
        <dsp:cNvSpPr/>
      </dsp:nvSpPr>
      <dsp:spPr>
        <a:xfrm rot="1906665">
          <a:off x="1442621" y="2576129"/>
          <a:ext cx="1618635" cy="22851"/>
        </a:xfrm>
        <a:custGeom>
          <a:avLst/>
          <a:gdLst/>
          <a:ahLst/>
          <a:cxnLst/>
          <a:rect l="0" t="0" r="0" b="0"/>
          <a:pathLst>
            <a:path>
              <a:moveTo>
                <a:pt x="0" y="11425"/>
              </a:moveTo>
              <a:lnTo>
                <a:pt x="1618635" y="114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34719A-7289-4FB2-971D-FCB28443BCA3}">
      <dsp:nvSpPr>
        <dsp:cNvPr id="0" name=""/>
        <dsp:cNvSpPr/>
      </dsp:nvSpPr>
      <dsp:spPr>
        <a:xfrm rot="749723">
          <a:off x="1545021" y="2213168"/>
          <a:ext cx="1597469" cy="22851"/>
        </a:xfrm>
        <a:custGeom>
          <a:avLst/>
          <a:gdLst/>
          <a:ahLst/>
          <a:cxnLst/>
          <a:rect l="0" t="0" r="0" b="0"/>
          <a:pathLst>
            <a:path>
              <a:moveTo>
                <a:pt x="0" y="11425"/>
              </a:moveTo>
              <a:lnTo>
                <a:pt x="1597469" y="114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B136D6-5209-4EBF-8D1C-A03CAB161927}">
      <dsp:nvSpPr>
        <dsp:cNvPr id="0" name=""/>
        <dsp:cNvSpPr/>
      </dsp:nvSpPr>
      <dsp:spPr>
        <a:xfrm rot="21342195">
          <a:off x="1561533" y="1894459"/>
          <a:ext cx="1713126" cy="22851"/>
        </a:xfrm>
        <a:custGeom>
          <a:avLst/>
          <a:gdLst/>
          <a:ahLst/>
          <a:cxnLst/>
          <a:rect l="0" t="0" r="0" b="0"/>
          <a:pathLst>
            <a:path>
              <a:moveTo>
                <a:pt x="0" y="11425"/>
              </a:moveTo>
              <a:lnTo>
                <a:pt x="1713126" y="114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65DBBC-10FA-49FB-B693-A31C307EDDB6}">
      <dsp:nvSpPr>
        <dsp:cNvPr id="0" name=""/>
        <dsp:cNvSpPr/>
      </dsp:nvSpPr>
      <dsp:spPr>
        <a:xfrm rot="20614677">
          <a:off x="1526458" y="1638411"/>
          <a:ext cx="1837568" cy="22851"/>
        </a:xfrm>
        <a:custGeom>
          <a:avLst/>
          <a:gdLst/>
          <a:ahLst/>
          <a:cxnLst/>
          <a:rect l="0" t="0" r="0" b="0"/>
          <a:pathLst>
            <a:path>
              <a:moveTo>
                <a:pt x="0" y="11425"/>
              </a:moveTo>
              <a:lnTo>
                <a:pt x="1837568" y="114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BB5D1D-53E4-424F-8336-7432ABBCC396}">
      <dsp:nvSpPr>
        <dsp:cNvPr id="0" name=""/>
        <dsp:cNvSpPr/>
      </dsp:nvSpPr>
      <dsp:spPr>
        <a:xfrm rot="19459589">
          <a:off x="1435195" y="1381526"/>
          <a:ext cx="1372202" cy="22851"/>
        </a:xfrm>
        <a:custGeom>
          <a:avLst/>
          <a:gdLst/>
          <a:ahLst/>
          <a:cxnLst/>
          <a:rect l="0" t="0" r="0" b="0"/>
          <a:pathLst>
            <a:path>
              <a:moveTo>
                <a:pt x="0" y="11425"/>
              </a:moveTo>
              <a:lnTo>
                <a:pt x="1372202" y="114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1ADB31-418B-4038-8F46-8F4159E37DC6}">
      <dsp:nvSpPr>
        <dsp:cNvPr id="0" name=""/>
        <dsp:cNvSpPr/>
      </dsp:nvSpPr>
      <dsp:spPr>
        <a:xfrm rot="16601830">
          <a:off x="1003769" y="1347402"/>
          <a:ext cx="717983" cy="22851"/>
        </a:xfrm>
        <a:custGeom>
          <a:avLst/>
          <a:gdLst/>
          <a:ahLst/>
          <a:cxnLst/>
          <a:rect l="0" t="0" r="0" b="0"/>
          <a:pathLst>
            <a:path>
              <a:moveTo>
                <a:pt x="0" y="11425"/>
              </a:moveTo>
              <a:lnTo>
                <a:pt x="717983" y="114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DC540F-8EF8-44CA-B08B-CC995555E94D}">
      <dsp:nvSpPr>
        <dsp:cNvPr id="0" name=""/>
        <dsp:cNvSpPr/>
      </dsp:nvSpPr>
      <dsp:spPr>
        <a:xfrm>
          <a:off x="976575" y="1601881"/>
          <a:ext cx="853572" cy="58727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5FF82E-94EB-4412-A54C-53C48D4347AB}">
      <dsp:nvSpPr>
        <dsp:cNvPr id="0" name=""/>
        <dsp:cNvSpPr/>
      </dsp:nvSpPr>
      <dsp:spPr>
        <a:xfrm>
          <a:off x="539660" y="106258"/>
          <a:ext cx="1835061" cy="896763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01600">
            <a:schemeClr val="accent6">
              <a:satMod val="175000"/>
              <a:alpha val="40000"/>
            </a:schemeClr>
          </a:glow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СОЦИАЛЬНОЕ ВОЗДЕЙСТВИЕ,</a:t>
          </a:r>
        </a:p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ПРАВА ЧЕЛОВЕКА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808398" y="237586"/>
        <a:ext cx="1297585" cy="634107"/>
      </dsp:txXfrm>
    </dsp:sp>
    <dsp:sp modelId="{D4E8148C-8282-4577-9B82-2C268D5A6C28}">
      <dsp:nvSpPr>
        <dsp:cNvPr id="0" name=""/>
        <dsp:cNvSpPr/>
      </dsp:nvSpPr>
      <dsp:spPr>
        <a:xfrm>
          <a:off x="2293239" y="144634"/>
          <a:ext cx="1832054" cy="934587"/>
        </a:xfrm>
        <a:prstGeom prst="ellipse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ОТВЕТСТВЕННОСТЬ  В ЦЕПОЧКЕ  ПОСТАВОК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2561537" y="281501"/>
        <a:ext cx="1295458" cy="660853"/>
      </dsp:txXfrm>
    </dsp:sp>
    <dsp:sp modelId="{08581EB3-F34C-49C6-9EF6-D6BBED487F55}">
      <dsp:nvSpPr>
        <dsp:cNvPr id="0" name=""/>
        <dsp:cNvSpPr/>
      </dsp:nvSpPr>
      <dsp:spPr>
        <a:xfrm>
          <a:off x="3203769" y="713486"/>
          <a:ext cx="1787768" cy="898656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ПРОТИВОДЕЙСТВИЕ КОРРУПЦИИ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3465582" y="845091"/>
        <a:ext cx="1264142" cy="635446"/>
      </dsp:txXfrm>
    </dsp:sp>
    <dsp:sp modelId="{242FDBA2-C602-465D-9265-2E715B8A4D96}">
      <dsp:nvSpPr>
        <dsp:cNvPr id="0" name=""/>
        <dsp:cNvSpPr/>
      </dsp:nvSpPr>
      <dsp:spPr>
        <a:xfrm>
          <a:off x="3259425" y="1329877"/>
          <a:ext cx="1930110" cy="880576"/>
        </a:xfrm>
        <a:prstGeom prst="ellipse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20000"/>
              <a:lumOff val="80000"/>
            </a:schemeClr>
          </a:solidFill>
          <a:prstDash val="solid"/>
          <a:miter lim="800000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КАЧЕСТВО УПРАВЛЕНИЯ     (риски, системы менеджмента, корп. управление)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3542083" y="1458834"/>
        <a:ext cx="1364794" cy="622662"/>
      </dsp:txXfrm>
    </dsp:sp>
    <dsp:sp modelId="{349E076C-0C7F-44A5-9341-E1FDCBDFF383}">
      <dsp:nvSpPr>
        <dsp:cNvPr id="0" name=""/>
        <dsp:cNvSpPr/>
      </dsp:nvSpPr>
      <dsp:spPr>
        <a:xfrm>
          <a:off x="3042711" y="2125748"/>
          <a:ext cx="1854383" cy="918432"/>
        </a:xfrm>
        <a:prstGeom prst="ellipse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20000"/>
              <a:lumOff val="80000"/>
            </a:schemeClr>
          </a:solidFill>
          <a:prstDash val="solid"/>
          <a:miter lim="800000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ВЫБРОСЫ ПАРНИКОВЫХ ГАЗОВ, ИЗМЕНЕНИЕ КЛИМАТА углеродный след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3314279" y="2260249"/>
        <a:ext cx="1311247" cy="649430"/>
      </dsp:txXfrm>
    </dsp:sp>
    <dsp:sp modelId="{5C36C93C-C071-4701-84CA-61ACA6AA95E2}">
      <dsp:nvSpPr>
        <dsp:cNvPr id="0" name=""/>
        <dsp:cNvSpPr/>
      </dsp:nvSpPr>
      <dsp:spPr>
        <a:xfrm>
          <a:off x="2500580" y="2926765"/>
          <a:ext cx="2101788" cy="931674"/>
        </a:xfrm>
        <a:prstGeom prst="ellipse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b="1" kern="1200" dirty="0" smtClean="0">
              <a:solidFill>
                <a:schemeClr val="tx1"/>
              </a:solidFill>
            </a:rPr>
            <a:t>ОТЧЁТНОСТЬ, ПРОЗРАЧНОСТЬ,</a:t>
          </a:r>
        </a:p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 ВЗАИМОДЕЙСТВИЕ </a:t>
          </a:r>
        </a:p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с ЗС 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2808380" y="3063205"/>
        <a:ext cx="1486188" cy="658794"/>
      </dsp:txXfrm>
    </dsp:sp>
    <dsp:sp modelId="{B58E0F91-4058-4633-8884-ACE8CB651F27}">
      <dsp:nvSpPr>
        <dsp:cNvPr id="0" name=""/>
        <dsp:cNvSpPr/>
      </dsp:nvSpPr>
      <dsp:spPr>
        <a:xfrm>
          <a:off x="678568" y="2712400"/>
          <a:ext cx="2072504" cy="1012830"/>
        </a:xfrm>
        <a:prstGeom prst="ellipse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ЭКОЛОГИЧЕСКОЕ ВОЗДЕЙСТВИЕ (выбросы, сбросы, отходы, биоразнообразие)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982079" y="2860726"/>
        <a:ext cx="1465482" cy="7161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F7AA77-A125-4A59-AD90-827DC77DDF14}">
      <dsp:nvSpPr>
        <dsp:cNvPr id="0" name=""/>
        <dsp:cNvSpPr/>
      </dsp:nvSpPr>
      <dsp:spPr>
        <a:xfrm rot="19958860">
          <a:off x="846352" y="2053536"/>
          <a:ext cx="2557397" cy="19511"/>
        </a:xfrm>
        <a:custGeom>
          <a:avLst/>
          <a:gdLst/>
          <a:ahLst/>
          <a:cxnLst/>
          <a:rect l="0" t="0" r="0" b="0"/>
          <a:pathLst>
            <a:path>
              <a:moveTo>
                <a:pt x="0" y="9755"/>
              </a:moveTo>
              <a:lnTo>
                <a:pt x="2557397" y="97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550501-C268-4E05-B9FB-FB6E1C266381}">
      <dsp:nvSpPr>
        <dsp:cNvPr id="0" name=""/>
        <dsp:cNvSpPr/>
      </dsp:nvSpPr>
      <dsp:spPr>
        <a:xfrm rot="511529">
          <a:off x="975698" y="2976095"/>
          <a:ext cx="2464305" cy="19511"/>
        </a:xfrm>
        <a:custGeom>
          <a:avLst/>
          <a:gdLst/>
          <a:ahLst/>
          <a:cxnLst/>
          <a:rect l="0" t="0" r="0" b="0"/>
          <a:pathLst>
            <a:path>
              <a:moveTo>
                <a:pt x="0" y="9755"/>
              </a:moveTo>
              <a:lnTo>
                <a:pt x="2464305" y="97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0D5FC-BFB0-4413-9208-0367165FDAF2}">
      <dsp:nvSpPr>
        <dsp:cNvPr id="0" name=""/>
        <dsp:cNvSpPr/>
      </dsp:nvSpPr>
      <dsp:spPr>
        <a:xfrm rot="1959061">
          <a:off x="842062" y="3408268"/>
          <a:ext cx="1863612" cy="19511"/>
        </a:xfrm>
        <a:custGeom>
          <a:avLst/>
          <a:gdLst/>
          <a:ahLst/>
          <a:cxnLst/>
          <a:rect l="0" t="0" r="0" b="0"/>
          <a:pathLst>
            <a:path>
              <a:moveTo>
                <a:pt x="0" y="9755"/>
              </a:moveTo>
              <a:lnTo>
                <a:pt x="1863612" y="97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FE07F7-EF2A-48E9-B176-AEE10EEC56C3}">
      <dsp:nvSpPr>
        <dsp:cNvPr id="0" name=""/>
        <dsp:cNvSpPr/>
      </dsp:nvSpPr>
      <dsp:spPr>
        <a:xfrm rot="2951380">
          <a:off x="870744" y="3178508"/>
          <a:ext cx="504513" cy="19511"/>
        </a:xfrm>
        <a:custGeom>
          <a:avLst/>
          <a:gdLst/>
          <a:ahLst/>
          <a:cxnLst/>
          <a:rect l="0" t="0" r="0" b="0"/>
          <a:pathLst>
            <a:path>
              <a:moveTo>
                <a:pt x="0" y="9755"/>
              </a:moveTo>
              <a:lnTo>
                <a:pt x="504513" y="97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796DCE-6579-4753-A3AE-995D8411FB15}">
      <dsp:nvSpPr>
        <dsp:cNvPr id="0" name=""/>
        <dsp:cNvSpPr/>
      </dsp:nvSpPr>
      <dsp:spPr>
        <a:xfrm rot="1285096">
          <a:off x="863218" y="3515541"/>
          <a:ext cx="3651742" cy="19511"/>
        </a:xfrm>
        <a:custGeom>
          <a:avLst/>
          <a:gdLst/>
          <a:ahLst/>
          <a:cxnLst/>
          <a:rect l="0" t="0" r="0" b="0"/>
          <a:pathLst>
            <a:path>
              <a:moveTo>
                <a:pt x="0" y="9755"/>
              </a:moveTo>
              <a:lnTo>
                <a:pt x="3651742" y="97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C63B94-8377-44AD-83EC-1C391B73DD9E}">
      <dsp:nvSpPr>
        <dsp:cNvPr id="0" name=""/>
        <dsp:cNvSpPr/>
      </dsp:nvSpPr>
      <dsp:spPr>
        <a:xfrm rot="21337735">
          <a:off x="984408" y="2613211"/>
          <a:ext cx="3372625" cy="19511"/>
        </a:xfrm>
        <a:custGeom>
          <a:avLst/>
          <a:gdLst/>
          <a:ahLst/>
          <a:cxnLst/>
          <a:rect l="0" t="0" r="0" b="0"/>
          <a:pathLst>
            <a:path>
              <a:moveTo>
                <a:pt x="0" y="9755"/>
              </a:moveTo>
              <a:lnTo>
                <a:pt x="3372625" y="97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34719A-7289-4FB2-971D-FCB28443BCA3}">
      <dsp:nvSpPr>
        <dsp:cNvPr id="0" name=""/>
        <dsp:cNvSpPr/>
      </dsp:nvSpPr>
      <dsp:spPr>
        <a:xfrm rot="21338374">
          <a:off x="987313" y="2689231"/>
          <a:ext cx="1382239" cy="19511"/>
        </a:xfrm>
        <a:custGeom>
          <a:avLst/>
          <a:gdLst/>
          <a:ahLst/>
          <a:cxnLst/>
          <a:rect l="0" t="0" r="0" b="0"/>
          <a:pathLst>
            <a:path>
              <a:moveTo>
                <a:pt x="0" y="9755"/>
              </a:moveTo>
              <a:lnTo>
                <a:pt x="1382239" y="97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B136D6-5209-4EBF-8D1C-A03CAB161927}">
      <dsp:nvSpPr>
        <dsp:cNvPr id="0" name=""/>
        <dsp:cNvSpPr/>
      </dsp:nvSpPr>
      <dsp:spPr>
        <a:xfrm rot="20691085">
          <a:off x="940024" y="2326683"/>
          <a:ext cx="2836934" cy="19511"/>
        </a:xfrm>
        <a:custGeom>
          <a:avLst/>
          <a:gdLst/>
          <a:ahLst/>
          <a:cxnLst/>
          <a:rect l="0" t="0" r="0" b="0"/>
          <a:pathLst>
            <a:path>
              <a:moveTo>
                <a:pt x="0" y="9755"/>
              </a:moveTo>
              <a:lnTo>
                <a:pt x="2836934" y="97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65DBBC-10FA-49FB-B693-A31C307EDDB6}">
      <dsp:nvSpPr>
        <dsp:cNvPr id="0" name=""/>
        <dsp:cNvSpPr/>
      </dsp:nvSpPr>
      <dsp:spPr>
        <a:xfrm rot="19931179">
          <a:off x="914916" y="2338237"/>
          <a:ext cx="1287919" cy="19511"/>
        </a:xfrm>
        <a:custGeom>
          <a:avLst/>
          <a:gdLst/>
          <a:ahLst/>
          <a:cxnLst/>
          <a:rect l="0" t="0" r="0" b="0"/>
          <a:pathLst>
            <a:path>
              <a:moveTo>
                <a:pt x="0" y="9755"/>
              </a:moveTo>
              <a:lnTo>
                <a:pt x="1287919" y="97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BB5D1D-53E4-424F-8336-7432ABBCC396}">
      <dsp:nvSpPr>
        <dsp:cNvPr id="0" name=""/>
        <dsp:cNvSpPr/>
      </dsp:nvSpPr>
      <dsp:spPr>
        <a:xfrm rot="19333107">
          <a:off x="682056" y="1684256"/>
          <a:ext cx="2931182" cy="19511"/>
        </a:xfrm>
        <a:custGeom>
          <a:avLst/>
          <a:gdLst/>
          <a:ahLst/>
          <a:cxnLst/>
          <a:rect l="0" t="0" r="0" b="0"/>
          <a:pathLst>
            <a:path>
              <a:moveTo>
                <a:pt x="0" y="9755"/>
              </a:moveTo>
              <a:lnTo>
                <a:pt x="2931182" y="97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1ADB31-418B-4038-8F46-8F4159E37DC6}">
      <dsp:nvSpPr>
        <dsp:cNvPr id="0" name=""/>
        <dsp:cNvSpPr/>
      </dsp:nvSpPr>
      <dsp:spPr>
        <a:xfrm rot="18121290">
          <a:off x="503171" y="1807808"/>
          <a:ext cx="1705483" cy="19511"/>
        </a:xfrm>
        <a:custGeom>
          <a:avLst/>
          <a:gdLst/>
          <a:ahLst/>
          <a:cxnLst/>
          <a:rect l="0" t="0" r="0" b="0"/>
          <a:pathLst>
            <a:path>
              <a:moveTo>
                <a:pt x="0" y="9755"/>
              </a:moveTo>
              <a:lnTo>
                <a:pt x="1705483" y="97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DC540F-8EF8-44CA-B08B-CC995555E94D}">
      <dsp:nvSpPr>
        <dsp:cNvPr id="0" name=""/>
        <dsp:cNvSpPr/>
      </dsp:nvSpPr>
      <dsp:spPr>
        <a:xfrm>
          <a:off x="902578" y="2347521"/>
          <a:ext cx="928677" cy="65964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5FF82E-94EB-4412-A54C-53C48D4347AB}">
      <dsp:nvSpPr>
        <dsp:cNvPr id="0" name=""/>
        <dsp:cNvSpPr/>
      </dsp:nvSpPr>
      <dsp:spPr>
        <a:xfrm>
          <a:off x="1244400" y="157408"/>
          <a:ext cx="1695960" cy="96509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>
                  <a:lumMod val="75000"/>
                </a:schemeClr>
              </a:solidFill>
            </a:rPr>
            <a:t>Трудовые отношения,</a:t>
          </a:r>
          <a:r>
            <a:rPr lang="en-US" sz="1000" b="1" kern="1200" dirty="0" smtClean="0">
              <a:solidFill>
                <a:schemeClr val="tx1">
                  <a:lumMod val="75000"/>
                </a:schemeClr>
              </a:solidFill>
            </a:rPr>
            <a:t> HR-</a:t>
          </a:r>
          <a:r>
            <a:rPr lang="ru-RU" sz="1000" b="1" kern="1200" dirty="0" smtClean="0">
              <a:solidFill>
                <a:schemeClr val="tx1">
                  <a:lumMod val="75000"/>
                </a:schemeClr>
              </a:solidFill>
            </a:rPr>
            <a:t>политика</a:t>
          </a:r>
          <a:endParaRPr lang="ru-RU" sz="1000" b="1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1492768" y="298742"/>
        <a:ext cx="1199224" cy="682422"/>
      </dsp:txXfrm>
    </dsp:sp>
    <dsp:sp modelId="{D4E8148C-8282-4577-9B82-2C268D5A6C28}">
      <dsp:nvSpPr>
        <dsp:cNvPr id="0" name=""/>
        <dsp:cNvSpPr/>
      </dsp:nvSpPr>
      <dsp:spPr>
        <a:xfrm>
          <a:off x="2801887" y="963"/>
          <a:ext cx="1964701" cy="84884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>
                  <a:lumMod val="75000"/>
                </a:schemeClr>
              </a:solidFill>
            </a:rPr>
            <a:t>Здоровье и безопасность на рабочем месте</a:t>
          </a:r>
          <a:endParaRPr lang="ru-RU" sz="1000" b="1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3089611" y="125274"/>
        <a:ext cx="1389253" cy="600225"/>
      </dsp:txXfrm>
    </dsp:sp>
    <dsp:sp modelId="{08581EB3-F34C-49C6-9EF6-D6BBED487F55}">
      <dsp:nvSpPr>
        <dsp:cNvPr id="0" name=""/>
        <dsp:cNvSpPr/>
      </dsp:nvSpPr>
      <dsp:spPr>
        <a:xfrm>
          <a:off x="1887576" y="1214867"/>
          <a:ext cx="1766489" cy="98754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>
                  <a:lumMod val="75000"/>
                </a:schemeClr>
              </a:solidFill>
            </a:rPr>
            <a:t>Экологические аспекты</a:t>
          </a:r>
          <a:endParaRPr lang="ru-RU" sz="1000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2146272" y="1359489"/>
        <a:ext cx="1249097" cy="698296"/>
      </dsp:txXfrm>
    </dsp:sp>
    <dsp:sp modelId="{242FDBA2-C602-465D-9265-2E715B8A4D96}">
      <dsp:nvSpPr>
        <dsp:cNvPr id="0" name=""/>
        <dsp:cNvSpPr/>
      </dsp:nvSpPr>
      <dsp:spPr>
        <a:xfrm>
          <a:off x="3638551" y="1134758"/>
          <a:ext cx="1978181" cy="11747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>
                  <a:lumMod val="75000"/>
                </a:schemeClr>
              </a:solidFill>
            </a:rPr>
            <a:t>Системы управления</a:t>
          </a:r>
          <a:endParaRPr lang="ru-RU" sz="1000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3928249" y="1306789"/>
        <a:ext cx="1398785" cy="830641"/>
      </dsp:txXfrm>
    </dsp:sp>
    <dsp:sp modelId="{349E076C-0C7F-44A5-9341-E1FDCBDFF383}">
      <dsp:nvSpPr>
        <dsp:cNvPr id="0" name=""/>
        <dsp:cNvSpPr/>
      </dsp:nvSpPr>
      <dsp:spPr>
        <a:xfrm>
          <a:off x="2358491" y="2098731"/>
          <a:ext cx="1799576" cy="9595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>
                  <a:lumMod val="75000"/>
                </a:schemeClr>
              </a:solidFill>
            </a:rPr>
            <a:t>Соц. инвестиции Корпоративная благотворительность </a:t>
          </a:r>
          <a:endParaRPr lang="ru-RU" sz="1000" b="1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2622033" y="2239258"/>
        <a:ext cx="1272492" cy="678527"/>
      </dsp:txXfrm>
    </dsp:sp>
    <dsp:sp modelId="{5C36C93C-C071-4701-84CA-61ACA6AA95E2}">
      <dsp:nvSpPr>
        <dsp:cNvPr id="0" name=""/>
        <dsp:cNvSpPr/>
      </dsp:nvSpPr>
      <dsp:spPr>
        <a:xfrm>
          <a:off x="4345986" y="1924005"/>
          <a:ext cx="1638109" cy="101660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>
                  <a:lumMod val="75000"/>
                </a:schemeClr>
              </a:solidFill>
            </a:rPr>
            <a:t> Процессы отчетности</a:t>
          </a:r>
        </a:p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>
                  <a:lumMod val="75000"/>
                </a:schemeClr>
              </a:solidFill>
            </a:rPr>
            <a:t>Взаимодействие</a:t>
          </a:r>
        </a:p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>
                  <a:lumMod val="75000"/>
                </a:schemeClr>
              </a:solidFill>
            </a:rPr>
            <a:t> с ЗС </a:t>
          </a:r>
        </a:p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4585882" y="2072883"/>
        <a:ext cx="1158317" cy="718846"/>
      </dsp:txXfrm>
    </dsp:sp>
    <dsp:sp modelId="{B58E0F91-4058-4633-8884-ACE8CB651F27}">
      <dsp:nvSpPr>
        <dsp:cNvPr id="0" name=""/>
        <dsp:cNvSpPr/>
      </dsp:nvSpPr>
      <dsp:spPr>
        <a:xfrm>
          <a:off x="4246102" y="3947489"/>
          <a:ext cx="1773697" cy="107289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</a:rPr>
            <a:t>Деловая этика, предотвращение коррупции</a:t>
          </a:r>
          <a:endParaRPr lang="ru-RU" sz="1000" b="1" kern="1200" dirty="0">
            <a:solidFill>
              <a:srgbClr val="002060"/>
            </a:solidFill>
          </a:endParaRPr>
        </a:p>
      </dsp:txBody>
      <dsp:txXfrm>
        <a:off x="4505854" y="4104610"/>
        <a:ext cx="1254193" cy="758650"/>
      </dsp:txXfrm>
    </dsp:sp>
    <dsp:sp modelId="{2FC6AC76-96A9-42CC-AB8A-772D22B5A40A}">
      <dsp:nvSpPr>
        <dsp:cNvPr id="0" name=""/>
        <dsp:cNvSpPr/>
      </dsp:nvSpPr>
      <dsp:spPr>
        <a:xfrm>
          <a:off x="683680" y="3347720"/>
          <a:ext cx="1918799" cy="8856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Ответственность в цепочке поставок</a:t>
          </a:r>
          <a:endParaRPr lang="ru-RU" sz="1000" b="1" kern="1200" dirty="0"/>
        </a:p>
      </dsp:txBody>
      <dsp:txXfrm>
        <a:off x="964682" y="3477425"/>
        <a:ext cx="1356795" cy="626271"/>
      </dsp:txXfrm>
    </dsp:sp>
    <dsp:sp modelId="{8116D096-1A50-406E-BE98-7A47FF3EC06C}">
      <dsp:nvSpPr>
        <dsp:cNvPr id="0" name=""/>
        <dsp:cNvSpPr/>
      </dsp:nvSpPr>
      <dsp:spPr>
        <a:xfrm>
          <a:off x="2252433" y="3772763"/>
          <a:ext cx="1897093" cy="111945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Права человека в аспекте предпринимательской деятельности</a:t>
          </a:r>
          <a:endParaRPr lang="ru-RU" sz="1000" b="1" kern="1200" dirty="0"/>
        </a:p>
      </dsp:txBody>
      <dsp:txXfrm>
        <a:off x="2530256" y="3936703"/>
        <a:ext cx="1341447" cy="791575"/>
      </dsp:txXfrm>
    </dsp:sp>
    <dsp:sp modelId="{A2295059-C2F3-414A-9C8E-661ECCB6E51E}">
      <dsp:nvSpPr>
        <dsp:cNvPr id="0" name=""/>
        <dsp:cNvSpPr/>
      </dsp:nvSpPr>
      <dsp:spPr>
        <a:xfrm>
          <a:off x="3391240" y="2811929"/>
          <a:ext cx="1854370" cy="98061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>
                  <a:lumMod val="75000"/>
                </a:schemeClr>
              </a:solidFill>
            </a:rPr>
            <a:t>Качество продукции,  потребители</a:t>
          </a:r>
          <a:endParaRPr lang="ru-RU" sz="1000" b="1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3662806" y="2955537"/>
        <a:ext cx="1311238" cy="693402"/>
      </dsp:txXfrm>
    </dsp:sp>
    <dsp:sp modelId="{E5B06DA0-751E-46E9-9941-8DFE21E2215B}">
      <dsp:nvSpPr>
        <dsp:cNvPr id="0" name=""/>
        <dsp:cNvSpPr/>
      </dsp:nvSpPr>
      <dsp:spPr>
        <a:xfrm>
          <a:off x="2929830" y="679390"/>
          <a:ext cx="1978005" cy="9119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>
                  <a:lumMod val="75000"/>
                </a:schemeClr>
              </a:solidFill>
            </a:rPr>
            <a:t>Экономическое воздействие</a:t>
          </a:r>
          <a:endParaRPr lang="ru-RU" sz="1000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3219502" y="812945"/>
        <a:ext cx="1398661" cy="6448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F0179-3DCA-411B-87BE-ADBC0AEEBAB5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0BD83-7F83-4D12-B871-D9E0DF7FA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47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79A84-B8E4-4734-8720-60D1C7BB399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070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70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617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165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233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A7759-9FFF-4524-903C-D4877240CBB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531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248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951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146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429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261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537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6410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514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965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791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819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2710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6661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7006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8466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649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8571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173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401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0559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8433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0750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F9CCB-45F3-4E40-B9C1-5A46577F88C2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475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012AA8-6D43-4858-963B-478019FADEE6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C080D1C-A855-4BBD-B217-7C9459E18C68}" type="slidenum">
              <a:rPr lang="ru-RU" altLang="ru-RU" sz="1200" smtClean="0">
                <a:latin typeface="Times New Roman" pitchFamily="18" charset="0"/>
              </a:rPr>
              <a:pPr/>
              <a:t>8</a:t>
            </a:fld>
            <a:endParaRPr lang="ru-RU" alt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00E85-71B9-4857-920C-26638BCBC64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91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F9CCB-45F3-4E40-B9C1-5A46577F88C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475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306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0BD83-7F83-4D12-B871-D9E0DF7FA53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254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F63A66-FD7B-4466-BD13-1354ADB60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6AFE582-F472-4EF7-9C0D-0F8BFF6F7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9EBBFEF-E80C-451F-ACCC-58B00502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0B20D-48BA-4C07-8F48-40AF1511A06A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D5D0E4-63B7-4B5A-A17E-6D917924B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0CBD21A-C3FA-4566-9549-606506725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856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C42E1A-1571-45AC-B862-49DB1B17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1A6032D-032A-4E79-95B2-F72EA9DD0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27E08DF-1B57-49E8-BBA2-5F9189E0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59EC-145F-443F-A7A4-628079716F80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CA3E324-3BAC-485B-9922-FDAD081D2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F019F76-978E-42A3-BF1F-AC6F03B6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8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9EB8399-328D-4D8F-8C65-4D1DAE8F4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5A708FF-33DA-4DE4-8DD3-AB807897C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7BBE630-D595-437C-8EC6-4859860DD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A5C93-07C2-4F66-A321-A1FBD6A4577C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E5F3DFC-017B-418A-BB6D-D2F9D92C5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D1D7E66-62C0-4E57-BEE4-9FCDDF0A4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3330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1F3863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5" dirty="0"/>
              <a:t>Рейтинг</a:t>
            </a:r>
            <a:r>
              <a:rPr spc="-35" dirty="0"/>
              <a:t> </a:t>
            </a:r>
            <a:r>
              <a:rPr spc="-10" dirty="0"/>
              <a:t>ЦУР</a:t>
            </a:r>
            <a:r>
              <a:rPr spc="-25" dirty="0"/>
              <a:t> </a:t>
            </a:r>
            <a:r>
              <a:rPr dirty="0"/>
              <a:t>2021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6293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1F3863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5" dirty="0"/>
              <a:t>Рейтинг</a:t>
            </a:r>
            <a:r>
              <a:rPr spc="-35" dirty="0"/>
              <a:t> </a:t>
            </a:r>
            <a:r>
              <a:rPr spc="-10" dirty="0"/>
              <a:t>ЦУР</a:t>
            </a:r>
            <a:r>
              <a:rPr spc="-25" dirty="0"/>
              <a:t> </a:t>
            </a:r>
            <a:r>
              <a:rPr dirty="0"/>
              <a:t>2021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6451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784678-4DF9-4305-BDA8-597EB1F9C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17681CB-7028-4D82-A88D-EEFD6A18C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7F04A77-FD0E-450A-91B1-3A2C15C96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EC421-9736-43F7-8498-E1C3A8376EE7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62A9270-10F4-4AC4-96A5-617611378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51E75C-1169-4B51-AA15-F6BE6B06C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472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DA30D2-95C2-4C3A-B52B-576B2913A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7CEF3C7-B732-4178-8037-844114D28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58592E0-5687-42A8-8044-FE1ACEDF2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D8BF1-4297-4160-99A7-61C8C040002B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7C01836-A3AA-474D-B5DC-806776F48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F0A1082-204E-4992-B984-0C43E372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29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D77F7B-5CAC-4017-AB7D-C14C769B6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359896F-78D1-4B3E-8C0A-B26613EF6E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07AAE0A-6733-43A7-8947-F134B3D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13985F6-C6F8-49AD-A6F6-E7F8615AC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9153-38D7-4FB3-B3D5-D9A05529F59F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C94353B-1C80-4CDD-B71F-7EAB49456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A56A6DB-2A61-4E58-AE5F-ADB702B6E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810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C619E9-241C-4F90-A09A-8D7414407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FC4AD8E-CDFE-46BA-8420-5A1BA410B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B113D5B-2D45-4570-9F81-AA8F351DF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09BEEDF1-2F14-40D6-B84D-D87A9C186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26E643E-2B6F-431C-8F48-1A8C57909F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41E350C-7EF7-4658-8EE5-C14E9FC23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C944-B678-4106-BE12-C06CEE7BEE7C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9B9B7D31-12D3-49E0-B4CC-1AF1D2A03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C1B2C717-9A51-4836-B183-BB8E6A92E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494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83D567-ACD5-44C6-B5F7-150FAF4D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BC7791B-3631-45E1-9508-0E65DB1C7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7910-D0A6-40B2-9E5C-ACA770A17CF7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2C4C819-CF43-4F16-9BF4-FC946E02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37E00C9-898D-42F2-A90C-727ED295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7826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E7CBCFFE-6CCC-4F22-AFD3-33BA1466B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1F89-5E61-4321-96C1-A22DC62A347C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DFE2AD5-E377-4A74-A5F7-56A215DD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0DADA97-85EB-4909-87AC-12AD8C220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0132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507EF2-4414-4AE3-A350-E5074099A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2040434-0DF5-48B0-8236-F508E8461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0770E92-98F7-487F-9403-0A6E55A0A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EA64B40-1835-41A6-8AC8-99189A255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AFC03-B777-4F21-AD72-A883B2FE1C1C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758697C-6A32-45B6-9DF5-EAEDE37BA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756B417-93AB-4D53-AC09-0B86D8393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432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F450E5-118A-425F-B01E-EDFFE030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4ACDA8C0-22A2-4EB4-8346-F121AB02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A3BFC20-A4BC-4146-8CF3-249C4BFB3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F72EDE5-037D-433F-B056-736C13A19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9C8F-A499-4C69-BAFF-A5BCCB6B8E63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0ABDDDC-0CC1-480B-9F56-D39F81FA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90AA7E8-2B59-4898-9521-522014067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814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7D9A70-1FB4-4B8C-8867-5D228E3F9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FE878C0-8CEF-4E1C-A873-461B2FF29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1A9E1F4-B424-407F-A267-3305F5F89D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EBACE-356A-41A3-A28A-69D8B0E01D39}" type="datetime1">
              <a:rPr lang="ru-RU" smtClean="0"/>
              <a:t>25.01.2023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8D5F4FE-A355-447B-AA55-CE657A415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CBD0C3C-1A8E-48CF-A637-8512FDC68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8A838-FA7F-4410-BD38-70905F6869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097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portingexchange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://reportingexchange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aex-a.ru/ratings/raex-600/2021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hyperlink" Target="http://&#1088;&#1089;&#1087;&#1087;.&#1088;&#1092;/simplepage/472" TargetMode="External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jpeg"/><Relationship Id="rId5" Type="http://schemas.openxmlformats.org/officeDocument/2006/relationships/image" Target="../media/image21.jp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ex.com/ru/index/MRRT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moex.com/ru/index/MRSV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global.com/esg/score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p.net/en/companies/companies-scores" TargetMode="External"/><Relationship Id="rId5" Type="http://schemas.openxmlformats.org/officeDocument/2006/relationships/hyperlink" Target="https://www.msci.com/web/msci/esg-ratings" TargetMode="External"/><Relationship Id="rId4" Type="http://schemas.openxmlformats.org/officeDocument/2006/relationships/hyperlink" Target="https://www.sustainalytics.com/esg-ratings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markets.cmegroup.com/16235/why-esg-is-outperforming-the-sp-500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pwc.lu/en/sustainable-finance/docs/pwc-esg-report-the-growth-opportunity-of-the-century.pdf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investfunds.ru/funds/6227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hyperlink" Target="https://www.moex.com/ru/index/MRSV" TargetMode="External"/><Relationship Id="rId18" Type="http://schemas.openxmlformats.org/officeDocument/2006/relationships/image" Target="../media/image25.pn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12" Type="http://schemas.openxmlformats.org/officeDocument/2006/relationships/hyperlink" Target="https://www.moex.com/ru/index/MRRT" TargetMode="External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hyperlink" Target="http://&#1088;&#1089;&#1087;&#1087;.&#1088;&#1092;/activity/social/" TargetMode="External"/><Relationship Id="rId5" Type="http://schemas.openxmlformats.org/officeDocument/2006/relationships/hyperlink" Target="https://www.reportingexchange.com/" TargetMode="External"/><Relationship Id="rId15" Type="http://schemas.openxmlformats.org/officeDocument/2006/relationships/image" Target="../media/image28.jpeg"/><Relationship Id="rId10" Type="http://schemas.openxmlformats.org/officeDocument/2006/relationships/hyperlink" Target="http://interfax-/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hyperlink" Target="http://www.wwf.ru/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portingexchange.com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spp.ru/" TargetMode="External"/><Relationship Id="rId2" Type="http://schemas.openxmlformats.org/officeDocument/2006/relationships/hyperlink" Target="http://&#1088;&#1089;&#1087;&#1087;.&#1088;&#1092;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38.png"/><Relationship Id="rId1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0.pn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ABAA1A5A-48B2-6A44-A507-595A3B72D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64"/>
            <a:ext cx="12192000" cy="6854430"/>
          </a:xfrm>
          <a:prstGeom prst="rect">
            <a:avLst/>
          </a:prstGeom>
          <a:ln>
            <a:noFill/>
          </a:ln>
        </p:spPr>
      </p:pic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8A8FBC7A-84E8-4A46-97A4-707588FECA02}"/>
              </a:ext>
            </a:extLst>
          </p:cNvPr>
          <p:cNvSpPr txBox="1">
            <a:spLocks/>
          </p:cNvSpPr>
          <p:nvPr/>
        </p:nvSpPr>
        <p:spPr>
          <a:xfrm>
            <a:off x="2410994" y="4145794"/>
            <a:ext cx="9108400" cy="17432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b="1" cap="all" dirty="0">
              <a:solidFill>
                <a:srgbClr val="FFC000"/>
              </a:solidFill>
            </a:endParaRPr>
          </a:p>
          <a:p>
            <a:endParaRPr lang="ru-RU" sz="1800" b="1" cap="all" dirty="0">
              <a:solidFill>
                <a:srgbClr val="FFC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E2F92E4-B5B3-40C2-86B6-BBBCD0150FD1}"/>
              </a:ext>
            </a:extLst>
          </p:cNvPr>
          <p:cNvSpPr/>
          <p:nvPr/>
        </p:nvSpPr>
        <p:spPr>
          <a:xfrm>
            <a:off x="2844800" y="6075829"/>
            <a:ext cx="9347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cap="all" dirty="0" smtClean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1600" b="1" cap="all" dirty="0" smtClean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dirty="0">
              <a:solidFill>
                <a:srgbClr val="007E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4F7EA9A-5236-483D-BDCE-D4C319763F4A}"/>
              </a:ext>
            </a:extLst>
          </p:cNvPr>
          <p:cNvSpPr txBox="1"/>
          <p:nvPr/>
        </p:nvSpPr>
        <p:spPr>
          <a:xfrm>
            <a:off x="1600200" y="1983487"/>
            <a:ext cx="9778999" cy="49039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1600" kern="1400" cap="all" spc="25" baseline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2000" b="1" kern="1400" cap="all" spc="25" baseline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Инструменты независимой оценки компаний:</a:t>
            </a:r>
          </a:p>
          <a:p>
            <a:pPr algn="ctr"/>
            <a:r>
              <a:rPr lang="en-US" sz="2000" b="1" kern="1400" cap="all" spc="2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ESG-</a:t>
            </a:r>
            <a:r>
              <a:rPr lang="ru-RU" sz="2000" b="1" kern="1400" cap="all" spc="2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индексы и  рейтинги </a:t>
            </a:r>
          </a:p>
          <a:p>
            <a:pPr algn="ctr"/>
            <a:endParaRPr lang="ru-RU" sz="2000" b="1" kern="1400" cap="all" spc="25" baseline="0" dirty="0" smtClean="0">
              <a:solidFill>
                <a:srgbClr val="007E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kern="1400" cap="all" spc="25" dirty="0" smtClean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Индексы </a:t>
            </a:r>
            <a:r>
              <a:rPr lang="ru-RU" sz="2000" b="1" kern="1400" cap="all" spc="25" baseline="0" dirty="0" smtClean="0">
                <a:solidFill>
                  <a:srgbClr val="007E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РСПП </a:t>
            </a:r>
            <a:r>
              <a:rPr lang="ru-RU" sz="2000" b="1" kern="1400" cap="all" spc="25" baseline="0" dirty="0">
                <a:solidFill>
                  <a:srgbClr val="007E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области </a:t>
            </a:r>
            <a:r>
              <a:rPr lang="ru-RU" sz="2000" b="1" kern="1400" cap="all" spc="25" baseline="0" dirty="0" smtClean="0">
                <a:solidFill>
                  <a:srgbClr val="007E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устойчивого</a:t>
            </a:r>
            <a:r>
              <a:rPr lang="en-US" sz="2000" b="1" kern="1400" cap="all" spc="25" baseline="0" dirty="0" smtClean="0">
                <a:solidFill>
                  <a:srgbClr val="007E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kern="1400" cap="all" spc="25" baseline="0" dirty="0" smtClean="0">
                <a:solidFill>
                  <a:srgbClr val="007E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endParaRPr lang="ru-RU" b="1" kern="1400" cap="all" spc="25" dirty="0" smtClean="0">
              <a:solidFill>
                <a:srgbClr val="007E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kern="1400" cap="all" spc="25" baseline="0" dirty="0" smtClean="0">
              <a:solidFill>
                <a:srgbClr val="007E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0684" indent="0">
              <a:lnSpc>
                <a:spcPts val="2320"/>
              </a:lnSpc>
              <a:spcBef>
                <a:spcPts val="8050"/>
              </a:spcBef>
            </a:pPr>
            <a:r>
              <a:rPr lang="ru" sz="1600" b="1" dirty="0" smtClean="0">
                <a:solidFill>
                  <a:schemeClr val="tx2"/>
                </a:solidFill>
              </a:rPr>
              <a:t>                                                                                                                                 </a:t>
            </a:r>
            <a:r>
              <a:rPr lang="ru" sz="1600" b="1" dirty="0" smtClean="0">
                <a:solidFill>
                  <a:srgbClr val="002060"/>
                </a:solidFill>
              </a:rPr>
              <a:t>Елена </a:t>
            </a:r>
            <a:r>
              <a:rPr lang="ru" sz="1600" b="1" dirty="0">
                <a:solidFill>
                  <a:srgbClr val="002060"/>
                </a:solidFill>
              </a:rPr>
              <a:t>Феоктистова</a:t>
            </a:r>
          </a:p>
          <a:p>
            <a:pPr indent="0">
              <a:lnSpc>
                <a:spcPts val="1920"/>
              </a:lnSpc>
              <a:spcAft>
                <a:spcPts val="490"/>
              </a:spcAft>
            </a:pPr>
            <a:r>
              <a:rPr lang="ru" sz="1600" b="1" dirty="0" smtClean="0">
                <a:solidFill>
                  <a:srgbClr val="002060"/>
                </a:solidFill>
              </a:rPr>
              <a:t>                                                                                                                     Управляющий </a:t>
            </a:r>
            <a:r>
              <a:rPr lang="ru" sz="1600" b="1" dirty="0">
                <a:solidFill>
                  <a:srgbClr val="002060"/>
                </a:solidFill>
              </a:rPr>
              <a:t>директор по корпоративной</a:t>
            </a:r>
          </a:p>
          <a:p>
            <a:pPr indent="0">
              <a:lnSpc>
                <a:spcPts val="1920"/>
              </a:lnSpc>
              <a:spcAft>
                <a:spcPts val="490"/>
              </a:spcAft>
            </a:pPr>
            <a:r>
              <a:rPr lang="ru" sz="1600" b="1" dirty="0">
                <a:solidFill>
                  <a:srgbClr val="002060"/>
                </a:solidFill>
              </a:rPr>
              <a:t> </a:t>
            </a:r>
            <a:r>
              <a:rPr lang="ru" sz="1600" b="1" dirty="0" smtClean="0">
                <a:solidFill>
                  <a:srgbClr val="002060"/>
                </a:solidFill>
              </a:rPr>
              <a:t>                                                                                                                    ответственности</a:t>
            </a:r>
            <a:r>
              <a:rPr lang="ru" sz="1600" b="1" dirty="0">
                <a:solidFill>
                  <a:srgbClr val="002060"/>
                </a:solidFill>
              </a:rPr>
              <a:t>, устойчивому развитию </a:t>
            </a:r>
          </a:p>
          <a:p>
            <a:pPr indent="0">
              <a:lnSpc>
                <a:spcPts val="1920"/>
              </a:lnSpc>
              <a:spcAft>
                <a:spcPts val="490"/>
              </a:spcAft>
            </a:pPr>
            <a:r>
              <a:rPr lang="ru" sz="1600" b="1" dirty="0" smtClean="0">
                <a:solidFill>
                  <a:srgbClr val="002060"/>
                </a:solidFill>
              </a:rPr>
              <a:t>              					                  и </a:t>
            </a:r>
            <a:r>
              <a:rPr lang="ru" sz="1600" b="1" dirty="0">
                <a:solidFill>
                  <a:srgbClr val="002060"/>
                </a:solidFill>
              </a:rPr>
              <a:t>социальному предпринимательству </a:t>
            </a:r>
            <a:r>
              <a:rPr lang="ru" sz="1600" b="1" dirty="0" smtClean="0">
                <a:solidFill>
                  <a:srgbClr val="002060"/>
                </a:solidFill>
              </a:rPr>
              <a:t>РСПП</a:t>
            </a:r>
          </a:p>
          <a:p>
            <a:pPr indent="0">
              <a:lnSpc>
                <a:spcPts val="1920"/>
              </a:lnSpc>
              <a:spcAft>
                <a:spcPts val="490"/>
              </a:spcAft>
            </a:pPr>
            <a:endParaRPr lang="ru" sz="1600" b="1" dirty="0">
              <a:solidFill>
                <a:schemeClr val="tx2"/>
              </a:solidFill>
            </a:endParaRPr>
          </a:p>
          <a:p>
            <a:endParaRPr lang="ru-RU" sz="1600" dirty="0" smtClean="0">
              <a:solidFill>
                <a:schemeClr val="bg1"/>
              </a:solidFill>
            </a:endParaRPr>
          </a:p>
          <a:p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3200" y="332657"/>
            <a:ext cx="10981365" cy="913825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                Наиболее востребованные стандарты отчетности </a:t>
            </a:r>
            <a:br>
              <a:rPr lang="ru-RU" sz="2400" b="1" dirty="0" smtClean="0"/>
            </a:br>
            <a:r>
              <a:rPr lang="ru-RU" sz="2400" b="1" dirty="0" smtClean="0"/>
              <a:t>                          </a:t>
            </a:r>
            <a:r>
              <a:rPr lang="ru-RU" sz="2400" dirty="0" smtClean="0"/>
              <a:t>(</a:t>
            </a:r>
            <a:r>
              <a:rPr lang="ru-RU" sz="2000" dirty="0" smtClean="0"/>
              <a:t>данные  по 61 бирже</a:t>
            </a:r>
            <a:r>
              <a:rPr lang="ru-RU" sz="2400" dirty="0" smtClean="0"/>
              <a:t>) 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28" y="1246482"/>
            <a:ext cx="11503123" cy="520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28" y="416780"/>
            <a:ext cx="769672" cy="62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41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015708308"/>
              </p:ext>
            </p:extLst>
          </p:nvPr>
        </p:nvGraphicFramePr>
        <p:xfrm>
          <a:off x="1295467" y="1316765"/>
          <a:ext cx="9697077" cy="453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7587" y="6021288"/>
            <a:ext cx="9313035" cy="55399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400" i="1" dirty="0" smtClean="0"/>
              <a:t>The </a:t>
            </a:r>
            <a:r>
              <a:rPr lang="en-US" sz="1400" i="1" dirty="0"/>
              <a:t>State of Play in Sustainability </a:t>
            </a:r>
            <a:r>
              <a:rPr lang="en-US" sz="1400" i="1" dirty="0" smtClean="0"/>
              <a:t>Assurance</a:t>
            </a:r>
            <a:r>
              <a:rPr lang="ru-RU" sz="1400" i="1" dirty="0" smtClean="0"/>
              <a:t> (исследование 2021, </a:t>
            </a:r>
            <a:r>
              <a:rPr lang="en-US" sz="1400" i="1" dirty="0" smtClean="0"/>
              <a:t>IFAC)</a:t>
            </a:r>
            <a:r>
              <a:rPr lang="ru-RU" sz="1400" i="1" dirty="0" smtClean="0"/>
              <a:t> </a:t>
            </a:r>
            <a:endParaRPr lang="en-US" sz="1400" i="1" dirty="0"/>
          </a:p>
          <a:p>
            <a:r>
              <a:rPr lang="en-US" sz="1400" i="1" dirty="0"/>
              <a:t>https://www.ifac.org/knowledge-gateway/contributing-global-economy/discussion/state-play-sustainability-assurance</a:t>
            </a:r>
            <a:endParaRPr lang="ru-RU" sz="1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57587" y="356659"/>
            <a:ext cx="9313035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Использование  систем нефинансовой отчетности</a:t>
            </a:r>
          </a:p>
        </p:txBody>
      </p:sp>
    </p:spTree>
    <p:extLst>
      <p:ext uri="{BB962C8B-B14F-4D97-AF65-F5344CB8AC3E}">
        <p14:creationId xmlns:p14="http://schemas.microsoft.com/office/powerpoint/2010/main" val="1042554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667" y="116632"/>
            <a:ext cx="11434993" cy="13010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Источники </a:t>
            </a:r>
            <a:r>
              <a:rPr lang="ru-RU" sz="2400" b="1" dirty="0">
                <a:solidFill>
                  <a:schemeClr val="tx2"/>
                </a:solidFill>
              </a:rPr>
              <a:t>информации для анализа ситуации в сфере </a:t>
            </a:r>
            <a:r>
              <a:rPr lang="ru-RU" sz="2400" b="1" dirty="0" smtClean="0">
                <a:solidFill>
                  <a:schemeClr val="tx2"/>
                </a:solidFill>
              </a:rPr>
              <a:t>отчетности,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инструменты оценки компаний на основе публичной  отчетности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349" y="1412776"/>
            <a:ext cx="11809312" cy="53285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 			</a:t>
            </a:r>
            <a:r>
              <a:rPr lang="ru-RU" b="1" i="1" dirty="0" smtClean="0">
                <a:solidFill>
                  <a:srgbClr val="C00000"/>
                </a:solidFill>
              </a:rPr>
              <a:t>Используемые инструменты независимой оценки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	 </a:t>
            </a:r>
            <a:r>
              <a:rPr lang="ru-RU" sz="2900" b="1" dirty="0" smtClean="0">
                <a:solidFill>
                  <a:srgbClr val="002060"/>
                </a:solidFill>
              </a:rPr>
              <a:t>Индексы  и рейтинги РСПП в области устойчивого развития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</a:rPr>
              <a:t>  </a:t>
            </a:r>
            <a:r>
              <a:rPr lang="ru-RU" sz="2200" b="1" dirty="0">
                <a:solidFill>
                  <a:srgbClr val="002060"/>
                </a:solidFill>
              </a:rPr>
              <a:t>	</a:t>
            </a: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Ответственность и открытость   и     Вектор </a:t>
            </a: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</a:rPr>
              <a:t>устойчивого </a:t>
            </a: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развития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    Рейтинг компаний по  интеграции ЦУР -2030</a:t>
            </a:r>
          </a:p>
          <a:p>
            <a:pPr marL="457200" lvl="1" indent="0">
              <a:buNone/>
            </a:pP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	</a:t>
            </a:r>
            <a:r>
              <a:rPr lang="ru-RU" sz="2900" b="1" dirty="0" smtClean="0">
                <a:solidFill>
                  <a:srgbClr val="002060"/>
                </a:solidFill>
              </a:rPr>
              <a:t>Общественное заверение публичных нефинансовых  отчетов компаний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	</a:t>
            </a:r>
          </a:p>
          <a:p>
            <a:pPr marL="400050" lvl="1" indent="0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            </a:t>
            </a:r>
            <a:r>
              <a:rPr lang="ru-RU" sz="2900" b="1" dirty="0" smtClean="0">
                <a:solidFill>
                  <a:srgbClr val="002060"/>
                </a:solidFill>
              </a:rPr>
              <a:t>Конкурсы отчетов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номинация в ежегодном Всероссийском конкурсе РСПП «Лидеры российского бизнеса: динамика, ответственность, устойчивость»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номинация в Ежегодном конкурсе годовых отчетов </a:t>
            </a:r>
            <a:r>
              <a:rPr lang="ru-RU" sz="2200" b="1" dirty="0" err="1" smtClean="0">
                <a:solidFill>
                  <a:schemeClr val="accent4">
                    <a:lumMod val="75000"/>
                  </a:schemeClr>
                </a:solidFill>
              </a:rPr>
              <a:t>МосБиржи</a:t>
            </a:r>
            <a:endParaRPr lang="ru-RU" sz="22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	</a:t>
            </a:r>
            <a:r>
              <a:rPr lang="ru-RU" sz="2900" b="1" dirty="0" smtClean="0">
                <a:solidFill>
                  <a:srgbClr val="002060"/>
                </a:solidFill>
              </a:rPr>
              <a:t>Анализ результатов других рейтингов и индексов в области УР –       	экологические, корпоративного управления, другие тематические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2060"/>
                </a:solidFill>
              </a:rPr>
              <a:t>			</a:t>
            </a:r>
            <a:r>
              <a:rPr lang="ru-RU" sz="2900" b="1" dirty="0" smtClean="0">
                <a:solidFill>
                  <a:srgbClr val="002060"/>
                </a:solidFill>
              </a:rPr>
              <a:t>    </a:t>
            </a:r>
            <a:r>
              <a:rPr lang="ru-RU" sz="3600" b="1" i="1" dirty="0" smtClean="0">
                <a:solidFill>
                  <a:srgbClr val="C00000"/>
                </a:solidFill>
              </a:rPr>
              <a:t>Базы данных, источники информации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	</a:t>
            </a:r>
            <a:r>
              <a:rPr lang="ru-RU" sz="2900" b="1" dirty="0" smtClean="0">
                <a:solidFill>
                  <a:srgbClr val="002060"/>
                </a:solidFill>
              </a:rPr>
              <a:t>Национальный Регистр корпоративных нефинансовых отчетов (РСПП)</a:t>
            </a:r>
          </a:p>
          <a:p>
            <a:pPr marL="0" indent="0">
              <a:buNone/>
            </a:pPr>
            <a:r>
              <a:rPr lang="ru-RU" sz="2900" b="1" dirty="0">
                <a:solidFill>
                  <a:srgbClr val="002060"/>
                </a:solidFill>
              </a:rPr>
              <a:t>	</a:t>
            </a:r>
            <a:r>
              <a:rPr lang="ru-RU" sz="2900" b="1" dirty="0" smtClean="0">
                <a:solidFill>
                  <a:srgbClr val="002060"/>
                </a:solidFill>
              </a:rPr>
              <a:t>корпоративные сайты,    аналитические</a:t>
            </a:r>
            <a:r>
              <a:rPr lang="ru-RU" sz="2900" dirty="0" smtClean="0">
                <a:solidFill>
                  <a:srgbClr val="002060"/>
                </a:solidFill>
              </a:rPr>
              <a:t> </a:t>
            </a:r>
            <a:r>
              <a:rPr lang="ru-RU" sz="2900" b="1" dirty="0" smtClean="0">
                <a:solidFill>
                  <a:srgbClr val="002060"/>
                </a:solidFill>
              </a:rPr>
              <a:t>обзоры</a:t>
            </a:r>
            <a:r>
              <a:rPr lang="ru-RU" sz="2900" dirty="0" smtClean="0">
                <a:solidFill>
                  <a:srgbClr val="002060"/>
                </a:solidFill>
              </a:rPr>
              <a:t> </a:t>
            </a:r>
            <a:r>
              <a:rPr lang="ru-RU" sz="2900" b="1" dirty="0" smtClean="0">
                <a:solidFill>
                  <a:srgbClr val="002060"/>
                </a:solidFill>
              </a:rPr>
              <a:t>корпоративной</a:t>
            </a:r>
            <a:r>
              <a:rPr lang="ru-RU" sz="2900" dirty="0" smtClean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900" dirty="0">
                <a:solidFill>
                  <a:srgbClr val="002060"/>
                </a:solidFill>
              </a:rPr>
              <a:t> </a:t>
            </a:r>
            <a:r>
              <a:rPr lang="ru-RU" sz="2900" dirty="0" smtClean="0">
                <a:solidFill>
                  <a:srgbClr val="002060"/>
                </a:solidFill>
              </a:rPr>
              <a:t>                  </a:t>
            </a:r>
            <a:r>
              <a:rPr lang="ru-RU" sz="2900" b="1" dirty="0" smtClean="0">
                <a:solidFill>
                  <a:srgbClr val="002060"/>
                </a:solidFill>
              </a:rPr>
              <a:t>нефинансовой отчетности (РСПП), результаты исследований</a:t>
            </a:r>
          </a:p>
          <a:p>
            <a:pPr marL="0" indent="0">
              <a:buNone/>
            </a:pPr>
            <a:r>
              <a:rPr lang="ru-RU" sz="2900" b="1" dirty="0" smtClean="0">
                <a:solidFill>
                  <a:srgbClr val="002060"/>
                </a:solidFill>
              </a:rPr>
              <a:t>     </a:t>
            </a:r>
            <a:r>
              <a:rPr lang="ru-RU" sz="2900" b="1" spc="-5" dirty="0" smtClean="0">
                <a:solidFill>
                  <a:srgbClr val="002060"/>
                </a:solidFill>
                <a:cs typeface="Trebuchet MS"/>
              </a:rPr>
              <a:t>            Международная </a:t>
            </a:r>
            <a:r>
              <a:rPr lang="ru-RU" sz="2900" b="1" spc="-5" dirty="0">
                <a:solidFill>
                  <a:srgbClr val="002060"/>
                </a:solidFill>
                <a:cs typeface="Trebuchet MS"/>
              </a:rPr>
              <a:t>база </a:t>
            </a:r>
            <a:r>
              <a:rPr lang="ru-RU" sz="2900" b="1" spc="-5" dirty="0" smtClean="0">
                <a:solidFill>
                  <a:srgbClr val="002060"/>
                </a:solidFill>
                <a:cs typeface="Trebuchet MS"/>
              </a:rPr>
              <a:t>данных</a:t>
            </a:r>
            <a:r>
              <a:rPr lang="ru-RU" sz="2900" dirty="0" smtClean="0"/>
              <a:t>– </a:t>
            </a:r>
            <a:r>
              <a:rPr lang="ru-RU" sz="2900" b="1" dirty="0" err="1">
                <a:solidFill>
                  <a:srgbClr val="002060"/>
                </a:solidFill>
              </a:rPr>
              <a:t>The</a:t>
            </a:r>
            <a:r>
              <a:rPr lang="ru-RU" sz="2900" b="1" dirty="0">
                <a:solidFill>
                  <a:srgbClr val="002060"/>
                </a:solidFill>
              </a:rPr>
              <a:t> </a:t>
            </a:r>
            <a:r>
              <a:rPr lang="ru-RU" sz="2900" b="1" dirty="0" err="1">
                <a:solidFill>
                  <a:srgbClr val="002060"/>
                </a:solidFill>
              </a:rPr>
              <a:t>Reporting</a:t>
            </a:r>
            <a:r>
              <a:rPr lang="ru-RU" sz="2900" b="1" dirty="0">
                <a:solidFill>
                  <a:srgbClr val="002060"/>
                </a:solidFill>
              </a:rPr>
              <a:t> </a:t>
            </a:r>
            <a:r>
              <a:rPr lang="ru-RU" sz="2900" b="1" dirty="0" err="1" smtClean="0">
                <a:solidFill>
                  <a:srgbClr val="002060"/>
                </a:solidFill>
              </a:rPr>
              <a:t>Exchange</a:t>
            </a:r>
            <a:r>
              <a:rPr lang="ru-RU" sz="2900" b="1" dirty="0" smtClean="0">
                <a:solidFill>
                  <a:srgbClr val="002060"/>
                </a:solidFill>
              </a:rPr>
              <a:t>  			</a:t>
            </a:r>
            <a:r>
              <a:rPr lang="ru-RU" sz="2600" b="1" dirty="0" smtClean="0">
                <a:solidFill>
                  <a:srgbClr val="002060"/>
                </a:solidFill>
              </a:rPr>
              <a:t>      	</a:t>
            </a:r>
            <a:r>
              <a:rPr lang="en-US" sz="2600" dirty="0" smtClean="0">
                <a:hlinkClick r:id="rId3"/>
              </a:rPr>
              <a:t>https</a:t>
            </a:r>
            <a:r>
              <a:rPr lang="en-US" sz="2600" dirty="0">
                <a:hlinkClick r:id="rId3"/>
              </a:rPr>
              <a:t>://</a:t>
            </a:r>
            <a:r>
              <a:rPr lang="en-US" sz="2600" dirty="0" smtClean="0">
                <a:hlinkClick r:id="rId3"/>
              </a:rPr>
              <a:t>www.reportingexchange.com</a:t>
            </a:r>
            <a:r>
              <a:rPr lang="ru-RU" sz="2600" dirty="0" smtClean="0"/>
              <a:t> 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300530" y="1743702"/>
            <a:ext cx="806052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300530" y="2638071"/>
            <a:ext cx="806052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300530" y="3152478"/>
            <a:ext cx="806052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424522" y="4139996"/>
            <a:ext cx="806052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351675" y="5034376"/>
            <a:ext cx="806052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0" y="88900"/>
            <a:ext cx="403026" cy="427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трелка вправо 9"/>
          <p:cNvSpPr/>
          <p:nvPr/>
        </p:nvSpPr>
        <p:spPr>
          <a:xfrm>
            <a:off x="351675" y="6022874"/>
            <a:ext cx="806052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305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кругленный прямоугольник 31"/>
          <p:cNvSpPr/>
          <p:nvPr/>
        </p:nvSpPr>
        <p:spPr>
          <a:xfrm>
            <a:off x="7014711" y="1574150"/>
            <a:ext cx="3441623" cy="1333184"/>
          </a:xfrm>
          <a:prstGeom prst="roundRect">
            <a:avLst>
              <a:gd name="adj" fmla="val 10000"/>
            </a:avLst>
          </a:prstGeom>
          <a:ln>
            <a:solidFill>
              <a:schemeClr val="accent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63934" y="86627"/>
            <a:ext cx="10283466" cy="12609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sz="2700" b="1" dirty="0">
                <a:solidFill>
                  <a:srgbClr val="002060"/>
                </a:solidFill>
              </a:rPr>
              <a:t>СЕМЕЙСТВО </a:t>
            </a:r>
            <a:r>
              <a:rPr lang="ru-RU" sz="2700" b="1" dirty="0" smtClean="0">
                <a:solidFill>
                  <a:srgbClr val="002060"/>
                </a:solidFill>
              </a:rPr>
              <a:t>ИНДЕКСОВ</a:t>
            </a:r>
            <a:r>
              <a:rPr lang="en-US" sz="2700" b="1" dirty="0" smtClean="0">
                <a:solidFill>
                  <a:srgbClr val="002060"/>
                </a:solidFill>
              </a:rPr>
              <a:t> </a:t>
            </a:r>
            <a:r>
              <a:rPr lang="ru-RU" sz="2700" b="1" dirty="0" smtClean="0">
                <a:solidFill>
                  <a:srgbClr val="002060"/>
                </a:solidFill>
              </a:rPr>
              <a:t>и рейтингов  </a:t>
            </a:r>
            <a:r>
              <a:rPr lang="ru-RU" sz="2700" b="1" dirty="0">
                <a:solidFill>
                  <a:srgbClr val="002060"/>
                </a:solidFill>
              </a:rPr>
              <a:t>УСТОЙЧИВОГО РАЗВИТИЯ </a:t>
            </a:r>
            <a:r>
              <a:rPr lang="ru-RU" sz="2700" b="1" dirty="0" smtClean="0"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РСПП </a:t>
            </a:r>
            <a:r>
              <a:rPr lang="ru-RU" sz="2700" b="1" dirty="0">
                <a:solidFill>
                  <a:srgbClr val="002060"/>
                </a:solidFill>
              </a:rPr>
              <a:t>и </a:t>
            </a:r>
            <a:r>
              <a:rPr lang="ru-RU" sz="2700" b="1" dirty="0" err="1" smtClean="0">
                <a:solidFill>
                  <a:srgbClr val="002060"/>
                </a:solidFill>
              </a:rPr>
              <a:t>М</a:t>
            </a:r>
            <a:r>
              <a:rPr lang="ru-RU" sz="2200" b="1" dirty="0" err="1" smtClean="0">
                <a:solidFill>
                  <a:srgbClr val="002060"/>
                </a:solidFill>
              </a:rPr>
              <a:t>ОС</a:t>
            </a:r>
            <a:r>
              <a:rPr lang="ru-RU" sz="2700" b="1" dirty="0" err="1" smtClean="0">
                <a:solidFill>
                  <a:srgbClr val="002060"/>
                </a:solidFill>
              </a:rPr>
              <a:t>Б</a:t>
            </a:r>
            <a:r>
              <a:rPr lang="ru-RU" sz="2200" b="1" dirty="0" err="1" smtClean="0">
                <a:solidFill>
                  <a:srgbClr val="002060"/>
                </a:solidFill>
              </a:rPr>
              <a:t>иржи</a:t>
            </a:r>
            <a:r>
              <a:rPr lang="ru-RU" sz="2700" b="1" dirty="0" smtClean="0">
                <a:solidFill>
                  <a:srgbClr val="002060"/>
                </a:solidFill>
              </a:rPr>
              <a:t>-РСПП</a:t>
            </a:r>
            <a:r>
              <a:rPr lang="ru-RU" sz="2700" b="1" dirty="0">
                <a:solidFill>
                  <a:srgbClr val="002060"/>
                </a:solidFill>
              </a:rPr>
              <a:t/>
            </a:r>
            <a:br>
              <a:rPr lang="ru-RU" sz="2700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(ESG </a:t>
            </a:r>
            <a:r>
              <a:rPr lang="ru-RU" sz="2700" b="1" dirty="0" smtClean="0">
                <a:solidFill>
                  <a:srgbClr val="002060"/>
                </a:solidFill>
              </a:rPr>
              <a:t>инструменты независимой оценки) </a:t>
            </a:r>
            <a:r>
              <a:rPr lang="en-US" sz="2700" b="1" dirty="0" smtClean="0">
                <a:solidFill>
                  <a:srgbClr val="002060"/>
                </a:solidFill>
              </a:rPr>
              <a:t/>
            </a:r>
            <a:br>
              <a:rPr lang="en-US" sz="2700" b="1" dirty="0" smtClean="0">
                <a:solidFill>
                  <a:srgbClr val="002060"/>
                </a:solidFill>
              </a:rPr>
            </a:br>
            <a:endParaRPr lang="ru-RU" sz="2700" b="1" dirty="0">
              <a:solidFill>
                <a:srgbClr val="002060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693857" y="1589643"/>
            <a:ext cx="3441623" cy="1333184"/>
            <a:chOff x="1349563" y="78374"/>
            <a:chExt cx="2666368" cy="1333184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349563" y="78374"/>
              <a:ext cx="2666368" cy="1333184"/>
            </a:xfrm>
            <a:prstGeom prst="roundRect">
              <a:avLst>
                <a:gd name="adj" fmla="val 10000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1388611" y="107429"/>
              <a:ext cx="2588272" cy="12550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22860" rIns="3429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/>
                <a:t>ESG - </a:t>
              </a:r>
              <a:r>
                <a:rPr lang="ru-RU" sz="1800" kern="1200" dirty="0" smtClean="0"/>
                <a:t>ИНДЕКС РСПП «ОТВЕТСТВЕННОСТЬ и ОТКРЫТОСТЬ»</a:t>
              </a:r>
              <a:endParaRPr lang="ru-RU" sz="1800" kern="1200" dirty="0"/>
            </a:p>
          </p:txBody>
        </p:sp>
      </p:grpSp>
      <p:sp>
        <p:nvSpPr>
          <p:cNvPr id="18" name="Скругленный прямоугольник 4"/>
          <p:cNvSpPr/>
          <p:nvPr/>
        </p:nvSpPr>
        <p:spPr>
          <a:xfrm>
            <a:off x="6884243" y="1511218"/>
            <a:ext cx="2978069" cy="126414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4290" tIns="22860" rIns="34290" bIns="2286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ESG - </a:t>
            </a:r>
            <a:r>
              <a:rPr lang="ru-RU" sz="1800" kern="1200" dirty="0" smtClean="0"/>
              <a:t>ИНДЕКС РСПП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kern="1200" dirty="0" smtClean="0"/>
              <a:t> «ВЕКТОР УСТ</a:t>
            </a:r>
            <a:r>
              <a:rPr lang="ru-RU" dirty="0" smtClean="0"/>
              <a:t>О</a:t>
            </a:r>
            <a:r>
              <a:rPr lang="ru-RU" sz="1800" kern="1200" dirty="0" smtClean="0"/>
              <a:t>ЙЧИВОГО РАЗВИТИЯ»</a:t>
            </a:r>
            <a:endParaRPr lang="ru-RU" sz="1800" kern="1200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3168636" y="3217189"/>
            <a:ext cx="2492063" cy="1311063"/>
            <a:chOff x="2178129" y="1666570"/>
            <a:chExt cx="2305790" cy="1210784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2178129" y="1666570"/>
              <a:ext cx="2305790" cy="1210784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2190047" y="1737496"/>
              <a:ext cx="2234864" cy="11398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chemeClr val="tx1"/>
                  </a:solidFill>
                </a:rPr>
                <a:t>Фондовый </a:t>
              </a:r>
              <a:r>
                <a:rPr lang="en-US" sz="1600" kern="1200" dirty="0" smtClean="0">
                  <a:solidFill>
                    <a:schemeClr val="tx1"/>
                  </a:solidFill>
                </a:rPr>
                <a:t>ESG -</a:t>
              </a:r>
              <a:r>
                <a:rPr lang="ru-RU" sz="1600" kern="1200" dirty="0" smtClean="0">
                  <a:solidFill>
                    <a:schemeClr val="tx1"/>
                  </a:solidFill>
                </a:rPr>
                <a:t>ИНДЕКС </a:t>
              </a:r>
              <a:r>
                <a:rPr lang="ru-RU" sz="1600" kern="1200" dirty="0" err="1" smtClean="0">
                  <a:solidFill>
                    <a:schemeClr val="tx1"/>
                  </a:solidFill>
                </a:rPr>
                <a:t>МосБиржи</a:t>
              </a:r>
              <a:r>
                <a:rPr lang="ru-RU" sz="1600" kern="1200" dirty="0" smtClean="0">
                  <a:solidFill>
                    <a:schemeClr val="tx1"/>
                  </a:solidFill>
                </a:rPr>
                <a:t> -РСПП «Ответственность и Открытость</a:t>
              </a:r>
              <a:r>
                <a:rPr lang="en-US" sz="1600" kern="1200" dirty="0" smtClean="0">
                  <a:solidFill>
                    <a:schemeClr val="tx1"/>
                  </a:solidFill>
                </a:rPr>
                <a:t> </a:t>
              </a:r>
              <a:r>
                <a:rPr lang="ru-RU" sz="1600" dirty="0" smtClean="0"/>
                <a:t>(</a:t>
              </a:r>
              <a:r>
                <a:rPr lang="en-US" sz="1600" dirty="0" smtClean="0"/>
                <a:t>MRRT</a:t>
              </a:r>
              <a:r>
                <a:rPr lang="en-US" sz="1600" dirty="0"/>
                <a:t>)</a:t>
              </a:r>
              <a:endParaRPr lang="ru-RU" sz="1600" dirty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Стрелка вниз 21"/>
          <p:cNvSpPr/>
          <p:nvPr/>
        </p:nvSpPr>
        <p:spPr>
          <a:xfrm>
            <a:off x="4137401" y="2912356"/>
            <a:ext cx="219985" cy="357809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69477" y="1511218"/>
            <a:ext cx="1687781" cy="25795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Рейтинг компаний  по  интеграции ЦУР-2030 </a:t>
            </a:r>
            <a:endParaRPr lang="ru-RU" b="1" i="1" dirty="0">
              <a:solidFill>
                <a:srgbClr val="002060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7014711" y="3250257"/>
            <a:ext cx="2282033" cy="1379501"/>
            <a:chOff x="4734379" y="1566981"/>
            <a:chExt cx="2133095" cy="1173468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4734379" y="1566981"/>
              <a:ext cx="2133095" cy="1173468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Скругленный прямоугольник 4"/>
            <p:cNvSpPr/>
            <p:nvPr/>
          </p:nvSpPr>
          <p:spPr>
            <a:xfrm>
              <a:off x="4768749" y="1601351"/>
              <a:ext cx="2064355" cy="11047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chemeClr val="tx1"/>
                  </a:solidFill>
                </a:rPr>
                <a:t>Фондовый </a:t>
              </a:r>
              <a:r>
                <a:rPr lang="en-US" sz="1600" kern="1200" dirty="0" smtClean="0">
                  <a:solidFill>
                    <a:schemeClr val="tx1"/>
                  </a:solidFill>
                </a:rPr>
                <a:t>ESG -</a:t>
              </a:r>
              <a:r>
                <a:rPr lang="ru-RU" sz="1600" kern="1200" dirty="0" smtClean="0">
                  <a:solidFill>
                    <a:schemeClr val="tx1"/>
                  </a:solidFill>
                </a:rPr>
                <a:t>ИНДЕКС  МосБиржи-РСПП «Вектор устойчивого развития»</a:t>
              </a:r>
              <a:r>
                <a:rPr lang="en-US" sz="1600" dirty="0"/>
                <a:t> </a:t>
              </a:r>
              <a:r>
                <a:rPr lang="en-US" sz="1600" dirty="0" smtClean="0"/>
                <a:t>(MRSV</a:t>
              </a:r>
              <a:r>
                <a:rPr lang="en-US" sz="1600" dirty="0"/>
                <a:t>)</a:t>
              </a:r>
              <a:endParaRPr lang="ru-RU" sz="1600" dirty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Стрелка вниз 27"/>
          <p:cNvSpPr/>
          <p:nvPr/>
        </p:nvSpPr>
        <p:spPr>
          <a:xfrm>
            <a:off x="7874964" y="2835527"/>
            <a:ext cx="206736" cy="381662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8167151" y="4692608"/>
            <a:ext cx="206736" cy="38166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7043004" y="5090497"/>
            <a:ext cx="2283764" cy="1299174"/>
            <a:chOff x="4753256" y="3058308"/>
            <a:chExt cx="2283764" cy="1299174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4753256" y="3058308"/>
              <a:ext cx="2283764" cy="1299174"/>
            </a:xfrm>
            <a:prstGeom prst="roundRect">
              <a:avLst>
                <a:gd name="adj" fmla="val 10000"/>
              </a:avLst>
            </a:prstGeom>
            <a:solidFill>
              <a:schemeClr val="tx2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Скругленный прямоугольник 4"/>
            <p:cNvSpPr/>
            <p:nvPr/>
          </p:nvSpPr>
          <p:spPr>
            <a:xfrm>
              <a:off x="4791309" y="3096360"/>
              <a:ext cx="2245711" cy="12230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chemeClr val="tx1"/>
                  </a:solidFill>
                </a:rPr>
                <a:t>Фондовый </a:t>
              </a:r>
              <a:r>
                <a:rPr lang="en-US" sz="1600" kern="1200" dirty="0" smtClean="0">
                  <a:solidFill>
                    <a:schemeClr val="tx1"/>
                  </a:solidFill>
                </a:rPr>
                <a:t> ESG  -</a:t>
              </a:r>
              <a:r>
                <a:rPr lang="ru-RU" sz="1600" kern="1200" dirty="0" smtClean="0">
                  <a:solidFill>
                    <a:schemeClr val="tx1"/>
                  </a:solidFill>
                </a:rPr>
                <a:t>ИНДЕКС </a:t>
              </a:r>
              <a:r>
                <a:rPr lang="ru-RU" sz="1600" kern="1200" dirty="0" err="1" smtClean="0">
                  <a:solidFill>
                    <a:schemeClr val="tx1"/>
                  </a:solidFill>
                </a:rPr>
                <a:t>МосБиржи</a:t>
              </a:r>
              <a:r>
                <a:rPr lang="ru-RU" sz="1600" kern="1200" dirty="0" smtClean="0">
                  <a:solidFill>
                    <a:schemeClr val="tx1"/>
                  </a:solidFill>
                </a:rPr>
                <a:t>-РСПП «Вектор УР полной доходности брутто»</a:t>
              </a:r>
              <a:r>
                <a:rPr lang="en-US" sz="1600" kern="1200" dirty="0" smtClean="0">
                  <a:solidFill>
                    <a:schemeClr val="tx1"/>
                  </a:solidFill>
                </a:rPr>
                <a:t> (MRSVT)</a:t>
              </a:r>
              <a:endParaRPr lang="ru-RU" sz="16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9662620" y="3246460"/>
            <a:ext cx="2330210" cy="1383298"/>
            <a:chOff x="7482944" y="1462174"/>
            <a:chExt cx="2330210" cy="1383298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7482944" y="1462174"/>
              <a:ext cx="2330210" cy="1383298"/>
            </a:xfrm>
            <a:prstGeom prst="roundRect">
              <a:avLst>
                <a:gd name="adj" fmla="val 10000"/>
              </a:avLst>
            </a:prstGeom>
            <a:solidFill>
              <a:schemeClr val="bg2"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Скругленный прямоугольник 4"/>
            <p:cNvSpPr/>
            <p:nvPr/>
          </p:nvSpPr>
          <p:spPr>
            <a:xfrm>
              <a:off x="7482944" y="1504587"/>
              <a:ext cx="2132290" cy="13022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670" tIns="17780" rIns="2667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i="1" kern="1200" dirty="0" smtClean="0"/>
                <a:t>Фондовый</a:t>
              </a:r>
              <a:r>
                <a:rPr lang="en-US" sz="1600" i="1" kern="1200" dirty="0" smtClean="0"/>
                <a:t> ESG-</a:t>
              </a:r>
              <a:r>
                <a:rPr lang="ru-RU" sz="1600" i="1" kern="1200" dirty="0" smtClean="0"/>
                <a:t> инд</a:t>
              </a:r>
              <a:r>
                <a:rPr lang="ru-RU" sz="1600" i="0" kern="1200" dirty="0" smtClean="0"/>
                <a:t>екс</a:t>
              </a:r>
              <a:r>
                <a:rPr lang="ru-RU" sz="1600" i="1" kern="1200" dirty="0" smtClean="0"/>
                <a:t> «Вектор устойчивого развития  российских эмитентов»</a:t>
              </a:r>
              <a:r>
                <a:rPr lang="en-US" sz="1600" i="1" kern="1200" dirty="0" smtClean="0"/>
                <a:t>(MRSVR)</a:t>
              </a:r>
              <a:endParaRPr lang="ru-RU" sz="1600" i="1" kern="1200" dirty="0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9513258" y="5124040"/>
            <a:ext cx="2479572" cy="1411514"/>
            <a:chOff x="7431843" y="3102036"/>
            <a:chExt cx="2332352" cy="1232089"/>
          </a:xfrm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7431843" y="3102036"/>
              <a:ext cx="2332352" cy="1232089"/>
            </a:xfrm>
            <a:prstGeom prst="roundRect">
              <a:avLst>
                <a:gd name="adj" fmla="val 10000"/>
              </a:avLst>
            </a:prstGeom>
            <a:solidFill>
              <a:schemeClr val="bg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Скругленный прямоугольник 4"/>
            <p:cNvSpPr/>
            <p:nvPr/>
          </p:nvSpPr>
          <p:spPr>
            <a:xfrm>
              <a:off x="7467930" y="3138123"/>
              <a:ext cx="2260178" cy="11599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i="1" kern="1200" dirty="0" smtClean="0">
                  <a:solidFill>
                    <a:schemeClr val="tx1"/>
                  </a:solidFill>
                </a:rPr>
                <a:t>Фондовый </a:t>
              </a:r>
              <a:r>
                <a:rPr lang="en-US" sz="1600" i="1" kern="1200" dirty="0" smtClean="0">
                  <a:solidFill>
                    <a:schemeClr val="tx1"/>
                  </a:solidFill>
                </a:rPr>
                <a:t>ESG -</a:t>
              </a:r>
              <a:r>
                <a:rPr lang="ru-RU" sz="1600" i="1" kern="1200" dirty="0" smtClean="0">
                  <a:solidFill>
                    <a:schemeClr val="tx1"/>
                  </a:solidFill>
                </a:rPr>
                <a:t>индекс «Вектор УР полной доходности брутто российских эмитентов </a:t>
              </a:r>
              <a:r>
                <a:rPr lang="en-US" sz="1600" i="1" kern="1200" dirty="0" smtClean="0">
                  <a:solidFill>
                    <a:schemeClr val="tx1"/>
                  </a:solidFill>
                </a:rPr>
                <a:t> (MRSVRT)</a:t>
              </a:r>
              <a:r>
                <a:rPr lang="ru-RU" sz="1600" i="1" kern="1200" dirty="0" smtClean="0">
                  <a:solidFill>
                    <a:schemeClr val="tx1"/>
                  </a:solidFill>
                </a:rPr>
                <a:t> </a:t>
              </a:r>
              <a:endParaRPr lang="ru-RU" sz="1600" i="1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Стрелка вниз 30"/>
          <p:cNvSpPr/>
          <p:nvPr/>
        </p:nvSpPr>
        <p:spPr>
          <a:xfrm>
            <a:off x="9856678" y="2878782"/>
            <a:ext cx="206736" cy="381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 rot="10800000">
            <a:off x="2057259" y="2257000"/>
            <a:ext cx="520281" cy="245596"/>
          </a:xfrm>
          <a:prstGeom prst="rightArrow">
            <a:avLst>
              <a:gd name="adj1" fmla="val 67285"/>
              <a:gd name="adj2" fmla="val 5925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>
            <a:off x="6207270" y="2143292"/>
            <a:ext cx="759411" cy="270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6" name="Группа 45"/>
          <p:cNvGrpSpPr/>
          <p:nvPr/>
        </p:nvGrpSpPr>
        <p:grpSpPr>
          <a:xfrm>
            <a:off x="4062104" y="5074270"/>
            <a:ext cx="2757715" cy="1299174"/>
            <a:chOff x="6329051" y="2950380"/>
            <a:chExt cx="2757715" cy="1299174"/>
          </a:xfrm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6329051" y="2950380"/>
              <a:ext cx="2757715" cy="1299174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r>
                <a:rPr lang="ru-RU" sz="1600" dirty="0" smtClean="0"/>
                <a:t>«Индекс </a:t>
              </a:r>
              <a:r>
                <a:rPr lang="ru-RU" sz="1600" dirty="0" err="1" smtClean="0"/>
                <a:t>МосБиржи</a:t>
              </a:r>
              <a:r>
                <a:rPr lang="ru-RU" sz="1600" dirty="0" smtClean="0"/>
                <a:t> российских корпоративных еврооблигаций РСХБ – РСПП – Вектор устойчивого развития»</a:t>
              </a:r>
              <a:r>
                <a:rPr lang="en-US" sz="1600" dirty="0" smtClean="0"/>
                <a:t> (RUEUESG)</a:t>
              </a:r>
              <a:endParaRPr lang="ru-RU" sz="1600" dirty="0"/>
            </a:p>
          </p:txBody>
        </p:sp>
        <p:sp>
          <p:nvSpPr>
            <p:cNvPr id="48" name="Скругленный прямоугольник 4"/>
            <p:cNvSpPr/>
            <p:nvPr/>
          </p:nvSpPr>
          <p:spPr>
            <a:xfrm>
              <a:off x="6514341" y="2988432"/>
              <a:ext cx="2121709" cy="12230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50" name="Стрелка вниз 49"/>
          <p:cNvSpPr/>
          <p:nvPr/>
        </p:nvSpPr>
        <p:spPr>
          <a:xfrm rot="2700000">
            <a:off x="6561311" y="4462995"/>
            <a:ext cx="220492" cy="60215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низ 37"/>
          <p:cNvSpPr/>
          <p:nvPr/>
        </p:nvSpPr>
        <p:spPr>
          <a:xfrm>
            <a:off x="10679434" y="4673261"/>
            <a:ext cx="206736" cy="381662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Picture 2" descr="Логотип РСПП / Разное / TopLogos.ru">
            <a:extLst>
              <a:ext uri="{FF2B5EF4-FFF2-40B4-BE49-F238E27FC236}">
                <a16:creationId xmlns="" xmlns:a16="http://schemas.microsoft.com/office/drawing/2014/main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1" y="183874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126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="" xmlns:a16="http://schemas.microsoft.com/office/drawing/2014/main" id="{47879B06-A172-4C1E-B1C9-ACC932A84890}"/>
              </a:ext>
            </a:extLst>
          </p:cNvPr>
          <p:cNvSpPr txBox="1">
            <a:spLocks/>
          </p:cNvSpPr>
          <p:nvPr/>
        </p:nvSpPr>
        <p:spPr>
          <a:xfrm>
            <a:off x="1965432" y="3637325"/>
            <a:ext cx="7693571" cy="4989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694277" cy="480909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Индексах РСПП  по устойчивому развитию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индексы)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="" xmlns:a16="http://schemas.microsoft.com/office/drawing/2014/main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C896A401-90D2-45CB-B83C-E004194A9AA4}"/>
              </a:ext>
            </a:extLst>
          </p:cNvPr>
          <p:cNvGrpSpPr/>
          <p:nvPr/>
        </p:nvGrpSpPr>
        <p:grpSpPr>
          <a:xfrm>
            <a:off x="935180" y="1064867"/>
            <a:ext cx="10287884" cy="1099266"/>
            <a:chOff x="808063" y="1294006"/>
            <a:chExt cx="10308136" cy="1083785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7D16F456-4341-4557-929A-F9424184E2E6}"/>
                </a:ext>
              </a:extLst>
            </p:cNvPr>
            <p:cNvSpPr txBox="1"/>
            <p:nvPr/>
          </p:nvSpPr>
          <p:spPr>
            <a:xfrm>
              <a:off x="808063" y="1294006"/>
              <a:ext cx="4455360" cy="364131"/>
            </a:xfrm>
            <a:prstGeom prst="rect">
              <a:avLst/>
            </a:prstGeom>
            <a:solidFill>
              <a:srgbClr val="007EC0"/>
            </a:solidFill>
            <a:ln>
              <a:solidFill>
                <a:srgbClr val="007EC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ru-RU" b="1" cap="all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Цель </a:t>
              </a:r>
              <a:r>
                <a:rPr lang="ru-RU" b="1" cap="all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проекта по индексам РСПП</a:t>
              </a:r>
              <a:endParaRPr lang="ru-RU" b="1" cap="al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BDA7DA12-5902-46A5-B5AD-39C10416BF71}"/>
                </a:ext>
              </a:extLst>
            </p:cNvPr>
            <p:cNvSpPr txBox="1"/>
            <p:nvPr/>
          </p:nvSpPr>
          <p:spPr>
            <a:xfrm>
              <a:off x="863400" y="1731460"/>
              <a:ext cx="10252799" cy="646331"/>
            </a:xfrm>
            <a:prstGeom prst="rect">
              <a:avLst/>
            </a:prstGeom>
            <a:noFill/>
            <a:ln>
              <a:solidFill>
                <a:srgbClr val="007EC0"/>
              </a:solidFill>
            </a:ln>
          </p:spPr>
          <p:txBody>
            <a:bodyPr wrap="square">
              <a:spAutoFit/>
            </a:bodyPr>
            <a:lstStyle/>
            <a:p>
              <a:pPr marL="0" lvl="1" indent="0" algn="just">
                <a:buNone/>
              </a:pPr>
              <a:r>
                <a:rPr lang="ru-RU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Создание </a:t>
              </a:r>
              <a:r>
                <a:rPr lang="ru-RU" dirty="0" smtClean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комплекса </a:t>
              </a:r>
              <a:r>
                <a:rPr lang="ru-RU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инструментов </a:t>
              </a:r>
              <a:r>
                <a:rPr lang="ru-RU" dirty="0">
                  <a:solidFill>
                    <a:srgbClr val="007E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независимой оценки деятельности компаний</a:t>
              </a:r>
              <a:r>
                <a:rPr lang="ru-RU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 сфере устойчивого развития (УР). 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8728BE5D-53B9-477D-9820-3572456455EA}"/>
              </a:ext>
            </a:extLst>
          </p:cNvPr>
          <p:cNvGrpSpPr/>
          <p:nvPr/>
        </p:nvGrpSpPr>
        <p:grpSpPr>
          <a:xfrm>
            <a:off x="908372" y="2436798"/>
            <a:ext cx="10314692" cy="1936971"/>
            <a:chOff x="772507" y="1269999"/>
            <a:chExt cx="10314693" cy="2129232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BBC3A3FF-C956-443D-A98B-E58BA5235687}"/>
                </a:ext>
              </a:extLst>
            </p:cNvPr>
            <p:cNvSpPr txBox="1"/>
            <p:nvPr/>
          </p:nvSpPr>
          <p:spPr>
            <a:xfrm>
              <a:off x="772508" y="1269999"/>
              <a:ext cx="4473414" cy="405991"/>
            </a:xfrm>
            <a:prstGeom prst="rect">
              <a:avLst/>
            </a:prstGeom>
            <a:solidFill>
              <a:srgbClr val="007EC0"/>
            </a:solidFill>
            <a:ln>
              <a:solidFill>
                <a:srgbClr val="007EC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ru-RU" b="1" cap="all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Главная задача индексов</a:t>
              </a:r>
              <a:endParaRPr lang="ru-RU" b="1" cap="al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EE7E225A-4A96-4A81-A583-CF8E0CE1094A}"/>
                </a:ext>
              </a:extLst>
            </p:cNvPr>
            <p:cNvSpPr txBox="1"/>
            <p:nvPr/>
          </p:nvSpPr>
          <p:spPr>
            <a:xfrm>
              <a:off x="772507" y="1775265"/>
              <a:ext cx="10314693" cy="1623966"/>
            </a:xfrm>
            <a:prstGeom prst="rect">
              <a:avLst/>
            </a:prstGeom>
            <a:noFill/>
            <a:ln>
              <a:solidFill>
                <a:srgbClr val="007EC0"/>
              </a:solidFill>
            </a:ln>
          </p:spPr>
          <p:txBody>
            <a:bodyPr wrap="square">
              <a:spAutoFit/>
            </a:bodyPr>
            <a:lstStyle/>
            <a:p>
              <a:pPr marL="0" lvl="1" indent="0" algn="just">
                <a:buNone/>
              </a:pPr>
              <a:r>
                <a:rPr lang="ru-RU" dirty="0" smtClean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Отражение общей ситуации </a:t>
              </a:r>
              <a:r>
                <a:rPr lang="ru-RU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раскрытии информации  об устойчивом развитии и оценка на этой основе деятельности компаний по </a:t>
              </a:r>
              <a:r>
                <a:rPr lang="en-US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ru-RU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факторам</a:t>
              </a:r>
              <a:r>
                <a:rPr lang="ru-RU" dirty="0" smtClean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выявление лучших практик и лидеров.</a:t>
              </a:r>
            </a:p>
            <a:p>
              <a:pPr marL="0" lvl="1" indent="0" algn="just">
                <a:buNone/>
              </a:pPr>
              <a:r>
                <a:rPr lang="ru-RU" dirty="0" smtClean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Анализируется информация, пригодная для количественной оценки, при этом фиксируется наличие или отсутствие данных по набору показателей устойчивого развития и значения этих показателей.</a:t>
              </a:r>
              <a:endPara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6D610E0F-960D-4E96-8D65-5D090244D0F0}"/>
              </a:ext>
            </a:extLst>
          </p:cNvPr>
          <p:cNvGrpSpPr/>
          <p:nvPr/>
        </p:nvGrpSpPr>
        <p:grpSpPr>
          <a:xfrm>
            <a:off x="884380" y="4650767"/>
            <a:ext cx="10252799" cy="1294714"/>
            <a:chOff x="767255" y="1379385"/>
            <a:chExt cx="10252799" cy="1294714"/>
          </a:xfrm>
        </p:grpSpPr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5B91E92F-0A0C-4554-9D07-7509BFD3393F}"/>
                </a:ext>
              </a:extLst>
            </p:cNvPr>
            <p:cNvSpPr txBox="1"/>
            <p:nvPr/>
          </p:nvSpPr>
          <p:spPr>
            <a:xfrm>
              <a:off x="767256" y="1379385"/>
              <a:ext cx="2729343" cy="369332"/>
            </a:xfrm>
            <a:prstGeom prst="rect">
              <a:avLst/>
            </a:prstGeom>
            <a:solidFill>
              <a:srgbClr val="007EC0"/>
            </a:solidFill>
            <a:ln>
              <a:solidFill>
                <a:srgbClr val="007EC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ru-RU" b="1" cap="all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Проект с историей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156ED2B7-64E1-4F49-89B3-F4A05F8A9565}"/>
                </a:ext>
              </a:extLst>
            </p:cNvPr>
            <p:cNvSpPr txBox="1"/>
            <p:nvPr/>
          </p:nvSpPr>
          <p:spPr>
            <a:xfrm>
              <a:off x="767255" y="1750769"/>
              <a:ext cx="10252799" cy="923330"/>
            </a:xfrm>
            <a:prstGeom prst="rect">
              <a:avLst/>
            </a:prstGeom>
            <a:noFill/>
            <a:ln>
              <a:solidFill>
                <a:srgbClr val="007EC0"/>
              </a:solidFill>
            </a:ln>
          </p:spPr>
          <p:txBody>
            <a:bodyPr wrap="square">
              <a:spAutoFit/>
            </a:bodyPr>
            <a:lstStyle/>
            <a:p>
              <a:pPr marL="0" lvl="1" indent="0" algn="just">
                <a:buNone/>
              </a:pPr>
              <a:r>
                <a:rPr lang="ru-RU" dirty="0" smtClean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Индексы </a:t>
              </a:r>
              <a:r>
                <a:rPr lang="ru-RU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составляются с 2014 года. В </a:t>
              </a:r>
              <a:r>
                <a:rPr lang="ru-RU" dirty="0" smtClean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</a:t>
              </a:r>
              <a:r>
                <a:rPr lang="ru-RU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году публикуются </a:t>
              </a:r>
              <a:r>
                <a:rPr lang="ru-RU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результаты </a:t>
              </a:r>
              <a:r>
                <a:rPr lang="ru-RU" smtClean="0">
                  <a:solidFill>
                    <a:srgbClr val="007E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девятого </a:t>
              </a:r>
              <a:r>
                <a:rPr lang="ru-RU" dirty="0" smtClean="0">
                  <a:solidFill>
                    <a:srgbClr val="007E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цикла.</a:t>
              </a:r>
              <a:endPara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1" indent="0" algn="just">
                <a:buNone/>
              </a:pPr>
              <a:r>
                <a:rPr lang="ru-RU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Методика составления индексов была разработана </a:t>
              </a:r>
              <a:r>
                <a:rPr lang="ru-RU" dirty="0">
                  <a:solidFill>
                    <a:srgbClr val="0479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базе именной профессуры по КСО компании «Северсталь»</a:t>
              </a:r>
              <a:r>
                <a:rPr lang="ru-RU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 Европейском университете </a:t>
              </a:r>
              <a:r>
                <a:rPr lang="ru-RU" dirty="0" smtClean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Санкт-Петербурга совместно с РСПП.</a:t>
              </a:r>
              <a:endPara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1546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="" xmlns:a16="http://schemas.microsoft.com/office/drawing/2014/main" id="{47879B06-A172-4C1E-B1C9-ACC932A84890}"/>
              </a:ext>
            </a:extLst>
          </p:cNvPr>
          <p:cNvSpPr txBox="1">
            <a:spLocks/>
          </p:cNvSpPr>
          <p:nvPr/>
        </p:nvSpPr>
        <p:spPr>
          <a:xfrm>
            <a:off x="2022150" y="4772433"/>
            <a:ext cx="7636853" cy="4989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694277" cy="48090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подходе</a:t>
            </a: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="" xmlns:a16="http://schemas.microsoft.com/office/drawing/2014/main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DA7DA12-5902-46A5-B5AD-39C10416BF71}"/>
              </a:ext>
            </a:extLst>
          </p:cNvPr>
          <p:cNvSpPr txBox="1"/>
          <p:nvPr/>
        </p:nvSpPr>
        <p:spPr>
          <a:xfrm>
            <a:off x="762002" y="2471868"/>
            <a:ext cx="10258053" cy="29038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1" indent="0" algn="just">
              <a:spcBef>
                <a:spcPts val="900"/>
              </a:spcBef>
              <a:buNone/>
            </a:pP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составлении индексов учитываются:</a:t>
            </a:r>
          </a:p>
          <a:p>
            <a:pPr marL="0" lvl="1" indent="0" algn="just" defTabSz="1166813">
              <a:lnSpc>
                <a:spcPct val="95000"/>
              </a:lnSpc>
              <a:spcBef>
                <a:spcPts val="900"/>
              </a:spcBef>
              <a:buNone/>
            </a:pP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методика самооценки компаний в соответствии со стандартом </a:t>
            </a:r>
            <a:r>
              <a:rPr lang="ru-RU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26000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1" indent="1166813" algn="just" defTabSz="1166813">
              <a:lnSpc>
                <a:spcPct val="95000"/>
              </a:lnSpc>
              <a:spcBef>
                <a:spcPts val="900"/>
              </a:spcBef>
              <a:buNone/>
            </a:pP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методика </a:t>
            </a:r>
            <a:r>
              <a:rPr lang="ru-RU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общественного заверения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нефинансовой отчетности </a:t>
            </a:r>
          </a:p>
          <a:p>
            <a:pPr marL="0" lvl="1" indent="1166813" algn="just" defTabSz="1166813">
              <a:lnSpc>
                <a:spcPct val="95000"/>
              </a:lnSpc>
              <a:spcBef>
                <a:spcPts val="900"/>
              </a:spcBef>
              <a:buNone/>
            </a:pP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международные </a:t>
            </a:r>
            <a:r>
              <a:rPr lang="ru-RU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стандарты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сфере УР 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КСО</a:t>
            </a:r>
          </a:p>
          <a:p>
            <a:pPr marL="0" lvl="1" indent="1166813" algn="just" defTabSz="1166813">
              <a:lnSpc>
                <a:spcPct val="95000"/>
              </a:lnSpc>
              <a:spcBef>
                <a:spcPts val="900"/>
              </a:spcBef>
              <a:buNone/>
            </a:pP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ведущие мировые </a:t>
            </a:r>
            <a:r>
              <a:rPr lang="ru-RU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рейтинги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1" indent="1166813" algn="just" defTabSz="1166813">
              <a:lnSpc>
                <a:spcPct val="95000"/>
              </a:lnSpc>
              <a:spcBef>
                <a:spcPts val="900"/>
              </a:spcBef>
              <a:buNone/>
            </a:pPr>
            <a:r>
              <a:rPr lang="ru-RU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оценки аналитиков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фондового рынка </a:t>
            </a:r>
          </a:p>
          <a:p>
            <a:pPr marL="1166813" lvl="1" algn="just" defTabSz="1166813">
              <a:lnSpc>
                <a:spcPct val="95000"/>
              </a:lnSpc>
              <a:spcBef>
                <a:spcPts val="900"/>
              </a:spcBef>
              <a:buNone/>
            </a:pPr>
            <a:r>
              <a:rPr lang="ru-RU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практический опыт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отечественных и зарубежных компаний по раскрытию информации в сфере УР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="" xmlns:a16="http://schemas.microsoft.com/office/drawing/2014/main" id="{6BDCA303-3531-4759-8BB9-15F1987ADB0E}"/>
              </a:ext>
            </a:extLst>
          </p:cNvPr>
          <p:cNvSpPr/>
          <p:nvPr/>
        </p:nvSpPr>
        <p:spPr>
          <a:xfrm>
            <a:off x="1275665" y="2929295"/>
            <a:ext cx="526896" cy="244827"/>
          </a:xfrm>
          <a:prstGeom prst="rightArrow">
            <a:avLst>
              <a:gd name="adj1" fmla="val 43609"/>
              <a:gd name="adj2" fmla="val 50000"/>
            </a:avLst>
          </a:prstGeom>
          <a:solidFill>
            <a:srgbClr val="007EC0"/>
          </a:solidFill>
          <a:ln>
            <a:solidFill>
              <a:srgbClr val="007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вправо 27">
            <a:extLst>
              <a:ext uri="{FF2B5EF4-FFF2-40B4-BE49-F238E27FC236}">
                <a16:creationId xmlns="" xmlns:a16="http://schemas.microsoft.com/office/drawing/2014/main" id="{25D2BFDD-9166-44AA-89B6-201E03765F49}"/>
              </a:ext>
            </a:extLst>
          </p:cNvPr>
          <p:cNvSpPr/>
          <p:nvPr/>
        </p:nvSpPr>
        <p:spPr>
          <a:xfrm>
            <a:off x="1270410" y="3312922"/>
            <a:ext cx="526896" cy="244827"/>
          </a:xfrm>
          <a:prstGeom prst="rightArrow">
            <a:avLst>
              <a:gd name="adj1" fmla="val 43609"/>
              <a:gd name="adj2" fmla="val 50000"/>
            </a:avLst>
          </a:prstGeom>
          <a:solidFill>
            <a:srgbClr val="007EC0"/>
          </a:solidFill>
          <a:ln>
            <a:solidFill>
              <a:srgbClr val="007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: вправо 28">
            <a:extLst>
              <a:ext uri="{FF2B5EF4-FFF2-40B4-BE49-F238E27FC236}">
                <a16:creationId xmlns="" xmlns:a16="http://schemas.microsoft.com/office/drawing/2014/main" id="{410F4691-CFBE-48F3-B5BC-0E93643DE3B4}"/>
              </a:ext>
            </a:extLst>
          </p:cNvPr>
          <p:cNvSpPr/>
          <p:nvPr/>
        </p:nvSpPr>
        <p:spPr>
          <a:xfrm>
            <a:off x="1275665" y="3686036"/>
            <a:ext cx="526896" cy="244827"/>
          </a:xfrm>
          <a:prstGeom prst="rightArrow">
            <a:avLst>
              <a:gd name="adj1" fmla="val 43609"/>
              <a:gd name="adj2" fmla="val 50000"/>
            </a:avLst>
          </a:prstGeom>
          <a:solidFill>
            <a:srgbClr val="007EC0"/>
          </a:solidFill>
          <a:ln>
            <a:solidFill>
              <a:srgbClr val="007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вправо 29">
            <a:extLst>
              <a:ext uri="{FF2B5EF4-FFF2-40B4-BE49-F238E27FC236}">
                <a16:creationId xmlns="" xmlns:a16="http://schemas.microsoft.com/office/drawing/2014/main" id="{4B2910EF-8F73-4321-A899-377DE731C9B4}"/>
              </a:ext>
            </a:extLst>
          </p:cNvPr>
          <p:cNvSpPr/>
          <p:nvPr/>
        </p:nvSpPr>
        <p:spPr>
          <a:xfrm>
            <a:off x="1275665" y="4076570"/>
            <a:ext cx="526896" cy="244827"/>
          </a:xfrm>
          <a:prstGeom prst="rightArrow">
            <a:avLst>
              <a:gd name="adj1" fmla="val 43609"/>
              <a:gd name="adj2" fmla="val 50000"/>
            </a:avLst>
          </a:prstGeom>
          <a:solidFill>
            <a:srgbClr val="007EC0"/>
          </a:solidFill>
          <a:ln>
            <a:solidFill>
              <a:srgbClr val="007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: вправо 30">
            <a:extLst>
              <a:ext uri="{FF2B5EF4-FFF2-40B4-BE49-F238E27FC236}">
                <a16:creationId xmlns="" xmlns:a16="http://schemas.microsoft.com/office/drawing/2014/main" id="{4B293ABD-DE14-4006-B3F5-124184813666}"/>
              </a:ext>
            </a:extLst>
          </p:cNvPr>
          <p:cNvSpPr/>
          <p:nvPr/>
        </p:nvSpPr>
        <p:spPr>
          <a:xfrm>
            <a:off x="1280921" y="4424171"/>
            <a:ext cx="526896" cy="244827"/>
          </a:xfrm>
          <a:prstGeom prst="rightArrow">
            <a:avLst>
              <a:gd name="adj1" fmla="val 43609"/>
              <a:gd name="adj2" fmla="val 50000"/>
            </a:avLst>
          </a:prstGeom>
          <a:solidFill>
            <a:srgbClr val="007EC0"/>
          </a:solidFill>
          <a:ln>
            <a:solidFill>
              <a:srgbClr val="007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: вправо 31">
            <a:extLst>
              <a:ext uri="{FF2B5EF4-FFF2-40B4-BE49-F238E27FC236}">
                <a16:creationId xmlns="" xmlns:a16="http://schemas.microsoft.com/office/drawing/2014/main" id="{D9E7569D-D91B-4524-941D-341EA5450CC0}"/>
              </a:ext>
            </a:extLst>
          </p:cNvPr>
          <p:cNvSpPr/>
          <p:nvPr/>
        </p:nvSpPr>
        <p:spPr>
          <a:xfrm>
            <a:off x="1280921" y="4917667"/>
            <a:ext cx="526896" cy="244827"/>
          </a:xfrm>
          <a:prstGeom prst="rightArrow">
            <a:avLst>
              <a:gd name="adj1" fmla="val 43609"/>
              <a:gd name="adj2" fmla="val 50000"/>
            </a:avLst>
          </a:prstGeom>
          <a:solidFill>
            <a:srgbClr val="007EC0"/>
          </a:solidFill>
          <a:ln>
            <a:solidFill>
              <a:srgbClr val="007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411422D9-E992-4B1F-B489-0F9657F71BE6}"/>
              </a:ext>
            </a:extLst>
          </p:cNvPr>
          <p:cNvSpPr txBox="1"/>
          <p:nvPr/>
        </p:nvSpPr>
        <p:spPr>
          <a:xfrm>
            <a:off x="767256" y="5607989"/>
            <a:ext cx="10174013" cy="646331"/>
          </a:xfrm>
          <a:prstGeom prst="rect">
            <a:avLst/>
          </a:prstGeom>
          <a:solidFill>
            <a:srgbClr val="007EC0"/>
          </a:solidFill>
          <a:ln>
            <a:solidFill>
              <a:srgbClr val="007E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задача индексов –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оценка ситуации и динамики ее развития, выявление лучших практик и лидеров</a:t>
            </a:r>
            <a:endParaRPr lang="ru-RU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975A44F6-09E5-4011-AC70-4E6A7BBD542A}"/>
              </a:ext>
            </a:extLst>
          </p:cNvPr>
          <p:cNvSpPr txBox="1"/>
          <p:nvPr/>
        </p:nvSpPr>
        <p:spPr>
          <a:xfrm>
            <a:off x="762002" y="1370840"/>
            <a:ext cx="10252799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1" indent="0" algn="just">
              <a:buNone/>
            </a:pP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составлении индексов анализируется информация, подходящая для количественной оценки. При этом фиксируется наличие или отсутствие информации по набору показателей устойчивого развития и значения данных показателей. 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BBF9A75A-2F67-4997-9F5A-D2237E04DB1E}"/>
              </a:ext>
            </a:extLst>
          </p:cNvPr>
          <p:cNvCxnSpPr>
            <a:cxnSpLocks/>
          </p:cNvCxnSpPr>
          <p:nvPr/>
        </p:nvCxnSpPr>
        <p:spPr>
          <a:xfrm>
            <a:off x="767255" y="2395454"/>
            <a:ext cx="10252800" cy="0"/>
          </a:xfrm>
          <a:prstGeom prst="line">
            <a:avLst/>
          </a:prstGeom>
          <a:ln w="28575">
            <a:solidFill>
              <a:srgbClr val="007E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80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="" xmlns:a16="http://schemas.microsoft.com/office/drawing/2014/main" id="{47879B06-A172-4C1E-B1C9-ACC932A84890}"/>
              </a:ext>
            </a:extLst>
          </p:cNvPr>
          <p:cNvSpPr txBox="1">
            <a:spLocks/>
          </p:cNvSpPr>
          <p:nvPr/>
        </p:nvSpPr>
        <p:spPr>
          <a:xfrm>
            <a:off x="1965432" y="3679365"/>
            <a:ext cx="7693571" cy="4989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694277" cy="48090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признание</a:t>
            </a: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="" xmlns:a16="http://schemas.microsoft.com/office/drawing/2014/main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DA7DA12-5902-46A5-B5AD-39C10416BF71}"/>
              </a:ext>
            </a:extLst>
          </p:cNvPr>
          <p:cNvSpPr txBox="1"/>
          <p:nvPr/>
        </p:nvSpPr>
        <p:spPr>
          <a:xfrm>
            <a:off x="767255" y="1156724"/>
            <a:ext cx="10362914" cy="30500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lvl="1" indent="-342900" algn="just">
              <a:lnSpc>
                <a:spcPct val="95000"/>
              </a:lnSpc>
              <a:spcBef>
                <a:spcPts val="900"/>
              </a:spcBef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Индексы </a:t>
            </a:r>
            <a:r>
              <a:rPr lang="ru-RU" sz="1600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включены в международную базу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индексов и рейтингов в сфере устойчивого развития </a:t>
            </a:r>
            <a:r>
              <a:rPr lang="en-US" sz="1600" u="sng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reportingexchange.com</a:t>
            </a:r>
            <a:endParaRPr lang="ru-RU" sz="16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algn="just">
              <a:lnSpc>
                <a:spcPct val="95000"/>
              </a:lnSpc>
              <a:spcBef>
                <a:spcPts val="600"/>
              </a:spcBef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2019 году проект </a:t>
            </a:r>
            <a:r>
              <a:rPr lang="ru-RU" sz="1600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отмечен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грамотой</a:t>
            </a:r>
            <a:r>
              <a:rPr lang="ru-RU" sz="1600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ISAR HONOURS UNCTAD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 marL="342900" lvl="1" indent="-342900" algn="just">
              <a:lnSpc>
                <a:spcPct val="95000"/>
              </a:lnSpc>
              <a:spcBef>
                <a:spcPts val="600"/>
              </a:spcBef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2021 году РСПП получил </a:t>
            </a:r>
            <a:r>
              <a:rPr lang="ru-RU" sz="16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премию «Импульс добра»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номинации «За вклад в развитие рынка ответственного инвестирования в России» за индексы в области устойчивого развития (ESG-индексы)</a:t>
            </a:r>
          </a:p>
          <a:p>
            <a:pPr marL="342900" lvl="1" indent="-342900" algn="just">
              <a:lnSpc>
                <a:spcPct val="95000"/>
              </a:lnSpc>
              <a:spcBef>
                <a:spcPts val="600"/>
              </a:spcBef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Индексы </a:t>
            </a:r>
            <a:r>
              <a:rPr lang="ru-RU" sz="1600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признаны 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российскими компаниями в качестве </a:t>
            </a:r>
            <a:r>
              <a:rPr lang="ru-RU" sz="1600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инструментов бенчмаркинга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регулярно упоминаются в отчетности</a:t>
            </a:r>
          </a:p>
          <a:p>
            <a:pPr marL="342900" lvl="1" indent="-342900" algn="just">
              <a:lnSpc>
                <a:spcPct val="95000"/>
              </a:lnSpc>
              <a:spcBef>
                <a:spcPts val="600"/>
              </a:spcBef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расчета индексов служат базой для </a:t>
            </a:r>
            <a:r>
              <a:rPr lang="en-US" sz="16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</a:t>
            </a:r>
            <a:r>
              <a:rPr lang="ru-RU" sz="16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фондовых индексов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600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создания 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их основе </a:t>
            </a:r>
            <a:r>
              <a:rPr lang="en-US" sz="16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</a:t>
            </a:r>
            <a:r>
              <a:rPr lang="ru-RU" sz="16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600" dirty="0" err="1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БПИФов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 ETF)</a:t>
            </a:r>
            <a:endParaRPr lang="ru-RU" sz="16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algn="just">
              <a:lnSpc>
                <a:spcPct val="95000"/>
              </a:lnSpc>
              <a:spcBef>
                <a:spcPts val="600"/>
              </a:spcBef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Индексы </a:t>
            </a:r>
            <a:r>
              <a:rPr lang="ru-RU" sz="1600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учитываются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формировании выборки для расчета </a:t>
            </a:r>
            <a:r>
              <a:rPr lang="ru-RU" sz="1600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рейтинга компаний по раскрытию информации об интеграции ЦУР ООН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40AC20E-02DC-4B0B-9D82-F76759326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71" y="4262916"/>
            <a:ext cx="3136085" cy="179309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9312ED15-2911-4D31-BA9A-E98D8329E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463" y="4302616"/>
            <a:ext cx="2527079" cy="1711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="" xmlns:a16="http://schemas.microsoft.com/office/drawing/2014/main" id="{E8489E96-F83F-40E3-AA16-C8896C5EF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1"/>
          <a:stretch/>
        </p:blipFill>
        <p:spPr bwMode="auto">
          <a:xfrm>
            <a:off x="6742949" y="4298611"/>
            <a:ext cx="2891569" cy="1711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9899EE9-D4C1-4F7B-84C6-83A1166F03A7}"/>
              </a:ext>
            </a:extLst>
          </p:cNvPr>
          <p:cNvSpPr txBox="1"/>
          <p:nvPr/>
        </p:nvSpPr>
        <p:spPr>
          <a:xfrm>
            <a:off x="704192" y="6132770"/>
            <a:ext cx="72805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buClr>
                <a:srgbClr val="007EC0"/>
              </a:buClr>
            </a:pPr>
            <a:r>
              <a:rPr lang="ru-RU" sz="14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ЮНКТАД – Конференция по торговле и развитию, постоянный орган ООН.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CBD1436-AF3D-BF4C-BC90-076CD1095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925" y="4297000"/>
            <a:ext cx="1728833" cy="171101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437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52001" y="267128"/>
            <a:ext cx="10862665" cy="681139"/>
          </a:xfrm>
        </p:spPr>
        <p:txBody>
          <a:bodyPr>
            <a:noAutofit/>
          </a:bodyPr>
          <a:lstStyle/>
          <a:p>
            <a:pPr algn="ctr"/>
            <a:r>
              <a:rPr lang="ru-RU" sz="2800" b="1" cap="all" dirty="0">
                <a:solidFill>
                  <a:srgbClr val="002060"/>
                </a:solidFill>
              </a:rPr>
              <a:t>Индексы РСПП в сфере устойчивого </a:t>
            </a:r>
            <a:r>
              <a:rPr lang="ru-RU" sz="2800" b="1" cap="all" dirty="0" smtClean="0">
                <a:solidFill>
                  <a:srgbClr val="002060"/>
                </a:solidFill>
              </a:rPr>
              <a:t>развития</a:t>
            </a:r>
            <a:br>
              <a:rPr lang="ru-RU" sz="2800" b="1" cap="all" dirty="0" smtClean="0">
                <a:solidFill>
                  <a:srgbClr val="002060"/>
                </a:solidFill>
              </a:rPr>
            </a:br>
            <a:r>
              <a:rPr lang="en-US" sz="2800" b="1" cap="all" dirty="0" smtClean="0">
                <a:solidFill>
                  <a:srgbClr val="002060"/>
                </a:solidFill>
              </a:rPr>
              <a:t>ESG </a:t>
            </a:r>
            <a:r>
              <a:rPr lang="ru-RU" sz="2800" b="1" cap="all" dirty="0" smtClean="0">
                <a:solidFill>
                  <a:srgbClr val="002060"/>
                </a:solidFill>
              </a:rPr>
              <a:t>индексы</a:t>
            </a:r>
            <a:endParaRPr lang="ru-RU" sz="2800" b="1" cap="all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sz="half" idx="1"/>
          </p:nvPr>
        </p:nvSpPr>
        <p:spPr>
          <a:xfrm>
            <a:off x="515566" y="1327606"/>
            <a:ext cx="5472412" cy="1795775"/>
          </a:xfrm>
          <a:solidFill>
            <a:schemeClr val="accent1"/>
          </a:solidFill>
          <a:ln>
            <a:solidFill>
              <a:srgbClr val="0070C0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endParaRPr lang="ru-RU" sz="1100" b="1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600" dirty="0">
                <a:solidFill>
                  <a:srgbClr val="FFFF00"/>
                </a:solidFill>
              </a:rPr>
              <a:t>Индекс «Ответственность и открытость» - индекс раскрытия информации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bg1"/>
                </a:solidFill>
              </a:rPr>
              <a:t>Оценивается полнота и качество информации по факторам устойчивого развития</a:t>
            </a:r>
            <a:endParaRPr lang="ru-RU" sz="2600" dirty="0">
              <a:solidFill>
                <a:schemeClr val="bg1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6485727" y="1289350"/>
            <a:ext cx="5472101" cy="1843222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600" dirty="0">
                <a:solidFill>
                  <a:srgbClr val="FFFF00"/>
                </a:solidFill>
              </a:rPr>
              <a:t>Индекс «Вектор устойчивого развития» - индекс динамики результативности </a:t>
            </a:r>
            <a:r>
              <a:rPr lang="ru-RU" sz="2600" dirty="0" smtClean="0">
                <a:solidFill>
                  <a:srgbClr val="FFFF00"/>
                </a:solidFill>
              </a:rPr>
              <a:t>компаний </a:t>
            </a:r>
            <a:r>
              <a:rPr lang="ru-RU" sz="2600" dirty="0">
                <a:solidFill>
                  <a:srgbClr val="FFFF00"/>
                </a:solidFill>
              </a:rPr>
              <a:t>в сфере УР</a:t>
            </a:r>
            <a:r>
              <a:rPr lang="en-US" sz="2600" dirty="0">
                <a:solidFill>
                  <a:srgbClr val="FFFF00"/>
                </a:solidFill>
              </a:rPr>
              <a:t>/</a:t>
            </a:r>
            <a:r>
              <a:rPr lang="ru-RU" sz="2600" dirty="0" smtClean="0">
                <a:solidFill>
                  <a:srgbClr val="FFFF00"/>
                </a:solidFill>
              </a:rPr>
              <a:t>КСО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i="1" dirty="0" smtClean="0">
                <a:solidFill>
                  <a:schemeClr val="bg1"/>
                </a:solidFill>
              </a:rPr>
              <a:t>Фиксируются </a:t>
            </a:r>
            <a:r>
              <a:rPr lang="ru-RU" sz="2400" i="1" dirty="0">
                <a:solidFill>
                  <a:schemeClr val="bg1"/>
                </a:solidFill>
              </a:rPr>
              <a:t>не собственно значения показателей, а «знак» их изменений за три года</a:t>
            </a:r>
            <a:r>
              <a:rPr lang="en-US" sz="2400" i="1" dirty="0">
                <a:solidFill>
                  <a:schemeClr val="bg1"/>
                </a:solidFill>
              </a:rPr>
              <a:t>.</a:t>
            </a:r>
            <a:endParaRPr lang="ru-RU" sz="26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6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3530-66CE-454E-B226-01E417F2C027}" type="slidenum">
              <a:rPr lang="ru-RU" smtClean="0"/>
              <a:t>17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52002" y="3132572"/>
            <a:ext cx="11635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>
                <a:solidFill>
                  <a:srgbClr val="002060"/>
                </a:solidFill>
              </a:rPr>
              <a:t>Индексы взаимосвязаны: результаты оценки в рамках индекса «Ответственность и открытость» определяют выборку для расчета  индекса «Вектор устойчивого развития».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CC75323-97E3-40A8-BEE6-7741FF1B5033}"/>
              </a:ext>
            </a:extLst>
          </p:cNvPr>
          <p:cNvSpPr txBox="1"/>
          <p:nvPr/>
        </p:nvSpPr>
        <p:spPr>
          <a:xfrm>
            <a:off x="184935" y="3960152"/>
            <a:ext cx="11888532" cy="230832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                                               Об актуализации методики: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Изменение </a:t>
            </a:r>
            <a:r>
              <a:rPr lang="ru-RU" sz="2000" dirty="0">
                <a:solidFill>
                  <a:srgbClr val="002060"/>
                </a:solidFill>
              </a:rPr>
              <a:t>структуры и расширение </a:t>
            </a:r>
            <a:r>
              <a:rPr lang="ru-RU" sz="2000" dirty="0" smtClean="0">
                <a:solidFill>
                  <a:srgbClr val="002060"/>
                </a:solidFill>
              </a:rPr>
              <a:t>выборки для индекса «Ответственность…» : </a:t>
            </a:r>
            <a:r>
              <a:rPr lang="ru-RU" sz="2000" dirty="0">
                <a:solidFill>
                  <a:srgbClr val="002060"/>
                </a:solidFill>
              </a:rPr>
              <a:t>наряду с крупнейшими компаниями по объему реализации включены компании, входящие в актуальную на </a:t>
            </a:r>
            <a:r>
              <a:rPr lang="ru-RU" sz="2000" dirty="0" smtClean="0">
                <a:solidFill>
                  <a:srgbClr val="002060"/>
                </a:solidFill>
              </a:rPr>
              <a:t>1  ноября </a:t>
            </a:r>
            <a:r>
              <a:rPr lang="ru-RU" sz="2000" dirty="0">
                <a:solidFill>
                  <a:srgbClr val="002060"/>
                </a:solidFill>
              </a:rPr>
              <a:t>базу расчета Индекса Московской </a:t>
            </a:r>
            <a:r>
              <a:rPr lang="ru-RU" sz="2000" dirty="0" smtClean="0">
                <a:solidFill>
                  <a:srgbClr val="002060"/>
                </a:solidFill>
              </a:rPr>
              <a:t>Биржи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Введение критериев </a:t>
            </a:r>
            <a:r>
              <a:rPr lang="ru-RU" sz="2000" dirty="0" err="1" smtClean="0">
                <a:solidFill>
                  <a:srgbClr val="002060"/>
                </a:solidFill>
              </a:rPr>
              <a:t>предквалификационного</a:t>
            </a:r>
            <a:r>
              <a:rPr lang="ru-RU" sz="2000" dirty="0" smtClean="0">
                <a:solidFill>
                  <a:srgbClr val="002060"/>
                </a:solidFill>
              </a:rPr>
              <a:t> отбора  для включения в финальную выборку.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2060"/>
                </a:solidFill>
              </a:rPr>
              <a:t>Актуализация перечня </a:t>
            </a:r>
            <a:r>
              <a:rPr lang="ru-RU" sz="2000" dirty="0" smtClean="0">
                <a:solidFill>
                  <a:srgbClr val="002060"/>
                </a:solidFill>
              </a:rPr>
              <a:t>показателей для Индекса «Вектор…»</a:t>
            </a:r>
            <a:r>
              <a:rPr lang="ru-RU" sz="2400" dirty="0" smtClean="0">
                <a:solidFill>
                  <a:srgbClr val="002060"/>
                </a:solidFill>
              </a:rPr>
              <a:t>: </a:t>
            </a:r>
            <a:r>
              <a:rPr lang="ru-RU" sz="2000" dirty="0">
                <a:solidFill>
                  <a:srgbClr val="002060"/>
                </a:solidFill>
              </a:rPr>
              <a:t>наряду с показателями результативности включены показатели, отражающие управленческие факторы результативности.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605FD9B-F7D9-48AF-8104-0B5D680B52DE}"/>
              </a:ext>
            </a:extLst>
          </p:cNvPr>
          <p:cNvSpPr txBox="1"/>
          <p:nvPr/>
        </p:nvSpPr>
        <p:spPr>
          <a:xfrm>
            <a:off x="319831" y="6268476"/>
            <a:ext cx="117536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Методика составления индексов РСПП  представлена на сайте РСПП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18628" y="3960154"/>
            <a:ext cx="5192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« </a:t>
            </a:r>
            <a:r>
              <a:rPr lang="ru-RU" dirty="0">
                <a:solidFill>
                  <a:schemeClr val="bg1"/>
                </a:solidFill>
              </a:rPr>
              <a:t>открытость» 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5810227" y="2112213"/>
            <a:ext cx="652218" cy="3433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Логотип РСПП / Разное / TopLogos.ru">
            <a:extLst>
              <a:ext uri="{FF2B5EF4-FFF2-40B4-BE49-F238E27FC236}">
                <a16:creationId xmlns="" xmlns:a16="http://schemas.microsoft.com/office/drawing/2014/main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11" y="197003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264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694277" cy="48090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и ТЕХНОЛОГИЯ РАБОТЫ</a:t>
            </a: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="" xmlns:a16="http://schemas.microsoft.com/office/drawing/2014/main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CE094AA-B10F-4C73-9DC2-F02C279A12C2}"/>
              </a:ext>
            </a:extLst>
          </p:cNvPr>
          <p:cNvSpPr txBox="1"/>
          <p:nvPr/>
        </p:nvSpPr>
        <p:spPr>
          <a:xfrm>
            <a:off x="956443" y="2719271"/>
            <a:ext cx="2764222" cy="369332"/>
          </a:xfrm>
          <a:prstGeom prst="rect">
            <a:avLst/>
          </a:prstGeom>
          <a:solidFill>
            <a:srgbClr val="007EC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АНАЛИТИК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521ED7A-C4AF-4B46-8834-83270B9036D5}"/>
              </a:ext>
            </a:extLst>
          </p:cNvPr>
          <p:cNvSpPr txBox="1"/>
          <p:nvPr/>
        </p:nvSpPr>
        <p:spPr>
          <a:xfrm>
            <a:off x="956442" y="3080159"/>
            <a:ext cx="9785131" cy="830997"/>
          </a:xfrm>
          <a:prstGeom prst="rect">
            <a:avLst/>
          </a:prstGeom>
          <a:noFill/>
          <a:ln>
            <a:solidFill>
              <a:srgbClr val="007EC0"/>
            </a:solidFill>
          </a:ln>
        </p:spPr>
        <p:txBody>
          <a:bodyPr wrap="square">
            <a:spAutoFit/>
          </a:bodyPr>
          <a:lstStyle/>
          <a:p>
            <a:pPr marL="0" lvl="1" indent="0" algn="just">
              <a:buNone/>
            </a:pP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Выбирает релевантные фрагменты отчетности, отражающие раскрытие показателя</a:t>
            </a:r>
          </a:p>
          <a:p>
            <a:pPr marL="0" lvl="1" indent="0" algn="just">
              <a:buNone/>
            </a:pP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Оценивает уровень раскрытия показателя</a:t>
            </a:r>
          </a:p>
          <a:p>
            <a:pPr marL="0" lvl="1" indent="0" algn="just">
              <a:buNone/>
            </a:pP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Определяет индивидуальное значения индекса, направляет рецензенту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5942C10-EE59-49AE-B327-4BD3350128F9}"/>
              </a:ext>
            </a:extLst>
          </p:cNvPr>
          <p:cNvSpPr txBox="1"/>
          <p:nvPr/>
        </p:nvSpPr>
        <p:spPr>
          <a:xfrm>
            <a:off x="956443" y="4176530"/>
            <a:ext cx="2764222" cy="369332"/>
          </a:xfrm>
          <a:prstGeom prst="rect">
            <a:avLst/>
          </a:prstGeom>
          <a:solidFill>
            <a:srgbClr val="007EC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РЕЦЕНЗЕНТ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004FCCA-8FEE-428C-9B7B-6FED0DFB3AF0}"/>
              </a:ext>
            </a:extLst>
          </p:cNvPr>
          <p:cNvSpPr txBox="1"/>
          <p:nvPr/>
        </p:nvSpPr>
        <p:spPr>
          <a:xfrm>
            <a:off x="956442" y="4547928"/>
            <a:ext cx="9785131" cy="338554"/>
          </a:xfrm>
          <a:prstGeom prst="rect">
            <a:avLst/>
          </a:prstGeom>
          <a:noFill/>
          <a:ln>
            <a:solidFill>
              <a:srgbClr val="007EC0"/>
            </a:solidFill>
          </a:ln>
        </p:spPr>
        <p:txBody>
          <a:bodyPr wrap="square">
            <a:spAutoFit/>
          </a:bodyPr>
          <a:lstStyle/>
          <a:p>
            <a:pPr marL="0" lvl="1" indent="0" algn="just">
              <a:buNone/>
            </a:pP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Проверяет оценки аналитика, вносит необходимые уточнения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1EE318E-243F-4A5B-8DA1-CAB102B0F745}"/>
              </a:ext>
            </a:extLst>
          </p:cNvPr>
          <p:cNvSpPr txBox="1"/>
          <p:nvPr/>
        </p:nvSpPr>
        <p:spPr>
          <a:xfrm>
            <a:off x="956443" y="5174679"/>
            <a:ext cx="2764222" cy="369332"/>
          </a:xfrm>
          <a:prstGeom prst="rect">
            <a:avLst/>
          </a:prstGeom>
          <a:solidFill>
            <a:srgbClr val="007EC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АУДИТОР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034F118-9207-431A-AC9E-F2486F506BCA}"/>
              </a:ext>
            </a:extLst>
          </p:cNvPr>
          <p:cNvSpPr txBox="1"/>
          <p:nvPr/>
        </p:nvSpPr>
        <p:spPr>
          <a:xfrm>
            <a:off x="956443" y="5536483"/>
            <a:ext cx="9785131" cy="830997"/>
          </a:xfrm>
          <a:prstGeom prst="rect">
            <a:avLst/>
          </a:prstGeom>
          <a:noFill/>
          <a:ln>
            <a:solidFill>
              <a:srgbClr val="007EC0"/>
            </a:solidFill>
          </a:ln>
        </p:spPr>
        <p:txBody>
          <a:bodyPr wrap="square">
            <a:spAutoFit/>
          </a:bodyPr>
          <a:lstStyle/>
          <a:p>
            <a:pPr marL="0" lvl="1" indent="0" algn="just">
              <a:buNone/>
            </a:pP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Проверяет оценки и расчеты</a:t>
            </a:r>
          </a:p>
          <a:p>
            <a:pPr marL="0" lvl="1" algn="just"/>
            <a:r>
              <a:rPr lang="ru-RU" sz="1600" b="1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Подтверждает расчеты и вхождение компаний в группы по индексам</a:t>
            </a:r>
          </a:p>
          <a:p>
            <a:pPr marL="0" lvl="1" algn="just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Составляет для РСПП заключение по результатам проверки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5D9DF3D-B031-4332-A453-F40D32047B8F}"/>
              </a:ext>
            </a:extLst>
          </p:cNvPr>
          <p:cNvSpPr txBox="1"/>
          <p:nvPr/>
        </p:nvSpPr>
        <p:spPr>
          <a:xfrm>
            <a:off x="767256" y="1378800"/>
            <a:ext cx="2764222" cy="369332"/>
          </a:xfrm>
          <a:prstGeom prst="rect">
            <a:avLst/>
          </a:prstGeom>
          <a:solidFill>
            <a:srgbClr val="FF3C38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РАБОЧАЯ ГРУППА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5C4C0C9-E4B9-4E2B-AD14-2DBE6D6BA464}"/>
              </a:ext>
            </a:extLst>
          </p:cNvPr>
          <p:cNvSpPr txBox="1"/>
          <p:nvPr/>
        </p:nvSpPr>
        <p:spPr>
          <a:xfrm>
            <a:off x="767256" y="1733989"/>
            <a:ext cx="102528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1" algn="just"/>
            <a:r>
              <a:rPr lang="ru-RU" sz="16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Общее руководство и координация работ		</a:t>
            </a:r>
          </a:p>
          <a:p>
            <a:pPr marL="0" lvl="1" algn="just"/>
            <a:r>
              <a:rPr lang="ru-RU" sz="16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Актуализация методики </a:t>
            </a:r>
          </a:p>
          <a:p>
            <a:pPr marL="0" lvl="1" algn="just"/>
            <a:r>
              <a:rPr lang="ru-RU" sz="16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Утверждение результатов работ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6AF5E97-D12D-4F1D-A5D1-C24259ED93A5}"/>
              </a:ext>
            </a:extLst>
          </p:cNvPr>
          <p:cNvSpPr/>
          <p:nvPr/>
        </p:nvSpPr>
        <p:spPr>
          <a:xfrm>
            <a:off x="767256" y="1733989"/>
            <a:ext cx="10252800" cy="3247914"/>
          </a:xfrm>
          <a:prstGeom prst="rect">
            <a:avLst/>
          </a:prstGeom>
          <a:noFill/>
          <a:ln>
            <a:solidFill>
              <a:srgbClr val="FF3C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вниз 2">
            <a:extLst>
              <a:ext uri="{FF2B5EF4-FFF2-40B4-BE49-F238E27FC236}">
                <a16:creationId xmlns="" xmlns:a16="http://schemas.microsoft.com/office/drawing/2014/main" id="{5B1829E5-E177-4E99-B54C-94864545FF15}"/>
              </a:ext>
            </a:extLst>
          </p:cNvPr>
          <p:cNvSpPr/>
          <p:nvPr/>
        </p:nvSpPr>
        <p:spPr>
          <a:xfrm>
            <a:off x="2028497" y="3919409"/>
            <a:ext cx="462455" cy="246355"/>
          </a:xfrm>
          <a:prstGeom prst="downArrow">
            <a:avLst/>
          </a:prstGeom>
          <a:solidFill>
            <a:srgbClr val="007EC0"/>
          </a:solidFill>
          <a:ln>
            <a:solidFill>
              <a:srgbClr val="0479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="" xmlns:a16="http://schemas.microsoft.com/office/drawing/2014/main" id="{90A02B5B-23C1-494B-9607-A161692D33A1}"/>
              </a:ext>
            </a:extLst>
          </p:cNvPr>
          <p:cNvSpPr/>
          <p:nvPr/>
        </p:nvSpPr>
        <p:spPr>
          <a:xfrm>
            <a:off x="2028496" y="4895219"/>
            <a:ext cx="462455" cy="267898"/>
          </a:xfrm>
          <a:prstGeom prst="downArrow">
            <a:avLst/>
          </a:prstGeom>
          <a:solidFill>
            <a:srgbClr val="007EC0"/>
          </a:solidFill>
          <a:ln>
            <a:solidFill>
              <a:srgbClr val="0479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71AADF9-E173-4A9E-BFEA-0B6095E6D370}"/>
              </a:ext>
            </a:extLst>
          </p:cNvPr>
          <p:cNvSpPr txBox="1"/>
          <p:nvPr/>
        </p:nvSpPr>
        <p:spPr>
          <a:xfrm>
            <a:off x="6096000" y="1985355"/>
            <a:ext cx="4645573" cy="769441"/>
          </a:xfrm>
          <a:prstGeom prst="rect">
            <a:avLst/>
          </a:prstGeom>
          <a:solidFill>
            <a:srgbClr val="FF3C38"/>
          </a:solidFill>
        </p:spPr>
        <p:txBody>
          <a:bodyPr wrap="square" lIns="36000" rIns="36000">
            <a:spAutoFit/>
          </a:bodyPr>
          <a:lstStyle/>
          <a:p>
            <a:pPr algn="ctr"/>
            <a:r>
              <a:rPr lang="ru-RU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3 597</a:t>
            </a:r>
            <a:r>
              <a:rPr lang="ru-RU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оценок по показателям сделано в 2022 году</a:t>
            </a:r>
          </a:p>
        </p:txBody>
      </p:sp>
    </p:spTree>
    <p:extLst>
      <p:ext uri="{BB962C8B-B14F-4D97-AF65-F5344CB8AC3E}">
        <p14:creationId xmlns:p14="http://schemas.microsoft.com/office/powerpoint/2010/main" val="1440746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694277" cy="48090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 «ответственность и открытость» (1</a:t>
            </a:r>
            <a:r>
              <a:rPr lang="en-US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="" xmlns:a16="http://schemas.microsoft.com/office/drawing/2014/main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604B760-BD16-46E5-9657-BD4706733245}"/>
              </a:ext>
            </a:extLst>
          </p:cNvPr>
          <p:cNvSpPr txBox="1"/>
          <p:nvPr/>
        </p:nvSpPr>
        <p:spPr>
          <a:xfrm>
            <a:off x="3132084" y="1106120"/>
            <a:ext cx="788797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 отражает </a:t>
            </a:r>
            <a:r>
              <a:rPr lang="ru-RU" sz="1400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общую ситуацию в сфере раскрытия информации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 УР в публичной отчетности крупнейших российских компаний, оценивает </a:t>
            </a:r>
            <a:r>
              <a:rPr lang="ru-RU" sz="14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 качество релевантной информации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аспектам УР.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AE6EAD5-073C-4A0F-A29C-E5B84058DE20}"/>
              </a:ext>
            </a:extLst>
          </p:cNvPr>
          <p:cNvSpPr txBox="1"/>
          <p:nvPr/>
        </p:nvSpPr>
        <p:spPr>
          <a:xfrm>
            <a:off x="670113" y="1106120"/>
            <a:ext cx="2388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ОТРАЖАЕТ ИНДЕКС?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9B0C5E58-9D4C-4892-A0B1-BDF9647CE322}"/>
              </a:ext>
            </a:extLst>
          </p:cNvPr>
          <p:cNvCxnSpPr>
            <a:cxnSpLocks/>
          </p:cNvCxnSpPr>
          <p:nvPr/>
        </p:nvCxnSpPr>
        <p:spPr>
          <a:xfrm>
            <a:off x="767255" y="1980297"/>
            <a:ext cx="10252800" cy="0"/>
          </a:xfrm>
          <a:prstGeom prst="line">
            <a:avLst/>
          </a:prstGeom>
          <a:ln w="28575">
            <a:solidFill>
              <a:srgbClr val="007E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A5794AE-4511-4594-B5AF-493124772AB6}"/>
              </a:ext>
            </a:extLst>
          </p:cNvPr>
          <p:cNvSpPr txBox="1"/>
          <p:nvPr/>
        </p:nvSpPr>
        <p:spPr>
          <a:xfrm>
            <a:off x="664860" y="2153728"/>
            <a:ext cx="23883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ФОРМИРОВАНИЯ ВЫБОРКИ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CC3E427-291C-47F8-9A8F-E840A7940786}"/>
              </a:ext>
            </a:extLst>
          </p:cNvPr>
          <p:cNvSpPr txBox="1"/>
          <p:nvPr/>
        </p:nvSpPr>
        <p:spPr>
          <a:xfrm>
            <a:off x="3132084" y="2200120"/>
            <a:ext cx="7882718" cy="34809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buClr>
                <a:srgbClr val="007EC0"/>
              </a:buClr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базовую выборку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включаются: </a:t>
            </a:r>
          </a:p>
          <a:p>
            <a:pPr marL="179388" indent="-179388" algn="just">
              <a:lnSpc>
                <a:spcPct val="90000"/>
              </a:lnSpc>
              <a:spcAft>
                <a:spcPts val="200"/>
              </a:spcAft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 первой сотни актуального выпуска рейтинга крупнейших российских компаний </a:t>
            </a:r>
            <a:r>
              <a:rPr lang="ru-RU" sz="1400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RAEX-600</a:t>
            </a:r>
            <a:r>
              <a:rPr lang="ru-RU" sz="1400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(100 компаний)</a:t>
            </a:r>
            <a:endParaRPr lang="ru-RU" sz="14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1" indent="-179388" algn="just">
              <a:lnSpc>
                <a:spcPct val="90000"/>
              </a:lnSpc>
              <a:spcAft>
                <a:spcPts val="200"/>
              </a:spcAft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компании, входящие в действующую на 01 декабря года, следующего за отчетным, </a:t>
            </a:r>
            <a:r>
              <a:rPr lang="ru-RU" sz="14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базу расчета Индекса Московской Биржи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 компаний)</a:t>
            </a:r>
          </a:p>
          <a:p>
            <a:pPr marL="179388" lvl="1" indent="-179388" algn="just">
              <a:lnSpc>
                <a:spcPct val="90000"/>
              </a:lnSpc>
              <a:spcAft>
                <a:spcPts val="200"/>
              </a:spcAft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компании, вошедшие в </a:t>
            </a:r>
            <a:r>
              <a:rPr lang="ru-RU" sz="14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 «А», «В+», «В», «С» индексам «Ответственность и открытость» в 2021 году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(+6 компаний только по этому критерию)</a:t>
            </a:r>
          </a:p>
          <a:p>
            <a:pPr marL="179388" lvl="1" indent="-179388" algn="just">
              <a:lnSpc>
                <a:spcPct val="90000"/>
              </a:lnSpc>
              <a:spcAft>
                <a:spcPts val="200"/>
              </a:spcAft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 могут быть включены в выборку </a:t>
            </a:r>
            <a:r>
              <a:rPr lang="ru-RU" sz="14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собственной инициативе, обратившись в РСПП</a:t>
            </a:r>
          </a:p>
          <a:p>
            <a:pPr marL="179388" lvl="1" indent="-179388" algn="just">
              <a:lnSpc>
                <a:spcPct val="90000"/>
              </a:lnSpc>
              <a:spcAft>
                <a:spcPts val="200"/>
              </a:spcAft>
              <a:buClr>
                <a:srgbClr val="007EC0"/>
              </a:buClr>
              <a:buFont typeface="Wingdings" panose="05000000000000000000" pitchFamily="2" charset="2"/>
              <a:buChar char="§"/>
            </a:pPr>
            <a:endParaRPr lang="ru-RU" sz="4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>
              <a:lnSpc>
                <a:spcPct val="90000"/>
              </a:lnSpc>
              <a:spcAft>
                <a:spcPts val="200"/>
              </a:spcAft>
              <a:buClr>
                <a:srgbClr val="007EC0"/>
              </a:buClr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финальную выборку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включаются компании, выпустившие отчетность и прошедшие предквалификационный отбор. Предквалификационный отбор проводится по двум критериям:</a:t>
            </a:r>
          </a:p>
          <a:p>
            <a:pPr marL="285750" lvl="1" indent="-285750" algn="just">
              <a:lnSpc>
                <a:spcPct val="90000"/>
              </a:lnSpc>
              <a:spcAft>
                <a:spcPts val="200"/>
              </a:spcAft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20 ссылок на законодательные ограничения по раскрытию информации</a:t>
            </a:r>
          </a:p>
          <a:p>
            <a:pPr marL="285750" lvl="1" indent="-285750" algn="just">
              <a:lnSpc>
                <a:spcPct val="90000"/>
              </a:lnSpc>
              <a:spcAft>
                <a:spcPts val="200"/>
              </a:spcAft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информации по показателям, отражающим качество управления в сфере УР.</a:t>
            </a:r>
          </a:p>
          <a:p>
            <a:pPr marL="0" lvl="1" algn="just">
              <a:lnSpc>
                <a:spcPct val="90000"/>
              </a:lnSpc>
              <a:spcAft>
                <a:spcPts val="200"/>
              </a:spcAft>
              <a:buClr>
                <a:srgbClr val="007EC0"/>
              </a:buClr>
            </a:pPr>
            <a:endParaRPr lang="en-US" sz="1400" b="1" dirty="0">
              <a:solidFill>
                <a:srgbClr val="007E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>
              <a:lnSpc>
                <a:spcPct val="90000"/>
              </a:lnSpc>
              <a:spcAft>
                <a:spcPts val="200"/>
              </a:spcAft>
              <a:buClr>
                <a:srgbClr val="007EC0"/>
              </a:buClr>
            </a:pPr>
            <a:r>
              <a:rPr lang="ru-RU" sz="1400" b="1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Значение индекса рассчитывается по компаниям, входящим в финальную выборку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A315D75-4F33-462D-B3E2-E78DB32797C1}"/>
              </a:ext>
            </a:extLst>
          </p:cNvPr>
          <p:cNvSpPr txBox="1"/>
          <p:nvPr/>
        </p:nvSpPr>
        <p:spPr>
          <a:xfrm>
            <a:off x="215900" y="3688610"/>
            <a:ext cx="2837357" cy="2446824"/>
          </a:xfrm>
          <a:prstGeom prst="rect">
            <a:avLst/>
          </a:prstGeom>
          <a:noFill/>
          <a:ln>
            <a:solidFill>
              <a:srgbClr val="007EC0"/>
            </a:solidFill>
          </a:ln>
        </p:spPr>
        <p:txBody>
          <a:bodyPr wrap="square" lIns="72000" rIns="72000">
            <a:spAutoFit/>
          </a:bodyPr>
          <a:lstStyle/>
          <a:p>
            <a:pPr algn="ctr"/>
            <a:endParaRPr lang="ru-RU" sz="900" b="1" dirty="0">
              <a:solidFill>
                <a:srgbClr val="007EC0"/>
              </a:solidFill>
            </a:endParaRPr>
          </a:p>
          <a:p>
            <a:r>
              <a:rPr lang="ru-RU" sz="1600" b="1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компаний в </a:t>
            </a:r>
            <a:endParaRPr lang="ru-RU" sz="1600" b="1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базовой выборке:</a:t>
            </a:r>
            <a:endParaRPr lang="ru-RU" sz="1600" b="1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г.          2021 г</a:t>
            </a:r>
            <a:r>
              <a:rPr lang="ru-RU" sz="1600" b="1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117</a:t>
            </a:r>
          </a:p>
          <a:p>
            <a:endParaRPr lang="ru-RU" sz="1600" b="1" dirty="0" smtClean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 в </a:t>
            </a:r>
          </a:p>
          <a:p>
            <a:r>
              <a:rPr lang="ru-RU" sz="1600" b="1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финальной выборке</a:t>
            </a:r>
          </a:p>
          <a:p>
            <a:r>
              <a:rPr lang="ru-RU" sz="1600" b="1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2022              2021</a:t>
            </a:r>
            <a:endParaRPr lang="ru-RU" sz="1600" b="1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62                   66</a:t>
            </a:r>
            <a:endParaRPr lang="ru-RU" sz="1600" b="1" dirty="0">
              <a:solidFill>
                <a:srgbClr val="007E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756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03446" y="260650"/>
            <a:ext cx="10672948" cy="72007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Взаимодействие в области устойчивого развития и запрос на </a:t>
            </a:r>
            <a:r>
              <a:rPr lang="en-US" sz="2400" b="1" dirty="0" smtClean="0">
                <a:solidFill>
                  <a:srgbClr val="002060"/>
                </a:solidFill>
              </a:rPr>
              <a:t>ESG </a:t>
            </a:r>
            <a:r>
              <a:rPr lang="ru-RU" sz="2400" b="1" dirty="0" smtClean="0">
                <a:solidFill>
                  <a:srgbClr val="002060"/>
                </a:solidFill>
              </a:rPr>
              <a:t>информацию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6" descr="C:\Users\purtovadr\Desktop\R_SDG_Logo_No-UN Emblem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7"/>
          <a:stretch/>
        </p:blipFill>
        <p:spPr bwMode="auto">
          <a:xfrm>
            <a:off x="5813145" y="3225555"/>
            <a:ext cx="1516529" cy="89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purtovadr\Desktop\GRI Core Logo C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606" y="1964787"/>
            <a:ext cx="1176956" cy="107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purtovadr\Desktop\caab6f16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0" r="61834" b="25254"/>
          <a:stretch/>
        </p:blipFill>
        <p:spPr bwMode="auto">
          <a:xfrm>
            <a:off x="315957" y="2320637"/>
            <a:ext cx="2508104" cy="143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urtovadr\Desktop\logo-rsp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688" y="2446867"/>
            <a:ext cx="945740" cy="87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urtovadr\Desktop\emblema_United_Nations_Abali-r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535" y="3038249"/>
            <a:ext cx="1598625" cy="138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purtovadr\Desktop\OIE_logo2013_rgb-1024x18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83"/>
          <a:stretch/>
        </p:blipFill>
        <p:spPr bwMode="auto">
          <a:xfrm>
            <a:off x="2084057" y="3964005"/>
            <a:ext cx="1044803" cy="75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purtovadr\Desktop\ILO-Russian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474" y="3852333"/>
            <a:ext cx="1266429" cy="123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urtovadr\Desktop\iso26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577" y="1765301"/>
            <a:ext cx="1406323" cy="136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ec.europa.eu/ec_portal/2016/images/logo/logo-splashpag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86" y="5188335"/>
            <a:ext cx="1425463" cy="52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upload.wikimedia.org/wikipedia/commons/thumb/b/b7/Flag_of_Europe.svg/810px-Flag_of_Europe.sv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27" y="5088826"/>
            <a:ext cx="1389159" cy="72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ECD logo.sv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369" y="5108057"/>
            <a:ext cx="1507671" cy="110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Ассоциация &quot;Национальная сеть Глобального договора ООН&quot;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427" y="2341909"/>
            <a:ext cx="2355838" cy="108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ject 33"/>
          <p:cNvSpPr/>
          <p:nvPr/>
        </p:nvSpPr>
        <p:spPr>
          <a:xfrm>
            <a:off x="8642661" y="5188335"/>
            <a:ext cx="1641793" cy="10684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Прямоугольник 9"/>
          <p:cNvSpPr/>
          <p:nvPr/>
        </p:nvSpPr>
        <p:spPr>
          <a:xfrm>
            <a:off x="2982795" y="1084469"/>
            <a:ext cx="66656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ESG</a:t>
            </a:r>
            <a:r>
              <a:rPr lang="ru-RU" sz="3200" dirty="0" smtClean="0">
                <a:solidFill>
                  <a:srgbClr val="002060"/>
                </a:solidFill>
              </a:rPr>
              <a:t>-</a:t>
            </a:r>
            <a:r>
              <a:rPr lang="ru-RU" sz="2400" dirty="0" smtClean="0">
                <a:solidFill>
                  <a:srgbClr val="002060"/>
                </a:solidFill>
              </a:rPr>
              <a:t>факторы -  в поле внимания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281" y="5711999"/>
            <a:ext cx="2321817" cy="6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445" y="3334092"/>
            <a:ext cx="1986755" cy="79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55" y="332660"/>
            <a:ext cx="664545" cy="62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 descr="http://iso.ru/files/logotype/405.png?1471429557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445" y="4342006"/>
            <a:ext cx="2046022" cy="647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8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944" y="190026"/>
            <a:ext cx="11905323" cy="792087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2000" b="1" cap="all" dirty="0" smtClean="0">
                <a:solidFill>
                  <a:schemeClr val="tx2"/>
                </a:solidFill>
              </a:rPr>
              <a:t>Индексы РСПП: «</a:t>
            </a:r>
            <a:r>
              <a:rPr lang="ru-RU" sz="2000" b="1" cap="all" dirty="0">
                <a:solidFill>
                  <a:schemeClr val="tx2"/>
                </a:solidFill>
              </a:rPr>
              <a:t>Ответственность и </a:t>
            </a:r>
            <a:r>
              <a:rPr lang="ru-RU" sz="2000" b="1" cap="all" dirty="0" smtClean="0">
                <a:solidFill>
                  <a:schemeClr val="tx2"/>
                </a:solidFill>
              </a:rPr>
              <a:t>открытость» и </a:t>
            </a:r>
            <a:br>
              <a:rPr lang="ru-RU" sz="2000" b="1" cap="all" dirty="0" smtClean="0">
                <a:solidFill>
                  <a:schemeClr val="tx2"/>
                </a:solidFill>
              </a:rPr>
            </a:br>
            <a:r>
              <a:rPr lang="ru-RU" sz="2000" b="1" cap="all" dirty="0" smtClean="0">
                <a:solidFill>
                  <a:schemeClr val="tx2"/>
                </a:solidFill>
              </a:rPr>
              <a:t>«Вектор устойчивого развития</a:t>
            </a:r>
            <a:endParaRPr lang="ru-RU" sz="2000" b="1" cap="all" dirty="0">
              <a:solidFill>
                <a:schemeClr val="tx2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4294967295"/>
          </p:nvPr>
        </p:nvSpPr>
        <p:spPr>
          <a:xfrm>
            <a:off x="222638" y="652007"/>
            <a:ext cx="5969374" cy="6089361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5600" b="1" dirty="0" smtClean="0">
                <a:solidFill>
                  <a:schemeClr val="tx2"/>
                </a:solidFill>
              </a:rPr>
              <a:t>Материал </a:t>
            </a:r>
            <a:r>
              <a:rPr lang="ru-RU" sz="5600" b="1" dirty="0">
                <a:solidFill>
                  <a:schemeClr val="tx2"/>
                </a:solidFill>
              </a:rPr>
              <a:t>для </a:t>
            </a:r>
            <a:r>
              <a:rPr lang="ru-RU" sz="5600" b="1" dirty="0" smtClean="0">
                <a:solidFill>
                  <a:schemeClr val="tx2"/>
                </a:solidFill>
              </a:rPr>
              <a:t>анализа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5600" dirty="0">
                <a:solidFill>
                  <a:schemeClr val="tx2"/>
                </a:solidFill>
              </a:rPr>
              <a:t>П</a:t>
            </a:r>
            <a:r>
              <a:rPr lang="ru-RU" sz="5600" dirty="0" smtClean="0">
                <a:solidFill>
                  <a:schemeClr val="tx2"/>
                </a:solidFill>
              </a:rPr>
              <a:t>убличные </a:t>
            </a:r>
            <a:r>
              <a:rPr lang="ru-RU" sz="5600" dirty="0">
                <a:solidFill>
                  <a:schemeClr val="tx2"/>
                </a:solidFill>
              </a:rPr>
              <a:t>нефинансовые </a:t>
            </a:r>
            <a:r>
              <a:rPr lang="ru-RU" sz="5600" dirty="0" smtClean="0">
                <a:solidFill>
                  <a:schemeClr val="tx2"/>
                </a:solidFill>
              </a:rPr>
              <a:t>(годовые, ОУР, интегрированные), </a:t>
            </a:r>
            <a:r>
              <a:rPr lang="ru-RU" sz="5600" dirty="0">
                <a:solidFill>
                  <a:schemeClr val="tx2"/>
                </a:solidFill>
              </a:rPr>
              <a:t>опубликованные на сайтах компаний на русском </a:t>
            </a:r>
            <a:r>
              <a:rPr lang="ru-RU" sz="5600" dirty="0" smtClean="0">
                <a:solidFill>
                  <a:schemeClr val="tx2"/>
                </a:solidFill>
              </a:rPr>
              <a:t>языке.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5600" b="1" dirty="0" smtClean="0">
                <a:solidFill>
                  <a:schemeClr val="tx2"/>
                </a:solidFill>
              </a:rPr>
              <a:t>Для индекса РСПП «Ответственность и открытость»:</a:t>
            </a:r>
            <a:endParaRPr lang="ru-RU" sz="5600" b="1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5600" dirty="0" smtClean="0">
                <a:solidFill>
                  <a:schemeClr val="tx2"/>
                </a:solidFill>
              </a:rPr>
              <a:t>Учитываются данные по </a:t>
            </a:r>
            <a:r>
              <a:rPr lang="ru-RU" sz="5600" b="1" dirty="0" smtClean="0">
                <a:solidFill>
                  <a:srgbClr val="C00000"/>
                </a:solidFill>
              </a:rPr>
              <a:t>44</a:t>
            </a:r>
            <a:r>
              <a:rPr lang="ru-RU" sz="5600" b="1" dirty="0" smtClean="0">
                <a:solidFill>
                  <a:schemeClr val="tx2"/>
                </a:solidFill>
              </a:rPr>
              <a:t> </a:t>
            </a:r>
            <a:r>
              <a:rPr lang="ru-RU" sz="5600" dirty="0" smtClean="0">
                <a:solidFill>
                  <a:schemeClr val="tx2"/>
                </a:solidFill>
              </a:rPr>
              <a:t>показателям, включающим </a:t>
            </a:r>
            <a:r>
              <a:rPr lang="ru-RU" sz="5600" b="1" dirty="0" smtClean="0">
                <a:solidFill>
                  <a:srgbClr val="C00000"/>
                </a:solidFill>
              </a:rPr>
              <a:t>72</a:t>
            </a:r>
            <a:r>
              <a:rPr lang="ru-RU" sz="5600" b="1" dirty="0" smtClean="0">
                <a:solidFill>
                  <a:schemeClr val="tx2"/>
                </a:solidFill>
              </a:rPr>
              <a:t> </a:t>
            </a:r>
            <a:r>
              <a:rPr lang="ru-RU" sz="5600" dirty="0" smtClean="0">
                <a:solidFill>
                  <a:schemeClr val="tx2"/>
                </a:solidFill>
              </a:rPr>
              <a:t>индикатор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5600" b="1" dirty="0" smtClean="0">
                <a:solidFill>
                  <a:schemeClr val="tx2"/>
                </a:solidFill>
              </a:rPr>
              <a:t>Для индекса РСПП «Вектор устойчивого развития»: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5600" dirty="0" smtClean="0">
                <a:solidFill>
                  <a:schemeClr val="tx2"/>
                </a:solidFill>
              </a:rPr>
              <a:t>Выборка : список лидеров индекса РСПП «</a:t>
            </a:r>
            <a:r>
              <a:rPr lang="ru-RU" sz="5600" dirty="0" err="1" smtClean="0">
                <a:solidFill>
                  <a:schemeClr val="tx2"/>
                </a:solidFill>
              </a:rPr>
              <a:t>ОиО</a:t>
            </a:r>
            <a:r>
              <a:rPr lang="ru-RU" sz="5600" dirty="0" smtClean="0">
                <a:solidFill>
                  <a:schemeClr val="tx2"/>
                </a:solidFill>
              </a:rPr>
              <a:t>»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5600" dirty="0" smtClean="0">
                <a:solidFill>
                  <a:schemeClr val="tx2"/>
                </a:solidFill>
              </a:rPr>
              <a:t>Учитывается динамика  по </a:t>
            </a:r>
            <a:r>
              <a:rPr lang="ru-RU" sz="5600" b="1" dirty="0" smtClean="0">
                <a:solidFill>
                  <a:schemeClr val="tx2"/>
                </a:solidFill>
              </a:rPr>
              <a:t>13</a:t>
            </a:r>
            <a:r>
              <a:rPr lang="ru-RU" sz="5600" dirty="0" smtClean="0">
                <a:solidFill>
                  <a:schemeClr val="tx2"/>
                </a:solidFill>
              </a:rPr>
              <a:t> базовым показателям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5600" dirty="0" smtClean="0">
                <a:solidFill>
                  <a:schemeClr val="tx2"/>
                </a:solidFill>
              </a:rPr>
              <a:t>Об индексах РСПП : </a:t>
            </a:r>
            <a:r>
              <a:rPr lang="ru-RU" sz="5600" b="1" i="1" u="heavy" spc="-5" dirty="0" smtClean="0">
                <a:solidFill>
                  <a:srgbClr val="56C7AA"/>
                </a:solidFill>
                <a:uFill>
                  <a:solidFill>
                    <a:srgbClr val="56C7AA"/>
                  </a:solidFill>
                </a:uFill>
                <a:latin typeface="Trebuchet MS"/>
                <a:cs typeface="Trebuchet MS"/>
                <a:hlinkClick r:id="rId3"/>
              </a:rPr>
              <a:t>http</a:t>
            </a:r>
            <a:r>
              <a:rPr lang="ru-RU" sz="5600" b="1" i="1" u="heavy" spc="-5" dirty="0">
                <a:solidFill>
                  <a:srgbClr val="56C7AA"/>
                </a:solidFill>
                <a:uFill>
                  <a:solidFill>
                    <a:srgbClr val="56C7AA"/>
                  </a:solidFill>
                </a:uFill>
                <a:latin typeface="Trebuchet MS"/>
                <a:cs typeface="Trebuchet MS"/>
                <a:hlinkClick r:id="rId3"/>
              </a:rPr>
              <a:t>://</a:t>
            </a:r>
            <a:r>
              <a:rPr lang="ru-RU" sz="5600" b="1" i="1" u="heavy" spc="-5" dirty="0">
                <a:solidFill>
                  <a:srgbClr val="56C7AA"/>
                </a:solidFill>
                <a:uFill>
                  <a:solidFill>
                    <a:srgbClr val="56C7AA"/>
                  </a:solidFill>
                </a:uFill>
                <a:latin typeface="Trebuchet MS"/>
                <a:cs typeface="Trebuchet MS"/>
              </a:rPr>
              <a:t>рспп.рф/</a:t>
            </a:r>
            <a:r>
              <a:rPr lang="en-US" sz="5600" b="1" i="1" u="heavy" spc="-5" dirty="0">
                <a:solidFill>
                  <a:srgbClr val="56C7AA"/>
                </a:solidFill>
                <a:uFill>
                  <a:solidFill>
                    <a:srgbClr val="56C7AA"/>
                  </a:solidFill>
                </a:uFill>
                <a:latin typeface="Trebuchet MS"/>
                <a:cs typeface="Trebuchet MS"/>
              </a:rPr>
              <a:t>activity/social/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5600" b="1" dirty="0" smtClean="0"/>
              <a:t>Для Фондовых индексов УР </a:t>
            </a:r>
            <a:r>
              <a:rPr lang="ru-RU" sz="5600" b="1" dirty="0" err="1" smtClean="0"/>
              <a:t>МосБиржи</a:t>
            </a:r>
            <a:r>
              <a:rPr lang="ru-RU" sz="5600" b="1" dirty="0" smtClean="0"/>
              <a:t>-РСПП: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5600" dirty="0" smtClean="0"/>
              <a:t>Перечень эмитентов из числа компаний-лидеров по соответствующим индексам РСПП</a:t>
            </a:r>
            <a:r>
              <a:rPr lang="ru-RU" sz="5600" b="1" dirty="0" smtClean="0">
                <a:solidFill>
                  <a:srgbClr val="002060"/>
                </a:solidFill>
              </a:rPr>
              <a:t>         </a:t>
            </a:r>
            <a:r>
              <a:rPr lang="ru-RU" sz="5600" b="1" dirty="0">
                <a:solidFill>
                  <a:srgbClr val="002060"/>
                </a:solidFill>
              </a:rPr>
              <a:t>	</a:t>
            </a:r>
            <a:r>
              <a:rPr lang="en-US" sz="5600" b="1" dirty="0" smtClean="0">
                <a:solidFill>
                  <a:schemeClr val="accent4">
                    <a:lumMod val="75000"/>
                  </a:schemeClr>
                </a:solidFill>
              </a:rPr>
              <a:t>https</a:t>
            </a:r>
            <a:r>
              <a:rPr lang="en-US" sz="5600" b="1" dirty="0">
                <a:solidFill>
                  <a:schemeClr val="accent4">
                    <a:lumMod val="75000"/>
                  </a:schemeClr>
                </a:solidFill>
              </a:rPr>
              <a:t>://www.moex.com/ru/index/MRRT</a:t>
            </a:r>
            <a:r>
              <a:rPr lang="ru-RU" sz="5600" b="1" dirty="0">
                <a:solidFill>
                  <a:schemeClr val="accent4">
                    <a:lumMod val="75000"/>
                  </a:schemeClr>
                </a:solidFill>
              </a:rPr>
              <a:t>		</a:t>
            </a:r>
            <a:r>
              <a:rPr lang="ru-RU" sz="56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               		  	  		</a:t>
            </a:r>
            <a:r>
              <a:rPr lang="en-US" sz="5600" b="1" dirty="0" smtClean="0">
                <a:solidFill>
                  <a:schemeClr val="accent4">
                    <a:lumMod val="75000"/>
                  </a:schemeClr>
                </a:solidFill>
              </a:rPr>
              <a:t>https</a:t>
            </a:r>
            <a:r>
              <a:rPr lang="en-US" sz="5600" b="1" dirty="0">
                <a:solidFill>
                  <a:schemeClr val="accent4">
                    <a:lumMod val="75000"/>
                  </a:schemeClr>
                </a:solidFill>
              </a:rPr>
              <a:t>://www.moex.com/ru/index/MRSV</a:t>
            </a:r>
            <a:endParaRPr lang="ru-RU" sz="56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ru-RU" sz="5600" dirty="0"/>
          </a:p>
          <a:p>
            <a:pPr marL="0" indent="0" algn="r">
              <a:lnSpc>
                <a:spcPct val="120000"/>
              </a:lnSpc>
              <a:buNone/>
            </a:pPr>
            <a:r>
              <a:rPr lang="ru-RU" sz="3100" i="1" dirty="0" smtClean="0"/>
              <a:t> </a:t>
            </a:r>
            <a:endParaRPr lang="ru-RU" sz="3100" i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3530-66CE-454E-B226-01E417F2C027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3ADEA54-FFF2-4C26-AFD6-F25DB413F0FA}"/>
              </a:ext>
            </a:extLst>
          </p:cNvPr>
          <p:cNvSpPr/>
          <p:nvPr/>
        </p:nvSpPr>
        <p:spPr>
          <a:xfrm>
            <a:off x="7344140" y="800809"/>
            <a:ext cx="44164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</a:rPr>
              <a:t>Тематическая структура</a:t>
            </a: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xmlns="" id="{E0BF9B9A-7DF0-49E9-BE44-2230A0C695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915833"/>
              </p:ext>
            </p:extLst>
          </p:nvPr>
        </p:nvGraphicFramePr>
        <p:xfrm>
          <a:off x="6118950" y="1262473"/>
          <a:ext cx="6152999" cy="5383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9926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694277" cy="48090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 «ответственность и открытость» (3</a:t>
            </a:r>
            <a:r>
              <a:rPr lang="en-US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:a16="http://schemas.microsoft.com/office/drawing/2014/main" xmlns="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8739EAE-1B13-43EA-BA02-E0BE43998685}"/>
              </a:ext>
            </a:extLst>
          </p:cNvPr>
          <p:cNvSpPr txBox="1"/>
          <p:nvPr/>
        </p:nvSpPr>
        <p:spPr>
          <a:xfrm>
            <a:off x="670113" y="1105200"/>
            <a:ext cx="2388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 ДЛЯ АНАЛИЗА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4F7418A-8F70-424E-A884-BB28B9AB7046}"/>
              </a:ext>
            </a:extLst>
          </p:cNvPr>
          <p:cNvSpPr txBox="1"/>
          <p:nvPr/>
        </p:nvSpPr>
        <p:spPr>
          <a:xfrm>
            <a:off x="3132083" y="1134154"/>
            <a:ext cx="7887971" cy="4801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400" b="1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Нефинансовые отчеты компаний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(годовые, в области устойчивого развития, социальные и т.д.), опубликованные на сайтах компаний на русском языке </a:t>
            </a:r>
            <a:r>
              <a:rPr lang="ru-RU" sz="14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 декабря 2022 года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4BB3C3C8-7895-4C71-A721-9BEE3FBA47C5}"/>
              </a:ext>
            </a:extLst>
          </p:cNvPr>
          <p:cNvCxnSpPr>
            <a:cxnSpLocks/>
          </p:cNvCxnSpPr>
          <p:nvPr/>
        </p:nvCxnSpPr>
        <p:spPr>
          <a:xfrm>
            <a:off x="767254" y="1966202"/>
            <a:ext cx="10252800" cy="0"/>
          </a:xfrm>
          <a:prstGeom prst="line">
            <a:avLst/>
          </a:prstGeom>
          <a:ln w="28575">
            <a:solidFill>
              <a:srgbClr val="007E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CE094AA-B10F-4C73-9DC2-F02C279A12C2}"/>
              </a:ext>
            </a:extLst>
          </p:cNvPr>
          <p:cNvSpPr txBox="1"/>
          <p:nvPr/>
        </p:nvSpPr>
        <p:spPr>
          <a:xfrm>
            <a:off x="1818290" y="2336305"/>
            <a:ext cx="2764222" cy="369332"/>
          </a:xfrm>
          <a:prstGeom prst="rect">
            <a:avLst/>
          </a:prstGeom>
          <a:solidFill>
            <a:srgbClr val="007EC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521ED7A-C4AF-4B46-8834-83270B9036D5}"/>
              </a:ext>
            </a:extLst>
          </p:cNvPr>
          <p:cNvSpPr txBox="1"/>
          <p:nvPr/>
        </p:nvSpPr>
        <p:spPr>
          <a:xfrm>
            <a:off x="767256" y="2688739"/>
            <a:ext cx="4981904" cy="3677930"/>
          </a:xfrm>
          <a:prstGeom prst="rect">
            <a:avLst/>
          </a:prstGeom>
          <a:noFill/>
          <a:ln>
            <a:solidFill>
              <a:srgbClr val="007EC0"/>
            </a:solidFill>
          </a:ln>
        </p:spPr>
        <p:txBody>
          <a:bodyPr wrap="square">
            <a:spAutoFit/>
          </a:bodyPr>
          <a:lstStyle/>
          <a:p>
            <a:pPr marL="0" lvl="1" indent="0" algn="just">
              <a:buNone/>
            </a:pPr>
            <a:endParaRPr lang="ru-RU" sz="1600" dirty="0">
              <a:solidFill>
                <a:srgbClr val="444444"/>
              </a:solidFill>
            </a:endParaRPr>
          </a:p>
          <a:p>
            <a:pPr marL="0" lvl="1" indent="0" algn="just">
              <a:spcBef>
                <a:spcPts val="600"/>
              </a:spcBef>
              <a:buNone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оценки используются </a:t>
            </a:r>
            <a:r>
              <a:rPr lang="ru-RU" sz="1400" b="1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</a:t>
            </a:r>
            <a:r>
              <a:rPr lang="ru-RU" sz="1400" b="1" dirty="0" smtClean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показателя</a:t>
            </a:r>
            <a:r>
              <a:rPr lang="ru-RU" sz="1400" b="1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</a:t>
            </a:r>
            <a:r>
              <a:rPr lang="ru-RU" sz="1400" b="1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раскрываются через </a:t>
            </a:r>
            <a:r>
              <a:rPr lang="ru-RU" sz="14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 </a:t>
            </a:r>
            <a:r>
              <a:rPr lang="ru-RU" sz="1400" b="1" dirty="0" smtClean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индикатора</a:t>
            </a:r>
            <a:r>
              <a:rPr lang="ru-RU" sz="1400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объединённые в </a:t>
            </a:r>
            <a:r>
              <a:rPr lang="ru-RU" sz="1400" b="1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групп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*: </a:t>
            </a:r>
          </a:p>
          <a:p>
            <a:pPr marL="0" lvl="1" indent="0" algn="just">
              <a:spcBef>
                <a:spcPts val="600"/>
              </a:spcBef>
              <a:buNone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Экономические – </a:t>
            </a:r>
            <a:r>
              <a:rPr lang="ru-RU" sz="1400" b="1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marL="0" lvl="1" indent="0" algn="just">
              <a:spcBef>
                <a:spcPts val="600"/>
              </a:spcBef>
              <a:buNone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Социальные (в отношении персонала) – </a:t>
            </a:r>
            <a:r>
              <a:rPr lang="ru-RU" sz="1400" b="1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1" indent="0" algn="just">
              <a:spcBef>
                <a:spcPts val="600"/>
              </a:spcBef>
              <a:buNone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Социальные (в отношении общества) – </a:t>
            </a:r>
            <a:r>
              <a:rPr lang="ru-RU" sz="1400" b="1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1" indent="0" algn="just">
              <a:spcBef>
                <a:spcPts val="600"/>
              </a:spcBef>
              <a:buNone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Экологические – </a:t>
            </a:r>
            <a:r>
              <a:rPr lang="ru-RU" sz="1400" b="1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marL="0" lvl="1" indent="0" algn="just">
              <a:spcBef>
                <a:spcPts val="600"/>
              </a:spcBef>
              <a:buNone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Управленческие – </a:t>
            </a:r>
            <a:r>
              <a:rPr lang="ru-RU" sz="1400" b="1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  <a:p>
            <a:pPr marL="0" lvl="1" indent="0" algn="just">
              <a:buNone/>
            </a:pPr>
            <a:endParaRPr lang="ru-RU" sz="1400" dirty="0">
              <a:solidFill>
                <a:srgbClr val="444444"/>
              </a:solidFill>
            </a:endParaRPr>
          </a:p>
          <a:p>
            <a:pPr marL="0" lvl="1" indent="0" algn="just">
              <a:buNone/>
            </a:pPr>
            <a:r>
              <a:rPr lang="ru-RU" sz="12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*Указано количество показателей по отдельным группам.</a:t>
            </a:r>
            <a:endParaRPr lang="ru-RU" sz="1400" i="1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algn="just">
              <a:buNone/>
            </a:pPr>
            <a:endParaRPr lang="en-US" sz="1600" i="1" dirty="0">
              <a:solidFill>
                <a:srgbClr val="444444"/>
              </a:solidFill>
            </a:endParaRPr>
          </a:p>
          <a:p>
            <a:pPr marL="0" lvl="1" indent="0" algn="just">
              <a:buNone/>
            </a:pPr>
            <a:endParaRPr lang="en-US" sz="1600" i="1" dirty="0">
              <a:solidFill>
                <a:srgbClr val="444444"/>
              </a:solidFill>
            </a:endParaRPr>
          </a:p>
          <a:p>
            <a:pPr marL="0" lvl="1" indent="0" algn="just">
              <a:buNone/>
            </a:pPr>
            <a:endParaRPr lang="en-US" sz="1000" i="1" dirty="0">
              <a:solidFill>
                <a:srgbClr val="444444"/>
              </a:solidFill>
            </a:endParaRPr>
          </a:p>
          <a:p>
            <a:pPr marL="0" lvl="1" indent="0" algn="just">
              <a:buNone/>
            </a:pPr>
            <a:endParaRPr lang="ru-RU" sz="200" i="1" dirty="0">
              <a:solidFill>
                <a:srgbClr val="444444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5E3F038-2AE2-4F15-9451-E996C583CF8C}"/>
              </a:ext>
            </a:extLst>
          </p:cNvPr>
          <p:cNvSpPr txBox="1"/>
          <p:nvPr/>
        </p:nvSpPr>
        <p:spPr>
          <a:xfrm>
            <a:off x="7089184" y="2343657"/>
            <a:ext cx="2764222" cy="369332"/>
          </a:xfrm>
          <a:prstGeom prst="rect">
            <a:avLst/>
          </a:prstGeom>
          <a:solidFill>
            <a:srgbClr val="007EC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ШКАЛА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2FDD2F1-29EC-4F59-8C77-CDF46DAC7BD2}"/>
              </a:ext>
            </a:extLst>
          </p:cNvPr>
          <p:cNvSpPr txBox="1"/>
          <p:nvPr/>
        </p:nvSpPr>
        <p:spPr>
          <a:xfrm>
            <a:off x="6038150" y="2696091"/>
            <a:ext cx="4981904" cy="3381823"/>
          </a:xfrm>
          <a:prstGeom prst="rect">
            <a:avLst/>
          </a:prstGeom>
          <a:noFill/>
          <a:ln>
            <a:solidFill>
              <a:srgbClr val="007EC0"/>
            </a:solidFill>
          </a:ln>
        </p:spPr>
        <p:txBody>
          <a:bodyPr wrap="square">
            <a:spAutoFit/>
          </a:bodyPr>
          <a:lstStyle/>
          <a:p>
            <a:pPr marL="0" lvl="1" indent="0" algn="just">
              <a:buNone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полученным индивидуальным значением индекса (округленным до сотых) компания входит в группу*: </a:t>
            </a:r>
          </a:p>
          <a:p>
            <a:pPr marL="0" lvl="1" indent="0" algn="just">
              <a:buNone/>
            </a:pPr>
            <a:endParaRPr lang="ru-RU" sz="1100" b="1" dirty="0">
              <a:solidFill>
                <a:srgbClr val="007EC0"/>
              </a:solidFill>
            </a:endParaRPr>
          </a:p>
          <a:p>
            <a:pPr marL="0" lvl="1" indent="536575" algn="just">
              <a:buNone/>
            </a:pPr>
            <a:r>
              <a:rPr lang="ru-RU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 0,75</a:t>
            </a:r>
          </a:p>
          <a:p>
            <a:pPr marL="0" lvl="1" indent="536575" algn="just">
              <a:buNone/>
            </a:pPr>
            <a:endParaRPr lang="ru-RU" sz="1600" b="1" dirty="0">
              <a:solidFill>
                <a:srgbClr val="0479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536575" algn="just">
              <a:buNone/>
            </a:pPr>
            <a:r>
              <a:rPr lang="ru-RU" b="1" dirty="0">
                <a:solidFill>
                  <a:srgbClr val="179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0,65 - 0,74</a:t>
            </a:r>
          </a:p>
          <a:p>
            <a:pPr marL="0" lvl="1" indent="0" algn="just">
              <a:buNone/>
            </a:pPr>
            <a:endParaRPr lang="ru-RU" sz="16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536575" algn="just"/>
            <a:r>
              <a:rPr lang="ru-RU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0,55 - 0,64</a:t>
            </a:r>
          </a:p>
          <a:p>
            <a:pPr marL="0" lvl="1" indent="536575" algn="just"/>
            <a:endParaRPr lang="ru-RU" sz="1700" b="1" dirty="0">
              <a:solidFill>
                <a:srgbClr val="1CB9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536575" algn="just"/>
            <a:r>
              <a:rPr lang="ru-RU" b="1" dirty="0">
                <a:solidFill>
                  <a:srgbClr val="1BAE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0,45 - 0,54</a:t>
            </a:r>
          </a:p>
          <a:p>
            <a:pPr marL="0" lvl="1" indent="0" algn="just">
              <a:buNone/>
            </a:pPr>
            <a:endParaRPr lang="ru-RU" sz="1600" dirty="0">
              <a:solidFill>
                <a:srgbClr val="444444"/>
              </a:solidFill>
            </a:endParaRPr>
          </a:p>
          <a:p>
            <a:pPr marL="0" lvl="1" indent="0" algn="just">
              <a:lnSpc>
                <a:spcPct val="99000"/>
              </a:lnSpc>
              <a:buNone/>
            </a:pPr>
            <a:r>
              <a:rPr lang="ru-RU" sz="12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*Максимально возможное значение - 1. По каждой группе указан диапазон возможных значений.</a:t>
            </a:r>
            <a:endParaRPr lang="en-US" sz="1200" i="1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F1637CB-BEAF-43B2-BB34-743738AB8C63}"/>
              </a:ext>
            </a:extLst>
          </p:cNvPr>
          <p:cNvSpPr txBox="1"/>
          <p:nvPr/>
        </p:nvSpPr>
        <p:spPr>
          <a:xfrm>
            <a:off x="6138040" y="3518746"/>
            <a:ext cx="399600" cy="369332"/>
          </a:xfrm>
          <a:prstGeom prst="rect">
            <a:avLst/>
          </a:prstGeom>
          <a:solidFill>
            <a:srgbClr val="0479B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297D332-9B02-4E23-8218-21560A5931A7}"/>
              </a:ext>
            </a:extLst>
          </p:cNvPr>
          <p:cNvSpPr txBox="1"/>
          <p:nvPr/>
        </p:nvSpPr>
        <p:spPr>
          <a:xfrm>
            <a:off x="6138040" y="4029195"/>
            <a:ext cx="399600" cy="369332"/>
          </a:xfrm>
          <a:prstGeom prst="rect">
            <a:avLst/>
          </a:prstGeom>
          <a:solidFill>
            <a:srgbClr val="179FCF"/>
          </a:solidFill>
          <a:ln>
            <a:solidFill>
              <a:srgbClr val="179FCF"/>
            </a:solidFill>
          </a:ln>
        </p:spPr>
        <p:txBody>
          <a:bodyPr wrap="square" lIns="36000" rIns="36000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9C3BA37-A74B-475E-81D6-0F0394C2890D}"/>
              </a:ext>
            </a:extLst>
          </p:cNvPr>
          <p:cNvSpPr txBox="1"/>
          <p:nvPr/>
        </p:nvSpPr>
        <p:spPr>
          <a:xfrm>
            <a:off x="6138040" y="4548880"/>
            <a:ext cx="399600" cy="369332"/>
          </a:xfrm>
          <a:prstGeom prst="rect">
            <a:avLst/>
          </a:prstGeom>
          <a:solidFill>
            <a:srgbClr val="1CB9DC"/>
          </a:solidFill>
          <a:ln>
            <a:solidFill>
              <a:srgbClr val="1CB9DC"/>
            </a:solidFill>
          </a:ln>
        </p:spPr>
        <p:txBody>
          <a:bodyPr wrap="square" lIns="36000" rIns="36000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666901F-D904-4E7D-9F60-4149229CCE83}"/>
              </a:ext>
            </a:extLst>
          </p:cNvPr>
          <p:cNvSpPr txBox="1"/>
          <p:nvPr/>
        </p:nvSpPr>
        <p:spPr>
          <a:xfrm>
            <a:off x="6138040" y="5077801"/>
            <a:ext cx="399600" cy="369332"/>
          </a:xfrm>
          <a:prstGeom prst="rect">
            <a:avLst/>
          </a:prstGeom>
          <a:solidFill>
            <a:srgbClr val="1BAED8"/>
          </a:solidFill>
          <a:ln>
            <a:solidFill>
              <a:srgbClr val="1BAED8"/>
            </a:solidFill>
          </a:ln>
        </p:spPr>
        <p:txBody>
          <a:bodyPr wrap="square" lIns="36000" rIns="36000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3CC4773-4B75-4AEC-8B4A-29034240FAC4}"/>
              </a:ext>
            </a:extLst>
          </p:cNvPr>
          <p:cNvSpPr txBox="1"/>
          <p:nvPr/>
        </p:nvSpPr>
        <p:spPr>
          <a:xfrm>
            <a:off x="839788" y="5624850"/>
            <a:ext cx="4744584" cy="307777"/>
          </a:xfrm>
          <a:prstGeom prst="rect">
            <a:avLst/>
          </a:prstGeom>
          <a:solidFill>
            <a:srgbClr val="FF3C38"/>
          </a:solidFill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541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3803853-F074-47A3-888E-3A3271C9C7FB}"/>
              </a:ext>
            </a:extLst>
          </p:cNvPr>
          <p:cNvSpPr txBox="1"/>
          <p:nvPr/>
        </p:nvSpPr>
        <p:spPr>
          <a:xfrm>
            <a:off x="767254" y="1698887"/>
            <a:ext cx="10252800" cy="954107"/>
          </a:xfrm>
          <a:prstGeom prst="rect">
            <a:avLst/>
          </a:prstGeom>
          <a:noFill/>
          <a:ln>
            <a:solidFill>
              <a:srgbClr val="0479BC"/>
            </a:solidFill>
          </a:ln>
        </p:spPr>
        <p:txBody>
          <a:bodyPr wrap="square">
            <a:spAutoFit/>
          </a:bodyPr>
          <a:lstStyle/>
          <a:p>
            <a:pPr marL="285750" lvl="1" indent="-285750" algn="just">
              <a:buClr>
                <a:srgbClr val="0479BC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Включают 1 индикатор</a:t>
            </a:r>
          </a:p>
          <a:p>
            <a:pPr marL="285750" lvl="1" indent="-285750" algn="just">
              <a:buClr>
                <a:srgbClr val="0479BC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по индикатору равняется оценке по показателю</a:t>
            </a:r>
          </a:p>
          <a:p>
            <a:pPr marL="0" lvl="1" algn="just">
              <a:buClr>
                <a:srgbClr val="0479BC"/>
              </a:buClr>
            </a:pPr>
            <a:endParaRPr lang="ru-RU" sz="7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>
              <a:buClr>
                <a:srgbClr val="0479BC"/>
              </a:buClr>
            </a:pPr>
            <a:r>
              <a:rPr lang="ru-RU" sz="14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ПРИМЕР.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расчета показатель «Текучесть кадров» используется индикатор «Коэффициент текучести кадров».</a:t>
            </a:r>
          </a:p>
          <a:p>
            <a:pPr marL="0" lvl="1" algn="just">
              <a:buClr>
                <a:srgbClr val="0479BC"/>
              </a:buClr>
            </a:pPr>
            <a:endParaRPr lang="ru-RU" sz="700" b="1" dirty="0">
              <a:solidFill>
                <a:srgbClr val="0479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694277" cy="480909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 ИндексА «ответственность и открытость»: ПРИМЕРЫ</a:t>
            </a: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="" xmlns:a16="http://schemas.microsoft.com/office/drawing/2014/main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27075E0-A564-4AC4-BD07-44C81AA1755A}"/>
              </a:ext>
            </a:extLst>
          </p:cNvPr>
          <p:cNvSpPr txBox="1"/>
          <p:nvPr/>
        </p:nvSpPr>
        <p:spPr>
          <a:xfrm>
            <a:off x="767256" y="1338615"/>
            <a:ext cx="5885792" cy="369332"/>
          </a:xfrm>
          <a:prstGeom prst="rect">
            <a:avLst/>
          </a:prstGeom>
          <a:solidFill>
            <a:srgbClr val="007EC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ПРОСТЫЕ ПОКАЗАТЕЛИ (28)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DA3687C-9F75-42EF-8139-6DD87A4E265B}"/>
              </a:ext>
            </a:extLst>
          </p:cNvPr>
          <p:cNvSpPr txBox="1"/>
          <p:nvPr/>
        </p:nvSpPr>
        <p:spPr>
          <a:xfrm>
            <a:off x="767254" y="3206945"/>
            <a:ext cx="10252800" cy="3108543"/>
          </a:xfrm>
          <a:prstGeom prst="rect">
            <a:avLst/>
          </a:prstGeom>
          <a:noFill/>
          <a:ln>
            <a:solidFill>
              <a:srgbClr val="0479BC"/>
            </a:solidFill>
          </a:ln>
        </p:spPr>
        <p:txBody>
          <a:bodyPr wrap="square">
            <a:spAutoFit/>
          </a:bodyPr>
          <a:lstStyle/>
          <a:p>
            <a:pPr marL="285750" lvl="1" indent="-285750" algn="just">
              <a:buClr>
                <a:srgbClr val="0479BC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Включают от 2 до 4 индикаторов</a:t>
            </a:r>
          </a:p>
          <a:p>
            <a:pPr marL="285750" lvl="1" indent="-285750" algn="just">
              <a:buClr>
                <a:srgbClr val="0479BC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Производится оценка по каждому индикатору</a:t>
            </a:r>
          </a:p>
          <a:p>
            <a:pPr marL="285750" lvl="1" indent="-285750" algn="just">
              <a:buClr>
                <a:srgbClr val="0479BC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интегральной оценки по показателю используются различные процедуры, зафиксированные в методике составления индекса</a:t>
            </a:r>
          </a:p>
          <a:p>
            <a:pPr marL="285750" lvl="1" indent="-285750" algn="just">
              <a:buClr>
                <a:srgbClr val="0479BC"/>
              </a:buClr>
              <a:buFont typeface="Wingdings" panose="05000000000000000000" pitchFamily="2" charset="2"/>
              <a:buChar char="§"/>
            </a:pPr>
            <a:endParaRPr lang="ru-RU" sz="7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just">
              <a:buClr>
                <a:srgbClr val="0479BC"/>
              </a:buClr>
            </a:pPr>
            <a:r>
              <a:rPr lang="ru-RU" sz="14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ПРИМЕР.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расчета показателя «Водопользование» используются два индикатора: «Общее количество забираемой воды за год» и «Удельное водопотребление». Оба индикатора значимы. Общая оценка по показателю базируется на оценке того индикатора, уровень раскрытия которого выше. Если один показатель раскрыт на уровне «Отчетность» и второй показатель также раскрыт на уровне не ниже уровня «Отчетность» в любом варианте, общая оценка будет соответствовать оценке показателя с более высоким уровнем раскрытия. Если второй показатель не раскрыт количественно, оценка понижается на один балл.</a:t>
            </a:r>
          </a:p>
          <a:p>
            <a:pPr marL="0" lvl="1" algn="just">
              <a:buClr>
                <a:srgbClr val="0479BC"/>
              </a:buClr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Нефтегазовая компания раскрыла данные по общему количеству забираемой воды в динамике за 3 года (оценка – 5 баллов) и не раскрыла данные по удельному водопотреблению (оценка – 0 баллов). Интегральная оценка по показателю «Водопользование» – 4 балла.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BBA88EE-E91B-49A8-9610-09EBCB99D56B}"/>
              </a:ext>
            </a:extLst>
          </p:cNvPr>
          <p:cNvSpPr txBox="1"/>
          <p:nvPr/>
        </p:nvSpPr>
        <p:spPr>
          <a:xfrm>
            <a:off x="767256" y="2846673"/>
            <a:ext cx="5885792" cy="369332"/>
          </a:xfrm>
          <a:prstGeom prst="rect">
            <a:avLst/>
          </a:prstGeom>
          <a:solidFill>
            <a:srgbClr val="007EC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СЛОЖНЫЕ ПОКАЗАТЕЛИ (15)</a:t>
            </a:r>
          </a:p>
        </p:txBody>
      </p:sp>
    </p:spTree>
    <p:extLst>
      <p:ext uri="{BB962C8B-B14F-4D97-AF65-F5344CB8AC3E}">
        <p14:creationId xmlns:p14="http://schemas.microsoft.com/office/powerpoint/2010/main" val="2480980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3803853-F074-47A3-888E-3A3271C9C7FB}"/>
              </a:ext>
            </a:extLst>
          </p:cNvPr>
          <p:cNvSpPr txBox="1"/>
          <p:nvPr/>
        </p:nvSpPr>
        <p:spPr>
          <a:xfrm>
            <a:off x="767254" y="1708123"/>
            <a:ext cx="10252800" cy="4401205"/>
          </a:xfrm>
          <a:prstGeom prst="rect">
            <a:avLst/>
          </a:prstGeom>
          <a:noFill/>
          <a:ln>
            <a:solidFill>
              <a:srgbClr val="0479BC"/>
            </a:solidFill>
          </a:ln>
        </p:spPr>
        <p:txBody>
          <a:bodyPr wrap="square">
            <a:spAutoFit/>
          </a:bodyPr>
          <a:lstStyle/>
          <a:p>
            <a:pPr marL="0" lvl="1" indent="536575" algn="just">
              <a:buNone/>
            </a:pPr>
            <a:endParaRPr lang="ru-RU" sz="800" b="1" dirty="0">
              <a:solidFill>
                <a:srgbClr val="0479BC"/>
              </a:solidFill>
            </a:endParaRPr>
          </a:p>
          <a:p>
            <a:pPr marL="536575" lvl="1" algn="just">
              <a:buNone/>
            </a:pP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раскрытия «Отчетность»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(консолидированные данные, отражающие ситуацию в масштабе всей компании):</a:t>
            </a:r>
          </a:p>
          <a:p>
            <a:pPr marL="536575" lvl="1" indent="177800" algn="just">
              <a:buNone/>
            </a:pPr>
            <a:r>
              <a:rPr lang="ru-RU" sz="16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баллов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данные раскрыты за 3 года и более</a:t>
            </a:r>
          </a:p>
          <a:p>
            <a:pPr marL="536575" lvl="1" indent="177800" algn="just">
              <a:buNone/>
            </a:pPr>
            <a:r>
              <a:rPr lang="ru-RU" sz="16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балла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данные раскрыты за 2 года</a:t>
            </a:r>
          </a:p>
          <a:p>
            <a:pPr marL="536575" lvl="1" indent="177800" algn="just">
              <a:buNone/>
            </a:pPr>
            <a:r>
              <a:rPr lang="ru-RU" sz="16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балла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данные раскрыты за 1 год </a:t>
            </a:r>
          </a:p>
          <a:p>
            <a:pPr marL="536575" lvl="1" algn="just">
              <a:buNone/>
            </a:pPr>
            <a:endParaRPr lang="ru-RU" sz="1600" b="1" dirty="0">
              <a:solidFill>
                <a:srgbClr val="0479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6575" lvl="1" algn="just">
              <a:buNone/>
            </a:pPr>
            <a:r>
              <a:rPr lang="ru-RU" sz="1600" b="1" dirty="0">
                <a:solidFill>
                  <a:srgbClr val="179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раскрытия «Иллюстрация»</a:t>
            </a: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(конкретное направление работы в области УР иллюстрируется конкретными примерами):</a:t>
            </a:r>
            <a:endParaRPr lang="ru-RU" sz="1600" b="1" dirty="0">
              <a:solidFill>
                <a:srgbClr val="0479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714375" algn="just">
              <a:buNone/>
            </a:pPr>
            <a:r>
              <a:rPr lang="ru-RU" sz="1600" dirty="0">
                <a:solidFill>
                  <a:srgbClr val="179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балла</a:t>
            </a:r>
          </a:p>
          <a:p>
            <a:pPr marL="0" lvl="1" indent="0" algn="just">
              <a:buNone/>
            </a:pPr>
            <a:endParaRPr lang="ru-RU" sz="16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6575" lvl="1" algn="just">
              <a:buNone/>
            </a:pPr>
            <a:r>
              <a:rPr lang="ru-RU" sz="1600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раскрытия «Декларация»</a:t>
            </a: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(внимание компании к теме заявлено в общем виде – со ссылкой на корпоративный документ):</a:t>
            </a:r>
            <a:endParaRPr lang="ru-RU" sz="1600" b="1" dirty="0">
              <a:solidFill>
                <a:srgbClr val="0479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714375" algn="just">
              <a:buNone/>
            </a:pPr>
            <a:r>
              <a:rPr lang="ru-RU" sz="1600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балл</a:t>
            </a:r>
          </a:p>
          <a:p>
            <a:pPr marL="0" lvl="1" indent="536575" algn="just"/>
            <a:endParaRPr lang="ru-RU" sz="1600" b="1" dirty="0">
              <a:solidFill>
                <a:srgbClr val="1CB9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536575" algn="just"/>
            <a:r>
              <a:rPr lang="ru-RU" sz="1600" b="1" dirty="0">
                <a:solidFill>
                  <a:srgbClr val="1BAE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Нулевой уровень</a:t>
            </a:r>
            <a:r>
              <a:rPr lang="ru-RU" sz="1600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(информация не представлена ни в каком виде):</a:t>
            </a:r>
          </a:p>
          <a:p>
            <a:pPr marL="0" lvl="1" indent="714375" algn="just"/>
            <a:r>
              <a:rPr lang="ru-RU" sz="1600" dirty="0">
                <a:solidFill>
                  <a:srgbClr val="1BAE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баллов</a:t>
            </a:r>
          </a:p>
          <a:p>
            <a:pPr marL="0" lvl="1" indent="536575" algn="just"/>
            <a:endParaRPr lang="ru-RU" sz="1600" dirty="0">
              <a:solidFill>
                <a:srgbClr val="444444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694277" cy="48090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 ИндексА «ответственность и открытость»: шкала</a:t>
            </a: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:a16="http://schemas.microsoft.com/office/drawing/2014/main" xmlns="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27075E0-A564-4AC4-BD07-44C81AA1755A}"/>
              </a:ext>
            </a:extLst>
          </p:cNvPr>
          <p:cNvSpPr txBox="1"/>
          <p:nvPr/>
        </p:nvSpPr>
        <p:spPr>
          <a:xfrm>
            <a:off x="767256" y="1338615"/>
            <a:ext cx="5885792" cy="369332"/>
          </a:xfrm>
          <a:prstGeom prst="rect">
            <a:avLst/>
          </a:prstGeom>
          <a:solidFill>
            <a:srgbClr val="007EC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ШКАЛА ДЛЯ ОЦЕНКИ ЗНАЧЕНИЯ ИНДИКАТОРА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875558C-2302-4FD0-9C41-F510FE9346E0}"/>
              </a:ext>
            </a:extLst>
          </p:cNvPr>
          <p:cNvSpPr txBox="1"/>
          <p:nvPr/>
        </p:nvSpPr>
        <p:spPr>
          <a:xfrm>
            <a:off x="767256" y="1923757"/>
            <a:ext cx="399600" cy="369332"/>
          </a:xfrm>
          <a:prstGeom prst="rect">
            <a:avLst/>
          </a:prstGeom>
          <a:solidFill>
            <a:srgbClr val="0479B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116152D-8339-47AB-84A1-BF17734B34F9}"/>
              </a:ext>
            </a:extLst>
          </p:cNvPr>
          <p:cNvSpPr txBox="1"/>
          <p:nvPr/>
        </p:nvSpPr>
        <p:spPr>
          <a:xfrm>
            <a:off x="767256" y="3393829"/>
            <a:ext cx="399600" cy="369332"/>
          </a:xfrm>
          <a:prstGeom prst="rect">
            <a:avLst/>
          </a:prstGeom>
          <a:solidFill>
            <a:srgbClr val="179FCF"/>
          </a:solidFill>
          <a:ln>
            <a:solidFill>
              <a:srgbClr val="179FCF"/>
            </a:solidFill>
          </a:ln>
        </p:spPr>
        <p:txBody>
          <a:bodyPr wrap="square" lIns="36000" rIns="36000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B925603-D4A8-45EC-8B72-5BE5C93D2313}"/>
              </a:ext>
            </a:extLst>
          </p:cNvPr>
          <p:cNvSpPr txBox="1"/>
          <p:nvPr/>
        </p:nvSpPr>
        <p:spPr>
          <a:xfrm>
            <a:off x="767256" y="4381381"/>
            <a:ext cx="399600" cy="369332"/>
          </a:xfrm>
          <a:prstGeom prst="rect">
            <a:avLst/>
          </a:prstGeom>
          <a:solidFill>
            <a:srgbClr val="1CB9DC"/>
          </a:solidFill>
          <a:ln>
            <a:solidFill>
              <a:srgbClr val="1CB9DC"/>
            </a:solidFill>
          </a:ln>
        </p:spPr>
        <p:txBody>
          <a:bodyPr wrap="square" lIns="36000" rIns="36000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E12BE6D-1FCB-4B0C-9621-72C3177D6792}"/>
              </a:ext>
            </a:extLst>
          </p:cNvPr>
          <p:cNvSpPr txBox="1"/>
          <p:nvPr/>
        </p:nvSpPr>
        <p:spPr>
          <a:xfrm>
            <a:off x="767254" y="5349543"/>
            <a:ext cx="399600" cy="369332"/>
          </a:xfrm>
          <a:prstGeom prst="rect">
            <a:avLst/>
          </a:prstGeom>
          <a:solidFill>
            <a:srgbClr val="1BAED8"/>
          </a:solidFill>
          <a:ln>
            <a:solidFill>
              <a:srgbClr val="1BAED8"/>
            </a:solidFill>
          </a:ln>
        </p:spPr>
        <p:txBody>
          <a:bodyPr wrap="square" lIns="36000" rIns="36000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23155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539031" cy="480909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«ответственность и открытость»: РАСПРЕДЕЛЕНИЕ КОМПАНИЙ</a:t>
            </a:r>
            <a:r>
              <a:rPr lang="ru-RU" b="1" dirty="0">
                <a:solidFill>
                  <a:srgbClr val="444444"/>
                </a:solidFill>
              </a:rPr>
              <a:t> </a:t>
            </a: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:a16="http://schemas.microsoft.com/office/drawing/2014/main" xmlns="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ручное управление 1">
            <a:extLst>
              <a:ext uri="{FF2B5EF4-FFF2-40B4-BE49-F238E27FC236}">
                <a16:creationId xmlns:a16="http://schemas.microsoft.com/office/drawing/2014/main" xmlns="" id="{6A4FA5D2-55FC-4326-ADA2-8F42F973963C}"/>
              </a:ext>
            </a:extLst>
          </p:cNvPr>
          <p:cNvSpPr/>
          <p:nvPr/>
        </p:nvSpPr>
        <p:spPr>
          <a:xfrm>
            <a:off x="818769" y="2111705"/>
            <a:ext cx="3434400" cy="1031993"/>
          </a:xfrm>
          <a:prstGeom prst="flowChartManualOperation">
            <a:avLst/>
          </a:prstGeom>
          <a:solidFill>
            <a:srgbClr val="04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83A320C-ED19-4E36-B6F4-5FC61AC14CD4}"/>
              </a:ext>
            </a:extLst>
          </p:cNvPr>
          <p:cNvSpPr txBox="1"/>
          <p:nvPr/>
        </p:nvSpPr>
        <p:spPr>
          <a:xfrm>
            <a:off x="1305572" y="2250153"/>
            <a:ext cx="21459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</a:t>
            </a:r>
            <a:endParaRPr lang="ru-RU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DBEEF7F-98F4-4ACA-AB9A-C24FF1A1DCA6}"/>
              </a:ext>
            </a:extLst>
          </p:cNvPr>
          <p:cNvSpPr txBox="1"/>
          <p:nvPr/>
        </p:nvSpPr>
        <p:spPr>
          <a:xfrm>
            <a:off x="4992446" y="2242265"/>
            <a:ext cx="1896681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Базовая выборка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Блок-схема: ручное управление 19">
            <a:extLst>
              <a:ext uri="{FF2B5EF4-FFF2-40B4-BE49-F238E27FC236}">
                <a16:creationId xmlns:a16="http://schemas.microsoft.com/office/drawing/2014/main" xmlns="" id="{949BFA62-8CE4-40C9-A9EC-5CEB9FC9085E}"/>
              </a:ext>
            </a:extLst>
          </p:cNvPr>
          <p:cNvSpPr/>
          <p:nvPr/>
        </p:nvSpPr>
        <p:spPr>
          <a:xfrm>
            <a:off x="1474358" y="3107627"/>
            <a:ext cx="2113200" cy="1031993"/>
          </a:xfrm>
          <a:prstGeom prst="flowChartManualOperation">
            <a:avLst/>
          </a:prstGeom>
          <a:solidFill>
            <a:srgbClr val="179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1782434-BAF1-41D9-AC75-2B7E010C8F21}"/>
              </a:ext>
            </a:extLst>
          </p:cNvPr>
          <p:cNvSpPr txBox="1"/>
          <p:nvPr/>
        </p:nvSpPr>
        <p:spPr>
          <a:xfrm>
            <a:off x="1448506" y="3361477"/>
            <a:ext cx="21459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endParaRPr lang="ru-RU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2CB0FE5-FD5B-4A5F-92DE-9209719522E8}"/>
              </a:ext>
            </a:extLst>
          </p:cNvPr>
          <p:cNvSpPr txBox="1"/>
          <p:nvPr/>
        </p:nvSpPr>
        <p:spPr>
          <a:xfrm>
            <a:off x="5168258" y="3238366"/>
            <a:ext cx="1545056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Выпустили отчетность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Блок-схема: ручное управление 26">
            <a:extLst>
              <a:ext uri="{FF2B5EF4-FFF2-40B4-BE49-F238E27FC236}">
                <a16:creationId xmlns:a16="http://schemas.microsoft.com/office/drawing/2014/main" xmlns="" id="{5F52D325-4CB8-471A-8E02-5CD79C45C434}"/>
              </a:ext>
            </a:extLst>
          </p:cNvPr>
          <p:cNvSpPr/>
          <p:nvPr/>
        </p:nvSpPr>
        <p:spPr>
          <a:xfrm>
            <a:off x="1889629" y="4132571"/>
            <a:ext cx="1278000" cy="1031993"/>
          </a:xfrm>
          <a:prstGeom prst="flowChartManualOperation">
            <a:avLst/>
          </a:prstGeom>
          <a:solidFill>
            <a:srgbClr val="1CB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948312A-34D7-456A-BCCE-AB34569D5F8A}"/>
              </a:ext>
            </a:extLst>
          </p:cNvPr>
          <p:cNvSpPr txBox="1"/>
          <p:nvPr/>
        </p:nvSpPr>
        <p:spPr>
          <a:xfrm>
            <a:off x="1442828" y="4443085"/>
            <a:ext cx="2145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E05E970-F568-4120-9DCD-5BBB22F4914B}"/>
              </a:ext>
            </a:extLst>
          </p:cNvPr>
          <p:cNvSpPr txBox="1"/>
          <p:nvPr/>
        </p:nvSpPr>
        <p:spPr>
          <a:xfrm>
            <a:off x="4992447" y="4173264"/>
            <a:ext cx="1896679" cy="856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Прошли </a:t>
            </a:r>
          </a:p>
          <a:p>
            <a:pPr algn="ctr">
              <a:lnSpc>
                <a:spcPts val="1900"/>
              </a:lnSpc>
            </a:pPr>
            <a:r>
              <a:rPr lang="ru-RU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предквалиф</a:t>
            </a: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отбор</a:t>
            </a:r>
          </a:p>
        </p:txBody>
      </p:sp>
      <p:sp>
        <p:nvSpPr>
          <p:cNvPr id="33" name="Блок-схема: ручное управление 32">
            <a:extLst>
              <a:ext uri="{FF2B5EF4-FFF2-40B4-BE49-F238E27FC236}">
                <a16:creationId xmlns:a16="http://schemas.microsoft.com/office/drawing/2014/main" xmlns="" id="{EAFC4419-5103-480A-9DCC-080AA0DFDA72}"/>
              </a:ext>
            </a:extLst>
          </p:cNvPr>
          <p:cNvSpPr/>
          <p:nvPr/>
        </p:nvSpPr>
        <p:spPr>
          <a:xfrm>
            <a:off x="2140264" y="5157512"/>
            <a:ext cx="772083" cy="1031993"/>
          </a:xfrm>
          <a:prstGeom prst="flowChartManualOperation">
            <a:avLst/>
          </a:prstGeom>
          <a:solidFill>
            <a:srgbClr val="1BA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7126FFB-1F26-426E-916E-AAC76E9614B7}"/>
              </a:ext>
            </a:extLst>
          </p:cNvPr>
          <p:cNvSpPr txBox="1"/>
          <p:nvPr/>
        </p:nvSpPr>
        <p:spPr>
          <a:xfrm>
            <a:off x="1442828" y="5425977"/>
            <a:ext cx="21459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9D20959-90B7-4FE5-83A6-716B268DE790}"/>
              </a:ext>
            </a:extLst>
          </p:cNvPr>
          <p:cNvSpPr txBox="1"/>
          <p:nvPr/>
        </p:nvSpPr>
        <p:spPr>
          <a:xfrm>
            <a:off x="4950334" y="5362624"/>
            <a:ext cx="1980905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Вошли в группы А, В+, В и С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xmlns="" id="{B1C27366-0B9B-4830-966F-2619A39EE354}"/>
              </a:ext>
            </a:extLst>
          </p:cNvPr>
          <p:cNvSpPr/>
          <p:nvPr/>
        </p:nvSpPr>
        <p:spPr>
          <a:xfrm>
            <a:off x="4135820" y="2442182"/>
            <a:ext cx="771525" cy="190496"/>
          </a:xfrm>
          <a:prstGeom prst="leftArrow">
            <a:avLst/>
          </a:prstGeom>
          <a:ln>
            <a:solidFill>
              <a:srgbClr val="0479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лево 20">
            <a:extLst>
              <a:ext uri="{FF2B5EF4-FFF2-40B4-BE49-F238E27FC236}">
                <a16:creationId xmlns:a16="http://schemas.microsoft.com/office/drawing/2014/main" xmlns="" id="{064A93A5-30A1-4B79-8E3B-973E35426651}"/>
              </a:ext>
            </a:extLst>
          </p:cNvPr>
          <p:cNvSpPr/>
          <p:nvPr/>
        </p:nvSpPr>
        <p:spPr>
          <a:xfrm>
            <a:off x="3715735" y="3501524"/>
            <a:ext cx="1181099" cy="190496"/>
          </a:xfrm>
          <a:prstGeom prst="leftArrow">
            <a:avLst/>
          </a:prstGeom>
          <a:solidFill>
            <a:srgbClr val="179FCF"/>
          </a:solidFill>
          <a:ln>
            <a:solidFill>
              <a:srgbClr val="179F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лево 23">
            <a:extLst>
              <a:ext uri="{FF2B5EF4-FFF2-40B4-BE49-F238E27FC236}">
                <a16:creationId xmlns:a16="http://schemas.microsoft.com/office/drawing/2014/main" xmlns="" id="{F3482148-58ED-4681-99B4-448FA8D9C96B}"/>
              </a:ext>
            </a:extLst>
          </p:cNvPr>
          <p:cNvSpPr/>
          <p:nvPr/>
        </p:nvSpPr>
        <p:spPr>
          <a:xfrm>
            <a:off x="3313781" y="4536974"/>
            <a:ext cx="1581149" cy="190496"/>
          </a:xfrm>
          <a:prstGeom prst="leftArrow">
            <a:avLst/>
          </a:prstGeom>
          <a:solidFill>
            <a:srgbClr val="1CB9DC"/>
          </a:solidFill>
          <a:ln>
            <a:solidFill>
              <a:srgbClr val="1CB9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: влево 24">
            <a:extLst>
              <a:ext uri="{FF2B5EF4-FFF2-40B4-BE49-F238E27FC236}">
                <a16:creationId xmlns:a16="http://schemas.microsoft.com/office/drawing/2014/main" xmlns="" id="{BF7F6479-F2C7-4B29-A64B-E1A113EF96D4}"/>
              </a:ext>
            </a:extLst>
          </p:cNvPr>
          <p:cNvSpPr/>
          <p:nvPr/>
        </p:nvSpPr>
        <p:spPr>
          <a:xfrm>
            <a:off x="3020410" y="5592877"/>
            <a:ext cx="1876424" cy="185827"/>
          </a:xfrm>
          <a:prstGeom prst="leftArrow">
            <a:avLst/>
          </a:prstGeom>
          <a:solidFill>
            <a:srgbClr val="1BAED8"/>
          </a:solidFill>
          <a:ln>
            <a:solidFill>
              <a:srgbClr val="1BA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1F0910-2E1D-9592-E89E-FE1FF8ADA4CC}"/>
              </a:ext>
            </a:extLst>
          </p:cNvPr>
          <p:cNvSpPr txBox="1"/>
          <p:nvPr/>
        </p:nvSpPr>
        <p:spPr>
          <a:xfrm>
            <a:off x="1333280" y="1294974"/>
            <a:ext cx="21459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sz="3200" dirty="0">
              <a:solidFill>
                <a:srgbClr val="0479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3FBEB3B-593C-974F-A4A4-2B51F702AA56}"/>
              </a:ext>
            </a:extLst>
          </p:cNvPr>
          <p:cNvSpPr txBox="1"/>
          <p:nvPr/>
        </p:nvSpPr>
        <p:spPr>
          <a:xfrm>
            <a:off x="8119255" y="1290464"/>
            <a:ext cx="21459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ru-RU" sz="3200" dirty="0">
              <a:solidFill>
                <a:srgbClr val="0479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Блок-схема: ручное управление 6">
            <a:extLst>
              <a:ext uri="{FF2B5EF4-FFF2-40B4-BE49-F238E27FC236}">
                <a16:creationId xmlns:a16="http://schemas.microsoft.com/office/drawing/2014/main" xmlns="" id="{5960B982-AF40-A331-4650-4E65F8DC6F9E}"/>
              </a:ext>
            </a:extLst>
          </p:cNvPr>
          <p:cNvSpPr/>
          <p:nvPr/>
        </p:nvSpPr>
        <p:spPr>
          <a:xfrm>
            <a:off x="7594234" y="2111705"/>
            <a:ext cx="3434400" cy="1031993"/>
          </a:xfrm>
          <a:prstGeom prst="flowChartManualOperation">
            <a:avLst/>
          </a:prstGeom>
          <a:solidFill>
            <a:srgbClr val="04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4E6795A-3689-E387-85D9-BFD4A2C5B567}"/>
              </a:ext>
            </a:extLst>
          </p:cNvPr>
          <p:cNvSpPr txBox="1"/>
          <p:nvPr/>
        </p:nvSpPr>
        <p:spPr>
          <a:xfrm>
            <a:off x="8091546" y="2250153"/>
            <a:ext cx="2450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</a:t>
            </a:r>
            <a:endParaRPr lang="ru-RU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Блок-схема: ручное управление 9">
            <a:extLst>
              <a:ext uri="{FF2B5EF4-FFF2-40B4-BE49-F238E27FC236}">
                <a16:creationId xmlns:a16="http://schemas.microsoft.com/office/drawing/2014/main" xmlns="" id="{C40E06BC-E848-DA9B-40BB-C87B592AD934}"/>
              </a:ext>
            </a:extLst>
          </p:cNvPr>
          <p:cNvSpPr/>
          <p:nvPr/>
        </p:nvSpPr>
        <p:spPr>
          <a:xfrm>
            <a:off x="8260333" y="3107627"/>
            <a:ext cx="2113200" cy="1031993"/>
          </a:xfrm>
          <a:prstGeom prst="flowChartManualOperation">
            <a:avLst/>
          </a:prstGeom>
          <a:solidFill>
            <a:srgbClr val="179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37C0F7B-A46E-07A6-2870-9DAD97C67F3C}"/>
              </a:ext>
            </a:extLst>
          </p:cNvPr>
          <p:cNvSpPr txBox="1"/>
          <p:nvPr/>
        </p:nvSpPr>
        <p:spPr>
          <a:xfrm>
            <a:off x="8234481" y="3361477"/>
            <a:ext cx="21459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endParaRPr lang="ru-RU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Блок-схема: ручное управление 11">
            <a:extLst>
              <a:ext uri="{FF2B5EF4-FFF2-40B4-BE49-F238E27FC236}">
                <a16:creationId xmlns:a16="http://schemas.microsoft.com/office/drawing/2014/main" xmlns="" id="{7CC17E4E-2D7F-953C-1AC5-EE72E979A67D}"/>
              </a:ext>
            </a:extLst>
          </p:cNvPr>
          <p:cNvSpPr/>
          <p:nvPr/>
        </p:nvSpPr>
        <p:spPr>
          <a:xfrm>
            <a:off x="8675604" y="4132571"/>
            <a:ext cx="1278000" cy="1031993"/>
          </a:xfrm>
          <a:prstGeom prst="flowChartManualOperation">
            <a:avLst/>
          </a:prstGeom>
          <a:solidFill>
            <a:srgbClr val="1CB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A8FD011-458E-4351-B977-EAFE23269022}"/>
              </a:ext>
            </a:extLst>
          </p:cNvPr>
          <p:cNvSpPr txBox="1"/>
          <p:nvPr/>
        </p:nvSpPr>
        <p:spPr>
          <a:xfrm>
            <a:off x="8228803" y="4443085"/>
            <a:ext cx="2145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14" name="Блок-схема: ручное управление 13">
            <a:extLst>
              <a:ext uri="{FF2B5EF4-FFF2-40B4-BE49-F238E27FC236}">
                <a16:creationId xmlns:a16="http://schemas.microsoft.com/office/drawing/2014/main" xmlns="" id="{9E51EC99-83A3-CE62-1E8D-4B2C29CB698A}"/>
              </a:ext>
            </a:extLst>
          </p:cNvPr>
          <p:cNvSpPr/>
          <p:nvPr/>
        </p:nvSpPr>
        <p:spPr>
          <a:xfrm>
            <a:off x="8926239" y="5157512"/>
            <a:ext cx="772083" cy="1031993"/>
          </a:xfrm>
          <a:prstGeom prst="flowChartManualOperation">
            <a:avLst/>
          </a:prstGeom>
          <a:solidFill>
            <a:srgbClr val="1BA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1C450C2-D0F8-949E-9A0E-933B065915DD}"/>
              </a:ext>
            </a:extLst>
          </p:cNvPr>
          <p:cNvSpPr txBox="1"/>
          <p:nvPr/>
        </p:nvSpPr>
        <p:spPr>
          <a:xfrm>
            <a:off x="8228803" y="5425977"/>
            <a:ext cx="21459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16" name="Стрелка: влево 15">
            <a:extLst>
              <a:ext uri="{FF2B5EF4-FFF2-40B4-BE49-F238E27FC236}">
                <a16:creationId xmlns:a16="http://schemas.microsoft.com/office/drawing/2014/main" xmlns="" id="{1E0C8AA1-F48E-49DA-E8E3-FC3C464C1A0A}"/>
              </a:ext>
            </a:extLst>
          </p:cNvPr>
          <p:cNvSpPr/>
          <p:nvPr/>
        </p:nvSpPr>
        <p:spPr>
          <a:xfrm rot="10800000">
            <a:off x="6999881" y="2442182"/>
            <a:ext cx="771525" cy="190496"/>
          </a:xfrm>
          <a:prstGeom prst="leftArrow">
            <a:avLst/>
          </a:prstGeom>
          <a:ln>
            <a:solidFill>
              <a:srgbClr val="0479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: влево 25">
            <a:extLst>
              <a:ext uri="{FF2B5EF4-FFF2-40B4-BE49-F238E27FC236}">
                <a16:creationId xmlns:a16="http://schemas.microsoft.com/office/drawing/2014/main" xmlns="" id="{C30536BF-EB6E-02D2-62D2-32BADFF7A008}"/>
              </a:ext>
            </a:extLst>
          </p:cNvPr>
          <p:cNvSpPr/>
          <p:nvPr/>
        </p:nvSpPr>
        <p:spPr>
          <a:xfrm rot="10800000">
            <a:off x="6992376" y="3476803"/>
            <a:ext cx="1181099" cy="190496"/>
          </a:xfrm>
          <a:prstGeom prst="leftArrow">
            <a:avLst/>
          </a:prstGeom>
          <a:solidFill>
            <a:srgbClr val="179FCF"/>
          </a:solidFill>
          <a:ln>
            <a:solidFill>
              <a:srgbClr val="179F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влево 27">
            <a:extLst>
              <a:ext uri="{FF2B5EF4-FFF2-40B4-BE49-F238E27FC236}">
                <a16:creationId xmlns:a16="http://schemas.microsoft.com/office/drawing/2014/main" xmlns="" id="{85E86360-1659-BC35-7F0E-8FD58C7172E9}"/>
              </a:ext>
            </a:extLst>
          </p:cNvPr>
          <p:cNvSpPr/>
          <p:nvPr/>
        </p:nvSpPr>
        <p:spPr>
          <a:xfrm rot="10800000">
            <a:off x="6992839" y="4507310"/>
            <a:ext cx="1581149" cy="190496"/>
          </a:xfrm>
          <a:prstGeom prst="leftArrow">
            <a:avLst/>
          </a:prstGeom>
          <a:solidFill>
            <a:srgbClr val="1CB9DC"/>
          </a:solidFill>
          <a:ln>
            <a:solidFill>
              <a:srgbClr val="1CB9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: влево 28">
            <a:extLst>
              <a:ext uri="{FF2B5EF4-FFF2-40B4-BE49-F238E27FC236}">
                <a16:creationId xmlns:a16="http://schemas.microsoft.com/office/drawing/2014/main" xmlns="" id="{2985EAEA-00B2-2B21-AC77-BD29CAD6BCCF}"/>
              </a:ext>
            </a:extLst>
          </p:cNvPr>
          <p:cNvSpPr/>
          <p:nvPr/>
        </p:nvSpPr>
        <p:spPr>
          <a:xfrm rot="10800000">
            <a:off x="6990527" y="5570739"/>
            <a:ext cx="1876424" cy="185827"/>
          </a:xfrm>
          <a:prstGeom prst="leftArrow">
            <a:avLst/>
          </a:prstGeom>
          <a:solidFill>
            <a:srgbClr val="1BAED8"/>
          </a:solidFill>
          <a:ln>
            <a:solidFill>
              <a:srgbClr val="1BA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931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A6C6DF6-FF5C-8907-FAE0-EE7C47FAA07C}"/>
              </a:ext>
            </a:extLst>
          </p:cNvPr>
          <p:cNvSpPr txBox="1"/>
          <p:nvPr/>
        </p:nvSpPr>
        <p:spPr>
          <a:xfrm>
            <a:off x="3395943" y="4951107"/>
            <a:ext cx="8112569" cy="584775"/>
          </a:xfrm>
          <a:prstGeom prst="rect">
            <a:avLst/>
          </a:prstGeom>
          <a:noFill/>
          <a:ln>
            <a:solidFill>
              <a:srgbClr val="FF3C38"/>
            </a:solidFill>
          </a:ln>
        </p:spPr>
        <p:txBody>
          <a:bodyPr wrap="square">
            <a:spAutoFit/>
          </a:bodyPr>
          <a:lstStyle/>
          <a:p>
            <a:pPr marL="0" lvl="1">
              <a:buClr>
                <a:srgbClr val="007EC0"/>
              </a:buClr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компаний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выпустили отчетность в 2022 году, ранее выпускали</a:t>
            </a:r>
          </a:p>
          <a:p>
            <a:pPr marL="0" lvl="1">
              <a:buClr>
                <a:srgbClr val="007EC0"/>
              </a:buClr>
            </a:pP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компании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выпустили только ОУР </a:t>
            </a:r>
            <a:r>
              <a:rPr lang="en-US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ESG-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 в 2022 году, ранее выпускали и ГО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47879B06-A172-4C1E-B1C9-ACC932A84890}"/>
              </a:ext>
            </a:extLst>
          </p:cNvPr>
          <p:cNvSpPr txBox="1">
            <a:spLocks/>
          </p:cNvSpPr>
          <p:nvPr/>
        </p:nvSpPr>
        <p:spPr>
          <a:xfrm>
            <a:off x="673437" y="4362537"/>
            <a:ext cx="7693571" cy="4989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694277" cy="48090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 нефинансовой отчетности*, 2021-2022</a:t>
            </a: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:a16="http://schemas.microsoft.com/office/drawing/2014/main" xmlns="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249E65A-FAD2-4764-87ED-01EB6393D8D4}"/>
              </a:ext>
            </a:extLst>
          </p:cNvPr>
          <p:cNvSpPr txBox="1"/>
          <p:nvPr/>
        </p:nvSpPr>
        <p:spPr>
          <a:xfrm>
            <a:off x="767255" y="6087930"/>
            <a:ext cx="10252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buClr>
                <a:srgbClr val="007EC0"/>
              </a:buClr>
            </a:pPr>
            <a:r>
              <a:rPr lang="ru-RU" sz="14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*Показаны данные по 104 компаниям, вошедшим в базовую выборку в 2021 и в 2022 гг.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AB20BEAF-45F0-DA3F-1F26-2C28FECDB9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2211023"/>
              </p:ext>
            </p:extLst>
          </p:nvPr>
        </p:nvGraphicFramePr>
        <p:xfrm>
          <a:off x="925807" y="2106246"/>
          <a:ext cx="7177534" cy="3068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31754AEE-D997-EE2E-9FC5-352EFC660038}"/>
              </a:ext>
            </a:extLst>
          </p:cNvPr>
          <p:cNvCxnSpPr/>
          <p:nvPr/>
        </p:nvCxnSpPr>
        <p:spPr>
          <a:xfrm>
            <a:off x="3341162" y="4269390"/>
            <a:ext cx="451944" cy="685215"/>
          </a:xfrm>
          <a:prstGeom prst="line">
            <a:avLst/>
          </a:prstGeom>
          <a:ln>
            <a:solidFill>
              <a:srgbClr val="FF3C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1F117560-F522-CF8B-2998-E04C3BEA1EA1}"/>
              </a:ext>
            </a:extLst>
          </p:cNvPr>
          <p:cNvCxnSpPr/>
          <p:nvPr/>
        </p:nvCxnSpPr>
        <p:spPr>
          <a:xfrm>
            <a:off x="1750751" y="2013240"/>
            <a:ext cx="451944" cy="685215"/>
          </a:xfrm>
          <a:prstGeom prst="line">
            <a:avLst/>
          </a:prstGeom>
          <a:ln>
            <a:solidFill>
              <a:srgbClr val="0479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207C839-CCD1-C664-A5F4-F6765A265D76}"/>
              </a:ext>
            </a:extLst>
          </p:cNvPr>
          <p:cNvSpPr txBox="1"/>
          <p:nvPr/>
        </p:nvSpPr>
        <p:spPr>
          <a:xfrm>
            <a:off x="1159627" y="1681903"/>
            <a:ext cx="6100155" cy="338554"/>
          </a:xfrm>
          <a:prstGeom prst="rect">
            <a:avLst/>
          </a:prstGeom>
          <a:noFill/>
          <a:ln>
            <a:solidFill>
              <a:srgbClr val="0479BC"/>
            </a:solidFill>
          </a:ln>
        </p:spPr>
        <p:txBody>
          <a:bodyPr wrap="square">
            <a:spAutoFit/>
          </a:bodyPr>
          <a:lstStyle/>
          <a:p>
            <a:pPr marL="0" lvl="1">
              <a:buClr>
                <a:srgbClr val="007EC0"/>
              </a:buClr>
            </a:pP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компаний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выпустили </a:t>
            </a: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ОУР </a:t>
            </a:r>
            <a:r>
              <a:rPr lang="en-US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ESG-</a:t>
            </a: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 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 году</a:t>
            </a:r>
          </a:p>
        </p:txBody>
      </p:sp>
    </p:spTree>
    <p:extLst>
      <p:ext uri="{BB962C8B-B14F-4D97-AF65-F5344CB8AC3E}">
        <p14:creationId xmlns:p14="http://schemas.microsoft.com/office/powerpoint/2010/main" val="2467775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381" y="274638"/>
            <a:ext cx="11233248" cy="121014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	</a:t>
            </a:r>
            <a:r>
              <a:rPr lang="ru-RU" sz="2400" b="1" dirty="0" smtClean="0">
                <a:solidFill>
                  <a:schemeClr val="tx2"/>
                </a:solidFill>
              </a:rPr>
              <a:t>Типы нефинансовых отчетов, включенных в 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	Национальный Регистр (2017-2021) 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	</a:t>
            </a:r>
            <a:r>
              <a:rPr lang="ru-RU" sz="2000" dirty="0" smtClean="0">
                <a:solidFill>
                  <a:schemeClr val="tx2"/>
                </a:solidFill>
              </a:rPr>
              <a:t>по данным РСПП</a:t>
            </a:r>
            <a:br>
              <a:rPr lang="ru-RU" sz="2000" dirty="0" smtClean="0">
                <a:solidFill>
                  <a:schemeClr val="tx2"/>
                </a:solidFill>
              </a:rPr>
            </a:br>
            <a:endParaRPr lang="ru-RU" sz="2000" dirty="0">
              <a:solidFill>
                <a:schemeClr val="tx2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0484635"/>
              </p:ext>
            </p:extLst>
          </p:nvPr>
        </p:nvGraphicFramePr>
        <p:xfrm>
          <a:off x="527381" y="1484785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84200"/>
            <a:ext cx="854372" cy="7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775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694277" cy="48090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«ответственность и открытость»: 2018–2022</a:t>
            </a: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:a16="http://schemas.microsoft.com/office/drawing/2014/main" xmlns="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0B89329-FFFD-4A2E-B4B6-792C98B80949}"/>
              </a:ext>
            </a:extLst>
          </p:cNvPr>
          <p:cNvSpPr txBox="1"/>
          <p:nvPr/>
        </p:nvSpPr>
        <p:spPr>
          <a:xfrm>
            <a:off x="6002107" y="4787755"/>
            <a:ext cx="501576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1">
              <a:buClr>
                <a:srgbClr val="007EC0"/>
              </a:buClr>
            </a:pPr>
            <a:r>
              <a:rPr lang="ru-RU" sz="16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*С 2021 года – группы В+ и В, диапазон значений оценки совпадает с группой В </a:t>
            </a:r>
            <a:r>
              <a:rPr lang="ru-RU" sz="1600" i="1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6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2018-2020 гг.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6A1F039-F47C-B123-A514-F0E60E0DB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1391945"/>
            <a:ext cx="5516616" cy="36881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6A9A14E-3C20-9558-C077-93A53AE1B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700" y="1391947"/>
            <a:ext cx="5396632" cy="339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617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47879B06-A172-4C1E-B1C9-ACC932A84890}"/>
              </a:ext>
            </a:extLst>
          </p:cNvPr>
          <p:cNvSpPr txBox="1">
            <a:spLocks/>
          </p:cNvSpPr>
          <p:nvPr/>
        </p:nvSpPr>
        <p:spPr>
          <a:xfrm>
            <a:off x="1965432" y="3679365"/>
            <a:ext cx="7693571" cy="4989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694277" cy="48090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«ответственность и открытость»: данные по отраслям*</a:t>
            </a: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:a16="http://schemas.microsoft.com/office/drawing/2014/main" xmlns="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249E65A-FAD2-4764-87ED-01EB6393D8D4}"/>
              </a:ext>
            </a:extLst>
          </p:cNvPr>
          <p:cNvSpPr txBox="1"/>
          <p:nvPr/>
        </p:nvSpPr>
        <p:spPr>
          <a:xfrm>
            <a:off x="767255" y="6127107"/>
            <a:ext cx="102527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buClr>
                <a:srgbClr val="007EC0"/>
              </a:buClr>
            </a:pPr>
            <a:r>
              <a:rPr lang="ru-RU" sz="16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*Показаны данные по отраслям, по которым в финальную выборку включены 2 и более компаний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0B90A3D-5985-0C96-D47D-48C2CA407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458" y="1158315"/>
            <a:ext cx="8251085" cy="487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06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29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694277" cy="48090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«ответственность и открытость»: качество раскрытия</a:t>
            </a: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:a16="http://schemas.microsoft.com/office/drawing/2014/main" xmlns="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E4B2B331-6A35-46A2-9AC7-D666ECC73B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8579461"/>
              </p:ext>
            </p:extLst>
          </p:nvPr>
        </p:nvGraphicFramePr>
        <p:xfrm>
          <a:off x="767254" y="1165814"/>
          <a:ext cx="10252801" cy="2532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A36EFD79-1BDA-445C-8828-D8E7D4DBAB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8894261"/>
              </p:ext>
            </p:extLst>
          </p:nvPr>
        </p:nvGraphicFramePr>
        <p:xfrm>
          <a:off x="767254" y="3854813"/>
          <a:ext cx="10252801" cy="2532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29220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133" y="316977"/>
            <a:ext cx="12098867" cy="5834861"/>
            <a:chOff x="293427" y="1306067"/>
            <a:chExt cx="8053139" cy="3883279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403" y="2175023"/>
              <a:ext cx="683963" cy="6196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2760" y="2182836"/>
              <a:ext cx="607139" cy="6071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3212" y="4934711"/>
              <a:ext cx="7184390" cy="254635"/>
            </a:xfrm>
            <a:custGeom>
              <a:avLst/>
              <a:gdLst/>
              <a:ahLst/>
              <a:cxnLst/>
              <a:rect l="l" t="t" r="r" b="b"/>
              <a:pathLst>
                <a:path w="7184390" h="254635">
                  <a:moveTo>
                    <a:pt x="7184136" y="0"/>
                  </a:moveTo>
                  <a:lnTo>
                    <a:pt x="7182465" y="49512"/>
                  </a:lnTo>
                  <a:lnTo>
                    <a:pt x="7177913" y="89963"/>
                  </a:lnTo>
                  <a:lnTo>
                    <a:pt x="7171170" y="117246"/>
                  </a:lnTo>
                  <a:lnTo>
                    <a:pt x="7162927" y="127254"/>
                  </a:lnTo>
                  <a:lnTo>
                    <a:pt x="3613277" y="127254"/>
                  </a:lnTo>
                  <a:lnTo>
                    <a:pt x="3605033" y="137261"/>
                  </a:lnTo>
                  <a:lnTo>
                    <a:pt x="3598291" y="164544"/>
                  </a:lnTo>
                  <a:lnTo>
                    <a:pt x="3593738" y="204995"/>
                  </a:lnTo>
                  <a:lnTo>
                    <a:pt x="3592067" y="254507"/>
                  </a:lnTo>
                  <a:lnTo>
                    <a:pt x="3590397" y="204995"/>
                  </a:lnTo>
                  <a:lnTo>
                    <a:pt x="3585845" y="164544"/>
                  </a:lnTo>
                  <a:lnTo>
                    <a:pt x="3579102" y="137261"/>
                  </a:lnTo>
                  <a:lnTo>
                    <a:pt x="3570859" y="127254"/>
                  </a:lnTo>
                  <a:lnTo>
                    <a:pt x="21208" y="127254"/>
                  </a:lnTo>
                  <a:lnTo>
                    <a:pt x="12949" y="117246"/>
                  </a:lnTo>
                  <a:lnTo>
                    <a:pt x="6208" y="89963"/>
                  </a:lnTo>
                  <a:lnTo>
                    <a:pt x="1665" y="49512"/>
                  </a:ln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3427" y="1429942"/>
              <a:ext cx="7281670" cy="34838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5424" y="4357116"/>
              <a:ext cx="1130808" cy="4023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29820" y="1498874"/>
              <a:ext cx="577230" cy="68396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916167" y="1306067"/>
              <a:ext cx="1219200" cy="180340"/>
            </a:xfrm>
            <a:custGeom>
              <a:avLst/>
              <a:gdLst/>
              <a:ahLst/>
              <a:cxnLst/>
              <a:rect l="l" t="t" r="r" b="b"/>
              <a:pathLst>
                <a:path w="1219200" h="180340">
                  <a:moveTo>
                    <a:pt x="1219199" y="0"/>
                  </a:moveTo>
                  <a:lnTo>
                    <a:pt x="0" y="0"/>
                  </a:lnTo>
                  <a:lnTo>
                    <a:pt x="0" y="179832"/>
                  </a:lnTo>
                  <a:lnTo>
                    <a:pt x="1219199" y="179832"/>
                  </a:lnTo>
                  <a:lnTo>
                    <a:pt x="12191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28637" y="2308752"/>
              <a:ext cx="1217929" cy="355306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32916" y="362458"/>
            <a:ext cx="1071768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b="1" spc="-25" dirty="0" smtClean="0">
                <a:solidFill>
                  <a:srgbClr val="002060"/>
                </a:solidFill>
              </a:rPr>
              <a:t>                       </a:t>
            </a:r>
            <a:r>
              <a:rPr lang="en-US" b="1" spc="-25" dirty="0" smtClean="0">
                <a:solidFill>
                  <a:srgbClr val="002060"/>
                </a:solidFill>
              </a:rPr>
              <a:t>         </a:t>
            </a:r>
            <a:r>
              <a:rPr lang="ru-RU" b="1" spc="-25" dirty="0" smtClean="0">
                <a:solidFill>
                  <a:srgbClr val="002060"/>
                </a:solidFill>
              </a:rPr>
              <a:t> </a:t>
            </a:r>
            <a:r>
              <a:rPr b="1" spc="-25" dirty="0" smtClean="0">
                <a:solidFill>
                  <a:srgbClr val="002060"/>
                </a:solidFill>
              </a:rPr>
              <a:t>ИНТЕРЕС</a:t>
            </a:r>
            <a:r>
              <a:rPr b="1" spc="-65" dirty="0" smtClean="0">
                <a:solidFill>
                  <a:srgbClr val="002060"/>
                </a:solidFill>
              </a:rPr>
              <a:t> </a:t>
            </a:r>
            <a:r>
              <a:rPr lang="en-US" b="1" spc="-65" dirty="0" smtClean="0">
                <a:solidFill>
                  <a:srgbClr val="002060"/>
                </a:solidFill>
              </a:rPr>
              <a:t> </a:t>
            </a:r>
            <a:r>
              <a:rPr lang="ru-RU" b="1" spc="-65" dirty="0" smtClean="0">
                <a:solidFill>
                  <a:srgbClr val="002060"/>
                </a:solidFill>
              </a:rPr>
              <a:t>оценщиков  </a:t>
            </a:r>
            <a:r>
              <a:rPr b="1" spc="-5" dirty="0" smtClean="0">
                <a:solidFill>
                  <a:srgbClr val="002060"/>
                </a:solidFill>
              </a:rPr>
              <a:t>К</a:t>
            </a:r>
            <a:r>
              <a:rPr b="1" spc="-25" dirty="0" smtClean="0">
                <a:solidFill>
                  <a:srgbClr val="002060"/>
                </a:solidFill>
              </a:rPr>
              <a:t> </a:t>
            </a:r>
            <a:r>
              <a:rPr lang="ru-RU" b="1" spc="-25" dirty="0" smtClean="0">
                <a:solidFill>
                  <a:srgbClr val="002060"/>
                </a:solidFill>
              </a:rPr>
              <a:t> </a:t>
            </a:r>
            <a:r>
              <a:rPr lang="en-US" b="1" spc="-20" dirty="0" smtClean="0">
                <a:solidFill>
                  <a:srgbClr val="002060"/>
                </a:solidFill>
              </a:rPr>
              <a:t>ESG</a:t>
            </a:r>
            <a:r>
              <a:rPr lang="ru-RU" b="1" spc="-20" dirty="0" smtClean="0">
                <a:solidFill>
                  <a:srgbClr val="002060"/>
                </a:solidFill>
              </a:rPr>
              <a:t>-</a:t>
            </a:r>
            <a:r>
              <a:rPr b="1" spc="-25" dirty="0" smtClean="0">
                <a:solidFill>
                  <a:srgbClr val="002060"/>
                </a:solidFill>
              </a:rPr>
              <a:t>ПОВЕСТКЕ</a:t>
            </a:r>
            <a:endParaRPr b="1" spc="-25" dirty="0">
              <a:solidFill>
                <a:srgbClr val="002060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4186" y="6014621"/>
            <a:ext cx="10795813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latin typeface="Calibri"/>
                <a:cs typeface="Calibri"/>
              </a:rPr>
              <a:t>В </a:t>
            </a:r>
            <a:r>
              <a:rPr sz="1700" spc="-5" dirty="0">
                <a:latin typeface="Calibri"/>
                <a:cs typeface="Calibri"/>
              </a:rPr>
              <a:t>мире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существует</a:t>
            </a:r>
            <a:r>
              <a:rPr sz="1700" spc="35" dirty="0">
                <a:latin typeface="Calibri"/>
                <a:cs typeface="Calibri"/>
              </a:rPr>
              <a:t> </a:t>
            </a:r>
            <a:r>
              <a:rPr sz="1700" spc="-10" dirty="0" err="1">
                <a:latin typeface="Calibri"/>
                <a:cs typeface="Calibri"/>
              </a:rPr>
              <a:t>более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lang="ru-RU" sz="1700" spc="-15" dirty="0" smtClean="0">
                <a:latin typeface="Calibri"/>
                <a:cs typeface="Calibri"/>
              </a:rPr>
              <a:t> </a:t>
            </a:r>
            <a:r>
              <a:rPr sz="1700" dirty="0" smtClean="0">
                <a:latin typeface="Calibri"/>
                <a:cs typeface="Calibri"/>
              </a:rPr>
              <a:t>6</a:t>
            </a:r>
            <a:r>
              <a:rPr lang="ru-RU" sz="1700" dirty="0" smtClean="0">
                <a:latin typeface="Calibri"/>
                <a:cs typeface="Calibri"/>
              </a:rPr>
              <a:t>5</a:t>
            </a:r>
            <a:r>
              <a:rPr sz="1700" dirty="0" smtClean="0">
                <a:latin typeface="Calibri"/>
                <a:cs typeface="Calibri"/>
              </a:rPr>
              <a:t>0 </a:t>
            </a:r>
            <a:r>
              <a:rPr sz="1700" spc="-5" dirty="0" err="1">
                <a:latin typeface="Calibri"/>
                <a:cs typeface="Calibri"/>
              </a:rPr>
              <a:t>различных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lang="ru-RU" sz="1700" spc="-15" dirty="0" smtClean="0">
                <a:latin typeface="Calibri"/>
                <a:cs typeface="Calibri"/>
              </a:rPr>
              <a:t> </a:t>
            </a:r>
            <a:r>
              <a:rPr lang="ru-RU" sz="1700" spc="-5" dirty="0" smtClean="0">
                <a:cs typeface="Calibri"/>
              </a:rPr>
              <a:t>индексов/</a:t>
            </a:r>
            <a:r>
              <a:rPr sz="1700" spc="-5" dirty="0" err="1" smtClean="0">
                <a:latin typeface="Calibri"/>
                <a:cs typeface="Calibri"/>
              </a:rPr>
              <a:t>рейтингов</a:t>
            </a:r>
            <a:r>
              <a:rPr lang="ru-RU" sz="1700" spc="-5" dirty="0" smtClean="0">
                <a:latin typeface="Calibri"/>
                <a:cs typeface="Calibri"/>
              </a:rPr>
              <a:t>, </a:t>
            </a:r>
            <a:r>
              <a:rPr sz="1700" spc="-10" dirty="0" smtClean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рассматривающих</a:t>
            </a:r>
            <a:r>
              <a:rPr sz="1700" spc="1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ESG </a:t>
            </a:r>
            <a:r>
              <a:rPr sz="1700" dirty="0">
                <a:latin typeface="Calibri"/>
                <a:cs typeface="Calibri"/>
              </a:rPr>
              <a:t>вопросы.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632945" y="6465214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fld>
            <a:endParaRPr sz="1200">
              <a:latin typeface="Calibri"/>
              <a:cs typeface="Calibri"/>
            </a:endParaRPr>
          </a:p>
        </p:txBody>
      </p:sp>
      <p:pic>
        <p:nvPicPr>
          <p:cNvPr id="19" name="Picture 2" descr="Логотип РСПП / Разное / TopLogos.ru">
            <a:extLst>
              <a:ext uri="{FF2B5EF4-FFF2-40B4-BE49-F238E27FC236}">
                <a16:creationId xmlns:a16="http://schemas.microsoft.com/office/drawing/2014/main" xmlns="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56" y="62221"/>
            <a:ext cx="719141" cy="70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 стрелкой 19"/>
          <p:cNvCxnSpPr/>
          <p:nvPr/>
        </p:nvCxnSpPr>
        <p:spPr>
          <a:xfrm>
            <a:off x="10976990" y="1329267"/>
            <a:ext cx="268300" cy="5487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 flipV="1">
            <a:off x="11514667" y="1198542"/>
            <a:ext cx="263291" cy="6794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823" y="3009309"/>
            <a:ext cx="1365250" cy="241891"/>
          </a:xfrm>
          <a:prstGeom prst="rect">
            <a:avLst/>
          </a:prstGeom>
          <a:noFill/>
        </p:spPr>
      </p:pic>
      <p:pic>
        <p:nvPicPr>
          <p:cNvPr id="43" name="Рисунок 42" descr="C:\Users\feokt\OneDrive\Документы\ПРЕЗЕНТАЦИИ\2021 Презентации\ESG индексы\4110c749adbdcbb6a1d36ccb0f05ba72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240" y="3501938"/>
            <a:ext cx="676910" cy="37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 descr="C:\Users\feokt\OneDrive\Документы\ПРЕЗЕНТАЦИИ\2021 Презентации\ESG индексы\nra-logo-ru-dlya-sotssetey-1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961" y="4088148"/>
            <a:ext cx="809625" cy="327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object 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671799" y="2531931"/>
            <a:ext cx="1365250" cy="3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3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30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694277" cy="48090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«ответственность и открытость»: раскрытие 2021-2022*</a:t>
            </a: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:a16="http://schemas.microsoft.com/office/drawing/2014/main" xmlns="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5">
            <a:extLst>
              <a:ext uri="{FF2B5EF4-FFF2-40B4-BE49-F238E27FC236}">
                <a16:creationId xmlns:a16="http://schemas.microsoft.com/office/drawing/2014/main" xmlns="" id="{1700FDA7-FDB1-F0C6-7AA6-523DC08754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262712"/>
              </p:ext>
            </p:extLst>
          </p:nvPr>
        </p:nvGraphicFramePr>
        <p:xfrm>
          <a:off x="766469" y="1875553"/>
          <a:ext cx="5014220" cy="372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7655">
                  <a:extLst>
                    <a:ext uri="{9D8B030D-6E8A-4147-A177-3AD203B41FA5}">
                      <a16:colId xmlns:a16="http://schemas.microsoft.com/office/drawing/2014/main" xmlns="" val="1578788396"/>
                    </a:ext>
                  </a:extLst>
                </a:gridCol>
                <a:gridCol w="868855">
                  <a:extLst>
                    <a:ext uri="{9D8B030D-6E8A-4147-A177-3AD203B41FA5}">
                      <a16:colId xmlns:a16="http://schemas.microsoft.com/office/drawing/2014/main" xmlns="" val="2232762717"/>
                    </a:ext>
                  </a:extLst>
                </a:gridCol>
                <a:gridCol w="868855">
                  <a:extLst>
                    <a:ext uri="{9D8B030D-6E8A-4147-A177-3AD203B41FA5}">
                      <a16:colId xmlns:a16="http://schemas.microsoft.com/office/drawing/2014/main" xmlns="" val="3917017332"/>
                    </a:ext>
                  </a:extLst>
                </a:gridCol>
                <a:gridCol w="868855">
                  <a:extLst>
                    <a:ext uri="{9D8B030D-6E8A-4147-A177-3AD203B41FA5}">
                      <a16:colId xmlns:a16="http://schemas.microsoft.com/office/drawing/2014/main" xmlns="" val="34534630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</a:p>
                  </a:txBody>
                  <a:tcPr anchor="ctr">
                    <a:solidFill>
                      <a:srgbClr val="0479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Ср. балл, 2021</a:t>
                      </a:r>
                    </a:p>
                  </a:txBody>
                  <a:tcPr marL="18000" marR="18000" marT="18000" marB="18000">
                    <a:solidFill>
                      <a:srgbClr val="0479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Ср. балл, 2022</a:t>
                      </a:r>
                    </a:p>
                  </a:txBody>
                  <a:tcPr marL="18000" marR="18000" marT="18000" marB="18000">
                    <a:solidFill>
                      <a:srgbClr val="0479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2022-2021</a:t>
                      </a:r>
                    </a:p>
                  </a:txBody>
                  <a:tcPr marL="18000" marR="18000" marT="18000" marB="18000">
                    <a:solidFill>
                      <a:srgbClr val="0479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8964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Корпоративная политика по КСО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</a:t>
                      </a:r>
                    </a:p>
                  </a:txBody>
                  <a:tcPr marL="54000" anchor="ctr"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2,16</a:t>
                      </a:r>
                    </a:p>
                  </a:txBody>
                  <a:tcPr marL="18000" marR="18000" marT="18000" marB="18000" anchor="ctr"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3,06</a:t>
                      </a:r>
                    </a:p>
                  </a:txBody>
                  <a:tcPr marL="18000" marR="18000" marT="18000" marB="18000" anchor="ctr"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479B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  <a:r>
                        <a:rPr lang="ru-RU" sz="1400" b="1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rgbClr val="0479BC"/>
                          </a:solidFill>
                          <a:effectLst/>
                          <a:latin typeface="Arial" panose="020B0604020202020204" pitchFamily="34" charset="0"/>
                        </a:rPr>
                        <a:t>0,90</a:t>
                      </a:r>
                    </a:p>
                  </a:txBody>
                  <a:tcPr marL="18000" marR="18000" marT="18000" marB="18000" anchor="ctr"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77944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Выбросы парниковых газов </a:t>
                      </a:r>
                    </a:p>
                  </a:txBody>
                  <a:tcPr marL="54000" marR="0" marT="46800" marB="468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3,74</a:t>
                      </a:r>
                    </a:p>
                  </a:txBody>
                  <a:tcPr marL="18000" marR="18000" marT="18000" marB="180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4,12</a:t>
                      </a:r>
                    </a:p>
                  </a:txBody>
                  <a:tcPr marL="18000" marR="18000" marT="18000" marB="180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479B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  <a:r>
                        <a:rPr lang="ru-RU" sz="1400" b="1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0,38</a:t>
                      </a:r>
                    </a:p>
                  </a:txBody>
                  <a:tcPr marL="18000" marR="18000" marT="18000" marB="180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93743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Корп. политики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конкретизация подходов </a:t>
                      </a:r>
                    </a:p>
                  </a:txBody>
                  <a:tcPr marL="54000" marR="0" marT="46800" marB="468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2,24</a:t>
                      </a:r>
                    </a:p>
                  </a:txBody>
                  <a:tcPr marL="18000" marR="18000" marT="18000" marB="180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2,60</a:t>
                      </a:r>
                    </a:p>
                  </a:txBody>
                  <a:tcPr marL="18000" marR="18000" marT="18000" marB="180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479B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  <a:r>
                        <a:rPr lang="ru-RU" sz="1400" b="1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0,36</a:t>
                      </a:r>
                    </a:p>
                  </a:txBody>
                  <a:tcPr marL="18000" marR="18000" marT="18000" marB="180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95079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Обучение персонала</a:t>
                      </a:r>
                    </a:p>
                  </a:txBody>
                  <a:tcPr marL="54000" marR="0" marT="46800" marB="468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3,88</a:t>
                      </a:r>
                    </a:p>
                  </a:txBody>
                  <a:tcPr marL="18000" marR="18000" marT="18000" marB="180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4,22</a:t>
                      </a:r>
                    </a:p>
                  </a:txBody>
                  <a:tcPr marL="18000" marR="18000" marT="18000" marB="180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479B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  <a:r>
                        <a:rPr lang="ru-RU" sz="1400" b="1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0,34</a:t>
                      </a:r>
                    </a:p>
                  </a:txBody>
                  <a:tcPr marL="18000" marR="18000" marT="18000" marB="180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52301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Выбросы в атмосферу </a:t>
                      </a:r>
                    </a:p>
                  </a:txBody>
                  <a:tcPr marL="54000" marR="0" marT="46800" marB="468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2,98</a:t>
                      </a:r>
                    </a:p>
                  </a:txBody>
                  <a:tcPr marL="18000" marR="18000" marT="18000" marB="180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3,32</a:t>
                      </a:r>
                    </a:p>
                  </a:txBody>
                  <a:tcPr marL="18000" marR="18000" marT="18000" marB="180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479B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  <a:r>
                        <a:rPr lang="ru-RU" sz="1400" b="1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0,34</a:t>
                      </a:r>
                    </a:p>
                  </a:txBody>
                  <a:tcPr marL="18000" marR="18000" marT="18000" marB="180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82240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Расходы на охрану окружающей среды</a:t>
                      </a:r>
                    </a:p>
                  </a:txBody>
                  <a:tcPr marL="54000" marR="0" marT="46800" marB="468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3,34</a:t>
                      </a:r>
                    </a:p>
                  </a:txBody>
                  <a:tcPr marL="18000" marR="18000" marT="18000" marB="180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3,62</a:t>
                      </a:r>
                    </a:p>
                  </a:txBody>
                  <a:tcPr marL="18000" marR="18000" marT="18000" marB="180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479B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  <a:r>
                        <a:rPr lang="ru-RU" sz="1400" b="1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0,28</a:t>
                      </a:r>
                    </a:p>
                  </a:txBody>
                  <a:tcPr marL="18000" marR="18000" marT="18000" marB="180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19685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Водопользование</a:t>
                      </a:r>
                    </a:p>
                  </a:txBody>
                  <a:tcPr marL="54000" marR="0" marT="46800" marB="468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3,80</a:t>
                      </a:r>
                    </a:p>
                  </a:txBody>
                  <a:tcPr marL="18000" marR="18000" marT="18000" marB="180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4,07</a:t>
                      </a:r>
                    </a:p>
                  </a:txBody>
                  <a:tcPr marL="18000" marR="18000" marT="18000" marB="180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479B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  <a:r>
                        <a:rPr lang="ru-RU" sz="1400" b="1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0,27</a:t>
                      </a:r>
                    </a:p>
                  </a:txBody>
                  <a:tcPr marL="18000" marR="18000" marT="18000" marB="180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74767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Энергоэффективность и энергосбережение</a:t>
                      </a:r>
                    </a:p>
                  </a:txBody>
                  <a:tcPr marL="54000" marR="0" marT="46800" marB="468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3,82</a:t>
                      </a:r>
                    </a:p>
                  </a:txBody>
                  <a:tcPr marL="18000" marR="18000" marT="18000" marB="180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4,08</a:t>
                      </a:r>
                    </a:p>
                  </a:txBody>
                  <a:tcPr marL="18000" marR="18000" marT="18000" marB="180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479B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</a:t>
                      </a:r>
                      <a:r>
                        <a:rPr lang="ru-RU" sz="1400" b="1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0,26</a:t>
                      </a:r>
                    </a:p>
                  </a:txBody>
                  <a:tcPr marL="18000" marR="18000" marT="18000" marB="18000" anchor="ctr">
                    <a:lnT w="12700" cap="flat" cmpd="sng" algn="ctr">
                      <a:solidFill>
                        <a:srgbClr val="0479B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540279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4BC843-3C18-FFAA-E12F-E30FE47875B8}"/>
              </a:ext>
            </a:extLst>
          </p:cNvPr>
          <p:cNvSpPr txBox="1"/>
          <p:nvPr/>
        </p:nvSpPr>
        <p:spPr>
          <a:xfrm>
            <a:off x="671879" y="1344399"/>
            <a:ext cx="5014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Позитивная динамика</a:t>
            </a:r>
            <a:endParaRPr lang="ru-RU" sz="2000" dirty="0">
              <a:solidFill>
                <a:srgbClr val="0479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4643B9-073B-6FDF-D00E-CDE7F9FD46AD}"/>
              </a:ext>
            </a:extLst>
          </p:cNvPr>
          <p:cNvSpPr txBox="1"/>
          <p:nvPr/>
        </p:nvSpPr>
        <p:spPr>
          <a:xfrm>
            <a:off x="767255" y="6127107"/>
            <a:ext cx="10252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buClr>
                <a:srgbClr val="007EC0"/>
              </a:buClr>
            </a:pPr>
            <a:r>
              <a:rPr lang="ru-RU" sz="14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*Средний балл раскрытия отдельных показателей в 2021 и 2022 гг. рассчитан по 50 компаниям, вошедшим в 2021 и в 2022 гг. в финальную выборку</a:t>
            </a:r>
          </a:p>
        </p:txBody>
      </p:sp>
      <p:graphicFrame>
        <p:nvGraphicFramePr>
          <p:cNvPr id="10" name="Таблица 5">
            <a:extLst>
              <a:ext uri="{FF2B5EF4-FFF2-40B4-BE49-F238E27FC236}">
                <a16:creationId xmlns:a16="http://schemas.microsoft.com/office/drawing/2014/main" xmlns="" id="{256BAC36-D1A0-F168-9CBA-7EDF55BDA3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754158"/>
              </p:ext>
            </p:extLst>
          </p:nvPr>
        </p:nvGraphicFramePr>
        <p:xfrm>
          <a:off x="6005834" y="1875553"/>
          <a:ext cx="5014220" cy="372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7655">
                  <a:extLst>
                    <a:ext uri="{9D8B030D-6E8A-4147-A177-3AD203B41FA5}">
                      <a16:colId xmlns:a16="http://schemas.microsoft.com/office/drawing/2014/main" xmlns="" val="1578788396"/>
                    </a:ext>
                  </a:extLst>
                </a:gridCol>
                <a:gridCol w="868855">
                  <a:extLst>
                    <a:ext uri="{9D8B030D-6E8A-4147-A177-3AD203B41FA5}">
                      <a16:colId xmlns:a16="http://schemas.microsoft.com/office/drawing/2014/main" xmlns="" val="2232762717"/>
                    </a:ext>
                  </a:extLst>
                </a:gridCol>
                <a:gridCol w="868855">
                  <a:extLst>
                    <a:ext uri="{9D8B030D-6E8A-4147-A177-3AD203B41FA5}">
                      <a16:colId xmlns:a16="http://schemas.microsoft.com/office/drawing/2014/main" xmlns="" val="3917017332"/>
                    </a:ext>
                  </a:extLst>
                </a:gridCol>
                <a:gridCol w="868855">
                  <a:extLst>
                    <a:ext uri="{9D8B030D-6E8A-4147-A177-3AD203B41FA5}">
                      <a16:colId xmlns:a16="http://schemas.microsoft.com/office/drawing/2014/main" xmlns="" val="34534630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</a:p>
                  </a:txBody>
                  <a:tcPr anchor="ctr">
                    <a:solidFill>
                      <a:srgbClr val="FF3C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Ср. балл, 2021</a:t>
                      </a:r>
                    </a:p>
                  </a:txBody>
                  <a:tcPr marL="18000" marR="18000" marT="18000" marB="18000">
                    <a:solidFill>
                      <a:srgbClr val="FF3C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Ср. балл, 2022</a:t>
                      </a:r>
                    </a:p>
                  </a:txBody>
                  <a:tcPr marL="18000" marR="18000" marT="18000" marB="18000">
                    <a:solidFill>
                      <a:srgbClr val="FF3C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2022-2021</a:t>
                      </a:r>
                    </a:p>
                  </a:txBody>
                  <a:tcPr marL="18000" marR="18000" marT="18000" marB="18000">
                    <a:solidFill>
                      <a:srgbClr val="FF3C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8964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Вознаграждение руководства</a:t>
                      </a:r>
                    </a:p>
                  </a:txBody>
                  <a:tcPr marL="54000" marR="18000" marT="46800" marB="46800" anchor="ctr"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3,36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2,64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FF3C3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↓</a:t>
                      </a:r>
                      <a:r>
                        <a:rPr lang="ru-RU" sz="1400" b="1" i="0" u="none" strike="noStrike" dirty="0">
                          <a:solidFill>
                            <a:srgbClr val="FF3C38"/>
                          </a:solidFill>
                          <a:effectLst/>
                          <a:latin typeface="Arial" panose="020B0604020202020204" pitchFamily="34" charset="0"/>
                        </a:rPr>
                        <a:t>-0,72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77944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Вовлеченность высшего руководства в управление вопросами КСО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УР</a:t>
                      </a:r>
                    </a:p>
                  </a:txBody>
                  <a:tcPr marL="54000" marR="18000" marT="46800" marB="4680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3,52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3,00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FF3C3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↓</a:t>
                      </a:r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-0,52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93743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Капитальные вложения</a:t>
                      </a:r>
                    </a:p>
                  </a:txBody>
                  <a:tcPr marL="54000" marR="18000" marT="46800" marB="4680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3,98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3,50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FF3C3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↓</a:t>
                      </a:r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-0,48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95079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Сведения о Совете директоров</a:t>
                      </a:r>
                    </a:p>
                  </a:txBody>
                  <a:tcPr marL="54000" marR="18000" marT="46800" marB="4680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4,18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3,74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FF3C3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↓</a:t>
                      </a:r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-0,44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52301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Взаимодействие с государством</a:t>
                      </a:r>
                    </a:p>
                  </a:txBody>
                  <a:tcPr marL="54000" marR="18000" marT="46800" marB="4680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3,94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3,56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FF3C3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↓</a:t>
                      </a:r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-0,38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82240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Уплаченные налоги</a:t>
                      </a:r>
                    </a:p>
                  </a:txBody>
                  <a:tcPr marL="54000" marR="18000" marT="46800" marB="4680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4,02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3,72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FF3C3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↓</a:t>
                      </a:r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-0,30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19685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Кол-во бенефициаров соцпрограмм для персонала</a:t>
                      </a:r>
                    </a:p>
                  </a:txBody>
                  <a:tcPr marL="54000" marR="18000" marT="46800" marB="4680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2,00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1,72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FF3C3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↓</a:t>
                      </a:r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-0,28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74767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Инновационная деятельность</a:t>
                      </a:r>
                    </a:p>
                  </a:txBody>
                  <a:tcPr marL="54000" marR="18000" marT="46800" marB="4680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2,66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2,40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FF3C3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↓</a:t>
                      </a:r>
                      <a:r>
                        <a:rPr lang="ru-RU" sz="1400" b="0" i="0" u="none" strike="noStrike" dirty="0">
                          <a:solidFill>
                            <a:srgbClr val="444444"/>
                          </a:solidFill>
                          <a:effectLst/>
                          <a:latin typeface="Arial" panose="020B0604020202020204" pitchFamily="34" charset="0"/>
                        </a:rPr>
                        <a:t>-0,26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3C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5402790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601ABC-6D37-C2EB-B1F8-FDC2E91E9D82}"/>
              </a:ext>
            </a:extLst>
          </p:cNvPr>
          <p:cNvSpPr txBox="1"/>
          <p:nvPr/>
        </p:nvSpPr>
        <p:spPr>
          <a:xfrm>
            <a:off x="5904164" y="1343048"/>
            <a:ext cx="5014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Негативная динамика</a:t>
            </a:r>
            <a:endParaRPr lang="ru-RU" sz="2000" dirty="0">
              <a:solidFill>
                <a:srgbClr val="FF3C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706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113" y="164825"/>
            <a:ext cx="10358336" cy="107004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 некоторых тенденциях, значимых в контексте практического использования индексов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580" y="1243173"/>
            <a:ext cx="11691990" cy="549667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6200" dirty="0"/>
              <a:t> </a:t>
            </a:r>
            <a:r>
              <a:rPr lang="ru-RU" sz="6200" dirty="0" smtClean="0"/>
              <a:t>          </a:t>
            </a:r>
            <a:r>
              <a:rPr lang="ru-RU" sz="9600" dirty="0" smtClean="0">
                <a:solidFill>
                  <a:srgbClr val="002060"/>
                </a:solidFill>
              </a:rPr>
              <a:t>Подтвердилась тенденция, отмеченная в прошлом цикле: </a:t>
            </a:r>
            <a:r>
              <a:rPr lang="ru-RU" sz="9600" dirty="0">
                <a:solidFill>
                  <a:srgbClr val="002060"/>
                </a:solidFill>
              </a:rPr>
              <a:t>устойчивость результатов группы «А» – формирование лидирующей группы, определившей свои приоритеты  и последовательно удерживающей высокий уровень  раскрытия  информации. </a:t>
            </a:r>
            <a:r>
              <a:rPr lang="ru-RU" sz="9600" dirty="0" smtClean="0">
                <a:solidFill>
                  <a:srgbClr val="002060"/>
                </a:solidFill>
              </a:rPr>
              <a:t>Ни </a:t>
            </a:r>
            <a:r>
              <a:rPr lang="ru-RU" sz="9600" dirty="0">
                <a:solidFill>
                  <a:srgbClr val="002060"/>
                </a:solidFill>
              </a:rPr>
              <a:t>одна компания из входивших в эту группу </a:t>
            </a:r>
            <a:r>
              <a:rPr lang="ru-RU" sz="9600" dirty="0" smtClean="0">
                <a:solidFill>
                  <a:srgbClr val="002060"/>
                </a:solidFill>
              </a:rPr>
              <a:t>«А» в 2019 г. не </a:t>
            </a:r>
            <a:r>
              <a:rPr lang="ru-RU" sz="9600" dirty="0">
                <a:solidFill>
                  <a:srgbClr val="002060"/>
                </a:solidFill>
              </a:rPr>
              <a:t>потеряла своих позиций и в </a:t>
            </a:r>
            <a:r>
              <a:rPr lang="ru-RU" sz="9600" dirty="0" smtClean="0">
                <a:solidFill>
                  <a:srgbClr val="002060"/>
                </a:solidFill>
              </a:rPr>
              <a:t>2020 г. и в 2021 г.    В группе В  </a:t>
            </a:r>
            <a:r>
              <a:rPr lang="ru-RU" sz="9600" dirty="0">
                <a:solidFill>
                  <a:srgbClr val="002060"/>
                </a:solidFill>
              </a:rPr>
              <a:t>движение </a:t>
            </a:r>
            <a:r>
              <a:rPr lang="ru-RU" sz="9600" dirty="0" smtClean="0">
                <a:solidFill>
                  <a:srgbClr val="002060"/>
                </a:solidFill>
              </a:rPr>
              <a:t>вверх, ряд </a:t>
            </a:r>
            <a:r>
              <a:rPr lang="ru-RU" sz="9600" dirty="0">
                <a:solidFill>
                  <a:srgbClr val="002060"/>
                </a:solidFill>
              </a:rPr>
              <a:t>компаний </a:t>
            </a:r>
            <a:r>
              <a:rPr lang="ru-RU" sz="9600" dirty="0" smtClean="0">
                <a:solidFill>
                  <a:srgbClr val="002060"/>
                </a:solidFill>
              </a:rPr>
              <a:t>поднялся </a:t>
            </a:r>
            <a:r>
              <a:rPr lang="ru-RU" sz="9600" dirty="0">
                <a:solidFill>
                  <a:srgbClr val="002060"/>
                </a:solidFill>
              </a:rPr>
              <a:t>из группы «В» в группу «А</a:t>
            </a:r>
            <a:r>
              <a:rPr lang="ru-RU" sz="9600" dirty="0" smtClean="0">
                <a:solidFill>
                  <a:srgbClr val="002060"/>
                </a:solidFill>
              </a:rPr>
              <a:t>».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8000" dirty="0" smtClean="0">
                <a:solidFill>
                  <a:srgbClr val="002060"/>
                </a:solidFill>
              </a:rPr>
              <a:t>  	</a:t>
            </a:r>
            <a:r>
              <a:rPr lang="ru-RU" sz="9600" dirty="0" smtClean="0">
                <a:solidFill>
                  <a:srgbClr val="002060"/>
                </a:solidFill>
              </a:rPr>
              <a:t>Группа </a:t>
            </a:r>
            <a:r>
              <a:rPr lang="ru-RU" sz="9600" dirty="0">
                <a:solidFill>
                  <a:srgbClr val="002060"/>
                </a:solidFill>
              </a:rPr>
              <a:t>«В» пополнилась компаниями, представляющих отрасли, где уровень раскрытия информации традиционно был относительно низок, – </a:t>
            </a:r>
            <a:r>
              <a:rPr lang="ru-RU" sz="9600" b="1" dirty="0">
                <a:solidFill>
                  <a:srgbClr val="002060"/>
                </a:solidFill>
              </a:rPr>
              <a:t>ритейл, строительство</a:t>
            </a:r>
            <a:r>
              <a:rPr lang="ru-RU" sz="9600" dirty="0">
                <a:solidFill>
                  <a:srgbClr val="002060"/>
                </a:solidFill>
              </a:rPr>
              <a:t>. При этом обновление состава не повлекло за собой снижения </a:t>
            </a:r>
            <a:r>
              <a:rPr lang="ru-RU" sz="9600" dirty="0" smtClean="0">
                <a:solidFill>
                  <a:srgbClr val="002060"/>
                </a:solidFill>
              </a:rPr>
              <a:t> среднего индекса </a:t>
            </a:r>
            <a:r>
              <a:rPr lang="ru-RU" sz="9600" dirty="0">
                <a:solidFill>
                  <a:srgbClr val="002060"/>
                </a:solidFill>
              </a:rPr>
              <a:t>в этой группе. </a:t>
            </a:r>
            <a:endParaRPr lang="ru-RU" sz="9600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8000" dirty="0" smtClean="0">
                <a:solidFill>
                  <a:srgbClr val="002060"/>
                </a:solidFill>
              </a:rPr>
              <a:t>	</a:t>
            </a:r>
            <a:r>
              <a:rPr lang="ru-RU" sz="9600" dirty="0" smtClean="0">
                <a:solidFill>
                  <a:srgbClr val="002060"/>
                </a:solidFill>
              </a:rPr>
              <a:t>Расширяется </a:t>
            </a:r>
            <a:r>
              <a:rPr lang="ru-RU" sz="9600" dirty="0">
                <a:solidFill>
                  <a:srgbClr val="002060"/>
                </a:solidFill>
              </a:rPr>
              <a:t>представительство организаций </a:t>
            </a:r>
            <a:r>
              <a:rPr lang="ru-RU" sz="9600" b="1" dirty="0">
                <a:solidFill>
                  <a:srgbClr val="002060"/>
                </a:solidFill>
              </a:rPr>
              <a:t>финансового сектора</a:t>
            </a:r>
            <a:r>
              <a:rPr lang="ru-RU" sz="9600" dirty="0">
                <a:solidFill>
                  <a:srgbClr val="002060"/>
                </a:solidFill>
              </a:rPr>
              <a:t>. </a:t>
            </a:r>
            <a:endParaRPr lang="ru-RU" sz="9600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9600" dirty="0" smtClean="0">
                <a:solidFill>
                  <a:srgbClr val="002060"/>
                </a:solidFill>
              </a:rPr>
              <a:t>         Повышается качество раскрытия информации  - 69% показателей раскрыты на высоком уровне «отчетность» компаниями, вошедшими в индексы устойчивого развития в 2021 г. (в 2020 г.  - </a:t>
            </a:r>
            <a:r>
              <a:rPr lang="ru-RU" sz="9600" dirty="0">
                <a:solidFill>
                  <a:srgbClr val="002060"/>
                </a:solidFill>
              </a:rPr>
              <a:t>58% </a:t>
            </a:r>
            <a:r>
              <a:rPr lang="ru-RU" sz="9600" dirty="0" smtClean="0">
                <a:solidFill>
                  <a:srgbClr val="002060"/>
                </a:solidFill>
              </a:rPr>
              <a:t>).</a:t>
            </a:r>
            <a:endParaRPr lang="ru-RU" sz="9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80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31</a:t>
            </a:fld>
            <a:endParaRPr lang="ru-RU" dirty="0"/>
          </a:p>
        </p:txBody>
      </p:sp>
      <p:pic>
        <p:nvPicPr>
          <p:cNvPr id="5" name="Picture 2" descr="Логотип РСПП / Разное / TopLogos.ru">
            <a:extLst>
              <a:ext uri="{FF2B5EF4-FFF2-40B4-BE49-F238E27FC236}">
                <a16:creationId xmlns="" xmlns:a16="http://schemas.microsoft.com/office/drawing/2014/main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44" y="336274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851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FB22F85-8E6E-4AA7-800C-5C3BA5D3AA5C}"/>
              </a:ext>
            </a:extLst>
          </p:cNvPr>
          <p:cNvSpPr txBox="1"/>
          <p:nvPr/>
        </p:nvSpPr>
        <p:spPr>
          <a:xfrm>
            <a:off x="766800" y="5031366"/>
            <a:ext cx="10252799" cy="630942"/>
          </a:xfrm>
          <a:prstGeom prst="rect">
            <a:avLst/>
          </a:prstGeom>
          <a:noFill/>
          <a:ln>
            <a:solidFill>
              <a:srgbClr val="E13A99"/>
            </a:solidFill>
          </a:ln>
        </p:spPr>
        <p:txBody>
          <a:bodyPr wrap="square">
            <a:spAutoFit/>
          </a:bodyPr>
          <a:lstStyle/>
          <a:p>
            <a:pPr marL="0" lvl="1" indent="536575" algn="just">
              <a:buNone/>
            </a:pPr>
            <a:endParaRPr lang="ru-RU" sz="300" dirty="0">
              <a:solidFill>
                <a:srgbClr val="444444"/>
              </a:solidFill>
            </a:endParaRPr>
          </a:p>
          <a:p>
            <a:pPr marL="0" lvl="1" indent="536575" algn="just">
              <a:buNone/>
            </a:pPr>
            <a:r>
              <a:rPr lang="ru-RU" sz="1600" b="1" dirty="0">
                <a:solidFill>
                  <a:srgbClr val="E13A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компании</a:t>
            </a: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(указаны в алфавитном порядке):</a:t>
            </a:r>
          </a:p>
          <a:p>
            <a:pPr marL="536575" lvl="1" algn="just">
              <a:buNone/>
            </a:pP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 Price</a:t>
            </a:r>
            <a:r>
              <a:rPr lang="en-US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ЕвроХим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6D20471-44F2-4B78-8E0A-191DFD63699E}"/>
              </a:ext>
            </a:extLst>
          </p:cNvPr>
          <p:cNvSpPr txBox="1"/>
          <p:nvPr/>
        </p:nvSpPr>
        <p:spPr>
          <a:xfrm>
            <a:off x="766800" y="3815048"/>
            <a:ext cx="10252799" cy="1123384"/>
          </a:xfrm>
          <a:prstGeom prst="rect">
            <a:avLst/>
          </a:prstGeom>
          <a:noFill/>
          <a:ln>
            <a:solidFill>
              <a:srgbClr val="1CB9DC"/>
            </a:solidFill>
          </a:ln>
        </p:spPr>
        <p:txBody>
          <a:bodyPr wrap="square">
            <a:spAutoFit/>
          </a:bodyPr>
          <a:lstStyle/>
          <a:p>
            <a:pPr marL="0" lvl="1" indent="536575" algn="just">
              <a:buNone/>
            </a:pPr>
            <a:endParaRPr lang="ru-RU" sz="300" dirty="0">
              <a:solidFill>
                <a:srgbClr val="444444"/>
              </a:solidFill>
            </a:endParaRPr>
          </a:p>
          <a:p>
            <a:pPr marL="0" lvl="1" indent="536575" algn="just">
              <a:buNone/>
            </a:pPr>
            <a:r>
              <a:rPr lang="ru-RU" sz="1600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компаний</a:t>
            </a: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(указаны в алфавитном порядке):</a:t>
            </a:r>
          </a:p>
          <a:p>
            <a:pPr marL="536575" lvl="1" algn="just">
              <a:buNone/>
            </a:pPr>
            <a:r>
              <a:rPr lang="ru-RU" sz="16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АЛРОСА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E13A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Детский мир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ЕВРАЗ,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Иркутская нефтяная компания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Леруа Мерлен Восток,   Магнит, 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Мечел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Московский кредитный банк, </a:t>
            </a:r>
            <a:r>
              <a:rPr lang="ru-RU" sz="16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РЖД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E13A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Русагро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СИБУР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                                   </a:t>
            </a:r>
            <a:r>
              <a:rPr lang="ru-RU" sz="1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Уралхим</a:t>
            </a:r>
            <a:r>
              <a:rPr lang="en-US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Яндекс</a:t>
            </a:r>
            <a:endParaRPr lang="ru-RU" sz="1600" b="1" dirty="0">
              <a:solidFill>
                <a:srgbClr val="FF3C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0E1D67D-8B40-4765-BEB6-851DE343526C}"/>
              </a:ext>
            </a:extLst>
          </p:cNvPr>
          <p:cNvSpPr txBox="1"/>
          <p:nvPr/>
        </p:nvSpPr>
        <p:spPr>
          <a:xfrm>
            <a:off x="766800" y="2591959"/>
            <a:ext cx="10252799" cy="1123384"/>
          </a:xfrm>
          <a:prstGeom prst="rect">
            <a:avLst/>
          </a:prstGeom>
          <a:noFill/>
          <a:ln>
            <a:solidFill>
              <a:srgbClr val="0479BC"/>
            </a:solidFill>
          </a:ln>
        </p:spPr>
        <p:txBody>
          <a:bodyPr wrap="square">
            <a:spAutoFit/>
          </a:bodyPr>
          <a:lstStyle/>
          <a:p>
            <a:pPr marL="0" lvl="1" indent="536575" algn="just">
              <a:buNone/>
            </a:pPr>
            <a:endParaRPr lang="ru-RU" sz="300" dirty="0">
              <a:solidFill>
                <a:srgbClr val="444444"/>
              </a:solidFill>
            </a:endParaRPr>
          </a:p>
          <a:p>
            <a:pPr marL="0" lvl="1" indent="536575" algn="just">
              <a:buNone/>
            </a:pP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компаний 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(указаны в алфавитном порядке):</a:t>
            </a:r>
          </a:p>
          <a:p>
            <a:pPr marL="536575" lvl="1" algn="just">
              <a:buNone/>
            </a:pPr>
            <a:r>
              <a:rPr lang="en-US" sz="1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Group</a:t>
            </a:r>
            <a:r>
              <a:rPr lang="en-US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X5 Retail </a:t>
            </a:r>
            <a:r>
              <a:rPr lang="en-US" sz="1600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Аэрофлот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ВымпелКом, </a:t>
            </a:r>
            <a:r>
              <a:rPr lang="ru-RU" sz="16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 РАО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Лента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Металлоинвест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Московская Биржа, ОМК, </a:t>
            </a:r>
            <a:r>
              <a:rPr lang="ru-RU" sz="16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Полиметалл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Полюс, Росатом, </a:t>
            </a:r>
            <a:r>
              <a:rPr lang="ru-RU" sz="16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Роснефть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Сахалинская Энергия,     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 Плюс</a:t>
            </a:r>
            <a:endParaRPr lang="ru-RU" sz="1600" b="1" dirty="0">
              <a:solidFill>
                <a:srgbClr val="444444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32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694277" cy="48090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 «ответственность и открытость» - 2022</a:t>
            </a: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:a16="http://schemas.microsoft.com/office/drawing/2014/main" xmlns="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2FDD2F1-29EC-4F59-8C77-CDF46DAC7BD2}"/>
              </a:ext>
            </a:extLst>
          </p:cNvPr>
          <p:cNvSpPr txBox="1"/>
          <p:nvPr/>
        </p:nvSpPr>
        <p:spPr>
          <a:xfrm>
            <a:off x="767255" y="1378800"/>
            <a:ext cx="10252799" cy="1123384"/>
          </a:xfrm>
          <a:prstGeom prst="rect">
            <a:avLst/>
          </a:prstGeom>
          <a:noFill/>
          <a:ln>
            <a:solidFill>
              <a:srgbClr val="FF3C38"/>
            </a:solidFill>
          </a:ln>
        </p:spPr>
        <p:txBody>
          <a:bodyPr wrap="square">
            <a:spAutoFit/>
          </a:bodyPr>
          <a:lstStyle/>
          <a:p>
            <a:pPr marL="0" lvl="1" indent="536575" algn="just">
              <a:buNone/>
            </a:pPr>
            <a:endParaRPr lang="ru-RU" sz="300" dirty="0">
              <a:solidFill>
                <a:srgbClr val="444444"/>
              </a:solidFill>
            </a:endParaRPr>
          </a:p>
          <a:p>
            <a:pPr marL="0" lvl="1" indent="536575" algn="just">
              <a:buNone/>
            </a:pPr>
            <a:r>
              <a:rPr lang="ru-RU" sz="16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компаний</a:t>
            </a: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(указаны в алфавитном порядке):</a:t>
            </a:r>
          </a:p>
          <a:p>
            <a:pPr marL="536575" lvl="1" algn="just">
              <a:buNone/>
            </a:pP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АФК «Система», Газпром, </a:t>
            </a: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ЛСР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ЛУКОЙЛ, </a:t>
            </a: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МТС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НЛМК, </a:t>
            </a: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НОВАТЭК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Норильский никель,   </a:t>
            </a:r>
            <a:r>
              <a:rPr lang="ru-RU" sz="1600" b="1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Россети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Ростелеком, </a:t>
            </a:r>
            <a:r>
              <a:rPr lang="ru-RU" sz="1600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РУСАЛ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РусГидро, Северсталь, СУЭК, Татнефть, Уралкалий, ФосАгро, </a:t>
            </a: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ФСК ЕЭС           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F1637CB-BEAF-43B2-BB34-743738AB8C63}"/>
              </a:ext>
            </a:extLst>
          </p:cNvPr>
          <p:cNvSpPr txBox="1"/>
          <p:nvPr/>
        </p:nvSpPr>
        <p:spPr>
          <a:xfrm>
            <a:off x="766800" y="1378800"/>
            <a:ext cx="399600" cy="369332"/>
          </a:xfrm>
          <a:prstGeom prst="rect">
            <a:avLst/>
          </a:prstGeom>
          <a:solidFill>
            <a:srgbClr val="FF3C38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297D332-9B02-4E23-8218-21560A5931A7}"/>
              </a:ext>
            </a:extLst>
          </p:cNvPr>
          <p:cNvSpPr txBox="1"/>
          <p:nvPr/>
        </p:nvSpPr>
        <p:spPr>
          <a:xfrm>
            <a:off x="767256" y="2593774"/>
            <a:ext cx="399600" cy="369332"/>
          </a:xfrm>
          <a:prstGeom prst="rect">
            <a:avLst/>
          </a:prstGeom>
          <a:solidFill>
            <a:srgbClr val="0479BC"/>
          </a:solidFill>
          <a:ln>
            <a:noFill/>
          </a:ln>
        </p:spPr>
        <p:txBody>
          <a:bodyPr wrap="square" lIns="36000" rIns="36000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9C3BA37-A74B-475E-81D6-0F0394C2890D}"/>
              </a:ext>
            </a:extLst>
          </p:cNvPr>
          <p:cNvSpPr txBox="1"/>
          <p:nvPr/>
        </p:nvSpPr>
        <p:spPr>
          <a:xfrm>
            <a:off x="767256" y="3815048"/>
            <a:ext cx="399600" cy="369332"/>
          </a:xfrm>
          <a:prstGeom prst="rect">
            <a:avLst/>
          </a:prstGeom>
          <a:solidFill>
            <a:srgbClr val="1CB9DC"/>
          </a:solidFill>
          <a:ln>
            <a:noFill/>
          </a:ln>
        </p:spPr>
        <p:txBody>
          <a:bodyPr wrap="square" lIns="36000" rIns="36000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666901F-D904-4E7D-9F60-4149229CCE83}"/>
              </a:ext>
            </a:extLst>
          </p:cNvPr>
          <p:cNvSpPr txBox="1"/>
          <p:nvPr/>
        </p:nvSpPr>
        <p:spPr>
          <a:xfrm>
            <a:off x="766800" y="5033347"/>
            <a:ext cx="399600" cy="369332"/>
          </a:xfrm>
          <a:prstGeom prst="rect">
            <a:avLst/>
          </a:prstGeom>
          <a:solidFill>
            <a:srgbClr val="E13A99"/>
          </a:solidFill>
          <a:ln>
            <a:noFill/>
          </a:ln>
        </p:spPr>
        <p:txBody>
          <a:bodyPr wrap="square" lIns="36000" rIns="36000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83F598D-0DE3-4B09-BAA2-7FD717935066}"/>
              </a:ext>
            </a:extLst>
          </p:cNvPr>
          <p:cNvSpPr txBox="1"/>
          <p:nvPr/>
        </p:nvSpPr>
        <p:spPr>
          <a:xfrm>
            <a:off x="950401" y="5788271"/>
            <a:ext cx="1006919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 была в группе А</a:t>
            </a:r>
            <a:r>
              <a:rPr lang="en-US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2021 году 		Компания была в группе С в 2021 году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 была в группе В+ в 2021 году		Компания не входила в группы лидеров в 2021 году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 была в группе В </a:t>
            </a:r>
            <a:r>
              <a:rPr lang="ru-RU" sz="1400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году		Компания не входила в финальную выборку в 2021 году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9859680-9038-414D-86FC-A91FFF852611}"/>
              </a:ext>
            </a:extLst>
          </p:cNvPr>
          <p:cNvSpPr txBox="1"/>
          <p:nvPr/>
        </p:nvSpPr>
        <p:spPr>
          <a:xfrm>
            <a:off x="766800" y="5840470"/>
            <a:ext cx="183600" cy="184666"/>
          </a:xfrm>
          <a:prstGeom prst="rect">
            <a:avLst/>
          </a:prstGeom>
          <a:solidFill>
            <a:srgbClr val="FF3C38"/>
          </a:solidFill>
          <a:ln>
            <a:solidFill>
              <a:srgbClr val="FF3C38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600" b="1" dirty="0">
              <a:solidFill>
                <a:srgbClr val="FFFFFF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036E94D-D592-4CE3-8BC2-E7A93EC8685A}"/>
              </a:ext>
            </a:extLst>
          </p:cNvPr>
          <p:cNvSpPr txBox="1"/>
          <p:nvPr/>
        </p:nvSpPr>
        <p:spPr>
          <a:xfrm>
            <a:off x="766800" y="6129768"/>
            <a:ext cx="183600" cy="184666"/>
          </a:xfrm>
          <a:prstGeom prst="rect">
            <a:avLst/>
          </a:prstGeom>
          <a:solidFill>
            <a:srgbClr val="0479BC"/>
          </a:solidFill>
          <a:ln>
            <a:solidFill>
              <a:srgbClr val="0479BC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600" b="1" dirty="0">
              <a:solidFill>
                <a:srgbClr val="FFFFFF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2F4B8E5-8E54-4BCE-BD66-6F85BCB50775}"/>
              </a:ext>
            </a:extLst>
          </p:cNvPr>
          <p:cNvSpPr txBox="1"/>
          <p:nvPr/>
        </p:nvSpPr>
        <p:spPr>
          <a:xfrm>
            <a:off x="5333529" y="5845727"/>
            <a:ext cx="183600" cy="187018"/>
          </a:xfrm>
          <a:prstGeom prst="rect">
            <a:avLst/>
          </a:prstGeom>
          <a:solidFill>
            <a:srgbClr val="E13A99"/>
          </a:solidFill>
          <a:ln>
            <a:solidFill>
              <a:srgbClr val="E13A99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600" b="1" dirty="0">
              <a:solidFill>
                <a:srgbClr val="FFFFFF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C66E805-89E4-4566-96BC-2A2A331FD03A}"/>
              </a:ext>
            </a:extLst>
          </p:cNvPr>
          <p:cNvSpPr txBox="1"/>
          <p:nvPr/>
        </p:nvSpPr>
        <p:spPr>
          <a:xfrm>
            <a:off x="5333529" y="6144453"/>
            <a:ext cx="183600" cy="18701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600" b="1" dirty="0">
              <a:solidFill>
                <a:srgbClr val="FFFF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0CBCE81-C7A0-4685-9B8A-420C2226EA19}"/>
              </a:ext>
            </a:extLst>
          </p:cNvPr>
          <p:cNvSpPr txBox="1"/>
          <p:nvPr/>
        </p:nvSpPr>
        <p:spPr>
          <a:xfrm>
            <a:off x="8394868" y="2212975"/>
            <a:ext cx="2623457" cy="503590"/>
          </a:xfrm>
          <a:prstGeom prst="rect">
            <a:avLst/>
          </a:prstGeom>
          <a:solidFill>
            <a:srgbClr val="FF3C38"/>
          </a:solidFill>
          <a:ln>
            <a:solidFill>
              <a:srgbClr val="FF3C38"/>
            </a:solidFill>
          </a:ln>
        </p:spPr>
        <p:txBody>
          <a:bodyPr wrap="square" tIns="36000" bIns="36000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2021 </a:t>
            </a:r>
            <a:r>
              <a:rPr lang="ru-RU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21 </a:t>
            </a:r>
            <a:r>
              <a:rPr lang="ru-RU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</a:t>
            </a:r>
          </a:p>
          <a:p>
            <a:pPr algn="ctr"/>
            <a:r>
              <a:rPr lang="ru-RU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2020 г. -17</a:t>
            </a:r>
            <a:endParaRPr lang="ru-RU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BC38621-8A95-4D7C-9723-AF1AB2E30BAF}"/>
              </a:ext>
            </a:extLst>
          </p:cNvPr>
          <p:cNvSpPr txBox="1"/>
          <p:nvPr/>
        </p:nvSpPr>
        <p:spPr>
          <a:xfrm>
            <a:off x="8394868" y="3429000"/>
            <a:ext cx="2635617" cy="503590"/>
          </a:xfrm>
          <a:prstGeom prst="rect">
            <a:avLst/>
          </a:prstGeom>
          <a:solidFill>
            <a:srgbClr val="0479BC"/>
          </a:solidFill>
          <a:ln>
            <a:solidFill>
              <a:srgbClr val="0479BC"/>
            </a:solidFill>
          </a:ln>
        </p:spPr>
        <p:txBody>
          <a:bodyPr wrap="square" tIns="36000" bIns="36000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2021 году – 12 </a:t>
            </a:r>
            <a:r>
              <a:rPr lang="ru-RU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</a:t>
            </a:r>
          </a:p>
          <a:p>
            <a:pPr algn="ctr"/>
            <a:r>
              <a:rPr lang="ru-RU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2020 г. – 26 (В+ В+)</a:t>
            </a:r>
            <a:endParaRPr lang="ru-RU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F122650-19EC-4982-8606-3318E06B44FB}"/>
              </a:ext>
            </a:extLst>
          </p:cNvPr>
          <p:cNvSpPr txBox="1"/>
          <p:nvPr/>
        </p:nvSpPr>
        <p:spPr>
          <a:xfrm>
            <a:off x="8388786" y="5387242"/>
            <a:ext cx="2640049" cy="503590"/>
          </a:xfrm>
          <a:prstGeom prst="rect">
            <a:avLst/>
          </a:prstGeom>
          <a:solidFill>
            <a:srgbClr val="E13A99"/>
          </a:solidFill>
          <a:ln>
            <a:solidFill>
              <a:srgbClr val="E13A99"/>
            </a:solidFill>
          </a:ln>
        </p:spPr>
        <p:txBody>
          <a:bodyPr wrap="square" tIns="36000" bIns="36000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2021 году – 4 </a:t>
            </a:r>
            <a:r>
              <a:rPr lang="ru-RU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</a:t>
            </a:r>
          </a:p>
          <a:p>
            <a:pPr algn="ctr"/>
            <a:r>
              <a:rPr lang="ru-RU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2020 г. - 4</a:t>
            </a:r>
            <a:endParaRPr lang="ru-RU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31316D-5F49-7528-B651-7037DD4F75AB}"/>
              </a:ext>
            </a:extLst>
          </p:cNvPr>
          <p:cNvSpPr txBox="1"/>
          <p:nvPr/>
        </p:nvSpPr>
        <p:spPr>
          <a:xfrm>
            <a:off x="8388787" y="4650285"/>
            <a:ext cx="2635617" cy="288147"/>
          </a:xfrm>
          <a:prstGeom prst="rect">
            <a:avLst/>
          </a:prstGeom>
          <a:solidFill>
            <a:srgbClr val="1CB9DC"/>
          </a:solidFill>
          <a:ln>
            <a:solidFill>
              <a:srgbClr val="1CB9DC"/>
            </a:solidFill>
          </a:ln>
        </p:spPr>
        <p:txBody>
          <a:bodyPr wrap="square" tIns="36000" bIns="36000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2021 году – 15 компаний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FC49E7-A236-1387-3BE5-E69D12B48EFD}"/>
              </a:ext>
            </a:extLst>
          </p:cNvPr>
          <p:cNvSpPr txBox="1"/>
          <p:nvPr/>
        </p:nvSpPr>
        <p:spPr>
          <a:xfrm>
            <a:off x="766800" y="6419066"/>
            <a:ext cx="183600" cy="184666"/>
          </a:xfrm>
          <a:prstGeom prst="rect">
            <a:avLst/>
          </a:prstGeom>
          <a:solidFill>
            <a:srgbClr val="1CB9DC"/>
          </a:solidFill>
          <a:ln>
            <a:solidFill>
              <a:srgbClr val="1CB9DC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600" b="1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623FCBA-EB5E-8302-43BA-4F6703CA18CD}"/>
              </a:ext>
            </a:extLst>
          </p:cNvPr>
          <p:cNvSpPr txBox="1"/>
          <p:nvPr/>
        </p:nvSpPr>
        <p:spPr>
          <a:xfrm>
            <a:off x="5333529" y="6443179"/>
            <a:ext cx="183600" cy="18701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89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33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694277" cy="48090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 «вектор устойчивого развития»</a:t>
            </a: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:a16="http://schemas.microsoft.com/office/drawing/2014/main" xmlns="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04B760-BD16-46E5-9657-BD4706733245}"/>
              </a:ext>
            </a:extLst>
          </p:cNvPr>
          <p:cNvSpPr txBox="1"/>
          <p:nvPr/>
        </p:nvSpPr>
        <p:spPr>
          <a:xfrm>
            <a:off x="3132084" y="1106120"/>
            <a:ext cx="788797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 отражает </a:t>
            </a:r>
            <a:r>
              <a:rPr lang="ru-RU" sz="1400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динамику показателей социально-экономической и экологической результативности и системный подход к управлению в сфере УР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крупнейших отечественных компаний. Используется та же информация из нефинансовой отчетности компаний.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AE6EAD5-073C-4A0F-A29C-E5B84058DE20}"/>
              </a:ext>
            </a:extLst>
          </p:cNvPr>
          <p:cNvSpPr txBox="1"/>
          <p:nvPr/>
        </p:nvSpPr>
        <p:spPr>
          <a:xfrm>
            <a:off x="670113" y="1106120"/>
            <a:ext cx="2388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ОТРАЖАЕТ ИНДЕКС?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9B0C5E58-9D4C-4892-A0B1-BDF9647CE322}"/>
              </a:ext>
            </a:extLst>
          </p:cNvPr>
          <p:cNvCxnSpPr>
            <a:cxnSpLocks/>
          </p:cNvCxnSpPr>
          <p:nvPr/>
        </p:nvCxnSpPr>
        <p:spPr>
          <a:xfrm>
            <a:off x="767255" y="1900203"/>
            <a:ext cx="10252800" cy="0"/>
          </a:xfrm>
          <a:prstGeom prst="line">
            <a:avLst/>
          </a:prstGeom>
          <a:ln w="28575">
            <a:solidFill>
              <a:srgbClr val="007E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A5794AE-4511-4594-B5AF-493124772AB6}"/>
              </a:ext>
            </a:extLst>
          </p:cNvPr>
          <p:cNvSpPr txBox="1"/>
          <p:nvPr/>
        </p:nvSpPr>
        <p:spPr>
          <a:xfrm>
            <a:off x="664860" y="2004353"/>
            <a:ext cx="23883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ФОРМИРОВАНИЯ ВЫБОРКИ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CC3E427-291C-47F8-9A8F-E840A7940786}"/>
              </a:ext>
            </a:extLst>
          </p:cNvPr>
          <p:cNvSpPr txBox="1"/>
          <p:nvPr/>
        </p:nvSpPr>
        <p:spPr>
          <a:xfrm>
            <a:off x="3132084" y="2017623"/>
            <a:ext cx="78827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200"/>
              </a:spcAft>
              <a:buClr>
                <a:srgbClr val="007EC0"/>
              </a:buClr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выборку включаются компании, индивидуальные значения индекса «Ответственность и открытость» которых составляют </a:t>
            </a:r>
            <a:r>
              <a:rPr lang="ru-RU" sz="1400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0,45 и выше (компании из групп А, В+, В и С).</a:t>
            </a:r>
            <a:endParaRPr lang="ru-RU" sz="14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CCB64F14-DE20-41B3-8A5B-666E2C01F4A2}"/>
              </a:ext>
            </a:extLst>
          </p:cNvPr>
          <p:cNvCxnSpPr>
            <a:cxnSpLocks/>
          </p:cNvCxnSpPr>
          <p:nvPr/>
        </p:nvCxnSpPr>
        <p:spPr>
          <a:xfrm>
            <a:off x="762002" y="2938830"/>
            <a:ext cx="10252800" cy="0"/>
          </a:xfrm>
          <a:prstGeom prst="line">
            <a:avLst/>
          </a:prstGeom>
          <a:ln w="28575">
            <a:solidFill>
              <a:srgbClr val="007E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E303276-D233-4E6E-B677-F8A921D5D738}"/>
              </a:ext>
            </a:extLst>
          </p:cNvPr>
          <p:cNvSpPr txBox="1"/>
          <p:nvPr/>
        </p:nvSpPr>
        <p:spPr>
          <a:xfrm>
            <a:off x="3132084" y="2523832"/>
            <a:ext cx="6926316" cy="279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lnSpc>
                <a:spcPct val="87000"/>
              </a:lnSpc>
              <a:spcAft>
                <a:spcPts val="200"/>
              </a:spcAft>
              <a:buClr>
                <a:srgbClr val="007EC0"/>
              </a:buClr>
            </a:pPr>
            <a:r>
              <a:rPr lang="ru-RU" sz="1400" b="1" dirty="0">
                <a:solidFill>
                  <a:srgbClr val="00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 году в выборку включены </a:t>
            </a:r>
            <a:r>
              <a:rPr lang="ru-RU" sz="14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</a:t>
            </a:r>
            <a:r>
              <a:rPr lang="ru-RU" sz="1400" b="1" dirty="0" smtClean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(в 2021 г. было 52 компании).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F25F629-1694-4285-B9B6-77FB222D882F}"/>
              </a:ext>
            </a:extLst>
          </p:cNvPr>
          <p:cNvSpPr txBox="1"/>
          <p:nvPr/>
        </p:nvSpPr>
        <p:spPr>
          <a:xfrm>
            <a:off x="1818290" y="3082537"/>
            <a:ext cx="2764222" cy="369332"/>
          </a:xfrm>
          <a:prstGeom prst="rect">
            <a:avLst/>
          </a:prstGeom>
          <a:solidFill>
            <a:srgbClr val="007EC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9AA70E5-364D-446B-9AEB-435D04E9A942}"/>
              </a:ext>
            </a:extLst>
          </p:cNvPr>
          <p:cNvSpPr txBox="1"/>
          <p:nvPr/>
        </p:nvSpPr>
        <p:spPr>
          <a:xfrm>
            <a:off x="767256" y="3434971"/>
            <a:ext cx="4981904" cy="3200876"/>
          </a:xfrm>
          <a:prstGeom prst="rect">
            <a:avLst/>
          </a:prstGeom>
          <a:noFill/>
          <a:ln>
            <a:solidFill>
              <a:srgbClr val="007EC0"/>
            </a:solidFill>
          </a:ln>
        </p:spPr>
        <p:txBody>
          <a:bodyPr wrap="square">
            <a:spAutoFit/>
          </a:bodyPr>
          <a:lstStyle/>
          <a:p>
            <a:pPr marL="285750" lvl="1" indent="-285750" algn="just"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 труда</a:t>
            </a:r>
          </a:p>
          <a:p>
            <a:pPr marL="285750" lvl="1" indent="-285750" algn="just"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производственная безопасность, охрана труда</a:t>
            </a:r>
          </a:p>
          <a:p>
            <a:pPr marL="285750" lvl="1" indent="-285750" algn="just"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оплата труда и расходы на социальные программы для персонала</a:t>
            </a:r>
          </a:p>
          <a:p>
            <a:pPr marL="285750" lvl="1" indent="-285750" algn="just"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персонала</a:t>
            </a:r>
          </a:p>
          <a:p>
            <a:pPr marL="285750" lvl="1" indent="-285750" algn="just"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текучесть кадров</a:t>
            </a:r>
          </a:p>
          <a:p>
            <a:pPr marL="285750" lvl="1" indent="-285750" algn="just"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выбросы в атмосферу, в том числе выбросы парниковых газов</a:t>
            </a:r>
          </a:p>
          <a:p>
            <a:pPr marL="285750" lvl="1" indent="-285750" algn="just"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водопотребление и сбросы (кроме организаций фин. сектора*) </a:t>
            </a:r>
          </a:p>
          <a:p>
            <a:pPr marL="285750" lvl="1" indent="-285750" algn="just"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энергоэффективность и энергопотребление </a:t>
            </a:r>
          </a:p>
          <a:p>
            <a:pPr marL="285750" lvl="1" indent="-285750" algn="just"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обращение с отходами</a:t>
            </a:r>
          </a:p>
          <a:p>
            <a:pPr marL="285750" lvl="1" indent="-285750" algn="just"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социальные инвестиции </a:t>
            </a:r>
          </a:p>
          <a:p>
            <a:pPr marL="285750" lvl="1" indent="-285750" algn="just">
              <a:buClr>
                <a:srgbClr val="FF3C38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вовлеченность высшего руководства в управление УР</a:t>
            </a:r>
          </a:p>
          <a:p>
            <a:pPr marL="285750" lvl="1" indent="-285750" algn="just">
              <a:buClr>
                <a:srgbClr val="FF3C38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риски и возможности в сфере УР</a:t>
            </a:r>
          </a:p>
          <a:p>
            <a:pPr marL="285750" lvl="1" indent="-285750" algn="just">
              <a:buClr>
                <a:srgbClr val="FF3C38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измеримые целевые ориентиры по аспектам УР</a:t>
            </a:r>
          </a:p>
          <a:p>
            <a:pPr marL="0" lvl="1" indent="0" algn="just">
              <a:buNone/>
            </a:pPr>
            <a:endParaRPr lang="ru-RU" sz="800" dirty="0">
              <a:solidFill>
                <a:srgbClr val="444444"/>
              </a:solidFill>
            </a:endParaRPr>
          </a:p>
          <a:p>
            <a:pPr marL="0" lvl="1" indent="0" algn="just">
              <a:buNone/>
            </a:pPr>
            <a:r>
              <a:rPr lang="ru-RU" sz="12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*Для организаций финансового сектора этот показатель заменен на показатель «Ответственное финансирование».</a:t>
            </a:r>
            <a:r>
              <a:rPr lang="ru-RU" sz="1300" dirty="0">
                <a:solidFill>
                  <a:srgbClr val="444444"/>
                </a:solidFill>
              </a:rPr>
              <a:t> </a:t>
            </a:r>
          </a:p>
          <a:p>
            <a:pPr marL="0" lvl="1" indent="0" algn="just">
              <a:buNone/>
            </a:pPr>
            <a:endParaRPr lang="ru-RU" sz="100" dirty="0">
              <a:solidFill>
                <a:srgbClr val="444444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53DD57A-A639-403A-836C-013174900CEE}"/>
              </a:ext>
            </a:extLst>
          </p:cNvPr>
          <p:cNvSpPr txBox="1"/>
          <p:nvPr/>
        </p:nvSpPr>
        <p:spPr>
          <a:xfrm>
            <a:off x="7089184" y="3081600"/>
            <a:ext cx="2764222" cy="369332"/>
          </a:xfrm>
          <a:prstGeom prst="rect">
            <a:avLst/>
          </a:prstGeom>
          <a:solidFill>
            <a:srgbClr val="007EC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ШКАЛА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044AB0C-9226-4CBA-AAB2-E91CCA3CD74C}"/>
              </a:ext>
            </a:extLst>
          </p:cNvPr>
          <p:cNvSpPr txBox="1"/>
          <p:nvPr/>
        </p:nvSpPr>
        <p:spPr>
          <a:xfrm>
            <a:off x="6038150" y="3434507"/>
            <a:ext cx="4981904" cy="3062377"/>
          </a:xfrm>
          <a:prstGeom prst="rect">
            <a:avLst/>
          </a:prstGeom>
          <a:noFill/>
          <a:ln>
            <a:solidFill>
              <a:srgbClr val="007EC0"/>
            </a:solidFill>
          </a:ln>
        </p:spPr>
        <p:txBody>
          <a:bodyPr wrap="square">
            <a:spAutoFit/>
          </a:bodyPr>
          <a:lstStyle/>
          <a:p>
            <a:pPr marL="0" lvl="1" indent="0" algn="just">
              <a:buNone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полученным индивидуальным значением индекса (округленным до сотых) компания входит в группу*: </a:t>
            </a:r>
          </a:p>
          <a:p>
            <a:pPr marL="0" lvl="1" indent="0" algn="just">
              <a:buNone/>
            </a:pPr>
            <a:endParaRPr lang="ru-RU" sz="1100" b="1" dirty="0">
              <a:solidFill>
                <a:srgbClr val="007EC0"/>
              </a:solidFill>
            </a:endParaRPr>
          </a:p>
          <a:p>
            <a:pPr marL="1611313" lvl="1" algn="just">
              <a:buNone/>
            </a:pPr>
            <a:endParaRPr lang="ru-RU" sz="600" b="1" dirty="0">
              <a:solidFill>
                <a:srgbClr val="0479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11313" lvl="1" algn="just">
              <a:buNone/>
            </a:pPr>
            <a:r>
              <a:rPr lang="en-US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0,25</a:t>
            </a:r>
          </a:p>
          <a:p>
            <a:pPr marL="1611313" lvl="1" algn="just">
              <a:buNone/>
            </a:pPr>
            <a:endParaRPr lang="ru-RU" sz="1600" b="1" dirty="0">
              <a:solidFill>
                <a:srgbClr val="0479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11313" lvl="1" algn="just">
              <a:buNone/>
            </a:pPr>
            <a:r>
              <a:rPr lang="ru-RU" b="1" dirty="0">
                <a:solidFill>
                  <a:srgbClr val="179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</a:t>
            </a:r>
            <a:r>
              <a:rPr lang="en-US" b="1" dirty="0">
                <a:solidFill>
                  <a:srgbClr val="179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ru-RU" b="1" dirty="0">
                <a:solidFill>
                  <a:srgbClr val="179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- 0,</a:t>
            </a:r>
            <a:r>
              <a:rPr lang="en-US" b="1" dirty="0">
                <a:solidFill>
                  <a:srgbClr val="179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ru-RU" b="1" dirty="0">
              <a:solidFill>
                <a:srgbClr val="179F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11313" lvl="1" algn="just">
              <a:buNone/>
            </a:pPr>
            <a:endParaRPr lang="ru-RU" sz="20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11313" lvl="1" algn="just"/>
            <a:r>
              <a:rPr lang="ru-RU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-0,16 - 0,</a:t>
            </a:r>
            <a:r>
              <a:rPr lang="en-US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endParaRPr lang="ru-RU" b="1" dirty="0">
              <a:solidFill>
                <a:srgbClr val="1CB9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536575" algn="just"/>
            <a:endParaRPr lang="ru-RU" b="1" dirty="0">
              <a:solidFill>
                <a:srgbClr val="1CB9DC"/>
              </a:solidFill>
            </a:endParaRPr>
          </a:p>
          <a:p>
            <a:pPr marL="0" lvl="1" indent="0" algn="just">
              <a:buNone/>
            </a:pPr>
            <a:endParaRPr lang="ru-RU" sz="1200" dirty="0">
              <a:solidFill>
                <a:srgbClr val="444444"/>
              </a:solidFill>
            </a:endParaRPr>
          </a:p>
          <a:p>
            <a:pPr marL="0" lvl="1" indent="0" algn="just">
              <a:buNone/>
            </a:pPr>
            <a:r>
              <a:rPr lang="ru-RU" sz="12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*По каждой группе указан диапазон возможных значений.</a:t>
            </a:r>
          </a:p>
          <a:p>
            <a:pPr marL="0" lvl="1" indent="0" algn="just">
              <a:buNone/>
            </a:pPr>
            <a:r>
              <a:rPr lang="ru-RU" sz="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79F3C8D-F39D-4663-9E4E-2EF0F743532C}"/>
              </a:ext>
            </a:extLst>
          </p:cNvPr>
          <p:cNvSpPr txBox="1"/>
          <p:nvPr/>
        </p:nvSpPr>
        <p:spPr>
          <a:xfrm>
            <a:off x="6138040" y="4338866"/>
            <a:ext cx="1492846" cy="369332"/>
          </a:xfrm>
          <a:prstGeom prst="rect">
            <a:avLst/>
          </a:prstGeom>
          <a:solidFill>
            <a:srgbClr val="0479B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A520601-C9D3-4484-91D5-C4FE1884D8FE}"/>
              </a:ext>
            </a:extLst>
          </p:cNvPr>
          <p:cNvSpPr txBox="1"/>
          <p:nvPr/>
        </p:nvSpPr>
        <p:spPr>
          <a:xfrm>
            <a:off x="6138040" y="4867787"/>
            <a:ext cx="1492846" cy="369332"/>
          </a:xfrm>
          <a:prstGeom prst="rect">
            <a:avLst/>
          </a:prstGeom>
          <a:solidFill>
            <a:srgbClr val="179FCF"/>
          </a:solidFill>
          <a:ln>
            <a:solidFill>
              <a:srgbClr val="179FCF"/>
            </a:solidFill>
          </a:ln>
        </p:spPr>
        <p:txBody>
          <a:bodyPr wrap="square" lIns="36000" rIns="36000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47E9909-3AB4-4541-9297-121C684414CE}"/>
              </a:ext>
            </a:extLst>
          </p:cNvPr>
          <p:cNvSpPr txBox="1"/>
          <p:nvPr/>
        </p:nvSpPr>
        <p:spPr>
          <a:xfrm>
            <a:off x="6138040" y="5396708"/>
            <a:ext cx="1492846" cy="400110"/>
          </a:xfrm>
          <a:prstGeom prst="rect">
            <a:avLst/>
          </a:prstGeom>
          <a:solidFill>
            <a:srgbClr val="1CB9DC"/>
          </a:solidFill>
          <a:ln>
            <a:solidFill>
              <a:srgbClr val="1CB9DC"/>
            </a:solidFill>
          </a:ln>
        </p:spPr>
        <p:txBody>
          <a:bodyPr wrap="square" lIns="36000" rIns="3600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(«Резерв»)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3CAA637A-C135-3110-AC06-C1BBE3601744}"/>
              </a:ext>
            </a:extLst>
          </p:cNvPr>
          <p:cNvGrpSpPr/>
          <p:nvPr/>
        </p:nvGrpSpPr>
        <p:grpSpPr>
          <a:xfrm>
            <a:off x="-25846" y="5638802"/>
            <a:ext cx="895327" cy="252726"/>
            <a:chOff x="734763" y="2014405"/>
            <a:chExt cx="1555856" cy="490945"/>
          </a:xfrm>
        </p:grpSpPr>
        <p:sp>
          <p:nvSpPr>
            <p:cNvPr id="3" name="Стрелка: шеврон 2">
              <a:extLst>
                <a:ext uri="{FF2B5EF4-FFF2-40B4-BE49-F238E27FC236}">
                  <a16:creationId xmlns:a16="http://schemas.microsoft.com/office/drawing/2014/main" xmlns="" id="{D4566490-D13A-5242-E6C3-AEEDC48DC6C0}"/>
                </a:ext>
              </a:extLst>
            </p:cNvPr>
            <p:cNvSpPr/>
            <p:nvPr/>
          </p:nvSpPr>
          <p:spPr>
            <a:xfrm>
              <a:off x="734763" y="2014405"/>
              <a:ext cx="1555856" cy="476273"/>
            </a:xfrm>
            <a:prstGeom prst="chevron">
              <a:avLst/>
            </a:prstGeom>
            <a:solidFill>
              <a:srgbClr val="FF3C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2857F1C-E26E-A851-D7CE-F886EFB84E0E}"/>
                </a:ext>
              </a:extLst>
            </p:cNvPr>
            <p:cNvSpPr txBox="1"/>
            <p:nvPr/>
          </p:nvSpPr>
          <p:spPr>
            <a:xfrm>
              <a:off x="919613" y="2027042"/>
              <a:ext cx="1334479" cy="4783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НОВОЕ!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8740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3803853-F074-47A3-888E-3A3271C9C7FB}"/>
              </a:ext>
            </a:extLst>
          </p:cNvPr>
          <p:cNvSpPr txBox="1"/>
          <p:nvPr/>
        </p:nvSpPr>
        <p:spPr>
          <a:xfrm>
            <a:off x="767253" y="2291668"/>
            <a:ext cx="5829489" cy="2677656"/>
          </a:xfrm>
          <a:prstGeom prst="rect">
            <a:avLst/>
          </a:prstGeom>
          <a:noFill/>
          <a:ln>
            <a:solidFill>
              <a:srgbClr val="0479BC"/>
            </a:solidFill>
          </a:ln>
        </p:spPr>
        <p:txBody>
          <a:bodyPr wrap="square">
            <a:spAutoFit/>
          </a:bodyPr>
          <a:lstStyle/>
          <a:p>
            <a:pPr marL="0" lvl="1" indent="536575" algn="just">
              <a:buNone/>
            </a:pPr>
            <a:endParaRPr lang="ru-RU" sz="400" b="1" dirty="0">
              <a:solidFill>
                <a:srgbClr val="0479BC"/>
              </a:solidFill>
            </a:endParaRPr>
          </a:p>
          <a:p>
            <a:pPr marL="446088" lvl="1" algn="just">
              <a:buNone/>
            </a:pPr>
            <a:r>
              <a:rPr lang="ru-RU" sz="12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Негативная динамика за первый и третий годы в трехлетнем периоде </a:t>
            </a: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(сравнение значений за 2019 и 2021 гг.) </a:t>
            </a:r>
            <a:r>
              <a:rPr lang="en-US" sz="12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значимых количественных данных</a:t>
            </a:r>
          </a:p>
          <a:p>
            <a:pPr marL="446088" lvl="1" algn="just">
              <a:buNone/>
            </a:pPr>
            <a:endParaRPr lang="ru-RU" sz="600" b="1" dirty="0">
              <a:solidFill>
                <a:srgbClr val="179F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6088" lvl="1" algn="just">
              <a:buNone/>
            </a:pPr>
            <a:r>
              <a:rPr lang="ru-RU" sz="12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Негативная динамика за 2 года</a:t>
            </a:r>
            <a:endParaRPr lang="ru-RU" sz="1200" dirty="0">
              <a:solidFill>
                <a:srgbClr val="0479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6088" lvl="1" algn="just">
              <a:buNone/>
            </a:pPr>
            <a:endParaRPr lang="ru-RU" sz="12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6088" lvl="1" algn="just">
              <a:buNone/>
            </a:pPr>
            <a:r>
              <a:rPr lang="ru-RU" sz="1200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динамики </a:t>
            </a:r>
            <a:r>
              <a:rPr lang="en-US" sz="1200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200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недостаточно информации для однозначного определения направленности изменений</a:t>
            </a:r>
            <a:endParaRPr lang="ru-RU" sz="1200" dirty="0">
              <a:solidFill>
                <a:srgbClr val="1CB9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6088" lvl="1" algn="just"/>
            <a:endParaRPr lang="ru-RU" sz="1200" b="1" dirty="0">
              <a:solidFill>
                <a:srgbClr val="1BAE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6088" lvl="1" algn="just"/>
            <a:r>
              <a:rPr lang="ru-RU" sz="1200" b="1" dirty="0">
                <a:solidFill>
                  <a:srgbClr val="1BAE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Позитивная динамика за 2 года</a:t>
            </a:r>
          </a:p>
          <a:p>
            <a:pPr marL="446088" lvl="1" algn="just"/>
            <a:endParaRPr lang="ru-RU" sz="1200" b="1" dirty="0">
              <a:solidFill>
                <a:srgbClr val="1BAE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6088" lvl="1" algn="just"/>
            <a:r>
              <a:rPr lang="ru-RU" sz="1200" b="1" dirty="0">
                <a:solidFill>
                  <a:srgbClr val="1BAE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Позитивная динамика за первый и третий годы в трехлетнем периоде </a:t>
            </a: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(сравнение значений за 2019 и 2021 гг.)</a:t>
            </a:r>
          </a:p>
          <a:p>
            <a:pPr marL="446088" lvl="1" algn="just"/>
            <a:endParaRPr lang="ru-RU" sz="1400" b="1" dirty="0">
              <a:solidFill>
                <a:srgbClr val="1BAED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34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694277" cy="48090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 ИндексА «вектор устойчивого развития»: шкалы</a:t>
            </a: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:a16="http://schemas.microsoft.com/office/drawing/2014/main" xmlns="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27075E0-A564-4AC4-BD07-44C81AA1755A}"/>
              </a:ext>
            </a:extLst>
          </p:cNvPr>
          <p:cNvSpPr txBox="1"/>
          <p:nvPr/>
        </p:nvSpPr>
        <p:spPr>
          <a:xfrm>
            <a:off x="767255" y="1959478"/>
            <a:ext cx="2215431" cy="338554"/>
          </a:xfrm>
          <a:prstGeom prst="rect">
            <a:avLst/>
          </a:prstGeom>
          <a:solidFill>
            <a:srgbClr val="007EC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ШКАЛА ОЦЕНКИ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875558C-2302-4FD0-9C41-F510FE9346E0}"/>
              </a:ext>
            </a:extLst>
          </p:cNvPr>
          <p:cNvSpPr txBox="1"/>
          <p:nvPr/>
        </p:nvSpPr>
        <p:spPr>
          <a:xfrm>
            <a:off x="767255" y="2434252"/>
            <a:ext cx="410400" cy="307777"/>
          </a:xfrm>
          <a:prstGeom prst="rect">
            <a:avLst/>
          </a:prstGeom>
          <a:solidFill>
            <a:srgbClr val="0479BC"/>
          </a:solidFill>
        </p:spPr>
        <p:txBody>
          <a:bodyPr wrap="square" anchor="ctr" anchorCtr="0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116152D-8339-47AB-84A1-BF17734B34F9}"/>
              </a:ext>
            </a:extLst>
          </p:cNvPr>
          <p:cNvSpPr txBox="1"/>
          <p:nvPr/>
        </p:nvSpPr>
        <p:spPr>
          <a:xfrm>
            <a:off x="767256" y="3432152"/>
            <a:ext cx="410400" cy="307777"/>
          </a:xfrm>
          <a:prstGeom prst="rect">
            <a:avLst/>
          </a:prstGeom>
          <a:solidFill>
            <a:srgbClr val="179FCF"/>
          </a:solidFill>
          <a:ln>
            <a:solidFill>
              <a:srgbClr val="179FCF"/>
            </a:solidFill>
          </a:ln>
        </p:spPr>
        <p:txBody>
          <a:bodyPr wrap="square" lIns="36000" rIns="36000" anchor="ctr" anchorCtr="0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B925603-D4A8-45EC-8B72-5BE5C93D2313}"/>
              </a:ext>
            </a:extLst>
          </p:cNvPr>
          <p:cNvSpPr txBox="1"/>
          <p:nvPr/>
        </p:nvSpPr>
        <p:spPr>
          <a:xfrm>
            <a:off x="767253" y="3911915"/>
            <a:ext cx="410400" cy="307777"/>
          </a:xfrm>
          <a:prstGeom prst="rect">
            <a:avLst/>
          </a:prstGeom>
          <a:solidFill>
            <a:srgbClr val="1CB9DC"/>
          </a:solidFill>
          <a:ln>
            <a:solidFill>
              <a:srgbClr val="1CB9DC"/>
            </a:solidFill>
          </a:ln>
        </p:spPr>
        <p:txBody>
          <a:bodyPr wrap="square" lIns="36000" rIns="36000" anchor="ctr" anchorCtr="0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8BE569-40D9-4369-84F5-0C1188A35EC2}"/>
              </a:ext>
            </a:extLst>
          </p:cNvPr>
          <p:cNvSpPr txBox="1"/>
          <p:nvPr/>
        </p:nvSpPr>
        <p:spPr>
          <a:xfrm>
            <a:off x="771927" y="2973154"/>
            <a:ext cx="410400" cy="307777"/>
          </a:xfrm>
          <a:prstGeom prst="rect">
            <a:avLst/>
          </a:prstGeom>
          <a:solidFill>
            <a:srgbClr val="0479BC"/>
          </a:solidFill>
        </p:spPr>
        <p:txBody>
          <a:bodyPr wrap="square" lIns="36000" rIns="36000" anchor="ctr" anchorCtr="0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4188A9C-3548-48FA-9EBD-E69BF4BE783A}"/>
              </a:ext>
            </a:extLst>
          </p:cNvPr>
          <p:cNvSpPr txBox="1"/>
          <p:nvPr/>
        </p:nvSpPr>
        <p:spPr>
          <a:xfrm>
            <a:off x="767253" y="4358060"/>
            <a:ext cx="410400" cy="307777"/>
          </a:xfrm>
          <a:prstGeom prst="rect">
            <a:avLst/>
          </a:prstGeom>
          <a:solidFill>
            <a:srgbClr val="1CB9DC"/>
          </a:solidFill>
          <a:ln>
            <a:solidFill>
              <a:srgbClr val="1CB9DC"/>
            </a:solidFill>
          </a:ln>
        </p:spPr>
        <p:txBody>
          <a:bodyPr wrap="square" lIns="36000" rIns="36000" anchor="ctr" anchorCtr="0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742ADCD-D33A-4EC6-A3CB-C121F6EED996}"/>
              </a:ext>
            </a:extLst>
          </p:cNvPr>
          <p:cNvSpPr txBox="1"/>
          <p:nvPr/>
        </p:nvSpPr>
        <p:spPr>
          <a:xfrm>
            <a:off x="782813" y="5180544"/>
            <a:ext cx="10252800" cy="10541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1500"/>
              </a:lnSpc>
              <a:spcBef>
                <a:spcPts val="300"/>
              </a:spcBef>
              <a:spcAft>
                <a:spcPts val="1200"/>
              </a:spcAft>
              <a:buClr>
                <a:srgbClr val="0479BC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экологических показателей учитывают как </a:t>
            </a:r>
            <a:r>
              <a:rPr lang="ru-RU" sz="14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удельные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так и </a:t>
            </a:r>
            <a:r>
              <a:rPr lang="ru-RU" sz="14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валовые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значения. В случае позитивной динамики за 3 года по удельным и валовым показателям ставится оценка </a:t>
            </a:r>
            <a:r>
              <a:rPr lang="ru-RU" sz="14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балла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ts val="1500"/>
              </a:lnSpc>
              <a:spcBef>
                <a:spcPts val="300"/>
              </a:spcBef>
              <a:buClr>
                <a:srgbClr val="0479BC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по показателю «</a:t>
            </a:r>
            <a:r>
              <a:rPr lang="ru-RU" sz="14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Социальные инвестиции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может быть повышена </a:t>
            </a:r>
            <a:r>
              <a:rPr lang="ru-RU" sz="14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 балл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наличии данных, свидетельствующих об устойчивости основных социальных программ.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BDB7D98-2E06-439C-A1D2-5F9DA9C74493}"/>
              </a:ext>
            </a:extLst>
          </p:cNvPr>
          <p:cNvSpPr txBox="1"/>
          <p:nvPr/>
        </p:nvSpPr>
        <p:spPr>
          <a:xfrm>
            <a:off x="778713" y="1381924"/>
            <a:ext cx="5829489" cy="369332"/>
          </a:xfrm>
          <a:prstGeom prst="rect">
            <a:avLst/>
          </a:prstGeom>
          <a:solidFill>
            <a:srgbClr val="007EC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ПОКАЗАТЕЛЕЙ РЕЗУЛЬТАТИВНОСТИ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32C2BB5-6D85-41BB-8EDE-CC6FAEA7AC60}"/>
              </a:ext>
            </a:extLst>
          </p:cNvPr>
          <p:cNvSpPr txBox="1"/>
          <p:nvPr/>
        </p:nvSpPr>
        <p:spPr>
          <a:xfrm>
            <a:off x="6868886" y="1381924"/>
            <a:ext cx="4151168" cy="369332"/>
          </a:xfrm>
          <a:prstGeom prst="rect">
            <a:avLst/>
          </a:prstGeom>
          <a:solidFill>
            <a:srgbClr val="FF3C38"/>
          </a:solidFill>
          <a:ln>
            <a:solidFill>
              <a:srgbClr val="FF3C3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ПОКАЗАТЕЛЯ УПРАВЛЕНИЯ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6D0B651-0E01-4526-AE60-4B9E6385DA03}"/>
              </a:ext>
            </a:extLst>
          </p:cNvPr>
          <p:cNvSpPr txBox="1"/>
          <p:nvPr/>
        </p:nvSpPr>
        <p:spPr>
          <a:xfrm>
            <a:off x="6868887" y="2300904"/>
            <a:ext cx="4151168" cy="2677656"/>
          </a:xfrm>
          <a:prstGeom prst="rect">
            <a:avLst/>
          </a:prstGeom>
          <a:noFill/>
          <a:ln>
            <a:solidFill>
              <a:srgbClr val="FF3C38"/>
            </a:solidFill>
          </a:ln>
        </p:spPr>
        <p:txBody>
          <a:bodyPr wrap="square">
            <a:spAutoFit/>
          </a:bodyPr>
          <a:lstStyle/>
          <a:p>
            <a:pPr marL="0" lvl="1" indent="536575" algn="just">
              <a:buNone/>
            </a:pPr>
            <a:endParaRPr lang="ru-RU" sz="400" b="1" dirty="0">
              <a:solidFill>
                <a:srgbClr val="0479BC"/>
              </a:solidFill>
            </a:endParaRPr>
          </a:p>
          <a:p>
            <a:pPr marL="87313" lvl="1" algn="just">
              <a:lnSpc>
                <a:spcPts val="1250"/>
              </a:lnSpc>
              <a:buNone/>
            </a:pP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показателей «Вовлеченность высшего руководства в управление УР» и «Риски и возможности в сфере УР» используется следующая шкала:</a:t>
            </a:r>
          </a:p>
          <a:p>
            <a:pPr marL="87313" lvl="1" algn="just">
              <a:lnSpc>
                <a:spcPts val="1250"/>
              </a:lnSpc>
              <a:buNone/>
            </a:pPr>
            <a:r>
              <a:rPr lang="ru-RU" sz="12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балл</a:t>
            </a: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показатель раскрыт полностью</a:t>
            </a:r>
          </a:p>
          <a:p>
            <a:pPr marL="87313" lvl="1" algn="just">
              <a:lnSpc>
                <a:spcPts val="1250"/>
              </a:lnSpc>
              <a:buNone/>
            </a:pPr>
            <a:r>
              <a:rPr lang="ru-RU" sz="12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 балла</a:t>
            </a: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показатель раскрыт частично</a:t>
            </a:r>
          </a:p>
          <a:p>
            <a:pPr marL="87313" lvl="1" algn="just">
              <a:lnSpc>
                <a:spcPts val="1250"/>
              </a:lnSpc>
              <a:spcAft>
                <a:spcPts val="500"/>
              </a:spcAft>
              <a:buNone/>
            </a:pPr>
            <a:r>
              <a:rPr lang="ru-RU" sz="12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баллов</a:t>
            </a: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показатель не раскрыт</a:t>
            </a:r>
          </a:p>
          <a:p>
            <a:pPr marL="87313" lvl="1" algn="just">
              <a:lnSpc>
                <a:spcPts val="1250"/>
              </a:lnSpc>
              <a:spcAft>
                <a:spcPts val="500"/>
              </a:spcAft>
              <a:buNone/>
            </a:pP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показателя «Риски и возможности в сфере УР» есть надбавка 0,25 баллов за анализ возможностей в сфере УР и описание их использования.</a:t>
            </a:r>
          </a:p>
          <a:p>
            <a:pPr marL="87313" lvl="1" algn="just">
              <a:lnSpc>
                <a:spcPts val="1250"/>
              </a:lnSpc>
              <a:buNone/>
            </a:pP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показателя «Измеримые целевые ориентиры по аспектам УР» максимально возможное значение – </a:t>
            </a:r>
            <a:r>
              <a:rPr lang="ru-RU" sz="12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балл</a:t>
            </a:r>
            <a:r>
              <a:rPr lang="ru-R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возможные значения – 0 баллов, 0,1 балла, 0,2 балла и т.д.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79CCA6-F432-4D13-B20E-45F127FF0963}"/>
              </a:ext>
            </a:extLst>
          </p:cNvPr>
          <p:cNvSpPr txBox="1"/>
          <p:nvPr/>
        </p:nvSpPr>
        <p:spPr>
          <a:xfrm>
            <a:off x="6868888" y="1959478"/>
            <a:ext cx="2215431" cy="338554"/>
          </a:xfrm>
          <a:prstGeom prst="rect">
            <a:avLst/>
          </a:prstGeom>
          <a:solidFill>
            <a:srgbClr val="FF3C38"/>
          </a:solidFill>
          <a:ln>
            <a:solidFill>
              <a:srgbClr val="FF3C3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ШКАЛА ОЦЕНКИ</a:t>
            </a:r>
          </a:p>
        </p:txBody>
      </p:sp>
    </p:spTree>
    <p:extLst>
      <p:ext uri="{BB962C8B-B14F-4D97-AF65-F5344CB8AC3E}">
        <p14:creationId xmlns:p14="http://schemas.microsoft.com/office/powerpoint/2010/main" val="1441256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35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694277" cy="48090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«Вектор устойчивого развития»: 2018–2022</a:t>
            </a: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:a16="http://schemas.microsoft.com/office/drawing/2014/main" xmlns="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6A6E3F98-A158-47BF-B35C-BB7B63ACC4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7280294"/>
              </p:ext>
            </p:extLst>
          </p:nvPr>
        </p:nvGraphicFramePr>
        <p:xfrm>
          <a:off x="767254" y="1341120"/>
          <a:ext cx="10252801" cy="4175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03201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36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694277" cy="48090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«Вектор устойчивого развития»: данные по отраслям* </a:t>
            </a: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:a16="http://schemas.microsoft.com/office/drawing/2014/main" xmlns="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BFAF33-DF4A-40A8-80DD-57F57F095B38}"/>
              </a:ext>
            </a:extLst>
          </p:cNvPr>
          <p:cNvSpPr txBox="1"/>
          <p:nvPr/>
        </p:nvSpPr>
        <p:spPr>
          <a:xfrm>
            <a:off x="720000" y="6165683"/>
            <a:ext cx="106443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buClr>
                <a:srgbClr val="007EC0"/>
              </a:buClr>
            </a:pPr>
            <a:r>
              <a:rPr lang="ru-RU" sz="16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*Показаны данные по отраслям, по которым в выборку для расчета индекса включены 2 и более компаний</a:t>
            </a: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76943FF6-BD48-423A-A763-D1547E453F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6418848"/>
              </p:ext>
            </p:extLst>
          </p:nvPr>
        </p:nvGraphicFramePr>
        <p:xfrm>
          <a:off x="767256" y="1564341"/>
          <a:ext cx="10252800" cy="3729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38808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6D20471-44F2-4B78-8E0A-191DFD63699E}"/>
              </a:ext>
            </a:extLst>
          </p:cNvPr>
          <p:cNvSpPr txBox="1"/>
          <p:nvPr/>
        </p:nvSpPr>
        <p:spPr>
          <a:xfrm>
            <a:off x="766800" y="4435157"/>
            <a:ext cx="10252799" cy="630942"/>
          </a:xfrm>
          <a:prstGeom prst="rect">
            <a:avLst/>
          </a:prstGeom>
          <a:noFill/>
          <a:ln>
            <a:solidFill>
              <a:srgbClr val="1CB9DC"/>
            </a:solidFill>
          </a:ln>
        </p:spPr>
        <p:txBody>
          <a:bodyPr wrap="square">
            <a:spAutoFit/>
          </a:bodyPr>
          <a:lstStyle/>
          <a:p>
            <a:pPr marL="0" lvl="1" indent="536575" algn="just">
              <a:buNone/>
            </a:pPr>
            <a:endParaRPr lang="ru-RU" sz="300" dirty="0">
              <a:solidFill>
                <a:srgbClr val="444444"/>
              </a:solidFill>
            </a:endParaRPr>
          </a:p>
          <a:p>
            <a:pPr marL="0" lvl="1" indent="536575" algn="just">
              <a:buNone/>
            </a:pPr>
            <a:r>
              <a:rPr lang="ru-RU" sz="1600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компании 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(указаны в алфавитном порядке): </a:t>
            </a:r>
          </a:p>
          <a:p>
            <a:pPr marL="0" lvl="1" indent="536575" algn="just">
              <a:buNone/>
            </a:pPr>
            <a:r>
              <a:rPr lang="ru-RU" sz="16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Детский мир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Сахалинская Энергия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Уралхим</a:t>
            </a:r>
            <a:endParaRPr lang="ru-RU" sz="1600" b="1" dirty="0">
              <a:solidFill>
                <a:srgbClr val="1CB9DC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0E1D67D-8B40-4765-BEB6-851DE343526C}"/>
              </a:ext>
            </a:extLst>
          </p:cNvPr>
          <p:cNvSpPr txBox="1"/>
          <p:nvPr/>
        </p:nvSpPr>
        <p:spPr>
          <a:xfrm>
            <a:off x="766800" y="3022878"/>
            <a:ext cx="10252799" cy="1123384"/>
          </a:xfrm>
          <a:prstGeom prst="rect">
            <a:avLst/>
          </a:prstGeom>
          <a:noFill/>
          <a:ln>
            <a:solidFill>
              <a:srgbClr val="0479BC"/>
            </a:solidFill>
          </a:ln>
        </p:spPr>
        <p:txBody>
          <a:bodyPr wrap="square">
            <a:spAutoFit/>
          </a:bodyPr>
          <a:lstStyle/>
          <a:p>
            <a:pPr marL="0" lvl="1" indent="536575" algn="just">
              <a:buNone/>
            </a:pPr>
            <a:endParaRPr lang="ru-RU" sz="300" dirty="0">
              <a:solidFill>
                <a:srgbClr val="444444"/>
              </a:solidFill>
            </a:endParaRPr>
          </a:p>
          <a:p>
            <a:pPr marL="0" lvl="1" indent="536575" algn="just">
              <a:buNone/>
            </a:pP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компаний 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(указаны в алфавитном порядке):</a:t>
            </a:r>
          </a:p>
          <a:p>
            <a:pPr marL="536575" lvl="1" algn="just">
              <a:buNone/>
            </a:pP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X5 Retail Group, </a:t>
            </a:r>
            <a:r>
              <a:rPr lang="ru-RU" sz="16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АФК «Система»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 РАО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Иркутская нефтяная компания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           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Лента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Металлоинвест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Мечел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Московский кредитный банк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НОВАТЭК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ОМК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СУЭК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Татнефть</a:t>
            </a:r>
            <a:endParaRPr lang="ru-RU" sz="1600" b="1" dirty="0">
              <a:solidFill>
                <a:srgbClr val="0479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37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694277" cy="48090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 «вектор устойчивого развития» - 2022</a:t>
            </a: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:a16="http://schemas.microsoft.com/office/drawing/2014/main" xmlns="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2FDD2F1-29EC-4F59-8C77-CDF46DAC7BD2}"/>
              </a:ext>
            </a:extLst>
          </p:cNvPr>
          <p:cNvSpPr txBox="1"/>
          <p:nvPr/>
        </p:nvSpPr>
        <p:spPr>
          <a:xfrm>
            <a:off x="767255" y="1378800"/>
            <a:ext cx="10252799" cy="1369606"/>
          </a:xfrm>
          <a:prstGeom prst="rect">
            <a:avLst/>
          </a:prstGeom>
          <a:noFill/>
          <a:ln>
            <a:solidFill>
              <a:srgbClr val="FF3C38"/>
            </a:solidFill>
          </a:ln>
        </p:spPr>
        <p:txBody>
          <a:bodyPr wrap="square">
            <a:spAutoFit/>
          </a:bodyPr>
          <a:lstStyle/>
          <a:p>
            <a:pPr marL="0" lvl="1" indent="536575" algn="just">
              <a:buNone/>
            </a:pPr>
            <a:endParaRPr lang="ru-RU" sz="300" dirty="0">
              <a:solidFill>
                <a:srgbClr val="444444"/>
              </a:solidFill>
            </a:endParaRPr>
          </a:p>
          <a:p>
            <a:pPr marL="0" lvl="1" indent="536575" algn="just">
              <a:buNone/>
            </a:pPr>
            <a:r>
              <a:rPr lang="en-US" sz="16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b="1" dirty="0">
                <a:solidFill>
                  <a:srgbClr val="FF3C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компаний</a:t>
            </a: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(указаны в алфавитном порядке):</a:t>
            </a:r>
          </a:p>
          <a:p>
            <a:pPr marL="536575" lvl="1" algn="just"/>
            <a:r>
              <a:rPr lang="en-US" sz="1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Group</a:t>
            </a:r>
            <a:r>
              <a:rPr lang="en-US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Аэрофлот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ВымпелКом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Газпром, ЕВРАЗ, 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Леруа Мерлен Восток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ЛСР,         </a:t>
            </a:r>
            <a:r>
              <a:rPr lang="ru-RU" sz="1600" b="1" dirty="0">
                <a:solidFill>
                  <a:srgbClr val="0479BC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ЛУКОЙЛ</a:t>
            </a:r>
            <a:r>
              <a:rPr lang="ru-RU" sz="1600" b="1" dirty="0">
                <a:solidFill>
                  <a:srgbClr val="444444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Магнит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НЛМК, Норильский никель, Полиметалл, </a:t>
            </a: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Полюс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РЖД, </a:t>
            </a:r>
            <a:r>
              <a:rPr lang="ru-RU" sz="1600" b="1" dirty="0">
                <a:solidFill>
                  <a:srgbClr val="444444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Росатом,</a:t>
            </a:r>
            <a:r>
              <a:rPr lang="ru-RU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Роснефть, Ростелеком, </a:t>
            </a:r>
            <a:r>
              <a:rPr lang="ru-RU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Русагро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РУСАЛ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b="1" dirty="0">
                <a:solidFill>
                  <a:srgbClr val="1CB9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РусГидро, </a:t>
            </a: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Северсталь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b="1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СИБУР,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 Плюс</a:t>
            </a:r>
            <a:r>
              <a:rPr lang="ru-RU" sz="16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Уралкалий, ФосАгро, ФСК ЕЭС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F1637CB-BEAF-43B2-BB34-743738AB8C63}"/>
              </a:ext>
            </a:extLst>
          </p:cNvPr>
          <p:cNvSpPr txBox="1"/>
          <p:nvPr/>
        </p:nvSpPr>
        <p:spPr>
          <a:xfrm>
            <a:off x="766800" y="1378800"/>
            <a:ext cx="399600" cy="369332"/>
          </a:xfrm>
          <a:prstGeom prst="rect">
            <a:avLst/>
          </a:prstGeom>
          <a:solidFill>
            <a:srgbClr val="FF3C38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297D332-9B02-4E23-8218-21560A5931A7}"/>
              </a:ext>
            </a:extLst>
          </p:cNvPr>
          <p:cNvSpPr txBox="1"/>
          <p:nvPr/>
        </p:nvSpPr>
        <p:spPr>
          <a:xfrm>
            <a:off x="767256" y="3024693"/>
            <a:ext cx="399600" cy="369332"/>
          </a:xfrm>
          <a:prstGeom prst="rect">
            <a:avLst/>
          </a:prstGeom>
          <a:solidFill>
            <a:srgbClr val="0479BC"/>
          </a:solidFill>
          <a:ln>
            <a:solidFill>
              <a:srgbClr val="179FCF"/>
            </a:solidFill>
          </a:ln>
        </p:spPr>
        <p:txBody>
          <a:bodyPr wrap="square" lIns="36000" rIns="36000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9C3BA37-A74B-475E-81D6-0F0394C2890D}"/>
              </a:ext>
            </a:extLst>
          </p:cNvPr>
          <p:cNvSpPr txBox="1"/>
          <p:nvPr/>
        </p:nvSpPr>
        <p:spPr>
          <a:xfrm>
            <a:off x="767256" y="4435157"/>
            <a:ext cx="399600" cy="369332"/>
          </a:xfrm>
          <a:prstGeom prst="rect">
            <a:avLst/>
          </a:prstGeom>
          <a:solidFill>
            <a:srgbClr val="1CB9DC"/>
          </a:solidFill>
          <a:ln>
            <a:solidFill>
              <a:srgbClr val="1CB9DC"/>
            </a:solidFill>
          </a:ln>
        </p:spPr>
        <p:txBody>
          <a:bodyPr wrap="square" lIns="36000" rIns="36000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488573-E13D-3F66-8B1E-501407E7B3DC}"/>
              </a:ext>
            </a:extLst>
          </p:cNvPr>
          <p:cNvSpPr txBox="1"/>
          <p:nvPr/>
        </p:nvSpPr>
        <p:spPr>
          <a:xfrm>
            <a:off x="8394868" y="2454715"/>
            <a:ext cx="2623457" cy="288147"/>
          </a:xfrm>
          <a:prstGeom prst="rect">
            <a:avLst/>
          </a:prstGeom>
          <a:solidFill>
            <a:srgbClr val="FF3C38"/>
          </a:solidFill>
          <a:ln>
            <a:solidFill>
              <a:srgbClr val="FF3C38"/>
            </a:solidFill>
          </a:ln>
        </p:spPr>
        <p:txBody>
          <a:bodyPr wrap="square" tIns="36000" bIns="36000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2021 году – </a:t>
            </a: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компаний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E46800-0CC7-71FB-EC6C-9978CC1490DD}"/>
              </a:ext>
            </a:extLst>
          </p:cNvPr>
          <p:cNvSpPr txBox="1"/>
          <p:nvPr/>
        </p:nvSpPr>
        <p:spPr>
          <a:xfrm>
            <a:off x="8394868" y="3856460"/>
            <a:ext cx="2623457" cy="288147"/>
          </a:xfrm>
          <a:prstGeom prst="rect">
            <a:avLst/>
          </a:prstGeom>
          <a:solidFill>
            <a:srgbClr val="0479BC"/>
          </a:solidFill>
          <a:ln>
            <a:solidFill>
              <a:srgbClr val="0479BC"/>
            </a:solidFill>
          </a:ln>
        </p:spPr>
        <p:txBody>
          <a:bodyPr wrap="square" tIns="36000" bIns="36000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2021 году – 8 компаний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308954-614C-CDAB-4058-9E33DB78A3E5}"/>
              </a:ext>
            </a:extLst>
          </p:cNvPr>
          <p:cNvSpPr txBox="1"/>
          <p:nvPr/>
        </p:nvSpPr>
        <p:spPr>
          <a:xfrm>
            <a:off x="8394867" y="4777952"/>
            <a:ext cx="2623457" cy="288147"/>
          </a:xfrm>
          <a:prstGeom prst="rect">
            <a:avLst/>
          </a:prstGeom>
          <a:solidFill>
            <a:srgbClr val="1CB9DC"/>
          </a:solidFill>
          <a:ln>
            <a:solidFill>
              <a:srgbClr val="1CB9DC"/>
            </a:solidFill>
          </a:ln>
        </p:spPr>
        <p:txBody>
          <a:bodyPr wrap="square" tIns="36000" bIns="36000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2021 году – 8 компаний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6D06A23-4046-7ACD-B38D-05CD601731FA}"/>
              </a:ext>
            </a:extLst>
          </p:cNvPr>
          <p:cNvSpPr txBox="1"/>
          <p:nvPr/>
        </p:nvSpPr>
        <p:spPr>
          <a:xfrm>
            <a:off x="950401" y="5346842"/>
            <a:ext cx="10252798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79475">
              <a:spcAft>
                <a:spcPts val="600"/>
              </a:spcAft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 была в группе А</a:t>
            </a:r>
            <a:r>
              <a:rPr lang="en-US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2021 году 		Компания не входила в группы лидеров в 2021 году</a:t>
            </a:r>
          </a:p>
          <a:p>
            <a:pPr defTabSz="879475">
              <a:spcAft>
                <a:spcPts val="600"/>
              </a:spcAft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 была в группе В в 2021 году		Компания не входила в выборку для расчета индекса в 2021 году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 была в группе С в 2021 году		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Всего: в Индексе в 2022 г. – 41 компания , в индексе 2021 г. - 48</a:t>
            </a:r>
          </a:p>
          <a:p>
            <a:pPr>
              <a:spcAft>
                <a:spcPts val="600"/>
              </a:spcAft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D35F61-C3E9-3D1F-2D6C-C81CFBAC6393}"/>
              </a:ext>
            </a:extLst>
          </p:cNvPr>
          <p:cNvSpPr txBox="1"/>
          <p:nvPr/>
        </p:nvSpPr>
        <p:spPr>
          <a:xfrm>
            <a:off x="766800" y="5399041"/>
            <a:ext cx="183600" cy="184666"/>
          </a:xfrm>
          <a:prstGeom prst="rect">
            <a:avLst/>
          </a:prstGeom>
          <a:solidFill>
            <a:srgbClr val="FF3C38"/>
          </a:solidFill>
          <a:ln>
            <a:solidFill>
              <a:srgbClr val="FF3C38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600" b="1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C064AF-0A6F-1E3C-D1CF-E6B1088FB0A8}"/>
              </a:ext>
            </a:extLst>
          </p:cNvPr>
          <p:cNvSpPr txBox="1"/>
          <p:nvPr/>
        </p:nvSpPr>
        <p:spPr>
          <a:xfrm>
            <a:off x="766800" y="5688339"/>
            <a:ext cx="183600" cy="184666"/>
          </a:xfrm>
          <a:prstGeom prst="rect">
            <a:avLst/>
          </a:prstGeom>
          <a:solidFill>
            <a:srgbClr val="0479BC"/>
          </a:solidFill>
          <a:ln>
            <a:solidFill>
              <a:srgbClr val="0479BC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600" b="1" dirty="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21398E-1D8F-D744-86C1-403251526210}"/>
              </a:ext>
            </a:extLst>
          </p:cNvPr>
          <p:cNvSpPr txBox="1"/>
          <p:nvPr/>
        </p:nvSpPr>
        <p:spPr>
          <a:xfrm>
            <a:off x="5175874" y="5404298"/>
            <a:ext cx="183600" cy="18701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600" b="1" dirty="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614964F-EEB2-5BB7-3CA7-A3B584813359}"/>
              </a:ext>
            </a:extLst>
          </p:cNvPr>
          <p:cNvSpPr txBox="1"/>
          <p:nvPr/>
        </p:nvSpPr>
        <p:spPr>
          <a:xfrm>
            <a:off x="5175874" y="5703024"/>
            <a:ext cx="183600" cy="18701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600" b="1" dirty="0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DAC7130-3B10-22CF-D4ED-21C0F52ABAC6}"/>
              </a:ext>
            </a:extLst>
          </p:cNvPr>
          <p:cNvSpPr txBox="1"/>
          <p:nvPr/>
        </p:nvSpPr>
        <p:spPr>
          <a:xfrm>
            <a:off x="766800" y="5977637"/>
            <a:ext cx="183600" cy="184666"/>
          </a:xfrm>
          <a:prstGeom prst="rect">
            <a:avLst/>
          </a:prstGeom>
          <a:solidFill>
            <a:srgbClr val="1CB9DC"/>
          </a:solidFill>
          <a:ln>
            <a:solidFill>
              <a:srgbClr val="1CB9DC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17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16429" y="253093"/>
            <a:ext cx="10537371" cy="651579"/>
          </a:xfrm>
        </p:spPr>
        <p:txBody>
          <a:bodyPr>
            <a:noAutofit/>
          </a:bodyPr>
          <a:lstStyle/>
          <a:p>
            <a:pPr algn="ctr"/>
            <a:r>
              <a:rPr lang="ru-RU" sz="2800" b="1" cap="all" dirty="0" smtClean="0">
                <a:solidFill>
                  <a:srgbClr val="002060"/>
                </a:solidFill>
              </a:rPr>
              <a:t>Семейство Фондовых </a:t>
            </a:r>
            <a:r>
              <a:rPr lang="en-US" b="1" dirty="0" smtClean="0">
                <a:solidFill>
                  <a:srgbClr val="C00000"/>
                </a:solidFill>
              </a:rPr>
              <a:t>ESG</a:t>
            </a:r>
            <a:r>
              <a:rPr lang="ru-RU" sz="2800" b="1" cap="all" dirty="0" smtClean="0">
                <a:solidFill>
                  <a:srgbClr val="002060"/>
                </a:solidFill>
              </a:rPr>
              <a:t> Индексов </a:t>
            </a:r>
            <a:r>
              <a:rPr lang="ru-RU" b="1" cap="none" dirty="0" smtClean="0">
                <a:solidFill>
                  <a:srgbClr val="C00000"/>
                </a:solidFill>
              </a:rPr>
              <a:t>МосБиржи </a:t>
            </a:r>
            <a:r>
              <a:rPr lang="ru-RU" sz="2800" b="1" cap="none" dirty="0" smtClean="0">
                <a:solidFill>
                  <a:srgbClr val="C00000"/>
                </a:solidFill>
              </a:rPr>
              <a:t>- </a:t>
            </a:r>
            <a:r>
              <a:rPr lang="ru-RU" sz="2800" b="1" cap="all" dirty="0" smtClean="0">
                <a:solidFill>
                  <a:srgbClr val="C00000"/>
                </a:solidFill>
              </a:rPr>
              <a:t>РСПП </a:t>
            </a:r>
            <a:r>
              <a:rPr lang="ru-RU" sz="2800" b="1" cap="all" dirty="0" smtClean="0">
                <a:solidFill>
                  <a:srgbClr val="002060"/>
                </a:solidFill>
              </a:rPr>
              <a:t/>
            </a:r>
            <a:br>
              <a:rPr lang="ru-RU" sz="2800" b="1" cap="all" dirty="0" smtClean="0">
                <a:solidFill>
                  <a:srgbClr val="002060"/>
                </a:solidFill>
              </a:rPr>
            </a:br>
            <a:endParaRPr lang="ru-RU" sz="2800" b="1" cap="all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sz="half" idx="1"/>
          </p:nvPr>
        </p:nvSpPr>
        <p:spPr>
          <a:xfrm>
            <a:off x="657546" y="791110"/>
            <a:ext cx="5280917" cy="2599362"/>
          </a:xfr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400" dirty="0" smtClean="0">
                <a:solidFill>
                  <a:srgbClr val="FFFF00"/>
                </a:solidFill>
              </a:rPr>
              <a:t>Индекс </a:t>
            </a:r>
            <a:r>
              <a:rPr lang="ru-RU" sz="2400" dirty="0" err="1">
                <a:solidFill>
                  <a:srgbClr val="FFFF00"/>
                </a:solidFill>
              </a:rPr>
              <a:t>МосБиржи</a:t>
            </a:r>
            <a:r>
              <a:rPr lang="ru-RU" sz="2400" dirty="0">
                <a:solidFill>
                  <a:srgbClr val="FFFF00"/>
                </a:solidFill>
              </a:rPr>
              <a:t>-РСПП </a:t>
            </a:r>
            <a:endParaRPr lang="ru-RU" sz="2400" dirty="0" smtClean="0">
              <a:solidFill>
                <a:srgbClr val="FFFF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«</a:t>
            </a:r>
            <a:r>
              <a:rPr lang="ru-RU" sz="2400" dirty="0">
                <a:solidFill>
                  <a:schemeClr val="bg1"/>
                </a:solidFill>
              </a:rPr>
              <a:t>От</a:t>
            </a:r>
            <a:r>
              <a:rPr lang="ru-RU" sz="2400" dirty="0" smtClean="0">
                <a:solidFill>
                  <a:schemeClr val="bg1"/>
                </a:solidFill>
              </a:rPr>
              <a:t>ветственность </a:t>
            </a:r>
            <a:r>
              <a:rPr lang="ru-RU" sz="2400" dirty="0">
                <a:solidFill>
                  <a:schemeClr val="bg1"/>
                </a:solidFill>
              </a:rPr>
              <a:t>и открытость</a:t>
            </a:r>
            <a:r>
              <a:rPr lang="ru-RU" sz="2400" dirty="0" smtClean="0">
                <a:solidFill>
                  <a:schemeClr val="bg1"/>
                </a:solidFill>
              </a:rPr>
              <a:t>»</a:t>
            </a:r>
            <a:r>
              <a:rPr lang="en-US" sz="2400" b="1" dirty="0"/>
              <a:t> </a:t>
            </a:r>
            <a:r>
              <a:rPr lang="en-US" sz="2000" b="1" dirty="0"/>
              <a:t>(MRRT</a:t>
            </a:r>
            <a:r>
              <a:rPr lang="en-US" sz="2000" b="1" dirty="0" smtClean="0"/>
              <a:t>)</a:t>
            </a:r>
            <a:r>
              <a:rPr lang="ru-RU" sz="2000" b="1" dirty="0" smtClean="0"/>
              <a:t>.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В</a:t>
            </a:r>
            <a:r>
              <a:rPr lang="ru-RU" sz="1800" dirty="0" smtClean="0"/>
              <a:t> </a:t>
            </a:r>
            <a:r>
              <a:rPr lang="ru-RU" sz="1800" dirty="0"/>
              <a:t>Базу </a:t>
            </a:r>
            <a:r>
              <a:rPr lang="ru-RU" sz="1800" dirty="0" smtClean="0"/>
              <a:t> его расчета входят </a:t>
            </a:r>
            <a:r>
              <a:rPr lang="ru-RU" sz="1800" dirty="0"/>
              <a:t>Акции, Эмитенты которых в полной мере раскрывают информацию по </a:t>
            </a:r>
            <a:r>
              <a:rPr lang="ru-RU" sz="1800" dirty="0" smtClean="0"/>
              <a:t>УР/КСО.  </a:t>
            </a:r>
            <a:r>
              <a:rPr lang="ru-RU" sz="1800" dirty="0"/>
              <a:t>Взвешенный по капитализации с учетом </a:t>
            </a:r>
            <a:r>
              <a:rPr lang="ru-RU" sz="1800" dirty="0" err="1"/>
              <a:t>free</a:t>
            </a:r>
            <a:r>
              <a:rPr lang="ru-RU" sz="1800" dirty="0"/>
              <a:t> - </a:t>
            </a:r>
            <a:r>
              <a:rPr lang="ru-RU" sz="1800" dirty="0" err="1"/>
              <a:t>float</a:t>
            </a:r>
            <a:r>
              <a:rPr lang="ru-RU" sz="1800" dirty="0"/>
              <a:t>. 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6177063" y="858744"/>
            <a:ext cx="5443009" cy="2531727"/>
          </a:xfr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9600" dirty="0" smtClean="0">
                <a:solidFill>
                  <a:srgbClr val="FFFF00"/>
                </a:solidFill>
              </a:rPr>
              <a:t>Индекс </a:t>
            </a:r>
            <a:r>
              <a:rPr lang="ru-RU" sz="9600" dirty="0" err="1" smtClean="0">
                <a:solidFill>
                  <a:srgbClr val="FFFF00"/>
                </a:solidFill>
              </a:rPr>
              <a:t>МосБиржи</a:t>
            </a:r>
            <a:r>
              <a:rPr lang="ru-RU" sz="9600" dirty="0" smtClean="0">
                <a:solidFill>
                  <a:srgbClr val="FFFF00"/>
                </a:solidFill>
              </a:rPr>
              <a:t>-РСПП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9600" dirty="0" smtClean="0">
                <a:solidFill>
                  <a:schemeClr val="bg1"/>
                </a:solidFill>
              </a:rPr>
              <a:t>«Вектор устойчивого развития»</a:t>
            </a:r>
            <a:r>
              <a:rPr lang="en-US" sz="9600" dirty="0" smtClean="0">
                <a:solidFill>
                  <a:schemeClr val="bg1"/>
                </a:solidFill>
              </a:rPr>
              <a:t> </a:t>
            </a:r>
            <a:r>
              <a:rPr lang="en-US" sz="9600" b="1" dirty="0" smtClean="0">
                <a:solidFill>
                  <a:schemeClr val="bg1"/>
                </a:solidFill>
              </a:rPr>
              <a:t>(</a:t>
            </a:r>
            <a:r>
              <a:rPr lang="en-US" sz="9600" b="1" dirty="0" smtClean="0"/>
              <a:t>MRSV)</a:t>
            </a:r>
            <a:endParaRPr lang="ru-RU" sz="96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600" dirty="0" smtClean="0">
                <a:solidFill>
                  <a:schemeClr val="bg1"/>
                </a:solidFill>
              </a:rPr>
              <a:t>     </a:t>
            </a:r>
            <a:r>
              <a:rPr lang="ru-RU" sz="2600" dirty="0">
                <a:solidFill>
                  <a:schemeClr val="bg1"/>
                </a:solidFill>
              </a:rPr>
              <a:t>	</a:t>
            </a:r>
            <a:r>
              <a:rPr lang="ru-RU" sz="6400" dirty="0" smtClean="0">
                <a:solidFill>
                  <a:schemeClr val="bg1"/>
                </a:solidFill>
              </a:rPr>
              <a:t>   </a:t>
            </a:r>
            <a:r>
              <a:rPr lang="ru-RU" sz="6400" dirty="0" smtClean="0">
                <a:solidFill>
                  <a:srgbClr val="FFC000"/>
                </a:solidFill>
              </a:rPr>
              <a:t>Индекс </a:t>
            </a:r>
            <a:r>
              <a:rPr lang="ru-RU" sz="6400" dirty="0" err="1" smtClean="0">
                <a:solidFill>
                  <a:srgbClr val="FFC000"/>
                </a:solidFill>
              </a:rPr>
              <a:t>МосБиржи</a:t>
            </a:r>
            <a:r>
              <a:rPr lang="ru-RU" sz="6400" dirty="0" smtClean="0">
                <a:solidFill>
                  <a:srgbClr val="FFC000"/>
                </a:solidFill>
              </a:rPr>
              <a:t>-РСПП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4900" dirty="0" smtClean="0">
                <a:solidFill>
                  <a:srgbClr val="FFC000"/>
                </a:solidFill>
              </a:rPr>
              <a:t>	</a:t>
            </a:r>
            <a:r>
              <a:rPr lang="ru-RU" sz="6400" dirty="0" smtClean="0">
                <a:solidFill>
                  <a:schemeClr val="bg2"/>
                </a:solidFill>
              </a:rPr>
              <a:t>«Вектор устойчивого развития  	 полной      	доходности брутто»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6400" dirty="0" smtClean="0">
                <a:solidFill>
                  <a:srgbClr val="FFC000"/>
                </a:solidFill>
              </a:rPr>
              <a:t>                    и другие производные индексы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6400" dirty="0" smtClean="0">
                <a:solidFill>
                  <a:schemeClr val="bg1"/>
                </a:solidFill>
              </a:rPr>
              <a:t>В Базу </a:t>
            </a:r>
            <a:r>
              <a:rPr lang="ru-RU" sz="6600" dirty="0">
                <a:solidFill>
                  <a:schemeClr val="bg1"/>
                </a:solidFill>
              </a:rPr>
              <a:t>расчета входят </a:t>
            </a:r>
            <a:r>
              <a:rPr lang="ru-RU" sz="6600" dirty="0" smtClean="0">
                <a:solidFill>
                  <a:schemeClr val="bg1"/>
                </a:solidFill>
              </a:rPr>
              <a:t>Акции, показавшие лучшую динамику результативности в сфере УР/КСО. </a:t>
            </a:r>
            <a:r>
              <a:rPr lang="ru-RU" sz="800" dirty="0" smtClean="0">
                <a:solidFill>
                  <a:schemeClr val="bg1"/>
                </a:solidFill>
              </a:rPr>
              <a:t> </a:t>
            </a:r>
            <a:endParaRPr lang="ru-RU" sz="42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800" dirty="0" smtClean="0"/>
              <a:t>.</a:t>
            </a:r>
            <a:endParaRPr lang="ru-RU" sz="4200" dirty="0" smtClean="0">
              <a:solidFill>
                <a:srgbClr val="FFC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4200" dirty="0" smtClean="0">
              <a:solidFill>
                <a:srgbClr val="FFC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3200" dirty="0">
              <a:solidFill>
                <a:srgbClr val="FFC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3200" dirty="0" smtClean="0">
              <a:solidFill>
                <a:srgbClr val="FFC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3530-66CE-454E-B226-01E417F2C02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1110" y="3390472"/>
            <a:ext cx="1094044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 Фондовые </a:t>
            </a:r>
            <a:r>
              <a:rPr lang="ru-RU" sz="2400" dirty="0">
                <a:solidFill>
                  <a:srgbClr val="002060"/>
                </a:solidFill>
              </a:rPr>
              <a:t>индексы разрабатываются </a:t>
            </a:r>
            <a:r>
              <a:rPr lang="ru-RU" sz="2400" dirty="0" smtClean="0">
                <a:solidFill>
                  <a:srgbClr val="002060"/>
                </a:solidFill>
              </a:rPr>
              <a:t>совместно Московской </a:t>
            </a:r>
            <a:r>
              <a:rPr lang="ru-RU" sz="2400" dirty="0">
                <a:solidFill>
                  <a:srgbClr val="002060"/>
                </a:solidFill>
              </a:rPr>
              <a:t>Биржей и </a:t>
            </a:r>
            <a:r>
              <a:rPr lang="ru-RU" sz="2400" dirty="0" smtClean="0">
                <a:solidFill>
                  <a:srgbClr val="002060"/>
                </a:solidFill>
              </a:rPr>
              <a:t>РСПП с </a:t>
            </a:r>
            <a:r>
              <a:rPr lang="ru-RU" sz="2400" dirty="0">
                <a:solidFill>
                  <a:srgbClr val="002060"/>
                </a:solidFill>
              </a:rPr>
              <a:t>2019 </a:t>
            </a:r>
            <a:r>
              <a:rPr lang="ru-RU" sz="2400" dirty="0" smtClean="0">
                <a:solidFill>
                  <a:srgbClr val="002060"/>
                </a:solidFill>
              </a:rPr>
              <a:t>года. </a:t>
            </a:r>
            <a:endParaRPr lang="en-US" sz="2400" dirty="0" smtClean="0">
              <a:solidFill>
                <a:srgbClr val="002060"/>
              </a:solidFill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Список </a:t>
            </a:r>
            <a:r>
              <a:rPr lang="ru-RU" sz="2400" b="1" dirty="0" smtClean="0">
                <a:solidFill>
                  <a:srgbClr val="002060"/>
                </a:solidFill>
              </a:rPr>
              <a:t>эмитентов МосБиржи, включаемых в фондовые </a:t>
            </a:r>
            <a:r>
              <a:rPr lang="en-US" sz="2400" b="1" dirty="0">
                <a:solidFill>
                  <a:srgbClr val="7030A0"/>
                </a:solidFill>
              </a:rPr>
              <a:t>ESG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индексы </a:t>
            </a:r>
            <a:r>
              <a:rPr lang="ru-RU" sz="2400" dirty="0">
                <a:solidFill>
                  <a:srgbClr val="002060"/>
                </a:solidFill>
              </a:rPr>
              <a:t>формируется из числа </a:t>
            </a:r>
            <a:r>
              <a:rPr lang="ru-RU" sz="2400" dirty="0" smtClean="0">
                <a:solidFill>
                  <a:srgbClr val="002060"/>
                </a:solidFill>
              </a:rPr>
              <a:t>компаний-лидеров из индексов РСПП с аналогичным </a:t>
            </a:r>
            <a:r>
              <a:rPr lang="ru-RU" sz="2400" dirty="0">
                <a:solidFill>
                  <a:srgbClr val="002060"/>
                </a:solidFill>
              </a:rPr>
              <a:t>названием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Лидеры определяются по </a:t>
            </a:r>
            <a:r>
              <a:rPr lang="ru-RU" sz="2400" dirty="0">
                <a:solidFill>
                  <a:srgbClr val="002060"/>
                </a:solidFill>
              </a:rPr>
              <a:t>результатам анализа публичной отчетности крупнейших российских </a:t>
            </a:r>
            <a:r>
              <a:rPr lang="ru-RU" sz="2400" dirty="0" smtClean="0">
                <a:solidFill>
                  <a:srgbClr val="002060"/>
                </a:solidFill>
              </a:rPr>
              <a:t>компаний.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В расчетах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MRSV</a:t>
            </a:r>
            <a:r>
              <a:rPr lang="ru-RU" sz="2000" b="1" dirty="0" smtClean="0">
                <a:solidFill>
                  <a:srgbClr val="002060"/>
                </a:solidFill>
              </a:rPr>
              <a:t> учитываются индивидуальные позиции в индексе РСПП.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just"/>
            <a:r>
              <a:rPr lang="en-US" sz="2000" dirty="0" smtClean="0">
                <a:solidFill>
                  <a:prstClr val="black"/>
                </a:solidFill>
                <a:hlinkClick r:id="rId3"/>
              </a:rPr>
              <a:t>https</a:t>
            </a:r>
            <a:r>
              <a:rPr lang="en-US" sz="2000" dirty="0">
                <a:solidFill>
                  <a:prstClr val="black"/>
                </a:solidFill>
                <a:hlinkClick r:id="rId3"/>
              </a:rPr>
              <a:t>://</a:t>
            </a:r>
            <a:r>
              <a:rPr lang="en-US" sz="2000" dirty="0" smtClean="0">
                <a:solidFill>
                  <a:prstClr val="black"/>
                </a:solidFill>
                <a:hlinkClick r:id="rId3"/>
              </a:rPr>
              <a:t>www.moex.com/ru/index/MRRT</a:t>
            </a:r>
            <a:r>
              <a:rPr lang="ru-RU" sz="1600" dirty="0" smtClean="0">
                <a:solidFill>
                  <a:prstClr val="black"/>
                </a:solidFill>
              </a:rPr>
              <a:t>                                       </a:t>
            </a:r>
            <a:r>
              <a:rPr lang="en-US" sz="1600" dirty="0" smtClean="0">
                <a:solidFill>
                  <a:prstClr val="black"/>
                </a:solidFill>
              </a:rPr>
              <a:t>  </a:t>
            </a:r>
            <a:r>
              <a:rPr lang="ru-RU" sz="1600" dirty="0" smtClean="0">
                <a:solidFill>
                  <a:prstClr val="black"/>
                </a:solidFill>
              </a:rPr>
              <a:t>    </a:t>
            </a:r>
            <a:r>
              <a:rPr lang="en-US" sz="2000" dirty="0">
                <a:solidFill>
                  <a:prstClr val="black"/>
                </a:solidFill>
                <a:hlinkClick r:id="rId4"/>
              </a:rPr>
              <a:t>https://</a:t>
            </a:r>
            <a:r>
              <a:rPr lang="en-US" sz="2000" dirty="0" smtClean="0">
                <a:solidFill>
                  <a:prstClr val="black"/>
                </a:solidFill>
                <a:hlinkClick r:id="rId4"/>
              </a:rPr>
              <a:t>www.moex.com/ru/index/MRSV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</a:p>
          <a:p>
            <a:pPr algn="just"/>
            <a:endParaRPr lang="ru-RU" sz="2000" dirty="0">
              <a:solidFill>
                <a:prstClr val="black"/>
              </a:solidFill>
            </a:endParaRPr>
          </a:p>
        </p:txBody>
      </p:sp>
      <p:cxnSp>
        <p:nvCxnSpPr>
          <p:cNvPr id="5" name="Соединительная линия уступом 4"/>
          <p:cNvCxnSpPr/>
          <p:nvPr/>
        </p:nvCxnSpPr>
        <p:spPr>
          <a:xfrm>
            <a:off x="6429979" y="1462312"/>
            <a:ext cx="814233" cy="76848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27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39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47879B06-A172-4C1E-B1C9-ACC932A84890}"/>
              </a:ext>
            </a:extLst>
          </p:cNvPr>
          <p:cNvSpPr txBox="1">
            <a:spLocks/>
          </p:cNvSpPr>
          <p:nvPr/>
        </p:nvSpPr>
        <p:spPr>
          <a:xfrm>
            <a:off x="1965432" y="3679365"/>
            <a:ext cx="7693571" cy="4989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694277" cy="48090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Фондовые ESG</a:t>
            </a:r>
            <a:r>
              <a:rPr lang="en-US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Индексы МосБиржи - РСПП </a:t>
            </a: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:a16="http://schemas.microsoft.com/office/drawing/2014/main" xmlns="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DA7DA12-5902-46A5-B5AD-39C10416BF71}"/>
              </a:ext>
            </a:extLst>
          </p:cNvPr>
          <p:cNvSpPr txBox="1"/>
          <p:nvPr/>
        </p:nvSpPr>
        <p:spPr>
          <a:xfrm>
            <a:off x="767254" y="1378800"/>
            <a:ext cx="6280091" cy="3831818"/>
          </a:xfrm>
          <a:prstGeom prst="rect">
            <a:avLst/>
          </a:prstGeom>
          <a:noFill/>
          <a:ln>
            <a:noFill/>
          </a:ln>
        </p:spPr>
        <p:txBody>
          <a:bodyPr wrap="square" rIns="0">
            <a:spAutoFit/>
          </a:bodyPr>
          <a:lstStyle/>
          <a:p>
            <a:pPr marL="285750" lvl="1" indent="-285750" algn="just">
              <a:spcBef>
                <a:spcPts val="600"/>
              </a:spcBef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2019 года Московская Биржа рассчитывает на базе индексов РСПП </a:t>
            </a:r>
            <a:r>
              <a:rPr lang="ru-RU" sz="14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фондовые ESG-индексы МосБиржи-РСПП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«Ответственность и открытость» (MRRT) и «Вектор устойчивого развития» (MRSVT). </a:t>
            </a:r>
          </a:p>
          <a:p>
            <a:pPr marL="285750" lvl="1" indent="-285750" algn="just">
              <a:spcBef>
                <a:spcPts val="600"/>
              </a:spcBef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2020 году появился </a:t>
            </a:r>
            <a:r>
              <a:rPr lang="ru-RU" sz="14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производный индекс МосБиржи-РСПП «Вектор устойчивого развития, полной доходности, брутто» (MRSVT)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который учитывает реинвестирование выплачиваемых эмитентами дивидендов. На базе индекса создан</a:t>
            </a:r>
            <a:r>
              <a:rPr lang="en-US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</a:t>
            </a:r>
            <a:r>
              <a:rPr lang="ru-RU" sz="14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БПИФ – «РСХБ – индекс МосБиржи-РСПП «Вектор устойчивого развития, полной доходности, брутто»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немного позднее стартовал еще один</a:t>
            </a:r>
            <a:r>
              <a:rPr lang="en-US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</a:t>
            </a:r>
            <a:r>
              <a:rPr lang="ru-RU" sz="14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БПИФ «</a:t>
            </a:r>
            <a:r>
              <a:rPr lang="ru-RU" sz="1400" dirty="0" err="1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Сбер</a:t>
            </a:r>
            <a:r>
              <a:rPr lang="ru-RU" sz="14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Ответственные инвестиции» (</a:t>
            </a:r>
            <a:r>
              <a:rPr lang="en-US" sz="14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SBRI)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2021 году для фонда «</a:t>
            </a:r>
            <a:r>
              <a:rPr lang="ru-RU" sz="1400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Сбер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Ответственные инвестиции» была создана новая производная версия фондового индекса «Вектор устойчивого развития» – </a:t>
            </a:r>
            <a:r>
              <a:rPr lang="ru-RU" sz="14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 МосБиржи-РСПП «Вектор устойчивого развития российских эмитентов»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(учитывает требования регулирования в негосударственных пенсионных фондах).  В 2021 году на этом же производном индексе создан </a:t>
            </a:r>
            <a:r>
              <a:rPr lang="en-US" sz="14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</a:t>
            </a:r>
            <a:r>
              <a:rPr lang="ru-RU" sz="14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БПИФ «ВТБ</a:t>
            </a:r>
            <a:r>
              <a:rPr lang="en-US" sz="14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Фонд Устойчивого развития российских эмитентов»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71E894F-56C2-46AB-96FB-91440E431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112" y="1378800"/>
            <a:ext cx="3597943" cy="1944000"/>
          </a:xfrm>
          <a:prstGeom prst="rect">
            <a:avLst/>
          </a:prstGeom>
          <a:ln>
            <a:solidFill>
              <a:srgbClr val="444444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4AFEBD-3062-45B0-9329-D9A998BFA797}"/>
              </a:ext>
            </a:extLst>
          </p:cNvPr>
          <p:cNvSpPr txBox="1"/>
          <p:nvPr/>
        </p:nvSpPr>
        <p:spPr>
          <a:xfrm>
            <a:off x="767254" y="5168550"/>
            <a:ext cx="1034173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 algn="just">
              <a:spcBef>
                <a:spcPts val="600"/>
              </a:spcBef>
              <a:buClr>
                <a:srgbClr val="007EC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ESG-индексы РСПП стали основой также для создания </a:t>
            </a:r>
            <a:r>
              <a:rPr lang="ru-RU" sz="1400" dirty="0" err="1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еврооблигационных</a:t>
            </a:r>
            <a:r>
              <a:rPr lang="ru-RU" sz="14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индексов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2021 году Московская Биржа начала расчет </a:t>
            </a:r>
            <a:r>
              <a:rPr lang="ru-RU" sz="1400" dirty="0">
                <a:solidFill>
                  <a:srgbClr val="0479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индекса еврооблигаций «РСХБ-РСПП-Вектор устойчивого развития»</a:t>
            </a:r>
            <a:r>
              <a:rPr lang="ru-RU" sz="14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базу расчета которого входят еврооблигационные займы российских корпоративных эмитентов, относящихся к «Вектору устойчивого развития РСПП». Этот индекс стал основой для создания УК РСХБ «Управление активами биржевого фонда» на индекс еврооблигаций «РСХБ-РСПП-Вектор устойчивого развития».  </a:t>
            </a:r>
            <a:endParaRPr lang="ru-RU" sz="1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DCAB6FF-F6ED-48DA-A6F7-7E363EC110E3}"/>
              </a:ext>
            </a:extLst>
          </p:cNvPr>
          <p:cNvSpPr txBox="1"/>
          <p:nvPr/>
        </p:nvSpPr>
        <p:spPr>
          <a:xfrm>
            <a:off x="7422112" y="3761056"/>
            <a:ext cx="3597943" cy="1015663"/>
          </a:xfrm>
          <a:prstGeom prst="rect">
            <a:avLst/>
          </a:prstGeom>
          <a:solidFill>
            <a:srgbClr val="0479BC"/>
          </a:solidFill>
          <a:ln>
            <a:solidFill>
              <a:srgbClr val="0479B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БПИФа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 ETF)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действуют в настоящее время</a:t>
            </a:r>
          </a:p>
        </p:txBody>
      </p:sp>
    </p:spTree>
    <p:extLst>
      <p:ext uri="{BB962C8B-B14F-4D97-AF65-F5344CB8AC3E}">
        <p14:creationId xmlns:p14="http://schemas.microsoft.com/office/powerpoint/2010/main" val="2129436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725" y="404451"/>
            <a:ext cx="10547339" cy="63695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Примеры международных индексов  устойчивого  развития (</a:t>
            </a:r>
            <a:r>
              <a:rPr lang="en-US" sz="2400" b="1" dirty="0" smtClean="0">
                <a:solidFill>
                  <a:srgbClr val="002060"/>
                </a:solidFill>
              </a:rPr>
              <a:t>ESG)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933" y="1264257"/>
            <a:ext cx="11576731" cy="5458276"/>
          </a:xfrm>
        </p:spPr>
        <p:txBody>
          <a:bodyPr>
            <a:normAutofit/>
          </a:bodyPr>
          <a:lstStyle/>
          <a:p>
            <a:pPr marL="457200" lvl="1" indent="0" algn="just">
              <a:buNone/>
            </a:pPr>
            <a:endParaRPr lang="ru-RU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endParaRPr lang="ru-RU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457200" lvl="1" indent="0" algn="just">
              <a:buNone/>
            </a:pPr>
            <a:endParaRPr lang="ru-RU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457200" lvl="1" indent="0" algn="just">
              <a:buNone/>
            </a:pPr>
            <a:endParaRPr lang="ru-RU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457200" lvl="1" indent="0" algn="just">
              <a:buNone/>
            </a:pPr>
            <a:r>
              <a:rPr lang="ru-RU" b="1" dirty="0" smtClean="0">
                <a:solidFill>
                  <a:srgbClr val="4472C4">
                    <a:lumMod val="75000"/>
                  </a:srgbClr>
                </a:solidFill>
              </a:rPr>
              <a:t>	</a:t>
            </a:r>
          </a:p>
          <a:p>
            <a:pPr marL="457200" lvl="1" indent="0" algn="just">
              <a:buNone/>
            </a:pPr>
            <a:r>
              <a:rPr lang="ru-RU" b="1" dirty="0" smtClean="0">
                <a:solidFill>
                  <a:srgbClr val="4472C4">
                    <a:lumMod val="75000"/>
                  </a:srgbClr>
                </a:solidFill>
              </a:rPr>
              <a:t>	</a:t>
            </a:r>
            <a:endParaRPr lang="ru-RU" sz="2400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algn="just"/>
            <a:endParaRPr lang="ru-RU" sz="2400" dirty="0" smtClean="0">
              <a:solidFill>
                <a:srgbClr val="4472C4">
                  <a:lumMod val="75000"/>
                </a:srgbClr>
              </a:solidFill>
            </a:endParaRPr>
          </a:p>
          <a:p>
            <a:pPr algn="just"/>
            <a:endParaRPr lang="ru-RU" dirty="0" smtClean="0">
              <a:solidFill>
                <a:srgbClr val="4472C4">
                  <a:lumMod val="75000"/>
                </a:srgbClr>
              </a:solidFill>
            </a:endParaRPr>
          </a:p>
          <a:p>
            <a:pPr algn="just"/>
            <a:endParaRPr lang="ru-RU" dirty="0" smtClean="0">
              <a:solidFill>
                <a:srgbClr val="4472C4">
                  <a:lumMod val="75000"/>
                </a:srgbClr>
              </a:solidFill>
            </a:endParaRPr>
          </a:p>
          <a:p>
            <a:pPr algn="just"/>
            <a:endParaRPr lang="ru-RU" dirty="0">
              <a:solidFill>
                <a:srgbClr val="4472C4">
                  <a:lumMod val="75000"/>
                </a:srgbClr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4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0975" y="1134533"/>
            <a:ext cx="10799048" cy="14059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endParaRPr lang="ru-RU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fontAlgn="base"/>
            <a:r>
              <a:rPr lang="ru-RU" b="1" dirty="0">
                <a:solidFill>
                  <a:srgbClr val="002060"/>
                </a:solidFill>
              </a:rPr>
              <a:t>Рейтинг</a:t>
            </a:r>
            <a:r>
              <a:rPr lang="en-US" dirty="0">
                <a:solidFill>
                  <a:srgbClr val="002060"/>
                </a:solidFill>
              </a:rPr>
              <a:t> </a:t>
            </a:r>
            <a:r>
              <a:rPr lang="en-US" b="1" u="sng" dirty="0">
                <a:hlinkClick r:id="rId3"/>
              </a:rPr>
              <a:t>S&amp;P Global ESG Scores </a:t>
            </a:r>
            <a:r>
              <a:rPr lang="ru-RU" dirty="0" smtClean="0">
                <a:solidFill>
                  <a:srgbClr val="002060"/>
                </a:solidFill>
              </a:rPr>
              <a:t>насчитывает </a:t>
            </a:r>
            <a:r>
              <a:rPr lang="ru-RU" dirty="0">
                <a:solidFill>
                  <a:srgbClr val="002060"/>
                </a:solidFill>
              </a:rPr>
              <a:t>более 7300 рейтингов </a:t>
            </a:r>
            <a:r>
              <a:rPr lang="ru-RU" dirty="0" smtClean="0">
                <a:solidFill>
                  <a:srgbClr val="002060"/>
                </a:solidFill>
              </a:rPr>
              <a:t>компаний </a:t>
            </a:r>
            <a:r>
              <a:rPr lang="ru-RU" dirty="0">
                <a:solidFill>
                  <a:srgbClr val="002060"/>
                </a:solidFill>
              </a:rPr>
              <a:t>(в январе 2020 года </a:t>
            </a:r>
            <a:r>
              <a:rPr lang="ru-RU" dirty="0" err="1">
                <a:solidFill>
                  <a:srgbClr val="002060"/>
                </a:solidFill>
              </a:rPr>
              <a:t>Standard</a:t>
            </a:r>
            <a:r>
              <a:rPr lang="ru-RU" dirty="0">
                <a:solidFill>
                  <a:srgbClr val="002060"/>
                </a:solidFill>
              </a:rPr>
              <a:t> &amp; </a:t>
            </a:r>
            <a:r>
              <a:rPr lang="ru-RU" dirty="0" err="1">
                <a:solidFill>
                  <a:srgbClr val="002060"/>
                </a:solidFill>
              </a:rPr>
              <a:t>Poor's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Global</a:t>
            </a:r>
            <a:r>
              <a:rPr lang="ru-RU" dirty="0">
                <a:solidFill>
                  <a:srgbClr val="002060"/>
                </a:solidFill>
              </a:rPr>
              <a:t> приобрела часть бизнеса у компании </a:t>
            </a:r>
            <a:r>
              <a:rPr lang="ru-RU" dirty="0" err="1">
                <a:solidFill>
                  <a:srgbClr val="002060"/>
                </a:solidFill>
              </a:rPr>
              <a:t>RobecoSAM</a:t>
            </a:r>
            <a:r>
              <a:rPr lang="ru-RU" dirty="0">
                <a:solidFill>
                  <a:srgbClr val="002060"/>
                </a:solidFill>
              </a:rPr>
              <a:t>, которая более 25 лет занималась оценкой ESG-рейтингов)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Агентство имеет собственную методику корпоративной оценки </a:t>
            </a:r>
            <a:r>
              <a:rPr lang="ru-RU" dirty="0" smtClean="0">
                <a:solidFill>
                  <a:srgbClr val="002060"/>
                </a:solidFill>
              </a:rPr>
              <a:t>устойчивости. </a:t>
            </a:r>
            <a:r>
              <a:rPr lang="ru-RU" dirty="0">
                <a:solidFill>
                  <a:srgbClr val="002060"/>
                </a:solidFill>
              </a:rPr>
              <a:t>Считается, что это самый строгий рейтинг. S&amp;P </a:t>
            </a:r>
            <a:r>
              <a:rPr lang="ru-RU" dirty="0" err="1">
                <a:solidFill>
                  <a:srgbClr val="002060"/>
                </a:solidFill>
              </a:rPr>
              <a:t>Global</a:t>
            </a:r>
            <a:r>
              <a:rPr lang="ru-RU" dirty="0">
                <a:solidFill>
                  <a:srgbClr val="002060"/>
                </a:solidFill>
              </a:rPr>
              <a:t> ESG </a:t>
            </a:r>
            <a:r>
              <a:rPr lang="ru-RU" dirty="0" err="1">
                <a:solidFill>
                  <a:srgbClr val="002060"/>
                </a:solidFill>
              </a:rPr>
              <a:t>Scores</a:t>
            </a:r>
            <a:r>
              <a:rPr lang="ru-RU" dirty="0">
                <a:solidFill>
                  <a:srgbClr val="002060"/>
                </a:solidFill>
              </a:rPr>
              <a:t> основывается на оценке от 0 до 100 баллов.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34078" y="2768599"/>
            <a:ext cx="10837555" cy="10857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endParaRPr lang="ru-RU" sz="2000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fontAlgn="base"/>
            <a:r>
              <a:rPr lang="ru-RU" b="1" dirty="0" smtClean="0">
                <a:solidFill>
                  <a:srgbClr val="002060"/>
                </a:solidFill>
              </a:rPr>
              <a:t>Рейтинг</a:t>
            </a:r>
            <a:r>
              <a:rPr lang="ru-RU" dirty="0">
                <a:solidFill>
                  <a:srgbClr val="002060"/>
                </a:solidFill>
              </a:rPr>
              <a:t> 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u="sng" dirty="0" err="1" smtClean="0">
                <a:hlinkClick r:id="rId4"/>
              </a:rPr>
              <a:t>Sustainalytics</a:t>
            </a:r>
            <a:r>
              <a:rPr lang="ru-RU" b="1" u="sng" dirty="0" smtClean="0">
                <a:hlinkClick r:id="rId4"/>
              </a:rPr>
              <a:t> </a:t>
            </a:r>
            <a:r>
              <a:rPr lang="ru-RU" b="1" u="sng" dirty="0">
                <a:hlinkClick r:id="rId4"/>
              </a:rPr>
              <a:t>ESG </a:t>
            </a:r>
            <a:r>
              <a:rPr lang="ru-RU" b="1" u="sng" dirty="0" err="1">
                <a:hlinkClick r:id="rId4"/>
              </a:rPr>
              <a:t>Risk</a:t>
            </a:r>
            <a:r>
              <a:rPr lang="ru-RU" b="1" u="sng" dirty="0">
                <a:hlinkClick r:id="rId4"/>
              </a:rPr>
              <a:t> </a:t>
            </a:r>
            <a:r>
              <a:rPr lang="ru-RU" b="1" u="sng" dirty="0" err="1">
                <a:hlinkClick r:id="rId4"/>
              </a:rPr>
              <a:t>Rating</a:t>
            </a:r>
            <a:endParaRPr lang="ru-RU" sz="1400" dirty="0"/>
          </a:p>
          <a:p>
            <a:r>
              <a:rPr lang="ru-RU" dirty="0" err="1">
                <a:solidFill>
                  <a:srgbClr val="002060"/>
                </a:solidFill>
              </a:rPr>
              <a:t>Sustainalytics</a:t>
            </a:r>
            <a:r>
              <a:rPr lang="ru-RU" dirty="0">
                <a:solidFill>
                  <a:srgbClr val="002060"/>
                </a:solidFill>
              </a:rPr>
              <a:t> оценивает не только индивидуальный рейтинг компании, но и её рейтинг в отрасли и среди всех исследуемых компаний. Чем ниже балл, т.е. чем ниже риск, тем выше рейтинг. </a:t>
            </a:r>
            <a:endParaRPr lang="ru-RU" sz="2000" b="1" dirty="0">
              <a:solidFill>
                <a:srgbClr val="4472C4">
                  <a:lumMod val="75000"/>
                </a:srgb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43726" y="4055162"/>
            <a:ext cx="10827907" cy="12365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endParaRPr lang="ru-RU" sz="2000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algn="just" fontAlgn="base"/>
            <a:r>
              <a:rPr lang="ru-RU" b="1" dirty="0" smtClean="0">
                <a:solidFill>
                  <a:srgbClr val="002060"/>
                </a:solidFill>
              </a:rPr>
              <a:t>Рейтинг</a:t>
            </a:r>
            <a:r>
              <a:rPr lang="ru-RU" dirty="0">
                <a:solidFill>
                  <a:srgbClr val="002060"/>
                </a:solidFill>
              </a:rPr>
              <a:t> </a:t>
            </a:r>
            <a:r>
              <a:rPr lang="ru-RU" b="1" u="sng" dirty="0">
                <a:solidFill>
                  <a:srgbClr val="002060"/>
                </a:solidFill>
                <a:hlinkClick r:id="rId5"/>
              </a:rPr>
              <a:t>MSCI ESG </a:t>
            </a:r>
            <a:r>
              <a:rPr lang="ru-RU" b="1" u="sng" dirty="0" err="1" smtClean="0">
                <a:solidFill>
                  <a:srgbClr val="002060"/>
                </a:solidFill>
                <a:hlinkClick r:id="rId5"/>
              </a:rPr>
              <a:t>Rating</a:t>
            </a:r>
            <a:r>
              <a:rPr lang="ru-RU" b="1" u="sng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MSCI присваивает </a:t>
            </a:r>
            <a:r>
              <a:rPr lang="ru-RU" dirty="0">
                <a:solidFill>
                  <a:srgbClr val="002060"/>
                </a:solidFill>
              </a:rPr>
              <a:t>компаниям рейтинг в зависимости от оценки компании подверженности долгосрочным отраслевым ESG-рискам и способности ими управлять. MSCI использует шкалу от «ААА» до «ССС»: </a:t>
            </a:r>
            <a:r>
              <a:rPr lang="ru-RU" dirty="0" smtClean="0">
                <a:solidFill>
                  <a:srgbClr val="002060"/>
                </a:solidFill>
              </a:rPr>
              <a:t>лидеры, </a:t>
            </a:r>
            <a:r>
              <a:rPr lang="ru-RU" dirty="0">
                <a:solidFill>
                  <a:srgbClr val="002060"/>
                </a:solidFill>
              </a:rPr>
              <a:t>средние (</a:t>
            </a:r>
            <a:r>
              <a:rPr lang="ru-RU" dirty="0" err="1">
                <a:solidFill>
                  <a:srgbClr val="002060"/>
                </a:solidFill>
              </a:rPr>
              <a:t>average</a:t>
            </a:r>
            <a:r>
              <a:rPr lang="ru-RU" dirty="0">
                <a:solidFill>
                  <a:srgbClr val="002060"/>
                </a:solidFill>
              </a:rPr>
              <a:t>) и </a:t>
            </a:r>
            <a:r>
              <a:rPr lang="ru-RU" dirty="0" smtClean="0">
                <a:solidFill>
                  <a:srgbClr val="002060"/>
                </a:solidFill>
              </a:rPr>
              <a:t>отстающие</a:t>
            </a:r>
            <a:endParaRPr lang="ru-RU" sz="2000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09049" y="5494866"/>
            <a:ext cx="10897262" cy="10329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endParaRPr lang="ru-RU" sz="2000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fontAlgn="base"/>
            <a:endParaRPr lang="en-US" b="1" dirty="0" smtClean="0">
              <a:solidFill>
                <a:srgbClr val="002060"/>
              </a:solidFill>
            </a:endParaRPr>
          </a:p>
          <a:p>
            <a:pPr fontAlgn="base"/>
            <a:r>
              <a:rPr lang="ru-RU" b="1" dirty="0" smtClean="0">
                <a:solidFill>
                  <a:srgbClr val="002060"/>
                </a:solidFill>
              </a:rPr>
              <a:t>Рейтинг</a:t>
            </a:r>
            <a:r>
              <a:rPr lang="ru-RU" b="1" dirty="0">
                <a:solidFill>
                  <a:srgbClr val="002060"/>
                </a:solidFill>
              </a:rPr>
              <a:t> </a:t>
            </a:r>
            <a:r>
              <a:rPr lang="ru-RU" b="1" u="sng" dirty="0">
                <a:solidFill>
                  <a:srgbClr val="002060"/>
                </a:solidFill>
                <a:hlinkClick r:id="rId6"/>
              </a:rPr>
              <a:t>CDP</a:t>
            </a:r>
            <a:r>
              <a:rPr lang="ru-RU" dirty="0">
                <a:solidFill>
                  <a:srgbClr val="002060"/>
                </a:solidFill>
              </a:rPr>
              <a:t> основан на проводимой CDP оценке бизнеса по таким направлениям, как изменение климата, защита водных ресурсов и защита леса. Компании могут получить одну из 4 градаций в каждой категории: уровень лидерства (А и А-), высокий уровень менеджмента (В и В-), уровень осведомленности (С и С-) и уровень раскрытия информации (D и D-). </a:t>
            </a:r>
            <a:endParaRPr lang="ru-RU" sz="1600" dirty="0">
              <a:solidFill>
                <a:srgbClr val="002060"/>
              </a:solidFill>
            </a:endParaRPr>
          </a:p>
          <a:p>
            <a:pPr marL="0" lvl="1" algn="just"/>
            <a:endParaRPr lang="ru-RU" sz="2000" b="1" dirty="0">
              <a:solidFill>
                <a:srgbClr val="4472C4">
                  <a:lumMod val="75000"/>
                </a:srgbClr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666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69956" y="6328837"/>
            <a:ext cx="2743200" cy="365125"/>
          </a:xfrm>
        </p:spPr>
        <p:txBody>
          <a:bodyPr/>
          <a:lstStyle/>
          <a:p>
            <a:fld id="{F1C43530-66CE-454E-B226-01E417F2C027}" type="slidenum">
              <a:rPr lang="ru-RU" sz="14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40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47879B06-A172-4C1E-B1C9-ACC932A84890}"/>
              </a:ext>
            </a:extLst>
          </p:cNvPr>
          <p:cNvSpPr txBox="1">
            <a:spLocks/>
          </p:cNvSpPr>
          <p:nvPr/>
        </p:nvSpPr>
        <p:spPr>
          <a:xfrm>
            <a:off x="1965432" y="3679365"/>
            <a:ext cx="7693571" cy="4989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84A001D5-D95A-429A-8E4E-B19FBD3798D4}"/>
              </a:ext>
            </a:extLst>
          </p:cNvPr>
          <p:cNvCxnSpPr>
            <a:cxnSpLocks/>
          </p:cNvCxnSpPr>
          <p:nvPr/>
        </p:nvCxnSpPr>
        <p:spPr>
          <a:xfrm>
            <a:off x="767256" y="977463"/>
            <a:ext cx="10252800" cy="0"/>
          </a:xfrm>
          <a:prstGeom prst="line">
            <a:avLst/>
          </a:prstGeom>
          <a:ln w="28575">
            <a:solidFill>
              <a:srgbClr val="007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54278B1-5F4A-4B79-8516-97A2784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13" y="307776"/>
            <a:ext cx="10694277" cy="48090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Фондовые ESG</a:t>
            </a:r>
            <a:r>
              <a:rPr lang="en-US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Индексы МосБиржи – РСПП: 2011-2022 </a:t>
            </a:r>
          </a:p>
        </p:txBody>
      </p:sp>
      <p:pic>
        <p:nvPicPr>
          <p:cNvPr id="2050" name="Picture 2" descr="Логотип РСПП / Разное / TopLogos.ru">
            <a:extLst>
              <a:ext uri="{FF2B5EF4-FFF2-40B4-BE49-F238E27FC236}">
                <a16:creationId xmlns:a16="http://schemas.microsoft.com/office/drawing/2014/main" xmlns="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4" y="992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8354482-5FD1-4015-912B-B46CA4BF49BD}"/>
              </a:ext>
            </a:extLst>
          </p:cNvPr>
          <p:cNvSpPr txBox="1"/>
          <p:nvPr/>
        </p:nvSpPr>
        <p:spPr>
          <a:xfrm>
            <a:off x="767255" y="4992756"/>
            <a:ext cx="10252801" cy="1374735"/>
          </a:xfrm>
          <a:prstGeom prst="rect">
            <a:avLst/>
          </a:prstGeom>
          <a:solidFill>
            <a:srgbClr val="007EC0"/>
          </a:solidFill>
          <a:ln>
            <a:solidFill>
              <a:srgbClr val="007EC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ts val="1500"/>
              </a:lnSpc>
              <a:spcAft>
                <a:spcPts val="1000"/>
              </a:spcAft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Фондовые </a:t>
            </a:r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 </a:t>
            </a: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индексы МосБиржи-РСПП помогают выявить связь между качеством раскрытия информации об ответственной деловой практике и динамикой доходности акций компаний-эмитентов, которые демонстрируют более высокую доходность. </a:t>
            </a:r>
          </a:p>
          <a:p>
            <a:pPr algn="just">
              <a:lnSpc>
                <a:spcPts val="1500"/>
              </a:lnSpc>
              <a:spcAft>
                <a:spcPts val="300"/>
              </a:spcAft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 самым подтверждается, что б</a:t>
            </a:r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льшую эффективность демонстрируют компании, сочетающие экономический рост с социальной и экологической результативностью, ориентированные на устойчивое развитие и движение к глобальным целям в этой области.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xmlns="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0183928"/>
              </p:ext>
            </p:extLst>
          </p:nvPr>
        </p:nvGraphicFramePr>
        <p:xfrm>
          <a:off x="766763" y="1159935"/>
          <a:ext cx="10252800" cy="3578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492199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Сравнительная динамика индекса </a:t>
            </a:r>
            <a:r>
              <a:rPr lang="ru-RU" sz="2400" b="1" dirty="0" err="1" smtClean="0">
                <a:solidFill>
                  <a:srgbClr val="002060"/>
                </a:solidFill>
              </a:rPr>
              <a:t>МосБиржи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и ESG-индексов МосБиржи-РСПП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43" y="1772816"/>
            <a:ext cx="5184576" cy="4032448"/>
          </a:xfrm>
          <a:prstGeom prst="rect">
            <a:avLst/>
          </a:prstGeom>
          <a:noFill/>
        </p:spPr>
      </p:pic>
      <p:graphicFrame>
        <p:nvGraphicFramePr>
          <p:cNvPr id="5" name="Диаграмма 4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xdr="http://schemas.openxmlformats.org/drawingml/2006/spreadsheetDrawing" xmlns:a16="http://schemas.microsoft.com/office/drawing/2014/main" xmlns:lc="http://schemas.openxmlformats.org/drawingml/2006/lockedCanvas" id="{00000000-0008-0000-00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9046904"/>
              </p:ext>
            </p:extLst>
          </p:nvPr>
        </p:nvGraphicFramePr>
        <p:xfrm>
          <a:off x="431371" y="1916832"/>
          <a:ext cx="5376597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146893"/>
            <a:ext cx="854372" cy="62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4900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Динамика фондовых </a:t>
            </a:r>
            <a:r>
              <a:rPr lang="en-US" b="1" dirty="0">
                <a:solidFill>
                  <a:srgbClr val="002060"/>
                </a:solidFill>
              </a:rPr>
              <a:t>ESG-</a:t>
            </a:r>
            <a:r>
              <a:rPr lang="ru-RU" b="1" dirty="0">
                <a:solidFill>
                  <a:srgbClr val="002060"/>
                </a:solidFill>
              </a:rPr>
              <a:t>индексов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дек. </a:t>
            </a:r>
            <a:r>
              <a:rPr lang="ru-RU" sz="2400" b="1" dirty="0" smtClean="0">
                <a:solidFill>
                  <a:srgbClr val="002060"/>
                </a:solidFill>
              </a:rPr>
              <a:t>2021 </a:t>
            </a:r>
            <a:r>
              <a:rPr lang="ru-RU" sz="2400" b="1" dirty="0">
                <a:solidFill>
                  <a:srgbClr val="002060"/>
                </a:solidFill>
              </a:rPr>
              <a:t>– </a:t>
            </a:r>
            <a:r>
              <a:rPr lang="ru-RU" sz="2400" b="1" dirty="0" smtClean="0">
                <a:solidFill>
                  <a:srgbClr val="002060"/>
                </a:solidFill>
              </a:rPr>
              <a:t>Сент.2022</a:t>
            </a:r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dirty="0"/>
              <a:t>     </a:t>
            </a:r>
            <a:r>
              <a:rPr lang="ru-RU" sz="2000" dirty="0"/>
              <a:t>Данные Московской биржи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42</a:t>
            </a:fld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844679"/>
            <a:ext cx="10858499" cy="456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9947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435" y="260648"/>
            <a:ext cx="109728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Сравнительная динамика </a:t>
            </a:r>
            <a:r>
              <a:rPr lang="en-US" sz="2400" b="1" dirty="0" smtClean="0">
                <a:solidFill>
                  <a:srgbClr val="002060"/>
                </a:solidFill>
              </a:rPr>
              <a:t>ESG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S&amp;P </a:t>
            </a:r>
            <a:r>
              <a:rPr lang="ru-RU" sz="2400" b="1" dirty="0" smtClean="0">
                <a:solidFill>
                  <a:srgbClr val="002060"/>
                </a:solidFill>
              </a:rPr>
              <a:t>500 </a:t>
            </a:r>
            <a:r>
              <a:rPr lang="en-US" sz="2400" b="1" dirty="0" smtClean="0">
                <a:solidFill>
                  <a:srgbClr val="002060"/>
                </a:solidFill>
              </a:rPr>
              <a:t>Index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/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(апрель 2019-апрель 2020)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en-US" sz="2000" dirty="0"/>
              <a:t>Source: </a:t>
            </a:r>
            <a:r>
              <a:rPr lang="en-US" sz="2000" i="1" dirty="0"/>
              <a:t>SPDJI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71" y="1206500"/>
            <a:ext cx="11924591" cy="492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63552" y="6202074"/>
            <a:ext cx="90250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openmarkets.cmegroup.com/16235/why-esg-is-outperforming-the-sp-500</a:t>
            </a:r>
            <a:r>
              <a:rPr lang="ru-RU" sz="1400" dirty="0" smtClean="0"/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386733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128" y="485030"/>
            <a:ext cx="10877384" cy="78718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использование  в практике ответственного инвестирования</a:t>
            </a:r>
            <a:b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ESG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Индексов  РСПП 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и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  МосБиржи-РСПП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734" y="1407381"/>
            <a:ext cx="11639678" cy="489047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Финансовые организации: устойчивое финансирование,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ESG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инвестиционные фонды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Московская биржа </a:t>
            </a:r>
            <a:r>
              <a:rPr lang="en-US" dirty="0" smtClean="0">
                <a:solidFill>
                  <a:srgbClr val="002060"/>
                </a:solidFill>
              </a:rPr>
              <a:t>            ESG</a:t>
            </a:r>
            <a:r>
              <a:rPr lang="ru-RU" dirty="0" smtClean="0">
                <a:solidFill>
                  <a:srgbClr val="002060"/>
                </a:solidFill>
              </a:rPr>
              <a:t> фондовые индексы  МосБиржи 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РСХБ Управление Активами                    </a:t>
            </a:r>
            <a:r>
              <a:rPr lang="en-US" dirty="0" smtClean="0">
                <a:solidFill>
                  <a:srgbClr val="002060"/>
                </a:solidFill>
              </a:rPr>
              <a:t>ESG </a:t>
            </a:r>
            <a:r>
              <a:rPr lang="ru-RU" dirty="0" smtClean="0">
                <a:solidFill>
                  <a:srgbClr val="002060"/>
                </a:solidFill>
              </a:rPr>
              <a:t>БПИФ* ( РСХБ-  Вектор устойчивого развития полной доходности брутто)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002060"/>
                </a:solidFill>
              </a:rPr>
              <a:t>Сбер</a:t>
            </a:r>
            <a:r>
              <a:rPr lang="ru-RU" dirty="0" smtClean="0">
                <a:solidFill>
                  <a:srgbClr val="002060"/>
                </a:solidFill>
              </a:rPr>
              <a:t> Управление </a:t>
            </a:r>
            <a:r>
              <a:rPr lang="ru-RU" dirty="0">
                <a:solidFill>
                  <a:srgbClr val="002060"/>
                </a:solidFill>
              </a:rPr>
              <a:t>Активами </a:t>
            </a:r>
            <a:r>
              <a:rPr lang="ru-RU" dirty="0" smtClean="0">
                <a:solidFill>
                  <a:srgbClr val="002060"/>
                </a:solidFill>
              </a:rPr>
              <a:t>                       </a:t>
            </a:r>
            <a:r>
              <a:rPr lang="en-US" dirty="0" smtClean="0">
                <a:solidFill>
                  <a:srgbClr val="002060"/>
                </a:solidFill>
              </a:rPr>
              <a:t>ESG </a:t>
            </a:r>
            <a:r>
              <a:rPr lang="ru-RU" dirty="0" smtClean="0">
                <a:solidFill>
                  <a:srgbClr val="002060"/>
                </a:solidFill>
              </a:rPr>
              <a:t>БПИФ (</a:t>
            </a:r>
            <a:r>
              <a:rPr lang="ru-RU" dirty="0" err="1" smtClean="0">
                <a:solidFill>
                  <a:srgbClr val="002060"/>
                </a:solidFill>
              </a:rPr>
              <a:t>Сбер</a:t>
            </a:r>
            <a:r>
              <a:rPr lang="ru-RU" dirty="0" smtClean="0">
                <a:solidFill>
                  <a:srgbClr val="002060"/>
                </a:solidFill>
              </a:rPr>
              <a:t> - Ответственные инвестиции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РСХБ Управление Активами</a:t>
            </a:r>
            <a:r>
              <a:rPr lang="en-US" dirty="0" smtClean="0">
                <a:solidFill>
                  <a:srgbClr val="002060"/>
                </a:solidFill>
              </a:rPr>
              <a:t>                                ESG </a:t>
            </a:r>
            <a:r>
              <a:rPr lang="ru-RU" dirty="0" smtClean="0">
                <a:solidFill>
                  <a:srgbClr val="002060"/>
                </a:solidFill>
              </a:rPr>
              <a:t>БПИФ (РСХБ- Российские корпоративные еврооблигации И-Эс-Джи)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ВТБ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Капитал Управление Активами </a:t>
            </a:r>
            <a:r>
              <a:rPr lang="en-US" dirty="0" smtClean="0">
                <a:solidFill>
                  <a:srgbClr val="002060"/>
                </a:solidFill>
              </a:rPr>
              <a:t>                    ESG </a:t>
            </a:r>
            <a:r>
              <a:rPr lang="ru-RU" dirty="0" smtClean="0">
                <a:solidFill>
                  <a:srgbClr val="002060"/>
                </a:solidFill>
              </a:rPr>
              <a:t>БПИФ </a:t>
            </a:r>
            <a:r>
              <a:rPr lang="en-US" dirty="0" smtClean="0">
                <a:solidFill>
                  <a:srgbClr val="002060"/>
                </a:solidFill>
              </a:rPr>
              <a:t>(</a:t>
            </a:r>
            <a:r>
              <a:rPr lang="ru-RU" dirty="0" smtClean="0">
                <a:solidFill>
                  <a:srgbClr val="002060"/>
                </a:solidFill>
              </a:rPr>
              <a:t>Фонд устойчивого развитие российских эмитентов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 smtClean="0"/>
              <a:t>*</a:t>
            </a:r>
            <a:r>
              <a:rPr lang="ru-RU" sz="2600" dirty="0" smtClean="0"/>
              <a:t>БПИФ- </a:t>
            </a:r>
            <a:r>
              <a:rPr lang="ru-RU" sz="2600" dirty="0">
                <a:solidFill>
                  <a:srgbClr val="002060"/>
                </a:solidFill>
              </a:rPr>
              <a:t>биржевой паевой инвестиционный </a:t>
            </a:r>
            <a:r>
              <a:rPr lang="ru-RU" sz="2600" dirty="0" smtClean="0">
                <a:solidFill>
                  <a:srgbClr val="002060"/>
                </a:solidFill>
              </a:rPr>
              <a:t>фонд (</a:t>
            </a:r>
            <a:r>
              <a:rPr lang="en-US" sz="2600" dirty="0" smtClean="0">
                <a:solidFill>
                  <a:srgbClr val="002060"/>
                </a:solidFill>
              </a:rPr>
              <a:t>ESG ETF)</a:t>
            </a:r>
            <a:endParaRPr lang="ru-RU" sz="2600" dirty="0" smtClean="0"/>
          </a:p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Общий объем  аккумулированных средств  в декабре 2022 г. – 1, 223 млрд.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Рейтинговые агентства, институты развития и другие организации:   взаимодополняемость инструментов и новые инструменты оценки: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	</a:t>
            </a:r>
            <a:r>
              <a:rPr lang="ru-RU" sz="2900" dirty="0" smtClean="0">
                <a:solidFill>
                  <a:schemeClr val="accent5">
                    <a:lumMod val="50000"/>
                  </a:schemeClr>
                </a:solidFill>
              </a:rPr>
              <a:t>Рейтинговое агентство </a:t>
            </a:r>
            <a:r>
              <a:rPr lang="en-US" sz="2900" dirty="0" smtClean="0">
                <a:solidFill>
                  <a:schemeClr val="accent5">
                    <a:lumMod val="50000"/>
                  </a:schemeClr>
                </a:solidFill>
              </a:rPr>
              <a:t>RAEX- Europe </a:t>
            </a:r>
            <a:r>
              <a:rPr lang="ru-RU" sz="2900" dirty="0" smtClean="0">
                <a:solidFill>
                  <a:schemeClr val="accent5">
                    <a:lumMod val="50000"/>
                  </a:schemeClr>
                </a:solidFill>
              </a:rPr>
              <a:t>     </a:t>
            </a:r>
            <a:r>
              <a:rPr lang="en-US" sz="2900" dirty="0" smtClean="0">
                <a:solidFill>
                  <a:schemeClr val="accent5">
                    <a:lumMod val="50000"/>
                  </a:schemeClr>
                </a:solidFill>
              </a:rPr>
              <a:t>           </a:t>
            </a:r>
            <a:r>
              <a:rPr lang="ru-RU" sz="2900" dirty="0" smtClean="0">
                <a:solidFill>
                  <a:schemeClr val="accent5">
                    <a:lumMod val="50000"/>
                  </a:schemeClr>
                </a:solidFill>
              </a:rPr>
              <a:t>первичная  база  для </a:t>
            </a:r>
            <a:r>
              <a:rPr lang="en-US" sz="2900" dirty="0" smtClean="0">
                <a:solidFill>
                  <a:schemeClr val="accent5">
                    <a:lumMod val="50000"/>
                  </a:schemeClr>
                </a:solidFill>
              </a:rPr>
              <a:t>ESG</a:t>
            </a:r>
            <a:r>
              <a:rPr lang="ru-RU" sz="2900" dirty="0" smtClean="0">
                <a:solidFill>
                  <a:schemeClr val="accent5">
                    <a:lumMod val="50000"/>
                  </a:schemeClr>
                </a:solidFill>
              </a:rPr>
              <a:t> рейтинга и </a:t>
            </a:r>
            <a:r>
              <a:rPr lang="en-US" sz="2900" dirty="0" smtClean="0">
                <a:solidFill>
                  <a:schemeClr val="accent5">
                    <a:lumMod val="50000"/>
                  </a:schemeClr>
                </a:solidFill>
              </a:rPr>
              <a:t>ESG </a:t>
            </a:r>
            <a:r>
              <a:rPr lang="ru-RU" sz="2900" dirty="0" smtClean="0">
                <a:solidFill>
                  <a:schemeClr val="accent5">
                    <a:lumMod val="50000"/>
                  </a:schemeClr>
                </a:solidFill>
              </a:rPr>
              <a:t>отчетов по компаниям опирается на  индекс «Ответственность и Открытость» (использовалось при формировании </a:t>
            </a:r>
            <a:r>
              <a:rPr lang="ru-RU" sz="2900" dirty="0" err="1" smtClean="0">
                <a:solidFill>
                  <a:schemeClr val="accent5">
                    <a:lumMod val="50000"/>
                  </a:schemeClr>
                </a:solidFill>
              </a:rPr>
              <a:t>выборк</a:t>
            </a:r>
            <a:endParaRPr lang="en-US" sz="29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900" dirty="0" smtClean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ru-RU" sz="2900" dirty="0" smtClean="0">
                <a:solidFill>
                  <a:schemeClr val="accent5">
                    <a:lumMod val="50000"/>
                  </a:schemeClr>
                </a:solidFill>
              </a:rPr>
              <a:t>Рейтинг по ЦУР ООН                     базовая выборка сформирована на основе перечня компаний </a:t>
            </a:r>
            <a:r>
              <a:rPr lang="en-US" sz="2900" dirty="0">
                <a:solidFill>
                  <a:schemeClr val="accent5">
                    <a:lumMod val="50000"/>
                  </a:schemeClr>
                </a:solidFill>
              </a:rPr>
              <a:t>ESG</a:t>
            </a:r>
            <a:r>
              <a:rPr lang="ru-RU" sz="2900" dirty="0">
                <a:solidFill>
                  <a:schemeClr val="accent5">
                    <a:lumMod val="50000"/>
                  </a:schemeClr>
                </a:solidFill>
              </a:rPr>
              <a:t> индекса </a:t>
            </a:r>
            <a:r>
              <a:rPr lang="ru-RU" sz="2900" dirty="0" smtClean="0">
                <a:solidFill>
                  <a:schemeClr val="accent5">
                    <a:lumMod val="50000"/>
                  </a:schemeClr>
                </a:solidFill>
              </a:rPr>
              <a:t>РСПП «Ответственность и Открытость»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	ВЭБ.РФ, институты развития</a:t>
            </a:r>
            <a:r>
              <a:rPr lang="ru-RU" dirty="0" smtClean="0"/>
              <a:t>                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возможность повышения качества оценки потенциала «зеленых» проектов за счет учета </a:t>
            </a:r>
            <a:r>
              <a:rPr lang="en-US" dirty="0" smtClean="0">
                <a:solidFill>
                  <a:srgbClr val="002060"/>
                </a:solidFill>
              </a:rPr>
              <a:t>ESG</a:t>
            </a:r>
            <a:r>
              <a:rPr lang="ru-RU" dirty="0" smtClean="0">
                <a:solidFill>
                  <a:srgbClr val="002060"/>
                </a:solidFill>
              </a:rPr>
              <a:t> оценки компаний, реализующих и предлагающих такие проекты.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44</a:t>
            </a:fld>
            <a:endParaRPr lang="ru-RU" dirty="0"/>
          </a:p>
        </p:txBody>
      </p:sp>
      <p:sp>
        <p:nvSpPr>
          <p:cNvPr id="20" name="Стрелка вправо 19"/>
          <p:cNvSpPr/>
          <p:nvPr/>
        </p:nvSpPr>
        <p:spPr>
          <a:xfrm>
            <a:off x="3703273" y="5010624"/>
            <a:ext cx="563743" cy="205930"/>
          </a:xfrm>
          <a:prstGeom prst="rightArrow">
            <a:avLst>
              <a:gd name="adj1" fmla="val 50000"/>
              <a:gd name="adj2" fmla="val 521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4998960" y="4491932"/>
            <a:ext cx="563743" cy="205930"/>
          </a:xfrm>
          <a:prstGeom prst="rightArrow">
            <a:avLst>
              <a:gd name="adj1" fmla="val 50000"/>
              <a:gd name="adj2" fmla="val 521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956059" y="2723128"/>
            <a:ext cx="563743" cy="205930"/>
          </a:xfrm>
          <a:prstGeom prst="rightArrow">
            <a:avLst>
              <a:gd name="adj1" fmla="val 50000"/>
              <a:gd name="adj2" fmla="val 521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3703273" y="2420035"/>
            <a:ext cx="563743" cy="205930"/>
          </a:xfrm>
          <a:prstGeom prst="rightArrow">
            <a:avLst>
              <a:gd name="adj1" fmla="val 50000"/>
              <a:gd name="adj2" fmla="val 521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3421402" y="2099864"/>
            <a:ext cx="563743" cy="205930"/>
          </a:xfrm>
          <a:prstGeom prst="rightArrow">
            <a:avLst>
              <a:gd name="adj1" fmla="val 50000"/>
              <a:gd name="adj2" fmla="val 521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2330252" y="1698425"/>
            <a:ext cx="563743" cy="205930"/>
          </a:xfrm>
          <a:prstGeom prst="rightArrow">
            <a:avLst>
              <a:gd name="adj1" fmla="val 50000"/>
              <a:gd name="adj2" fmla="val 521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23" name="Стрелка вправо 22"/>
          <p:cNvSpPr/>
          <p:nvPr/>
        </p:nvSpPr>
        <p:spPr>
          <a:xfrm>
            <a:off x="4237930" y="5512886"/>
            <a:ext cx="563743" cy="205930"/>
          </a:xfrm>
          <a:prstGeom prst="rightArrow">
            <a:avLst>
              <a:gd name="adj1" fmla="val 50000"/>
              <a:gd name="adj2" fmla="val 521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4237931" y="3032983"/>
            <a:ext cx="563743" cy="205930"/>
          </a:xfrm>
          <a:prstGeom prst="rightArrow">
            <a:avLst>
              <a:gd name="adj1" fmla="val 50000"/>
              <a:gd name="adj2" fmla="val 521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13" name="Picture 2" descr="Логотип РСПП / Разное / TopLogos.ru">
            <a:extLst>
              <a:ext uri="{FF2B5EF4-FFF2-40B4-BE49-F238E27FC236}">
                <a16:creationId xmlns="" xmlns:a16="http://schemas.microsoft.com/office/drawing/2014/main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8" y="361674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5073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Рост объемов европейских </a:t>
            </a:r>
            <a:r>
              <a:rPr lang="en-US" sz="3200" b="1" dirty="0" smtClean="0">
                <a:solidFill>
                  <a:srgbClr val="002060"/>
                </a:solidFill>
              </a:rPr>
              <a:t>ESG </a:t>
            </a:r>
            <a:r>
              <a:rPr lang="ru-RU" sz="3200" b="1" dirty="0" smtClean="0">
                <a:solidFill>
                  <a:srgbClr val="002060"/>
                </a:solidFill>
              </a:rPr>
              <a:t>фондов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en-US" sz="2700" b="1" dirty="0" err="1">
                <a:solidFill>
                  <a:srgbClr val="002060"/>
                </a:solidFill>
              </a:rPr>
              <a:t>Esg</a:t>
            </a:r>
            <a:r>
              <a:rPr lang="en-US" sz="2700" b="1" dirty="0">
                <a:solidFill>
                  <a:srgbClr val="002060"/>
                </a:solidFill>
              </a:rPr>
              <a:t> </a:t>
            </a:r>
            <a:r>
              <a:rPr lang="ru-RU" sz="2700" b="1" dirty="0">
                <a:solidFill>
                  <a:srgbClr val="002060"/>
                </a:solidFill>
              </a:rPr>
              <a:t>активы под управлением европейских фондов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5611" y="1268760"/>
            <a:ext cx="10972800" cy="12527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 smtClean="0"/>
              <a:t>По </a:t>
            </a:r>
            <a:r>
              <a:rPr lang="ru-RU" sz="1800" dirty="0" smtClean="0">
                <a:hlinkClick r:id="rId2"/>
              </a:rPr>
              <a:t>прогнозу </a:t>
            </a:r>
            <a:r>
              <a:rPr lang="en-US" sz="2000" dirty="0" smtClean="0">
                <a:solidFill>
                  <a:srgbClr val="002060"/>
                </a:solidFill>
              </a:rPr>
              <a:t>PWC </a:t>
            </a:r>
            <a:r>
              <a:rPr lang="ru-RU" sz="2000" dirty="0" smtClean="0">
                <a:solidFill>
                  <a:srgbClr val="002060"/>
                </a:solidFill>
              </a:rPr>
              <a:t>Люксембург к </a:t>
            </a:r>
            <a:r>
              <a:rPr lang="ru-RU" sz="2000" dirty="0">
                <a:solidFill>
                  <a:srgbClr val="002060"/>
                </a:solidFill>
              </a:rPr>
              <a:t>2025 году европейские активы ESG достигнут от 5,5 до 7,6 трлн евро, что к 2025 году составит от 41% до 57% от общих активов паевых инвестиционных фондов </a:t>
            </a:r>
            <a:r>
              <a:rPr lang="en-US" sz="2000" dirty="0" smtClean="0">
                <a:solidFill>
                  <a:srgbClr val="002060"/>
                </a:solidFill>
              </a:rPr>
              <a:t>(ETF)</a:t>
            </a:r>
            <a:r>
              <a:rPr lang="ru-RU" sz="2000" dirty="0" smtClean="0">
                <a:solidFill>
                  <a:srgbClr val="002060"/>
                </a:solidFill>
              </a:rPr>
              <a:t>в Европе. 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PWC</a:t>
            </a:r>
            <a:r>
              <a:rPr lang="ru-RU" sz="2000" dirty="0" smtClean="0">
                <a:solidFill>
                  <a:srgbClr val="002060"/>
                </a:solidFill>
              </a:rPr>
              <a:t> полагают, </a:t>
            </a:r>
            <a:r>
              <a:rPr lang="ru-RU" sz="2000" dirty="0">
                <a:solidFill>
                  <a:srgbClr val="002060"/>
                </a:solidFill>
              </a:rPr>
              <a:t>что </a:t>
            </a:r>
            <a:r>
              <a:rPr lang="ru-RU" sz="2000" dirty="0" smtClean="0">
                <a:solidFill>
                  <a:srgbClr val="002060"/>
                </a:solidFill>
              </a:rPr>
              <a:t>это </a:t>
            </a:r>
            <a:r>
              <a:rPr lang="ru-RU" sz="2000" dirty="0">
                <a:solidFill>
                  <a:srgbClr val="002060"/>
                </a:solidFill>
              </a:rPr>
              <a:t>будет самая быстрорастущая область в отрасли в этом десятилетии.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476" y="2575251"/>
            <a:ext cx="9392963" cy="363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83499" y="6309320"/>
            <a:ext cx="40471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Источник:</a:t>
            </a:r>
            <a:r>
              <a:rPr lang="en-US" sz="1600" dirty="0" smtClean="0"/>
              <a:t> PWC</a:t>
            </a:r>
            <a:r>
              <a:rPr lang="ru-RU" sz="1600" dirty="0" smtClean="0"/>
              <a:t> </a:t>
            </a:r>
            <a:r>
              <a:rPr lang="en-US" sz="1600" dirty="0" smtClean="0"/>
              <a:t>Global AWM </a:t>
            </a:r>
            <a:r>
              <a:rPr lang="ru-RU" sz="1600" dirty="0" smtClean="0"/>
              <a:t> </a:t>
            </a:r>
            <a:r>
              <a:rPr lang="en-US" sz="1600" dirty="0" smtClean="0"/>
              <a:t>Research Center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6641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58582" cy="120682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Пример практического применения индексов устойчивого развития  </a:t>
            </a:r>
            <a:r>
              <a:rPr lang="ru-RU" b="1" dirty="0" err="1" smtClean="0">
                <a:solidFill>
                  <a:srgbClr val="002060"/>
                </a:solidFill>
              </a:rPr>
              <a:t>МосБиржи</a:t>
            </a:r>
            <a:r>
              <a:rPr lang="ru-RU" b="1" dirty="0" smtClean="0">
                <a:solidFill>
                  <a:srgbClr val="002060"/>
                </a:solidFill>
              </a:rPr>
              <a:t>-РСПП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Биржевой паевой инвестиционный фонд рыночных финансовых инструментов «РСХБ – Индекс </a:t>
            </a:r>
            <a:r>
              <a:rPr lang="ru-RU" dirty="0" err="1" smtClean="0">
                <a:solidFill>
                  <a:srgbClr val="002060"/>
                </a:solidFill>
              </a:rPr>
              <a:t>МосБиржи</a:t>
            </a:r>
            <a:r>
              <a:rPr lang="ru-RU" dirty="0" smtClean="0">
                <a:solidFill>
                  <a:srgbClr val="002060"/>
                </a:solidFill>
              </a:rPr>
              <a:t> – РСПП Вектор устойчивого развития, полной доходности, брутто (РСХБ Управление Активами)» продемонстрировал высокие результаты за 3 последних месяца 2022 г. Доходность </a:t>
            </a:r>
            <a:r>
              <a:rPr lang="ru-RU" dirty="0">
                <a:solidFill>
                  <a:srgbClr val="002060"/>
                </a:solidFill>
              </a:rPr>
              <a:t>фонда за </a:t>
            </a:r>
            <a:r>
              <a:rPr lang="ru-RU" dirty="0" smtClean="0">
                <a:solidFill>
                  <a:srgbClr val="002060"/>
                </a:solidFill>
              </a:rPr>
              <a:t>этот </a:t>
            </a:r>
            <a:r>
              <a:rPr lang="ru-RU" dirty="0">
                <a:solidFill>
                  <a:srgbClr val="002060"/>
                </a:solidFill>
              </a:rPr>
              <a:t>период составила </a:t>
            </a:r>
            <a:r>
              <a:rPr lang="ru-RU" b="1" dirty="0" smtClean="0">
                <a:solidFill>
                  <a:srgbClr val="002060"/>
                </a:solidFill>
              </a:rPr>
              <a:t>+20.29%* </a:t>
            </a:r>
          </a:p>
          <a:p>
            <a:pPr marL="0" indent="0"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Доходность БПИФ РФИ «РСХБ – Индекс </a:t>
            </a:r>
            <a:r>
              <a:rPr lang="ru-RU" dirty="0" err="1" smtClean="0">
                <a:solidFill>
                  <a:srgbClr val="002060"/>
                </a:solidFill>
              </a:rPr>
              <a:t>МосБиржи</a:t>
            </a:r>
            <a:r>
              <a:rPr lang="ru-RU" dirty="0" smtClean="0">
                <a:solidFill>
                  <a:srgbClr val="002060"/>
                </a:solidFill>
              </a:rPr>
              <a:t> – РСПП Вектор устойчивого развития, полной доходности, брутто (РСХБ Управление Активами</a:t>
            </a:r>
            <a:r>
              <a:rPr lang="ru-RU" dirty="0">
                <a:solidFill>
                  <a:srgbClr val="002060"/>
                </a:solidFill>
              </a:rPr>
              <a:t>)» за 6 </a:t>
            </a:r>
            <a:r>
              <a:rPr lang="ru-RU" dirty="0" smtClean="0">
                <a:solidFill>
                  <a:srgbClr val="002060"/>
                </a:solidFill>
              </a:rPr>
              <a:t>мес. в период c 30.06.2020 г. по 31.12.2020 г. </a:t>
            </a:r>
            <a:r>
              <a:rPr lang="ru-RU" b="1" dirty="0" smtClean="0">
                <a:solidFill>
                  <a:srgbClr val="002060"/>
                </a:solidFill>
              </a:rPr>
              <a:t>+ 27.65%.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__________</a:t>
            </a:r>
            <a:endParaRPr lang="ru-RU" dirty="0">
              <a:solidFill>
                <a:srgbClr val="002060"/>
              </a:solidFill>
            </a:endParaRPr>
          </a:p>
          <a:p>
            <a:pPr>
              <a:buFont typeface="Arial" charset="0"/>
              <a:buChar char="•"/>
            </a:pPr>
            <a:r>
              <a:rPr lang="ru-RU" dirty="0" smtClean="0"/>
              <a:t>По данным </a:t>
            </a:r>
            <a:r>
              <a:rPr lang="ru-RU" dirty="0"/>
              <a:t>информационно-аналитического портала </a:t>
            </a:r>
            <a:r>
              <a:rPr lang="ru-RU" dirty="0" err="1">
                <a:hlinkClick r:id="rId2"/>
              </a:rPr>
              <a:t>InvestFunds</a:t>
            </a:r>
            <a:r>
              <a:rPr lang="ru-RU" dirty="0"/>
              <a:t> 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 (</a:t>
            </a:r>
            <a:r>
              <a:rPr lang="ru-RU" dirty="0" smtClean="0"/>
              <a:t>на </a:t>
            </a:r>
            <a:r>
              <a:rPr lang="ru-RU" dirty="0"/>
              <a:t>16.01.2023г.)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4294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396" y="365126"/>
            <a:ext cx="10593404" cy="105941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Результаты по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доходности за 4 квартал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2020 г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среди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Биржевых фондов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82971" y="1825624"/>
            <a:ext cx="4804229" cy="4498173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Биржевой паевой инвестиционный фонд рыночных финансовых инструментов «РСХБ – Индекс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МосБиржи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– РСПП Вектор устойчивого развития, полной доходности, брутто (РСХБ Управление Активами)» продемонстрировал высокие результат и занял 1 место по доходности за 4 квартал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2020 г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 среди Биржевых фондов. Доходность фонда за указанный период составила +17.69%*. 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2-ое место – «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Сбер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— Ответственные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инвестиции», который  инвестирует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 акции компаний, входящие в «Индекс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МосБиржи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— РСПП Вектор устойчивого развития, полной доходности брутто».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40000"/>
              </a:lnSpc>
              <a:buNone/>
            </a:pPr>
            <a:endParaRPr lang="ru-RU" dirty="0">
              <a:solidFill>
                <a:srgbClr val="0070C0"/>
              </a:solidFill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ru-RU" dirty="0" err="1" smtClean="0"/>
              <a:t>Рэнкинг</a:t>
            </a:r>
            <a:r>
              <a:rPr lang="ru-RU" dirty="0" smtClean="0"/>
              <a:t> подготовлен </a:t>
            </a:r>
            <a:r>
              <a:rPr lang="ru-RU" dirty="0"/>
              <a:t>порталом </a:t>
            </a:r>
            <a:r>
              <a:rPr lang="ru-RU" dirty="0" err="1"/>
              <a:t>Investfunds</a:t>
            </a:r>
            <a:r>
              <a:rPr lang="ru-RU" dirty="0"/>
              <a:t>*.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47</a:t>
            </a:fld>
            <a:endParaRPr lang="ru-RU" dirty="0"/>
          </a:p>
        </p:txBody>
      </p:sp>
      <p:pic>
        <p:nvPicPr>
          <p:cNvPr id="1026" name="Picture 2" descr="C:\Users\PurtovaDR\Desktop\доходность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5"/>
          <a:stretch/>
        </p:blipFill>
        <p:spPr bwMode="auto">
          <a:xfrm>
            <a:off x="254594" y="1655545"/>
            <a:ext cx="6646721" cy="50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72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36104"/>
            <a:ext cx="10444701" cy="10545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Исследование </a:t>
            </a:r>
            <a:r>
              <a:rPr lang="en-US" sz="2400" b="1" dirty="0" smtClean="0">
                <a:solidFill>
                  <a:srgbClr val="002060"/>
                </a:solidFill>
              </a:rPr>
              <a:t>E&amp;Y</a:t>
            </a:r>
            <a:r>
              <a:rPr lang="ru-RU" sz="2400" b="1" dirty="0" smtClean="0">
                <a:solidFill>
                  <a:srgbClr val="002060"/>
                </a:solidFill>
              </a:rPr>
              <a:t> 2020: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ОПРОС  институциональных ИНВЕСТОРОВ (298)</a:t>
            </a:r>
            <a:r>
              <a:rPr lang="ru-RU" sz="2400" b="1" dirty="0">
                <a:solidFill>
                  <a:srgbClr val="002060"/>
                </a:solidFill>
              </a:rPr>
              <a:t> в </a:t>
            </a:r>
            <a:r>
              <a:rPr lang="ru-RU" sz="2400" b="1" dirty="0" smtClean="0">
                <a:solidFill>
                  <a:srgbClr val="002060"/>
                </a:solidFill>
              </a:rPr>
              <a:t>ЦЕЛОМ В мире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(</a:t>
            </a:r>
            <a:r>
              <a:rPr lang="ru-RU" sz="2000" b="1" dirty="0" smtClean="0">
                <a:solidFill>
                  <a:srgbClr val="C00000"/>
                </a:solidFill>
              </a:rPr>
              <a:t>98 %  инвесторов </a:t>
            </a:r>
            <a:r>
              <a:rPr lang="ru-RU" sz="2000" b="1" dirty="0">
                <a:solidFill>
                  <a:srgbClr val="C00000"/>
                </a:solidFill>
              </a:rPr>
              <a:t>так </a:t>
            </a:r>
            <a:r>
              <a:rPr lang="ru-RU" sz="2000" b="1" dirty="0" smtClean="0">
                <a:solidFill>
                  <a:srgbClr val="C00000"/>
                </a:solidFill>
              </a:rPr>
              <a:t> или  иначе  учитывают  раскрытие  нефинансовой  информации</a:t>
            </a:r>
            <a:r>
              <a:rPr lang="ru-RU" sz="2200" b="1" dirty="0" smtClean="0">
                <a:solidFill>
                  <a:srgbClr val="002060"/>
                </a:solidFill>
              </a:rPr>
              <a:t>) 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48</a:t>
            </a:fld>
            <a:endParaRPr lang="ru-RU" dirty="0"/>
          </a:p>
        </p:txBody>
      </p:sp>
      <p:pic>
        <p:nvPicPr>
          <p:cNvPr id="5" name="Picture 2" descr="C:\Users\1\Desktop\для през\слайд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629" y="1825625"/>
            <a:ext cx="796074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0719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3483" y="1819655"/>
            <a:ext cx="5473065" cy="4331335"/>
            <a:chOff x="443483" y="1819655"/>
            <a:chExt cx="5473065" cy="4331335"/>
          </a:xfrm>
        </p:grpSpPr>
        <p:sp>
          <p:nvSpPr>
            <p:cNvPr id="3" name="object 3"/>
            <p:cNvSpPr/>
            <p:nvPr/>
          </p:nvSpPr>
          <p:spPr>
            <a:xfrm>
              <a:off x="443483" y="1819655"/>
              <a:ext cx="5473065" cy="707390"/>
            </a:xfrm>
            <a:custGeom>
              <a:avLst/>
              <a:gdLst/>
              <a:ahLst/>
              <a:cxnLst/>
              <a:rect l="l" t="t" r="r" b="b"/>
              <a:pathLst>
                <a:path w="5473065" h="707389">
                  <a:moveTo>
                    <a:pt x="5472684" y="0"/>
                  </a:moveTo>
                  <a:lnTo>
                    <a:pt x="0" y="0"/>
                  </a:lnTo>
                  <a:lnTo>
                    <a:pt x="0" y="707136"/>
                  </a:lnTo>
                  <a:lnTo>
                    <a:pt x="5472684" y="707136"/>
                  </a:lnTo>
                  <a:lnTo>
                    <a:pt x="547268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91717" y="2550413"/>
              <a:ext cx="76200" cy="3600450"/>
            </a:xfrm>
            <a:custGeom>
              <a:avLst/>
              <a:gdLst/>
              <a:ahLst/>
              <a:cxnLst/>
              <a:rect l="l" t="t" r="r" b="b"/>
              <a:pathLst>
                <a:path w="76200" h="3600450">
                  <a:moveTo>
                    <a:pt x="26669" y="3523792"/>
                  </a:moveTo>
                  <a:lnTo>
                    <a:pt x="0" y="3523792"/>
                  </a:lnTo>
                  <a:lnTo>
                    <a:pt x="38100" y="3599992"/>
                  </a:lnTo>
                  <a:lnTo>
                    <a:pt x="69850" y="3536492"/>
                  </a:lnTo>
                  <a:lnTo>
                    <a:pt x="26669" y="3536492"/>
                  </a:lnTo>
                  <a:lnTo>
                    <a:pt x="26669" y="3523792"/>
                  </a:lnTo>
                  <a:close/>
                </a:path>
                <a:path w="76200" h="3600450">
                  <a:moveTo>
                    <a:pt x="49529" y="0"/>
                  </a:moveTo>
                  <a:lnTo>
                    <a:pt x="26669" y="0"/>
                  </a:lnTo>
                  <a:lnTo>
                    <a:pt x="26669" y="3536492"/>
                  </a:lnTo>
                  <a:lnTo>
                    <a:pt x="49529" y="3536492"/>
                  </a:lnTo>
                  <a:lnTo>
                    <a:pt x="49529" y="0"/>
                  </a:lnTo>
                  <a:close/>
                </a:path>
                <a:path w="76200" h="3600450">
                  <a:moveTo>
                    <a:pt x="76200" y="3523792"/>
                  </a:moveTo>
                  <a:lnTo>
                    <a:pt x="49529" y="3523792"/>
                  </a:lnTo>
                  <a:lnTo>
                    <a:pt x="49529" y="3536492"/>
                  </a:lnTo>
                  <a:lnTo>
                    <a:pt x="69850" y="3536492"/>
                  </a:lnTo>
                  <a:lnTo>
                    <a:pt x="76200" y="3523792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53795" y="2711195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179832" y="0"/>
                  </a:moveTo>
                  <a:lnTo>
                    <a:pt x="132027" y="6424"/>
                  </a:lnTo>
                  <a:lnTo>
                    <a:pt x="89069" y="24553"/>
                  </a:lnTo>
                  <a:lnTo>
                    <a:pt x="52673" y="52673"/>
                  </a:lnTo>
                  <a:lnTo>
                    <a:pt x="24553" y="89069"/>
                  </a:lnTo>
                  <a:lnTo>
                    <a:pt x="6424" y="132027"/>
                  </a:lnTo>
                  <a:lnTo>
                    <a:pt x="0" y="179831"/>
                  </a:lnTo>
                  <a:lnTo>
                    <a:pt x="6424" y="227636"/>
                  </a:lnTo>
                  <a:lnTo>
                    <a:pt x="24553" y="270594"/>
                  </a:lnTo>
                  <a:lnTo>
                    <a:pt x="52673" y="306990"/>
                  </a:lnTo>
                  <a:lnTo>
                    <a:pt x="89069" y="335110"/>
                  </a:lnTo>
                  <a:lnTo>
                    <a:pt x="132027" y="353239"/>
                  </a:lnTo>
                  <a:lnTo>
                    <a:pt x="179832" y="359663"/>
                  </a:lnTo>
                  <a:lnTo>
                    <a:pt x="227636" y="353239"/>
                  </a:lnTo>
                  <a:lnTo>
                    <a:pt x="270594" y="335110"/>
                  </a:lnTo>
                  <a:lnTo>
                    <a:pt x="306990" y="306990"/>
                  </a:lnTo>
                  <a:lnTo>
                    <a:pt x="335110" y="270594"/>
                  </a:lnTo>
                  <a:lnTo>
                    <a:pt x="353239" y="227636"/>
                  </a:lnTo>
                  <a:lnTo>
                    <a:pt x="359664" y="179831"/>
                  </a:lnTo>
                  <a:lnTo>
                    <a:pt x="353239" y="132027"/>
                  </a:lnTo>
                  <a:lnTo>
                    <a:pt x="335110" y="89069"/>
                  </a:lnTo>
                  <a:lnTo>
                    <a:pt x="306990" y="52673"/>
                  </a:lnTo>
                  <a:lnTo>
                    <a:pt x="270594" y="24553"/>
                  </a:lnTo>
                  <a:lnTo>
                    <a:pt x="227636" y="6424"/>
                  </a:lnTo>
                  <a:lnTo>
                    <a:pt x="179832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49450" y="335578"/>
            <a:ext cx="9455617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b="1" spc="-25" dirty="0" smtClean="0"/>
              <a:t> </a:t>
            </a:r>
            <a:r>
              <a:rPr lang="ru-RU" sz="2400" b="1" spc="-25" dirty="0" smtClean="0"/>
              <a:t>Рейтинг  компаний по раскрытию информации  об интеграции ЦУР ООН  </a:t>
            </a:r>
            <a:r>
              <a:rPr lang="ru-RU" b="1" spc="-25" dirty="0" smtClean="0"/>
              <a:t/>
            </a:r>
            <a:br>
              <a:rPr lang="ru-RU" b="1" spc="-25" dirty="0" smtClean="0"/>
            </a:br>
            <a:r>
              <a:rPr lang="ru-RU" b="1" spc="-25" dirty="0" smtClean="0"/>
              <a:t>	</a:t>
            </a:r>
            <a:r>
              <a:rPr lang="ru-RU" sz="2400" b="1" spc="-25" dirty="0" smtClean="0"/>
              <a:t>Оценка в</a:t>
            </a:r>
            <a:r>
              <a:rPr sz="2400" b="1" spc="-30" dirty="0" smtClean="0"/>
              <a:t> </a:t>
            </a:r>
            <a:r>
              <a:rPr sz="2400" b="1" spc="-20" dirty="0" smtClean="0"/>
              <a:t>2021</a:t>
            </a:r>
            <a:r>
              <a:rPr lang="ru-RU" sz="2400" b="1" spc="-20" dirty="0" smtClean="0"/>
              <a:t>г.</a:t>
            </a:r>
            <a:endParaRPr sz="2400" b="1" spc="-20" dirty="0"/>
          </a:p>
        </p:txBody>
      </p:sp>
      <p:sp>
        <p:nvSpPr>
          <p:cNvPr id="7" name="object 7"/>
          <p:cNvSpPr txBox="1"/>
          <p:nvPr/>
        </p:nvSpPr>
        <p:spPr>
          <a:xfrm>
            <a:off x="1371600" y="2594864"/>
            <a:ext cx="4585715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Приоритизация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10" dirty="0">
                <a:latin typeface="Calibri"/>
                <a:cs typeface="Calibri"/>
              </a:rPr>
              <a:t>выделение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4471C4"/>
                </a:solidFill>
                <a:latin typeface="Calibri"/>
                <a:cs typeface="Calibri"/>
              </a:rPr>
              <a:t>конкретных</a:t>
            </a:r>
            <a:r>
              <a:rPr sz="1200" b="1" spc="-2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4471C4"/>
                </a:solidFill>
                <a:latin typeface="Calibri"/>
                <a:cs typeface="Calibri"/>
              </a:rPr>
              <a:t>ЦУР</a:t>
            </a:r>
            <a:r>
              <a:rPr sz="1200" spc="-10" dirty="0">
                <a:latin typeface="Calibri"/>
                <a:cs typeface="Calibri"/>
              </a:rPr>
              <a:t>,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которым</a:t>
            </a:r>
            <a:endParaRPr sz="1200" dirty="0">
              <a:latin typeface="Calibri"/>
              <a:cs typeface="Calibri"/>
            </a:endParaRPr>
          </a:p>
          <a:p>
            <a:pPr marL="12700" marR="455930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привержена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компания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(учитывается </a:t>
            </a:r>
            <a:r>
              <a:rPr sz="1200" dirty="0">
                <a:latin typeface="Calibri"/>
                <a:cs typeface="Calibri"/>
              </a:rPr>
              <a:t>в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том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числе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соответствие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индустриальным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критериям)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ts val="1185"/>
              </a:lnSpc>
            </a:pPr>
            <a:r>
              <a:rPr sz="1200" spc="-10" dirty="0">
                <a:latin typeface="Calibri"/>
                <a:cs typeface="Calibri"/>
              </a:rPr>
              <a:t>Оценка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 </a:t>
            </a:r>
            <a:r>
              <a:rPr sz="1200" spc="-5" dirty="0">
                <a:latin typeface="Calibri"/>
                <a:cs typeface="Calibri"/>
              </a:rPr>
              <a:t>описание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компанией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как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позитивного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4471C4"/>
                </a:solidFill>
                <a:latin typeface="Calibri"/>
                <a:cs typeface="Calibri"/>
              </a:rPr>
              <a:t>воздействия</a:t>
            </a:r>
            <a:r>
              <a:rPr sz="1200" b="1" spc="-2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на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35" dirty="0">
                <a:latin typeface="Calibri"/>
                <a:cs typeface="Calibri"/>
              </a:rPr>
              <a:t>ЦУР,</a:t>
            </a:r>
            <a:endParaRPr sz="1200" dirty="0">
              <a:latin typeface="Calibri"/>
              <a:cs typeface="Calibri"/>
            </a:endParaRPr>
          </a:p>
          <a:p>
            <a:pPr marL="12700" marR="127635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так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4471C4"/>
                </a:solidFill>
                <a:latin typeface="Calibri"/>
                <a:cs typeface="Calibri"/>
              </a:rPr>
              <a:t>барьеров</a:t>
            </a:r>
            <a:r>
              <a:rPr sz="1200" b="1" spc="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4471C4"/>
                </a:solidFill>
                <a:latin typeface="Calibri"/>
                <a:cs typeface="Calibri"/>
              </a:rPr>
              <a:t>и</a:t>
            </a:r>
            <a:r>
              <a:rPr sz="1200" b="1" spc="-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4471C4"/>
                </a:solidFill>
                <a:latin typeface="Calibri"/>
                <a:cs typeface="Calibri"/>
              </a:rPr>
              <a:t>рисков</a:t>
            </a:r>
            <a:r>
              <a:rPr sz="1200" b="1" spc="-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5" dirty="0">
                <a:latin typeface="Calibri"/>
                <a:cs typeface="Calibri"/>
              </a:rPr>
              <a:t>достижении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35" dirty="0">
                <a:latin typeface="Calibri"/>
                <a:cs typeface="Calibri"/>
              </a:rPr>
              <a:t>ЦУР,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выявление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компанией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сфер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воздействия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по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всей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цепочке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создания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добавленной </a:t>
            </a:r>
            <a:r>
              <a:rPr sz="1200" spc="-5" dirty="0">
                <a:latin typeface="Calibri"/>
                <a:cs typeface="Calibri"/>
              </a:rPr>
              <a:t> стоимости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49450" y="3992321"/>
            <a:ext cx="26473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Определение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4471C4"/>
                </a:solidFill>
                <a:latin typeface="Calibri"/>
                <a:cs typeface="Calibri"/>
              </a:rPr>
              <a:t>задач</a:t>
            </a:r>
            <a:r>
              <a:rPr sz="1200" b="1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по</a:t>
            </a:r>
            <a:r>
              <a:rPr sz="1200" spc="-5" dirty="0">
                <a:latin typeface="Calibri"/>
                <a:cs typeface="Calibri"/>
              </a:rPr>
              <a:t> конкретным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ЦУР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49450" y="4509007"/>
            <a:ext cx="43757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Постановка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4471C4"/>
                </a:solidFill>
                <a:latin typeface="Calibri"/>
                <a:cs typeface="Calibri"/>
              </a:rPr>
              <a:t>качественных/количественных</a:t>
            </a:r>
            <a:r>
              <a:rPr sz="1200" b="1" spc="-3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4471C4"/>
                </a:solidFill>
                <a:latin typeface="Calibri"/>
                <a:cs typeface="Calibri"/>
              </a:rPr>
              <a:t>целей</a:t>
            </a:r>
            <a:r>
              <a:rPr sz="1200" b="1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по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выполнению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ЦУР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9450" y="5116448"/>
            <a:ext cx="4436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Раскрытие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подхода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к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управлению,</a:t>
            </a:r>
            <a:r>
              <a:rPr sz="1200" spc="-10" dirty="0">
                <a:latin typeface="Calibri"/>
                <a:cs typeface="Calibri"/>
              </a:rPr>
              <a:t> определение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KPI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их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привязка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к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вознаграждению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менеджмента)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0707" y="2759456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01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53795" y="3317747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4" h="360045">
                <a:moveTo>
                  <a:pt x="179832" y="0"/>
                </a:move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1"/>
                </a:lnTo>
                <a:lnTo>
                  <a:pt x="6424" y="227636"/>
                </a:lnTo>
                <a:lnTo>
                  <a:pt x="24553" y="270594"/>
                </a:lnTo>
                <a:lnTo>
                  <a:pt x="52673" y="306990"/>
                </a:lnTo>
                <a:lnTo>
                  <a:pt x="89069" y="335110"/>
                </a:lnTo>
                <a:lnTo>
                  <a:pt x="132027" y="353239"/>
                </a:lnTo>
                <a:lnTo>
                  <a:pt x="179832" y="359663"/>
                </a:lnTo>
                <a:lnTo>
                  <a:pt x="227636" y="353239"/>
                </a:lnTo>
                <a:lnTo>
                  <a:pt x="270594" y="335110"/>
                </a:lnTo>
                <a:lnTo>
                  <a:pt x="306990" y="306990"/>
                </a:lnTo>
                <a:lnTo>
                  <a:pt x="335110" y="270594"/>
                </a:lnTo>
                <a:lnTo>
                  <a:pt x="353239" y="227636"/>
                </a:lnTo>
                <a:lnTo>
                  <a:pt x="359664" y="179831"/>
                </a:lnTo>
                <a:lnTo>
                  <a:pt x="353239" y="132027"/>
                </a:lnTo>
                <a:lnTo>
                  <a:pt x="335110" y="89069"/>
                </a:lnTo>
                <a:lnTo>
                  <a:pt x="306990" y="52673"/>
                </a:lnTo>
                <a:lnTo>
                  <a:pt x="270594" y="24553"/>
                </a:lnTo>
                <a:lnTo>
                  <a:pt x="227636" y="6424"/>
                </a:lnTo>
                <a:lnTo>
                  <a:pt x="179832" y="0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30707" y="3366896"/>
            <a:ext cx="205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02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53795" y="3925823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4" h="360045">
                <a:moveTo>
                  <a:pt x="179832" y="0"/>
                </a:move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1"/>
                </a:lnTo>
                <a:lnTo>
                  <a:pt x="6424" y="227636"/>
                </a:lnTo>
                <a:lnTo>
                  <a:pt x="24553" y="270594"/>
                </a:lnTo>
                <a:lnTo>
                  <a:pt x="52673" y="306990"/>
                </a:lnTo>
                <a:lnTo>
                  <a:pt x="89069" y="335110"/>
                </a:lnTo>
                <a:lnTo>
                  <a:pt x="132027" y="353239"/>
                </a:lnTo>
                <a:lnTo>
                  <a:pt x="179832" y="359663"/>
                </a:lnTo>
                <a:lnTo>
                  <a:pt x="227636" y="353239"/>
                </a:lnTo>
                <a:lnTo>
                  <a:pt x="270594" y="335110"/>
                </a:lnTo>
                <a:lnTo>
                  <a:pt x="306990" y="306990"/>
                </a:lnTo>
                <a:lnTo>
                  <a:pt x="335110" y="270594"/>
                </a:lnTo>
                <a:lnTo>
                  <a:pt x="353239" y="227636"/>
                </a:lnTo>
                <a:lnTo>
                  <a:pt x="359664" y="179831"/>
                </a:lnTo>
                <a:lnTo>
                  <a:pt x="353239" y="132027"/>
                </a:lnTo>
                <a:lnTo>
                  <a:pt x="335110" y="89069"/>
                </a:lnTo>
                <a:lnTo>
                  <a:pt x="306990" y="52673"/>
                </a:lnTo>
                <a:lnTo>
                  <a:pt x="270594" y="24553"/>
                </a:lnTo>
                <a:lnTo>
                  <a:pt x="227636" y="6424"/>
                </a:lnTo>
                <a:lnTo>
                  <a:pt x="17983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30707" y="3974719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03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53795" y="4532376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4" h="360045">
                <a:moveTo>
                  <a:pt x="179832" y="0"/>
                </a:move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1"/>
                </a:lnTo>
                <a:lnTo>
                  <a:pt x="6424" y="227636"/>
                </a:lnTo>
                <a:lnTo>
                  <a:pt x="24553" y="270594"/>
                </a:lnTo>
                <a:lnTo>
                  <a:pt x="52673" y="306990"/>
                </a:lnTo>
                <a:lnTo>
                  <a:pt x="89069" y="335110"/>
                </a:lnTo>
                <a:lnTo>
                  <a:pt x="132027" y="353239"/>
                </a:lnTo>
                <a:lnTo>
                  <a:pt x="179832" y="359663"/>
                </a:lnTo>
                <a:lnTo>
                  <a:pt x="227636" y="353239"/>
                </a:lnTo>
                <a:lnTo>
                  <a:pt x="270594" y="335110"/>
                </a:lnTo>
                <a:lnTo>
                  <a:pt x="306990" y="306990"/>
                </a:lnTo>
                <a:lnTo>
                  <a:pt x="335110" y="270594"/>
                </a:lnTo>
                <a:lnTo>
                  <a:pt x="353239" y="227636"/>
                </a:lnTo>
                <a:lnTo>
                  <a:pt x="359664" y="179831"/>
                </a:lnTo>
                <a:lnTo>
                  <a:pt x="353239" y="132027"/>
                </a:lnTo>
                <a:lnTo>
                  <a:pt x="335110" y="89069"/>
                </a:lnTo>
                <a:lnTo>
                  <a:pt x="306990" y="52673"/>
                </a:lnTo>
                <a:lnTo>
                  <a:pt x="270594" y="24553"/>
                </a:lnTo>
                <a:lnTo>
                  <a:pt x="227636" y="6424"/>
                </a:lnTo>
                <a:lnTo>
                  <a:pt x="179832" y="0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30707" y="4582159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04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53795" y="5140452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4" h="360045">
                <a:moveTo>
                  <a:pt x="179832" y="0"/>
                </a:move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2"/>
                </a:lnTo>
                <a:lnTo>
                  <a:pt x="6424" y="227636"/>
                </a:lnTo>
                <a:lnTo>
                  <a:pt x="24553" y="270594"/>
                </a:lnTo>
                <a:lnTo>
                  <a:pt x="52673" y="306990"/>
                </a:lnTo>
                <a:lnTo>
                  <a:pt x="89069" y="335110"/>
                </a:lnTo>
                <a:lnTo>
                  <a:pt x="132027" y="353239"/>
                </a:lnTo>
                <a:lnTo>
                  <a:pt x="179832" y="359664"/>
                </a:lnTo>
                <a:lnTo>
                  <a:pt x="227636" y="353239"/>
                </a:lnTo>
                <a:lnTo>
                  <a:pt x="270594" y="335110"/>
                </a:lnTo>
                <a:lnTo>
                  <a:pt x="306990" y="306990"/>
                </a:lnTo>
                <a:lnTo>
                  <a:pt x="335110" y="270594"/>
                </a:lnTo>
                <a:lnTo>
                  <a:pt x="353239" y="227636"/>
                </a:lnTo>
                <a:lnTo>
                  <a:pt x="359664" y="179832"/>
                </a:lnTo>
                <a:lnTo>
                  <a:pt x="353239" y="132027"/>
                </a:lnTo>
                <a:lnTo>
                  <a:pt x="335110" y="89069"/>
                </a:lnTo>
                <a:lnTo>
                  <a:pt x="306990" y="52673"/>
                </a:lnTo>
                <a:lnTo>
                  <a:pt x="270594" y="24553"/>
                </a:lnTo>
                <a:lnTo>
                  <a:pt x="227636" y="6424"/>
                </a:lnTo>
                <a:lnTo>
                  <a:pt x="17983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30707" y="5189601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05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49450" y="5751677"/>
            <a:ext cx="40798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Проведение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4471C4"/>
                </a:solidFill>
                <a:latin typeface="Calibri"/>
                <a:cs typeface="Calibri"/>
              </a:rPr>
              <a:t>оценки</a:t>
            </a:r>
            <a:r>
              <a:rPr sz="1200" b="1" spc="-1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4471C4"/>
                </a:solidFill>
                <a:latin typeface="Calibri"/>
                <a:cs typeface="Calibri"/>
              </a:rPr>
              <a:t>достижения/прогресса</a:t>
            </a:r>
            <a:r>
              <a:rPr sz="1200" b="1" spc="-2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отношении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ЦУР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53795" y="5682996"/>
            <a:ext cx="360045" cy="361315"/>
          </a:xfrm>
          <a:custGeom>
            <a:avLst/>
            <a:gdLst/>
            <a:ahLst/>
            <a:cxnLst/>
            <a:rect l="l" t="t" r="r" b="b"/>
            <a:pathLst>
              <a:path w="360044" h="361314">
                <a:moveTo>
                  <a:pt x="179832" y="0"/>
                </a:moveTo>
                <a:lnTo>
                  <a:pt x="132027" y="6450"/>
                </a:lnTo>
                <a:lnTo>
                  <a:pt x="89069" y="24654"/>
                </a:lnTo>
                <a:lnTo>
                  <a:pt x="52673" y="52892"/>
                </a:lnTo>
                <a:lnTo>
                  <a:pt x="24553" y="89441"/>
                </a:lnTo>
                <a:lnTo>
                  <a:pt x="6424" y="132582"/>
                </a:lnTo>
                <a:lnTo>
                  <a:pt x="0" y="180593"/>
                </a:lnTo>
                <a:lnTo>
                  <a:pt x="6424" y="228600"/>
                </a:lnTo>
                <a:lnTo>
                  <a:pt x="24553" y="271740"/>
                </a:lnTo>
                <a:lnTo>
                  <a:pt x="52673" y="308290"/>
                </a:lnTo>
                <a:lnTo>
                  <a:pt x="89069" y="336530"/>
                </a:lnTo>
                <a:lnTo>
                  <a:pt x="132027" y="354736"/>
                </a:lnTo>
                <a:lnTo>
                  <a:pt x="179832" y="361187"/>
                </a:lnTo>
                <a:lnTo>
                  <a:pt x="227636" y="354736"/>
                </a:lnTo>
                <a:lnTo>
                  <a:pt x="270594" y="336530"/>
                </a:lnTo>
                <a:lnTo>
                  <a:pt x="306990" y="308290"/>
                </a:lnTo>
                <a:lnTo>
                  <a:pt x="335110" y="271740"/>
                </a:lnTo>
                <a:lnTo>
                  <a:pt x="353239" y="228600"/>
                </a:lnTo>
                <a:lnTo>
                  <a:pt x="359664" y="180593"/>
                </a:lnTo>
                <a:lnTo>
                  <a:pt x="353239" y="132582"/>
                </a:lnTo>
                <a:lnTo>
                  <a:pt x="335110" y="89441"/>
                </a:lnTo>
                <a:lnTo>
                  <a:pt x="306990" y="52892"/>
                </a:lnTo>
                <a:lnTo>
                  <a:pt x="270594" y="24654"/>
                </a:lnTo>
                <a:lnTo>
                  <a:pt x="227636" y="6450"/>
                </a:lnTo>
                <a:lnTo>
                  <a:pt x="179832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30707" y="5733389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1F3863"/>
                </a:solidFill>
                <a:latin typeface="Calibri"/>
                <a:cs typeface="Calibri"/>
              </a:rPr>
              <a:t>0</a:t>
            </a:r>
            <a:r>
              <a:rPr sz="1400" b="1" dirty="0">
                <a:solidFill>
                  <a:srgbClr val="1F3863"/>
                </a:solidFill>
                <a:latin typeface="Calibri"/>
                <a:cs typeface="Calibri"/>
              </a:rPr>
              <a:t>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3483" y="1819655"/>
            <a:ext cx="5473065" cy="70739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991869" marR="648970">
              <a:lnSpc>
                <a:spcPts val="1680"/>
              </a:lnSpc>
              <a:spcBef>
                <a:spcPts val="4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Методология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рейтинга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ориентирована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на оценку </a:t>
            </a:r>
            <a:r>
              <a:rPr sz="1400" b="1" spc="-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раскрытия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степени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интеграции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ЦУР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 российскими</a:t>
            </a:r>
            <a:endParaRPr sz="1400" dirty="0">
              <a:latin typeface="Calibri"/>
              <a:cs typeface="Calibri"/>
            </a:endParaRPr>
          </a:p>
          <a:p>
            <a:pPr marL="991869">
              <a:lnSpc>
                <a:spcPts val="1625"/>
              </a:lnSpc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компаниями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включает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себя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следующие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вопросы: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1208" y="1844039"/>
            <a:ext cx="624840" cy="624839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6259068" y="3668266"/>
            <a:ext cx="5678932" cy="2443618"/>
          </a:xfrm>
          <a:prstGeom prst="rect">
            <a:avLst/>
          </a:prstGeom>
          <a:ln w="9144">
            <a:solidFill>
              <a:srgbClr val="4471C4"/>
            </a:solidFill>
          </a:ln>
        </p:spPr>
        <p:txBody>
          <a:bodyPr vert="horz" wrap="square" lIns="0" tIns="527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415"/>
              </a:spcBef>
            </a:pPr>
            <a:r>
              <a:rPr sz="1200" b="1" spc="-5" dirty="0">
                <a:solidFill>
                  <a:srgbClr val="4471C4"/>
                </a:solidFill>
                <a:latin typeface="Calibri"/>
                <a:cs typeface="Calibri"/>
              </a:rPr>
              <a:t>Выборка</a:t>
            </a:r>
            <a:r>
              <a:rPr sz="1200" b="1" spc="-2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4471C4"/>
                </a:solidFill>
                <a:latin typeface="Calibri"/>
                <a:cs typeface="Calibri"/>
              </a:rPr>
              <a:t>для</a:t>
            </a:r>
            <a:r>
              <a:rPr sz="1200" b="1" spc="-2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4471C4"/>
                </a:solidFill>
                <a:latin typeface="Calibri"/>
                <a:cs typeface="Calibri"/>
              </a:rPr>
              <a:t>проведения</a:t>
            </a:r>
            <a:r>
              <a:rPr sz="1200" b="1" spc="-1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4471C4"/>
                </a:solidFill>
                <a:latin typeface="Calibri"/>
                <a:cs typeface="Calibri"/>
              </a:rPr>
              <a:t>оценки</a:t>
            </a:r>
            <a:r>
              <a:rPr sz="1200" b="1" spc="-20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4471C4"/>
                </a:solidFill>
                <a:latin typeface="Calibri"/>
                <a:cs typeface="Calibri"/>
              </a:rPr>
              <a:t>в</a:t>
            </a:r>
            <a:r>
              <a:rPr sz="1200" b="1" spc="-15" dirty="0">
                <a:solidFill>
                  <a:srgbClr val="4471C4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4471C4"/>
                </a:solidFill>
                <a:latin typeface="Calibri"/>
                <a:cs typeface="Calibri"/>
              </a:rPr>
              <a:t>2021</a:t>
            </a:r>
            <a:r>
              <a:rPr sz="1200" b="1" spc="-10" dirty="0">
                <a:solidFill>
                  <a:srgbClr val="4471C4"/>
                </a:solidFill>
                <a:latin typeface="Calibri"/>
                <a:cs typeface="Calibri"/>
              </a:rPr>
              <a:t> году:</a:t>
            </a:r>
            <a:endParaRPr sz="1200" dirty="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815"/>
              </a:spcBef>
            </a:pPr>
            <a:r>
              <a:rPr sz="1200" b="1" dirty="0">
                <a:latin typeface="Calibri"/>
                <a:cs typeface="Calibri"/>
              </a:rPr>
              <a:t>43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компании</a:t>
            </a:r>
            <a:r>
              <a:rPr sz="1200" spc="-5" dirty="0">
                <a:latin typeface="Calibri"/>
                <a:cs typeface="Calibri"/>
              </a:rPr>
              <a:t>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входящие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Индекс </a:t>
            </a:r>
            <a:r>
              <a:rPr sz="1200" b="1" spc="-5" dirty="0">
                <a:latin typeface="Calibri"/>
                <a:cs typeface="Calibri"/>
              </a:rPr>
              <a:t>РСПП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“Ответственность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и </a:t>
            </a:r>
            <a:r>
              <a:rPr sz="1200" b="1" spc="-5" dirty="0">
                <a:latin typeface="Calibri"/>
                <a:cs typeface="Calibri"/>
              </a:rPr>
              <a:t>открытость”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+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7</a:t>
            </a:r>
            <a:endParaRPr sz="1200" dirty="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215"/>
              </a:spcBef>
            </a:pPr>
            <a:r>
              <a:rPr sz="1200" b="1" spc="-10" dirty="0">
                <a:latin typeface="Calibri"/>
                <a:cs typeface="Calibri"/>
              </a:rPr>
              <a:t>компаний*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из </a:t>
            </a:r>
            <a:r>
              <a:rPr sz="1200" spc="-5" dirty="0">
                <a:latin typeface="Calibri"/>
                <a:cs typeface="Calibri"/>
              </a:rPr>
              <a:t>рейтинга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RAEX-600</a:t>
            </a:r>
            <a:endParaRPr sz="1200" dirty="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819"/>
              </a:spcBef>
            </a:pPr>
            <a:r>
              <a:rPr sz="12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Итого</a:t>
            </a:r>
            <a:r>
              <a:rPr sz="1200" b="1" u="heavy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–</a:t>
            </a:r>
            <a:r>
              <a:rPr sz="12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50</a:t>
            </a:r>
            <a:r>
              <a:rPr sz="12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компаний</a:t>
            </a:r>
            <a:endParaRPr sz="1200" dirty="0">
              <a:latin typeface="Calibri"/>
              <a:cs typeface="Calibri"/>
            </a:endParaRPr>
          </a:p>
          <a:p>
            <a:pPr marL="91440" marR="107314">
              <a:lnSpc>
                <a:spcPct val="100000"/>
              </a:lnSpc>
              <a:spcBef>
                <a:spcPts val="695"/>
              </a:spcBef>
            </a:pPr>
            <a:r>
              <a:rPr sz="1200" spc="-5" dirty="0">
                <a:latin typeface="Calibri"/>
                <a:cs typeface="Calibri"/>
              </a:rPr>
              <a:t>Для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оценки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принимались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во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внимание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отчеты/информация,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опубликованная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до </a:t>
            </a:r>
            <a:r>
              <a:rPr sz="1200" b="1" spc="-254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1 </a:t>
            </a:r>
            <a:r>
              <a:rPr sz="1200" b="1" spc="-5" dirty="0">
                <a:latin typeface="Calibri"/>
                <a:cs typeface="Calibri"/>
              </a:rPr>
              <a:t>сентября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2021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30" dirty="0">
                <a:latin typeface="Calibri"/>
                <a:cs typeface="Calibri"/>
              </a:rPr>
              <a:t>г.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(отчётность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за</a:t>
            </a:r>
            <a:r>
              <a:rPr sz="1200" dirty="0">
                <a:latin typeface="Calibri"/>
                <a:cs typeface="Calibri"/>
              </a:rPr>
              <a:t> 2020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год)</a:t>
            </a:r>
            <a:endParaRPr sz="1200" dirty="0">
              <a:latin typeface="Calibri"/>
              <a:cs typeface="Calibri"/>
            </a:endParaRPr>
          </a:p>
          <a:p>
            <a:pPr marL="91440">
              <a:lnSpc>
                <a:spcPts val="1620"/>
              </a:lnSpc>
              <a:spcBef>
                <a:spcPts val="580"/>
              </a:spcBef>
            </a:pPr>
            <a:r>
              <a:rPr sz="1400" b="1" i="1" dirty="0">
                <a:latin typeface="Calibri"/>
                <a:cs typeface="Calibri"/>
              </a:rPr>
              <a:t>*</a:t>
            </a:r>
            <a:r>
              <a:rPr sz="1400" b="1" i="1" spc="-5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-</a:t>
            </a:r>
            <a:r>
              <a:rPr sz="1200" i="1" spc="-5" dirty="0">
                <a:latin typeface="Calibri"/>
                <a:cs typeface="Calibri"/>
              </a:rPr>
              <a:t> компании</a:t>
            </a:r>
            <a:r>
              <a:rPr sz="1200" i="1" spc="5" dirty="0">
                <a:latin typeface="Calibri"/>
                <a:cs typeface="Calibri"/>
              </a:rPr>
              <a:t> </a:t>
            </a:r>
            <a:r>
              <a:rPr sz="1200" i="1" spc="-5" dirty="0">
                <a:latin typeface="Calibri"/>
                <a:cs typeface="Calibri"/>
              </a:rPr>
              <a:t>были выбраны</a:t>
            </a:r>
            <a:r>
              <a:rPr sz="1200" i="1" dirty="0">
                <a:latin typeface="Calibri"/>
                <a:cs typeface="Calibri"/>
              </a:rPr>
              <a:t> на </a:t>
            </a:r>
            <a:r>
              <a:rPr sz="1200" i="1" spc="-5" dirty="0">
                <a:latin typeface="Calibri"/>
                <a:cs typeface="Calibri"/>
              </a:rPr>
              <a:t>основе</a:t>
            </a:r>
            <a:r>
              <a:rPr sz="1200" i="1" spc="5" dirty="0">
                <a:latin typeface="Calibri"/>
                <a:cs typeface="Calibri"/>
              </a:rPr>
              <a:t> </a:t>
            </a:r>
            <a:r>
              <a:rPr sz="1200" i="1" spc="-5" dirty="0">
                <a:latin typeface="Calibri"/>
                <a:cs typeface="Calibri"/>
              </a:rPr>
              <a:t>ряда критериев:</a:t>
            </a:r>
            <a:endParaRPr sz="1200" dirty="0">
              <a:latin typeface="Calibri"/>
              <a:cs typeface="Calibri"/>
            </a:endParaRPr>
          </a:p>
          <a:p>
            <a:pPr marL="377825" indent="-287020">
              <a:lnSpc>
                <a:spcPts val="1305"/>
              </a:lnSpc>
              <a:buFont typeface="Tahoma"/>
              <a:buChar char="•"/>
              <a:tabLst>
                <a:tab pos="377825" algn="l"/>
                <a:tab pos="378460" algn="l"/>
              </a:tabLst>
            </a:pPr>
            <a:r>
              <a:rPr sz="1200" i="1" spc="-5" dirty="0">
                <a:latin typeface="Calibri"/>
                <a:cs typeface="Calibri"/>
              </a:rPr>
              <a:t>размера</a:t>
            </a:r>
            <a:r>
              <a:rPr sz="1200" i="1" spc="-25" dirty="0">
                <a:latin typeface="Calibri"/>
                <a:cs typeface="Calibri"/>
              </a:rPr>
              <a:t> </a:t>
            </a:r>
            <a:r>
              <a:rPr sz="1200" i="1" spc="-5" dirty="0">
                <a:latin typeface="Calibri"/>
                <a:cs typeface="Calibri"/>
              </a:rPr>
              <a:t>компаний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5" dirty="0">
                <a:latin typeface="Calibri"/>
                <a:cs typeface="Calibri"/>
              </a:rPr>
              <a:t>(по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spc="-5" dirty="0">
                <a:latin typeface="Calibri"/>
                <a:cs typeface="Calibri"/>
              </a:rPr>
              <a:t>выручке);</a:t>
            </a:r>
            <a:endParaRPr sz="1200" dirty="0">
              <a:latin typeface="Calibri"/>
              <a:cs typeface="Calibri"/>
            </a:endParaRPr>
          </a:p>
          <a:p>
            <a:pPr marL="377825" indent="-287020">
              <a:lnSpc>
                <a:spcPts val="1295"/>
              </a:lnSpc>
              <a:buFont typeface="Tahoma"/>
              <a:buChar char="•"/>
              <a:tabLst>
                <a:tab pos="377825" algn="l"/>
                <a:tab pos="378460" algn="l"/>
              </a:tabLst>
            </a:pPr>
            <a:r>
              <a:rPr sz="1200" i="1" spc="-5" dirty="0">
                <a:latin typeface="Calibri"/>
                <a:cs typeface="Calibri"/>
              </a:rPr>
              <a:t>публичности компаний</a:t>
            </a:r>
            <a:r>
              <a:rPr sz="1200" i="1" dirty="0">
                <a:latin typeface="Calibri"/>
                <a:cs typeface="Calibri"/>
              </a:rPr>
              <a:t> </a:t>
            </a:r>
            <a:r>
              <a:rPr sz="1200" i="1" spc="-5" dirty="0">
                <a:latin typeface="Calibri"/>
                <a:cs typeface="Calibri"/>
              </a:rPr>
              <a:t>(наличие</a:t>
            </a:r>
            <a:r>
              <a:rPr sz="1200" i="1" spc="25" dirty="0">
                <a:latin typeface="Calibri"/>
                <a:cs typeface="Calibri"/>
              </a:rPr>
              <a:t> </a:t>
            </a:r>
            <a:r>
              <a:rPr sz="1200" i="1" spc="-5" dirty="0">
                <a:latin typeface="Calibri"/>
                <a:cs typeface="Calibri"/>
              </a:rPr>
              <a:t>free-float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spc="-5" dirty="0">
                <a:latin typeface="Calibri"/>
                <a:cs typeface="Calibri"/>
              </a:rPr>
              <a:t>и/или</a:t>
            </a:r>
            <a:r>
              <a:rPr sz="1200" i="1" spc="-10" dirty="0">
                <a:latin typeface="Calibri"/>
                <a:cs typeface="Calibri"/>
              </a:rPr>
              <a:t> вхождение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в</a:t>
            </a:r>
            <a:r>
              <a:rPr sz="1200" i="1" spc="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1</a:t>
            </a:r>
            <a:r>
              <a:rPr sz="1200" i="1" spc="10" dirty="0">
                <a:latin typeface="Calibri"/>
                <a:cs typeface="Calibri"/>
              </a:rPr>
              <a:t> </a:t>
            </a:r>
            <a:r>
              <a:rPr sz="1200" i="1" spc="-5" dirty="0">
                <a:latin typeface="Calibri"/>
                <a:cs typeface="Calibri"/>
              </a:rPr>
              <a:t>уровень</a:t>
            </a:r>
            <a:endParaRPr sz="1200" dirty="0">
              <a:latin typeface="Calibri"/>
              <a:cs typeface="Calibri"/>
            </a:endParaRPr>
          </a:p>
          <a:p>
            <a:pPr marL="377825">
              <a:lnSpc>
                <a:spcPts val="1295"/>
              </a:lnSpc>
            </a:pPr>
            <a:r>
              <a:rPr sz="1200" i="1" spc="-5" dirty="0">
                <a:latin typeface="Calibri"/>
                <a:cs typeface="Calibri"/>
              </a:rPr>
              <a:t>листинга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на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5" dirty="0">
                <a:latin typeface="Calibri"/>
                <a:cs typeface="Calibri"/>
              </a:rPr>
              <a:t>Московской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spc="-5" dirty="0">
                <a:latin typeface="Calibri"/>
                <a:cs typeface="Calibri"/>
              </a:rPr>
              <a:t>Бирже);</a:t>
            </a:r>
            <a:endParaRPr sz="1200" dirty="0">
              <a:latin typeface="Calibri"/>
              <a:cs typeface="Calibri"/>
            </a:endParaRPr>
          </a:p>
          <a:p>
            <a:pPr marL="377825" indent="-287020">
              <a:lnSpc>
                <a:spcPts val="1370"/>
              </a:lnSpc>
              <a:buFont typeface="Tahoma"/>
              <a:buChar char="•"/>
              <a:tabLst>
                <a:tab pos="377825" algn="l"/>
                <a:tab pos="378460" algn="l"/>
              </a:tabLst>
            </a:pPr>
            <a:r>
              <a:rPr sz="1200" i="1" spc="-5" dirty="0">
                <a:latin typeface="Calibri"/>
                <a:cs typeface="Calibri"/>
              </a:rPr>
              <a:t>практики</a:t>
            </a:r>
            <a:r>
              <a:rPr sz="1200" i="1" spc="15" dirty="0">
                <a:latin typeface="Calibri"/>
                <a:cs typeface="Calibri"/>
              </a:rPr>
              <a:t> </a:t>
            </a:r>
            <a:r>
              <a:rPr sz="1200" i="1" spc="-5" dirty="0">
                <a:latin typeface="Calibri"/>
                <a:cs typeface="Calibri"/>
              </a:rPr>
              <a:t>компаний</a:t>
            </a:r>
            <a:r>
              <a:rPr sz="1200" i="1" spc="5" dirty="0">
                <a:latin typeface="Calibri"/>
                <a:cs typeface="Calibri"/>
              </a:rPr>
              <a:t> </a:t>
            </a:r>
            <a:r>
              <a:rPr sz="1200" i="1" spc="-5" dirty="0">
                <a:latin typeface="Calibri"/>
                <a:cs typeface="Calibri"/>
              </a:rPr>
              <a:t>раскрытия</a:t>
            </a:r>
            <a:r>
              <a:rPr sz="1200" i="1" spc="10" dirty="0">
                <a:latin typeface="Calibri"/>
                <a:cs typeface="Calibri"/>
              </a:rPr>
              <a:t> </a:t>
            </a:r>
            <a:r>
              <a:rPr sz="1200" i="1" spc="-5" dirty="0">
                <a:latin typeface="Calibri"/>
                <a:cs typeface="Calibri"/>
              </a:rPr>
              <a:t>информации</a:t>
            </a:r>
            <a:r>
              <a:rPr sz="1200" i="1" spc="1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в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spc="-10" dirty="0">
                <a:latin typeface="Calibri"/>
                <a:cs typeface="Calibri"/>
              </a:rPr>
              <a:t>области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spc="-10" dirty="0">
                <a:latin typeface="Calibri"/>
                <a:cs typeface="Calibri"/>
              </a:rPr>
              <a:t>ЦУР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spc="-10" dirty="0">
                <a:latin typeface="Calibri"/>
                <a:cs typeface="Calibri"/>
              </a:rPr>
              <a:t>ООН.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5" dirty="0"/>
              <a:t>Рейтинг</a:t>
            </a:r>
            <a:r>
              <a:rPr spc="-35" dirty="0"/>
              <a:t> </a:t>
            </a:r>
            <a:r>
              <a:rPr spc="-10" dirty="0"/>
              <a:t>ЦУР</a:t>
            </a:r>
            <a:r>
              <a:rPr spc="-25" dirty="0"/>
              <a:t> </a:t>
            </a:r>
            <a:r>
              <a:rPr dirty="0"/>
              <a:t>2021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1632945" y="6465214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49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259067" y="1816607"/>
            <a:ext cx="5489575" cy="1766570"/>
          </a:xfrm>
          <a:prstGeom prst="rect">
            <a:avLst/>
          </a:prstGeom>
          <a:solidFill>
            <a:srgbClr val="7E7E7E"/>
          </a:solidFill>
        </p:spPr>
        <p:txBody>
          <a:bodyPr vert="horz" wrap="square" lIns="0" tIns="18415" rIns="0" bIns="0" rtlCol="0">
            <a:spAutoFit/>
          </a:bodyPr>
          <a:lstStyle/>
          <a:p>
            <a:pPr marL="91440" marR="1214120">
              <a:lnSpc>
                <a:spcPct val="100000"/>
              </a:lnSpc>
              <a:spcBef>
                <a:spcPts val="14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Оценка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проводится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на основе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публичного раскрытия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1400" spc="-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корпоративной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отчетности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Компании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делятся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категории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высокий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уровень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средний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уровень</a:t>
            </a:r>
            <a:endParaRPr sz="1400">
              <a:latin typeface="Calibri"/>
              <a:cs typeface="Calibri"/>
            </a:endParaRPr>
          </a:p>
          <a:p>
            <a:pPr marL="91440" marR="3025775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С –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умеренно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средний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уровень </a:t>
            </a:r>
            <a:r>
              <a:rPr sz="1400" spc="-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базовый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уровень</a:t>
            </a:r>
            <a:endParaRPr sz="1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870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 noChangeArrowheads="1"/>
          </p:cNvSpPr>
          <p:nvPr/>
        </p:nvSpPr>
        <p:spPr bwMode="auto">
          <a:xfrm>
            <a:off x="-69852" y="1"/>
            <a:ext cx="12769851" cy="684741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400">
              <a:solidFill>
                <a:schemeClr val="tx1"/>
              </a:solidFill>
            </a:endParaRPr>
          </a:p>
        </p:txBody>
      </p:sp>
      <p:sp>
        <p:nvSpPr>
          <p:cNvPr id="6147" name="object 3"/>
          <p:cNvSpPr>
            <a:spLocks noChangeArrowheads="1"/>
          </p:cNvSpPr>
          <p:nvPr/>
        </p:nvSpPr>
        <p:spPr bwMode="auto">
          <a:xfrm>
            <a:off x="11097685" y="768352"/>
            <a:ext cx="1094316" cy="577849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400">
              <a:solidFill>
                <a:schemeClr val="tx1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508" y="220589"/>
            <a:ext cx="11905323" cy="348642"/>
          </a:xfrm>
        </p:spPr>
        <p:txBody>
          <a:bodyPr wrap="square" lIns="0" tIns="16086" rIns="0" bIns="0">
            <a:spAutoFit/>
          </a:bodyPr>
          <a:lstStyle/>
          <a:p>
            <a:pPr>
              <a:spcBef>
                <a:spcPts val="127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spc="-7" dirty="0" smtClean="0">
                <a:solidFill>
                  <a:srgbClr val="002060"/>
                </a:solidFill>
              </a:rPr>
              <a:t>                                      Инструменты </a:t>
            </a:r>
            <a:r>
              <a:rPr lang="ru-RU" sz="2400" b="1" spc="-7" dirty="0">
                <a:solidFill>
                  <a:srgbClr val="002060"/>
                </a:solidFill>
              </a:rPr>
              <a:t>независимой оценки  деятельности</a:t>
            </a:r>
            <a:r>
              <a:rPr lang="ru-RU" sz="2400" b="1" spc="-47" dirty="0">
                <a:solidFill>
                  <a:srgbClr val="002060"/>
                </a:solidFill>
              </a:rPr>
              <a:t> </a:t>
            </a:r>
            <a:r>
              <a:rPr lang="ru-RU" sz="2400" b="1" spc="-7" dirty="0">
                <a:solidFill>
                  <a:srgbClr val="002060"/>
                </a:solidFill>
              </a:rPr>
              <a:t>компаний</a:t>
            </a:r>
            <a:endParaRPr sz="2400" b="1" dirty="0"/>
          </a:p>
        </p:txBody>
      </p:sp>
      <p:sp>
        <p:nvSpPr>
          <p:cNvPr id="6149" name="object 5"/>
          <p:cNvSpPr txBox="1">
            <a:spLocks noChangeArrowheads="1"/>
          </p:cNvSpPr>
          <p:nvPr/>
        </p:nvSpPr>
        <p:spPr bwMode="auto">
          <a:xfrm>
            <a:off x="-69851" y="784434"/>
            <a:ext cx="12617752" cy="299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086" rIns="0" bIns="0">
            <a:spAutoFit/>
          </a:bodyPr>
          <a:lstStyle>
            <a:lvl1pPr marL="12700" eaLnBrk="0" hangingPunct="0">
              <a:tabLst>
                <a:tab pos="34369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34369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34369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34369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34369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369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369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369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369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133"/>
              </a:spcBef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rebuchet MS" pitchFamily="34" charset="0"/>
              </a:rPr>
              <a:t>Различные информационные платформы, рейтинговые агентства включают ESG  показатели в свою аналитику</a:t>
            </a:r>
            <a:r>
              <a:rPr lang="en-US" altLang="ru-RU" b="1" dirty="0" smtClean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  <a:latin typeface="Trebuchet MS" pitchFamily="34" charset="0"/>
              </a:rPr>
              <a:t>(</a:t>
            </a:r>
            <a:r>
              <a:rPr lang="ru-RU" altLang="ru-RU" b="1" dirty="0" err="1" smtClean="0">
                <a:solidFill>
                  <a:srgbClr val="002060"/>
                </a:solidFill>
                <a:latin typeface="Trebuchet MS" pitchFamily="34" charset="0"/>
              </a:rPr>
              <a:t>Bloomberg</a:t>
            </a:r>
            <a:r>
              <a:rPr lang="ru-RU" altLang="ru-RU" b="1" dirty="0" smtClean="0">
                <a:solidFill>
                  <a:srgbClr val="002060"/>
                </a:solidFill>
                <a:latin typeface="Trebuchet MS" pitchFamily="34" charset="0"/>
              </a:rPr>
              <a:t>, </a:t>
            </a:r>
            <a:r>
              <a:rPr lang="en-US" altLang="ru-RU" b="1" dirty="0" smtClean="0">
                <a:solidFill>
                  <a:srgbClr val="002060"/>
                </a:solidFill>
                <a:latin typeface="Trebuchet MS" pitchFamily="34" charset="0"/>
              </a:rPr>
              <a:t>R</a:t>
            </a:r>
            <a:r>
              <a:rPr lang="ru-RU" altLang="ru-RU" b="1" dirty="0" err="1" smtClean="0">
                <a:solidFill>
                  <a:srgbClr val="002060"/>
                </a:solidFill>
                <a:latin typeface="Trebuchet MS" pitchFamily="34" charset="0"/>
              </a:rPr>
              <a:t>euters</a:t>
            </a:r>
            <a:r>
              <a:rPr lang="ru-RU" altLang="ru-RU" b="1" dirty="0" smtClean="0">
                <a:solidFill>
                  <a:srgbClr val="002060"/>
                </a:solidFill>
                <a:latin typeface="Trebuchet MS" pitchFamily="34" charset="0"/>
              </a:rPr>
              <a:t>,</a:t>
            </a:r>
            <a:r>
              <a:rPr lang="en-US" altLang="ru-RU" b="1" dirty="0" smtClean="0">
                <a:solidFill>
                  <a:srgbClr val="002060"/>
                </a:solidFill>
                <a:latin typeface="Trebuchet MS" pitchFamily="34" charset="0"/>
              </a:rPr>
              <a:t> MSCI, </a:t>
            </a:r>
            <a:r>
              <a:rPr lang="en-US" b="1" dirty="0" err="1" smtClean="0"/>
              <a:t>Sustainalytics</a:t>
            </a:r>
            <a:r>
              <a:rPr lang="en-US" altLang="ru-RU" b="1" dirty="0" smtClean="0">
                <a:solidFill>
                  <a:srgbClr val="002060"/>
                </a:solidFill>
                <a:latin typeface="Trebuchet MS" pitchFamily="34" charset="0"/>
              </a:rPr>
              <a:t>,</a:t>
            </a:r>
            <a:r>
              <a:rPr lang="ru-RU" altLang="ru-RU" b="1" dirty="0" smtClean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en-US" altLang="ru-RU" b="1" dirty="0" err="1" smtClean="0">
                <a:solidFill>
                  <a:srgbClr val="002060"/>
                </a:solidFill>
                <a:latin typeface="Trebuchet MS" pitchFamily="34" charset="0"/>
              </a:rPr>
              <a:t>ets</a:t>
            </a:r>
            <a:r>
              <a:rPr lang="ru-RU" altLang="ru-RU" b="1" dirty="0" smtClean="0">
                <a:solidFill>
                  <a:srgbClr val="002060"/>
                </a:solidFill>
                <a:latin typeface="Trebuchet MS" pitchFamily="34" charset="0"/>
              </a:rPr>
              <a:t>).</a:t>
            </a:r>
          </a:p>
          <a:p>
            <a:pPr eaLnBrk="1" hangingPunct="1">
              <a:spcBef>
                <a:spcPts val="133"/>
              </a:spcBef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ru-RU" altLang="ru-RU" sz="2000" b="1" dirty="0" smtClean="0">
                <a:solidFill>
                  <a:srgbClr val="C00000"/>
                </a:solidFill>
                <a:latin typeface="Trebuchet MS" pitchFamily="34" charset="0"/>
              </a:rPr>
              <a:t>О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ценки ESG показателей в</a:t>
            </a:r>
            <a:r>
              <a:rPr lang="ru-RU" altLang="ru-RU" sz="2000" b="1" dirty="0">
                <a:solidFill>
                  <a:srgbClr val="C00000"/>
                </a:solidFill>
              </a:rPr>
              <a:t> 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 мире:</a:t>
            </a:r>
            <a:endParaRPr lang="en-US" altLang="ru-RU" sz="2000" b="1" dirty="0" smtClean="0">
              <a:solidFill>
                <a:srgbClr val="C00000"/>
              </a:solidFill>
              <a:latin typeface="Trebuchet MS" pitchFamily="34" charset="0"/>
            </a:endParaRPr>
          </a:p>
          <a:p>
            <a:pPr eaLnBrk="1" hangingPunct="1">
              <a:spcBef>
                <a:spcPts val="133"/>
              </a:spcBef>
              <a:defRPr/>
            </a:pPr>
            <a:r>
              <a:rPr lang="ru-RU" altLang="ru-RU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база данных по </a:t>
            </a:r>
            <a:r>
              <a:rPr lang="ru-RU" altLang="ru-RU" sz="2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</a:t>
            </a:r>
            <a:r>
              <a:rPr lang="en-US" altLang="ru-RU" sz="2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(ESG)</a:t>
            </a:r>
            <a:r>
              <a:rPr lang="ru-RU" altLang="ru-RU" sz="2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altLang="ru-RU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индексы/рейтинги УР/</a:t>
            </a:r>
            <a:r>
              <a:rPr lang="en-US" altLang="ru-RU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</a:t>
            </a:r>
            <a:r>
              <a:rPr lang="ru-RU" altLang="ru-RU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ru-RU" sz="2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altLang="ru-RU" sz="2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более</a:t>
            </a:r>
            <a:r>
              <a:rPr lang="ru-RU" altLang="ru-RU" sz="2100" b="1" dirty="0" smtClean="0">
                <a:solidFill>
                  <a:srgbClr val="002060"/>
                </a:solidFill>
                <a:latin typeface="Trebuchet MS" pitchFamily="34" charset="0"/>
              </a:rPr>
              <a:t> 650 </a:t>
            </a:r>
            <a:endParaRPr lang="en-US" altLang="ru-RU" sz="2100" b="1" dirty="0" smtClean="0">
              <a:solidFill>
                <a:srgbClr val="002060"/>
              </a:solidFill>
              <a:latin typeface="Trebuchet MS" pitchFamily="34" charset="0"/>
            </a:endParaRPr>
          </a:p>
          <a:p>
            <a:pPr eaLnBrk="1" hangingPunct="1">
              <a:spcBef>
                <a:spcPts val="133"/>
              </a:spcBef>
              <a:defRPr/>
            </a:pPr>
            <a:r>
              <a:rPr lang="en-US" altLang="ru-RU" sz="2100" b="1" i="1" dirty="0">
                <a:solidFill>
                  <a:srgbClr val="002060"/>
                </a:solidFill>
                <a:latin typeface="Trebuchet MS" pitchFamily="34" charset="0"/>
                <a:cs typeface="Arial" panose="020B0604020202020204" pitchFamily="34" charset="0"/>
              </a:rPr>
              <a:t> </a:t>
            </a:r>
            <a:r>
              <a:rPr lang="en-US" altLang="ru-RU" sz="2100" b="1" i="1" dirty="0" smtClean="0">
                <a:solidFill>
                  <a:srgbClr val="002060"/>
                </a:solidFill>
                <a:latin typeface="Trebuchet MS" pitchFamily="34" charset="0"/>
                <a:cs typeface="Arial" panose="020B0604020202020204" pitchFamily="34" charset="0"/>
              </a:rPr>
              <a:t>    </a:t>
            </a:r>
            <a:r>
              <a:rPr lang="ru-RU" altLang="ru-RU" sz="21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altLang="ru-RU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100" i="1" dirty="0" err="1">
                <a:latin typeface="Arial" panose="020B0604020202020204" pitchFamily="34" charset="0"/>
                <a:cs typeface="Arial" panose="020B0604020202020204" pitchFamily="34" charset="0"/>
              </a:rPr>
              <a:t>Reporting</a:t>
            </a:r>
            <a:r>
              <a:rPr lang="ru-RU" altLang="ru-RU" sz="2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100" i="1" dirty="0" err="1">
                <a:latin typeface="Arial" panose="020B0604020202020204" pitchFamily="34" charset="0"/>
                <a:cs typeface="Arial" panose="020B0604020202020204" pitchFamily="34" charset="0"/>
              </a:rPr>
              <a:t>Exchange</a:t>
            </a:r>
            <a:r>
              <a:rPr lang="ru-RU" altLang="ru-RU" sz="2100" i="1" dirty="0"/>
              <a:t>   </a:t>
            </a:r>
            <a:r>
              <a:rPr lang="ru-RU" altLang="ru-RU" sz="2100" i="1" dirty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en-US" altLang="ru-RU" sz="2100" i="1" dirty="0">
                <a:solidFill>
                  <a:schemeClr val="accent4">
                    <a:lumMod val="50000"/>
                  </a:schemeClr>
                </a:solidFill>
                <a:hlinkClick r:id="rId5"/>
              </a:rPr>
              <a:t>https://www.reportingexchange.com/</a:t>
            </a:r>
            <a:r>
              <a:rPr lang="ru-RU" altLang="ru-RU" sz="2100" i="1" dirty="0" smtClean="0">
                <a:solidFill>
                  <a:schemeClr val="accent4">
                    <a:lumMod val="50000"/>
                  </a:schemeClr>
                </a:solidFill>
              </a:rPr>
              <a:t>) </a:t>
            </a:r>
            <a:endParaRPr lang="ru-RU" altLang="ru-RU" sz="2100" b="1" i="1" dirty="0">
              <a:solidFill>
                <a:schemeClr val="accent4">
                  <a:lumMod val="50000"/>
                </a:schemeClr>
              </a:solidFill>
              <a:latin typeface="Trebuchet MS" pitchFamily="34" charset="0"/>
            </a:endParaRPr>
          </a:p>
          <a:p>
            <a:pPr eaLnBrk="1" hangingPunct="1">
              <a:spcBef>
                <a:spcPts val="133"/>
              </a:spcBef>
              <a:defRPr/>
            </a:pPr>
            <a:endParaRPr lang="ru-RU" altLang="ru-RU" sz="2100" b="1" i="1" dirty="0">
              <a:solidFill>
                <a:srgbClr val="191D34"/>
              </a:solidFill>
            </a:endParaRPr>
          </a:p>
          <a:p>
            <a:pPr eaLnBrk="1" hangingPunct="1">
              <a:spcBef>
                <a:spcPts val="133"/>
              </a:spcBef>
              <a:defRPr/>
            </a:pPr>
            <a:r>
              <a:rPr lang="ru-RU" altLang="ru-RU" sz="2100" b="1" i="1" dirty="0">
                <a:solidFill>
                  <a:srgbClr val="191D34"/>
                </a:solidFill>
              </a:rPr>
              <a:t>            Примеры </a:t>
            </a:r>
            <a:r>
              <a:rPr lang="en-US" altLang="ru-RU" sz="2100" b="1" i="1" dirty="0" smtClean="0">
                <a:solidFill>
                  <a:srgbClr val="191D34"/>
                </a:solidFill>
              </a:rPr>
              <a:t>ESG-</a:t>
            </a:r>
            <a:r>
              <a:rPr lang="ru-RU" altLang="ru-RU" sz="2100" b="1" i="1" dirty="0" smtClean="0">
                <a:solidFill>
                  <a:srgbClr val="191D34"/>
                </a:solidFill>
              </a:rPr>
              <a:t> </a:t>
            </a:r>
            <a:r>
              <a:rPr lang="ru-RU" altLang="ru-RU" sz="2100" b="1" i="1" dirty="0">
                <a:solidFill>
                  <a:srgbClr val="191D34"/>
                </a:solidFill>
              </a:rPr>
              <a:t>инструментов независимой оценки компаний в </a:t>
            </a:r>
            <a:r>
              <a:rPr lang="ru-RU" altLang="ru-RU" sz="2100" b="1" dirty="0">
                <a:solidFill>
                  <a:srgbClr val="002060"/>
                </a:solidFill>
              </a:rPr>
              <a:t>России</a:t>
            </a:r>
            <a:r>
              <a:rPr lang="ru-RU" altLang="ru-RU" sz="2100" dirty="0">
                <a:solidFill>
                  <a:schemeClr val="tx2"/>
                </a:solidFill>
              </a:rPr>
              <a:t>:</a:t>
            </a:r>
          </a:p>
          <a:p>
            <a:pPr eaLnBrk="1" hangingPunct="1">
              <a:spcBef>
                <a:spcPts val="133"/>
              </a:spcBef>
              <a:defRPr/>
            </a:pPr>
            <a:endParaRPr lang="ru-RU" altLang="ru-RU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33"/>
              </a:spcBef>
              <a:defRPr/>
            </a:pPr>
            <a:r>
              <a:rPr lang="ru-RU" altLang="ru-RU" sz="2700" dirty="0">
                <a:latin typeface="Trebuchet MS" pitchFamily="34" charset="0"/>
              </a:rPr>
              <a:t>   </a:t>
            </a:r>
          </a:p>
        </p:txBody>
      </p:sp>
      <p:sp>
        <p:nvSpPr>
          <p:cNvPr id="6150" name="object 6"/>
          <p:cNvSpPr txBox="1">
            <a:spLocks noChangeArrowheads="1"/>
          </p:cNvSpPr>
          <p:nvPr/>
        </p:nvSpPr>
        <p:spPr bwMode="auto">
          <a:xfrm>
            <a:off x="285751" y="3477685"/>
            <a:ext cx="12185650" cy="103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086" rIns="0" bIns="0">
            <a:spAutoFit/>
          </a:bodyPr>
          <a:lstStyle>
            <a:lvl1pPr marL="127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133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100" dirty="0">
                <a:solidFill>
                  <a:schemeClr val="tx1"/>
                </a:solidFill>
              </a:rPr>
              <a:t>				</a:t>
            </a:r>
            <a:r>
              <a:rPr lang="ru-RU" altLang="ru-RU" sz="1900" dirty="0">
                <a:solidFill>
                  <a:schemeClr val="tx1"/>
                </a:solidFill>
              </a:rPr>
              <a:t>			        		</a:t>
            </a:r>
            <a:r>
              <a:rPr lang="ru-RU" altLang="ru-RU" sz="1900" i="1" dirty="0">
                <a:solidFill>
                  <a:srgbClr val="002060"/>
                </a:solidFill>
                <a:latin typeface="Trebuchet MS" pitchFamily="34" charset="0"/>
              </a:rPr>
              <a:t>		      </a:t>
            </a:r>
            <a:r>
              <a:rPr lang="ru-RU" altLang="ru-RU" sz="1900" dirty="0">
                <a:solidFill>
                  <a:schemeClr val="tx1"/>
                </a:solidFill>
              </a:rPr>
              <a:t>	</a:t>
            </a:r>
            <a:endParaRPr lang="ru-RU" altLang="ru-RU" sz="1200" dirty="0">
              <a:solidFill>
                <a:schemeClr val="tx1"/>
              </a:solidFill>
              <a:latin typeface="Trebuchet MS" pitchFamily="34" charset="0"/>
            </a:endParaRPr>
          </a:p>
          <a:p>
            <a:pPr eaLnBrk="1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1900" dirty="0">
                <a:solidFill>
                  <a:schemeClr val="tx1"/>
                </a:solidFill>
              </a:rPr>
              <a:t> </a:t>
            </a:r>
            <a:endParaRPr lang="ru-RU" altLang="ru-RU" sz="1300" dirty="0">
              <a:solidFill>
                <a:schemeClr val="tx1"/>
              </a:solidFill>
            </a:endParaRPr>
          </a:p>
          <a:p>
            <a:pPr eaLnBrk="1" hangingPunct="1">
              <a:spcBef>
                <a:spcPts val="133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1300" dirty="0">
                <a:solidFill>
                  <a:schemeClr val="tx1"/>
                </a:solidFill>
              </a:rPr>
              <a:t>                                		</a:t>
            </a:r>
            <a:endParaRPr lang="ru-RU" altLang="ru-RU" sz="1200" b="1" dirty="0">
              <a:solidFill>
                <a:srgbClr val="34AC8B"/>
              </a:solidFill>
            </a:endParaRPr>
          </a:p>
        </p:txBody>
      </p:sp>
      <p:sp>
        <p:nvSpPr>
          <p:cNvPr id="6151" name="object 40"/>
          <p:cNvSpPr>
            <a:spLocks noChangeArrowheads="1"/>
          </p:cNvSpPr>
          <p:nvPr/>
        </p:nvSpPr>
        <p:spPr bwMode="auto">
          <a:xfrm>
            <a:off x="1064064" y="3692527"/>
            <a:ext cx="865716" cy="865716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400">
              <a:solidFill>
                <a:schemeClr val="tx1"/>
              </a:solidFill>
            </a:endParaRPr>
          </a:p>
        </p:txBody>
      </p:sp>
      <p:sp>
        <p:nvSpPr>
          <p:cNvPr id="6152" name="object 41"/>
          <p:cNvSpPr>
            <a:spLocks noChangeArrowheads="1"/>
          </p:cNvSpPr>
          <p:nvPr/>
        </p:nvSpPr>
        <p:spPr bwMode="auto">
          <a:xfrm>
            <a:off x="9698567" y="3722408"/>
            <a:ext cx="874184" cy="6477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>
                <a:solidFill>
                  <a:schemeClr val="tx1"/>
                </a:solidFill>
              </a:rPr>
              <a:t> в </a:t>
            </a:r>
          </a:p>
        </p:txBody>
      </p:sp>
      <p:sp>
        <p:nvSpPr>
          <p:cNvPr id="6153" name="object 42"/>
          <p:cNvSpPr>
            <a:spLocks noChangeArrowheads="1"/>
          </p:cNvSpPr>
          <p:nvPr/>
        </p:nvSpPr>
        <p:spPr bwMode="auto">
          <a:xfrm>
            <a:off x="5444068" y="3596536"/>
            <a:ext cx="941917" cy="920749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400">
              <a:solidFill>
                <a:schemeClr val="tx1"/>
              </a:solidFill>
            </a:endParaRPr>
          </a:p>
        </p:txBody>
      </p:sp>
      <p:sp>
        <p:nvSpPr>
          <p:cNvPr id="6154" name="object 42"/>
          <p:cNvSpPr>
            <a:spLocks noChangeArrowheads="1"/>
          </p:cNvSpPr>
          <p:nvPr/>
        </p:nvSpPr>
        <p:spPr bwMode="auto">
          <a:xfrm>
            <a:off x="6385985" y="5063067"/>
            <a:ext cx="673100" cy="654051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400">
              <a:solidFill>
                <a:schemeClr val="tx1"/>
              </a:solidFill>
            </a:endParaRPr>
          </a:p>
        </p:txBody>
      </p:sp>
      <p:pic>
        <p:nvPicPr>
          <p:cNvPr id="615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718" y="5302251"/>
            <a:ext cx="1729316" cy="30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527005"/>
              </p:ext>
            </p:extLst>
          </p:nvPr>
        </p:nvGraphicFramePr>
        <p:xfrm>
          <a:off x="-69851" y="3650803"/>
          <a:ext cx="12496799" cy="3703368"/>
        </p:xfrm>
        <a:graphic>
          <a:graphicData uri="http://schemas.openxmlformats.org/drawingml/2006/table">
            <a:tbl>
              <a:tblPr/>
              <a:tblGrid>
                <a:gridCol w="3303066"/>
                <a:gridCol w="4916448"/>
                <a:gridCol w="4277285"/>
              </a:tblGrid>
              <a:tr h="308022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20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16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14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12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12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12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12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12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23735D"/>
                        </a:solidFill>
                        <a:effectLst/>
                        <a:latin typeface="Trebuchet MS" pitchFamily="34" charset="0"/>
                        <a:cs typeface="Arial" charset="0"/>
                        <a:hlinkClick r:id="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23735D"/>
                        </a:solidFill>
                        <a:effectLst/>
                        <a:latin typeface="Trebuchet MS" pitchFamily="34" charset="0"/>
                        <a:cs typeface="Arial" charset="0"/>
                        <a:hlinkClick r:id="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  <a:hlinkClick r:id="rId10"/>
                        </a:rPr>
                        <a:t> 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  <a:hlinkClick r:id="rId10"/>
                        </a:rPr>
                        <a:t>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  <a:hlinkClick r:id="rId10"/>
                        </a:rPr>
                        <a:t>                      </a:t>
                      </a: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  <a:hlinkClick r:id="rId10"/>
                        </a:rPr>
                        <a:t>ЭРА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Эколого-энергетический рейтинг</a:t>
                      </a:r>
                      <a:endParaRPr kumimoji="0" lang="ru-RU" altLang="ru-RU" sz="13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rebuchet MS" pitchFamily="34" charset="0"/>
                        <a:cs typeface="Arial" charset="0"/>
                        <a:hlinkClick r:id="rId1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3735D"/>
                          </a:solidFill>
                          <a:effectLst/>
                          <a:latin typeface="Trebuchet MS" pitchFamily="34" charset="0"/>
                          <a:cs typeface="Arial" charset="0"/>
                          <a:hlinkClick r:id="rId10"/>
                        </a:rPr>
                        <a:t>http:</a:t>
                      </a:r>
                      <a:r>
                        <a:rPr kumimoji="0" lang="ru-RU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3735D"/>
                          </a:solidFill>
                          <a:effectLst/>
                          <a:latin typeface="Trebuchet MS" pitchFamily="34" charset="0"/>
                          <a:cs typeface="Arial" charset="0"/>
                          <a:hlinkClick r:id="rId10"/>
                        </a:rPr>
                        <a:t>//</a:t>
                      </a:r>
                      <a:r>
                        <a:rPr kumimoji="0" lang="ru-RU" altLang="ru-RU" sz="13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3735D"/>
                          </a:solidFill>
                          <a:effectLst/>
                          <a:latin typeface="Trebuchet MS" pitchFamily="34" charset="0"/>
                          <a:cs typeface="Arial" charset="0"/>
                          <a:hlinkClick r:id="rId10"/>
                        </a:rPr>
                        <a:t>interfax</a:t>
                      </a:r>
                      <a:r>
                        <a:rPr kumimoji="0" lang="ru-RU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3735D"/>
                          </a:solidFill>
                          <a:effectLst/>
                          <a:latin typeface="Trebuchet MS" pitchFamily="34" charset="0"/>
                          <a:cs typeface="Arial" charset="0"/>
                          <a:hlinkClick r:id="rId10"/>
                        </a:rPr>
                        <a:t>- </a:t>
                      </a:r>
                      <a:r>
                        <a:rPr kumimoji="0" lang="ru-RU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4AC8B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era.ru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4AC8B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121909" marR="121909" marT="60984" marB="6098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20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16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14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12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12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12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12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12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              </a:t>
                      </a:r>
                      <a:endParaRPr kumimoji="0" lang="en-US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  </a:t>
                      </a: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Индексы РСПП по устойчивому развитию</a:t>
                      </a: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: </a:t>
                      </a:r>
                      <a:r>
                        <a:rPr kumimoji="0" lang="en-US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ESG </a:t>
                      </a: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-Индексы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56C7AA"/>
                          </a:solidFill>
                          <a:effectLst/>
                          <a:latin typeface="Trebuchet MS" pitchFamily="34" charset="0"/>
                          <a:cs typeface="Arial" charset="0"/>
                          <a:hlinkClick r:id="rId11"/>
                        </a:rPr>
                        <a:t>http://рспп.рф/</a:t>
                      </a:r>
                      <a:r>
                        <a:rPr kumimoji="0" lang="en-US" altLang="ru-RU" sz="13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56C7AA"/>
                          </a:solidFill>
                          <a:effectLst/>
                          <a:latin typeface="Trebuchet MS" pitchFamily="34" charset="0"/>
                          <a:cs typeface="Arial" charset="0"/>
                          <a:hlinkClick r:id="rId11"/>
                        </a:rPr>
                        <a:t>activity/social/</a:t>
                      </a:r>
                      <a:endParaRPr kumimoji="0" lang="ru-RU" altLang="ru-RU" sz="1300" b="1" i="1" u="sng" strike="noStrike" cap="none" normalizeH="0" baseline="0" dirty="0" smtClean="0">
                        <a:ln>
                          <a:noFill/>
                        </a:ln>
                        <a:solidFill>
                          <a:srgbClr val="56C7AA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1306A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1306A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1306A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306A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Фо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ндовые индексы  устойчивого  развития </a:t>
                      </a: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</a:t>
                      </a:r>
                      <a:r>
                        <a:rPr kumimoji="0" lang="en-US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ESG</a:t>
                      </a: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-индексы</a:t>
                      </a: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):          </a:t>
                      </a: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4AC8B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            </a:t>
                      </a:r>
                      <a:r>
                        <a:rPr kumimoji="0" lang="en-US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4AC8B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rId12"/>
                        </a:rPr>
                        <a:t>https://www.moex.com/ru/index/MRRT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4AC8B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4AC8B"/>
                          </a:solidFill>
                          <a:effectLst/>
                          <a:latin typeface="Calibri" pitchFamily="34" charset="0"/>
                          <a:cs typeface="Arial" charset="0"/>
                          <a:hlinkClick r:id="rId13"/>
                        </a:rPr>
                        <a:t>https://www.moex.com/ru/index/MRSV</a:t>
                      </a: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4AC8B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121909" marR="121909" marT="60984" marB="6098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20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16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14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12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12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12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12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defRPr sz="1200">
                          <a:solidFill>
                            <a:srgbClr val="404040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Экологические рейтинги для нефтегазовых, </a:t>
                      </a:r>
                      <a:r>
                        <a:rPr kumimoji="0" lang="ru-RU" alt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горнометаллургических</a:t>
                      </a: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, энергетических  компаний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rebuchet MS" pitchFamily="34" charset="0"/>
                        <a:cs typeface="Arial" charset="0"/>
                        <a:hlinkClick r:id="rId14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  <a:cs typeface="Arial" charset="0"/>
                          <a:hlinkClick r:id="rId14"/>
                        </a:rPr>
                        <a:t>http://www.wwf.ru</a:t>
                      </a:r>
                      <a:r>
                        <a:rPr kumimoji="0" lang="en-US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   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R</a:t>
                      </a:r>
                      <a:r>
                        <a:rPr kumimoji="0" lang="ru-RU" altLang="ru-RU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____</a:t>
                      </a: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__________</a:t>
                      </a:r>
                      <a:endParaRPr kumimoji="0" lang="en-US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</a:t>
                      </a:r>
                      <a:r>
                        <a:rPr kumimoji="0" lang="en-US" altLang="ru-RU" sz="2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ESG</a:t>
                      </a:r>
                      <a:r>
                        <a:rPr kumimoji="0" lang="ru-RU" altLang="ru-RU" sz="2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- рейтинги, </a:t>
                      </a:r>
                      <a:r>
                        <a:rPr kumimoji="0" lang="ru-RU" altLang="ru-RU" sz="28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рэнкинги</a:t>
                      </a:r>
                      <a:r>
                        <a:rPr kumimoji="0" lang="ru-RU" altLang="ru-RU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                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</a:t>
                      </a: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RAEX</a:t>
                      </a: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Europe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  <a:endParaRPr kumimoji="0" lang="en-US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АКРА</a:t>
                      </a: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                    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НРА</a:t>
                      </a: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                                 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 </a:t>
                      </a:r>
                    </a:p>
                  </a:txBody>
                  <a:tcPr marL="121909" marR="121909" marT="60984" marB="6098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Стрелка вправо 2"/>
          <p:cNvSpPr/>
          <p:nvPr/>
        </p:nvSpPr>
        <p:spPr>
          <a:xfrm>
            <a:off x="5517391" y="1806578"/>
            <a:ext cx="469900" cy="61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flipV="1">
            <a:off x="9600989" y="1775886"/>
            <a:ext cx="472016" cy="61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ru-RU" dirty="0"/>
              <a:t>   </a:t>
            </a:r>
          </a:p>
        </p:txBody>
      </p:sp>
      <p:pic>
        <p:nvPicPr>
          <p:cNvPr id="15" name="Рисунок 14" descr="C:\Users\feokt\OneDrive\Документы\ПРЕЗЕНТАЦИИ\2021 Презентации\ESG индексы\nra-logo-ru-dlya-sotssetey-1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715" y="6301327"/>
            <a:ext cx="809625" cy="327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1" y="5962232"/>
            <a:ext cx="1365250" cy="195580"/>
          </a:xfrm>
          <a:prstGeom prst="rect">
            <a:avLst/>
          </a:prstGeom>
          <a:noFill/>
        </p:spPr>
      </p:pic>
      <p:pic>
        <p:nvPicPr>
          <p:cNvPr id="18" name="Рисунок 17" descr="C:\Users\feokt\OneDrive\Документы\ПРЕЗЕНТАЦИИ\2021 Презентации\ESG индексы\4110c749adbdcbb6a1d36ccb0f05ba72.jpg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079" y="6242494"/>
            <a:ext cx="676910" cy="37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 descr="Логотип РСПП / Разное / TopLogos.ru">
            <a:extLst>
              <a:ext uri="{FF2B5EF4-FFF2-40B4-BE49-F238E27FC236}">
                <a16:creationId xmlns="" xmlns:a16="http://schemas.microsoft.com/office/drawing/2014/main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78" y="1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C:\Users\feokt\OneDrive\Документы\ПРЕЗЕНТАЦИИ\2021 Презентации\ESG индексы\nra-logo-ru-dlya-sotssetey-1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714" y="6301327"/>
            <a:ext cx="809625" cy="327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93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ftr" sz="quarter" idx="4294967295"/>
          </p:nvPr>
        </p:nvSpPr>
        <p:spPr>
          <a:xfrm>
            <a:off x="444804" y="6465214"/>
            <a:ext cx="11715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5" dirty="0"/>
              <a:t>Рейтинг</a:t>
            </a:r>
            <a:r>
              <a:rPr spc="-35" dirty="0"/>
              <a:t> </a:t>
            </a:r>
            <a:r>
              <a:rPr spc="-10" dirty="0"/>
              <a:t>ЦУР</a:t>
            </a:r>
            <a:r>
              <a:rPr spc="-25" dirty="0"/>
              <a:t> </a:t>
            </a:r>
            <a:r>
              <a:rPr dirty="0"/>
              <a:t>2021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1632945" y="6465214"/>
            <a:ext cx="1536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50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869" y="148111"/>
            <a:ext cx="9784458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pc="-30" dirty="0" smtClean="0"/>
              <a:t>                         Рейтинг РСПП  по ЦУР-2021</a:t>
            </a:r>
            <a:br>
              <a:rPr lang="ru-RU" spc="-30" dirty="0" smtClean="0"/>
            </a:br>
            <a:r>
              <a:rPr spc="-30" dirty="0" smtClean="0"/>
              <a:t>РАСПРЕДЕЛЕНИЕ</a:t>
            </a:r>
            <a:r>
              <a:rPr spc="-70" dirty="0" smtClean="0"/>
              <a:t> </a:t>
            </a:r>
            <a:r>
              <a:rPr spc="-30" dirty="0"/>
              <a:t>КОМПАНИЙ</a:t>
            </a:r>
            <a:r>
              <a:rPr spc="-75" dirty="0"/>
              <a:t> </a:t>
            </a:r>
            <a:r>
              <a:rPr spc="-25" dirty="0"/>
              <a:t>ВЫБОРКИ</a:t>
            </a:r>
            <a:r>
              <a:rPr spc="-75" dirty="0"/>
              <a:t> </a:t>
            </a:r>
            <a:r>
              <a:rPr spc="-15" dirty="0"/>
              <a:t>ПО</a:t>
            </a:r>
            <a:r>
              <a:rPr spc="-45" dirty="0"/>
              <a:t> </a:t>
            </a:r>
            <a:r>
              <a:rPr spc="-25" dirty="0"/>
              <a:t>ШКАЛЕ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43483" y="1347216"/>
          <a:ext cx="11302363" cy="26814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6130"/>
                <a:gridCol w="3440429"/>
                <a:gridCol w="2258060"/>
                <a:gridCol w="2101215"/>
                <a:gridCol w="2716529"/>
              </a:tblGrid>
              <a:tr h="537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2600" b="1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B w="28575">
                      <a:solidFill>
                        <a:srgbClr val="BEBEBE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195580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Высокий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уровень</a:t>
                      </a:r>
                      <a:r>
                        <a:rPr sz="1200" spc="-15" dirty="0">
                          <a:latin typeface="Tahoma"/>
                          <a:cs typeface="Tahoma"/>
                        </a:rPr>
                        <a:t>.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81915" marB="0">
                    <a:lnB w="28575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5465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800" spc="-110" dirty="0">
                          <a:latin typeface="Tahoma"/>
                          <a:cs typeface="Tahoma"/>
                        </a:rPr>
                        <a:t>27&lt;=x&lt;=43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0175" marB="0">
                    <a:lnB w="28575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4010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800" spc="-45" dirty="0">
                          <a:latin typeface="Tahoma"/>
                          <a:cs typeface="Tahoma"/>
                        </a:rPr>
                        <a:t>4,7%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0175" marB="0">
                    <a:lnB w="28575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8525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800" spc="-35" dirty="0">
                          <a:latin typeface="Tahoma"/>
                          <a:cs typeface="Tahoma"/>
                        </a:rPr>
                        <a:t>18%</a:t>
                      </a:r>
                      <a:r>
                        <a:rPr sz="1800" spc="-35" dirty="0">
                          <a:solidFill>
                            <a:srgbClr val="00AF50"/>
                          </a:solidFill>
                          <a:latin typeface="Tahoma"/>
                          <a:cs typeface="Tahoma"/>
                        </a:rPr>
                        <a:t>▲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0175" marB="0">
                    <a:lnB w="28575">
                      <a:solidFill>
                        <a:srgbClr val="BEBEBE"/>
                      </a:solidFill>
                      <a:prstDash val="solid"/>
                    </a:lnB>
                  </a:tcPr>
                </a:tc>
              </a:tr>
              <a:tr h="5455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2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T w="28575">
                      <a:solidFill>
                        <a:srgbClr val="BEBEBE"/>
                      </a:solidFill>
                      <a:prstDash val="solid"/>
                    </a:lnT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19558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Средний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уровень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0" marB="0">
                    <a:lnT w="28575">
                      <a:solidFill>
                        <a:srgbClr val="BEBEBE"/>
                      </a:solidFill>
                      <a:prstDash val="solid"/>
                    </a:lnT>
                    <a:lnB w="28575">
                      <a:solidFill>
                        <a:srgbClr val="B4C6E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82930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800" spc="-90" dirty="0">
                          <a:latin typeface="Tahoma"/>
                          <a:cs typeface="Tahoma"/>
                        </a:rPr>
                        <a:t>19&lt;=x&lt;27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18110" marB="0">
                    <a:lnT w="28575">
                      <a:solidFill>
                        <a:srgbClr val="BEBEBE"/>
                      </a:solidFill>
                      <a:prstDash val="solid"/>
                    </a:lnT>
                    <a:lnB w="28575">
                      <a:solidFill>
                        <a:srgbClr val="B4C6E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4010" algn="ctr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800" spc="-35" dirty="0">
                          <a:latin typeface="Tahoma"/>
                          <a:cs typeface="Tahoma"/>
                        </a:rPr>
                        <a:t>32,6%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8430" marB="0">
                    <a:lnT w="28575">
                      <a:solidFill>
                        <a:srgbClr val="BEBEBE"/>
                      </a:solidFill>
                      <a:prstDash val="solid"/>
                    </a:lnT>
                    <a:lnB w="28575">
                      <a:solidFill>
                        <a:srgbClr val="B4C6E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8525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sz="1800" spc="-35" dirty="0">
                          <a:latin typeface="Tahoma"/>
                          <a:cs typeface="Tahoma"/>
                        </a:rPr>
                        <a:t>40%</a:t>
                      </a:r>
                      <a:r>
                        <a:rPr sz="1800" spc="-35" dirty="0">
                          <a:solidFill>
                            <a:srgbClr val="00AF50"/>
                          </a:solidFill>
                          <a:latin typeface="Tahoma"/>
                          <a:cs typeface="Tahoma"/>
                        </a:rPr>
                        <a:t>▲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47320" marB="0">
                    <a:lnT w="28575">
                      <a:solidFill>
                        <a:srgbClr val="BEBEBE"/>
                      </a:solidFill>
                      <a:prstDash val="solid"/>
                    </a:lnT>
                    <a:lnB w="28575">
                      <a:solidFill>
                        <a:srgbClr val="B4C6E7"/>
                      </a:solidFill>
                      <a:prstDash val="solid"/>
                    </a:lnB>
                  </a:tcPr>
                </a:tc>
              </a:tr>
              <a:tr h="5452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60960" marB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19558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Умеренно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средний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уровень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T w="28575">
                      <a:solidFill>
                        <a:srgbClr val="B4C6E7"/>
                      </a:solidFill>
                      <a:prstDash val="solid"/>
                    </a:lnT>
                    <a:lnB w="6350">
                      <a:solidFill>
                        <a:srgbClr val="8FAAD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835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800" spc="-105" dirty="0">
                          <a:latin typeface="Tahoma"/>
                          <a:cs typeface="Tahoma"/>
                        </a:rPr>
                        <a:t>9&lt;=x&lt;19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18745" marB="0">
                    <a:lnT w="28575">
                      <a:solidFill>
                        <a:srgbClr val="B4C6E7"/>
                      </a:solidFill>
                      <a:prstDash val="solid"/>
                    </a:lnT>
                    <a:lnB w="6350">
                      <a:solidFill>
                        <a:srgbClr val="8FAAD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4010"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800" spc="-35" dirty="0">
                          <a:latin typeface="Tahoma"/>
                          <a:cs typeface="Tahoma"/>
                        </a:rPr>
                        <a:t>46,5%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11760" marB="0">
                    <a:lnT w="28575">
                      <a:solidFill>
                        <a:srgbClr val="B4C6E7"/>
                      </a:solidFill>
                      <a:prstDash val="solid"/>
                    </a:lnT>
                    <a:lnB w="6350">
                      <a:solidFill>
                        <a:srgbClr val="8FAAD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8525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800" spc="-40" dirty="0">
                          <a:latin typeface="Tahoma"/>
                          <a:cs typeface="Tahoma"/>
                        </a:rPr>
                        <a:t>36%</a:t>
                      </a:r>
                      <a:r>
                        <a:rPr sz="1800" spc="-4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▼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20650" marB="0">
                    <a:lnT w="28575">
                      <a:solidFill>
                        <a:srgbClr val="B4C6E7"/>
                      </a:solidFill>
                      <a:prstDash val="solid"/>
                    </a:lnT>
                    <a:lnB w="6350">
                      <a:solidFill>
                        <a:srgbClr val="8FAADC"/>
                      </a:solidFill>
                      <a:prstDash val="solid"/>
                    </a:lnB>
                  </a:tcPr>
                </a:tc>
              </a:tr>
              <a:tr h="5311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2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9558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Базовый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уровень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T w="6350">
                      <a:solidFill>
                        <a:srgbClr val="8FAADC"/>
                      </a:solidFill>
                      <a:prstDash val="solid"/>
                    </a:lnT>
                    <a:lnB w="3175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5485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800" spc="-125" dirty="0">
                          <a:latin typeface="Tahoma"/>
                          <a:cs typeface="Tahoma"/>
                        </a:rPr>
                        <a:t>1&lt;=x&lt;9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93980" marB="0">
                    <a:lnT w="6350">
                      <a:solidFill>
                        <a:srgbClr val="8FAADC"/>
                      </a:solidFill>
                      <a:prstDash val="solid"/>
                    </a:lnT>
                    <a:lnB w="3175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464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800" spc="-75" dirty="0">
                          <a:latin typeface="Tahoma"/>
                          <a:cs typeface="Tahoma"/>
                        </a:rPr>
                        <a:t>7%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3985" marB="0">
                    <a:lnT w="6350">
                      <a:solidFill>
                        <a:srgbClr val="8FAADC"/>
                      </a:solidFill>
                      <a:prstDash val="solid"/>
                    </a:lnT>
                    <a:lnB w="3175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7890">
                        <a:lnSpc>
                          <a:spcPct val="100000"/>
                        </a:lnSpc>
                        <a:spcBef>
                          <a:spcPts val="1125"/>
                        </a:spcBef>
                        <a:tabLst>
                          <a:tab pos="1355090" algn="l"/>
                        </a:tabLst>
                      </a:pPr>
                      <a:r>
                        <a:rPr sz="1800" spc="-75" dirty="0">
                          <a:latin typeface="Tahoma"/>
                          <a:cs typeface="Tahoma"/>
                        </a:rPr>
                        <a:t>4%	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▼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42875" marB="0">
                    <a:lnT w="6350">
                      <a:solidFill>
                        <a:srgbClr val="8FAADC"/>
                      </a:solidFill>
                      <a:prstDash val="solid"/>
                    </a:lnT>
                    <a:lnB w="3175">
                      <a:solidFill>
                        <a:srgbClr val="4471C4"/>
                      </a:solidFill>
                      <a:prstDash val="solid"/>
                    </a:lnB>
                  </a:tcPr>
                </a:tc>
              </a:tr>
              <a:tr h="52235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2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64135" marB="0">
                    <a:solidFill>
                      <a:srgbClr val="585858"/>
                    </a:solidFill>
                  </a:tcPr>
                </a:tc>
                <a:tc>
                  <a:txBody>
                    <a:bodyPr/>
                    <a:lstStyle/>
                    <a:p>
                      <a:pPr marL="195580" marR="53784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В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раскрытии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компаний отсутствует </a:t>
                      </a:r>
                      <a:r>
                        <a:rPr sz="1200" b="1" spc="-3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информация</a:t>
                      </a:r>
                      <a:r>
                        <a:rPr sz="12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по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ЦУР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 ООН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700" marB="0">
                    <a:lnT w="3175">
                      <a:solidFill>
                        <a:srgbClr val="4471C4"/>
                      </a:solidFill>
                      <a:prstDash val="solid"/>
                    </a:lnT>
                    <a:lnB w="285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3815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800" dirty="0">
                          <a:latin typeface="Tahoma"/>
                          <a:cs typeface="Tahoma"/>
                        </a:rPr>
                        <a:t>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08585" marB="0">
                    <a:lnT w="3175">
                      <a:solidFill>
                        <a:srgbClr val="4471C4"/>
                      </a:solidFill>
                      <a:prstDash val="solid"/>
                    </a:lnT>
                    <a:lnB w="285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4010" algn="ctr">
                        <a:lnSpc>
                          <a:spcPct val="100000"/>
                        </a:lnSpc>
                        <a:spcBef>
                          <a:spcPts val="970"/>
                        </a:spcBef>
                      </a:pPr>
                      <a:r>
                        <a:rPr sz="1800" spc="-45" dirty="0">
                          <a:latin typeface="Tahoma"/>
                          <a:cs typeface="Tahoma"/>
                        </a:rPr>
                        <a:t>9,3%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23190" marB="0">
                    <a:lnT w="3175">
                      <a:solidFill>
                        <a:srgbClr val="4471C4"/>
                      </a:solidFill>
                      <a:prstDash val="solid"/>
                    </a:lnT>
                    <a:lnB w="285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7890">
                        <a:lnSpc>
                          <a:spcPct val="100000"/>
                        </a:lnSpc>
                        <a:spcBef>
                          <a:spcPts val="1040"/>
                        </a:spcBef>
                        <a:tabLst>
                          <a:tab pos="1355090" algn="l"/>
                        </a:tabLst>
                      </a:pPr>
                      <a:r>
                        <a:rPr sz="1800" spc="-75" dirty="0">
                          <a:latin typeface="Tahoma"/>
                          <a:cs typeface="Tahoma"/>
                        </a:rPr>
                        <a:t>2%	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Tahoma"/>
                          <a:cs typeface="Tahoma"/>
                        </a:rPr>
                        <a:t>▼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132080" marB="0">
                    <a:lnT w="3175">
                      <a:solidFill>
                        <a:srgbClr val="4471C4"/>
                      </a:solidFill>
                      <a:prstDash val="solid"/>
                    </a:lnT>
                    <a:lnB w="285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5462396" y="1010539"/>
            <a:ext cx="32397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79880" algn="l"/>
              </a:tabLst>
            </a:pPr>
            <a:r>
              <a:rPr sz="1200" b="1" dirty="0">
                <a:latin typeface="Arial"/>
                <a:cs typeface="Arial"/>
              </a:rPr>
              <a:t>Баллы	</a:t>
            </a:r>
            <a:r>
              <a:rPr sz="1800" b="1" spc="-7" baseline="4629" dirty="0">
                <a:latin typeface="Arial"/>
                <a:cs typeface="Arial"/>
              </a:rPr>
              <a:t>Доля</a:t>
            </a:r>
            <a:r>
              <a:rPr sz="1800" b="1" spc="-60" baseline="4629" dirty="0">
                <a:latin typeface="Arial"/>
                <a:cs typeface="Arial"/>
              </a:rPr>
              <a:t> </a:t>
            </a:r>
            <a:r>
              <a:rPr sz="1800" b="1" spc="-15" baseline="4629" dirty="0">
                <a:latin typeface="Arial"/>
                <a:cs typeface="Arial"/>
              </a:rPr>
              <a:t>компаний</a:t>
            </a:r>
            <a:r>
              <a:rPr sz="1800" b="1" spc="-30" baseline="4629" dirty="0">
                <a:latin typeface="Arial"/>
                <a:cs typeface="Arial"/>
              </a:rPr>
              <a:t> </a:t>
            </a:r>
            <a:r>
              <a:rPr sz="1800" b="1" baseline="4629" dirty="0">
                <a:latin typeface="Arial"/>
                <a:cs typeface="Arial"/>
              </a:rPr>
              <a:t>(2020)</a:t>
            </a:r>
            <a:endParaRPr sz="1800" baseline="4629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416033" y="992504"/>
            <a:ext cx="16725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Доля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компаний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(2021)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51876" y="4500371"/>
            <a:ext cx="3599815" cy="1693545"/>
          </a:xfrm>
          <a:prstGeom prst="rect">
            <a:avLst/>
          </a:prstGeom>
          <a:solidFill>
            <a:srgbClr val="D0CECE"/>
          </a:solidFill>
        </p:spPr>
        <p:txBody>
          <a:bodyPr vert="horz" wrap="square" lIns="0" tIns="15240" rIns="0" bIns="0" rtlCol="0">
            <a:spAutoFit/>
          </a:bodyPr>
          <a:lstStyle/>
          <a:p>
            <a:pPr marL="92075" algn="just">
              <a:lnSpc>
                <a:spcPct val="100000"/>
              </a:lnSpc>
              <a:spcBef>
                <a:spcPts val="120"/>
              </a:spcBef>
            </a:pPr>
            <a:r>
              <a:rPr sz="1200" b="1" spc="-5" dirty="0">
                <a:latin typeface="Calibri"/>
                <a:cs typeface="Calibri"/>
              </a:rPr>
              <a:t>Категория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A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(в</a:t>
            </a:r>
            <a:r>
              <a:rPr sz="1200" spc="-10" dirty="0">
                <a:latin typeface="Calibri"/>
                <a:cs typeface="Calibri"/>
              </a:rPr>
              <a:t> дополнение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к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указанному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и</a:t>
            </a:r>
            <a:r>
              <a:rPr sz="1200" spc="-5" dirty="0">
                <a:latin typeface="Calibri"/>
                <a:cs typeface="Calibri"/>
              </a:rPr>
              <a:t> С)</a:t>
            </a:r>
            <a:endParaRPr sz="1200">
              <a:latin typeface="Calibri"/>
              <a:cs typeface="Calibri"/>
            </a:endParaRPr>
          </a:p>
          <a:p>
            <a:pPr marL="274320" marR="113030" indent="-182880" algn="just">
              <a:lnSpc>
                <a:spcPct val="100000"/>
              </a:lnSpc>
              <a:buFont typeface="Tahoma"/>
              <a:buChar char="•"/>
              <a:tabLst>
                <a:tab pos="274955" algn="l"/>
              </a:tabLst>
            </a:pPr>
            <a:r>
              <a:rPr sz="1200" spc="-5" dirty="0">
                <a:latin typeface="Calibri"/>
                <a:cs typeface="Calibri"/>
              </a:rPr>
              <a:t>постановка </a:t>
            </a:r>
            <a:r>
              <a:rPr sz="1200" spc="-10" dirty="0">
                <a:latin typeface="Calibri"/>
                <a:cs typeface="Calibri"/>
              </a:rPr>
              <a:t>качественных/количественных </a:t>
            </a:r>
            <a:r>
              <a:rPr sz="1200" spc="-15" dirty="0">
                <a:latin typeface="Calibri"/>
                <a:cs typeface="Calibri"/>
              </a:rPr>
              <a:t>целей 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по </a:t>
            </a:r>
            <a:r>
              <a:rPr sz="1200" spc="-5" dirty="0">
                <a:latin typeface="Calibri"/>
                <a:cs typeface="Calibri"/>
              </a:rPr>
              <a:t>выполнению</a:t>
            </a:r>
            <a:r>
              <a:rPr sz="1200" dirty="0">
                <a:latin typeface="Calibri"/>
                <a:cs typeface="Calibri"/>
              </a:rPr>
              <a:t> всех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(или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почти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всех)</a:t>
            </a:r>
            <a:endParaRPr sz="1200">
              <a:latin typeface="Calibri"/>
              <a:cs typeface="Calibri"/>
            </a:endParaRPr>
          </a:p>
          <a:p>
            <a:pPr marL="274320" marR="204470" algn="just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приоритетных ЦУР (в большинстве случаев </a:t>
            </a:r>
            <a:r>
              <a:rPr sz="1200" dirty="0">
                <a:latin typeface="Calibri"/>
                <a:cs typeface="Calibri"/>
              </a:rPr>
              <a:t>при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постановке собственных </a:t>
            </a:r>
            <a:r>
              <a:rPr sz="1200" spc="-10" dirty="0">
                <a:latin typeface="Calibri"/>
                <a:cs typeface="Calibri"/>
              </a:rPr>
              <a:t>целей “спускаются” </a:t>
            </a:r>
            <a:r>
              <a:rPr sz="1200" spc="-5" dirty="0">
                <a:latin typeface="Calibri"/>
                <a:cs typeface="Calibri"/>
              </a:rPr>
              <a:t>до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уровня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конкретных </a:t>
            </a:r>
            <a:r>
              <a:rPr sz="1200" dirty="0">
                <a:latin typeface="Calibri"/>
                <a:cs typeface="Calibri"/>
              </a:rPr>
              <a:t>задач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ЦУР);</a:t>
            </a:r>
            <a:endParaRPr sz="1200">
              <a:latin typeface="Calibri"/>
              <a:cs typeface="Calibri"/>
            </a:endParaRPr>
          </a:p>
          <a:p>
            <a:pPr marL="274955" indent="-182880" algn="just">
              <a:lnSpc>
                <a:spcPct val="100000"/>
              </a:lnSpc>
              <a:spcBef>
                <a:spcPts val="5"/>
              </a:spcBef>
              <a:buFont typeface="Tahoma"/>
              <a:buChar char="•"/>
              <a:tabLst>
                <a:tab pos="274955" algn="l"/>
              </a:tabLst>
            </a:pPr>
            <a:r>
              <a:rPr sz="1200" spc="-5" dirty="0">
                <a:latin typeface="Calibri"/>
                <a:cs typeface="Calibri"/>
              </a:rPr>
              <a:t>раскрытие</a:t>
            </a:r>
            <a:r>
              <a:rPr sz="1200" spc="-10" dirty="0">
                <a:latin typeface="Calibri"/>
                <a:cs typeface="Calibri"/>
              </a:rPr>
              <a:t> показателей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достижения</a:t>
            </a:r>
            <a:endParaRPr sz="1200">
              <a:latin typeface="Calibri"/>
              <a:cs typeface="Calibri"/>
            </a:endParaRPr>
          </a:p>
          <a:p>
            <a:pPr marL="274320" marR="264160" algn="just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приоритетных ЦУР/задач ЦУР </a:t>
            </a:r>
            <a:r>
              <a:rPr sz="1200" dirty="0">
                <a:latin typeface="Calibri"/>
                <a:cs typeface="Calibri"/>
              </a:rPr>
              <a:t>в </a:t>
            </a:r>
            <a:r>
              <a:rPr sz="1200" spc="-5" dirty="0">
                <a:latin typeface="Calibri"/>
                <a:cs typeface="Calibri"/>
              </a:rPr>
              <a:t>соответствии </a:t>
            </a:r>
            <a:r>
              <a:rPr sz="1200" dirty="0">
                <a:latin typeface="Calibri"/>
                <a:cs typeface="Calibri"/>
              </a:rPr>
              <a:t>с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международными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признанными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стандартами.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09871" y="4500371"/>
            <a:ext cx="3599815" cy="1693545"/>
          </a:xfrm>
          <a:prstGeom prst="rect">
            <a:avLst/>
          </a:prstGeom>
          <a:solidFill>
            <a:srgbClr val="B4C6E7"/>
          </a:solidFill>
        </p:spPr>
        <p:txBody>
          <a:bodyPr vert="horz" wrap="square" lIns="0" tIns="4254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5"/>
              </a:spcBef>
            </a:pPr>
            <a:r>
              <a:rPr sz="1200" b="1" spc="10" dirty="0">
                <a:solidFill>
                  <a:srgbClr val="4471C4"/>
                </a:solidFill>
                <a:latin typeface="Arial"/>
                <a:cs typeface="Arial"/>
              </a:rPr>
              <a:t>К</a:t>
            </a:r>
            <a:r>
              <a:rPr sz="1200" b="1" dirty="0">
                <a:solidFill>
                  <a:srgbClr val="4471C4"/>
                </a:solidFill>
                <a:latin typeface="Arial"/>
                <a:cs typeface="Arial"/>
              </a:rPr>
              <a:t>а</a:t>
            </a:r>
            <a:r>
              <a:rPr sz="1200" b="1" spc="-15" dirty="0">
                <a:solidFill>
                  <a:srgbClr val="4471C4"/>
                </a:solidFill>
                <a:latin typeface="Arial"/>
                <a:cs typeface="Arial"/>
              </a:rPr>
              <a:t>т</a:t>
            </a:r>
            <a:r>
              <a:rPr sz="1200" b="1" dirty="0">
                <a:solidFill>
                  <a:srgbClr val="4471C4"/>
                </a:solidFill>
                <a:latin typeface="Arial"/>
                <a:cs typeface="Arial"/>
              </a:rPr>
              <a:t>е</a:t>
            </a:r>
            <a:r>
              <a:rPr sz="1200" b="1" spc="-10" dirty="0">
                <a:solidFill>
                  <a:srgbClr val="4471C4"/>
                </a:solidFill>
                <a:latin typeface="Arial"/>
                <a:cs typeface="Arial"/>
              </a:rPr>
              <a:t>г</a:t>
            </a:r>
            <a:r>
              <a:rPr sz="1200" b="1" dirty="0">
                <a:solidFill>
                  <a:srgbClr val="4471C4"/>
                </a:solidFill>
                <a:latin typeface="Arial"/>
                <a:cs typeface="Arial"/>
              </a:rPr>
              <a:t>ор</a:t>
            </a:r>
            <a:r>
              <a:rPr sz="1200" b="1" spc="-10" dirty="0">
                <a:solidFill>
                  <a:srgbClr val="4471C4"/>
                </a:solidFill>
                <a:latin typeface="Arial"/>
                <a:cs typeface="Arial"/>
              </a:rPr>
              <a:t>и</a:t>
            </a:r>
            <a:r>
              <a:rPr sz="1200" b="1" dirty="0">
                <a:solidFill>
                  <a:srgbClr val="4471C4"/>
                </a:solidFill>
                <a:latin typeface="Arial"/>
                <a:cs typeface="Arial"/>
              </a:rPr>
              <a:t>я</a:t>
            </a:r>
            <a:r>
              <a:rPr sz="1200" b="1" spc="5" dirty="0">
                <a:solidFill>
                  <a:srgbClr val="4471C4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4471C4"/>
                </a:solidFill>
                <a:latin typeface="Arial"/>
                <a:cs typeface="Arial"/>
              </a:rPr>
              <a:t>В </a:t>
            </a:r>
            <a:r>
              <a:rPr sz="1200" spc="-30" dirty="0">
                <a:solidFill>
                  <a:srgbClr val="4471C4"/>
                </a:solidFill>
                <a:latin typeface="Tahoma"/>
                <a:cs typeface="Tahoma"/>
              </a:rPr>
              <a:t>(в</a:t>
            </a:r>
            <a:r>
              <a:rPr sz="1200" spc="-35" dirty="0">
                <a:solidFill>
                  <a:srgbClr val="4471C4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4471C4"/>
                </a:solidFill>
                <a:latin typeface="Tahoma"/>
                <a:cs typeface="Tahoma"/>
              </a:rPr>
              <a:t>д</a:t>
            </a:r>
            <a:r>
              <a:rPr sz="1200" spc="15" dirty="0">
                <a:solidFill>
                  <a:srgbClr val="4471C4"/>
                </a:solidFill>
                <a:latin typeface="Tahoma"/>
                <a:cs typeface="Tahoma"/>
              </a:rPr>
              <a:t>о</a:t>
            </a:r>
            <a:r>
              <a:rPr sz="1200" spc="-10" dirty="0">
                <a:solidFill>
                  <a:srgbClr val="4471C4"/>
                </a:solidFill>
                <a:latin typeface="Tahoma"/>
                <a:cs typeface="Tahoma"/>
              </a:rPr>
              <a:t>п</a:t>
            </a:r>
            <a:r>
              <a:rPr sz="1200" spc="-35" dirty="0">
                <a:solidFill>
                  <a:srgbClr val="4471C4"/>
                </a:solidFill>
                <a:latin typeface="Tahoma"/>
                <a:cs typeface="Tahoma"/>
              </a:rPr>
              <a:t>о</a:t>
            </a:r>
            <a:r>
              <a:rPr sz="1200" spc="25" dirty="0">
                <a:solidFill>
                  <a:srgbClr val="4471C4"/>
                </a:solidFill>
                <a:latin typeface="Tahoma"/>
                <a:cs typeface="Tahoma"/>
              </a:rPr>
              <a:t>л</a:t>
            </a:r>
            <a:r>
              <a:rPr sz="1200" dirty="0">
                <a:solidFill>
                  <a:srgbClr val="4471C4"/>
                </a:solidFill>
                <a:latin typeface="Tahoma"/>
                <a:cs typeface="Tahoma"/>
              </a:rPr>
              <a:t>нени</a:t>
            </a:r>
            <a:r>
              <a:rPr sz="1200" spc="5" dirty="0">
                <a:solidFill>
                  <a:srgbClr val="4471C4"/>
                </a:solidFill>
                <a:latin typeface="Tahoma"/>
                <a:cs typeface="Tahoma"/>
              </a:rPr>
              <a:t>е</a:t>
            </a:r>
            <a:r>
              <a:rPr sz="1200" spc="-60" dirty="0">
                <a:solidFill>
                  <a:srgbClr val="4471C4"/>
                </a:solidFill>
                <a:latin typeface="Tahoma"/>
                <a:cs typeface="Tahoma"/>
              </a:rPr>
              <a:t> </a:t>
            </a:r>
            <a:r>
              <a:rPr sz="1200" spc="-75" dirty="0">
                <a:solidFill>
                  <a:srgbClr val="4471C4"/>
                </a:solidFill>
                <a:latin typeface="Tahoma"/>
                <a:cs typeface="Tahoma"/>
              </a:rPr>
              <a:t>к</a:t>
            </a:r>
            <a:r>
              <a:rPr sz="1200" spc="-40" dirty="0">
                <a:solidFill>
                  <a:srgbClr val="4471C4"/>
                </a:solidFill>
                <a:latin typeface="Tahoma"/>
                <a:cs typeface="Tahoma"/>
              </a:rPr>
              <a:t> </a:t>
            </a:r>
            <a:r>
              <a:rPr sz="1200" spc="-15" dirty="0">
                <a:solidFill>
                  <a:srgbClr val="4471C4"/>
                </a:solidFill>
                <a:latin typeface="Tahoma"/>
                <a:cs typeface="Tahoma"/>
              </a:rPr>
              <a:t>у</a:t>
            </a:r>
            <a:r>
              <a:rPr sz="1200" spc="-50" dirty="0">
                <a:solidFill>
                  <a:srgbClr val="4471C4"/>
                </a:solidFill>
                <a:latin typeface="Tahoma"/>
                <a:cs typeface="Tahoma"/>
              </a:rPr>
              <a:t>к</a:t>
            </a:r>
            <a:r>
              <a:rPr sz="1200" spc="25" dirty="0">
                <a:solidFill>
                  <a:srgbClr val="4471C4"/>
                </a:solidFill>
                <a:latin typeface="Tahoma"/>
                <a:cs typeface="Tahoma"/>
              </a:rPr>
              <a:t>а</a:t>
            </a:r>
            <a:r>
              <a:rPr sz="1200" spc="10" dirty="0">
                <a:solidFill>
                  <a:srgbClr val="4471C4"/>
                </a:solidFill>
                <a:latin typeface="Tahoma"/>
                <a:cs typeface="Tahoma"/>
              </a:rPr>
              <a:t>з</a:t>
            </a:r>
            <a:r>
              <a:rPr sz="1200" spc="25" dirty="0">
                <a:solidFill>
                  <a:srgbClr val="4471C4"/>
                </a:solidFill>
                <a:latin typeface="Tahoma"/>
                <a:cs typeface="Tahoma"/>
              </a:rPr>
              <a:t>а</a:t>
            </a:r>
            <a:r>
              <a:rPr sz="1200" spc="-20" dirty="0">
                <a:solidFill>
                  <a:srgbClr val="4471C4"/>
                </a:solidFill>
                <a:latin typeface="Tahoma"/>
                <a:cs typeface="Tahoma"/>
              </a:rPr>
              <a:t>н</a:t>
            </a:r>
            <a:r>
              <a:rPr sz="1200" spc="-25" dirty="0">
                <a:solidFill>
                  <a:srgbClr val="4471C4"/>
                </a:solidFill>
                <a:latin typeface="Tahoma"/>
                <a:cs typeface="Tahoma"/>
              </a:rPr>
              <a:t>н</a:t>
            </a:r>
            <a:r>
              <a:rPr sz="1200" spc="15" dirty="0">
                <a:solidFill>
                  <a:srgbClr val="4471C4"/>
                </a:solidFill>
                <a:latin typeface="Tahoma"/>
                <a:cs typeface="Tahoma"/>
              </a:rPr>
              <a:t>о</a:t>
            </a:r>
            <a:r>
              <a:rPr sz="1200" spc="65" dirty="0">
                <a:solidFill>
                  <a:srgbClr val="4471C4"/>
                </a:solidFill>
                <a:latin typeface="Tahoma"/>
                <a:cs typeface="Tahoma"/>
              </a:rPr>
              <a:t>м</a:t>
            </a:r>
            <a:r>
              <a:rPr sz="1200" dirty="0">
                <a:solidFill>
                  <a:srgbClr val="4471C4"/>
                </a:solidFill>
                <a:latin typeface="Tahoma"/>
                <a:cs typeface="Tahoma"/>
              </a:rPr>
              <a:t>у</a:t>
            </a:r>
            <a:r>
              <a:rPr sz="1200" spc="-55" dirty="0">
                <a:solidFill>
                  <a:srgbClr val="4471C4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471C4"/>
                </a:solidFill>
                <a:latin typeface="Tahoma"/>
                <a:cs typeface="Tahoma"/>
              </a:rPr>
              <a:t>в</a:t>
            </a:r>
            <a:r>
              <a:rPr sz="1200" spc="-45" dirty="0">
                <a:solidFill>
                  <a:srgbClr val="4471C4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4471C4"/>
                </a:solidFill>
                <a:latin typeface="Tahoma"/>
                <a:cs typeface="Tahoma"/>
              </a:rPr>
              <a:t>С)</a:t>
            </a:r>
            <a:endParaRPr sz="1200">
              <a:latin typeface="Tahoma"/>
              <a:cs typeface="Tahoma"/>
            </a:endParaRPr>
          </a:p>
          <a:p>
            <a:pPr marL="274320" indent="-183515">
              <a:lnSpc>
                <a:spcPct val="100000"/>
              </a:lnSpc>
              <a:buChar char="•"/>
              <a:tabLst>
                <a:tab pos="274320" algn="l"/>
                <a:tab pos="274955" algn="l"/>
              </a:tabLst>
            </a:pPr>
            <a:r>
              <a:rPr sz="1200" spc="5" dirty="0">
                <a:solidFill>
                  <a:srgbClr val="4471C4"/>
                </a:solidFill>
                <a:latin typeface="Tahoma"/>
                <a:cs typeface="Tahoma"/>
              </a:rPr>
              <a:t>определение</a:t>
            </a:r>
            <a:r>
              <a:rPr sz="1200" spc="-85" dirty="0">
                <a:solidFill>
                  <a:srgbClr val="4471C4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471C4"/>
                </a:solidFill>
                <a:latin typeface="Tahoma"/>
                <a:cs typeface="Tahoma"/>
              </a:rPr>
              <a:t>задачи</a:t>
            </a:r>
            <a:r>
              <a:rPr sz="1200" spc="-60" dirty="0">
                <a:solidFill>
                  <a:srgbClr val="4471C4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471C4"/>
                </a:solidFill>
                <a:latin typeface="Tahoma"/>
                <a:cs typeface="Tahoma"/>
              </a:rPr>
              <a:t>в</a:t>
            </a:r>
            <a:r>
              <a:rPr sz="1200" spc="-50" dirty="0">
                <a:solidFill>
                  <a:srgbClr val="4471C4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4471C4"/>
                </a:solidFill>
                <a:latin typeface="Tahoma"/>
                <a:cs typeface="Tahoma"/>
              </a:rPr>
              <a:t>рамках</a:t>
            </a:r>
            <a:r>
              <a:rPr sz="1200" spc="-70" dirty="0">
                <a:solidFill>
                  <a:srgbClr val="4471C4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4471C4"/>
                </a:solidFill>
                <a:latin typeface="Tahoma"/>
                <a:cs typeface="Tahoma"/>
              </a:rPr>
              <a:t>выбранных</a:t>
            </a:r>
            <a:endParaRPr sz="1200">
              <a:latin typeface="Tahoma"/>
              <a:cs typeface="Tahoma"/>
            </a:endParaRPr>
          </a:p>
          <a:p>
            <a:pPr marL="274320">
              <a:lnSpc>
                <a:spcPct val="100000"/>
              </a:lnSpc>
            </a:pPr>
            <a:r>
              <a:rPr sz="1200" spc="45" dirty="0">
                <a:solidFill>
                  <a:srgbClr val="4471C4"/>
                </a:solidFill>
                <a:latin typeface="Tahoma"/>
                <a:cs typeface="Tahoma"/>
              </a:rPr>
              <a:t>ЦУР;</a:t>
            </a:r>
            <a:endParaRPr sz="1200">
              <a:latin typeface="Tahoma"/>
              <a:cs typeface="Tahoma"/>
            </a:endParaRPr>
          </a:p>
          <a:p>
            <a:pPr marL="274320" marR="223520" indent="-182880">
              <a:lnSpc>
                <a:spcPct val="100000"/>
              </a:lnSpc>
              <a:buChar char="•"/>
              <a:tabLst>
                <a:tab pos="274320" algn="l"/>
                <a:tab pos="274955" algn="l"/>
              </a:tabLst>
            </a:pPr>
            <a:r>
              <a:rPr sz="1200" spc="-5" dirty="0">
                <a:solidFill>
                  <a:srgbClr val="4471C4"/>
                </a:solidFill>
                <a:latin typeface="Tahoma"/>
                <a:cs typeface="Tahoma"/>
              </a:rPr>
              <a:t>отражение</a:t>
            </a:r>
            <a:r>
              <a:rPr sz="1200" spc="-75" dirty="0">
                <a:solidFill>
                  <a:srgbClr val="4471C4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471C4"/>
                </a:solidFill>
                <a:latin typeface="Tahoma"/>
                <a:cs typeface="Tahoma"/>
              </a:rPr>
              <a:t>подхода</a:t>
            </a:r>
            <a:r>
              <a:rPr sz="1200" spc="-50" dirty="0">
                <a:solidFill>
                  <a:srgbClr val="4471C4"/>
                </a:solidFill>
                <a:latin typeface="Tahoma"/>
                <a:cs typeface="Tahoma"/>
              </a:rPr>
              <a:t> </a:t>
            </a:r>
            <a:r>
              <a:rPr sz="1200" spc="-75" dirty="0">
                <a:solidFill>
                  <a:srgbClr val="4471C4"/>
                </a:solidFill>
                <a:latin typeface="Tahoma"/>
                <a:cs typeface="Tahoma"/>
              </a:rPr>
              <a:t>к</a:t>
            </a:r>
            <a:r>
              <a:rPr sz="1200" spc="-40" dirty="0">
                <a:solidFill>
                  <a:srgbClr val="4471C4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4471C4"/>
                </a:solidFill>
                <a:latin typeface="Tahoma"/>
                <a:cs typeface="Tahoma"/>
              </a:rPr>
              <a:t>выбору</a:t>
            </a:r>
            <a:r>
              <a:rPr sz="1200" spc="-50" dirty="0">
                <a:solidFill>
                  <a:srgbClr val="4471C4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4471C4"/>
                </a:solidFill>
                <a:latin typeface="Tahoma"/>
                <a:cs typeface="Tahoma"/>
              </a:rPr>
              <a:t>приоритетных </a:t>
            </a:r>
            <a:r>
              <a:rPr sz="1200" spc="-360" dirty="0">
                <a:solidFill>
                  <a:srgbClr val="4471C4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4471C4"/>
                </a:solidFill>
                <a:latin typeface="Tahoma"/>
                <a:cs typeface="Tahoma"/>
              </a:rPr>
              <a:t>ЦУР</a:t>
            </a:r>
            <a:r>
              <a:rPr sz="1200" spc="-55" dirty="0">
                <a:solidFill>
                  <a:srgbClr val="4471C4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4471C4"/>
                </a:solidFill>
                <a:latin typeface="Tahoma"/>
                <a:cs typeface="Tahoma"/>
              </a:rPr>
              <a:t>(не</a:t>
            </a:r>
            <a:r>
              <a:rPr sz="1200" spc="-40" dirty="0">
                <a:solidFill>
                  <a:srgbClr val="4471C4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4471C4"/>
                </a:solidFill>
                <a:latin typeface="Tahoma"/>
                <a:cs typeface="Tahoma"/>
              </a:rPr>
              <a:t>всегда</a:t>
            </a:r>
            <a:r>
              <a:rPr sz="1200" spc="-50" dirty="0">
                <a:solidFill>
                  <a:srgbClr val="4471C4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4471C4"/>
                </a:solidFill>
                <a:latin typeface="Tahoma"/>
                <a:cs typeface="Tahoma"/>
              </a:rPr>
              <a:t>детальное);</a:t>
            </a:r>
            <a:endParaRPr sz="1200">
              <a:latin typeface="Tahoma"/>
              <a:cs typeface="Tahoma"/>
            </a:endParaRPr>
          </a:p>
          <a:p>
            <a:pPr marL="274320" marR="300990" indent="-182880">
              <a:lnSpc>
                <a:spcPct val="100000"/>
              </a:lnSpc>
              <a:buChar char="•"/>
              <a:tabLst>
                <a:tab pos="274320" algn="l"/>
                <a:tab pos="274955" algn="l"/>
              </a:tabLst>
            </a:pPr>
            <a:r>
              <a:rPr sz="1200" dirty="0">
                <a:solidFill>
                  <a:srgbClr val="4471C4"/>
                </a:solidFill>
                <a:latin typeface="Tahoma"/>
                <a:cs typeface="Tahoma"/>
              </a:rPr>
              <a:t>постановка </a:t>
            </a:r>
            <a:r>
              <a:rPr sz="1200" spc="-5" dirty="0">
                <a:solidFill>
                  <a:srgbClr val="4471C4"/>
                </a:solidFill>
                <a:latin typeface="Tahoma"/>
                <a:cs typeface="Tahoma"/>
              </a:rPr>
              <a:t>качественных/количественных </a:t>
            </a:r>
            <a:r>
              <a:rPr sz="1200" spc="-360" dirty="0">
                <a:solidFill>
                  <a:srgbClr val="4471C4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471C4"/>
                </a:solidFill>
                <a:latin typeface="Tahoma"/>
                <a:cs typeface="Tahoma"/>
              </a:rPr>
              <a:t>целей </a:t>
            </a:r>
            <a:r>
              <a:rPr sz="1200" spc="-10" dirty="0">
                <a:solidFill>
                  <a:srgbClr val="4471C4"/>
                </a:solidFill>
                <a:latin typeface="Tahoma"/>
                <a:cs typeface="Tahoma"/>
              </a:rPr>
              <a:t>по </a:t>
            </a:r>
            <a:r>
              <a:rPr sz="1200" spc="-5" dirty="0">
                <a:solidFill>
                  <a:srgbClr val="4471C4"/>
                </a:solidFill>
                <a:latin typeface="Tahoma"/>
                <a:cs typeface="Tahoma"/>
              </a:rPr>
              <a:t>выполнению хотя </a:t>
            </a:r>
            <a:r>
              <a:rPr sz="1200" spc="25" dirty="0">
                <a:solidFill>
                  <a:srgbClr val="4471C4"/>
                </a:solidFill>
                <a:latin typeface="Tahoma"/>
                <a:cs typeface="Tahoma"/>
              </a:rPr>
              <a:t>бы </a:t>
            </a:r>
            <a:r>
              <a:rPr sz="1200" spc="-5" dirty="0">
                <a:solidFill>
                  <a:srgbClr val="4471C4"/>
                </a:solidFill>
                <a:latin typeface="Tahoma"/>
                <a:cs typeface="Tahoma"/>
              </a:rPr>
              <a:t>некоторых </a:t>
            </a:r>
            <a:r>
              <a:rPr sz="1200" dirty="0">
                <a:solidFill>
                  <a:srgbClr val="4471C4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4471C4"/>
                </a:solidFill>
                <a:latin typeface="Tahoma"/>
                <a:cs typeface="Tahoma"/>
              </a:rPr>
              <a:t>приоритетных</a:t>
            </a:r>
            <a:r>
              <a:rPr sz="1200" spc="-80" dirty="0">
                <a:solidFill>
                  <a:srgbClr val="4471C4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4471C4"/>
                </a:solidFill>
                <a:latin typeface="Tahoma"/>
                <a:cs typeface="Tahoma"/>
              </a:rPr>
              <a:t>ЦУР.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7868" y="4500371"/>
            <a:ext cx="3599815" cy="1693545"/>
          </a:xfrm>
          <a:prstGeom prst="rect">
            <a:avLst/>
          </a:prstGeom>
          <a:solidFill>
            <a:srgbClr val="8FAADC"/>
          </a:solidFill>
        </p:spPr>
        <p:txBody>
          <a:bodyPr vert="horz" wrap="square" lIns="0" tIns="11112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875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Категория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endParaRPr sz="1200">
              <a:latin typeface="Arial"/>
              <a:cs typeface="Arial"/>
            </a:endParaRPr>
          </a:p>
          <a:p>
            <a:pPr marL="273685" marR="220345" indent="-182880">
              <a:lnSpc>
                <a:spcPct val="100000"/>
              </a:lnSpc>
              <a:buChar char="•"/>
              <a:tabLst>
                <a:tab pos="273685" algn="l"/>
                <a:tab pos="274320" algn="l"/>
              </a:tabLst>
            </a:pPr>
            <a:r>
              <a:rPr sz="1200" spc="-15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1200" spc="15" dirty="0">
                <a:solidFill>
                  <a:srgbClr val="FFFFFF"/>
                </a:solidFill>
                <a:latin typeface="Tahoma"/>
                <a:cs typeface="Tahoma"/>
              </a:rPr>
              <a:t>пом</a:t>
            </a:r>
            <a:r>
              <a:rPr sz="1200" spc="5" dirty="0">
                <a:solidFill>
                  <a:srgbClr val="FFFFFF"/>
                </a:solidFill>
                <a:latin typeface="Tahoma"/>
                <a:cs typeface="Tahoma"/>
              </a:rPr>
              <a:t>ина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ни</a:t>
            </a:r>
            <a:r>
              <a:rPr sz="1200" spc="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2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60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z="1200" spc="1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200" spc="-35" dirty="0">
                <a:solidFill>
                  <a:srgbClr val="FFFFFF"/>
                </a:solidFill>
                <a:latin typeface="Tahoma"/>
                <a:cs typeface="Tahoma"/>
              </a:rPr>
              <a:t>нк</a:t>
            </a:r>
            <a:r>
              <a:rPr sz="1200" spc="-30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200" spc="10" dirty="0">
                <a:solidFill>
                  <a:srgbClr val="FFFFFF"/>
                </a:solidFill>
                <a:latin typeface="Tahoma"/>
                <a:cs typeface="Tahoma"/>
              </a:rPr>
              <a:t>тные</a:t>
            </a:r>
            <a:r>
              <a:rPr sz="12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Tahoma"/>
                <a:cs typeface="Tahoma"/>
              </a:rPr>
              <a:t>Ц</a:t>
            </a:r>
            <a:r>
              <a:rPr sz="1200" spc="65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1200" spc="-90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200" spc="-3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2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Tahoma"/>
                <a:cs typeface="Tahoma"/>
              </a:rPr>
              <a:t>специ</a:t>
            </a:r>
            <a:r>
              <a:rPr sz="1200" spc="20" dirty="0">
                <a:solidFill>
                  <a:srgbClr val="FFFFFF"/>
                </a:solidFill>
                <a:latin typeface="Tahoma"/>
                <a:cs typeface="Tahoma"/>
              </a:rPr>
              <a:t>ф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ичных  </a:t>
            </a:r>
            <a:r>
              <a:rPr sz="1200" spc="20" dirty="0">
                <a:solidFill>
                  <a:srgbClr val="FFFFFF"/>
                </a:solidFill>
                <a:latin typeface="Tahoma"/>
                <a:cs typeface="Tahoma"/>
              </a:rPr>
              <a:t>для </a:t>
            </a:r>
            <a:r>
              <a:rPr sz="1200" spc="10" dirty="0">
                <a:solidFill>
                  <a:srgbClr val="FFFFFF"/>
                </a:solidFill>
                <a:latin typeface="Tahoma"/>
                <a:cs typeface="Tahoma"/>
              </a:rPr>
              <a:t>деятельности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компании </a:t>
            </a:r>
            <a:r>
              <a:rPr sz="1200" spc="-10" dirty="0">
                <a:solidFill>
                  <a:srgbClr val="FFFFFF"/>
                </a:solidFill>
                <a:latin typeface="Tahoma"/>
                <a:cs typeface="Tahoma"/>
              </a:rPr>
              <a:t>(без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указания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Tahoma"/>
                <a:cs typeface="Tahoma"/>
              </a:rPr>
              <a:t>конкретных</a:t>
            </a:r>
            <a:r>
              <a:rPr sz="12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ahoma"/>
                <a:cs typeface="Tahoma"/>
              </a:rPr>
              <a:t>задач</a:t>
            </a:r>
            <a:r>
              <a:rPr sz="12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Tahoma"/>
                <a:cs typeface="Tahoma"/>
              </a:rPr>
              <a:t>ЦУР);</a:t>
            </a:r>
            <a:endParaRPr sz="1200">
              <a:latin typeface="Tahoma"/>
              <a:cs typeface="Tahoma"/>
            </a:endParaRPr>
          </a:p>
          <a:p>
            <a:pPr marL="273685" indent="-183515">
              <a:lnSpc>
                <a:spcPct val="100000"/>
              </a:lnSpc>
              <a:buChar char="•"/>
              <a:tabLst>
                <a:tab pos="273685" algn="l"/>
                <a:tab pos="274320" algn="l"/>
              </a:tabLst>
            </a:pPr>
            <a:r>
              <a:rPr sz="1200" spc="5" dirty="0">
                <a:solidFill>
                  <a:srgbClr val="FFFFFF"/>
                </a:solidFill>
                <a:latin typeface="Tahoma"/>
                <a:cs typeface="Tahoma"/>
              </a:rPr>
              <a:t>раскрытие</a:t>
            </a:r>
            <a:r>
              <a:rPr sz="12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ahoma"/>
                <a:cs typeface="Tahoma"/>
              </a:rPr>
              <a:t>взаимосвязи</a:t>
            </a:r>
            <a:r>
              <a:rPr sz="12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Tahoma"/>
                <a:cs typeface="Tahoma"/>
              </a:rPr>
              <a:t>операционных</a:t>
            </a:r>
            <a:endParaRPr sz="1200">
              <a:latin typeface="Tahoma"/>
              <a:cs typeface="Tahoma"/>
            </a:endParaRPr>
          </a:p>
          <a:p>
            <a:pPr marL="273685">
              <a:lnSpc>
                <a:spcPct val="100000"/>
              </a:lnSpc>
              <a:spcBef>
                <a:spcPts val="5"/>
              </a:spcBef>
            </a:pPr>
            <a:r>
              <a:rPr sz="1200" spc="10" dirty="0">
                <a:solidFill>
                  <a:srgbClr val="FFFFFF"/>
                </a:solidFill>
                <a:latin typeface="Tahoma"/>
                <a:cs typeface="Tahoma"/>
              </a:rPr>
              <a:t>программ</a:t>
            </a:r>
            <a:r>
              <a:rPr sz="12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компании</a:t>
            </a:r>
            <a:r>
              <a:rPr sz="12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45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2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ahoma"/>
                <a:cs typeface="Tahoma"/>
              </a:rPr>
              <a:t>выбранными</a:t>
            </a:r>
            <a:r>
              <a:rPr sz="12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Tahoma"/>
                <a:cs typeface="Tahoma"/>
              </a:rPr>
              <a:t>ЦУР;</a:t>
            </a:r>
            <a:endParaRPr sz="1200">
              <a:latin typeface="Tahoma"/>
              <a:cs typeface="Tahoma"/>
            </a:endParaRPr>
          </a:p>
          <a:p>
            <a:pPr marL="273685" marR="128905" indent="-182880">
              <a:lnSpc>
                <a:spcPct val="100000"/>
              </a:lnSpc>
              <a:buChar char="•"/>
              <a:tabLst>
                <a:tab pos="273685" algn="l"/>
                <a:tab pos="274320" algn="l"/>
              </a:tabLst>
            </a:pPr>
            <a:r>
              <a:rPr sz="1200" spc="-10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1200" spc="-3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200" spc="25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200" spc="1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200" spc="20" dirty="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sz="1200" spc="5" dirty="0">
                <a:solidFill>
                  <a:srgbClr val="FFFFFF"/>
                </a:solidFill>
                <a:latin typeface="Tahoma"/>
                <a:cs typeface="Tahoma"/>
              </a:rPr>
              <a:t>но</a:t>
            </a:r>
            <a:r>
              <a:rPr sz="1200" spc="10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2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200" spc="10" dirty="0">
                <a:solidFill>
                  <a:srgbClr val="FFFFFF"/>
                </a:solidFill>
                <a:latin typeface="Tahoma"/>
                <a:cs typeface="Tahoma"/>
              </a:rPr>
              <a:t>писа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ни</a:t>
            </a:r>
            <a:r>
              <a:rPr sz="1200" spc="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2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1200" spc="-3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200" spc="25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1200" spc="-20" dirty="0">
                <a:solidFill>
                  <a:srgbClr val="FFFFFF"/>
                </a:solidFill>
                <a:latin typeface="Tahoma"/>
                <a:cs typeface="Tahoma"/>
              </a:rPr>
              <a:t>х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200" spc="25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1200" spc="1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200" spc="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2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75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z="12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1200" spc="5" dirty="0">
                <a:solidFill>
                  <a:srgbClr val="FFFFFF"/>
                </a:solidFill>
                <a:latin typeface="Tahoma"/>
                <a:cs typeface="Tahoma"/>
              </a:rPr>
              <a:t>пра</a:t>
            </a:r>
            <a:r>
              <a:rPr sz="1200" spc="-2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200" spc="25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1200" spc="3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200" spc="-15" dirty="0">
                <a:solidFill>
                  <a:srgbClr val="FFFFFF"/>
                </a:solidFill>
                <a:latin typeface="Tahoma"/>
                <a:cs typeface="Tahoma"/>
              </a:rPr>
              <a:t>нию  </a:t>
            </a:r>
            <a:r>
              <a:rPr sz="1200" spc="5" dirty="0">
                <a:solidFill>
                  <a:srgbClr val="FFFFFF"/>
                </a:solidFill>
                <a:latin typeface="Tahoma"/>
                <a:cs typeface="Tahoma"/>
              </a:rPr>
              <a:t>устойчивым</a:t>
            </a:r>
            <a:r>
              <a:rPr sz="12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Tahoma"/>
                <a:cs typeface="Tahoma"/>
              </a:rPr>
              <a:t>развитием.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39744" y="4113022"/>
            <a:ext cx="58273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latin typeface="Arial"/>
                <a:cs typeface="Arial"/>
              </a:rPr>
              <a:t>Наблюдения: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типичное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раскрытие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для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разных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категорий</a:t>
            </a:r>
            <a:endParaRPr sz="1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77468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1" y="152400"/>
            <a:ext cx="11336866" cy="83099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lang="ru-RU" spc="-30" dirty="0" smtClean="0"/>
              <a:t>  Рейтинг РСПП по ЦУР ООН. </a:t>
            </a:r>
            <a:r>
              <a:rPr lang="ru-RU" sz="2400" spc="-30" dirty="0" smtClean="0"/>
              <a:t>ПРИМЕР УСПЕШНОЙ </a:t>
            </a:r>
            <a:r>
              <a:rPr sz="2400" spc="-25" dirty="0" smtClean="0"/>
              <a:t>ПРАКТИКИ</a:t>
            </a:r>
            <a:r>
              <a:rPr sz="2400" spc="-75" dirty="0" smtClean="0"/>
              <a:t> </a:t>
            </a:r>
            <a:r>
              <a:rPr sz="2400" spc="-25" dirty="0"/>
              <a:t>РАСКРЫТИЯ:</a:t>
            </a:r>
            <a:r>
              <a:rPr sz="2400" spc="-45" dirty="0"/>
              <a:t> </a:t>
            </a:r>
            <a:r>
              <a:rPr lang="ru-RU" spc="-45" dirty="0" smtClean="0"/>
              <a:t/>
            </a:r>
            <a:br>
              <a:rPr lang="ru-RU" spc="-45" dirty="0" smtClean="0"/>
            </a:br>
            <a:r>
              <a:rPr sz="2400" spc="-25" dirty="0" smtClean="0"/>
              <a:t>РАСКРЫТИЕ</a:t>
            </a:r>
            <a:r>
              <a:rPr sz="2400" spc="-70" dirty="0" smtClean="0"/>
              <a:t> </a:t>
            </a:r>
            <a:r>
              <a:rPr sz="2400" spc="-5" dirty="0"/>
              <a:t>В</a:t>
            </a:r>
            <a:r>
              <a:rPr sz="2400" spc="-25" dirty="0"/>
              <a:t> </a:t>
            </a:r>
            <a:r>
              <a:rPr sz="2400" spc="-30" dirty="0"/>
              <a:t>СООТВЕТСТВИИ </a:t>
            </a:r>
            <a:r>
              <a:rPr sz="2400" spc="-620" dirty="0"/>
              <a:t> </a:t>
            </a:r>
            <a:r>
              <a:rPr sz="2400" spc="-5" dirty="0"/>
              <a:t>С</a:t>
            </a:r>
            <a:r>
              <a:rPr sz="2400" spc="-30" dirty="0"/>
              <a:t> </a:t>
            </a:r>
            <a:r>
              <a:rPr sz="2400" spc="-35" dirty="0"/>
              <a:t>МЕЖДУНАРОДНЫМИ</a:t>
            </a:r>
            <a:r>
              <a:rPr sz="2400" spc="-75" dirty="0"/>
              <a:t> </a:t>
            </a:r>
            <a:r>
              <a:rPr sz="2400" spc="-30" dirty="0"/>
              <a:t>СТАНДАРТАМИ</a:t>
            </a:r>
            <a:r>
              <a:rPr sz="2400" spc="-75" dirty="0"/>
              <a:t> </a:t>
            </a:r>
            <a:r>
              <a:rPr sz="2400" spc="-15" dirty="0" smtClean="0"/>
              <a:t>GRI</a:t>
            </a:r>
            <a:r>
              <a:rPr lang="ru-RU" sz="2400" spc="-15" dirty="0" smtClean="0"/>
              <a:t> и др.</a:t>
            </a:r>
            <a:endParaRPr sz="2400" spc="-25" dirty="0"/>
          </a:p>
        </p:txBody>
      </p:sp>
      <p:grpSp>
        <p:nvGrpSpPr>
          <p:cNvPr id="3" name="object 3"/>
          <p:cNvGrpSpPr/>
          <p:nvPr/>
        </p:nvGrpSpPr>
        <p:grpSpPr>
          <a:xfrm>
            <a:off x="762237" y="1050266"/>
            <a:ext cx="10668000" cy="5257799"/>
            <a:chOff x="1831848" y="1274063"/>
            <a:chExt cx="8560435" cy="49047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7944" y="1280159"/>
              <a:ext cx="8502606" cy="48617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34896" y="1277111"/>
              <a:ext cx="8554720" cy="4898390"/>
            </a:xfrm>
            <a:custGeom>
              <a:avLst/>
              <a:gdLst/>
              <a:ahLst/>
              <a:cxnLst/>
              <a:rect l="l" t="t" r="r" b="b"/>
              <a:pathLst>
                <a:path w="8554720" h="4898390">
                  <a:moveTo>
                    <a:pt x="0" y="4898136"/>
                  </a:moveTo>
                  <a:lnTo>
                    <a:pt x="8554212" y="4898136"/>
                  </a:lnTo>
                  <a:lnTo>
                    <a:pt x="8554212" y="0"/>
                  </a:lnTo>
                  <a:lnTo>
                    <a:pt x="0" y="0"/>
                  </a:lnTo>
                  <a:lnTo>
                    <a:pt x="0" y="4898136"/>
                  </a:lnTo>
                  <a:close/>
                </a:path>
              </a:pathLst>
            </a:custGeom>
            <a:ln w="6096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5" dirty="0"/>
              <a:t>Рейтинг</a:t>
            </a:r>
            <a:r>
              <a:rPr spc="-35" dirty="0"/>
              <a:t> </a:t>
            </a:r>
            <a:r>
              <a:rPr spc="-10" dirty="0"/>
              <a:t>ЦУР</a:t>
            </a:r>
            <a:r>
              <a:rPr spc="-25" dirty="0"/>
              <a:t> </a:t>
            </a:r>
            <a:r>
              <a:rPr dirty="0"/>
              <a:t>2021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51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7468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>
          <a:xfrm>
            <a:off x="335360" y="77174"/>
            <a:ext cx="11521280" cy="804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14124">
                  <a:lumMod val="75000"/>
                </a:srgbClr>
              </a:buClr>
              <a:buNone/>
              <a:defRPr/>
            </a:pPr>
            <a:r>
              <a:rPr lang="ru-RU" sz="2800" b="1" dirty="0" smtClean="0">
                <a:solidFill>
                  <a:schemeClr val="tx2"/>
                </a:solidFill>
              </a:rPr>
              <a:t>Мотивы использования показателей ЦУР</a:t>
            </a:r>
            <a:endParaRPr lang="ru-RU" sz="3200" b="1" dirty="0">
              <a:solidFill>
                <a:srgbClr val="0070C0"/>
              </a:solidFill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7815528"/>
              </p:ext>
            </p:extLst>
          </p:nvPr>
        </p:nvGraphicFramePr>
        <p:xfrm>
          <a:off x="2042439" y="3933056"/>
          <a:ext cx="8086011" cy="2837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1153882" y="881540"/>
            <a:ext cx="10318715" cy="297950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buSzPct val="87000"/>
              <a:buFont typeface="Arial" panose="020B0604020202020204" pitchFamily="34" charset="0"/>
              <a:buChar char="•"/>
              <a:defRPr/>
            </a:pPr>
            <a:r>
              <a:rPr lang="ru-RU" sz="1800" b="1" dirty="0" smtClean="0">
                <a:solidFill>
                  <a:srgbClr val="002060"/>
                </a:solidFill>
              </a:rPr>
              <a:t>Помогает </a:t>
            </a:r>
            <a:r>
              <a:rPr lang="ru-RU" sz="1800" b="1" dirty="0">
                <a:solidFill>
                  <a:srgbClr val="002060"/>
                </a:solidFill>
              </a:rPr>
              <a:t>легко доносить информацию о положительном воздействии, так как ЦУР универсально понятная система </a:t>
            </a:r>
            <a:r>
              <a:rPr lang="ru-RU" sz="1800" b="1" dirty="0" smtClean="0">
                <a:solidFill>
                  <a:srgbClr val="002060"/>
                </a:solidFill>
              </a:rPr>
              <a:t> - </a:t>
            </a:r>
            <a:r>
              <a:rPr lang="ru-RU" sz="1800" b="1" dirty="0" smtClean="0">
                <a:solidFill>
                  <a:srgbClr val="C00000"/>
                </a:solidFill>
              </a:rPr>
              <a:t>43%</a:t>
            </a:r>
          </a:p>
          <a:p>
            <a:pPr>
              <a:buSzPct val="87000"/>
              <a:buFont typeface="Arial" panose="020B0604020202020204" pitchFamily="34" charset="0"/>
              <a:buChar char="•"/>
              <a:defRPr/>
            </a:pPr>
            <a:r>
              <a:rPr lang="ru-RU" sz="1800" b="1" dirty="0" smtClean="0">
                <a:solidFill>
                  <a:srgbClr val="002060"/>
                </a:solidFill>
              </a:rPr>
              <a:t>Важность </a:t>
            </a:r>
            <a:r>
              <a:rPr lang="ru-RU" sz="1800" b="1" dirty="0">
                <a:solidFill>
                  <a:srgbClr val="002060"/>
                </a:solidFill>
              </a:rPr>
              <a:t>интегрироваться в новую мировую парадигму </a:t>
            </a:r>
            <a:r>
              <a:rPr lang="ru-RU" sz="1800" b="1" dirty="0" smtClean="0">
                <a:solidFill>
                  <a:srgbClr val="002060"/>
                </a:solidFill>
              </a:rPr>
              <a:t>развития , в современную повестку - </a:t>
            </a:r>
            <a:r>
              <a:rPr lang="ru-RU" sz="1800" b="1" dirty="0" smtClean="0">
                <a:solidFill>
                  <a:srgbClr val="C00000"/>
                </a:solidFill>
              </a:rPr>
              <a:t>41%</a:t>
            </a:r>
          </a:p>
          <a:p>
            <a:pPr>
              <a:buSzPct val="87000"/>
              <a:buFont typeface="Arial" panose="020B0604020202020204" pitchFamily="34" charset="0"/>
              <a:buChar char="•"/>
              <a:defRPr/>
            </a:pPr>
            <a:r>
              <a:rPr lang="ru-RU" sz="1800" b="1" dirty="0" smtClean="0">
                <a:solidFill>
                  <a:srgbClr val="002060"/>
                </a:solidFill>
              </a:rPr>
              <a:t>Помогает </a:t>
            </a:r>
            <a:r>
              <a:rPr lang="ru-RU" sz="1800" b="1" dirty="0">
                <a:solidFill>
                  <a:srgbClr val="002060"/>
                </a:solidFill>
              </a:rPr>
              <a:t>выбирать адекватные цели и задачи в области устойчивости </a:t>
            </a:r>
            <a:r>
              <a:rPr lang="ru-RU" sz="1800" b="1" dirty="0" smtClean="0">
                <a:solidFill>
                  <a:srgbClr val="002060"/>
                </a:solidFill>
              </a:rPr>
              <a:t>- </a:t>
            </a:r>
            <a:r>
              <a:rPr lang="ru-RU" sz="1800" b="1" dirty="0" smtClean="0">
                <a:solidFill>
                  <a:srgbClr val="C00000"/>
                </a:solidFill>
              </a:rPr>
              <a:t>25%</a:t>
            </a:r>
          </a:p>
          <a:p>
            <a:pPr>
              <a:buSzPct val="87000"/>
              <a:buFont typeface="Arial" panose="020B0604020202020204" pitchFamily="34" charset="0"/>
              <a:buChar char="•"/>
              <a:defRPr/>
            </a:pPr>
            <a:r>
              <a:rPr lang="ru-RU" sz="1800" b="1" dirty="0" smtClean="0">
                <a:solidFill>
                  <a:srgbClr val="002060"/>
                </a:solidFill>
              </a:rPr>
              <a:t>Помогают </a:t>
            </a:r>
            <a:r>
              <a:rPr lang="ru-RU" sz="1800" b="1" dirty="0">
                <a:solidFill>
                  <a:srgbClr val="002060"/>
                </a:solidFill>
              </a:rPr>
              <a:t>привлекать </a:t>
            </a:r>
            <a:r>
              <a:rPr lang="ru-RU" sz="1800" b="1" dirty="0" smtClean="0">
                <a:solidFill>
                  <a:srgbClr val="002060"/>
                </a:solidFill>
              </a:rPr>
              <a:t>инвестиции -</a:t>
            </a:r>
            <a:r>
              <a:rPr lang="ru-RU" sz="1800" b="1" dirty="0" smtClean="0">
                <a:solidFill>
                  <a:srgbClr val="C00000"/>
                </a:solidFill>
              </a:rPr>
              <a:t>16%</a:t>
            </a:r>
          </a:p>
          <a:p>
            <a:pPr>
              <a:buSzPct val="87000"/>
              <a:buFont typeface="Arial" panose="020B0604020202020204" pitchFamily="34" charset="0"/>
              <a:buChar char="•"/>
              <a:defRPr/>
            </a:pPr>
            <a:r>
              <a:rPr lang="ru-RU" sz="1800" b="1" dirty="0" smtClean="0">
                <a:solidFill>
                  <a:srgbClr val="002060"/>
                </a:solidFill>
              </a:rPr>
              <a:t>Помогают  находить со-инвесторов, партнеров - </a:t>
            </a:r>
            <a:r>
              <a:rPr lang="ru-RU" sz="1800" b="1" dirty="0" smtClean="0">
                <a:solidFill>
                  <a:srgbClr val="C00000"/>
                </a:solidFill>
              </a:rPr>
              <a:t>10%</a:t>
            </a:r>
          </a:p>
          <a:p>
            <a:pPr>
              <a:buSzPct val="87000"/>
              <a:buFont typeface="Arial" panose="020B0604020202020204" pitchFamily="34" charset="0"/>
              <a:buChar char="•"/>
              <a:defRPr/>
            </a:pPr>
            <a:r>
              <a:rPr lang="ru-RU" sz="1800" b="1" dirty="0" smtClean="0">
                <a:solidFill>
                  <a:srgbClr val="002060"/>
                </a:solidFill>
              </a:rPr>
              <a:t>Помогают </a:t>
            </a:r>
            <a:r>
              <a:rPr lang="ru-RU" sz="1800" b="1" dirty="0">
                <a:solidFill>
                  <a:srgbClr val="002060"/>
                </a:solidFill>
              </a:rPr>
              <a:t>найти новые </a:t>
            </a:r>
            <a:r>
              <a:rPr lang="ru-RU" sz="1800" b="1" dirty="0" smtClean="0">
                <a:solidFill>
                  <a:srgbClr val="002060"/>
                </a:solidFill>
              </a:rPr>
              <a:t>объекты </a:t>
            </a:r>
            <a:r>
              <a:rPr lang="ru-RU" sz="1800" b="1" dirty="0">
                <a:solidFill>
                  <a:srgbClr val="002060"/>
                </a:solidFill>
              </a:rPr>
              <a:t>для </a:t>
            </a:r>
            <a:r>
              <a:rPr lang="ru-RU" sz="1800" b="1" dirty="0" smtClean="0">
                <a:solidFill>
                  <a:srgbClr val="002060"/>
                </a:solidFill>
              </a:rPr>
              <a:t>инвестирования - </a:t>
            </a:r>
            <a:r>
              <a:rPr lang="ru-RU" sz="1800" b="1" dirty="0" smtClean="0">
                <a:solidFill>
                  <a:srgbClr val="C00000"/>
                </a:solidFill>
              </a:rPr>
              <a:t>9%</a:t>
            </a:r>
          </a:p>
          <a:p>
            <a:pPr>
              <a:buSzPct val="87000"/>
              <a:buFont typeface="Arial" panose="020B0604020202020204" pitchFamily="34" charset="0"/>
              <a:buChar char="•"/>
              <a:defRPr/>
            </a:pPr>
            <a:r>
              <a:rPr lang="ru-RU" sz="1800" b="1" dirty="0" smtClean="0">
                <a:solidFill>
                  <a:srgbClr val="002060"/>
                </a:solidFill>
              </a:rPr>
              <a:t>Другое - </a:t>
            </a:r>
            <a:r>
              <a:rPr lang="ru-RU" sz="1800" b="1" dirty="0" smtClean="0">
                <a:solidFill>
                  <a:srgbClr val="C00000"/>
                </a:solidFill>
              </a:rPr>
              <a:t>5</a:t>
            </a:r>
            <a:r>
              <a:rPr lang="ru-RU" sz="1800" b="1" dirty="0">
                <a:solidFill>
                  <a:srgbClr val="C00000"/>
                </a:solidFill>
              </a:rPr>
              <a:t>%</a:t>
            </a:r>
          </a:p>
          <a:p>
            <a:pPr marL="45720" indent="0">
              <a:buNone/>
            </a:pPr>
            <a:r>
              <a:rPr lang="ru-RU" sz="1300" dirty="0" smtClean="0"/>
              <a:t>(</a:t>
            </a:r>
            <a:r>
              <a:rPr lang="ru-RU" sz="1300" dirty="0"/>
              <a:t>Учредитель </a:t>
            </a:r>
            <a:r>
              <a:rPr lang="en-US" sz="1300" i="1" dirty="0">
                <a:solidFill>
                  <a:srgbClr val="002060"/>
                </a:solidFill>
                <a:ea typeface="ＭＳ Ｐゴシック" pitchFamily="34" charset="-128"/>
              </a:rPr>
              <a:t>GIIN</a:t>
            </a:r>
            <a:r>
              <a:rPr lang="ru-RU" sz="1300" i="1" dirty="0">
                <a:solidFill>
                  <a:srgbClr val="002060"/>
                </a:solidFill>
                <a:ea typeface="ＭＳ Ｐゴシック" pitchFamily="34" charset="-128"/>
              </a:rPr>
              <a:t> </a:t>
            </a:r>
            <a:r>
              <a:rPr lang="ru-RU" sz="1300" dirty="0"/>
              <a:t> – фонд Рокфеллера, инициаторами объединения также выступили </a:t>
            </a:r>
            <a:r>
              <a:rPr lang="ru-RU" sz="1300" dirty="0" err="1" smtClean="0"/>
              <a:t>JPMorgan</a:t>
            </a:r>
            <a:r>
              <a:rPr lang="ru-RU" sz="1300" dirty="0" smtClean="0"/>
              <a:t> </a:t>
            </a:r>
            <a:r>
              <a:rPr lang="ru-RU" sz="1300" dirty="0" err="1"/>
              <a:t>Chase</a:t>
            </a:r>
            <a:r>
              <a:rPr lang="ru-RU" sz="1300" dirty="0"/>
              <a:t> и USAID - Агентство США по международному развитию) </a:t>
            </a:r>
          </a:p>
          <a:p>
            <a:pPr marL="45720" indent="0">
              <a:buNone/>
            </a:pPr>
            <a:r>
              <a:rPr lang="ru-RU" sz="1300" dirty="0"/>
              <a:t> </a:t>
            </a:r>
          </a:p>
          <a:p>
            <a:pPr marL="45720" indent="0">
              <a:buNone/>
              <a:defRPr/>
            </a:pPr>
            <a:endParaRPr lang="ru-RU" sz="1400" i="1" dirty="0">
              <a:solidFill>
                <a:srgbClr val="002060"/>
              </a:solidFill>
              <a:ea typeface="ＭＳ Ｐゴシック" pitchFamily="34" charset="-128"/>
            </a:endParaRPr>
          </a:p>
          <a:p>
            <a:pPr marL="45720" indent="0">
              <a:buNone/>
              <a:defRPr/>
            </a:pPr>
            <a:endParaRPr lang="ru-RU" sz="1800" i="1" dirty="0" smtClean="0">
              <a:solidFill>
                <a:srgbClr val="002060"/>
              </a:solidFill>
              <a:ea typeface="ＭＳ Ｐゴシック" pitchFamily="34" charset="-128"/>
            </a:endParaRPr>
          </a:p>
          <a:p>
            <a:pPr marL="45720" indent="0">
              <a:buNone/>
              <a:defRPr/>
            </a:pPr>
            <a:endParaRPr lang="ru-RU" sz="1800" b="1" i="1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ru-RU" sz="1800" i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25" y="166817"/>
            <a:ext cx="854372" cy="62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03712" y="470229"/>
            <a:ext cx="6336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>
              <a:spcBef>
                <a:spcPct val="20000"/>
              </a:spcBef>
            </a:pPr>
            <a:r>
              <a:rPr lang="ru-RU" sz="1400" i="1" dirty="0">
                <a:solidFill>
                  <a:srgbClr val="002060"/>
                </a:solidFill>
                <a:ea typeface="ＭＳ Ｐゴシック" pitchFamily="34" charset="-128"/>
              </a:rPr>
              <a:t>источник: </a:t>
            </a:r>
            <a:r>
              <a:rPr lang="en-US" sz="1400" i="1" dirty="0">
                <a:solidFill>
                  <a:srgbClr val="002060"/>
                </a:solidFill>
                <a:ea typeface="ＭＳ Ｐゴシック" pitchFamily="34" charset="-128"/>
              </a:rPr>
              <a:t>Global Impact Investing Network</a:t>
            </a:r>
            <a:r>
              <a:rPr lang="ru-RU" sz="1400" i="1" dirty="0">
                <a:solidFill>
                  <a:srgbClr val="002060"/>
                </a:solidFill>
                <a:ea typeface="ＭＳ Ｐゴシック" pitchFamily="34" charset="-128"/>
              </a:rPr>
              <a:t> </a:t>
            </a:r>
            <a:r>
              <a:rPr lang="en-US" sz="1400" i="1" dirty="0">
                <a:solidFill>
                  <a:srgbClr val="002060"/>
                </a:solidFill>
                <a:ea typeface="ＭＳ Ｐゴシック" pitchFamily="34" charset="-128"/>
              </a:rPr>
              <a:t> </a:t>
            </a:r>
            <a:r>
              <a:rPr lang="ru-RU" sz="1400" i="1" dirty="0">
                <a:solidFill>
                  <a:srgbClr val="002060"/>
                </a:solidFill>
                <a:ea typeface="ＭＳ Ｐゴシック" pitchFamily="34" charset="-128"/>
              </a:rPr>
              <a:t>(</a:t>
            </a:r>
            <a:r>
              <a:rPr lang="en-US" sz="1400" i="1" dirty="0">
                <a:solidFill>
                  <a:srgbClr val="002060"/>
                </a:solidFill>
                <a:ea typeface="ＭＳ Ｐゴシック" pitchFamily="34" charset="-128"/>
              </a:rPr>
              <a:t>GIIN</a:t>
            </a:r>
            <a:r>
              <a:rPr lang="ru-RU" sz="1400" i="1" dirty="0">
                <a:solidFill>
                  <a:srgbClr val="002060"/>
                </a:solidFill>
                <a:ea typeface="ＭＳ Ｐゴシック" pitchFamily="34" charset="-128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6389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О сопоставимости  результатов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различных  индексов, рейтингов, </a:t>
            </a:r>
            <a:r>
              <a:rPr lang="ru-RU" sz="2400" b="1" dirty="0" err="1" smtClean="0">
                <a:solidFill>
                  <a:srgbClr val="002060"/>
                </a:solidFill>
              </a:rPr>
              <a:t>рэнкингов</a:t>
            </a:r>
            <a:r>
              <a:rPr lang="ru-RU" sz="2400" b="1" dirty="0" smtClean="0">
                <a:solidFill>
                  <a:srgbClr val="002060"/>
                </a:solidFill>
              </a:rPr>
              <a:t> в сфере  </a:t>
            </a:r>
            <a:r>
              <a:rPr lang="en-US" sz="2400" b="1" dirty="0" smtClean="0">
                <a:solidFill>
                  <a:srgbClr val="002060"/>
                </a:solidFill>
              </a:rPr>
              <a:t>ESG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133" y="1820333"/>
            <a:ext cx="11472333" cy="4394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Результаты сопоставления результатов различных индексов, </a:t>
            </a:r>
            <a:r>
              <a:rPr lang="ru-RU" dirty="0" err="1">
                <a:solidFill>
                  <a:srgbClr val="002060"/>
                </a:solidFill>
              </a:rPr>
              <a:t>рэнкингов</a:t>
            </a:r>
            <a:r>
              <a:rPr lang="ru-RU" dirty="0">
                <a:solidFill>
                  <a:srgbClr val="002060"/>
                </a:solidFill>
              </a:rPr>
              <a:t> и рейтингов в сфере </a:t>
            </a:r>
            <a:r>
              <a:rPr lang="en-US" dirty="0">
                <a:solidFill>
                  <a:srgbClr val="002060"/>
                </a:solidFill>
              </a:rPr>
              <a:t>ESG</a:t>
            </a:r>
            <a:r>
              <a:rPr lang="ru-RU" dirty="0">
                <a:solidFill>
                  <a:srgbClr val="002060"/>
                </a:solidFill>
              </a:rPr>
              <a:t> позволяют сделать </a:t>
            </a:r>
            <a:r>
              <a:rPr lang="ru-RU" dirty="0" smtClean="0">
                <a:solidFill>
                  <a:srgbClr val="002060"/>
                </a:solidFill>
              </a:rPr>
              <a:t>некоторые выводы</a:t>
            </a:r>
            <a:r>
              <a:rPr lang="ru-RU" dirty="0">
                <a:solidFill>
                  <a:srgbClr val="002060"/>
                </a:solidFill>
              </a:rPr>
              <a:t>: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   отчетность </a:t>
            </a:r>
            <a:r>
              <a:rPr lang="ru-RU" dirty="0">
                <a:solidFill>
                  <a:srgbClr val="002060"/>
                </a:solidFill>
              </a:rPr>
              <a:t>компаний не всегда единственный источник информации об их деятельности, используемый для оценки;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   результаты </a:t>
            </a:r>
            <a:r>
              <a:rPr lang="ru-RU" dirty="0">
                <a:solidFill>
                  <a:srgbClr val="002060"/>
                </a:solidFill>
              </a:rPr>
              <a:t>оценки не всегда сопоставимы с учетом специфичности предмета оценки (пример – рейтинг компаний по раскрытию информации об интеграции ЦУР ООН);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   особенности </a:t>
            </a:r>
            <a:r>
              <a:rPr lang="ru-RU" dirty="0">
                <a:solidFill>
                  <a:srgbClr val="002060"/>
                </a:solidFill>
              </a:rPr>
              <a:t>методологии каждого отдельного инструмента оценки влияют на уровень корреляции </a:t>
            </a:r>
            <a:r>
              <a:rPr lang="ru-RU" dirty="0" smtClean="0">
                <a:solidFill>
                  <a:srgbClr val="002060"/>
                </a:solidFill>
              </a:rPr>
              <a:t>результатов;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чем лучшую позицию по результатам оценки занимает компания, тем выше вероятность пересечения  её оценок, полученных в разных индексах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рейтингах, </a:t>
            </a:r>
            <a:r>
              <a:rPr lang="ru-RU" dirty="0" err="1" smtClean="0">
                <a:solidFill>
                  <a:srgbClr val="002060"/>
                </a:solidFill>
              </a:rPr>
              <a:t>рэнкингах</a:t>
            </a:r>
            <a:r>
              <a:rPr lang="ru-RU" dirty="0" smtClean="0">
                <a:solidFill>
                  <a:srgbClr val="002060"/>
                </a:solidFill>
              </a:rPr>
              <a:t>, анализирующих компанию по факторам устойчивого развития.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5423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933" y="365126"/>
            <a:ext cx="10701867" cy="1074208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</a:rPr>
              <a:t>Пример сопоставления результатов нескольких российских </a:t>
            </a:r>
            <a:r>
              <a:rPr lang="ru-RU" dirty="0">
                <a:solidFill>
                  <a:srgbClr val="002060"/>
                </a:solidFill>
              </a:rPr>
              <a:t>инструментов оценки 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4088936"/>
              </p:ext>
            </p:extLst>
          </p:nvPr>
        </p:nvGraphicFramePr>
        <p:xfrm>
          <a:off x="728133" y="2074332"/>
          <a:ext cx="10007600" cy="4292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4073"/>
                <a:gridCol w="1704834"/>
                <a:gridCol w="654073"/>
                <a:gridCol w="1763878"/>
                <a:gridCol w="784149"/>
                <a:gridCol w="1763878"/>
                <a:gridCol w="1152238"/>
                <a:gridCol w="1530477"/>
              </a:tblGrid>
              <a:tr h="101277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№ п/п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Компания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ESG-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индексы РСПП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ESG-</a:t>
                      </a:r>
                      <a:r>
                        <a:rPr lang="ru-RU" sz="900" dirty="0" err="1">
                          <a:effectLst/>
                        </a:rPr>
                        <a:t>рэнкинг</a:t>
                      </a:r>
                      <a:r>
                        <a:rPr lang="ru-RU" sz="900" dirty="0">
                          <a:effectLst/>
                        </a:rPr>
                        <a:t> российских компаний (от 15.12.2021) RAEX, место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ESG-</a:t>
                      </a:r>
                      <a:r>
                        <a:rPr lang="ru-RU" sz="900" dirty="0" err="1">
                          <a:effectLst/>
                        </a:rPr>
                        <a:t>рэнкинг</a:t>
                      </a:r>
                      <a:r>
                        <a:rPr lang="ru-RU" sz="900" dirty="0">
                          <a:effectLst/>
                        </a:rPr>
                        <a:t> публичных российских нефинансовых компаний (первый и второй список листинга </a:t>
                      </a:r>
                      <a:r>
                        <a:rPr lang="ru-RU" sz="900" dirty="0" err="1">
                          <a:effectLst/>
                        </a:rPr>
                        <a:t>МосБиржи</a:t>
                      </a:r>
                      <a:r>
                        <a:rPr lang="ru-RU" sz="900" dirty="0">
                          <a:effectLst/>
                        </a:rPr>
                        <a:t>) </a:t>
                      </a:r>
                      <a:r>
                        <a:rPr lang="ru-RU" sz="900" dirty="0" smtClean="0">
                          <a:effectLst/>
                        </a:rPr>
                        <a:t> </a:t>
                      </a:r>
                      <a:r>
                        <a:rPr lang="ru-RU" sz="1000" dirty="0" smtClean="0">
                          <a:effectLst/>
                        </a:rPr>
                        <a:t>НРА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Рейтинг РСПП по</a:t>
                      </a:r>
                      <a:br>
                        <a:rPr lang="ru-RU" sz="900" dirty="0">
                          <a:effectLst/>
                        </a:rPr>
                      </a:br>
                      <a:r>
                        <a:rPr lang="ru-RU" sz="900" dirty="0">
                          <a:effectLst/>
                        </a:rPr>
                        <a:t>раскрытию</a:t>
                      </a:r>
                      <a:br>
                        <a:rPr lang="ru-RU" sz="900" dirty="0">
                          <a:effectLst/>
                        </a:rPr>
                      </a:br>
                      <a:r>
                        <a:rPr lang="ru-RU" sz="900" dirty="0">
                          <a:effectLst/>
                        </a:rPr>
                        <a:t>информации об</a:t>
                      </a:r>
                      <a:br>
                        <a:rPr lang="ru-RU" sz="900" dirty="0">
                          <a:effectLst/>
                        </a:rPr>
                      </a:br>
                      <a:r>
                        <a:rPr lang="ru-RU" sz="900" dirty="0">
                          <a:effectLst/>
                        </a:rPr>
                        <a:t>интеграции ЦУР ООН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17517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«Ответственность и открытость»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6195" marR="36195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«Вектор устойчивого развития»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36195" marR="36195" marT="0" marB="0" vert="vert27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Группа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ESG значение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vert="vert27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6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Интер</a:t>
                      </a:r>
                      <a:r>
                        <a:rPr lang="ru-RU" sz="1200" dirty="0">
                          <a:effectLst/>
                        </a:rPr>
                        <a:t> РАО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A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A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29,68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B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2546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НЛМК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A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A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30,95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B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2546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Ростелеком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A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A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31,94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C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2546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СИБУР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A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A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29,66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A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2546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РУСАЛ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B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26,70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B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2546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Транснефть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B+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A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25,37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C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58324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154" y="374179"/>
            <a:ext cx="1084605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индекс «Ответственность и открытость»   РСПП </a:t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в корреляции с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рэнкингом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 НРА   -</a:t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главный фактор несовпадения  оценок – различия в выборке 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6850598"/>
              </p:ext>
            </p:extLst>
          </p:nvPr>
        </p:nvGraphicFramePr>
        <p:xfrm>
          <a:off x="1677829" y="1846906"/>
          <a:ext cx="9240649" cy="4473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17829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43466" y="188639"/>
            <a:ext cx="10952725" cy="78502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		Усиление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спроса на информацию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		примеры инициатив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 2021 в области  устойчивого развития, </a:t>
            </a:r>
            <a:r>
              <a:rPr lang="en-US" altLang="ru-RU" sz="2000" b="1" dirty="0">
                <a:solidFill>
                  <a:schemeClr val="tx2"/>
                </a:solidFill>
              </a:rPr>
              <a:t>ESG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4294967295"/>
          </p:nvPr>
        </p:nvSpPr>
        <p:spPr>
          <a:xfrm>
            <a:off x="239350" y="1196752"/>
            <a:ext cx="11949263" cy="532859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Национальная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методология по зеленому финансированию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 «Об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утверждении критериев проектов устойчивого 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в том числе зеленого) развития в Российской Федерации 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и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требований к системе верификации проектов устойчивого», 2021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Закон «Об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ограничении выбросов парниковых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газов», подготовленный Минэкономразвития России, 2021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Руководства для эмитента: как соответствовать лучшим практикам устойчивого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развития Московской Биржи, 2021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Банк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России в 2021 г.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“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Рекомендации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по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раскрытию публичными акционерными обществами нефинансовой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информации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, связанной с деятельностью таких обществ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”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Разработка законопроекта по должной осмотрительности, включая цепочку поставок,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на уровне Европейского союза (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в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</a:rPr>
              <a:t>т.ч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. вопросы прав человека в аспектах предпринимательской деятельности)- «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Mandatory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corporate environmental and human rights due diligence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». Аналогичные законы уже приняты во Франции, Германии, Нидерландах и др.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2021 -2022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COP26 -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 Объявление Фондом МФСО  (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IFRS) 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о создании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международного совета по стандартам устойчивости (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ISSB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) , разработка проекта стандартов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Подготовка законопроекта о развитии  в России нефинансовой отчетности (поручение Президента РФ).</a:t>
            </a:r>
            <a:endParaRPr lang="en-US" sz="20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5" y="326200"/>
            <a:ext cx="769672" cy="70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1595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697" y="116632"/>
            <a:ext cx="11726964" cy="13010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                 Источники </a:t>
            </a:r>
            <a:r>
              <a:rPr lang="ru-RU" sz="2400" b="1" dirty="0">
                <a:solidFill>
                  <a:schemeClr val="tx2"/>
                </a:solidFill>
              </a:rPr>
              <a:t>информации для </a:t>
            </a:r>
            <a:r>
              <a:rPr lang="ru-RU" sz="2400" b="1" dirty="0" smtClean="0">
                <a:solidFill>
                  <a:schemeClr val="tx2"/>
                </a:solidFill>
              </a:rPr>
              <a:t>анализа  и  инструменты оценки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                 компаний на основе публичной  отчетности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349" y="1412776"/>
            <a:ext cx="11809312" cy="53285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 			</a:t>
            </a:r>
            <a:r>
              <a:rPr lang="ru-RU" b="1" i="1" dirty="0" smtClean="0">
                <a:solidFill>
                  <a:srgbClr val="C00000"/>
                </a:solidFill>
              </a:rPr>
              <a:t>Используемые инструменты независимой оценки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	 </a:t>
            </a:r>
            <a:r>
              <a:rPr lang="ru-RU" sz="2900" b="1" dirty="0" smtClean="0">
                <a:solidFill>
                  <a:srgbClr val="002060"/>
                </a:solidFill>
              </a:rPr>
              <a:t>Индексы  и рейтинги РСПП в области устойчивого развития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</a:rPr>
              <a:t>  </a:t>
            </a:r>
            <a:r>
              <a:rPr lang="ru-RU" sz="2200" b="1" dirty="0">
                <a:solidFill>
                  <a:srgbClr val="002060"/>
                </a:solidFill>
              </a:rPr>
              <a:t>	</a:t>
            </a: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Ответственность и открытость   и     Вектор </a:t>
            </a: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</a:rPr>
              <a:t>устойчивого </a:t>
            </a: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развития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    Рейтинг компаний по  интеграции ЦУР -2030</a:t>
            </a:r>
          </a:p>
          <a:p>
            <a:pPr marL="457200" lvl="1" indent="0">
              <a:buNone/>
            </a:pP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	</a:t>
            </a:r>
            <a:r>
              <a:rPr lang="ru-RU" sz="2900" b="1" dirty="0" smtClean="0">
                <a:solidFill>
                  <a:srgbClr val="002060"/>
                </a:solidFill>
              </a:rPr>
              <a:t>Общественное заверение публичных нефинансовых  отчетов компаний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	</a:t>
            </a:r>
          </a:p>
          <a:p>
            <a:pPr marL="400050" lvl="1" indent="0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            </a:t>
            </a:r>
            <a:r>
              <a:rPr lang="ru-RU" sz="2900" b="1" dirty="0" smtClean="0">
                <a:solidFill>
                  <a:srgbClr val="002060"/>
                </a:solidFill>
              </a:rPr>
              <a:t>Конкурсы отчетов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номинация в ежегодном Всероссийском конкурсе РСПП «Лидеры российского бизнеса: динамика, ответственность, устойчивость»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номинация в Ежегодном конкурсе годовых отчетов </a:t>
            </a:r>
            <a:r>
              <a:rPr lang="ru-RU" sz="2200" b="1" dirty="0" err="1" smtClean="0">
                <a:solidFill>
                  <a:schemeClr val="accent4">
                    <a:lumMod val="75000"/>
                  </a:schemeClr>
                </a:solidFill>
              </a:rPr>
              <a:t>МосБиржи</a:t>
            </a:r>
            <a:endParaRPr lang="ru-RU" sz="22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	</a:t>
            </a:r>
            <a:r>
              <a:rPr lang="ru-RU" sz="2900" b="1" dirty="0" smtClean="0">
                <a:solidFill>
                  <a:srgbClr val="002060"/>
                </a:solidFill>
              </a:rPr>
              <a:t>Анализ результатов других рейтингов и индексов в области УР </a:t>
            </a:r>
            <a:r>
              <a:rPr lang="ru-RU" sz="2900" b="1" dirty="0">
                <a:solidFill>
                  <a:srgbClr val="002060"/>
                </a:solidFill>
              </a:rPr>
              <a:t>-</a:t>
            </a:r>
            <a:r>
              <a:rPr lang="ru-RU" sz="2900" b="1" dirty="0" smtClean="0">
                <a:solidFill>
                  <a:srgbClr val="002060"/>
                </a:solidFill>
              </a:rPr>
              <a:t>  экологические, корпоративного </a:t>
            </a:r>
          </a:p>
          <a:p>
            <a:pPr marL="0" indent="0">
              <a:buNone/>
            </a:pPr>
            <a:r>
              <a:rPr lang="ru-RU" sz="2900" b="1" dirty="0" smtClean="0">
                <a:solidFill>
                  <a:srgbClr val="002060"/>
                </a:solidFill>
              </a:rPr>
              <a:t>                 управления, другие тематические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2060"/>
                </a:solidFill>
              </a:rPr>
              <a:t>			</a:t>
            </a:r>
            <a:r>
              <a:rPr lang="ru-RU" sz="2900" b="1" dirty="0" smtClean="0">
                <a:solidFill>
                  <a:srgbClr val="002060"/>
                </a:solidFill>
              </a:rPr>
              <a:t>    </a:t>
            </a:r>
            <a:r>
              <a:rPr lang="ru-RU" sz="3600" b="1" i="1" dirty="0" smtClean="0">
                <a:solidFill>
                  <a:srgbClr val="C00000"/>
                </a:solidFill>
              </a:rPr>
              <a:t>Базы данных, источники информации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	</a:t>
            </a:r>
            <a:r>
              <a:rPr lang="ru-RU" sz="2900" b="1" dirty="0" smtClean="0">
                <a:solidFill>
                  <a:srgbClr val="002060"/>
                </a:solidFill>
              </a:rPr>
              <a:t>Национальный Регистр корпоративных нефинансовых отчетов (РСПП)</a:t>
            </a:r>
          </a:p>
          <a:p>
            <a:pPr marL="0" indent="0">
              <a:buNone/>
            </a:pPr>
            <a:r>
              <a:rPr lang="ru-RU" sz="2900" b="1" dirty="0">
                <a:solidFill>
                  <a:srgbClr val="002060"/>
                </a:solidFill>
              </a:rPr>
              <a:t>	</a:t>
            </a:r>
            <a:r>
              <a:rPr lang="ru-RU" sz="2900" b="1" dirty="0" smtClean="0">
                <a:solidFill>
                  <a:srgbClr val="002060"/>
                </a:solidFill>
              </a:rPr>
              <a:t>корпоративные сайты,    аналитические</a:t>
            </a:r>
            <a:r>
              <a:rPr lang="ru-RU" sz="2900" dirty="0" smtClean="0">
                <a:solidFill>
                  <a:srgbClr val="002060"/>
                </a:solidFill>
              </a:rPr>
              <a:t> </a:t>
            </a:r>
            <a:r>
              <a:rPr lang="ru-RU" sz="2900" b="1" dirty="0" smtClean="0">
                <a:solidFill>
                  <a:srgbClr val="002060"/>
                </a:solidFill>
              </a:rPr>
              <a:t>обзоры</a:t>
            </a:r>
            <a:r>
              <a:rPr lang="ru-RU" sz="2900" dirty="0" smtClean="0">
                <a:solidFill>
                  <a:srgbClr val="002060"/>
                </a:solidFill>
              </a:rPr>
              <a:t> </a:t>
            </a:r>
            <a:r>
              <a:rPr lang="ru-RU" sz="2900" b="1" dirty="0" smtClean="0">
                <a:solidFill>
                  <a:srgbClr val="002060"/>
                </a:solidFill>
              </a:rPr>
              <a:t>корпоративной</a:t>
            </a:r>
            <a:r>
              <a:rPr lang="ru-RU" sz="2900" dirty="0" smtClean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900" dirty="0">
                <a:solidFill>
                  <a:srgbClr val="002060"/>
                </a:solidFill>
              </a:rPr>
              <a:t> </a:t>
            </a:r>
            <a:r>
              <a:rPr lang="ru-RU" sz="2900" dirty="0" smtClean="0">
                <a:solidFill>
                  <a:srgbClr val="002060"/>
                </a:solidFill>
              </a:rPr>
              <a:t>                  </a:t>
            </a:r>
            <a:r>
              <a:rPr lang="ru-RU" sz="2900" b="1" dirty="0" smtClean="0">
                <a:solidFill>
                  <a:srgbClr val="002060"/>
                </a:solidFill>
              </a:rPr>
              <a:t>нефинансовой отчетности (РСПП), результаты исследований</a:t>
            </a:r>
          </a:p>
          <a:p>
            <a:pPr marL="0" indent="0">
              <a:buNone/>
            </a:pPr>
            <a:r>
              <a:rPr lang="ru-RU" sz="2900" b="1" dirty="0" smtClean="0">
                <a:solidFill>
                  <a:srgbClr val="002060"/>
                </a:solidFill>
              </a:rPr>
              <a:t>     </a:t>
            </a:r>
            <a:r>
              <a:rPr lang="ru-RU" sz="2900" b="1" spc="-5" dirty="0" smtClean="0">
                <a:solidFill>
                  <a:srgbClr val="002060"/>
                </a:solidFill>
                <a:cs typeface="Trebuchet MS"/>
              </a:rPr>
              <a:t>            Международная база данных </a:t>
            </a:r>
            <a:r>
              <a:rPr lang="ru-RU" sz="2900" dirty="0" smtClean="0"/>
              <a:t>–   </a:t>
            </a:r>
            <a:r>
              <a:rPr lang="ru-RU" sz="2900" b="1" dirty="0" err="1" smtClean="0">
                <a:solidFill>
                  <a:srgbClr val="002060"/>
                </a:solidFill>
              </a:rPr>
              <a:t>The</a:t>
            </a:r>
            <a:r>
              <a:rPr lang="ru-RU" sz="2900" b="1" dirty="0" smtClean="0">
                <a:solidFill>
                  <a:srgbClr val="002060"/>
                </a:solidFill>
              </a:rPr>
              <a:t> </a:t>
            </a:r>
            <a:r>
              <a:rPr lang="ru-RU" sz="2900" b="1" dirty="0" err="1" smtClean="0">
                <a:solidFill>
                  <a:srgbClr val="002060"/>
                </a:solidFill>
              </a:rPr>
              <a:t>Reporting</a:t>
            </a:r>
            <a:r>
              <a:rPr lang="ru-RU" sz="2900" b="1" dirty="0" smtClean="0">
                <a:solidFill>
                  <a:srgbClr val="002060"/>
                </a:solidFill>
              </a:rPr>
              <a:t> </a:t>
            </a:r>
            <a:r>
              <a:rPr lang="ru-RU" sz="2900" b="1" dirty="0" err="1" smtClean="0">
                <a:solidFill>
                  <a:srgbClr val="002060"/>
                </a:solidFill>
              </a:rPr>
              <a:t>Exchange</a:t>
            </a:r>
            <a:r>
              <a:rPr lang="ru-RU" sz="2900" b="1" dirty="0" smtClean="0">
                <a:solidFill>
                  <a:srgbClr val="002060"/>
                </a:solidFill>
              </a:rPr>
              <a:t>  			</a:t>
            </a:r>
            <a:r>
              <a:rPr lang="ru-RU" sz="2600" b="1" dirty="0" smtClean="0">
                <a:solidFill>
                  <a:srgbClr val="002060"/>
                </a:solidFill>
              </a:rPr>
              <a:t>      	</a:t>
            </a:r>
            <a:r>
              <a:rPr lang="en-US" sz="2600" dirty="0" smtClean="0">
                <a:hlinkClick r:id="rId3"/>
              </a:rPr>
              <a:t>https://www.reportingexchange.com</a:t>
            </a:r>
            <a:r>
              <a:rPr lang="ru-RU" sz="2600" dirty="0" smtClean="0"/>
              <a:t> 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321696" y="1690363"/>
            <a:ext cx="806052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321696" y="2684356"/>
            <a:ext cx="806052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321696" y="3208189"/>
            <a:ext cx="806052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321696" y="4139996"/>
            <a:ext cx="806052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321696" y="5139738"/>
            <a:ext cx="806052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96" y="207949"/>
            <a:ext cx="702852" cy="62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трелка вправо 9"/>
          <p:cNvSpPr/>
          <p:nvPr/>
        </p:nvSpPr>
        <p:spPr>
          <a:xfrm>
            <a:off x="321696" y="6087187"/>
            <a:ext cx="806052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4842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5413" y="908720"/>
            <a:ext cx="10622227" cy="64807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 smtClean="0">
                <a:solidFill>
                  <a:schemeClr val="tx2"/>
                </a:solidFill>
              </a:rPr>
              <a:t>ESG </a:t>
            </a:r>
            <a:r>
              <a:rPr lang="ru-RU" sz="3200" b="1" dirty="0" smtClean="0">
                <a:solidFill>
                  <a:schemeClr val="tx2"/>
                </a:solidFill>
              </a:rPr>
              <a:t>- Нефинансовая отчетность – назначение, функции 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24239559"/>
              </p:ext>
            </p:extLst>
          </p:nvPr>
        </p:nvGraphicFramePr>
        <p:xfrm>
          <a:off x="797934" y="2168894"/>
          <a:ext cx="10046163" cy="3978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трелка вниз 7"/>
          <p:cNvSpPr/>
          <p:nvPr/>
        </p:nvSpPr>
        <p:spPr>
          <a:xfrm>
            <a:off x="5725006" y="1714104"/>
            <a:ext cx="192021" cy="4680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2831638" y="1714104"/>
            <a:ext cx="192021" cy="4680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8340324" y="1714104"/>
            <a:ext cx="192021" cy="4680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flipH="1">
            <a:off x="2911793" y="4221832"/>
            <a:ext cx="100351" cy="2487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5821016" y="4236596"/>
            <a:ext cx="96011" cy="2340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flipH="1">
            <a:off x="8583147" y="4158116"/>
            <a:ext cx="60959" cy="2487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DDB52-6E30-4E3F-B8CB-AA571A363432}" type="slidenum">
              <a:rPr lang="ru-RU" smtClean="0"/>
              <a:pPr/>
              <a:t>58</a:t>
            </a:fld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878412" y="4088024"/>
            <a:ext cx="2496277" cy="3188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6402260" y="4158116"/>
            <a:ext cx="2034075" cy="2466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28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8600" y="261178"/>
            <a:ext cx="10264763" cy="1122366"/>
          </a:xfrm>
        </p:spPr>
        <p:txBody>
          <a:bodyPr/>
          <a:lstStyle/>
          <a:p>
            <a:r>
              <a:rPr lang="ru-RU" b="1" dirty="0">
                <a:solidFill>
                  <a:srgbClr val="1F4081"/>
                </a:solidFill>
                <a:cs typeface="Times New Roman" pitchFamily="18" charset="0"/>
              </a:rPr>
              <a:t>РСПП предлагает методические инструменты для использования в деловой практике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424" y="1412776"/>
            <a:ext cx="10876789" cy="496855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None/>
              <a:defRPr/>
            </a:pPr>
            <a:endParaRPr lang="ru-RU" sz="1600" b="1" dirty="0" smtClean="0">
              <a:solidFill>
                <a:srgbClr val="1F408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Социальная </a:t>
            </a: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хартия российского бизнеса</a:t>
            </a:r>
            <a:r>
              <a:rPr lang="ru-RU" sz="16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1600" dirty="0">
                <a:cs typeface="Times New Roman" pitchFamily="18" charset="0"/>
              </a:rPr>
              <a:t>– </a:t>
            </a:r>
            <a:r>
              <a:rPr lang="ru-RU" sz="1600" dirty="0">
                <a:solidFill>
                  <a:srgbClr val="002060"/>
                </a:solidFill>
                <a:cs typeface="Times New Roman" pitchFamily="18" charset="0"/>
              </a:rPr>
              <a:t>свод принципов ответственного ведения бизнеса и устойчивого развития, основа для формирования корпоративных стратегий развития</a:t>
            </a:r>
            <a:r>
              <a:rPr lang="ru-RU" sz="1600" dirty="0">
                <a:solidFill>
                  <a:srgbClr val="002060"/>
                </a:solidFill>
              </a:rPr>
              <a:t>, платформа для подготовки отчетов</a:t>
            </a:r>
            <a:r>
              <a:rPr lang="ru-RU" sz="16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ru-RU" sz="16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Рекомендации </a:t>
            </a:r>
            <a:r>
              <a:rPr lang="ru-RU" sz="1600" b="1" dirty="0">
                <a:solidFill>
                  <a:srgbClr val="002060"/>
                </a:solidFill>
              </a:rPr>
              <a:t>по оценке деятельности и подготовке нефинансовых отчетов «Пять шагов на пути социальной устойчивости компаний»</a:t>
            </a:r>
            <a:r>
              <a:rPr lang="ru-RU" sz="1600" dirty="0">
                <a:solidFill>
                  <a:srgbClr val="002060"/>
                </a:solidFill>
                <a:cs typeface="Times New Roman" pitchFamily="18" charset="0"/>
              </a:rPr>
              <a:t>– инструмент качественной интерпретации целей и измерения результатов деятельности компаний.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just">
              <a:lnSpc>
                <a:spcPct val="80000"/>
              </a:lnSpc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Рекомендации </a:t>
            </a:r>
            <a:r>
              <a:rPr lang="ru-RU" sz="1600" b="1" dirty="0">
                <a:solidFill>
                  <a:srgbClr val="002060"/>
                </a:solidFill>
              </a:rPr>
              <a:t>РСПП по использованию базовых индикаторов в практике управления и корпоративной нефинансовой отчетности </a:t>
            </a:r>
            <a:r>
              <a:rPr lang="ru-RU" sz="1600" dirty="0">
                <a:solidFill>
                  <a:srgbClr val="002060"/>
                </a:solidFill>
              </a:rPr>
              <a:t>–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описание и методика расчета </a:t>
            </a:r>
            <a:r>
              <a:rPr lang="ru-RU" sz="1600" dirty="0" smtClean="0">
                <a:solidFill>
                  <a:srgbClr val="002060"/>
                </a:solidFill>
              </a:rPr>
              <a:t>показателей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Рекомендации для компаний по проведению самооценки) </a:t>
            </a:r>
            <a:r>
              <a:rPr lang="ru-RU" sz="1600" b="1" dirty="0" err="1" smtClean="0">
                <a:solidFill>
                  <a:srgbClr val="002060"/>
                </a:solidFill>
              </a:rPr>
              <a:t>оранизации</a:t>
            </a:r>
            <a:r>
              <a:rPr lang="ru-RU" sz="1600" b="1" dirty="0" smtClean="0">
                <a:solidFill>
                  <a:srgbClr val="002060"/>
                </a:solidFill>
              </a:rPr>
              <a:t> деятельности в соответствии с положениями стандарта </a:t>
            </a:r>
            <a:r>
              <a:rPr lang="en-US" sz="1600" b="1" dirty="0" smtClean="0">
                <a:solidFill>
                  <a:srgbClr val="002060"/>
                </a:solidFill>
              </a:rPr>
              <a:t>ISO</a:t>
            </a:r>
            <a:r>
              <a:rPr lang="ru-RU" sz="1600" b="1" dirty="0" smtClean="0">
                <a:solidFill>
                  <a:srgbClr val="002060"/>
                </a:solidFill>
              </a:rPr>
              <a:t> 26000 – </a:t>
            </a:r>
            <a:r>
              <a:rPr lang="ru-RU" sz="1600" dirty="0" smtClean="0">
                <a:solidFill>
                  <a:srgbClr val="002060"/>
                </a:solidFill>
              </a:rPr>
              <a:t>диагностика систем управления и корпоративной деловой практики</a:t>
            </a:r>
            <a:endParaRPr lang="ru-RU" sz="1600" dirty="0">
              <a:solidFill>
                <a:srgbClr val="002060"/>
              </a:solidFill>
            </a:endParaRPr>
          </a:p>
          <a:p>
            <a:pPr algn="just">
              <a:lnSpc>
                <a:spcPct val="80000"/>
              </a:lnSpc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Аналитические </a:t>
            </a:r>
            <a:r>
              <a:rPr lang="ru-RU" sz="1600" b="1" dirty="0">
                <a:solidFill>
                  <a:srgbClr val="002060"/>
                </a:solidFill>
              </a:rPr>
              <a:t>обзоры корпоративных нефинансовых </a:t>
            </a:r>
            <a:r>
              <a:rPr lang="ru-RU" sz="1600" b="1" dirty="0" smtClean="0">
                <a:solidFill>
                  <a:srgbClr val="002060"/>
                </a:solidFill>
              </a:rPr>
              <a:t>отчетов (</a:t>
            </a:r>
            <a:r>
              <a:rPr lang="ru-RU" sz="1600" b="1" dirty="0">
                <a:solidFill>
                  <a:srgbClr val="002060"/>
                </a:solidFill>
              </a:rPr>
              <a:t>2006, 2008, </a:t>
            </a:r>
            <a:r>
              <a:rPr lang="ru-RU" sz="1600" b="1" dirty="0" smtClean="0">
                <a:solidFill>
                  <a:srgbClr val="002060"/>
                </a:solidFill>
              </a:rPr>
              <a:t>2012 годы выпуска </a:t>
            </a:r>
            <a:r>
              <a:rPr lang="ru-RU" sz="1600" b="1" dirty="0">
                <a:solidFill>
                  <a:srgbClr val="002060"/>
                </a:solidFill>
              </a:rPr>
              <a:t>)</a:t>
            </a:r>
            <a:r>
              <a:rPr lang="ru-RU" sz="1600" dirty="0">
                <a:solidFill>
                  <a:srgbClr val="002060"/>
                </a:solidFill>
              </a:rPr>
              <a:t> – обобщение российской практики, распространение опыта.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Национальный </a:t>
            </a:r>
            <a:r>
              <a:rPr lang="ru-RU" sz="1600" b="1" dirty="0">
                <a:solidFill>
                  <a:srgbClr val="002060"/>
                </a:solidFill>
              </a:rPr>
              <a:t>регистр и Библиотека корпоративных нефинансовых отчетов – </a:t>
            </a:r>
            <a:r>
              <a:rPr lang="ru-RU" sz="1600" dirty="0">
                <a:solidFill>
                  <a:srgbClr val="002060"/>
                </a:solidFill>
              </a:rPr>
              <a:t>центр сбора и распространения информации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Библиотека </a:t>
            </a:r>
            <a:r>
              <a:rPr lang="ru-RU" sz="1600" b="1" dirty="0">
                <a:solidFill>
                  <a:srgbClr val="002060"/>
                </a:solidFill>
              </a:rPr>
              <a:t>корпоративных практик социальной направленности - </a:t>
            </a:r>
            <a:r>
              <a:rPr lang="ru-RU" sz="1600" dirty="0">
                <a:solidFill>
                  <a:srgbClr val="002060"/>
                </a:solidFill>
                <a:cs typeface="Times New Roman" pitchFamily="18" charset="0"/>
              </a:rPr>
              <a:t>центр обмена опытом и распространения информации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Общественное </a:t>
            </a:r>
            <a:r>
              <a:rPr lang="ru-RU" sz="1600" b="1" dirty="0">
                <a:solidFill>
                  <a:srgbClr val="002060"/>
                </a:solidFill>
              </a:rPr>
              <a:t>заверение нефинансовых отчетов в Совете РСПП – </a:t>
            </a:r>
            <a:r>
              <a:rPr lang="ru-RU" sz="1600" dirty="0">
                <a:solidFill>
                  <a:srgbClr val="002060"/>
                </a:solidFill>
              </a:rPr>
              <a:t>инструмент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независимого подтверждения сведений  об ответственной деловой практике</a:t>
            </a:r>
          </a:p>
          <a:p>
            <a:pPr marL="0" indent="0" algn="just">
              <a:buNone/>
            </a:pP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5" y="326200"/>
            <a:ext cx="616006" cy="5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24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049" y="596347"/>
            <a:ext cx="10570382" cy="73008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О  Значении  индексов  устойчивого  развития (</a:t>
            </a:r>
            <a:r>
              <a:rPr lang="en-US" sz="2400" b="1" dirty="0" smtClean="0">
                <a:solidFill>
                  <a:srgbClr val="002060"/>
                </a:solidFill>
              </a:rPr>
              <a:t>ESG)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5273" y="1264257"/>
            <a:ext cx="11529391" cy="5072934"/>
          </a:xfrm>
        </p:spPr>
        <p:txBody>
          <a:bodyPr>
            <a:normAutofit/>
          </a:bodyPr>
          <a:lstStyle/>
          <a:p>
            <a:pPr marL="457200" lvl="1" indent="0" algn="just">
              <a:buNone/>
            </a:pPr>
            <a:endParaRPr lang="ru-RU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endParaRPr lang="ru-RU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457200" lvl="1" indent="0" algn="just">
              <a:buNone/>
            </a:pPr>
            <a:endParaRPr lang="ru-RU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457200" lvl="1" indent="0" algn="just">
              <a:buNone/>
            </a:pPr>
            <a:endParaRPr lang="ru-RU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457200" lvl="1" indent="0" algn="just">
              <a:buNone/>
            </a:pPr>
            <a:r>
              <a:rPr lang="ru-RU" b="1" dirty="0" smtClean="0">
                <a:solidFill>
                  <a:srgbClr val="4472C4">
                    <a:lumMod val="75000"/>
                  </a:srgbClr>
                </a:solidFill>
              </a:rPr>
              <a:t>	</a:t>
            </a:r>
          </a:p>
          <a:p>
            <a:pPr marL="457200" lvl="1" indent="0" algn="just">
              <a:buNone/>
            </a:pPr>
            <a:r>
              <a:rPr lang="ru-RU" b="1" dirty="0" smtClean="0">
                <a:solidFill>
                  <a:srgbClr val="4472C4">
                    <a:lumMod val="75000"/>
                  </a:srgbClr>
                </a:solidFill>
              </a:rPr>
              <a:t>	</a:t>
            </a:r>
            <a:endParaRPr lang="ru-RU" sz="2400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algn="just"/>
            <a:endParaRPr lang="ru-RU" sz="2400" dirty="0" smtClean="0">
              <a:solidFill>
                <a:srgbClr val="4472C4">
                  <a:lumMod val="75000"/>
                </a:srgbClr>
              </a:solidFill>
            </a:endParaRPr>
          </a:p>
          <a:p>
            <a:pPr algn="just"/>
            <a:endParaRPr lang="ru-RU" dirty="0" smtClean="0">
              <a:solidFill>
                <a:srgbClr val="4472C4">
                  <a:lumMod val="75000"/>
                </a:srgbClr>
              </a:solidFill>
            </a:endParaRPr>
          </a:p>
          <a:p>
            <a:pPr algn="just"/>
            <a:endParaRPr lang="ru-RU" dirty="0" smtClean="0">
              <a:solidFill>
                <a:srgbClr val="4472C4">
                  <a:lumMod val="75000"/>
                </a:srgbClr>
              </a:solidFill>
            </a:endParaRPr>
          </a:p>
          <a:p>
            <a:pPr algn="just"/>
            <a:endParaRPr lang="ru-RU" dirty="0">
              <a:solidFill>
                <a:srgbClr val="4472C4">
                  <a:lumMod val="75000"/>
                </a:srgbClr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6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3021" y="1626042"/>
            <a:ext cx="1078992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endParaRPr lang="ru-RU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0" lvl="1" algn="just"/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</a:rPr>
              <a:t>Индексы </a:t>
            </a:r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устойчивого развития (</a:t>
            </a:r>
            <a:r>
              <a:rPr lang="en-US" sz="2000" b="1" dirty="0">
                <a:solidFill>
                  <a:srgbClr val="4472C4">
                    <a:lumMod val="75000"/>
                  </a:srgbClr>
                </a:solidFill>
              </a:rPr>
              <a:t>ESG</a:t>
            </a:r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) позволяют выявить лидеров, способствуют укреплению репутации и инвестиционной привлекательности компаний, служат продвижению культуры ответственного ведения бизнеса.</a:t>
            </a:r>
          </a:p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24952" y="2767052"/>
            <a:ext cx="10781967" cy="10873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endParaRPr lang="ru-RU" b="1" dirty="0">
              <a:solidFill>
                <a:srgbClr val="4472C4">
                  <a:lumMod val="75000"/>
                </a:srgbClr>
              </a:solidFill>
            </a:endParaRPr>
          </a:p>
          <a:p>
            <a:pPr marL="0" lvl="1" algn="just"/>
            <a:endParaRPr lang="ru-RU" sz="2000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0" lvl="1" algn="just"/>
            <a:r>
              <a:rPr lang="en-US" sz="2000" b="1" dirty="0" smtClean="0">
                <a:solidFill>
                  <a:srgbClr val="4472C4">
                    <a:lumMod val="75000"/>
                  </a:srgbClr>
                </a:solidFill>
              </a:rPr>
              <a:t>ESG</a:t>
            </a: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индексы помогают выявить </a:t>
            </a:r>
            <a:r>
              <a:rPr lang="en-US" sz="2000" b="1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и показать связь между качеством раскрытия информации об ответственной деловой практике и динамикой доходности акций компаний-эмитентов, которые демонстрируют более  высокую доходность. </a:t>
            </a:r>
            <a:endParaRPr lang="ru-RU" sz="2000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0" lvl="1" algn="just"/>
            <a:endParaRPr lang="ru-RU" sz="2000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0" lvl="1" algn="just"/>
            <a:endParaRPr lang="ru-RU" sz="2000" b="1" dirty="0">
              <a:solidFill>
                <a:srgbClr val="4472C4">
                  <a:lumMod val="75000"/>
                </a:srgb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09049" y="4055164"/>
            <a:ext cx="10885336" cy="10098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endParaRPr lang="ru-RU" sz="2000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0" lvl="1" algn="just"/>
            <a:endParaRPr lang="ru-RU" sz="2000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0" lvl="1" algn="just"/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</a:rPr>
              <a:t>Динамика </a:t>
            </a:r>
            <a:r>
              <a:rPr lang="en-US" sz="2000" b="1" dirty="0">
                <a:solidFill>
                  <a:srgbClr val="4472C4">
                    <a:lumMod val="75000"/>
                  </a:srgbClr>
                </a:solidFill>
              </a:rPr>
              <a:t>ESG</a:t>
            </a:r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 индексов</a:t>
            </a:r>
            <a:r>
              <a:rPr lang="en-US" sz="2000" b="1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подтверждает большую эффективность компаний, сочетающих экономический рост с социальной и экологической результативностью, ориентированных на устойчивое развитие и движение к глобальным целям в этой области</a:t>
            </a: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</a:rPr>
              <a:t>.</a:t>
            </a:r>
          </a:p>
          <a:p>
            <a:pPr marL="0" lvl="1" algn="just"/>
            <a:endParaRPr lang="ru-RU" sz="2000" b="1" dirty="0">
              <a:solidFill>
                <a:srgbClr val="4472C4">
                  <a:lumMod val="75000"/>
                </a:srgb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20975" y="5239911"/>
            <a:ext cx="10873410" cy="10177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endParaRPr lang="ru-RU" sz="2000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0" lvl="1" algn="just"/>
            <a:endParaRPr lang="ru-RU" sz="2000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0" lvl="1" algn="just"/>
            <a:r>
              <a:rPr lang="en-US" sz="2000" b="1" dirty="0" smtClean="0">
                <a:solidFill>
                  <a:srgbClr val="4472C4">
                    <a:lumMod val="75000"/>
                  </a:srgbClr>
                </a:solidFill>
              </a:rPr>
              <a:t>ESG</a:t>
            </a: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индексы – полезный инструмент для развития процессов ответственного инвестирования, который все шире используются в мировой и  уже в российской практике. Индекс «Вектор устойчивого развития</a:t>
            </a: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</a:rPr>
              <a:t>» -  </a:t>
            </a:r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это показательный пример</a:t>
            </a: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</a:rPr>
              <a:t>.</a:t>
            </a:r>
          </a:p>
          <a:p>
            <a:pPr marL="0" lvl="1" algn="just"/>
            <a:endParaRPr lang="ru-RU" sz="2000" b="1" dirty="0">
              <a:solidFill>
                <a:srgbClr val="4472C4">
                  <a:lumMod val="75000"/>
                </a:srgbClr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101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403" y="548680"/>
            <a:ext cx="10862997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31668" y="-2295636"/>
            <a:ext cx="5544618" cy="109452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46132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71" y="836712"/>
            <a:ext cx="1123324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       Российский союз промышленников и предпринимателей</a:t>
            </a:r>
            <a:endParaRPr lang="ru-RU" sz="2000" b="1" dirty="0">
              <a:solidFill>
                <a:schemeClr val="tx2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Спасибо </a:t>
            </a:r>
            <a:r>
              <a:rPr lang="ru-RU" sz="3200" b="1" dirty="0">
                <a:solidFill>
                  <a:srgbClr val="002060"/>
                </a:solidFill>
              </a:rPr>
              <a:t>за внимание!</a:t>
            </a:r>
          </a:p>
          <a:p>
            <a:pPr algn="ctr"/>
            <a:endParaRPr lang="ru-RU" sz="3200" dirty="0" smtClean="0">
              <a:solidFill>
                <a:srgbClr val="002060"/>
              </a:solidFill>
            </a:endParaRPr>
          </a:p>
          <a:p>
            <a:pPr algn="ctr"/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Подробная информация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на сайте </a:t>
            </a:r>
            <a:r>
              <a:rPr lang="ru-RU" sz="2800" b="1" dirty="0" smtClean="0">
                <a:solidFill>
                  <a:srgbClr val="002060"/>
                </a:solidFill>
              </a:rPr>
              <a:t>РСПП: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hlinkClick r:id="rId2"/>
              </a:rPr>
              <a:t>рспп.рф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sz="3200" dirty="0" smtClean="0">
                <a:solidFill>
                  <a:srgbClr val="002060"/>
                </a:solidFill>
                <a:hlinkClick r:id="rId3"/>
              </a:rPr>
              <a:t>www.rspp.ru</a:t>
            </a:r>
            <a:r>
              <a:rPr lang="ru-RU" sz="3200" dirty="0" smtClean="0">
                <a:solidFill>
                  <a:srgbClr val="002060"/>
                </a:solidFill>
              </a:rPr>
              <a:t> 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4" y="764705"/>
            <a:ext cx="854372" cy="62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716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34" y="365125"/>
            <a:ext cx="11209866" cy="99965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	в исследовании «Курс на устойчивость». Как российский бизнес 	становится ответственным  ( </a:t>
            </a:r>
            <a:r>
              <a:rPr lang="en-US" b="1" dirty="0" smtClean="0">
                <a:solidFill>
                  <a:srgbClr val="002060"/>
                </a:solidFill>
              </a:rPr>
              <a:t>Accenture, AEB, AHK, </a:t>
            </a:r>
            <a:r>
              <a:rPr lang="ru-RU" b="1" dirty="0" smtClean="0">
                <a:solidFill>
                  <a:srgbClr val="002060"/>
                </a:solidFill>
              </a:rPr>
              <a:t>РСПП</a:t>
            </a:r>
            <a:r>
              <a:rPr lang="en-US" b="1" dirty="0" smtClean="0">
                <a:solidFill>
                  <a:srgbClr val="002060"/>
                </a:solidFill>
              </a:rPr>
              <a:t>)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                                </a:t>
            </a:r>
            <a:r>
              <a:rPr lang="ru-RU" sz="2000" b="1" dirty="0" smtClean="0">
                <a:solidFill>
                  <a:srgbClr val="002060"/>
                </a:solidFill>
              </a:rPr>
              <a:t>Из 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опроса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компаний 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2021</a:t>
            </a: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8A838-FA7F-4410-BD38-70905F6869B8}" type="slidenum">
              <a:rPr lang="ru-RU" smtClean="0"/>
              <a:t>7</a:t>
            </a:fld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77" y="1519038"/>
            <a:ext cx="11342955" cy="472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Логотип РСПП / Разное / TopLogos.ru">
            <a:extLst>
              <a:ext uri="{FF2B5EF4-FFF2-40B4-BE49-F238E27FC236}">
                <a16:creationId xmlns="" xmlns:a16="http://schemas.microsoft.com/office/drawing/2014/main" id="{3ABBDC5D-52F7-4B26-96AE-E1E8A5A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7" y="251607"/>
            <a:ext cx="84884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7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090400" cy="730770"/>
          </a:xfrm>
        </p:spPr>
        <p:txBody>
          <a:bodyPr/>
          <a:lstStyle/>
          <a:p>
            <a:r>
              <a:rPr lang="ru-RU" altLang="ru-RU" sz="1800" b="1" dirty="0" smtClean="0"/>
              <a:t>                            Ответственное ведение бизнеса/КСО – ответственность за воздействия: ключевые приоритеты </a:t>
            </a:r>
            <a:br>
              <a:rPr lang="ru-RU" altLang="ru-RU" sz="1800" b="1" dirty="0" smtClean="0"/>
            </a:br>
            <a:r>
              <a:rPr lang="ru-RU" altLang="ru-RU" sz="1800" b="1" dirty="0"/>
              <a:t>	 </a:t>
            </a:r>
            <a:r>
              <a:rPr lang="ru-RU" altLang="ru-RU" sz="1800" b="1" dirty="0" smtClean="0"/>
              <a:t>         и особый фокус  внимания в мировой практике , в отчетности, в </a:t>
            </a:r>
            <a:r>
              <a:rPr lang="en-US" altLang="ru-RU" sz="1800" b="1" dirty="0" smtClean="0"/>
              <a:t>ESG- </a:t>
            </a:r>
            <a:r>
              <a:rPr lang="ru-RU" altLang="ru-RU" sz="1800" b="1" dirty="0" smtClean="0"/>
              <a:t>индексах/рейтингах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7683237"/>
              </p:ext>
            </p:extLst>
          </p:nvPr>
        </p:nvGraphicFramePr>
        <p:xfrm>
          <a:off x="88901" y="719667"/>
          <a:ext cx="12103100" cy="5557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9299"/>
                <a:gridCol w="6273801"/>
              </a:tblGrid>
              <a:tr h="5557464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Ключевые</a:t>
                      </a:r>
                      <a:r>
                        <a:rPr lang="ru-RU" sz="1800" baseline="0" dirty="0" smtClean="0"/>
                        <a:t> </a:t>
                      </a:r>
                      <a:endParaRPr lang="ru-RU" sz="1800" dirty="0"/>
                    </a:p>
                  </a:txBody>
                  <a:tcPr marL="121920" marR="121920" marT="44970" marB="4497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         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Усиливающиеся</a:t>
                      </a: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</a:rPr>
                        <a:t> акценты в мире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4970" marB="44970"/>
                </a:tc>
              </a:tr>
            </a:tbl>
          </a:graphicData>
        </a:graphic>
      </p:graphicFrame>
      <p:graphicFrame>
        <p:nvGraphicFramePr>
          <p:cNvPr id="5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9802253"/>
              </p:ext>
            </p:extLst>
          </p:nvPr>
        </p:nvGraphicFramePr>
        <p:xfrm>
          <a:off x="5977467" y="1373961"/>
          <a:ext cx="6197600" cy="4039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5252525"/>
              </p:ext>
            </p:extLst>
          </p:nvPr>
        </p:nvGraphicFramePr>
        <p:xfrm>
          <a:off x="0" y="720127"/>
          <a:ext cx="6019800" cy="551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157" name="Нижний колонтитул 1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90000"/>
              <a:buBlip>
                <a:blip r:embed="rId13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14"/>
              </a:buBlip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15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SzPct val="70000"/>
              <a:buBlip>
                <a:blip r:embed="rId1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SzPct val="70000"/>
              <a:buBlip>
                <a:blip r:embed="rId1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1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1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1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1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ru-RU" altLang="ru-RU" sz="1400" smtClean="0">
              <a:latin typeface="Times New Roman" pitchFamily="18" charset="0"/>
            </a:endParaRPr>
          </a:p>
        </p:txBody>
      </p:sp>
      <p:sp>
        <p:nvSpPr>
          <p:cNvPr id="6158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90000"/>
              <a:buBlip>
                <a:blip r:embed="rId13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14"/>
              </a:buBlip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15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SzPct val="70000"/>
              <a:buBlip>
                <a:blip r:embed="rId1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SzPct val="70000"/>
              <a:buBlip>
                <a:blip r:embed="rId1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1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1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1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1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E3D16EC-C6D2-4888-9323-D8C64F440B51}" type="slidenum">
              <a:rPr lang="ru-RU" altLang="ru-RU" sz="1400" smtClean="0">
                <a:latin typeface="Times New Roman" pitchFamily="18" charset="0"/>
              </a:rPr>
              <a:pPr>
                <a:spcBef>
                  <a:spcPct val="0"/>
                </a:spcBef>
                <a:buSzTx/>
                <a:buFontTx/>
                <a:buNone/>
              </a:pPr>
              <a:t>8</a:t>
            </a:fld>
            <a:endParaRPr lang="ru-RU" altLang="ru-RU" sz="1400" smtClean="0">
              <a:latin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8" y="95046"/>
            <a:ext cx="644061" cy="62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923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:\Users\purtovadr\Desktop\R_SDG_Logo_No-UN Emblem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7"/>
          <a:stretch/>
        </p:blipFill>
        <p:spPr bwMode="auto">
          <a:xfrm>
            <a:off x="3023659" y="2184949"/>
            <a:ext cx="4608512" cy="3538361"/>
          </a:xfrm>
          <a:prstGeom prst="rect">
            <a:avLst/>
          </a:prstGeom>
          <a:solidFill>
            <a:schemeClr val="bg2"/>
          </a:solidFill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75" y="-96067"/>
            <a:ext cx="12721409" cy="722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1055019" cy="1008112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chemeClr val="tx2"/>
                </a:solidFill>
              </a:rPr>
              <a:t>Стандарты и руководства в сфере социальной ответственности/устойчивого развития - общая платформа 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57230" y="1412776"/>
            <a:ext cx="7488832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 i="0" u="sng" dirty="0">
                <a:solidFill>
                  <a:prstClr val="white"/>
                </a:solidFill>
              </a:rPr>
              <a:t>ОБЩИЕ ПРИНЦИПЫ, СТРАТЕГИЯ</a:t>
            </a:r>
          </a:p>
          <a:p>
            <a:pPr algn="ctr" eaLnBrk="1" hangingPunct="1"/>
            <a:endParaRPr lang="ru-RU" sz="1200" b="1" i="0" dirty="0" smtClean="0">
              <a:solidFill>
                <a:prstClr val="white"/>
              </a:solidFill>
            </a:endParaRPr>
          </a:p>
          <a:p>
            <a:pPr algn="ctr" eaLnBrk="1" hangingPunct="1"/>
            <a:r>
              <a:rPr lang="ru-RU" sz="1400" b="1" i="0" dirty="0" smtClean="0">
                <a:solidFill>
                  <a:prstClr val="white"/>
                </a:solidFill>
              </a:rPr>
              <a:t>Повестка </a:t>
            </a:r>
            <a:r>
              <a:rPr lang="ru-RU" sz="1400" b="1" i="0" dirty="0">
                <a:solidFill>
                  <a:prstClr val="white"/>
                </a:solidFill>
              </a:rPr>
              <a:t>-2030 (ЦУР), Глобальный </a:t>
            </a:r>
            <a:r>
              <a:rPr lang="ru-RU" sz="1400" b="1" i="0" dirty="0" smtClean="0">
                <a:solidFill>
                  <a:prstClr val="white"/>
                </a:solidFill>
              </a:rPr>
              <a:t>договор и другие документы ООН,  Конвенции  и Декларации МОТ, Рекомендации ОЭСР для транснациональных корпораций, Социальная хартия  российского бизнеса…</a:t>
            </a:r>
            <a:endParaRPr lang="ru-RU" sz="1400" b="1" dirty="0" smtClean="0">
              <a:solidFill>
                <a:prstClr val="white"/>
              </a:solidFill>
            </a:endParaRPr>
          </a:p>
          <a:p>
            <a:pPr algn="ctr" eaLnBrk="1" hangingPunct="1"/>
            <a:r>
              <a:rPr lang="ru-RU" sz="1400" b="1" i="0" dirty="0" smtClean="0">
                <a:solidFill>
                  <a:prstClr val="white"/>
                </a:solidFill>
              </a:rPr>
              <a:t> </a:t>
            </a:r>
            <a:endParaRPr lang="ru-RU" sz="1400" b="1" i="0" dirty="0">
              <a:solidFill>
                <a:prstClr val="white"/>
              </a:solidFill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161641" y="3289007"/>
            <a:ext cx="6470530" cy="20005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prstClr val="white"/>
                </a:solidFill>
              </a:rPr>
              <a:t>СТАНДАРТЫ СИСТЕМ </a:t>
            </a:r>
            <a:r>
              <a:rPr lang="ru-RU" sz="1400" b="1" u="sng" dirty="0" smtClean="0">
                <a:solidFill>
                  <a:prstClr val="white"/>
                </a:solidFill>
              </a:rPr>
              <a:t>МЕНЕДЖМЕНТА</a:t>
            </a:r>
          </a:p>
          <a:p>
            <a:endParaRPr lang="ru-RU" sz="1400" b="1" dirty="0" smtClean="0">
              <a:solidFill>
                <a:prstClr val="white"/>
              </a:solidFill>
            </a:endParaRPr>
          </a:p>
          <a:p>
            <a:r>
              <a:rPr lang="ru-RU" sz="1400" b="1" dirty="0" smtClean="0">
                <a:solidFill>
                  <a:prstClr val="white"/>
                </a:solidFill>
              </a:rPr>
              <a:t>качества - </a:t>
            </a:r>
            <a:r>
              <a:rPr lang="en-US" sz="1400" b="1" u="sng" dirty="0" smtClean="0">
                <a:solidFill>
                  <a:prstClr val="white"/>
                </a:solidFill>
              </a:rPr>
              <a:t>ISO</a:t>
            </a:r>
            <a:r>
              <a:rPr lang="ru-RU" sz="1400" b="1" u="sng" dirty="0" smtClean="0">
                <a:solidFill>
                  <a:prstClr val="white"/>
                </a:solidFill>
              </a:rPr>
              <a:t> 9000</a:t>
            </a:r>
            <a:r>
              <a:rPr lang="ru-RU" sz="1400" b="1" dirty="0" smtClean="0">
                <a:solidFill>
                  <a:prstClr val="white"/>
                </a:solidFill>
              </a:rPr>
              <a:t>; охраны окружающей среды – </a:t>
            </a:r>
            <a:r>
              <a:rPr lang="en-US" sz="1400" b="1" u="sng" dirty="0" smtClean="0">
                <a:solidFill>
                  <a:prstClr val="white"/>
                </a:solidFill>
              </a:rPr>
              <a:t>ISO </a:t>
            </a:r>
            <a:r>
              <a:rPr lang="ru-RU" sz="1400" b="1" u="sng" dirty="0" smtClean="0">
                <a:solidFill>
                  <a:prstClr val="white"/>
                </a:solidFill>
              </a:rPr>
              <a:t>14000; </a:t>
            </a:r>
            <a:endParaRPr lang="en-US" sz="1400" b="1" u="sng" dirty="0" smtClean="0">
              <a:solidFill>
                <a:prstClr val="white"/>
              </a:solidFill>
            </a:endParaRPr>
          </a:p>
          <a:p>
            <a:r>
              <a:rPr lang="ru-RU" sz="1400" b="1" dirty="0" smtClean="0">
                <a:solidFill>
                  <a:prstClr val="white"/>
                </a:solidFill>
              </a:rPr>
              <a:t>охраны и безопасности труда - </a:t>
            </a:r>
            <a:r>
              <a:rPr lang="ru-RU" sz="1400" b="1" u="sng" dirty="0" smtClean="0">
                <a:solidFill>
                  <a:prstClr val="white"/>
                </a:solidFill>
              </a:rPr>
              <a:t>OHSAS 18000</a:t>
            </a:r>
            <a:r>
              <a:rPr lang="ru-RU" sz="1400" b="1" dirty="0" smtClean="0">
                <a:solidFill>
                  <a:prstClr val="white"/>
                </a:solidFill>
              </a:rPr>
              <a:t>, энергетического</a:t>
            </a:r>
            <a:endParaRPr lang="en-US" sz="1400" b="1" dirty="0" smtClean="0">
              <a:solidFill>
                <a:prstClr val="white"/>
              </a:solidFill>
            </a:endParaRPr>
          </a:p>
          <a:p>
            <a:r>
              <a:rPr lang="ru-RU" sz="1400" b="1" dirty="0" smtClean="0">
                <a:solidFill>
                  <a:prstClr val="white"/>
                </a:solidFill>
              </a:rPr>
              <a:t> менеджмента –</a:t>
            </a:r>
            <a:r>
              <a:rPr lang="en-US" sz="1400" b="1" dirty="0" smtClean="0">
                <a:solidFill>
                  <a:prstClr val="white"/>
                </a:solidFill>
              </a:rPr>
              <a:t> </a:t>
            </a:r>
            <a:r>
              <a:rPr lang="en-US" sz="1400" b="1" u="sng" dirty="0" smtClean="0">
                <a:solidFill>
                  <a:prstClr val="white"/>
                </a:solidFill>
              </a:rPr>
              <a:t>ISO 50001,</a:t>
            </a:r>
            <a:r>
              <a:rPr lang="ru-RU" sz="1400" b="1" u="sng" dirty="0" smtClean="0">
                <a:solidFill>
                  <a:prstClr val="white"/>
                </a:solidFill>
              </a:rPr>
              <a:t> </a:t>
            </a:r>
            <a:r>
              <a:rPr lang="ru-RU" sz="1400" b="1" dirty="0">
                <a:solidFill>
                  <a:prstClr val="white"/>
                </a:solidFill>
              </a:rPr>
              <a:t>ISO </a:t>
            </a:r>
            <a:r>
              <a:rPr lang="ru-RU" sz="1400" b="1" dirty="0" smtClean="0">
                <a:solidFill>
                  <a:prstClr val="white"/>
                </a:solidFill>
              </a:rPr>
              <a:t>30300 - Информация </a:t>
            </a:r>
            <a:r>
              <a:rPr lang="ru-RU" sz="1400" b="1" dirty="0">
                <a:solidFill>
                  <a:prstClr val="white"/>
                </a:solidFill>
              </a:rPr>
              <a:t>и документация. Системы менеджмента документов. Основные положения и словарь</a:t>
            </a:r>
            <a:r>
              <a:rPr lang="ru-RU" sz="1400" b="1" dirty="0" smtClean="0">
                <a:solidFill>
                  <a:prstClr val="white"/>
                </a:solidFill>
              </a:rPr>
              <a:t>», 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b="1" dirty="0">
                <a:solidFill>
                  <a:prstClr val="white"/>
                </a:solidFill>
              </a:rPr>
              <a:t>ISO </a:t>
            </a:r>
            <a:r>
              <a:rPr lang="ru-RU" sz="1400" b="1" dirty="0" smtClean="0">
                <a:solidFill>
                  <a:prstClr val="white"/>
                </a:solidFill>
              </a:rPr>
              <a:t>30301 - Информация </a:t>
            </a:r>
            <a:r>
              <a:rPr lang="ru-RU" sz="1400" b="1" dirty="0">
                <a:solidFill>
                  <a:prstClr val="white"/>
                </a:solidFill>
              </a:rPr>
              <a:t>и документация. Системы менеджмента </a:t>
            </a:r>
            <a:r>
              <a:rPr lang="ru-RU" sz="1400" b="1" dirty="0" smtClean="0">
                <a:solidFill>
                  <a:prstClr val="white"/>
                </a:solidFill>
              </a:rPr>
              <a:t>документов, 24000 –устойчивые закупки,…</a:t>
            </a:r>
            <a:r>
              <a:rPr lang="en-US" sz="1400" b="1" dirty="0" smtClean="0">
                <a:solidFill>
                  <a:prstClr val="white"/>
                </a:solidFill>
              </a:rPr>
              <a:t>etc.</a:t>
            </a:r>
            <a:endParaRPr lang="ru-RU" sz="1400" b="1" dirty="0" smtClean="0">
              <a:solidFill>
                <a:prstClr val="white"/>
              </a:solidFill>
            </a:endParaRPr>
          </a:p>
          <a:p>
            <a:endParaRPr lang="ru-RU" sz="1200" b="1" dirty="0">
              <a:solidFill>
                <a:prstClr val="white"/>
              </a:solidFill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6884432" y="4707647"/>
            <a:ext cx="5307568" cy="20313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prstClr val="white"/>
                </a:solidFill>
              </a:rPr>
              <a:t>СТАНДАРТЫ  И РУКОВОДСТВА ПО  ОТЧЕТНОСТИ</a:t>
            </a:r>
          </a:p>
          <a:p>
            <a:r>
              <a:rPr lang="ru-RU" sz="1400" b="1" dirty="0" smtClean="0">
                <a:solidFill>
                  <a:prstClr val="white"/>
                </a:solidFill>
              </a:rPr>
              <a:t>Стандарты  отчетности  по устойчивости развития </a:t>
            </a:r>
            <a:r>
              <a:rPr lang="en-US" sz="1400" b="1" dirty="0" smtClean="0">
                <a:solidFill>
                  <a:prstClr val="white"/>
                </a:solidFill>
              </a:rPr>
              <a:t>GRI</a:t>
            </a:r>
            <a:r>
              <a:rPr lang="ru-RU" sz="1400" b="1" dirty="0" smtClean="0">
                <a:solidFill>
                  <a:prstClr val="white"/>
                </a:solidFill>
              </a:rPr>
              <a:t>;</a:t>
            </a:r>
            <a:r>
              <a:rPr lang="en-US" sz="1400" b="1" dirty="0" smtClean="0">
                <a:solidFill>
                  <a:prstClr val="white"/>
                </a:solidFill>
              </a:rPr>
              <a:t> </a:t>
            </a:r>
            <a:r>
              <a:rPr lang="ru-RU" sz="1400" b="1" dirty="0" smtClean="0">
                <a:solidFill>
                  <a:prstClr val="white"/>
                </a:solidFill>
              </a:rPr>
              <a:t>Руководство по внедрению для компаний </a:t>
            </a:r>
            <a:r>
              <a:rPr lang="en-US" sz="1400" b="1" dirty="0" smtClean="0">
                <a:solidFill>
                  <a:prstClr val="white"/>
                </a:solidFill>
              </a:rPr>
              <a:t>SASB</a:t>
            </a:r>
            <a:r>
              <a:rPr lang="ru-RU" sz="1400" b="1" dirty="0" smtClean="0">
                <a:solidFill>
                  <a:prstClr val="white"/>
                </a:solidFill>
              </a:rPr>
              <a:t>,  серия </a:t>
            </a:r>
            <a:r>
              <a:rPr lang="en-US" sz="1400" b="1" dirty="0" err="1" smtClean="0">
                <a:solidFill>
                  <a:prstClr val="white"/>
                </a:solidFill>
              </a:rPr>
              <a:t>AccountAbility</a:t>
            </a:r>
            <a:r>
              <a:rPr lang="en-US" sz="1400" b="1" dirty="0" smtClean="0">
                <a:solidFill>
                  <a:prstClr val="white"/>
                </a:solidFill>
              </a:rPr>
              <a:t> 1000</a:t>
            </a:r>
            <a:r>
              <a:rPr lang="ru-RU" sz="1400" b="1" dirty="0" smtClean="0">
                <a:solidFill>
                  <a:prstClr val="white"/>
                </a:solidFill>
              </a:rPr>
              <a:t>…;  </a:t>
            </a:r>
          </a:p>
          <a:p>
            <a:r>
              <a:rPr lang="ru-RU" sz="1400" b="1" dirty="0" smtClean="0">
                <a:solidFill>
                  <a:prstClr val="white"/>
                </a:solidFill>
              </a:rPr>
              <a:t>Стандарт интегрированной отчетности </a:t>
            </a:r>
            <a:r>
              <a:rPr lang="en-US" sz="1400" b="1" dirty="0" smtClean="0">
                <a:solidFill>
                  <a:prstClr val="white"/>
                </a:solidFill>
              </a:rPr>
              <a:t> IIRC</a:t>
            </a:r>
            <a:r>
              <a:rPr lang="ru-RU" sz="1400" b="1" dirty="0" smtClean="0">
                <a:solidFill>
                  <a:prstClr val="white"/>
                </a:solidFill>
              </a:rPr>
              <a:t>, Корпоративная отчетность по ЦУР – Рекомендации </a:t>
            </a:r>
            <a:r>
              <a:rPr lang="en-US" sz="1400" b="1" dirty="0">
                <a:solidFill>
                  <a:prstClr val="white"/>
                </a:solidFill>
              </a:rPr>
              <a:t>GRI</a:t>
            </a:r>
            <a:r>
              <a:rPr lang="ru-RU" sz="1400" b="1" dirty="0" smtClean="0">
                <a:solidFill>
                  <a:prstClr val="white"/>
                </a:solidFill>
              </a:rPr>
              <a:t>;</a:t>
            </a:r>
          </a:p>
          <a:p>
            <a:r>
              <a:rPr lang="ru-RU" sz="1400" b="1" dirty="0" smtClean="0">
                <a:solidFill>
                  <a:prstClr val="white"/>
                </a:solidFill>
              </a:rPr>
              <a:t>Руководство  ЮНЕТАД  </a:t>
            </a:r>
            <a:r>
              <a:rPr lang="ru-RU" sz="1400" b="1" dirty="0" err="1" smtClean="0">
                <a:solidFill>
                  <a:prstClr val="white"/>
                </a:solidFill>
              </a:rPr>
              <a:t>дл</a:t>
            </a:r>
            <a:r>
              <a:rPr lang="ru-RU" sz="1400" b="1" dirty="0" smtClean="0">
                <a:solidFill>
                  <a:prstClr val="white"/>
                </a:solidFill>
              </a:rPr>
              <a:t> я отчетности по  ЦУР 2030</a:t>
            </a:r>
            <a:endParaRPr lang="en-US" sz="1400" b="1" dirty="0" smtClean="0">
              <a:solidFill>
                <a:prstClr val="white"/>
              </a:solidFill>
            </a:endParaRPr>
          </a:p>
          <a:p>
            <a:r>
              <a:rPr lang="en-US" sz="1400" b="1" dirty="0" smtClean="0">
                <a:solidFill>
                  <a:prstClr val="white"/>
                </a:solidFill>
              </a:rPr>
              <a:t>ECB - </a:t>
            </a:r>
            <a:r>
              <a:rPr lang="ru-RU" sz="1400" b="1" dirty="0" smtClean="0">
                <a:solidFill>
                  <a:prstClr val="white"/>
                </a:solidFill>
              </a:rPr>
              <a:t>Руководство ЦБ ЕС для раскрытия информации по климатическим рискам</a:t>
            </a:r>
          </a:p>
        </p:txBody>
      </p:sp>
      <p:sp>
        <p:nvSpPr>
          <p:cNvPr id="13" name="Овал 12"/>
          <p:cNvSpPr/>
          <p:nvPr/>
        </p:nvSpPr>
        <p:spPr>
          <a:xfrm>
            <a:off x="7689880" y="1803400"/>
            <a:ext cx="3696672" cy="30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Стандарты - общие руководства </a:t>
            </a:r>
            <a:r>
              <a:rPr lang="ru-RU" b="1" dirty="0">
                <a:solidFill>
                  <a:prstClr val="white"/>
                </a:solidFill>
              </a:rPr>
              <a:t>по </a:t>
            </a:r>
            <a:r>
              <a:rPr lang="ru-RU" b="1" dirty="0" smtClean="0">
                <a:solidFill>
                  <a:prstClr val="white"/>
                </a:solidFill>
              </a:rPr>
              <a:t>менеджменту</a:t>
            </a:r>
          </a:p>
          <a:p>
            <a:pPr algn="ctr"/>
            <a:endParaRPr lang="ru-RU" b="1" dirty="0">
              <a:solidFill>
                <a:prstClr val="white"/>
              </a:solidFill>
            </a:endParaRPr>
          </a:p>
          <a:p>
            <a:pPr algn="ctr"/>
            <a:r>
              <a:rPr lang="en-US" b="1" dirty="0" smtClean="0">
                <a:solidFill>
                  <a:prstClr val="white"/>
                </a:solidFill>
              </a:rPr>
              <a:t>ISO 2600</a:t>
            </a:r>
            <a:r>
              <a:rPr lang="ru-RU" b="1" dirty="0" smtClean="0">
                <a:solidFill>
                  <a:prstClr val="white"/>
                </a:solidFill>
              </a:rPr>
              <a:t> </a:t>
            </a:r>
            <a:r>
              <a:rPr lang="en-US" b="1" dirty="0" smtClean="0">
                <a:solidFill>
                  <a:prstClr val="white"/>
                </a:solidFill>
              </a:rPr>
              <a:t>- </a:t>
            </a:r>
            <a:r>
              <a:rPr lang="ru-RU" sz="1200" b="1" dirty="0" smtClean="0">
                <a:solidFill>
                  <a:prstClr val="white"/>
                </a:solidFill>
              </a:rPr>
              <a:t>Руководство по социальной ответственности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</a:rPr>
              <a:t>ISO</a:t>
            </a:r>
            <a:r>
              <a:rPr lang="ru-RU" b="1" dirty="0" smtClean="0">
                <a:solidFill>
                  <a:prstClr val="white"/>
                </a:solidFill>
              </a:rPr>
              <a:t> 31000 – </a:t>
            </a:r>
            <a:r>
              <a:rPr lang="ru-RU" sz="1200" b="1" dirty="0" smtClean="0">
                <a:solidFill>
                  <a:prstClr val="white"/>
                </a:solidFill>
              </a:rPr>
              <a:t>управление рисками</a:t>
            </a:r>
            <a:endParaRPr lang="ru-RU" sz="1200" b="1" dirty="0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753600" y="6492876"/>
            <a:ext cx="2438400" cy="365125"/>
          </a:xfrm>
        </p:spPr>
        <p:txBody>
          <a:bodyPr/>
          <a:lstStyle/>
          <a:p>
            <a:pPr algn="r"/>
            <a:fld id="{887A1BF6-25CB-419A-A922-8A23E9DBE3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r"/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284914"/>
            <a:ext cx="747183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31" y="332657"/>
            <a:ext cx="854372" cy="62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41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18379</TotalTime>
  <Words>5587</Words>
  <Application>Microsoft Office PowerPoint</Application>
  <PresentationFormat>Произвольный</PresentationFormat>
  <Paragraphs>947</Paragraphs>
  <Slides>61</Slides>
  <Notes>35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Презентация PowerPoint</vt:lpstr>
      <vt:lpstr>Взаимодействие в области устойчивого развития и запрос на ESG информацию</vt:lpstr>
      <vt:lpstr>                                 ИНТЕРЕС  оценщиков  К  ESG-ПОВЕСТКЕ</vt:lpstr>
      <vt:lpstr>Примеры международных индексов  устойчивого  развития (ESG)</vt:lpstr>
      <vt:lpstr>                                      Инструменты независимой оценки  деятельности компаний</vt:lpstr>
      <vt:lpstr>О  Значении  индексов  устойчивого  развития (ESG)</vt:lpstr>
      <vt:lpstr>  в исследовании «Курс на устойчивость». Как российский бизнес  становится ответственным  ( Accenture, AEB, AHK, РСПП)                                  Из  опроса  компаний  2021 </vt:lpstr>
      <vt:lpstr>                            Ответственное ведение бизнеса/КСО – ответственность за воздействия: ключевые приоритеты             и особый фокус  внимания в мировой практике , в отчетности, в ESG- индексах/рейтингах</vt:lpstr>
      <vt:lpstr>Стандарты и руководства в сфере социальной ответственности/устойчивого развития - общая платформа </vt:lpstr>
      <vt:lpstr>                Наиболее востребованные стандарты отчетности                            (данные  по 61 бирже)   </vt:lpstr>
      <vt:lpstr>Презентация PowerPoint</vt:lpstr>
      <vt:lpstr>Источники информации для анализа ситуации в сфере отчетности, инструменты оценки компаний на основе публичной  отчетности</vt:lpstr>
      <vt:lpstr> СЕМЕЙСТВО ИНДЕКСОВ и рейтингов  УСТОЙЧИВОГО РАЗВИТИЯ  РСПП и МОСБиржи-РСПП (ESG инструменты независимой оценки)  </vt:lpstr>
      <vt:lpstr>Об Индексах РСПП  по устойчивому развитию (ESG- индексы)</vt:lpstr>
      <vt:lpstr>О подходе</vt:lpstr>
      <vt:lpstr>признание</vt:lpstr>
      <vt:lpstr>Индексы РСПП в сфере устойчивого развития ESG индексы</vt:lpstr>
      <vt:lpstr>Организация и ТЕХНОЛОГИЯ РАБОТЫ</vt:lpstr>
      <vt:lpstr>Индекс «ответственность и открытость» (1/3)</vt:lpstr>
      <vt:lpstr>Индексы РСПП: «Ответственность и открытость» и  «Вектор устойчивого развития</vt:lpstr>
      <vt:lpstr>Индекс «ответственность и открытость» (3/3)</vt:lpstr>
      <vt:lpstr>РАСЧЕТ ИндексА «ответственность и открытость»: ПРИМЕРЫ</vt:lpstr>
      <vt:lpstr>РАСЧЕТ ИндексА «ответственность и открытость»: шкала</vt:lpstr>
      <vt:lpstr>«ответственность и открытость»: РАСПРЕДЕЛЕНИЕ КОМПАНИЙ </vt:lpstr>
      <vt:lpstr>выпуск нефинансовой отчетности*, 2021-2022</vt:lpstr>
      <vt:lpstr>  Типы нефинансовых отчетов, включенных в   Национальный Регистр (2017-2021)   по данным РСПП </vt:lpstr>
      <vt:lpstr>«ответственность и открытость»: 2018–2022</vt:lpstr>
      <vt:lpstr>«ответственность и открытость»: данные по отраслям*</vt:lpstr>
      <vt:lpstr>«ответственность и открытость»: качество раскрытия</vt:lpstr>
      <vt:lpstr>«ответственность и открытость»: раскрытие 2021-2022*</vt:lpstr>
      <vt:lpstr>О некоторых тенденциях, значимых в контексте практического использования индексов</vt:lpstr>
      <vt:lpstr>Индекс «ответственность и открытость» - 2022</vt:lpstr>
      <vt:lpstr>Индекс «вектор устойчивого развития»</vt:lpstr>
      <vt:lpstr>РАСЧЕТ ИндексА «вектор устойчивого развития»: шкалы</vt:lpstr>
      <vt:lpstr>«Вектор устойчивого развития»: 2018–2022</vt:lpstr>
      <vt:lpstr>«Вектор устойчивого развития»: данные по отраслям* </vt:lpstr>
      <vt:lpstr>ИНДЕКС «вектор устойчивого развития» - 2022</vt:lpstr>
      <vt:lpstr>Семейство Фондовых ESG Индексов МосБиржи - РСПП  </vt:lpstr>
      <vt:lpstr>Фондовые ESG-Индексы МосБиржи - РСПП </vt:lpstr>
      <vt:lpstr>Фондовые ESG-Индексы МосБиржи – РСПП: 2011-2022 </vt:lpstr>
      <vt:lpstr>Сравнительная динамика индекса МосБиржи  и ESG-индексов МосБиржи-РСПП </vt:lpstr>
      <vt:lpstr>Динамика фондовых ESG-индексов дек. 2021 – Сент.2022      Данные Московской биржи</vt:lpstr>
      <vt:lpstr>Сравнительная динамика ESG S&amp;P 500 Index  (апрель 2019-апрель 2020) Source: SPDJI</vt:lpstr>
      <vt:lpstr>использование  в практике ответственного инвестирования ESG- Индексов  РСПП  и  МосБиржи-РСПП</vt:lpstr>
      <vt:lpstr>Рост объемов европейских ESG фондов Esg активы под управлением европейских фондов</vt:lpstr>
      <vt:lpstr>Пример практического применения индексов устойчивого развития  МосБиржи-РСПП</vt:lpstr>
      <vt:lpstr>Результаты по доходности за 4 квартал 2020 г.  среди Биржевых фондов</vt:lpstr>
      <vt:lpstr> Исследование E&amp;Y 2020:  ОПРОС  институциональных ИНВЕСТОРОВ (298) в ЦЕЛОМ В мире (98 %  инвесторов так  или  иначе  учитывают  раскрытие  нефинансовой  информации) </vt:lpstr>
      <vt:lpstr> Рейтинг  компаний по раскрытию информации  об интеграции ЦУР ООН    Оценка в 2021г.</vt:lpstr>
      <vt:lpstr>                         Рейтинг РСПП  по ЦУР-2021 РАСПРЕДЕЛЕНИЕ КОМПАНИЙ ВЫБОРКИ ПО ШКАЛЕ</vt:lpstr>
      <vt:lpstr>  Рейтинг РСПП по ЦУР ООН. ПРИМЕР УСПЕШНОЙ ПРАКТИКИ РАСКРЫТИЯ:  РАСКРЫТИЕ В СООТВЕТСТВИИ  С МЕЖДУНАРОДНЫМИ СТАНДАРТАМИ GRI и др.</vt:lpstr>
      <vt:lpstr>Презентация PowerPoint</vt:lpstr>
      <vt:lpstr> О сопоставимости  результатов  различных  индексов, рейтингов, рэнкингов в сфере  ESG </vt:lpstr>
      <vt:lpstr> Пример сопоставления результатов нескольких российских инструментов оценки </vt:lpstr>
      <vt:lpstr> индекс «Ответственность и открытость»   РСПП   в корреляции с рэнкингом  НРА   -  главный фактор несовпадения  оценок – различия в выборке  </vt:lpstr>
      <vt:lpstr>  Усиление спроса на информацию:    примеры инициатив 2021 в области  устойчивого развития, ESG</vt:lpstr>
      <vt:lpstr>                 Источники информации для анализа  и  инструменты оценки                  компаний на основе публичной  отчетности</vt:lpstr>
      <vt:lpstr>Презентация PowerPoint</vt:lpstr>
      <vt:lpstr>РСПП предлагает методические инструменты для использования в деловой практике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Индекс 2017</dc:title>
  <dc:creator>Наталья Хонякова</dc:creator>
  <cp:lastModifiedBy>Феоктистова Елена Николаевна</cp:lastModifiedBy>
  <cp:revision>723</cp:revision>
  <cp:lastPrinted>2023-01-25T12:47:24Z</cp:lastPrinted>
  <dcterms:created xsi:type="dcterms:W3CDTF">2017-12-04T14:08:28Z</dcterms:created>
  <dcterms:modified xsi:type="dcterms:W3CDTF">2023-01-25T13:48:42Z</dcterms:modified>
</cp:coreProperties>
</file>