
<file path=[Content_Types].xml><?xml version="1.0" encoding="utf-8"?>
<Types xmlns="http://schemas.openxmlformats.org/package/2006/content-types"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628" autoAdjust="0"/>
  </p:normalViewPr>
  <p:slideViewPr>
    <p:cSldViewPr>
      <p:cViewPr>
        <p:scale>
          <a:sx n="75" d="100"/>
          <a:sy n="75" d="100"/>
        </p:scale>
        <p:origin x="-2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FDD44-08E5-493D-9AE7-E85D7A8C59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4876A-9A75-4AEA-8A4D-DE848CE9F067}">
      <dgm:prSet phldrT="[Текст]" custT="1"/>
      <dgm:spPr/>
      <dgm:t>
        <a:bodyPr/>
        <a:lstStyle/>
        <a:p>
          <a:pPr algn="l"/>
          <a:r>
            <a:rPr lang="ru-RU" sz="2000" b="1" dirty="0" smtClean="0">
              <a:latin typeface="Arial" charset="0"/>
            </a:rPr>
            <a:t>Цели сообщения</a:t>
          </a:r>
          <a:endParaRPr lang="ru-RU" sz="2000" dirty="0" smtClean="0">
            <a:latin typeface="Arial" charset="0"/>
          </a:endParaRPr>
        </a:p>
        <a:p>
          <a:pPr algn="l"/>
          <a:r>
            <a:rPr lang="ru-RU" sz="2000" dirty="0" smtClean="0"/>
            <a:t>показать  недостатки существующих нормативных определений ключевых экономических терминов антимонопольного законодательства: </a:t>
          </a:r>
          <a:r>
            <a:rPr lang="ru-RU" sz="2000" b="1" i="1" dirty="0" smtClean="0"/>
            <a:t>«товарный рынок», «взаимозаменяемые товары», «продуктовые границы рынка», «географические границы рынка»  </a:t>
          </a:r>
        </a:p>
        <a:p>
          <a:pPr algn="l"/>
          <a:r>
            <a:rPr lang="ru-RU" sz="2000" dirty="0" smtClean="0"/>
            <a:t>обосновать предложения по устранению выявленных недостатков</a:t>
          </a:r>
          <a:endParaRPr lang="ru-RU" sz="2000" dirty="0"/>
        </a:p>
      </dgm:t>
    </dgm:pt>
    <dgm:pt modelId="{DAE4751B-46F2-4680-871A-163FB5092D82}" type="parTrans" cxnId="{41516F29-2C0E-447A-9C67-58FBBFF73116}">
      <dgm:prSet/>
      <dgm:spPr/>
      <dgm:t>
        <a:bodyPr/>
        <a:lstStyle/>
        <a:p>
          <a:endParaRPr lang="ru-RU"/>
        </a:p>
      </dgm:t>
    </dgm:pt>
    <dgm:pt modelId="{402DFF5F-6193-4DC3-9FEE-2DC3642F15F4}" type="sibTrans" cxnId="{41516F29-2C0E-447A-9C67-58FBBFF73116}">
      <dgm:prSet/>
      <dgm:spPr/>
      <dgm:t>
        <a:bodyPr/>
        <a:lstStyle/>
        <a:p>
          <a:endParaRPr lang="ru-RU"/>
        </a:p>
      </dgm:t>
    </dgm:pt>
    <dgm:pt modelId="{7EAB4B29-F63D-4A27-985B-093012F7F4E5}">
      <dgm:prSet phldrT="[Текст]" custT="1"/>
      <dgm:spPr/>
      <dgm:t>
        <a:bodyPr/>
        <a:lstStyle/>
        <a:p>
          <a:pPr algn="l"/>
          <a:r>
            <a:rPr lang="ru-RU" sz="1400" b="1" dirty="0" smtClean="0"/>
            <a:t>Основная идея</a:t>
          </a:r>
          <a:endParaRPr lang="ru-RU" sz="1400" dirty="0" smtClean="0"/>
        </a:p>
        <a:p>
          <a:pPr algn="l"/>
          <a:r>
            <a:rPr lang="ru-RU" sz="1400" dirty="0" smtClean="0"/>
            <a:t>Каждое  экономическое понятие – это вербальная (т.е. словесная, текстовая) модель того или иного экономического процесса (явления, объекта). </a:t>
          </a:r>
        </a:p>
        <a:p>
          <a:pPr algn="l"/>
          <a:r>
            <a:rPr lang="ru-RU" sz="1400" dirty="0" smtClean="0"/>
            <a:t>Любая модель позволяет решать только  ограниченный круг задач. </a:t>
          </a:r>
        </a:p>
        <a:p>
          <a:pPr algn="l"/>
          <a:r>
            <a:rPr lang="ru-RU" sz="1400" dirty="0" smtClean="0"/>
            <a:t>Существующие определения экономических терминов  – это  модели, которые </a:t>
          </a:r>
          <a:r>
            <a:rPr lang="ru-RU" sz="1400" b="1" i="1" dirty="0" smtClean="0"/>
            <a:t>не лучшим образом приспособлены</a:t>
          </a:r>
          <a:r>
            <a:rPr lang="ru-RU" sz="1400" dirty="0" smtClean="0"/>
            <a:t> для решения задач антимонопольного регулирования. </a:t>
          </a:r>
        </a:p>
        <a:p>
          <a:pPr algn="l"/>
          <a:r>
            <a:rPr lang="ru-RU" sz="1400" dirty="0" smtClean="0"/>
            <a:t>Можно разработать более совершенные  определения, </a:t>
          </a:r>
          <a:r>
            <a:rPr lang="ru-RU" sz="1400" smtClean="0"/>
            <a:t>если рассматривать их </a:t>
          </a:r>
          <a:r>
            <a:rPr lang="ru-RU" sz="1400" dirty="0" smtClean="0"/>
            <a:t>как модели для решения задач, указанных в разделе 1. Общая часть нормативного Порядка проведения анализа состояния конкуренции на товарном рынке (Приложение к приказу ФАС России от 28.04.2010 №</a:t>
          </a:r>
          <a:r>
            <a:rPr lang="ru-RU" sz="1400" b="1" dirty="0" smtClean="0"/>
            <a:t> </a:t>
          </a:r>
          <a:r>
            <a:rPr lang="ru-RU" sz="1400" dirty="0" smtClean="0"/>
            <a:t>220).</a:t>
          </a:r>
          <a:endParaRPr lang="ru-RU" sz="1400" dirty="0"/>
        </a:p>
      </dgm:t>
    </dgm:pt>
    <dgm:pt modelId="{D3DE1A54-F558-4E3D-B24E-39C5B130FC2D}" type="parTrans" cxnId="{CE275211-E588-4AC3-8955-1C74288CB002}">
      <dgm:prSet/>
      <dgm:spPr/>
      <dgm:t>
        <a:bodyPr/>
        <a:lstStyle/>
        <a:p>
          <a:endParaRPr lang="ru-RU"/>
        </a:p>
      </dgm:t>
    </dgm:pt>
    <dgm:pt modelId="{8AB68E03-28FF-4D50-B3B6-3483C59EB7F4}" type="sibTrans" cxnId="{CE275211-E588-4AC3-8955-1C74288CB002}">
      <dgm:prSet/>
      <dgm:spPr/>
      <dgm:t>
        <a:bodyPr/>
        <a:lstStyle/>
        <a:p>
          <a:endParaRPr lang="ru-RU"/>
        </a:p>
      </dgm:t>
    </dgm:pt>
    <dgm:pt modelId="{73CD234B-D3DB-498C-8F01-38BB6C0D5F3C}" type="pres">
      <dgm:prSet presAssocID="{D7AFDD44-08E5-493D-9AE7-E85D7A8C59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4F1DB7-6A78-464A-A7A2-EDA7DF05ADA6}" type="pres">
      <dgm:prSet presAssocID="{4814876A-9A75-4AEA-8A4D-DE848CE9F067}" presName="node" presStyleLbl="node1" presStyleIdx="0" presStyleCnt="2" custScaleX="214172" custLinFactNeighborX="6495" custLinFactNeighborY="-4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5100C-130E-47F1-A38D-2D69B096ED0C}" type="pres">
      <dgm:prSet presAssocID="{402DFF5F-6193-4DC3-9FEE-2DC3642F15F4}" presName="sibTrans" presStyleCnt="0"/>
      <dgm:spPr/>
    </dgm:pt>
    <dgm:pt modelId="{A230C8F0-4FFA-4647-90FB-01F33C000C37}" type="pres">
      <dgm:prSet presAssocID="{7EAB4B29-F63D-4A27-985B-093012F7F4E5}" presName="node" presStyleLbl="node1" presStyleIdx="1" presStyleCnt="2" custScaleX="213499" custLinFactNeighborX="-2053" custLinFactNeighborY="-1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880209-CB57-43C1-8A1C-09FC15C1932D}" type="presOf" srcId="{4814876A-9A75-4AEA-8A4D-DE848CE9F067}" destId="{404F1DB7-6A78-464A-A7A2-EDA7DF05ADA6}" srcOrd="0" destOrd="0" presId="urn:microsoft.com/office/officeart/2005/8/layout/default"/>
    <dgm:cxn modelId="{41516F29-2C0E-447A-9C67-58FBBFF73116}" srcId="{D7AFDD44-08E5-493D-9AE7-E85D7A8C59F2}" destId="{4814876A-9A75-4AEA-8A4D-DE848CE9F067}" srcOrd="0" destOrd="0" parTransId="{DAE4751B-46F2-4680-871A-163FB5092D82}" sibTransId="{402DFF5F-6193-4DC3-9FEE-2DC3642F15F4}"/>
    <dgm:cxn modelId="{2E898B3C-C9BE-4684-A2DC-74E781897A87}" type="presOf" srcId="{D7AFDD44-08E5-493D-9AE7-E85D7A8C59F2}" destId="{73CD234B-D3DB-498C-8F01-38BB6C0D5F3C}" srcOrd="0" destOrd="0" presId="urn:microsoft.com/office/officeart/2005/8/layout/default"/>
    <dgm:cxn modelId="{CE275211-E588-4AC3-8955-1C74288CB002}" srcId="{D7AFDD44-08E5-493D-9AE7-E85D7A8C59F2}" destId="{7EAB4B29-F63D-4A27-985B-093012F7F4E5}" srcOrd="1" destOrd="0" parTransId="{D3DE1A54-F558-4E3D-B24E-39C5B130FC2D}" sibTransId="{8AB68E03-28FF-4D50-B3B6-3483C59EB7F4}"/>
    <dgm:cxn modelId="{18E948E3-E720-4382-8E89-EEFD7A0370B2}" type="presOf" srcId="{7EAB4B29-F63D-4A27-985B-093012F7F4E5}" destId="{A230C8F0-4FFA-4647-90FB-01F33C000C37}" srcOrd="0" destOrd="0" presId="urn:microsoft.com/office/officeart/2005/8/layout/default"/>
    <dgm:cxn modelId="{4B6C58C3-D777-45C1-B361-FE40CF52BEA1}" type="presParOf" srcId="{73CD234B-D3DB-498C-8F01-38BB6C0D5F3C}" destId="{404F1DB7-6A78-464A-A7A2-EDA7DF05ADA6}" srcOrd="0" destOrd="0" presId="urn:microsoft.com/office/officeart/2005/8/layout/default"/>
    <dgm:cxn modelId="{110216F6-6E0A-4339-90C5-918462C83EA2}" type="presParOf" srcId="{73CD234B-D3DB-498C-8F01-38BB6C0D5F3C}" destId="{ED85100C-130E-47F1-A38D-2D69B096ED0C}" srcOrd="1" destOrd="0" presId="urn:microsoft.com/office/officeart/2005/8/layout/default"/>
    <dgm:cxn modelId="{8D0D84FE-B870-4AEE-A7E3-E0F6246E757F}" type="presParOf" srcId="{73CD234B-D3DB-498C-8F01-38BB6C0D5F3C}" destId="{A230C8F0-4FFA-4647-90FB-01F33C000C37}" srcOrd="2" destOrd="0" presId="urn:microsoft.com/office/officeart/2005/8/layout/default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A6CCF3-49BF-46B9-B902-17E1D4D055B8}" type="doc">
      <dgm:prSet loTypeId="urn:microsoft.com/office/officeart/2005/8/layout/radial4" loCatId="relationship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B8050316-9A95-482C-8B23-2B79F911FB8E}">
      <dgm:prSet phldrT="[Текст]" custT="1"/>
      <dgm:spPr/>
      <dgm:t>
        <a:bodyPr/>
        <a:lstStyle/>
        <a:p>
          <a:r>
            <a:rPr lang="ru-RU" sz="1200" dirty="0" smtClean="0"/>
            <a:t>Критерий выбора принципа построения продуктовых границ:</a:t>
          </a:r>
        </a:p>
        <a:p>
          <a:r>
            <a:rPr lang="ru-RU" sz="1200" b="1" i="1" dirty="0" smtClean="0"/>
            <a:t>адекватность отражения свойств реального товарного рынка, существенных для анализа состояния конкуренции </a:t>
          </a:r>
          <a:endParaRPr lang="ru-RU" sz="1200" dirty="0"/>
        </a:p>
      </dgm:t>
    </dgm:pt>
    <dgm:pt modelId="{F1C0EADB-1917-4F9B-931E-9BBA3C2CA4F3}" type="parTrans" cxnId="{BEC9C6AE-43D0-40B6-BAB6-B7B2A14C46E3}">
      <dgm:prSet/>
      <dgm:spPr/>
      <dgm:t>
        <a:bodyPr/>
        <a:lstStyle/>
        <a:p>
          <a:endParaRPr lang="ru-RU"/>
        </a:p>
      </dgm:t>
    </dgm:pt>
    <dgm:pt modelId="{429A605D-3C49-424B-8D4D-B6530A380945}" type="sibTrans" cxnId="{BEC9C6AE-43D0-40B6-BAB6-B7B2A14C46E3}">
      <dgm:prSet/>
      <dgm:spPr/>
      <dgm:t>
        <a:bodyPr/>
        <a:lstStyle/>
        <a:p>
          <a:endParaRPr lang="ru-RU"/>
        </a:p>
      </dgm:t>
    </dgm:pt>
    <dgm:pt modelId="{B5160F29-8AFF-4C14-B26E-1E4BB9659779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ru-RU" sz="1200" b="1" i="1" dirty="0" smtClean="0"/>
            <a:t>1. «Все без исключения покупатели»</a:t>
          </a:r>
          <a:endParaRPr lang="ru-RU" sz="1200" dirty="0"/>
        </a:p>
      </dgm:t>
    </dgm:pt>
    <dgm:pt modelId="{0A11CCD4-6E08-46DD-BAE2-E7F6628E1C74}" type="parTrans" cxnId="{A7EB6F0B-8822-4D55-9354-318387F7E223}">
      <dgm:prSet/>
      <dgm:spPr/>
      <dgm:t>
        <a:bodyPr/>
        <a:lstStyle/>
        <a:p>
          <a:endParaRPr lang="ru-RU"/>
        </a:p>
      </dgm:t>
    </dgm:pt>
    <dgm:pt modelId="{922F93B2-3821-4F48-8E7D-04903582C365}" type="sibTrans" cxnId="{A7EB6F0B-8822-4D55-9354-318387F7E223}">
      <dgm:prSet/>
      <dgm:spPr/>
      <dgm:t>
        <a:bodyPr/>
        <a:lstStyle/>
        <a:p>
          <a:endParaRPr lang="ru-RU"/>
        </a:p>
      </dgm:t>
    </dgm:pt>
    <dgm:pt modelId="{CF702352-6E69-43F7-A1E8-A491B1147821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200" b="1" i="1" dirty="0" smtClean="0"/>
            <a:t>2. «Хотя бы один</a:t>
          </a:r>
          <a:endParaRPr lang="ru-RU" sz="1200" dirty="0" smtClean="0"/>
        </a:p>
        <a:p>
          <a:pPr>
            <a:lnSpc>
              <a:spcPct val="100000"/>
            </a:lnSpc>
          </a:pPr>
          <a:r>
            <a:rPr lang="ru-RU" sz="1200" b="1" i="1" dirty="0" smtClean="0"/>
            <a:t>покупатель»</a:t>
          </a:r>
        </a:p>
      </dgm:t>
    </dgm:pt>
    <dgm:pt modelId="{A4DFF749-4718-4C66-BE52-C078AD1D36DB}" type="parTrans" cxnId="{FAD4EF5F-F8A5-4CC0-B04C-AB02D6C7C920}">
      <dgm:prSet/>
      <dgm:spPr/>
      <dgm:t>
        <a:bodyPr/>
        <a:lstStyle/>
        <a:p>
          <a:endParaRPr lang="ru-RU"/>
        </a:p>
      </dgm:t>
    </dgm:pt>
    <dgm:pt modelId="{7B10206F-2BD0-4351-8755-1A039F803D5B}" type="sibTrans" cxnId="{FAD4EF5F-F8A5-4CC0-B04C-AB02D6C7C920}">
      <dgm:prSet/>
      <dgm:spPr/>
      <dgm:t>
        <a:bodyPr/>
        <a:lstStyle/>
        <a:p>
          <a:endParaRPr lang="ru-RU"/>
        </a:p>
      </dgm:t>
    </dgm:pt>
    <dgm:pt modelId="{818A20F0-EF3B-4A36-8D07-123B10076C29}">
      <dgm:prSet phldrT="[Текст]" custT="1"/>
      <dgm:spPr/>
      <dgm:t>
        <a:bodyPr/>
        <a:lstStyle/>
        <a:p>
          <a:r>
            <a:rPr lang="ru-RU" sz="1200" b="1" i="1" dirty="0" smtClean="0"/>
            <a:t>3.  «Хотя бы один</a:t>
          </a:r>
          <a:endParaRPr lang="ru-RU" sz="1200" dirty="0" smtClean="0"/>
        </a:p>
        <a:p>
          <a:r>
            <a:rPr lang="ru-RU" sz="1200" b="1" i="1" dirty="0" smtClean="0"/>
            <a:t>покупатель плюс»</a:t>
          </a:r>
        </a:p>
      </dgm:t>
    </dgm:pt>
    <dgm:pt modelId="{36222F52-8284-45D8-B341-60BCCBEF9DFD}" type="parTrans" cxnId="{266CD86C-D32B-40A4-9A1E-15434B246AD4}">
      <dgm:prSet/>
      <dgm:spPr/>
      <dgm:t>
        <a:bodyPr/>
        <a:lstStyle/>
        <a:p>
          <a:endParaRPr lang="ru-RU"/>
        </a:p>
      </dgm:t>
    </dgm:pt>
    <dgm:pt modelId="{9989A692-A3C9-4305-8977-9C201B714A14}" type="sibTrans" cxnId="{266CD86C-D32B-40A4-9A1E-15434B246AD4}">
      <dgm:prSet/>
      <dgm:spPr/>
      <dgm:t>
        <a:bodyPr/>
        <a:lstStyle/>
        <a:p>
          <a:endParaRPr lang="ru-RU"/>
        </a:p>
      </dgm:t>
    </dgm:pt>
    <dgm:pt modelId="{7DAF55B9-3C6F-4767-BD5B-CCEA4389BF94}" type="pres">
      <dgm:prSet presAssocID="{08A6CCF3-49BF-46B9-B902-17E1D4D055B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564C8E-4C63-425A-B98C-F2FFE0F9CF65}" type="pres">
      <dgm:prSet presAssocID="{B8050316-9A95-482C-8B23-2B79F911FB8E}" presName="centerShape" presStyleLbl="node0" presStyleIdx="0" presStyleCnt="1" custScaleX="423281" custScaleY="79265"/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E315AC93-4C5D-49FA-8922-FEDEEBD781AB}" type="pres">
      <dgm:prSet presAssocID="{0A11CCD4-6E08-46DD-BAE2-E7F6628E1C74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D8DB96BD-67F8-451B-91AC-316DA4DF7A76}" type="pres">
      <dgm:prSet presAssocID="{B5160F29-8AFF-4C14-B26E-1E4BB9659779}" presName="node" presStyleLbl="node1" presStyleIdx="0" presStyleCnt="3" custScaleX="160690" custScaleY="67252" custRadScaleRad="206315" custRadScaleInc="-25392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6039579F-E045-4BEE-918F-612685CDEE2B}" type="pres">
      <dgm:prSet presAssocID="{A4DFF749-4718-4C66-BE52-C078AD1D36D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81001B09-FCF0-4D45-8AB5-B014AE357464}" type="pres">
      <dgm:prSet presAssocID="{CF702352-6E69-43F7-A1E8-A491B1147821}" presName="node" presStyleLbl="node1" presStyleIdx="1" presStyleCnt="3" custScaleX="172453" custScaleY="66394" custRadScaleRad="94287" custRadScaleInc="-600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198C4564-EA63-4E0F-9B5B-93EE7252F0B5}" type="pres">
      <dgm:prSet presAssocID="{36222F52-8284-45D8-B341-60BCCBEF9DF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087D62A8-940E-41BE-AB67-08121567456D}" type="pres">
      <dgm:prSet presAssocID="{818A20F0-EF3B-4A36-8D07-123B10076C29}" presName="node" presStyleLbl="node1" presStyleIdx="2" presStyleCnt="3" custScaleX="158938" custScaleY="65231" custRadScaleRad="186207" custRadScaleInc="1886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</dgm:ptLst>
  <dgm:cxnLst>
    <dgm:cxn modelId="{3D476116-81E6-43AB-BD2B-1848F1A14421}" type="presOf" srcId="{08A6CCF3-49BF-46B9-B902-17E1D4D055B8}" destId="{7DAF55B9-3C6F-4767-BD5B-CCEA4389BF94}" srcOrd="0" destOrd="0" presId="urn:microsoft.com/office/officeart/2005/8/layout/radial4"/>
    <dgm:cxn modelId="{A501503A-33F4-46FD-BF6B-EB5D562351A5}" type="presOf" srcId="{B8050316-9A95-482C-8B23-2B79F911FB8E}" destId="{C2564C8E-4C63-425A-B98C-F2FFE0F9CF65}" srcOrd="0" destOrd="0" presId="urn:microsoft.com/office/officeart/2005/8/layout/radial4"/>
    <dgm:cxn modelId="{BEC9C6AE-43D0-40B6-BAB6-B7B2A14C46E3}" srcId="{08A6CCF3-49BF-46B9-B902-17E1D4D055B8}" destId="{B8050316-9A95-482C-8B23-2B79F911FB8E}" srcOrd="0" destOrd="0" parTransId="{F1C0EADB-1917-4F9B-931E-9BBA3C2CA4F3}" sibTransId="{429A605D-3C49-424B-8D4D-B6530A380945}"/>
    <dgm:cxn modelId="{805AE86B-2E61-4DF4-B42D-7687FA08E9AD}" type="presOf" srcId="{B5160F29-8AFF-4C14-B26E-1E4BB9659779}" destId="{D8DB96BD-67F8-451B-91AC-316DA4DF7A76}" srcOrd="0" destOrd="0" presId="urn:microsoft.com/office/officeart/2005/8/layout/radial4"/>
    <dgm:cxn modelId="{BB37FD38-B077-4B83-B07B-EA2A31E16DA1}" type="presOf" srcId="{CF702352-6E69-43F7-A1E8-A491B1147821}" destId="{81001B09-FCF0-4D45-8AB5-B014AE357464}" srcOrd="0" destOrd="0" presId="urn:microsoft.com/office/officeart/2005/8/layout/radial4"/>
    <dgm:cxn modelId="{C804984C-FABD-41E0-8663-8E71ED8503E9}" type="presOf" srcId="{818A20F0-EF3B-4A36-8D07-123B10076C29}" destId="{087D62A8-940E-41BE-AB67-08121567456D}" srcOrd="0" destOrd="0" presId="urn:microsoft.com/office/officeart/2005/8/layout/radial4"/>
    <dgm:cxn modelId="{28FEBE21-B97E-4459-AD91-560EC0379BA5}" type="presOf" srcId="{0A11CCD4-6E08-46DD-BAE2-E7F6628E1C74}" destId="{E315AC93-4C5D-49FA-8922-FEDEEBD781AB}" srcOrd="0" destOrd="0" presId="urn:microsoft.com/office/officeart/2005/8/layout/radial4"/>
    <dgm:cxn modelId="{266CD86C-D32B-40A4-9A1E-15434B246AD4}" srcId="{B8050316-9A95-482C-8B23-2B79F911FB8E}" destId="{818A20F0-EF3B-4A36-8D07-123B10076C29}" srcOrd="2" destOrd="0" parTransId="{36222F52-8284-45D8-B341-60BCCBEF9DFD}" sibTransId="{9989A692-A3C9-4305-8977-9C201B714A14}"/>
    <dgm:cxn modelId="{FAD4EF5F-F8A5-4CC0-B04C-AB02D6C7C920}" srcId="{B8050316-9A95-482C-8B23-2B79F911FB8E}" destId="{CF702352-6E69-43F7-A1E8-A491B1147821}" srcOrd="1" destOrd="0" parTransId="{A4DFF749-4718-4C66-BE52-C078AD1D36DB}" sibTransId="{7B10206F-2BD0-4351-8755-1A039F803D5B}"/>
    <dgm:cxn modelId="{A7EB6F0B-8822-4D55-9354-318387F7E223}" srcId="{B8050316-9A95-482C-8B23-2B79F911FB8E}" destId="{B5160F29-8AFF-4C14-B26E-1E4BB9659779}" srcOrd="0" destOrd="0" parTransId="{0A11CCD4-6E08-46DD-BAE2-E7F6628E1C74}" sibTransId="{922F93B2-3821-4F48-8E7D-04903582C365}"/>
    <dgm:cxn modelId="{8D57CCE1-DC97-4B7D-BBA5-DCF8A80029CF}" type="presOf" srcId="{36222F52-8284-45D8-B341-60BCCBEF9DFD}" destId="{198C4564-EA63-4E0F-9B5B-93EE7252F0B5}" srcOrd="0" destOrd="0" presId="urn:microsoft.com/office/officeart/2005/8/layout/radial4"/>
    <dgm:cxn modelId="{29C67478-73DD-49A2-A5F9-0F35A25ED54B}" type="presOf" srcId="{A4DFF749-4718-4C66-BE52-C078AD1D36DB}" destId="{6039579F-E045-4BEE-918F-612685CDEE2B}" srcOrd="0" destOrd="0" presId="urn:microsoft.com/office/officeart/2005/8/layout/radial4"/>
    <dgm:cxn modelId="{F3D37C1D-524E-466C-8872-DB1BB4758686}" type="presParOf" srcId="{7DAF55B9-3C6F-4767-BD5B-CCEA4389BF94}" destId="{C2564C8E-4C63-425A-B98C-F2FFE0F9CF65}" srcOrd="0" destOrd="0" presId="urn:microsoft.com/office/officeart/2005/8/layout/radial4"/>
    <dgm:cxn modelId="{3C4F6061-B1C6-4FEC-945C-419A4D80A4FB}" type="presParOf" srcId="{7DAF55B9-3C6F-4767-BD5B-CCEA4389BF94}" destId="{E315AC93-4C5D-49FA-8922-FEDEEBD781AB}" srcOrd="1" destOrd="0" presId="urn:microsoft.com/office/officeart/2005/8/layout/radial4"/>
    <dgm:cxn modelId="{55CCC3BC-379B-4940-A34A-1F7AFD24D003}" type="presParOf" srcId="{7DAF55B9-3C6F-4767-BD5B-CCEA4389BF94}" destId="{D8DB96BD-67F8-451B-91AC-316DA4DF7A76}" srcOrd="2" destOrd="0" presId="urn:microsoft.com/office/officeart/2005/8/layout/radial4"/>
    <dgm:cxn modelId="{31E5DE13-FAA2-48EC-9CD9-195EF003507E}" type="presParOf" srcId="{7DAF55B9-3C6F-4767-BD5B-CCEA4389BF94}" destId="{6039579F-E045-4BEE-918F-612685CDEE2B}" srcOrd="3" destOrd="0" presId="urn:microsoft.com/office/officeart/2005/8/layout/radial4"/>
    <dgm:cxn modelId="{CCE5C938-35F2-4BE3-AD49-24B30442F6FB}" type="presParOf" srcId="{7DAF55B9-3C6F-4767-BD5B-CCEA4389BF94}" destId="{81001B09-FCF0-4D45-8AB5-B014AE357464}" srcOrd="4" destOrd="0" presId="urn:microsoft.com/office/officeart/2005/8/layout/radial4"/>
    <dgm:cxn modelId="{3EA3814C-E557-4654-B14C-6569EDC8D1A2}" type="presParOf" srcId="{7DAF55B9-3C6F-4767-BD5B-CCEA4389BF94}" destId="{198C4564-EA63-4E0F-9B5B-93EE7252F0B5}" srcOrd="5" destOrd="0" presId="urn:microsoft.com/office/officeart/2005/8/layout/radial4"/>
    <dgm:cxn modelId="{6D897E02-47CF-4B2D-A313-1191DEAC0EC0}" type="presParOf" srcId="{7DAF55B9-3C6F-4767-BD5B-CCEA4389BF94}" destId="{087D62A8-940E-41BE-AB67-08121567456D}" srcOrd="6" destOrd="0" presId="urn:microsoft.com/office/officeart/2005/8/layout/radial4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3E9ECB-55C6-4D52-9E92-ED7CD6F2A073}" type="doc">
      <dgm:prSet loTypeId="urn:microsoft.com/office/officeart/2005/8/layout/hProcess7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ru-RU"/>
        </a:p>
      </dgm:t>
    </dgm:pt>
    <dgm:pt modelId="{8218A780-E02A-4DD0-B00A-87D2A9D4E0D0}">
      <dgm:prSet phldrT="[Текст]"/>
      <dgm:spPr/>
      <dgm:t>
        <a:bodyPr/>
        <a:lstStyle/>
        <a:p>
          <a:r>
            <a:rPr lang="ru-RU" dirty="0" smtClean="0"/>
            <a:t>Вариант 1</a:t>
          </a:r>
          <a:endParaRPr lang="ru-RU" dirty="0"/>
        </a:p>
      </dgm:t>
    </dgm:pt>
    <dgm:pt modelId="{5D61D1E5-72FA-4C7F-B476-2DF5FEE1E780}" type="parTrans" cxnId="{9573FBDC-62FB-4E08-BA9E-B85FDF90FC90}">
      <dgm:prSet/>
      <dgm:spPr/>
      <dgm:t>
        <a:bodyPr/>
        <a:lstStyle/>
        <a:p>
          <a:endParaRPr lang="ru-RU"/>
        </a:p>
      </dgm:t>
    </dgm:pt>
    <dgm:pt modelId="{C457CDE7-9747-4754-8C79-09D3A1613580}" type="sibTrans" cxnId="{9573FBDC-62FB-4E08-BA9E-B85FDF90FC90}">
      <dgm:prSet/>
      <dgm:spPr/>
      <dgm:t>
        <a:bodyPr/>
        <a:lstStyle/>
        <a:p>
          <a:endParaRPr lang="ru-RU"/>
        </a:p>
      </dgm:t>
    </dgm:pt>
    <dgm:pt modelId="{A830A5AC-BC79-41F9-AC59-0B8A0938B2F7}">
      <dgm:prSet phldrT="[Текст]" custT="1"/>
      <dgm:spPr/>
      <dgm:t>
        <a:bodyPr/>
        <a:lstStyle/>
        <a:p>
          <a:r>
            <a:rPr lang="ru-RU" sz="1400" b="1" i="1" dirty="0" smtClean="0"/>
            <a:t>«Все без исключения покупатели»:</a:t>
          </a:r>
          <a:endParaRPr lang="ru-RU" sz="1400" dirty="0"/>
        </a:p>
      </dgm:t>
    </dgm:pt>
    <dgm:pt modelId="{18D2CAEA-698D-4B30-9819-F144A67C66B9}" type="parTrans" cxnId="{C8E737E3-1A84-4EA1-804E-D20F6D15D98F}">
      <dgm:prSet/>
      <dgm:spPr/>
      <dgm:t>
        <a:bodyPr/>
        <a:lstStyle/>
        <a:p>
          <a:endParaRPr lang="ru-RU"/>
        </a:p>
      </dgm:t>
    </dgm:pt>
    <dgm:pt modelId="{30A3C724-F834-4949-BE27-8DFA28F88FBA}" type="sibTrans" cxnId="{C8E737E3-1A84-4EA1-804E-D20F6D15D98F}">
      <dgm:prSet/>
      <dgm:spPr/>
      <dgm:t>
        <a:bodyPr/>
        <a:lstStyle/>
        <a:p>
          <a:endParaRPr lang="ru-RU"/>
        </a:p>
      </dgm:t>
    </dgm:pt>
    <dgm:pt modelId="{180962EA-96B2-4974-919A-621445D3A662}">
      <dgm:prSet phldrT="[Текст]" custT="1"/>
      <dgm:spPr/>
      <dgm:t>
        <a:bodyPr/>
        <a:lstStyle/>
        <a:p>
          <a:pPr algn="r"/>
          <a:r>
            <a:rPr lang="ru-RU" sz="1600" dirty="0" smtClean="0"/>
            <a:t>Главный недостаток</a:t>
          </a:r>
        </a:p>
      </dgm:t>
    </dgm:pt>
    <dgm:pt modelId="{57D76B5E-A28D-4E64-9861-8EEF3D943FAD}" type="parTrans" cxnId="{07F8A9D0-53BC-4D9F-AFFB-98CB8C87BCDF}">
      <dgm:prSet/>
      <dgm:spPr/>
      <dgm:t>
        <a:bodyPr/>
        <a:lstStyle/>
        <a:p>
          <a:endParaRPr lang="ru-RU"/>
        </a:p>
      </dgm:t>
    </dgm:pt>
    <dgm:pt modelId="{C03D2184-C8B3-408B-9B82-5755F7305BCE}" type="sibTrans" cxnId="{07F8A9D0-53BC-4D9F-AFFB-98CB8C87BCDF}">
      <dgm:prSet/>
      <dgm:spPr/>
      <dgm:t>
        <a:bodyPr/>
        <a:lstStyle/>
        <a:p>
          <a:endParaRPr lang="ru-RU"/>
        </a:p>
      </dgm:t>
    </dgm:pt>
    <dgm:pt modelId="{13EC59B6-3993-4E44-851C-CFBB4285C3AD}">
      <dgm:prSet phldrT="[Текст]" custT="1"/>
      <dgm:spPr/>
      <dgm:t>
        <a:bodyPr/>
        <a:lstStyle/>
        <a:p>
          <a:r>
            <a:rPr lang="ru-RU" sz="1400" dirty="0" smtClean="0"/>
            <a:t>Искомые продуктовые </a:t>
          </a:r>
          <a:r>
            <a:rPr lang="ru-RU" sz="1400" b="1" dirty="0" smtClean="0"/>
            <a:t>границы рынка, включающего </a:t>
          </a:r>
          <a:r>
            <a:rPr lang="ru-RU" sz="1400" dirty="0" smtClean="0"/>
            <a:t>исследуемый товар, будут необоснованно «узкими» в случае, если разные покупатели этого товара имеют различные (несовпадающие) наборы пар взаимозаменяемых товаров.</a:t>
          </a:r>
          <a:endParaRPr lang="ru-RU" sz="1400" dirty="0"/>
        </a:p>
      </dgm:t>
    </dgm:pt>
    <dgm:pt modelId="{8F718379-16AA-4C91-B5A6-1CEE1FE163F1}" type="parTrans" cxnId="{60A1C522-069E-4425-9F9E-A08AEE6011BB}">
      <dgm:prSet/>
      <dgm:spPr/>
      <dgm:t>
        <a:bodyPr/>
        <a:lstStyle/>
        <a:p>
          <a:endParaRPr lang="ru-RU"/>
        </a:p>
      </dgm:t>
    </dgm:pt>
    <dgm:pt modelId="{CBF14AED-3DCB-43F1-A5D9-0076A405DDE1}" type="sibTrans" cxnId="{60A1C522-069E-4425-9F9E-A08AEE6011BB}">
      <dgm:prSet/>
      <dgm:spPr/>
      <dgm:t>
        <a:bodyPr/>
        <a:lstStyle/>
        <a:p>
          <a:endParaRPr lang="ru-RU"/>
        </a:p>
      </dgm:t>
    </dgm:pt>
    <dgm:pt modelId="{C4474269-B319-4670-B0D4-0598EBAB2F71}">
      <dgm:prSet custT="1"/>
      <dgm:spPr/>
      <dgm:t>
        <a:bodyPr/>
        <a:lstStyle/>
        <a:p>
          <a:r>
            <a:rPr lang="ru-RU" sz="1200" i="1" dirty="0" smtClean="0"/>
            <a:t>«Продуктовые границы рынка – это или один товар, не имеющий заменителей, или, если взаимозаменяемых товаров два и более, то – это множество связанных между собой пар взаимозаменяемых товаров, обладающих такими свойствами, что каждый из покупателей, действующих на рынке, в исследуемый период в сложившихся или потенциально возможных условиях фактически произвел или мог произвести все без исключения замены товаров, соответствующие каждой паре взаимозаменяемых товаров, входящей в указанное множество. </a:t>
          </a:r>
          <a:endParaRPr lang="ru-RU" sz="1200" dirty="0"/>
        </a:p>
      </dgm:t>
    </dgm:pt>
    <dgm:pt modelId="{55050C37-833A-4029-A449-8F830B3EEAE1}" type="parTrans" cxnId="{586D0D3B-BC50-44C4-A8BB-B3F69AB363E5}">
      <dgm:prSet/>
      <dgm:spPr/>
      <dgm:t>
        <a:bodyPr/>
        <a:lstStyle/>
        <a:p>
          <a:endParaRPr lang="ru-RU"/>
        </a:p>
      </dgm:t>
    </dgm:pt>
    <dgm:pt modelId="{13E68D0E-9939-4A56-8BE8-32DDD5AA36E6}" type="sibTrans" cxnId="{586D0D3B-BC50-44C4-A8BB-B3F69AB363E5}">
      <dgm:prSet/>
      <dgm:spPr/>
      <dgm:t>
        <a:bodyPr/>
        <a:lstStyle/>
        <a:p>
          <a:endParaRPr lang="ru-RU"/>
        </a:p>
      </dgm:t>
    </dgm:pt>
    <dgm:pt modelId="{8271021C-16F3-4796-8DD8-12E576CAC6E3}" type="pres">
      <dgm:prSet presAssocID="{C23E9ECB-55C6-4D52-9E92-ED7CD6F2A0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7EDF9D-D595-4B2D-83A6-17D509301E59}" type="pres">
      <dgm:prSet presAssocID="{8218A780-E02A-4DD0-B00A-87D2A9D4E0D0}" presName="compositeNode" presStyleCnt="0">
        <dgm:presLayoutVars>
          <dgm:bulletEnabled val="1"/>
        </dgm:presLayoutVars>
      </dgm:prSet>
      <dgm:spPr/>
    </dgm:pt>
    <dgm:pt modelId="{1BA27E5F-ECF9-4650-83F4-2065C790AC15}" type="pres">
      <dgm:prSet presAssocID="{8218A780-E02A-4DD0-B00A-87D2A9D4E0D0}" presName="bgRect" presStyleLbl="node1" presStyleIdx="0" presStyleCnt="2" custScaleX="123030" custLinFactNeighborX="-12"/>
      <dgm:spPr/>
      <dgm:t>
        <a:bodyPr/>
        <a:lstStyle/>
        <a:p>
          <a:endParaRPr lang="ru-RU"/>
        </a:p>
      </dgm:t>
    </dgm:pt>
    <dgm:pt modelId="{804466F8-A8BF-4F52-AD6A-A0FAC91FAF0F}" type="pres">
      <dgm:prSet presAssocID="{8218A780-E02A-4DD0-B00A-87D2A9D4E0D0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AEF15-8555-4CD9-BC2C-306127C2674D}" type="pres">
      <dgm:prSet presAssocID="{8218A780-E02A-4DD0-B00A-87D2A9D4E0D0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84807-223E-43F5-925A-351D7D893009}" type="pres">
      <dgm:prSet presAssocID="{C457CDE7-9747-4754-8C79-09D3A1613580}" presName="hSp" presStyleCnt="0"/>
      <dgm:spPr/>
    </dgm:pt>
    <dgm:pt modelId="{C66DAE79-49B9-4F9D-A502-234EDAEB31CC}" type="pres">
      <dgm:prSet presAssocID="{C457CDE7-9747-4754-8C79-09D3A1613580}" presName="vProcSp" presStyleCnt="0"/>
      <dgm:spPr/>
    </dgm:pt>
    <dgm:pt modelId="{07363B35-3624-45BC-A989-CF5E94174D44}" type="pres">
      <dgm:prSet presAssocID="{C457CDE7-9747-4754-8C79-09D3A1613580}" presName="vSp1" presStyleCnt="0"/>
      <dgm:spPr/>
    </dgm:pt>
    <dgm:pt modelId="{5D3002D6-EB98-437A-8889-6AD0FFBDDD9C}" type="pres">
      <dgm:prSet presAssocID="{C457CDE7-9747-4754-8C79-09D3A1613580}" presName="simulatedConn" presStyleLbl="solidFgAcc1" presStyleIdx="0" presStyleCnt="1"/>
      <dgm:spPr/>
    </dgm:pt>
    <dgm:pt modelId="{49DE4C43-9FF9-4416-BB50-942BD38F286B}" type="pres">
      <dgm:prSet presAssocID="{C457CDE7-9747-4754-8C79-09D3A1613580}" presName="vSp2" presStyleCnt="0"/>
      <dgm:spPr/>
    </dgm:pt>
    <dgm:pt modelId="{9E88D15A-9717-40DE-9AD5-4513992618AC}" type="pres">
      <dgm:prSet presAssocID="{C457CDE7-9747-4754-8C79-09D3A1613580}" presName="sibTrans" presStyleCnt="0"/>
      <dgm:spPr/>
    </dgm:pt>
    <dgm:pt modelId="{16493717-9F62-42E3-9EC9-151745F60055}" type="pres">
      <dgm:prSet presAssocID="{180962EA-96B2-4974-919A-621445D3A662}" presName="compositeNode" presStyleCnt="0">
        <dgm:presLayoutVars>
          <dgm:bulletEnabled val="1"/>
        </dgm:presLayoutVars>
      </dgm:prSet>
      <dgm:spPr/>
    </dgm:pt>
    <dgm:pt modelId="{97776AF4-B54B-4A78-8F12-9F3BD0AC6317}" type="pres">
      <dgm:prSet presAssocID="{180962EA-96B2-4974-919A-621445D3A662}" presName="bgRect" presStyleLbl="node1" presStyleIdx="1" presStyleCnt="2" custScaleX="61535" custLinFactNeighborX="5945" custLinFactNeighborY="8571"/>
      <dgm:spPr/>
      <dgm:t>
        <a:bodyPr/>
        <a:lstStyle/>
        <a:p>
          <a:endParaRPr lang="ru-RU"/>
        </a:p>
      </dgm:t>
    </dgm:pt>
    <dgm:pt modelId="{ACC11401-10B1-4CA6-AAD8-C566F82EE779}" type="pres">
      <dgm:prSet presAssocID="{180962EA-96B2-4974-919A-621445D3A662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17ACA-9306-4116-82F1-3C7F425A79B7}" type="pres">
      <dgm:prSet presAssocID="{180962EA-96B2-4974-919A-621445D3A662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A1C522-069E-4425-9F9E-A08AEE6011BB}" srcId="{180962EA-96B2-4974-919A-621445D3A662}" destId="{13EC59B6-3993-4E44-851C-CFBB4285C3AD}" srcOrd="0" destOrd="0" parTransId="{8F718379-16AA-4C91-B5A6-1CEE1FE163F1}" sibTransId="{CBF14AED-3DCB-43F1-A5D9-0076A405DDE1}"/>
    <dgm:cxn modelId="{21C99756-E148-45B7-A3AD-80F2DBE5FBBF}" type="presOf" srcId="{A830A5AC-BC79-41F9-AC59-0B8A0938B2F7}" destId="{CA1AEF15-8555-4CD9-BC2C-306127C2674D}" srcOrd="0" destOrd="0" presId="urn:microsoft.com/office/officeart/2005/8/layout/hProcess7"/>
    <dgm:cxn modelId="{1CAEFF44-94F6-416E-8CD1-B65CFA0FD987}" type="presOf" srcId="{13EC59B6-3993-4E44-851C-CFBB4285C3AD}" destId="{73A17ACA-9306-4116-82F1-3C7F425A79B7}" srcOrd="0" destOrd="0" presId="urn:microsoft.com/office/officeart/2005/8/layout/hProcess7"/>
    <dgm:cxn modelId="{9573FBDC-62FB-4E08-BA9E-B85FDF90FC90}" srcId="{C23E9ECB-55C6-4D52-9E92-ED7CD6F2A073}" destId="{8218A780-E02A-4DD0-B00A-87D2A9D4E0D0}" srcOrd="0" destOrd="0" parTransId="{5D61D1E5-72FA-4C7F-B476-2DF5FEE1E780}" sibTransId="{C457CDE7-9747-4754-8C79-09D3A1613580}"/>
    <dgm:cxn modelId="{C8E737E3-1A84-4EA1-804E-D20F6D15D98F}" srcId="{8218A780-E02A-4DD0-B00A-87D2A9D4E0D0}" destId="{A830A5AC-BC79-41F9-AC59-0B8A0938B2F7}" srcOrd="0" destOrd="0" parTransId="{18D2CAEA-698D-4B30-9819-F144A67C66B9}" sibTransId="{30A3C724-F834-4949-BE27-8DFA28F88FBA}"/>
    <dgm:cxn modelId="{E315BA0A-D905-44A8-994D-7F5C43574EA6}" type="presOf" srcId="{C23E9ECB-55C6-4D52-9E92-ED7CD6F2A073}" destId="{8271021C-16F3-4796-8DD8-12E576CAC6E3}" srcOrd="0" destOrd="0" presId="urn:microsoft.com/office/officeart/2005/8/layout/hProcess7"/>
    <dgm:cxn modelId="{7453EA6E-C2DB-492B-B9D1-E4E621519A96}" type="presOf" srcId="{180962EA-96B2-4974-919A-621445D3A662}" destId="{97776AF4-B54B-4A78-8F12-9F3BD0AC6317}" srcOrd="0" destOrd="0" presId="urn:microsoft.com/office/officeart/2005/8/layout/hProcess7"/>
    <dgm:cxn modelId="{4AABDA38-A5B9-48F0-A76E-CAC05016D5AA}" type="presOf" srcId="{8218A780-E02A-4DD0-B00A-87D2A9D4E0D0}" destId="{804466F8-A8BF-4F52-AD6A-A0FAC91FAF0F}" srcOrd="1" destOrd="0" presId="urn:microsoft.com/office/officeart/2005/8/layout/hProcess7"/>
    <dgm:cxn modelId="{55EEEAF1-4D7C-48E1-837F-E32C8CFBE751}" type="presOf" srcId="{8218A780-E02A-4DD0-B00A-87D2A9D4E0D0}" destId="{1BA27E5F-ECF9-4650-83F4-2065C790AC15}" srcOrd="0" destOrd="0" presId="urn:microsoft.com/office/officeart/2005/8/layout/hProcess7"/>
    <dgm:cxn modelId="{0036BEE6-A664-4A28-BDD2-12CF36D712AB}" type="presOf" srcId="{C4474269-B319-4670-B0D4-0598EBAB2F71}" destId="{CA1AEF15-8555-4CD9-BC2C-306127C2674D}" srcOrd="0" destOrd="1" presId="urn:microsoft.com/office/officeart/2005/8/layout/hProcess7"/>
    <dgm:cxn modelId="{586D0D3B-BC50-44C4-A8BB-B3F69AB363E5}" srcId="{A830A5AC-BC79-41F9-AC59-0B8A0938B2F7}" destId="{C4474269-B319-4670-B0D4-0598EBAB2F71}" srcOrd="0" destOrd="0" parTransId="{55050C37-833A-4029-A449-8F830B3EEAE1}" sibTransId="{13E68D0E-9939-4A56-8BE8-32DDD5AA36E6}"/>
    <dgm:cxn modelId="{07F8A9D0-53BC-4D9F-AFFB-98CB8C87BCDF}" srcId="{C23E9ECB-55C6-4D52-9E92-ED7CD6F2A073}" destId="{180962EA-96B2-4974-919A-621445D3A662}" srcOrd="1" destOrd="0" parTransId="{57D76B5E-A28D-4E64-9861-8EEF3D943FAD}" sibTransId="{C03D2184-C8B3-408B-9B82-5755F7305BCE}"/>
    <dgm:cxn modelId="{BD157A33-7004-4714-B05E-121E73D048C3}" type="presOf" srcId="{180962EA-96B2-4974-919A-621445D3A662}" destId="{ACC11401-10B1-4CA6-AAD8-C566F82EE779}" srcOrd="1" destOrd="0" presId="urn:microsoft.com/office/officeart/2005/8/layout/hProcess7"/>
    <dgm:cxn modelId="{F43F5BBC-7FAD-44EA-B72B-3C5D90DAB21E}" type="presParOf" srcId="{8271021C-16F3-4796-8DD8-12E576CAC6E3}" destId="{BB7EDF9D-D595-4B2D-83A6-17D509301E59}" srcOrd="0" destOrd="0" presId="urn:microsoft.com/office/officeart/2005/8/layout/hProcess7"/>
    <dgm:cxn modelId="{82B6BCE3-FF52-4A3E-8953-3E4188AA91BE}" type="presParOf" srcId="{BB7EDF9D-D595-4B2D-83A6-17D509301E59}" destId="{1BA27E5F-ECF9-4650-83F4-2065C790AC15}" srcOrd="0" destOrd="0" presId="urn:microsoft.com/office/officeart/2005/8/layout/hProcess7"/>
    <dgm:cxn modelId="{9936EF9D-E25D-4D67-AA27-451C8AEB4AAE}" type="presParOf" srcId="{BB7EDF9D-D595-4B2D-83A6-17D509301E59}" destId="{804466F8-A8BF-4F52-AD6A-A0FAC91FAF0F}" srcOrd="1" destOrd="0" presId="urn:microsoft.com/office/officeart/2005/8/layout/hProcess7"/>
    <dgm:cxn modelId="{F0727AD5-A3AB-424F-B674-FA821B7601E6}" type="presParOf" srcId="{BB7EDF9D-D595-4B2D-83A6-17D509301E59}" destId="{CA1AEF15-8555-4CD9-BC2C-306127C2674D}" srcOrd="2" destOrd="0" presId="urn:microsoft.com/office/officeart/2005/8/layout/hProcess7"/>
    <dgm:cxn modelId="{C613548F-F3A4-4F61-B55E-E8E7E195F4D5}" type="presParOf" srcId="{8271021C-16F3-4796-8DD8-12E576CAC6E3}" destId="{8A484807-223E-43F5-925A-351D7D893009}" srcOrd="1" destOrd="0" presId="urn:microsoft.com/office/officeart/2005/8/layout/hProcess7"/>
    <dgm:cxn modelId="{D4F09871-0287-441C-97D4-CC42E11E3B19}" type="presParOf" srcId="{8271021C-16F3-4796-8DD8-12E576CAC6E3}" destId="{C66DAE79-49B9-4F9D-A502-234EDAEB31CC}" srcOrd="2" destOrd="0" presId="urn:microsoft.com/office/officeart/2005/8/layout/hProcess7"/>
    <dgm:cxn modelId="{EFA12C7C-30AE-44DC-9FD7-8ED9FC693A33}" type="presParOf" srcId="{C66DAE79-49B9-4F9D-A502-234EDAEB31CC}" destId="{07363B35-3624-45BC-A989-CF5E94174D44}" srcOrd="0" destOrd="0" presId="urn:microsoft.com/office/officeart/2005/8/layout/hProcess7"/>
    <dgm:cxn modelId="{46FB7EB4-818A-4226-93F5-A694A1DDE69F}" type="presParOf" srcId="{C66DAE79-49B9-4F9D-A502-234EDAEB31CC}" destId="{5D3002D6-EB98-437A-8889-6AD0FFBDDD9C}" srcOrd="1" destOrd="0" presId="urn:microsoft.com/office/officeart/2005/8/layout/hProcess7"/>
    <dgm:cxn modelId="{3B3E9FB3-AFBB-4F80-9788-A99EE3F79EC9}" type="presParOf" srcId="{C66DAE79-49B9-4F9D-A502-234EDAEB31CC}" destId="{49DE4C43-9FF9-4416-BB50-942BD38F286B}" srcOrd="2" destOrd="0" presId="urn:microsoft.com/office/officeart/2005/8/layout/hProcess7"/>
    <dgm:cxn modelId="{62A8CA9F-57FC-4306-9062-5D763F66C69A}" type="presParOf" srcId="{8271021C-16F3-4796-8DD8-12E576CAC6E3}" destId="{9E88D15A-9717-40DE-9AD5-4513992618AC}" srcOrd="3" destOrd="0" presId="urn:microsoft.com/office/officeart/2005/8/layout/hProcess7"/>
    <dgm:cxn modelId="{23476551-4B8E-4FA1-9D33-BAC81BF3D389}" type="presParOf" srcId="{8271021C-16F3-4796-8DD8-12E576CAC6E3}" destId="{16493717-9F62-42E3-9EC9-151745F60055}" srcOrd="4" destOrd="0" presId="urn:microsoft.com/office/officeart/2005/8/layout/hProcess7"/>
    <dgm:cxn modelId="{C6393F1F-C53A-454F-9FC3-907A397B67F8}" type="presParOf" srcId="{16493717-9F62-42E3-9EC9-151745F60055}" destId="{97776AF4-B54B-4A78-8F12-9F3BD0AC6317}" srcOrd="0" destOrd="0" presId="urn:microsoft.com/office/officeart/2005/8/layout/hProcess7"/>
    <dgm:cxn modelId="{D62940A3-1B46-42C1-AC44-2D8F5A692C9E}" type="presParOf" srcId="{16493717-9F62-42E3-9EC9-151745F60055}" destId="{ACC11401-10B1-4CA6-AAD8-C566F82EE779}" srcOrd="1" destOrd="0" presId="urn:microsoft.com/office/officeart/2005/8/layout/hProcess7"/>
    <dgm:cxn modelId="{21E669CE-6341-413C-BF97-4F0BABD547E1}" type="presParOf" srcId="{16493717-9F62-42E3-9EC9-151745F60055}" destId="{73A17ACA-9306-4116-82F1-3C7F425A79B7}" srcOrd="2" destOrd="0" presId="urn:microsoft.com/office/officeart/2005/8/layout/hProcess7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F6BFE35-20E2-404C-B6EA-3BED784B13AB}" type="doc">
      <dgm:prSet loTypeId="urn:microsoft.com/office/officeart/2005/8/layout/hProcess7" loCatId="list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521ACB6A-1725-475A-AAB5-BA17AC3D26E7}">
      <dgm:prSet phldrT="[Текст]"/>
      <dgm:spPr/>
      <dgm:t>
        <a:bodyPr/>
        <a:lstStyle/>
        <a:p>
          <a:r>
            <a:rPr lang="ru-RU" dirty="0" smtClean="0"/>
            <a:t>Главный недостаток</a:t>
          </a:r>
          <a:endParaRPr lang="ru-RU" dirty="0"/>
        </a:p>
      </dgm:t>
    </dgm:pt>
    <dgm:pt modelId="{2942DBE5-DE3F-4725-A29B-7AFDBA51BECD}" type="parTrans" cxnId="{5C5BE317-0001-4625-B2A2-9223844D6196}">
      <dgm:prSet/>
      <dgm:spPr/>
      <dgm:t>
        <a:bodyPr/>
        <a:lstStyle/>
        <a:p>
          <a:endParaRPr lang="ru-RU"/>
        </a:p>
      </dgm:t>
    </dgm:pt>
    <dgm:pt modelId="{1402EBA2-5108-447F-BC03-79EAA6216C0F}" type="sibTrans" cxnId="{5C5BE317-0001-4625-B2A2-9223844D6196}">
      <dgm:prSet/>
      <dgm:spPr/>
      <dgm:t>
        <a:bodyPr/>
        <a:lstStyle/>
        <a:p>
          <a:endParaRPr lang="ru-RU"/>
        </a:p>
      </dgm:t>
    </dgm:pt>
    <dgm:pt modelId="{27D80398-EB81-42FE-B2EB-3C3A635D3125}">
      <dgm:prSet phldrT="[Текст]" custT="1"/>
      <dgm:spPr/>
      <dgm:t>
        <a:bodyPr/>
        <a:lstStyle/>
        <a:p>
          <a:r>
            <a:rPr lang="ru-RU" sz="1200" dirty="0" smtClean="0"/>
            <a:t>Искомые продуктовые границы рынка, включающего исследуемый товар, будут необоснованно «широкими» в случае, если разные покупатели этого товара имеют различные (несовпадающие) наборы пар взаимозаменяемых товаров, а  один из таких покупателей, имеющий оригинальную пару взаимозаменяемых товаров,  одновременно характеризуется весьма незначительной долей закупок в общем объеме рынка.  </a:t>
          </a:r>
          <a:endParaRPr lang="ru-RU" sz="1200" dirty="0"/>
        </a:p>
      </dgm:t>
    </dgm:pt>
    <dgm:pt modelId="{1D2E4F42-C29F-484C-B439-9666E09096FC}" type="parTrans" cxnId="{02D157D1-F67E-4982-9DBB-DCEA64B9A251}">
      <dgm:prSet/>
      <dgm:spPr/>
      <dgm:t>
        <a:bodyPr/>
        <a:lstStyle/>
        <a:p>
          <a:endParaRPr lang="ru-RU"/>
        </a:p>
      </dgm:t>
    </dgm:pt>
    <dgm:pt modelId="{B2F84B9B-1944-4E47-9B6E-27B18901273B}" type="sibTrans" cxnId="{02D157D1-F67E-4982-9DBB-DCEA64B9A251}">
      <dgm:prSet/>
      <dgm:spPr/>
      <dgm:t>
        <a:bodyPr/>
        <a:lstStyle/>
        <a:p>
          <a:endParaRPr lang="ru-RU"/>
        </a:p>
      </dgm:t>
    </dgm:pt>
    <dgm:pt modelId="{3E590961-8B96-44F3-8F19-200B80D3F8AC}">
      <dgm:prSet custT="1"/>
      <dgm:spPr/>
      <dgm:t>
        <a:bodyPr/>
        <a:lstStyle/>
        <a:p>
          <a:r>
            <a:rPr lang="ru-RU" sz="3600" dirty="0" smtClean="0"/>
            <a:t>Вариант 2</a:t>
          </a:r>
        </a:p>
      </dgm:t>
    </dgm:pt>
    <dgm:pt modelId="{89735D9C-2A68-4CEF-80C9-21913C90E318}" type="parTrans" cxnId="{D29BA0D5-373C-4DDC-873D-51969CD3334D}">
      <dgm:prSet/>
      <dgm:spPr/>
      <dgm:t>
        <a:bodyPr/>
        <a:lstStyle/>
        <a:p>
          <a:endParaRPr lang="ru-RU"/>
        </a:p>
      </dgm:t>
    </dgm:pt>
    <dgm:pt modelId="{E076983D-346F-4C4F-9297-9D90BBF446E2}" type="sibTrans" cxnId="{D29BA0D5-373C-4DDC-873D-51969CD3334D}">
      <dgm:prSet/>
      <dgm:spPr/>
      <dgm:t>
        <a:bodyPr/>
        <a:lstStyle/>
        <a:p>
          <a:endParaRPr lang="ru-RU"/>
        </a:p>
      </dgm:t>
    </dgm:pt>
    <dgm:pt modelId="{795CA942-F895-467B-90E4-249B9244E54F}">
      <dgm:prSet custT="1"/>
      <dgm:spPr/>
      <dgm:t>
        <a:bodyPr/>
        <a:lstStyle/>
        <a:p>
          <a:r>
            <a:rPr lang="ru-RU" sz="1200" b="1" i="1" dirty="0" smtClean="0"/>
            <a:t> </a:t>
          </a:r>
          <a:r>
            <a:rPr lang="ru-RU" sz="1400" b="1" i="1" dirty="0" smtClean="0"/>
            <a:t>«Хотя бы один покупатель»:</a:t>
          </a:r>
        </a:p>
        <a:p>
          <a:r>
            <a:rPr lang="ru-RU" sz="1200" i="1" dirty="0" smtClean="0"/>
            <a:t>Продуктовые границы рынка - это или один товар, не имеющий заменителей, или, если взаимозаменяемых товаров два и более, то - это множество связанных между собой пар взаимозаменяемых товаров, обладающих такими свойствами, что, по меньшей мере, один из покупателей, действующих на рынке, в исследуемый период в сложившихся или потенциально возможных условиях фактически произвел или мог произвести, по меньшей мере, одну замену товаров, соответствующую одной из пар взаимозаменяемых товаров, входящих в указанное множество. </a:t>
          </a:r>
          <a:endParaRPr lang="ru-RU" sz="1200" dirty="0"/>
        </a:p>
      </dgm:t>
    </dgm:pt>
    <dgm:pt modelId="{B2240883-65BB-46A8-A361-9C0FE8A5EBDB}" type="parTrans" cxnId="{6845DE15-AF8D-4BA0-9D6D-C69DB8505DA6}">
      <dgm:prSet/>
      <dgm:spPr/>
      <dgm:t>
        <a:bodyPr/>
        <a:lstStyle/>
        <a:p>
          <a:endParaRPr lang="ru-RU"/>
        </a:p>
      </dgm:t>
    </dgm:pt>
    <dgm:pt modelId="{0EE40AD1-01AF-48A0-97C4-B7157AF9C800}" type="sibTrans" cxnId="{6845DE15-AF8D-4BA0-9D6D-C69DB8505DA6}">
      <dgm:prSet/>
      <dgm:spPr/>
      <dgm:t>
        <a:bodyPr/>
        <a:lstStyle/>
        <a:p>
          <a:endParaRPr lang="ru-RU"/>
        </a:p>
      </dgm:t>
    </dgm:pt>
    <dgm:pt modelId="{D64AFA74-DB90-474E-9250-16ECEA4424FF}" type="pres">
      <dgm:prSet presAssocID="{FF6BFE35-20E2-404C-B6EA-3BED784B13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5428E-6BA5-4930-9234-E578254DCA0A}" type="pres">
      <dgm:prSet presAssocID="{3E590961-8B96-44F3-8F19-200B80D3F8AC}" presName="compositeNode" presStyleCnt="0">
        <dgm:presLayoutVars>
          <dgm:bulletEnabled val="1"/>
        </dgm:presLayoutVars>
      </dgm:prSet>
      <dgm:spPr/>
    </dgm:pt>
    <dgm:pt modelId="{EBC6F996-FD46-4454-8B26-F2140B2EBB3F}" type="pres">
      <dgm:prSet presAssocID="{3E590961-8B96-44F3-8F19-200B80D3F8AC}" presName="bgRect" presStyleLbl="node1" presStyleIdx="0" presStyleCnt="2" custScaleX="92358"/>
      <dgm:spPr/>
      <dgm:t>
        <a:bodyPr/>
        <a:lstStyle/>
        <a:p>
          <a:endParaRPr lang="ru-RU"/>
        </a:p>
      </dgm:t>
    </dgm:pt>
    <dgm:pt modelId="{AF45B9D6-C0A2-43CA-A8E3-FD2306E14062}" type="pres">
      <dgm:prSet presAssocID="{3E590961-8B96-44F3-8F19-200B80D3F8AC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7BAF53-8EAA-40C0-B5A6-F0FF12E3F79E}" type="pres">
      <dgm:prSet presAssocID="{3E590961-8B96-44F3-8F19-200B80D3F8A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C9B49-7B4B-4AE8-9C29-59BA711AAA60}" type="pres">
      <dgm:prSet presAssocID="{E076983D-346F-4C4F-9297-9D90BBF446E2}" presName="hSp" presStyleCnt="0"/>
      <dgm:spPr/>
    </dgm:pt>
    <dgm:pt modelId="{11DF7FB1-032D-4E6E-A152-2FB4C6280400}" type="pres">
      <dgm:prSet presAssocID="{E076983D-346F-4C4F-9297-9D90BBF446E2}" presName="vProcSp" presStyleCnt="0"/>
      <dgm:spPr/>
    </dgm:pt>
    <dgm:pt modelId="{55D8D2C6-53DB-4BE3-BEB9-9191B70A081C}" type="pres">
      <dgm:prSet presAssocID="{E076983D-346F-4C4F-9297-9D90BBF446E2}" presName="vSp1" presStyleCnt="0"/>
      <dgm:spPr/>
    </dgm:pt>
    <dgm:pt modelId="{7B80056A-6F76-4F11-8A9C-E2F70051CECF}" type="pres">
      <dgm:prSet presAssocID="{E076983D-346F-4C4F-9297-9D90BBF446E2}" presName="simulatedConn" presStyleLbl="solidFgAcc1" presStyleIdx="0" presStyleCnt="1"/>
      <dgm:spPr/>
    </dgm:pt>
    <dgm:pt modelId="{C9EA8282-185B-4149-AD72-8C4808626ABB}" type="pres">
      <dgm:prSet presAssocID="{E076983D-346F-4C4F-9297-9D90BBF446E2}" presName="vSp2" presStyleCnt="0"/>
      <dgm:spPr/>
    </dgm:pt>
    <dgm:pt modelId="{5416E7C7-5878-44CD-8CFE-6A280F337853}" type="pres">
      <dgm:prSet presAssocID="{E076983D-346F-4C4F-9297-9D90BBF446E2}" presName="sibTrans" presStyleCnt="0"/>
      <dgm:spPr/>
    </dgm:pt>
    <dgm:pt modelId="{DE3F536A-3170-4B0D-8B92-546C0340E484}" type="pres">
      <dgm:prSet presAssocID="{521ACB6A-1725-475A-AAB5-BA17AC3D26E7}" presName="compositeNode" presStyleCnt="0">
        <dgm:presLayoutVars>
          <dgm:bulletEnabled val="1"/>
        </dgm:presLayoutVars>
      </dgm:prSet>
      <dgm:spPr/>
    </dgm:pt>
    <dgm:pt modelId="{D0AF1268-DFE7-4408-8532-A7B2C8B807B8}" type="pres">
      <dgm:prSet presAssocID="{521ACB6A-1725-475A-AAB5-BA17AC3D26E7}" presName="bgRect" presStyleLbl="node1" presStyleIdx="1" presStyleCnt="2" custScaleX="62499" custLinFactNeighborX="905"/>
      <dgm:spPr/>
      <dgm:t>
        <a:bodyPr/>
        <a:lstStyle/>
        <a:p>
          <a:endParaRPr lang="ru-RU"/>
        </a:p>
      </dgm:t>
    </dgm:pt>
    <dgm:pt modelId="{3867A7C6-E821-42B2-AFD7-4FEDB0B7CFC3}" type="pres">
      <dgm:prSet presAssocID="{521ACB6A-1725-475A-AAB5-BA17AC3D26E7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3A2ED-A1CE-4525-A6E7-5CB5CD3836A6}" type="pres">
      <dgm:prSet presAssocID="{521ACB6A-1725-475A-AAB5-BA17AC3D26E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AC99AB-3A3F-45A8-858A-A12330F4C06E}" type="presOf" srcId="{3E590961-8B96-44F3-8F19-200B80D3F8AC}" destId="{AF45B9D6-C0A2-43CA-A8E3-FD2306E14062}" srcOrd="1" destOrd="0" presId="urn:microsoft.com/office/officeart/2005/8/layout/hProcess7"/>
    <dgm:cxn modelId="{D29BA0D5-373C-4DDC-873D-51969CD3334D}" srcId="{FF6BFE35-20E2-404C-B6EA-3BED784B13AB}" destId="{3E590961-8B96-44F3-8F19-200B80D3F8AC}" srcOrd="0" destOrd="0" parTransId="{89735D9C-2A68-4CEF-80C9-21913C90E318}" sibTransId="{E076983D-346F-4C4F-9297-9D90BBF446E2}"/>
    <dgm:cxn modelId="{54BF40CF-1D63-4395-8562-CBFC117369BE}" type="presOf" srcId="{521ACB6A-1725-475A-AAB5-BA17AC3D26E7}" destId="{3867A7C6-E821-42B2-AFD7-4FEDB0B7CFC3}" srcOrd="1" destOrd="0" presId="urn:microsoft.com/office/officeart/2005/8/layout/hProcess7"/>
    <dgm:cxn modelId="{2EB8433C-8436-428E-A92D-E32FDB39A5E2}" type="presOf" srcId="{3E590961-8B96-44F3-8F19-200B80D3F8AC}" destId="{EBC6F996-FD46-4454-8B26-F2140B2EBB3F}" srcOrd="0" destOrd="0" presId="urn:microsoft.com/office/officeart/2005/8/layout/hProcess7"/>
    <dgm:cxn modelId="{6845DE15-AF8D-4BA0-9D6D-C69DB8505DA6}" srcId="{3E590961-8B96-44F3-8F19-200B80D3F8AC}" destId="{795CA942-F895-467B-90E4-249B9244E54F}" srcOrd="0" destOrd="0" parTransId="{B2240883-65BB-46A8-A361-9C0FE8A5EBDB}" sibTransId="{0EE40AD1-01AF-48A0-97C4-B7157AF9C800}"/>
    <dgm:cxn modelId="{8DA2570B-E33B-416A-B6AF-5D7C33BFE1A9}" type="presOf" srcId="{795CA942-F895-467B-90E4-249B9244E54F}" destId="{297BAF53-8EAA-40C0-B5A6-F0FF12E3F79E}" srcOrd="0" destOrd="0" presId="urn:microsoft.com/office/officeart/2005/8/layout/hProcess7"/>
    <dgm:cxn modelId="{ED8D5A88-E216-4A73-9FE7-056A65291D26}" type="presOf" srcId="{FF6BFE35-20E2-404C-B6EA-3BED784B13AB}" destId="{D64AFA74-DB90-474E-9250-16ECEA4424FF}" srcOrd="0" destOrd="0" presId="urn:microsoft.com/office/officeart/2005/8/layout/hProcess7"/>
    <dgm:cxn modelId="{0DB2DB2A-0A5A-4D0C-857E-A9EAF583040D}" type="presOf" srcId="{27D80398-EB81-42FE-B2EB-3C3A635D3125}" destId="{DE13A2ED-A1CE-4525-A6E7-5CB5CD3836A6}" srcOrd="0" destOrd="0" presId="urn:microsoft.com/office/officeart/2005/8/layout/hProcess7"/>
    <dgm:cxn modelId="{7F17C340-B28D-436E-A1C6-CCEEBF34A5EA}" type="presOf" srcId="{521ACB6A-1725-475A-AAB5-BA17AC3D26E7}" destId="{D0AF1268-DFE7-4408-8532-A7B2C8B807B8}" srcOrd="0" destOrd="0" presId="urn:microsoft.com/office/officeart/2005/8/layout/hProcess7"/>
    <dgm:cxn modelId="{5C5BE317-0001-4625-B2A2-9223844D6196}" srcId="{FF6BFE35-20E2-404C-B6EA-3BED784B13AB}" destId="{521ACB6A-1725-475A-AAB5-BA17AC3D26E7}" srcOrd="1" destOrd="0" parTransId="{2942DBE5-DE3F-4725-A29B-7AFDBA51BECD}" sibTransId="{1402EBA2-5108-447F-BC03-79EAA6216C0F}"/>
    <dgm:cxn modelId="{02D157D1-F67E-4982-9DBB-DCEA64B9A251}" srcId="{521ACB6A-1725-475A-AAB5-BA17AC3D26E7}" destId="{27D80398-EB81-42FE-B2EB-3C3A635D3125}" srcOrd="0" destOrd="0" parTransId="{1D2E4F42-C29F-484C-B439-9666E09096FC}" sibTransId="{B2F84B9B-1944-4E47-9B6E-27B18901273B}"/>
    <dgm:cxn modelId="{5496C300-227A-42F8-80D4-5CC14CF2639E}" type="presParOf" srcId="{D64AFA74-DB90-474E-9250-16ECEA4424FF}" destId="{D5E5428E-6BA5-4930-9234-E578254DCA0A}" srcOrd="0" destOrd="0" presId="urn:microsoft.com/office/officeart/2005/8/layout/hProcess7"/>
    <dgm:cxn modelId="{EBD69546-E390-4075-8F63-AA9840A94D79}" type="presParOf" srcId="{D5E5428E-6BA5-4930-9234-E578254DCA0A}" destId="{EBC6F996-FD46-4454-8B26-F2140B2EBB3F}" srcOrd="0" destOrd="0" presId="urn:microsoft.com/office/officeart/2005/8/layout/hProcess7"/>
    <dgm:cxn modelId="{539BCEF2-8DB5-4626-9F0D-64783E77A8BE}" type="presParOf" srcId="{D5E5428E-6BA5-4930-9234-E578254DCA0A}" destId="{AF45B9D6-C0A2-43CA-A8E3-FD2306E14062}" srcOrd="1" destOrd="0" presId="urn:microsoft.com/office/officeart/2005/8/layout/hProcess7"/>
    <dgm:cxn modelId="{04EDA712-D7F5-48E2-B827-FEEF5CF3EE5A}" type="presParOf" srcId="{D5E5428E-6BA5-4930-9234-E578254DCA0A}" destId="{297BAF53-8EAA-40C0-B5A6-F0FF12E3F79E}" srcOrd="2" destOrd="0" presId="urn:microsoft.com/office/officeart/2005/8/layout/hProcess7"/>
    <dgm:cxn modelId="{999EE112-6194-418C-A9C9-CC1FF182F91A}" type="presParOf" srcId="{D64AFA74-DB90-474E-9250-16ECEA4424FF}" destId="{E8EC9B49-7B4B-4AE8-9C29-59BA711AAA60}" srcOrd="1" destOrd="0" presId="urn:microsoft.com/office/officeart/2005/8/layout/hProcess7"/>
    <dgm:cxn modelId="{F809D725-2F91-47C9-903F-9A8B9C6E48F3}" type="presParOf" srcId="{D64AFA74-DB90-474E-9250-16ECEA4424FF}" destId="{11DF7FB1-032D-4E6E-A152-2FB4C6280400}" srcOrd="2" destOrd="0" presId="urn:microsoft.com/office/officeart/2005/8/layout/hProcess7"/>
    <dgm:cxn modelId="{E12EEC48-07D6-42CE-929A-74C25AA80F7B}" type="presParOf" srcId="{11DF7FB1-032D-4E6E-A152-2FB4C6280400}" destId="{55D8D2C6-53DB-4BE3-BEB9-9191B70A081C}" srcOrd="0" destOrd="0" presId="urn:microsoft.com/office/officeart/2005/8/layout/hProcess7"/>
    <dgm:cxn modelId="{587176E8-C45C-4392-86DC-1EFCFBF6E675}" type="presParOf" srcId="{11DF7FB1-032D-4E6E-A152-2FB4C6280400}" destId="{7B80056A-6F76-4F11-8A9C-E2F70051CECF}" srcOrd="1" destOrd="0" presId="urn:microsoft.com/office/officeart/2005/8/layout/hProcess7"/>
    <dgm:cxn modelId="{0A2B2333-C39C-43D0-A850-85AFC816FCF7}" type="presParOf" srcId="{11DF7FB1-032D-4E6E-A152-2FB4C6280400}" destId="{C9EA8282-185B-4149-AD72-8C4808626ABB}" srcOrd="2" destOrd="0" presId="urn:microsoft.com/office/officeart/2005/8/layout/hProcess7"/>
    <dgm:cxn modelId="{E18D00C9-807D-496D-8080-42F623ABE9D3}" type="presParOf" srcId="{D64AFA74-DB90-474E-9250-16ECEA4424FF}" destId="{5416E7C7-5878-44CD-8CFE-6A280F337853}" srcOrd="3" destOrd="0" presId="urn:microsoft.com/office/officeart/2005/8/layout/hProcess7"/>
    <dgm:cxn modelId="{19794D68-2A52-4FB4-8A1B-545095F20511}" type="presParOf" srcId="{D64AFA74-DB90-474E-9250-16ECEA4424FF}" destId="{DE3F536A-3170-4B0D-8B92-546C0340E484}" srcOrd="4" destOrd="0" presId="urn:microsoft.com/office/officeart/2005/8/layout/hProcess7"/>
    <dgm:cxn modelId="{870020A8-B327-4D06-AD2C-A957FBB90741}" type="presParOf" srcId="{DE3F536A-3170-4B0D-8B92-546C0340E484}" destId="{D0AF1268-DFE7-4408-8532-A7B2C8B807B8}" srcOrd="0" destOrd="0" presId="urn:microsoft.com/office/officeart/2005/8/layout/hProcess7"/>
    <dgm:cxn modelId="{F3E93D8F-5573-4DA2-B00E-0DB854B0DB03}" type="presParOf" srcId="{DE3F536A-3170-4B0D-8B92-546C0340E484}" destId="{3867A7C6-E821-42B2-AFD7-4FEDB0B7CFC3}" srcOrd="1" destOrd="0" presId="urn:microsoft.com/office/officeart/2005/8/layout/hProcess7"/>
    <dgm:cxn modelId="{577F79FD-49E9-4CA2-A61B-8D85535B7801}" type="presParOf" srcId="{DE3F536A-3170-4B0D-8B92-546C0340E484}" destId="{DE13A2ED-A1CE-4525-A6E7-5CB5CD3836A6}" srcOrd="2" destOrd="0" presId="urn:microsoft.com/office/officeart/2005/8/layout/hProcess7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393DD1C-4BDE-40A9-8C8C-54D691571C20}" type="doc">
      <dgm:prSet loTypeId="urn:microsoft.com/office/officeart/2005/8/layout/default" loCatId="list" qsTypeId="urn:microsoft.com/office/officeart/2005/8/quickstyle/simple1#13" qsCatId="simple" csTypeId="urn:microsoft.com/office/officeart/2005/8/colors/accent1_2#13" csCatId="accent1" phldr="1"/>
      <dgm:spPr/>
      <dgm:t>
        <a:bodyPr/>
        <a:lstStyle/>
        <a:p>
          <a:endParaRPr lang="ru-RU"/>
        </a:p>
      </dgm:t>
    </dgm:pt>
    <dgm:pt modelId="{E56512FE-56D6-4D47-9C9E-7ED0E41DE7E4}">
      <dgm:prSet phldrT="[Текст]" custT="1"/>
      <dgm:spPr/>
      <dgm:t>
        <a:bodyPr/>
        <a:lstStyle/>
        <a:p>
          <a:pPr algn="l"/>
          <a:r>
            <a:rPr lang="ru-RU" sz="1200" b="1" i="1" dirty="0" smtClean="0"/>
            <a:t>Вариант 3 «Хотя бы один покупатель плюс»:</a:t>
          </a:r>
          <a:endParaRPr lang="ru-RU" sz="1200" dirty="0" smtClean="0"/>
        </a:p>
        <a:p>
          <a:pPr algn="l"/>
          <a:r>
            <a:rPr lang="ru-RU" sz="1200" i="1" dirty="0" smtClean="0"/>
            <a:t>Продуктовые границы рынка - это или один товар, не имеющий заменителей, или, если взаимозаменяемых товаров два и более, то - это множество связанных между собой пар взаимозаменяемых  товаров, обладающих такими свойствами, что:</a:t>
          </a:r>
          <a:endParaRPr lang="ru-RU" sz="1200" dirty="0" smtClean="0"/>
        </a:p>
        <a:p>
          <a:pPr algn="l"/>
          <a:r>
            <a:rPr lang="ru-RU" sz="1200" i="1" dirty="0" smtClean="0"/>
            <a:t>(а) по меньшей мере, один из покупателей, действующих на рынке, в исследуемый период в сложившихся или потенциально возможных условиях фактически произвел или мог произвести, по меньшей мере, одну замену товаров, соответствующую одной из пар взаимозаменяемых товаров, входящих в указанное множество, и </a:t>
          </a:r>
          <a:endParaRPr lang="ru-RU" sz="1200" dirty="0" smtClean="0"/>
        </a:p>
        <a:p>
          <a:pPr algn="l"/>
          <a:r>
            <a:rPr lang="ru-RU" sz="1200" i="1" dirty="0" smtClean="0"/>
            <a:t>(б) </a:t>
          </a:r>
          <a:r>
            <a:rPr lang="ru-RU" sz="1200" b="1" i="1" dirty="0" smtClean="0"/>
            <a:t>исключение покупателей, имеющих незначительную долю в объеме исследуемого рынка, из списка участников рынка не должно приводить к изменению конфигурации продуктовых границ рынка (устойчивость границ). </a:t>
          </a:r>
          <a:endParaRPr lang="ru-RU" sz="1200" dirty="0"/>
        </a:p>
      </dgm:t>
    </dgm:pt>
    <dgm:pt modelId="{586D32B6-1005-4955-BF4D-7FC9E110E82F}" type="parTrans" cxnId="{4352789B-6E2D-46AF-9221-4EF4179C7B90}">
      <dgm:prSet/>
      <dgm:spPr/>
      <dgm:t>
        <a:bodyPr/>
        <a:lstStyle/>
        <a:p>
          <a:endParaRPr lang="ru-RU"/>
        </a:p>
      </dgm:t>
    </dgm:pt>
    <dgm:pt modelId="{6C870F50-7557-4902-9639-50BFF546A99B}" type="sibTrans" cxnId="{4352789B-6E2D-46AF-9221-4EF4179C7B90}">
      <dgm:prSet/>
      <dgm:spPr/>
      <dgm:t>
        <a:bodyPr/>
        <a:lstStyle/>
        <a:p>
          <a:endParaRPr lang="ru-RU"/>
        </a:p>
      </dgm:t>
    </dgm:pt>
    <dgm:pt modelId="{43FDDFAC-9CC1-481C-BB3B-6765FA98696F}">
      <dgm:prSet phldrT="[Текст]" custT="1"/>
      <dgm:spPr/>
      <dgm:t>
        <a:bodyPr/>
        <a:lstStyle/>
        <a:p>
          <a:pPr algn="ctr"/>
          <a:r>
            <a:rPr lang="ru-RU" sz="1200" b="1" dirty="0" smtClean="0"/>
            <a:t>Общий случай:</a:t>
          </a:r>
          <a:endParaRPr lang="ru-RU" sz="1200" dirty="0" smtClean="0"/>
        </a:p>
        <a:p>
          <a:pPr algn="ctr"/>
          <a:r>
            <a:rPr lang="ru-RU" sz="1200" dirty="0" smtClean="0"/>
            <a:t>один или несколько покупателей, которые приобрели исследуемый товар, имеют «уникальные» наборы пар взаимозаменяемых товаров</a:t>
          </a:r>
          <a:endParaRPr lang="ru-RU" sz="1200" dirty="0"/>
        </a:p>
      </dgm:t>
    </dgm:pt>
    <dgm:pt modelId="{85594FC0-AE04-4C1A-B671-BF0CF8E77237}" type="parTrans" cxnId="{EC8B8DB6-564B-4740-82F1-6007A9F69461}">
      <dgm:prSet/>
      <dgm:spPr/>
      <dgm:t>
        <a:bodyPr/>
        <a:lstStyle/>
        <a:p>
          <a:endParaRPr lang="ru-RU"/>
        </a:p>
      </dgm:t>
    </dgm:pt>
    <dgm:pt modelId="{95042B21-1BD5-4593-9DA7-7BA995E425CD}" type="sibTrans" cxnId="{EC8B8DB6-564B-4740-82F1-6007A9F69461}">
      <dgm:prSet/>
      <dgm:spPr/>
      <dgm:t>
        <a:bodyPr/>
        <a:lstStyle/>
        <a:p>
          <a:endParaRPr lang="ru-RU"/>
        </a:p>
      </dgm:t>
    </dgm:pt>
    <dgm:pt modelId="{91CCD6F4-0B78-43CB-9AF1-578A1D3A3D07}">
      <dgm:prSet phldrT="[Текст]" custT="1"/>
      <dgm:spPr/>
      <dgm:t>
        <a:bodyPr/>
        <a:lstStyle/>
        <a:p>
          <a:r>
            <a:rPr lang="ru-RU" sz="1200" b="1" dirty="0" smtClean="0"/>
            <a:t>Частный случай</a:t>
          </a:r>
          <a:r>
            <a:rPr lang="ru-RU" sz="1200" dirty="0" smtClean="0"/>
            <a:t>: </a:t>
          </a:r>
        </a:p>
        <a:p>
          <a:r>
            <a:rPr lang="ru-RU" sz="1200" dirty="0" smtClean="0"/>
            <a:t>для всех без исключения покупателей исследуемый  товар   не имеет заменителей. Искомая продуктовая граница рынка - исследуемый товар</a:t>
          </a:r>
          <a:endParaRPr lang="ru-RU" sz="1200" dirty="0"/>
        </a:p>
      </dgm:t>
    </dgm:pt>
    <dgm:pt modelId="{BAA6D509-4F0D-4D83-8305-D280C0A349FA}" type="parTrans" cxnId="{AF79633C-8613-4389-9BC3-D63079B734C0}">
      <dgm:prSet/>
      <dgm:spPr/>
      <dgm:t>
        <a:bodyPr/>
        <a:lstStyle/>
        <a:p>
          <a:endParaRPr lang="ru-RU"/>
        </a:p>
      </dgm:t>
    </dgm:pt>
    <dgm:pt modelId="{E6345C85-F082-417E-B3EB-49B71A33A815}" type="sibTrans" cxnId="{AF79633C-8613-4389-9BC3-D63079B734C0}">
      <dgm:prSet/>
      <dgm:spPr/>
      <dgm:t>
        <a:bodyPr/>
        <a:lstStyle/>
        <a:p>
          <a:endParaRPr lang="ru-RU"/>
        </a:p>
      </dgm:t>
    </dgm:pt>
    <dgm:pt modelId="{B2942178-C87B-4301-BE19-1BC3F07E7862}">
      <dgm:prSet phldrT="[Текст]" custT="1"/>
      <dgm:spPr/>
      <dgm:t>
        <a:bodyPr/>
        <a:lstStyle/>
        <a:p>
          <a:pPr algn="l"/>
          <a:endParaRPr lang="ru-RU" sz="1000" i="1" dirty="0" smtClean="0"/>
        </a:p>
        <a:p>
          <a:pPr algn="l"/>
          <a:r>
            <a:rPr lang="ru-RU" sz="1000" i="1" dirty="0" smtClean="0"/>
            <a:t>Продуктовые границы рынка - …, если взаимозаменяемых товаров два и более, то - это множество пар взаимозаменяемых товаров, для которого в исследуемый период выполняются одновременно (в совокупности) следующие условия:</a:t>
          </a:r>
          <a:endParaRPr lang="ru-RU" sz="1000" dirty="0" smtClean="0"/>
        </a:p>
        <a:p>
          <a:pPr algn="l"/>
          <a:r>
            <a:rPr lang="ru-RU" sz="1000" i="1" dirty="0" smtClean="0"/>
            <a:t>1) одна или несколько пар товаров включают исследуемый товар;</a:t>
          </a:r>
          <a:endParaRPr lang="ru-RU" sz="1000" dirty="0" smtClean="0"/>
        </a:p>
        <a:p>
          <a:pPr algn="l"/>
          <a:r>
            <a:rPr lang="ru-RU" sz="1000" i="1" dirty="0" smtClean="0"/>
            <a:t>2) все пары товаров связаны между собой;</a:t>
          </a:r>
          <a:endParaRPr lang="ru-RU" sz="1000" dirty="0" smtClean="0"/>
        </a:p>
        <a:p>
          <a:pPr algn="l"/>
          <a:r>
            <a:rPr lang="ru-RU" sz="1000" i="1" dirty="0" smtClean="0"/>
            <a:t>3)список покупателей исследуемого рынка включает или исследуемого покупателя или, если исследуемым участником рынка является продавец, то его контрагентов;</a:t>
          </a:r>
          <a:endParaRPr lang="ru-RU" sz="1000" dirty="0" smtClean="0"/>
        </a:p>
        <a:p>
          <a:pPr algn="l"/>
          <a:r>
            <a:rPr lang="ru-RU" sz="1000" i="1" dirty="0" smtClean="0"/>
            <a:t>4) список покупателей исследуемого рынка включает всех покупателей, которые приобрели, по меньшей мере, один из товаров, образующих продуктовые границы рынка;</a:t>
          </a:r>
          <a:endParaRPr lang="ru-RU" sz="1000" dirty="0" smtClean="0"/>
        </a:p>
        <a:p>
          <a:pPr algn="l"/>
          <a:r>
            <a:rPr lang="ru-RU" sz="1000" i="1" dirty="0" smtClean="0"/>
            <a:t>5) для каждой пары товаров можно указать, по меньшей мере, одного покупателя, для которого эта пара товаров является взаимозаменяемой;</a:t>
          </a:r>
          <a:endParaRPr lang="ru-RU" sz="1000" dirty="0" smtClean="0"/>
        </a:p>
        <a:p>
          <a:pPr algn="l"/>
          <a:r>
            <a:rPr lang="ru-RU" sz="1000" i="1" dirty="0" smtClean="0"/>
            <a:t>6)если из списка участников исследуемого рынка исключить покупателей, имеющих незначительную долю в объеме исследуемого рынка, то это не повлечет изменения конфигурации продуктовых границ рынка.</a:t>
          </a:r>
          <a:endParaRPr lang="ru-RU" sz="1000" dirty="0" smtClean="0"/>
        </a:p>
        <a:p>
          <a:pPr algn="ctr"/>
          <a:endParaRPr lang="ru-RU" sz="900" dirty="0"/>
        </a:p>
      </dgm:t>
    </dgm:pt>
    <dgm:pt modelId="{7A53CFEF-C689-4AAB-AC19-F69D183722F4}" type="parTrans" cxnId="{D1966633-4531-4001-9741-65A388610409}">
      <dgm:prSet/>
      <dgm:spPr/>
      <dgm:t>
        <a:bodyPr/>
        <a:lstStyle/>
        <a:p>
          <a:endParaRPr lang="ru-RU"/>
        </a:p>
      </dgm:t>
    </dgm:pt>
    <dgm:pt modelId="{A82A3BF0-5E8A-48B2-8230-49AFBE6EE78D}" type="sibTrans" cxnId="{D1966633-4531-4001-9741-65A388610409}">
      <dgm:prSet/>
      <dgm:spPr/>
      <dgm:t>
        <a:bodyPr/>
        <a:lstStyle/>
        <a:p>
          <a:endParaRPr lang="ru-RU"/>
        </a:p>
      </dgm:t>
    </dgm:pt>
    <dgm:pt modelId="{3637F02E-CAFB-41F6-B01C-A4BEE643C8BA}" type="pres">
      <dgm:prSet presAssocID="{D393DD1C-4BDE-40A9-8C8C-54D691571C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EDC186-A170-4078-8511-3A5FD98562A1}" type="pres">
      <dgm:prSet presAssocID="{E56512FE-56D6-4D47-9C9E-7ED0E41DE7E4}" presName="node" presStyleLbl="node1" presStyleIdx="0" presStyleCnt="4" custScaleX="108020" custScaleY="100275" custLinFactNeighborX="-5397" custLinFactNeighborY="5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58F09-6AB3-4A6E-BAF6-F9978746D640}" type="pres">
      <dgm:prSet presAssocID="{6C870F50-7557-4902-9639-50BFF546A99B}" presName="sibTrans" presStyleCnt="0"/>
      <dgm:spPr/>
    </dgm:pt>
    <dgm:pt modelId="{E28E80F8-B1BD-49F2-A038-7F5D7FC56F3D}" type="pres">
      <dgm:prSet presAssocID="{43FDDFAC-9CC1-481C-BB3B-6765FA98696F}" presName="node" presStyleLbl="node1" presStyleIdx="1" presStyleCnt="4" custScaleX="42772" custScaleY="48856" custLinFactNeighborX="-3920" custLinFactNeighborY="20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5A753-9DB8-4926-AE4D-989898A11793}" type="pres">
      <dgm:prSet presAssocID="{95042B21-1BD5-4593-9DA7-7BA995E425CD}" presName="sibTrans" presStyleCnt="0"/>
      <dgm:spPr/>
    </dgm:pt>
    <dgm:pt modelId="{D08AE724-FB17-4A5E-BE3F-A9A3EE96C3C8}" type="pres">
      <dgm:prSet presAssocID="{91CCD6F4-0B78-43CB-9AF1-578A1D3A3D07}" presName="node" presStyleLbl="node1" presStyleIdx="2" presStyleCnt="4" custScaleX="42242" custScaleY="52767" custLinFactNeighborX="-3544" custLinFactNeighborY="-9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06DCA-AA5B-4A38-ACBA-E53895F53663}" type="pres">
      <dgm:prSet presAssocID="{E6345C85-F082-417E-B3EB-49B71A33A815}" presName="sibTrans" presStyleCnt="0"/>
      <dgm:spPr/>
    </dgm:pt>
    <dgm:pt modelId="{40000AC0-0CF7-48AE-B9D3-BEFCA57C6B15}" type="pres">
      <dgm:prSet presAssocID="{B2942178-C87B-4301-BE19-1BC3F07E7862}" presName="node" presStyleLbl="node1" presStyleIdx="3" presStyleCnt="4" custScaleX="106585" custScaleY="87224" custLinFactNeighborX="1127" custLinFactNeighborY="-2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52789B-6E2D-46AF-9221-4EF4179C7B90}" srcId="{D393DD1C-4BDE-40A9-8C8C-54D691571C20}" destId="{E56512FE-56D6-4D47-9C9E-7ED0E41DE7E4}" srcOrd="0" destOrd="0" parTransId="{586D32B6-1005-4955-BF4D-7FC9E110E82F}" sibTransId="{6C870F50-7557-4902-9639-50BFF546A99B}"/>
    <dgm:cxn modelId="{AF79633C-8613-4389-9BC3-D63079B734C0}" srcId="{D393DD1C-4BDE-40A9-8C8C-54D691571C20}" destId="{91CCD6F4-0B78-43CB-9AF1-578A1D3A3D07}" srcOrd="2" destOrd="0" parTransId="{BAA6D509-4F0D-4D83-8305-D280C0A349FA}" sibTransId="{E6345C85-F082-417E-B3EB-49B71A33A815}"/>
    <dgm:cxn modelId="{30BA050E-1729-4E84-9A21-05CF64CD0CCE}" type="presOf" srcId="{E56512FE-56D6-4D47-9C9E-7ED0E41DE7E4}" destId="{F7EDC186-A170-4078-8511-3A5FD98562A1}" srcOrd="0" destOrd="0" presId="urn:microsoft.com/office/officeart/2005/8/layout/default"/>
    <dgm:cxn modelId="{D1966633-4531-4001-9741-65A388610409}" srcId="{D393DD1C-4BDE-40A9-8C8C-54D691571C20}" destId="{B2942178-C87B-4301-BE19-1BC3F07E7862}" srcOrd="3" destOrd="0" parTransId="{7A53CFEF-C689-4AAB-AC19-F69D183722F4}" sibTransId="{A82A3BF0-5E8A-48B2-8230-49AFBE6EE78D}"/>
    <dgm:cxn modelId="{FC7AC747-B25D-4C78-AB3B-E86106A58118}" type="presOf" srcId="{B2942178-C87B-4301-BE19-1BC3F07E7862}" destId="{40000AC0-0CF7-48AE-B9D3-BEFCA57C6B15}" srcOrd="0" destOrd="0" presId="urn:microsoft.com/office/officeart/2005/8/layout/default"/>
    <dgm:cxn modelId="{5B7723F6-6E36-40C7-8B64-8460546D89E7}" type="presOf" srcId="{91CCD6F4-0B78-43CB-9AF1-578A1D3A3D07}" destId="{D08AE724-FB17-4A5E-BE3F-A9A3EE96C3C8}" srcOrd="0" destOrd="0" presId="urn:microsoft.com/office/officeart/2005/8/layout/default"/>
    <dgm:cxn modelId="{EC8B8DB6-564B-4740-82F1-6007A9F69461}" srcId="{D393DD1C-4BDE-40A9-8C8C-54D691571C20}" destId="{43FDDFAC-9CC1-481C-BB3B-6765FA98696F}" srcOrd="1" destOrd="0" parTransId="{85594FC0-AE04-4C1A-B671-BF0CF8E77237}" sibTransId="{95042B21-1BD5-4593-9DA7-7BA995E425CD}"/>
    <dgm:cxn modelId="{9E64A1BB-1CDE-42DB-8AF3-1713AE56DC61}" type="presOf" srcId="{43FDDFAC-9CC1-481C-BB3B-6765FA98696F}" destId="{E28E80F8-B1BD-49F2-A038-7F5D7FC56F3D}" srcOrd="0" destOrd="0" presId="urn:microsoft.com/office/officeart/2005/8/layout/default"/>
    <dgm:cxn modelId="{713DEB3E-DC25-4768-9A41-86EF9682F3A0}" type="presOf" srcId="{D393DD1C-4BDE-40A9-8C8C-54D691571C20}" destId="{3637F02E-CAFB-41F6-B01C-A4BEE643C8BA}" srcOrd="0" destOrd="0" presId="urn:microsoft.com/office/officeart/2005/8/layout/default"/>
    <dgm:cxn modelId="{76974E47-7A9C-401E-AEF7-D1126FCFB75B}" type="presParOf" srcId="{3637F02E-CAFB-41F6-B01C-A4BEE643C8BA}" destId="{F7EDC186-A170-4078-8511-3A5FD98562A1}" srcOrd="0" destOrd="0" presId="urn:microsoft.com/office/officeart/2005/8/layout/default"/>
    <dgm:cxn modelId="{E68B39C6-423B-4619-9227-D73A801E6929}" type="presParOf" srcId="{3637F02E-CAFB-41F6-B01C-A4BEE643C8BA}" destId="{2FB58F09-6AB3-4A6E-BAF6-F9978746D640}" srcOrd="1" destOrd="0" presId="urn:microsoft.com/office/officeart/2005/8/layout/default"/>
    <dgm:cxn modelId="{3C0A18A9-89F6-4D61-93E9-6019EB695D9E}" type="presParOf" srcId="{3637F02E-CAFB-41F6-B01C-A4BEE643C8BA}" destId="{E28E80F8-B1BD-49F2-A038-7F5D7FC56F3D}" srcOrd="2" destOrd="0" presId="urn:microsoft.com/office/officeart/2005/8/layout/default"/>
    <dgm:cxn modelId="{BF3D08DE-D55F-4947-8645-32C2104C01E2}" type="presParOf" srcId="{3637F02E-CAFB-41F6-B01C-A4BEE643C8BA}" destId="{38C5A753-9DB8-4926-AE4D-989898A11793}" srcOrd="3" destOrd="0" presId="urn:microsoft.com/office/officeart/2005/8/layout/default"/>
    <dgm:cxn modelId="{4E9FC303-092A-4D53-A5BC-8D9D12638ED8}" type="presParOf" srcId="{3637F02E-CAFB-41F6-B01C-A4BEE643C8BA}" destId="{D08AE724-FB17-4A5E-BE3F-A9A3EE96C3C8}" srcOrd="4" destOrd="0" presId="urn:microsoft.com/office/officeart/2005/8/layout/default"/>
    <dgm:cxn modelId="{AB7C0881-9476-4EC7-AF84-9E1384314970}" type="presParOf" srcId="{3637F02E-CAFB-41F6-B01C-A4BEE643C8BA}" destId="{FE206DCA-AA5B-4A38-ACBA-E53895F53663}" srcOrd="5" destOrd="0" presId="urn:microsoft.com/office/officeart/2005/8/layout/default"/>
    <dgm:cxn modelId="{5041A03A-25F1-4B44-99DC-3E0E3E527498}" type="presParOf" srcId="{3637F02E-CAFB-41F6-B01C-A4BEE643C8BA}" destId="{40000AC0-0CF7-48AE-B9D3-BEFCA57C6B15}" srcOrd="6" destOrd="0" presId="urn:microsoft.com/office/officeart/2005/8/layout/default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56CD760-50A5-4032-B1F4-6EDB72443D07}" type="doc">
      <dgm:prSet loTypeId="urn:microsoft.com/office/officeart/2005/8/layout/default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54D05413-AE11-41AF-8E38-B409D51B57BB}">
      <dgm:prSet phldrT="[Текст]" custT="1"/>
      <dgm:spPr/>
      <dgm:t>
        <a:bodyPr/>
        <a:lstStyle/>
        <a:p>
          <a:pPr algn="l"/>
          <a:r>
            <a:rPr lang="ru-RU" sz="1200" dirty="0" smtClean="0"/>
            <a:t>Первые пять из этих условий не нуждаются в дополнительных пояснениях, а проверка их выполнения не вызывает каких-либо трудностей.</a:t>
          </a:r>
        </a:p>
        <a:p>
          <a:pPr algn="l"/>
          <a:endParaRPr lang="ru-RU" sz="1200" dirty="0" smtClean="0"/>
        </a:p>
        <a:p>
          <a:pPr algn="l"/>
          <a:r>
            <a:rPr lang="ru-RU" sz="1200" dirty="0" smtClean="0"/>
            <a:t>Шестое условие связано со свойством устойчивости продуктовых границ рынка. Чтобы изложить способ проверки шестого условия, необходимо ввести  новые понятия: </a:t>
          </a:r>
        </a:p>
        <a:p>
          <a:pPr algn="l"/>
          <a:r>
            <a:rPr lang="ru-RU" sz="1200" dirty="0" smtClean="0"/>
            <a:t>- матрица продуктовых границ (рис.4),</a:t>
          </a:r>
        </a:p>
        <a:p>
          <a:pPr algn="l"/>
          <a:r>
            <a:rPr lang="ru-RU" sz="1200" dirty="0" smtClean="0"/>
            <a:t>- вес пары взаимозаменяемых товаров (Таблица 1),</a:t>
          </a:r>
        </a:p>
        <a:p>
          <a:pPr algn="l"/>
          <a:r>
            <a:rPr lang="ru-RU" sz="1200" dirty="0" smtClean="0"/>
            <a:t>- матрица поставок (Таблица 2).</a:t>
          </a:r>
          <a:endParaRPr lang="ru-RU" sz="1200" dirty="0"/>
        </a:p>
      </dgm:t>
    </dgm:pt>
    <dgm:pt modelId="{F6D4E482-275A-4ACA-B20C-49870F907C60}" type="parTrans" cxnId="{02CCF365-472A-48F9-A6A4-419B452734AB}">
      <dgm:prSet/>
      <dgm:spPr/>
      <dgm:t>
        <a:bodyPr/>
        <a:lstStyle/>
        <a:p>
          <a:endParaRPr lang="ru-RU"/>
        </a:p>
      </dgm:t>
    </dgm:pt>
    <dgm:pt modelId="{625CCD5C-D32A-47B6-B031-9B9F0C4853D9}" type="sibTrans" cxnId="{02CCF365-472A-48F9-A6A4-419B452734AB}">
      <dgm:prSet/>
      <dgm:spPr/>
      <dgm:t>
        <a:bodyPr/>
        <a:lstStyle/>
        <a:p>
          <a:endParaRPr lang="ru-RU"/>
        </a:p>
      </dgm:t>
    </dgm:pt>
    <dgm:pt modelId="{8B0F4A10-3E85-43CA-A0C0-F3FEFAB7411B}" type="pres">
      <dgm:prSet presAssocID="{856CD760-50A5-4032-B1F4-6EDB72443D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638007-A242-4168-B1C9-96112EABB687}" type="pres">
      <dgm:prSet presAssocID="{54D05413-AE11-41AF-8E38-B409D51B57BB}" presName="node" presStyleLbl="node1" presStyleIdx="0" presStyleCnt="1" custScaleX="161514" custScaleY="192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29DC24-4310-4CE7-AFFE-1B63F7CB84EE}" type="presOf" srcId="{54D05413-AE11-41AF-8E38-B409D51B57BB}" destId="{AA638007-A242-4168-B1C9-96112EABB687}" srcOrd="0" destOrd="0" presId="urn:microsoft.com/office/officeart/2005/8/layout/default"/>
    <dgm:cxn modelId="{69374F2F-66B7-4E0A-93BC-54ED782B8AEA}" type="presOf" srcId="{856CD760-50A5-4032-B1F4-6EDB72443D07}" destId="{8B0F4A10-3E85-43CA-A0C0-F3FEFAB7411B}" srcOrd="0" destOrd="0" presId="urn:microsoft.com/office/officeart/2005/8/layout/default"/>
    <dgm:cxn modelId="{02CCF365-472A-48F9-A6A4-419B452734AB}" srcId="{856CD760-50A5-4032-B1F4-6EDB72443D07}" destId="{54D05413-AE11-41AF-8E38-B409D51B57BB}" srcOrd="0" destOrd="0" parTransId="{F6D4E482-275A-4ACA-B20C-49870F907C60}" sibTransId="{625CCD5C-D32A-47B6-B031-9B9F0C4853D9}"/>
    <dgm:cxn modelId="{4FD6E410-A917-4F29-956F-DBCEBD2593C0}" type="presParOf" srcId="{8B0F4A10-3E85-43CA-A0C0-F3FEFAB7411B}" destId="{AA638007-A242-4168-B1C9-96112EABB687}" srcOrd="0" destOrd="0" presId="urn:microsoft.com/office/officeart/2005/8/layout/default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AD091BC-CE2F-4D8A-9BBC-6EA908A50272}" type="doc">
      <dgm:prSet loTypeId="urn:microsoft.com/office/officeart/2005/8/layout/chevron2" loCatId="list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2ECEEE2C-905F-4B32-8E95-354DEEBE6399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CDD1A47-80D1-4DCB-8E05-4C0108162C8D}" type="parTrans" cxnId="{97D527A9-72F3-44B4-8A54-84EF257576BC}">
      <dgm:prSet/>
      <dgm:spPr/>
      <dgm:t>
        <a:bodyPr/>
        <a:lstStyle/>
        <a:p>
          <a:endParaRPr lang="ru-RU"/>
        </a:p>
      </dgm:t>
    </dgm:pt>
    <dgm:pt modelId="{BBDDDD30-7DA7-4926-9E36-ED5ABD397AC7}" type="sibTrans" cxnId="{97D527A9-72F3-44B4-8A54-84EF257576BC}">
      <dgm:prSet/>
      <dgm:spPr/>
      <dgm:t>
        <a:bodyPr/>
        <a:lstStyle/>
        <a:p>
          <a:endParaRPr lang="ru-RU"/>
        </a:p>
      </dgm:t>
    </dgm:pt>
    <dgm:pt modelId="{F81C96F9-BB11-463C-90C8-2D1CBD0EC41F}">
      <dgm:prSet phldrT="[Текст]" custT="1"/>
      <dgm:spPr/>
      <dgm:t>
        <a:bodyPr/>
        <a:lstStyle/>
        <a:p>
          <a:r>
            <a:rPr lang="ru-RU" sz="1000" dirty="0" smtClean="0"/>
            <a:t>В Таблице 2 выявить покупателей (П10; П9), имеющих незначительную долю в общем объеме закупок (1,51% и 6,03% соответственно)</a:t>
          </a:r>
          <a:endParaRPr lang="ru-RU" sz="1000" dirty="0"/>
        </a:p>
      </dgm:t>
    </dgm:pt>
    <dgm:pt modelId="{DB13EDF6-39B3-4531-94B7-766277622321}" type="parTrans" cxnId="{326A8659-478D-4434-8084-A625433B0D4E}">
      <dgm:prSet/>
      <dgm:spPr/>
      <dgm:t>
        <a:bodyPr/>
        <a:lstStyle/>
        <a:p>
          <a:endParaRPr lang="ru-RU"/>
        </a:p>
      </dgm:t>
    </dgm:pt>
    <dgm:pt modelId="{8DED7A05-E50F-4073-9E64-4134DE3B0C1F}" type="sibTrans" cxnId="{326A8659-478D-4434-8084-A625433B0D4E}">
      <dgm:prSet/>
      <dgm:spPr/>
      <dgm:t>
        <a:bodyPr/>
        <a:lstStyle/>
        <a:p>
          <a:endParaRPr lang="ru-RU"/>
        </a:p>
      </dgm:t>
    </dgm:pt>
    <dgm:pt modelId="{59586C7F-8791-43F4-8ED6-2175393CEC1C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06AA865-B9A8-446C-834F-7963AF629255}" type="parTrans" cxnId="{31FAC728-7291-4A38-9066-44FD2E5F7B5D}">
      <dgm:prSet/>
      <dgm:spPr/>
      <dgm:t>
        <a:bodyPr/>
        <a:lstStyle/>
        <a:p>
          <a:endParaRPr lang="ru-RU"/>
        </a:p>
      </dgm:t>
    </dgm:pt>
    <dgm:pt modelId="{6F3B018F-C893-41D0-88C5-5B2023B2409B}" type="sibTrans" cxnId="{31FAC728-7291-4A38-9066-44FD2E5F7B5D}">
      <dgm:prSet/>
      <dgm:spPr/>
      <dgm:t>
        <a:bodyPr/>
        <a:lstStyle/>
        <a:p>
          <a:endParaRPr lang="ru-RU"/>
        </a:p>
      </dgm:t>
    </dgm:pt>
    <dgm:pt modelId="{ADA89A33-9E70-4F62-9E53-9CAF9869B476}">
      <dgm:prSet phldrT="[Текст]" custT="1"/>
      <dgm:spPr/>
      <dgm:t>
        <a:bodyPr/>
        <a:lstStyle/>
        <a:p>
          <a:r>
            <a:rPr lang="ru-RU" sz="1000" dirty="0" smtClean="0"/>
            <a:t>Исключить из Таблицы 2 покупателей П10 и П9, имеющих незначительную долю в общем объеме закупок, и рассчитать новые значения весов взаимозаменяемых товаров (Таблица 3)</a:t>
          </a:r>
          <a:endParaRPr lang="ru-RU" sz="1000" dirty="0"/>
        </a:p>
      </dgm:t>
    </dgm:pt>
    <dgm:pt modelId="{9A04D642-B7C3-40B2-B69F-9C9B03FE7CC3}" type="parTrans" cxnId="{058E50EF-BD07-4898-A30B-9DF351BAB807}">
      <dgm:prSet/>
      <dgm:spPr/>
      <dgm:t>
        <a:bodyPr/>
        <a:lstStyle/>
        <a:p>
          <a:endParaRPr lang="ru-RU"/>
        </a:p>
      </dgm:t>
    </dgm:pt>
    <dgm:pt modelId="{9EB189FE-C566-4024-9A63-A3F387286889}" type="sibTrans" cxnId="{058E50EF-BD07-4898-A30B-9DF351BAB807}">
      <dgm:prSet/>
      <dgm:spPr/>
      <dgm:t>
        <a:bodyPr/>
        <a:lstStyle/>
        <a:p>
          <a:endParaRPr lang="ru-RU"/>
        </a:p>
      </dgm:t>
    </dgm:pt>
    <dgm:pt modelId="{5BC174E9-78F2-4C6F-858F-F57CF9C27E65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CDDE7667-36C8-4FC3-8209-3DB8E170851B}" type="parTrans" cxnId="{CE414AE5-EC7D-458D-8B22-B3D527DF6EF8}">
      <dgm:prSet/>
      <dgm:spPr/>
      <dgm:t>
        <a:bodyPr/>
        <a:lstStyle/>
        <a:p>
          <a:endParaRPr lang="ru-RU"/>
        </a:p>
      </dgm:t>
    </dgm:pt>
    <dgm:pt modelId="{D988F55D-46D6-488C-8645-10F23C93E36B}" type="sibTrans" cxnId="{CE414AE5-EC7D-458D-8B22-B3D527DF6EF8}">
      <dgm:prSet/>
      <dgm:spPr/>
      <dgm:t>
        <a:bodyPr/>
        <a:lstStyle/>
        <a:p>
          <a:endParaRPr lang="ru-RU"/>
        </a:p>
      </dgm:t>
    </dgm:pt>
    <dgm:pt modelId="{A8CCEF4B-BAD2-444F-9454-2096763B6EDA}">
      <dgm:prSet phldrT="[Текст]" custT="1"/>
      <dgm:spPr/>
      <dgm:t>
        <a:bodyPr/>
        <a:lstStyle/>
        <a:p>
          <a:r>
            <a:rPr lang="ru-RU" sz="1100" dirty="0" smtClean="0"/>
            <a:t>Проверить выполнение шестого условия:</a:t>
          </a:r>
          <a:endParaRPr lang="ru-RU" sz="1100" dirty="0"/>
        </a:p>
      </dgm:t>
    </dgm:pt>
    <dgm:pt modelId="{7F9BCC78-0528-4DF3-85A8-55599A5E640F}" type="parTrans" cxnId="{FB824322-8F6C-4B6F-818D-38AB827A8F49}">
      <dgm:prSet/>
      <dgm:spPr/>
      <dgm:t>
        <a:bodyPr/>
        <a:lstStyle/>
        <a:p>
          <a:endParaRPr lang="ru-RU"/>
        </a:p>
      </dgm:t>
    </dgm:pt>
    <dgm:pt modelId="{926F67CB-50A5-4CD5-A709-ADEF1D713D73}" type="sibTrans" cxnId="{FB824322-8F6C-4B6F-818D-38AB827A8F49}">
      <dgm:prSet/>
      <dgm:spPr/>
      <dgm:t>
        <a:bodyPr/>
        <a:lstStyle/>
        <a:p>
          <a:endParaRPr lang="ru-RU"/>
        </a:p>
      </dgm:t>
    </dgm:pt>
    <dgm:pt modelId="{AD61D1E1-033A-4F85-8007-6D0EA24C583F}">
      <dgm:prSet custT="1"/>
      <dgm:spPr/>
      <dgm:t>
        <a:bodyPr/>
        <a:lstStyle/>
        <a:p>
          <a:r>
            <a:rPr lang="ru-RU" sz="1100" dirty="0" smtClean="0"/>
            <a:t>- шестое условие не выполняется, если в Таблице 3 вес, по меньшей мере, одной пары взаимозаменяемых товаров равен нулю.</a:t>
          </a:r>
          <a:endParaRPr lang="ru-RU" sz="1100" dirty="0"/>
        </a:p>
      </dgm:t>
    </dgm:pt>
    <dgm:pt modelId="{F59D754A-41DD-4BBD-A270-7E54A6B5CE6D}" type="parTrans" cxnId="{259A16A4-B877-4438-8ABE-CB1C03CE6149}">
      <dgm:prSet/>
      <dgm:spPr/>
      <dgm:t>
        <a:bodyPr/>
        <a:lstStyle/>
        <a:p>
          <a:endParaRPr lang="ru-RU"/>
        </a:p>
      </dgm:t>
    </dgm:pt>
    <dgm:pt modelId="{AE9DEB86-FB25-4802-937A-9C2EAE3CB1D2}" type="sibTrans" cxnId="{259A16A4-B877-4438-8ABE-CB1C03CE6149}">
      <dgm:prSet/>
      <dgm:spPr/>
      <dgm:t>
        <a:bodyPr/>
        <a:lstStyle/>
        <a:p>
          <a:endParaRPr lang="ru-RU"/>
        </a:p>
      </dgm:t>
    </dgm:pt>
    <dgm:pt modelId="{922A38EB-D66B-4242-97D3-D2AEE27D3813}">
      <dgm:prSet phldrT="[Текст]" custT="1"/>
      <dgm:spPr/>
      <dgm:t>
        <a:bodyPr/>
        <a:lstStyle/>
        <a:p>
          <a:r>
            <a:rPr lang="ru-RU" sz="1100" dirty="0" smtClean="0"/>
            <a:t>- шестое условие выполняется, если в Таблице 3 для всех пар товаров их новые веса отличаются от нуля (не равны нулю); </a:t>
          </a:r>
          <a:endParaRPr lang="ru-RU" sz="1100" dirty="0"/>
        </a:p>
      </dgm:t>
    </dgm:pt>
    <dgm:pt modelId="{5F6C88DB-428B-4012-AE37-5DFB6BA66391}" type="parTrans" cxnId="{303E5909-DCCC-424F-9280-30179579DA7F}">
      <dgm:prSet/>
      <dgm:spPr/>
      <dgm:t>
        <a:bodyPr/>
        <a:lstStyle/>
        <a:p>
          <a:endParaRPr lang="ru-RU"/>
        </a:p>
      </dgm:t>
    </dgm:pt>
    <dgm:pt modelId="{92AE1C23-F6A3-4D56-AA34-3A45419AEFC7}" type="sibTrans" cxnId="{303E5909-DCCC-424F-9280-30179579DA7F}">
      <dgm:prSet/>
      <dgm:spPr/>
      <dgm:t>
        <a:bodyPr/>
        <a:lstStyle/>
        <a:p>
          <a:endParaRPr lang="ru-RU"/>
        </a:p>
      </dgm:t>
    </dgm:pt>
    <dgm:pt modelId="{F5EAEC14-2860-4FD2-AED5-10F9A14F75CF}" type="pres">
      <dgm:prSet presAssocID="{EAD091BC-CE2F-4D8A-9BBC-6EA908A5027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F77E98-EA32-4E6F-8F72-7E26B0C56633}" type="pres">
      <dgm:prSet presAssocID="{2ECEEE2C-905F-4B32-8E95-354DEEBE6399}" presName="composite" presStyleCnt="0"/>
      <dgm:spPr/>
    </dgm:pt>
    <dgm:pt modelId="{8C805CC7-2545-44E6-A6E1-BB18E83D1388}" type="pres">
      <dgm:prSet presAssocID="{2ECEEE2C-905F-4B32-8E95-354DEEBE639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680A0-8481-463D-BBAC-8576D28ED9CC}" type="pres">
      <dgm:prSet presAssocID="{2ECEEE2C-905F-4B32-8E95-354DEEBE6399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64CDB-2936-4C14-BE8B-10C7C8E42B94}" type="pres">
      <dgm:prSet presAssocID="{BBDDDD30-7DA7-4926-9E36-ED5ABD397AC7}" presName="sp" presStyleCnt="0"/>
      <dgm:spPr/>
    </dgm:pt>
    <dgm:pt modelId="{A2EAB16E-B73A-4060-85F2-32D8E712B760}" type="pres">
      <dgm:prSet presAssocID="{59586C7F-8791-43F4-8ED6-2175393CEC1C}" presName="composite" presStyleCnt="0"/>
      <dgm:spPr/>
    </dgm:pt>
    <dgm:pt modelId="{E3DDB178-0756-48F0-A62B-D727F5D3383A}" type="pres">
      <dgm:prSet presAssocID="{59586C7F-8791-43F4-8ED6-2175393CEC1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1AEE-BCA5-45BE-971E-088CE973C1CB}" type="pres">
      <dgm:prSet presAssocID="{59586C7F-8791-43F4-8ED6-2175393CEC1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A953D-0F30-4445-9018-A91D626D7A87}" type="pres">
      <dgm:prSet presAssocID="{6F3B018F-C893-41D0-88C5-5B2023B2409B}" presName="sp" presStyleCnt="0"/>
      <dgm:spPr/>
    </dgm:pt>
    <dgm:pt modelId="{33C8E7FE-6B1D-4C72-8D71-80C7803A9F5B}" type="pres">
      <dgm:prSet presAssocID="{5BC174E9-78F2-4C6F-858F-F57CF9C27E65}" presName="composite" presStyleCnt="0"/>
      <dgm:spPr/>
    </dgm:pt>
    <dgm:pt modelId="{56B021ED-638C-45CE-A051-536F0F2A28D6}" type="pres">
      <dgm:prSet presAssocID="{5BC174E9-78F2-4C6F-858F-F57CF9C27E6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AD5B-4DB8-4D2C-BAB1-82C3FAF8AF29}" type="pres">
      <dgm:prSet presAssocID="{5BC174E9-78F2-4C6F-858F-F57CF9C27E65}" presName="descendantText" presStyleLbl="alignAcc1" presStyleIdx="2" presStyleCnt="3" custScaleY="172993" custLinFactNeighborX="-259" custLinFactNeighborY="7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C7E9DC-11DE-471B-8544-E3A3AE050BB1}" type="presOf" srcId="{A8CCEF4B-BAD2-444F-9454-2096763B6EDA}" destId="{6F36AD5B-4DB8-4D2C-BAB1-82C3FAF8AF29}" srcOrd="0" destOrd="0" presId="urn:microsoft.com/office/officeart/2005/8/layout/chevron2"/>
    <dgm:cxn modelId="{E0338E93-ED5F-4B05-816A-92B0DDD1BC5D}" type="presOf" srcId="{2ECEEE2C-905F-4B32-8E95-354DEEBE6399}" destId="{8C805CC7-2545-44E6-A6E1-BB18E83D1388}" srcOrd="0" destOrd="0" presId="urn:microsoft.com/office/officeart/2005/8/layout/chevron2"/>
    <dgm:cxn modelId="{97D527A9-72F3-44B4-8A54-84EF257576BC}" srcId="{EAD091BC-CE2F-4D8A-9BBC-6EA908A50272}" destId="{2ECEEE2C-905F-4B32-8E95-354DEEBE6399}" srcOrd="0" destOrd="0" parTransId="{5CDD1A47-80D1-4DCB-8E05-4C0108162C8D}" sibTransId="{BBDDDD30-7DA7-4926-9E36-ED5ABD397AC7}"/>
    <dgm:cxn modelId="{27D50E50-A44B-408F-827D-AFCD738BCC16}" type="presOf" srcId="{F81C96F9-BB11-463C-90C8-2D1CBD0EC41F}" destId="{E4C680A0-8481-463D-BBAC-8576D28ED9CC}" srcOrd="0" destOrd="0" presId="urn:microsoft.com/office/officeart/2005/8/layout/chevron2"/>
    <dgm:cxn modelId="{3C492197-3A6C-4B89-A55E-84D46B2B0BF9}" type="presOf" srcId="{922A38EB-D66B-4242-97D3-D2AEE27D3813}" destId="{6F36AD5B-4DB8-4D2C-BAB1-82C3FAF8AF29}" srcOrd="0" destOrd="1" presId="urn:microsoft.com/office/officeart/2005/8/layout/chevron2"/>
    <dgm:cxn modelId="{FB824322-8F6C-4B6F-818D-38AB827A8F49}" srcId="{5BC174E9-78F2-4C6F-858F-F57CF9C27E65}" destId="{A8CCEF4B-BAD2-444F-9454-2096763B6EDA}" srcOrd="0" destOrd="0" parTransId="{7F9BCC78-0528-4DF3-85A8-55599A5E640F}" sibTransId="{926F67CB-50A5-4CD5-A709-ADEF1D713D73}"/>
    <dgm:cxn modelId="{31FAC728-7291-4A38-9066-44FD2E5F7B5D}" srcId="{EAD091BC-CE2F-4D8A-9BBC-6EA908A50272}" destId="{59586C7F-8791-43F4-8ED6-2175393CEC1C}" srcOrd="1" destOrd="0" parTransId="{F06AA865-B9A8-446C-834F-7963AF629255}" sibTransId="{6F3B018F-C893-41D0-88C5-5B2023B2409B}"/>
    <dgm:cxn modelId="{259A16A4-B877-4438-8ABE-CB1C03CE6149}" srcId="{5BC174E9-78F2-4C6F-858F-F57CF9C27E65}" destId="{AD61D1E1-033A-4F85-8007-6D0EA24C583F}" srcOrd="2" destOrd="0" parTransId="{F59D754A-41DD-4BBD-A270-7E54A6B5CE6D}" sibTransId="{AE9DEB86-FB25-4802-937A-9C2EAE3CB1D2}"/>
    <dgm:cxn modelId="{271AD3DA-8892-4115-8F72-37207CAF0827}" type="presOf" srcId="{AD61D1E1-033A-4F85-8007-6D0EA24C583F}" destId="{6F36AD5B-4DB8-4D2C-BAB1-82C3FAF8AF29}" srcOrd="0" destOrd="2" presId="urn:microsoft.com/office/officeart/2005/8/layout/chevron2"/>
    <dgm:cxn modelId="{D6E92E12-69EE-42CE-A621-B709A2B5D0B2}" type="presOf" srcId="{ADA89A33-9E70-4F62-9E53-9CAF9869B476}" destId="{E53E1AEE-BCA5-45BE-971E-088CE973C1CB}" srcOrd="0" destOrd="0" presId="urn:microsoft.com/office/officeart/2005/8/layout/chevron2"/>
    <dgm:cxn modelId="{2FD8BC3C-5CA1-42D6-A54E-64AAC7C302F2}" type="presOf" srcId="{5BC174E9-78F2-4C6F-858F-F57CF9C27E65}" destId="{56B021ED-638C-45CE-A051-536F0F2A28D6}" srcOrd="0" destOrd="0" presId="urn:microsoft.com/office/officeart/2005/8/layout/chevron2"/>
    <dgm:cxn modelId="{C20ABE2E-E583-4DAD-9B1F-1E8A6B8B4358}" type="presOf" srcId="{59586C7F-8791-43F4-8ED6-2175393CEC1C}" destId="{E3DDB178-0756-48F0-A62B-D727F5D3383A}" srcOrd="0" destOrd="0" presId="urn:microsoft.com/office/officeart/2005/8/layout/chevron2"/>
    <dgm:cxn modelId="{CE414AE5-EC7D-458D-8B22-B3D527DF6EF8}" srcId="{EAD091BC-CE2F-4D8A-9BBC-6EA908A50272}" destId="{5BC174E9-78F2-4C6F-858F-F57CF9C27E65}" srcOrd="2" destOrd="0" parTransId="{CDDE7667-36C8-4FC3-8209-3DB8E170851B}" sibTransId="{D988F55D-46D6-488C-8645-10F23C93E36B}"/>
    <dgm:cxn modelId="{058E50EF-BD07-4898-A30B-9DF351BAB807}" srcId="{59586C7F-8791-43F4-8ED6-2175393CEC1C}" destId="{ADA89A33-9E70-4F62-9E53-9CAF9869B476}" srcOrd="0" destOrd="0" parTransId="{9A04D642-B7C3-40B2-B69F-9C9B03FE7CC3}" sibTransId="{9EB189FE-C566-4024-9A63-A3F387286889}"/>
    <dgm:cxn modelId="{94C79B47-692F-43CD-A358-C99E9A571F9E}" type="presOf" srcId="{EAD091BC-CE2F-4D8A-9BBC-6EA908A50272}" destId="{F5EAEC14-2860-4FD2-AED5-10F9A14F75CF}" srcOrd="0" destOrd="0" presId="urn:microsoft.com/office/officeart/2005/8/layout/chevron2"/>
    <dgm:cxn modelId="{303E5909-DCCC-424F-9280-30179579DA7F}" srcId="{5BC174E9-78F2-4C6F-858F-F57CF9C27E65}" destId="{922A38EB-D66B-4242-97D3-D2AEE27D3813}" srcOrd="1" destOrd="0" parTransId="{5F6C88DB-428B-4012-AE37-5DFB6BA66391}" sibTransId="{92AE1C23-F6A3-4D56-AA34-3A45419AEFC7}"/>
    <dgm:cxn modelId="{326A8659-478D-4434-8084-A625433B0D4E}" srcId="{2ECEEE2C-905F-4B32-8E95-354DEEBE6399}" destId="{F81C96F9-BB11-463C-90C8-2D1CBD0EC41F}" srcOrd="0" destOrd="0" parTransId="{DB13EDF6-39B3-4531-94B7-766277622321}" sibTransId="{8DED7A05-E50F-4073-9E64-4134DE3B0C1F}"/>
    <dgm:cxn modelId="{F76AEA11-F28E-462C-9378-A7357660E6CF}" type="presParOf" srcId="{F5EAEC14-2860-4FD2-AED5-10F9A14F75CF}" destId="{D7F77E98-EA32-4E6F-8F72-7E26B0C56633}" srcOrd="0" destOrd="0" presId="urn:microsoft.com/office/officeart/2005/8/layout/chevron2"/>
    <dgm:cxn modelId="{F647F306-79D2-4F55-B0CC-479F06C19248}" type="presParOf" srcId="{D7F77E98-EA32-4E6F-8F72-7E26B0C56633}" destId="{8C805CC7-2545-44E6-A6E1-BB18E83D1388}" srcOrd="0" destOrd="0" presId="urn:microsoft.com/office/officeart/2005/8/layout/chevron2"/>
    <dgm:cxn modelId="{305E786C-2039-463B-BD6B-5CDE047D9CEC}" type="presParOf" srcId="{D7F77E98-EA32-4E6F-8F72-7E26B0C56633}" destId="{E4C680A0-8481-463D-BBAC-8576D28ED9CC}" srcOrd="1" destOrd="0" presId="urn:microsoft.com/office/officeart/2005/8/layout/chevron2"/>
    <dgm:cxn modelId="{0EB8F2F3-69EC-4B3B-A8AF-14C5BB8A6E3F}" type="presParOf" srcId="{F5EAEC14-2860-4FD2-AED5-10F9A14F75CF}" destId="{2C964CDB-2936-4C14-BE8B-10C7C8E42B94}" srcOrd="1" destOrd="0" presId="urn:microsoft.com/office/officeart/2005/8/layout/chevron2"/>
    <dgm:cxn modelId="{552E6534-52FD-467D-80EF-6B88B171E276}" type="presParOf" srcId="{F5EAEC14-2860-4FD2-AED5-10F9A14F75CF}" destId="{A2EAB16E-B73A-4060-85F2-32D8E712B760}" srcOrd="2" destOrd="0" presId="urn:microsoft.com/office/officeart/2005/8/layout/chevron2"/>
    <dgm:cxn modelId="{29F8A52D-04DC-4EF0-84FA-16D71CDCD43E}" type="presParOf" srcId="{A2EAB16E-B73A-4060-85F2-32D8E712B760}" destId="{E3DDB178-0756-48F0-A62B-D727F5D3383A}" srcOrd="0" destOrd="0" presId="urn:microsoft.com/office/officeart/2005/8/layout/chevron2"/>
    <dgm:cxn modelId="{C699B086-1B5D-44DB-8B13-82B98AA23263}" type="presParOf" srcId="{A2EAB16E-B73A-4060-85F2-32D8E712B760}" destId="{E53E1AEE-BCA5-45BE-971E-088CE973C1CB}" srcOrd="1" destOrd="0" presId="urn:microsoft.com/office/officeart/2005/8/layout/chevron2"/>
    <dgm:cxn modelId="{0CBCC942-8B51-4F8C-A4E6-16B4CEAA0A15}" type="presParOf" srcId="{F5EAEC14-2860-4FD2-AED5-10F9A14F75CF}" destId="{8B1A953D-0F30-4445-9018-A91D626D7A87}" srcOrd="3" destOrd="0" presId="urn:microsoft.com/office/officeart/2005/8/layout/chevron2"/>
    <dgm:cxn modelId="{7A0DDC83-6C6D-4E11-833B-A2577F9B6C38}" type="presParOf" srcId="{F5EAEC14-2860-4FD2-AED5-10F9A14F75CF}" destId="{33C8E7FE-6B1D-4C72-8D71-80C7803A9F5B}" srcOrd="4" destOrd="0" presId="urn:microsoft.com/office/officeart/2005/8/layout/chevron2"/>
    <dgm:cxn modelId="{F5174439-2061-4632-AE15-85011084FCF3}" type="presParOf" srcId="{33C8E7FE-6B1D-4C72-8D71-80C7803A9F5B}" destId="{56B021ED-638C-45CE-A051-536F0F2A28D6}" srcOrd="0" destOrd="0" presId="urn:microsoft.com/office/officeart/2005/8/layout/chevron2"/>
    <dgm:cxn modelId="{5972BCCD-C808-4E06-8599-9CB500073C94}" type="presParOf" srcId="{33C8E7FE-6B1D-4C72-8D71-80C7803A9F5B}" destId="{6F36AD5B-4DB8-4D2C-BAB1-82C3FAF8AF29}" srcOrd="1" destOrd="0" presId="urn:microsoft.com/office/officeart/2005/8/layout/chevron2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86A5921-D753-41A0-976B-65D93412D82A}" type="doc">
      <dgm:prSet loTypeId="urn:microsoft.com/office/officeart/2005/8/layout/process5" loCatId="process" qsTypeId="urn:microsoft.com/office/officeart/2005/8/quickstyle/simple1#16" qsCatId="simple" csTypeId="urn:microsoft.com/office/officeart/2005/8/colors/accent1_2#16" csCatId="accent1" phldr="1"/>
      <dgm:spPr/>
      <dgm:t>
        <a:bodyPr/>
        <a:lstStyle/>
        <a:p>
          <a:endParaRPr lang="ru-RU"/>
        </a:p>
      </dgm:t>
    </dgm:pt>
    <dgm:pt modelId="{F096B057-F0CF-4E9B-9B59-8AD8066F7D74}">
      <dgm:prSet phldrT="[Текст]" custT="1"/>
      <dgm:spPr/>
      <dgm:t>
        <a:bodyPr/>
        <a:lstStyle/>
        <a:p>
          <a:pPr algn="l"/>
          <a:r>
            <a:rPr lang="ru-RU" sz="900" dirty="0" smtClean="0"/>
            <a:t>Алгоритмическое определение (Порядок проведения анализа состояния конкуренции на товарном рынке. Приложение к приказу ФАС России от 28.04.2010 №</a:t>
          </a:r>
          <a:r>
            <a:rPr lang="ru-RU" sz="900" b="1" dirty="0" smtClean="0"/>
            <a:t> </a:t>
          </a:r>
          <a:r>
            <a:rPr lang="ru-RU" sz="900" dirty="0" smtClean="0"/>
            <a:t>220):</a:t>
          </a:r>
        </a:p>
        <a:p>
          <a:pPr algn="l"/>
          <a:r>
            <a:rPr lang="ru-RU" sz="900" i="1" dirty="0" smtClean="0"/>
            <a:t>«4.1. Процедура определения географических границ товарного рынка (границ территории, на которой приобретатель (приобретатели) приобретает или имеет экономическую, техническую или иную возможность приобрести товар и не имеет такой возможности за ее пределами) включает:</a:t>
          </a:r>
        </a:p>
        <a:p>
          <a:pPr algn="l"/>
          <a:r>
            <a:rPr lang="ru-RU" sz="900" i="1" dirty="0" smtClean="0"/>
            <a:t>- предварительное определение географических границ товарного рынка;</a:t>
          </a:r>
          <a:endParaRPr lang="ru-RU" sz="900" dirty="0" smtClean="0"/>
        </a:p>
        <a:p>
          <a:pPr algn="l"/>
          <a:r>
            <a:rPr lang="ru-RU" sz="900" i="1" dirty="0" smtClean="0"/>
            <a:t>- выявление условий обращения товара, ограничивающих экономические возможности приобретения товара приобретателем (приобретателями);</a:t>
          </a:r>
          <a:endParaRPr lang="ru-RU" sz="900" dirty="0" smtClean="0"/>
        </a:p>
        <a:p>
          <a:pPr algn="l"/>
          <a:r>
            <a:rPr lang="ru-RU" sz="900" i="1" dirty="0" smtClean="0"/>
            <a:t>- определение территорий, входящих в географические границы рассматриваемого товарного рынка».</a:t>
          </a:r>
          <a:endParaRPr lang="ru-RU" sz="900" dirty="0"/>
        </a:p>
      </dgm:t>
    </dgm:pt>
    <dgm:pt modelId="{025FFBF4-A02C-4EA7-917D-69567072BA32}" type="parTrans" cxnId="{B85D09D5-E199-458A-BCAF-4F76FF7D94F6}">
      <dgm:prSet/>
      <dgm:spPr/>
      <dgm:t>
        <a:bodyPr/>
        <a:lstStyle/>
        <a:p>
          <a:endParaRPr lang="ru-RU"/>
        </a:p>
      </dgm:t>
    </dgm:pt>
    <dgm:pt modelId="{C73CA165-E239-408E-A3D6-4E349CBCE12C}" type="sibTrans" cxnId="{B85D09D5-E199-458A-BCAF-4F76FF7D94F6}">
      <dgm:prSet/>
      <dgm:spPr/>
      <dgm:t>
        <a:bodyPr/>
        <a:lstStyle/>
        <a:p>
          <a:endParaRPr lang="ru-RU"/>
        </a:p>
      </dgm:t>
    </dgm:pt>
    <dgm:pt modelId="{EAFF9A0B-B8FF-4322-B611-B686DAB59E49}">
      <dgm:prSet phldrT="[Текст]" custT="1"/>
      <dgm:spPr/>
      <dgm:t>
        <a:bodyPr/>
        <a:lstStyle/>
        <a:p>
          <a:pPr algn="l"/>
          <a:r>
            <a:rPr lang="ru-RU" sz="900" b="1" dirty="0" smtClean="0"/>
            <a:t>НЕДОСТАТКИ:</a:t>
          </a:r>
          <a:endParaRPr lang="ru-RU" sz="900" dirty="0" smtClean="0"/>
        </a:p>
        <a:p>
          <a:pPr algn="l"/>
          <a:r>
            <a:rPr lang="ru-RU" sz="900" dirty="0" smtClean="0"/>
            <a:t>1) неоднозначность выражения «приобретать товар»; </a:t>
          </a:r>
        </a:p>
        <a:p>
          <a:pPr algn="l"/>
          <a:r>
            <a:rPr lang="ru-RU" sz="900" dirty="0" smtClean="0"/>
            <a:t>2) отсутствие указаний о соотношении между «продуктовыми границы рынка» и географическими границами рынка».</a:t>
          </a:r>
          <a:endParaRPr lang="ru-RU" sz="900" dirty="0"/>
        </a:p>
      </dgm:t>
    </dgm:pt>
    <dgm:pt modelId="{E150A110-5536-4676-9A36-971B9D7B0611}" type="parTrans" cxnId="{23BEE217-3203-421E-85D6-CC0E2BEDF840}">
      <dgm:prSet/>
      <dgm:spPr/>
      <dgm:t>
        <a:bodyPr/>
        <a:lstStyle/>
        <a:p>
          <a:endParaRPr lang="ru-RU"/>
        </a:p>
      </dgm:t>
    </dgm:pt>
    <dgm:pt modelId="{1FBE92DC-B752-4BD8-B0C3-0C033FE2C964}" type="sibTrans" cxnId="{23BEE217-3203-421E-85D6-CC0E2BEDF840}">
      <dgm:prSet/>
      <dgm:spPr/>
      <dgm:t>
        <a:bodyPr/>
        <a:lstStyle/>
        <a:p>
          <a:endParaRPr lang="ru-RU"/>
        </a:p>
      </dgm:t>
    </dgm:pt>
    <dgm:pt modelId="{1964C30F-C71C-4D6F-BA19-DA9E36B2A0E8}">
      <dgm:prSet phldrT="[Текст]" custT="1"/>
      <dgm:spPr/>
      <dgm:t>
        <a:bodyPr/>
        <a:lstStyle/>
        <a:p>
          <a:pPr algn="l"/>
          <a:r>
            <a:rPr lang="ru-RU" sz="900" b="1" dirty="0" smtClean="0"/>
            <a:t>ОСНОВНАЯ ИДЕЯ:</a:t>
          </a:r>
          <a:r>
            <a:rPr lang="ru-RU" sz="900" dirty="0" smtClean="0"/>
            <a:t> </a:t>
          </a:r>
        </a:p>
        <a:p>
          <a:pPr algn="l"/>
          <a:r>
            <a:rPr lang="ru-RU" sz="900" dirty="0" smtClean="0"/>
            <a:t>продуктовые границы рынка определяют множество всех продавцов и покупателей того или иного товара, а географические границы определяют только часть этих продавцов и покупателей, расположенных в пределах определенной территории.</a:t>
          </a:r>
          <a:endParaRPr lang="ru-RU" sz="900" dirty="0"/>
        </a:p>
      </dgm:t>
    </dgm:pt>
    <dgm:pt modelId="{F0A5497D-1FC2-4836-8BC1-8A9EDB8CB3E0}" type="parTrans" cxnId="{D0D92030-D0E7-469A-B977-FF98FCD48327}">
      <dgm:prSet/>
      <dgm:spPr/>
      <dgm:t>
        <a:bodyPr/>
        <a:lstStyle/>
        <a:p>
          <a:endParaRPr lang="ru-RU"/>
        </a:p>
      </dgm:t>
    </dgm:pt>
    <dgm:pt modelId="{362FA5C9-E088-44C6-9B24-6B7632A18E45}" type="sibTrans" cxnId="{D0D92030-D0E7-469A-B977-FF98FCD48327}">
      <dgm:prSet/>
      <dgm:spPr/>
      <dgm:t>
        <a:bodyPr/>
        <a:lstStyle/>
        <a:p>
          <a:endParaRPr lang="ru-RU"/>
        </a:p>
      </dgm:t>
    </dgm:pt>
    <dgm:pt modelId="{9EF4F1C3-B1ED-4700-A2CE-6B3572C0E26F}">
      <dgm:prSet phldrT="[Текст]" custT="1"/>
      <dgm:spPr/>
      <dgm:t>
        <a:bodyPr/>
        <a:lstStyle/>
        <a:p>
          <a:pPr algn="l"/>
          <a:r>
            <a:rPr lang="ru-RU" sz="1400" b="1" dirty="0" smtClean="0"/>
            <a:t>ПРЕДЛАГАЕМОЕ ОПРЕДЕЛЕНИЕ:</a:t>
          </a:r>
          <a:endParaRPr lang="ru-RU" sz="1400" dirty="0" smtClean="0"/>
        </a:p>
        <a:p>
          <a:pPr algn="l"/>
          <a:r>
            <a:rPr lang="ru-RU" sz="1400" i="1" dirty="0" smtClean="0"/>
            <a:t>Географические границы товарного рынка – это</a:t>
          </a:r>
          <a:endParaRPr lang="ru-RU" sz="1400" dirty="0" smtClean="0"/>
        </a:p>
        <a:p>
          <a:pPr algn="l"/>
          <a:r>
            <a:rPr lang="ru-RU" sz="1400" i="1" dirty="0" smtClean="0"/>
            <a:t>(а)  либо одно, либо несколько административно  – территориальных образований на территории РФ, в которых расположены все без исключения российские производители (продавцы) и потребители (покупатели) товаров, образующих продуктовые границы исследуемого рынка или</a:t>
          </a:r>
          <a:endParaRPr lang="ru-RU" sz="1400" dirty="0" smtClean="0"/>
        </a:p>
        <a:p>
          <a:pPr algn="l"/>
          <a:r>
            <a:rPr lang="ru-RU" sz="1400" i="1" dirty="0" smtClean="0"/>
            <a:t>(б)  априорно заданные целью конкретного антимонопольного расследования одно или несколько  административно – территориальных образований на территории РФ, в которых расположена та или иная часть российских производителей (продавцов) и потребителей (покупателей) товаров, образующих продуктовые границы исследуемого рынка.</a:t>
          </a:r>
          <a:endParaRPr lang="ru-RU" sz="1400" dirty="0"/>
        </a:p>
      </dgm:t>
    </dgm:pt>
    <dgm:pt modelId="{F72CF8EC-1562-49FA-A328-C6A2356CAFE3}" type="parTrans" cxnId="{8D921A05-2AF0-492A-AD41-4F7F7FDD8831}">
      <dgm:prSet/>
      <dgm:spPr/>
      <dgm:t>
        <a:bodyPr/>
        <a:lstStyle/>
        <a:p>
          <a:endParaRPr lang="ru-RU"/>
        </a:p>
      </dgm:t>
    </dgm:pt>
    <dgm:pt modelId="{D6AFCB3F-EEDF-41FB-B016-AD0A0BCA3AB3}" type="sibTrans" cxnId="{8D921A05-2AF0-492A-AD41-4F7F7FDD8831}">
      <dgm:prSet/>
      <dgm:spPr/>
      <dgm:t>
        <a:bodyPr/>
        <a:lstStyle/>
        <a:p>
          <a:endParaRPr lang="ru-RU"/>
        </a:p>
      </dgm:t>
    </dgm:pt>
    <dgm:pt modelId="{A659986B-7829-443C-8D69-EC970C80DD3A}" type="pres">
      <dgm:prSet presAssocID="{886A5921-D753-41A0-976B-65D93412D8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A8B06-1163-47F8-8BC7-695CD6E6621A}" type="pres">
      <dgm:prSet presAssocID="{F096B057-F0CF-4E9B-9B59-8AD8066F7D74}" presName="node" presStyleLbl="node1" presStyleIdx="0" presStyleCnt="4" custScaleX="332032" custScaleY="352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FF46C-8296-417D-8CAA-17ECC03AAEF0}" type="pres">
      <dgm:prSet presAssocID="{C73CA165-E239-408E-A3D6-4E349CBCE12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CE710F4-EC9E-4A0B-99F6-55AE3BA33859}" type="pres">
      <dgm:prSet presAssocID="{C73CA165-E239-408E-A3D6-4E349CBCE12C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425550E-FAD0-43DB-A11D-C12D1B83A2FF}" type="pres">
      <dgm:prSet presAssocID="{EAFF9A0B-B8FF-4322-B611-B686DAB59E49}" presName="node" presStyleLbl="node1" presStyleIdx="1" presStyleCnt="4" custScaleX="145536" custScaleY="215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EB16F-E42D-4462-B540-854530409C11}" type="pres">
      <dgm:prSet presAssocID="{1FBE92DC-B752-4BD8-B0C3-0C033FE2C964}" presName="sibTrans" presStyleLbl="sibTrans2D1" presStyleIdx="1" presStyleCnt="3"/>
      <dgm:spPr/>
      <dgm:t>
        <a:bodyPr/>
        <a:lstStyle/>
        <a:p>
          <a:endParaRPr lang="ru-RU"/>
        </a:p>
      </dgm:t>
    </dgm:pt>
    <dgm:pt modelId="{0A14108D-62B8-42D3-AB57-21769BFB4317}" type="pres">
      <dgm:prSet presAssocID="{1FBE92DC-B752-4BD8-B0C3-0C033FE2C96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07E2D4E-9FC7-46A0-8B06-1C49B784E3E8}" type="pres">
      <dgm:prSet presAssocID="{1964C30F-C71C-4D6F-BA19-DA9E36B2A0E8}" presName="node" presStyleLbl="node1" presStyleIdx="2" presStyleCnt="4" custScaleX="143562" custScaleY="236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9A9C6-81D7-433B-806D-B61FA2991DC1}" type="pres">
      <dgm:prSet presAssocID="{362FA5C9-E088-44C6-9B24-6B7632A18E45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593014C-4620-4F0A-ADB9-8A6C1C6267D1}" type="pres">
      <dgm:prSet presAssocID="{362FA5C9-E088-44C6-9B24-6B7632A18E45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F811380-AFC4-48F1-90E8-55D9A8EC67EC}" type="pres">
      <dgm:prSet presAssocID="{9EF4F1C3-B1ED-4700-A2CE-6B3572C0E26F}" presName="node" presStyleLbl="node1" presStyleIdx="3" presStyleCnt="4" custScaleX="596909" custScaleY="393242" custLinFactNeighborX="-6518" custLinFactNeighborY="-43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31AAE1-DAA9-4C41-BECF-3159E0E191BD}" type="presOf" srcId="{362FA5C9-E088-44C6-9B24-6B7632A18E45}" destId="{7593014C-4620-4F0A-ADB9-8A6C1C6267D1}" srcOrd="1" destOrd="0" presId="urn:microsoft.com/office/officeart/2005/8/layout/process5"/>
    <dgm:cxn modelId="{AB0A9AA8-52FA-48F1-AA99-FFE33E590880}" type="presOf" srcId="{1964C30F-C71C-4D6F-BA19-DA9E36B2A0E8}" destId="{D07E2D4E-9FC7-46A0-8B06-1C49B784E3E8}" srcOrd="0" destOrd="0" presId="urn:microsoft.com/office/officeart/2005/8/layout/process5"/>
    <dgm:cxn modelId="{17B07EB3-E6F9-4191-A7F4-5C46FB559730}" type="presOf" srcId="{C73CA165-E239-408E-A3D6-4E349CBCE12C}" destId="{4CE710F4-EC9E-4A0B-99F6-55AE3BA33859}" srcOrd="1" destOrd="0" presId="urn:microsoft.com/office/officeart/2005/8/layout/process5"/>
    <dgm:cxn modelId="{BCF8B66B-0327-4514-9D27-EA4E6348043D}" type="presOf" srcId="{C73CA165-E239-408E-A3D6-4E349CBCE12C}" destId="{798FF46C-8296-417D-8CAA-17ECC03AAEF0}" srcOrd="0" destOrd="0" presId="urn:microsoft.com/office/officeart/2005/8/layout/process5"/>
    <dgm:cxn modelId="{DC5FE067-0FC5-44AC-B3EF-8958E960F9A3}" type="presOf" srcId="{1FBE92DC-B752-4BD8-B0C3-0C033FE2C964}" destId="{C76EB16F-E42D-4462-B540-854530409C11}" srcOrd="0" destOrd="0" presId="urn:microsoft.com/office/officeart/2005/8/layout/process5"/>
    <dgm:cxn modelId="{87326CD0-A6AD-4147-91FE-914BBF03ADC7}" type="presOf" srcId="{F096B057-F0CF-4E9B-9B59-8AD8066F7D74}" destId="{D2AA8B06-1163-47F8-8BC7-695CD6E6621A}" srcOrd="0" destOrd="0" presId="urn:microsoft.com/office/officeart/2005/8/layout/process5"/>
    <dgm:cxn modelId="{8D921A05-2AF0-492A-AD41-4F7F7FDD8831}" srcId="{886A5921-D753-41A0-976B-65D93412D82A}" destId="{9EF4F1C3-B1ED-4700-A2CE-6B3572C0E26F}" srcOrd="3" destOrd="0" parTransId="{F72CF8EC-1562-49FA-A328-C6A2356CAFE3}" sibTransId="{D6AFCB3F-EEDF-41FB-B016-AD0A0BCA3AB3}"/>
    <dgm:cxn modelId="{2AD19654-21E7-41CA-BDE4-A0EFA1A0FEB0}" type="presOf" srcId="{EAFF9A0B-B8FF-4322-B611-B686DAB59E49}" destId="{4425550E-FAD0-43DB-A11D-C12D1B83A2FF}" srcOrd="0" destOrd="0" presId="urn:microsoft.com/office/officeart/2005/8/layout/process5"/>
    <dgm:cxn modelId="{D0D92030-D0E7-469A-B977-FF98FCD48327}" srcId="{886A5921-D753-41A0-976B-65D93412D82A}" destId="{1964C30F-C71C-4D6F-BA19-DA9E36B2A0E8}" srcOrd="2" destOrd="0" parTransId="{F0A5497D-1FC2-4836-8BC1-8A9EDB8CB3E0}" sibTransId="{362FA5C9-E088-44C6-9B24-6B7632A18E45}"/>
    <dgm:cxn modelId="{2B4036BB-CDB0-462A-8F16-D813C038DA9A}" type="presOf" srcId="{1FBE92DC-B752-4BD8-B0C3-0C033FE2C964}" destId="{0A14108D-62B8-42D3-AB57-21769BFB4317}" srcOrd="1" destOrd="0" presId="urn:microsoft.com/office/officeart/2005/8/layout/process5"/>
    <dgm:cxn modelId="{B85D09D5-E199-458A-BCAF-4F76FF7D94F6}" srcId="{886A5921-D753-41A0-976B-65D93412D82A}" destId="{F096B057-F0CF-4E9B-9B59-8AD8066F7D74}" srcOrd="0" destOrd="0" parTransId="{025FFBF4-A02C-4EA7-917D-69567072BA32}" sibTransId="{C73CA165-E239-408E-A3D6-4E349CBCE12C}"/>
    <dgm:cxn modelId="{FE044154-05AF-4B65-99E0-EBBB29E28FDE}" type="presOf" srcId="{9EF4F1C3-B1ED-4700-A2CE-6B3572C0E26F}" destId="{9F811380-AFC4-48F1-90E8-55D9A8EC67EC}" srcOrd="0" destOrd="0" presId="urn:microsoft.com/office/officeart/2005/8/layout/process5"/>
    <dgm:cxn modelId="{23BEE217-3203-421E-85D6-CC0E2BEDF840}" srcId="{886A5921-D753-41A0-976B-65D93412D82A}" destId="{EAFF9A0B-B8FF-4322-B611-B686DAB59E49}" srcOrd="1" destOrd="0" parTransId="{E150A110-5536-4676-9A36-971B9D7B0611}" sibTransId="{1FBE92DC-B752-4BD8-B0C3-0C033FE2C964}"/>
    <dgm:cxn modelId="{0485419A-3A17-4CAE-A770-5002D53873BE}" type="presOf" srcId="{362FA5C9-E088-44C6-9B24-6B7632A18E45}" destId="{2F69A9C6-81D7-433B-806D-B61FA2991DC1}" srcOrd="0" destOrd="0" presId="urn:microsoft.com/office/officeart/2005/8/layout/process5"/>
    <dgm:cxn modelId="{1222FE37-28A7-4A88-B3FE-998A1963BC33}" type="presOf" srcId="{886A5921-D753-41A0-976B-65D93412D82A}" destId="{A659986B-7829-443C-8D69-EC970C80DD3A}" srcOrd="0" destOrd="0" presId="urn:microsoft.com/office/officeart/2005/8/layout/process5"/>
    <dgm:cxn modelId="{636529F2-1657-4D5F-9BDD-E703E2DCEB31}" type="presParOf" srcId="{A659986B-7829-443C-8D69-EC970C80DD3A}" destId="{D2AA8B06-1163-47F8-8BC7-695CD6E6621A}" srcOrd="0" destOrd="0" presId="urn:microsoft.com/office/officeart/2005/8/layout/process5"/>
    <dgm:cxn modelId="{D348AEE2-F8CA-4F71-ACF1-6F7FAA299A5A}" type="presParOf" srcId="{A659986B-7829-443C-8D69-EC970C80DD3A}" destId="{798FF46C-8296-417D-8CAA-17ECC03AAEF0}" srcOrd="1" destOrd="0" presId="urn:microsoft.com/office/officeart/2005/8/layout/process5"/>
    <dgm:cxn modelId="{628E5815-0A68-4DCA-93DA-B07CC5F1A571}" type="presParOf" srcId="{798FF46C-8296-417D-8CAA-17ECC03AAEF0}" destId="{4CE710F4-EC9E-4A0B-99F6-55AE3BA33859}" srcOrd="0" destOrd="0" presId="urn:microsoft.com/office/officeart/2005/8/layout/process5"/>
    <dgm:cxn modelId="{D1C6E098-DECB-400E-BC16-84D63F47BAF9}" type="presParOf" srcId="{A659986B-7829-443C-8D69-EC970C80DD3A}" destId="{4425550E-FAD0-43DB-A11D-C12D1B83A2FF}" srcOrd="2" destOrd="0" presId="urn:microsoft.com/office/officeart/2005/8/layout/process5"/>
    <dgm:cxn modelId="{EA5484CC-CA64-4C24-B167-B13AB18BC20F}" type="presParOf" srcId="{A659986B-7829-443C-8D69-EC970C80DD3A}" destId="{C76EB16F-E42D-4462-B540-854530409C11}" srcOrd="3" destOrd="0" presId="urn:microsoft.com/office/officeart/2005/8/layout/process5"/>
    <dgm:cxn modelId="{C89DA6D3-7C84-4171-87E4-8F0AAB95B11F}" type="presParOf" srcId="{C76EB16F-E42D-4462-B540-854530409C11}" destId="{0A14108D-62B8-42D3-AB57-21769BFB4317}" srcOrd="0" destOrd="0" presId="urn:microsoft.com/office/officeart/2005/8/layout/process5"/>
    <dgm:cxn modelId="{543F2F18-E5E1-440C-B5DB-1C1BABBF0B53}" type="presParOf" srcId="{A659986B-7829-443C-8D69-EC970C80DD3A}" destId="{D07E2D4E-9FC7-46A0-8B06-1C49B784E3E8}" srcOrd="4" destOrd="0" presId="urn:microsoft.com/office/officeart/2005/8/layout/process5"/>
    <dgm:cxn modelId="{60B3281B-EB40-464F-BC60-DD1066C6465E}" type="presParOf" srcId="{A659986B-7829-443C-8D69-EC970C80DD3A}" destId="{2F69A9C6-81D7-433B-806D-B61FA2991DC1}" srcOrd="5" destOrd="0" presId="urn:microsoft.com/office/officeart/2005/8/layout/process5"/>
    <dgm:cxn modelId="{A893E8D5-EDDB-4943-B77A-26533B814A00}" type="presParOf" srcId="{2F69A9C6-81D7-433B-806D-B61FA2991DC1}" destId="{7593014C-4620-4F0A-ADB9-8A6C1C6267D1}" srcOrd="0" destOrd="0" presId="urn:microsoft.com/office/officeart/2005/8/layout/process5"/>
    <dgm:cxn modelId="{A19A1CF9-5EBB-4337-9976-BE64F437EB6F}" type="presParOf" srcId="{A659986B-7829-443C-8D69-EC970C80DD3A}" destId="{9F811380-AFC4-48F1-90E8-55D9A8EC67EC}" srcOrd="6" destOrd="0" presId="urn:microsoft.com/office/officeart/2005/8/layout/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7E85B-07C2-4CB5-AA52-CC311C90C751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8A403A08-603F-4647-A579-C1C8AC27DDFB}">
      <dgm:prSet phldrT="[Текст]" custT="1"/>
      <dgm:spPr/>
      <dgm:t>
        <a:bodyPr/>
        <a:lstStyle/>
        <a:p>
          <a:pPr algn="l"/>
          <a:r>
            <a:rPr lang="ru-RU" sz="1000" b="1" dirty="0" smtClean="0"/>
            <a:t>Нормативное определение</a:t>
          </a:r>
          <a:r>
            <a:rPr lang="ru-RU" sz="1000" dirty="0" smtClean="0"/>
            <a:t>: (ФЗ от 26.06.2006 г. №135- ФЗ “О защите конкуренции”):</a:t>
          </a:r>
        </a:p>
        <a:p>
          <a:pPr algn="l"/>
          <a:r>
            <a:rPr lang="ru-RU" sz="1000" i="1" dirty="0" smtClean="0"/>
            <a:t>«товарный рынок - сфера обращения товара (в том числе товара иностранного производства), который не может быть заменен другим товаром, или взаимозаменяемых товаров (далее - определенный товар), в границах которой (в том числе географических) исходя из экономической, технической или иной возможности либо целесообразности приобретатель может приобрести товар, и такая возможность либо целесообразность отсутствует за ее пределами.</a:t>
          </a:r>
          <a:endParaRPr lang="ru-RU" sz="1000" dirty="0" smtClean="0"/>
        </a:p>
        <a:p>
          <a:pPr algn="l"/>
          <a:endParaRPr lang="ru-RU" sz="800" dirty="0"/>
        </a:p>
      </dgm:t>
    </dgm:pt>
    <dgm:pt modelId="{52201865-FD8C-458E-AD7D-F566B3A3F2B6}" type="parTrans" cxnId="{FCE40B18-F4D7-4A27-894F-1436DF2CED2A}">
      <dgm:prSet/>
      <dgm:spPr/>
      <dgm:t>
        <a:bodyPr/>
        <a:lstStyle/>
        <a:p>
          <a:endParaRPr lang="ru-RU"/>
        </a:p>
      </dgm:t>
    </dgm:pt>
    <dgm:pt modelId="{EE096370-0F68-418E-BAF8-86D72CB78F2B}" type="sibTrans" cxnId="{FCE40B18-F4D7-4A27-894F-1436DF2CED2A}">
      <dgm:prSet/>
      <dgm:spPr/>
      <dgm:t>
        <a:bodyPr/>
        <a:lstStyle/>
        <a:p>
          <a:endParaRPr lang="ru-RU"/>
        </a:p>
      </dgm:t>
    </dgm:pt>
    <dgm:pt modelId="{C0A5F41F-42ED-4867-BFFF-038BB3665444}">
      <dgm:prSet phldrT="[Текст]" custT="1"/>
      <dgm:spPr/>
      <dgm:t>
        <a:bodyPr/>
        <a:lstStyle/>
        <a:p>
          <a:pPr algn="l"/>
          <a:r>
            <a:rPr lang="ru-RU" sz="1050" b="1" dirty="0" smtClean="0"/>
            <a:t>Недостатки:</a:t>
          </a:r>
          <a:endParaRPr lang="ru-RU" sz="1050" dirty="0" smtClean="0"/>
        </a:p>
        <a:p>
          <a:pPr algn="l"/>
          <a:r>
            <a:rPr lang="ru-RU" sz="1050" dirty="0" smtClean="0"/>
            <a:t>1) </a:t>
          </a:r>
          <a:r>
            <a:rPr lang="ru-RU" sz="1050" dirty="0" smtClean="0"/>
            <a:t>для раскрытия смысла </a:t>
          </a:r>
          <a:r>
            <a:rPr lang="ru-RU" sz="1050" dirty="0" smtClean="0"/>
            <a:t> </a:t>
          </a:r>
          <a:r>
            <a:rPr lang="ru-RU" sz="1050" dirty="0" smtClean="0"/>
            <a:t>понятия “товарный рынок” используется еще более общая политэкономическая категория - “сфера обращения товара”;</a:t>
          </a:r>
        </a:p>
        <a:p>
          <a:pPr algn="l"/>
          <a:r>
            <a:rPr lang="ru-RU" sz="1050" dirty="0" smtClean="0"/>
            <a:t>2) </a:t>
          </a:r>
          <a:r>
            <a:rPr lang="ru-RU" sz="1050" dirty="0" smtClean="0"/>
            <a:t>для раскрытия смысла понятия “товарный рынок” не используются понятия «продавцы» и «покупатели», самым тесным образом связанные с интуитивными представлениями о товарном рынке;</a:t>
          </a:r>
        </a:p>
        <a:p>
          <a:pPr algn="l"/>
          <a:r>
            <a:rPr lang="ru-RU" sz="1050" dirty="0" smtClean="0"/>
            <a:t>3) </a:t>
          </a:r>
          <a:r>
            <a:rPr lang="ru-RU" sz="1050" dirty="0" smtClean="0"/>
            <a:t>не учитывается фактор «время</a:t>
          </a:r>
          <a:r>
            <a:rPr lang="ru-RU" sz="1050" dirty="0" smtClean="0"/>
            <a:t>»;</a:t>
          </a:r>
        </a:p>
        <a:p>
          <a:pPr algn="l"/>
          <a:r>
            <a:rPr lang="ru-RU" sz="1050" dirty="0" smtClean="0"/>
            <a:t>4) Не  учитывается устройство реально-существующих баз  данных  по </a:t>
          </a:r>
          <a:r>
            <a:rPr lang="ru-RU" sz="1050" smtClean="0"/>
            <a:t>товарным  рынкам. </a:t>
          </a:r>
          <a:endParaRPr lang="ru-RU" sz="1050" dirty="0"/>
        </a:p>
      </dgm:t>
    </dgm:pt>
    <dgm:pt modelId="{9A341FC0-1CCF-49B2-93B3-8DFDD3714631}" type="parTrans" cxnId="{E36AC7BA-716F-4331-B79C-8CFA758E7DAC}">
      <dgm:prSet/>
      <dgm:spPr/>
      <dgm:t>
        <a:bodyPr/>
        <a:lstStyle/>
        <a:p>
          <a:endParaRPr lang="ru-RU"/>
        </a:p>
      </dgm:t>
    </dgm:pt>
    <dgm:pt modelId="{FC9D1248-01B4-4174-930E-DBD96710BA66}" type="sibTrans" cxnId="{E36AC7BA-716F-4331-B79C-8CFA758E7DAC}">
      <dgm:prSet/>
      <dgm:spPr/>
      <dgm:t>
        <a:bodyPr/>
        <a:lstStyle/>
        <a:p>
          <a:endParaRPr lang="ru-RU"/>
        </a:p>
      </dgm:t>
    </dgm:pt>
    <dgm:pt modelId="{D39DA1C2-B1E1-4877-9CBD-5668D653C4A5}" type="pres">
      <dgm:prSet presAssocID="{AF47E85B-07C2-4CB5-AA52-CC311C90C751}" presName="Name0" presStyleCnt="0">
        <dgm:presLayoutVars>
          <dgm:dir/>
          <dgm:resizeHandles val="exact"/>
        </dgm:presLayoutVars>
      </dgm:prSet>
      <dgm:spPr/>
    </dgm:pt>
    <dgm:pt modelId="{C8BBBC6E-01A9-4DD6-9D09-49240C266D11}" type="pres">
      <dgm:prSet presAssocID="{8A403A08-603F-4647-A579-C1C8AC27DDFB}" presName="node" presStyleLbl="node1" presStyleIdx="0" presStyleCnt="2" custScaleX="106851" custScaleY="93778" custLinFactNeighborX="3224" custLinFactNeighborY="-89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DF64F-D475-40D6-BFEB-499869946F32}" type="pres">
      <dgm:prSet presAssocID="{EE096370-0F68-418E-BAF8-86D72CB78F2B}" presName="sibTrans" presStyleLbl="sibTrans2D1" presStyleIdx="0" presStyleCnt="1"/>
      <dgm:spPr/>
      <dgm:t>
        <a:bodyPr/>
        <a:lstStyle/>
        <a:p>
          <a:endParaRPr lang="ru-RU"/>
        </a:p>
      </dgm:t>
    </dgm:pt>
    <dgm:pt modelId="{5A7C6B08-FA84-45E7-9BE8-220F7424C722}" type="pres">
      <dgm:prSet presAssocID="{EE096370-0F68-418E-BAF8-86D72CB78F2B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E37469AC-9024-4B35-806D-89752925BF72}" type="pres">
      <dgm:prSet presAssocID="{C0A5F41F-42ED-4867-BFFF-038BB3665444}" presName="node" presStyleLbl="node1" presStyleIdx="1" presStyleCnt="2" custScaleX="115226" custScaleY="92181" custLinFactNeighborX="-11077" custLinFactNeighborY="-92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6AC7BA-716F-4331-B79C-8CFA758E7DAC}" srcId="{AF47E85B-07C2-4CB5-AA52-CC311C90C751}" destId="{C0A5F41F-42ED-4867-BFFF-038BB3665444}" srcOrd="1" destOrd="0" parTransId="{9A341FC0-1CCF-49B2-93B3-8DFDD3714631}" sibTransId="{FC9D1248-01B4-4174-930E-DBD96710BA66}"/>
    <dgm:cxn modelId="{39295F27-150C-452D-B0DC-7914BCCD7A9D}" type="presOf" srcId="{EE096370-0F68-418E-BAF8-86D72CB78F2B}" destId="{5A7C6B08-FA84-45E7-9BE8-220F7424C722}" srcOrd="1" destOrd="0" presId="urn:microsoft.com/office/officeart/2005/8/layout/process1"/>
    <dgm:cxn modelId="{D2D0EFE7-ECCB-4B35-87C2-A29E1BA6BCAD}" type="presOf" srcId="{C0A5F41F-42ED-4867-BFFF-038BB3665444}" destId="{E37469AC-9024-4B35-806D-89752925BF72}" srcOrd="0" destOrd="0" presId="urn:microsoft.com/office/officeart/2005/8/layout/process1"/>
    <dgm:cxn modelId="{DF2D2432-C63D-4B32-9F3E-BEA1253C3B56}" type="presOf" srcId="{AF47E85B-07C2-4CB5-AA52-CC311C90C751}" destId="{D39DA1C2-B1E1-4877-9CBD-5668D653C4A5}" srcOrd="0" destOrd="0" presId="urn:microsoft.com/office/officeart/2005/8/layout/process1"/>
    <dgm:cxn modelId="{814C9445-FE53-4172-99A2-66484E12FA2A}" type="presOf" srcId="{8A403A08-603F-4647-A579-C1C8AC27DDFB}" destId="{C8BBBC6E-01A9-4DD6-9D09-49240C266D11}" srcOrd="0" destOrd="0" presId="urn:microsoft.com/office/officeart/2005/8/layout/process1"/>
    <dgm:cxn modelId="{FCE40B18-F4D7-4A27-894F-1436DF2CED2A}" srcId="{AF47E85B-07C2-4CB5-AA52-CC311C90C751}" destId="{8A403A08-603F-4647-A579-C1C8AC27DDFB}" srcOrd="0" destOrd="0" parTransId="{52201865-FD8C-458E-AD7D-F566B3A3F2B6}" sibTransId="{EE096370-0F68-418E-BAF8-86D72CB78F2B}"/>
    <dgm:cxn modelId="{F89D056C-3B6A-4A0F-82B6-97E506B2F4B9}" type="presOf" srcId="{EE096370-0F68-418E-BAF8-86D72CB78F2B}" destId="{11BDF64F-D475-40D6-BFEB-499869946F32}" srcOrd="0" destOrd="0" presId="urn:microsoft.com/office/officeart/2005/8/layout/process1"/>
    <dgm:cxn modelId="{492A6913-7350-467D-8EE3-0FB718BD37AE}" type="presParOf" srcId="{D39DA1C2-B1E1-4877-9CBD-5668D653C4A5}" destId="{C8BBBC6E-01A9-4DD6-9D09-49240C266D11}" srcOrd="0" destOrd="0" presId="urn:microsoft.com/office/officeart/2005/8/layout/process1"/>
    <dgm:cxn modelId="{CE1AE365-22CD-4EA1-8073-2FF56C5CEED5}" type="presParOf" srcId="{D39DA1C2-B1E1-4877-9CBD-5668D653C4A5}" destId="{11BDF64F-D475-40D6-BFEB-499869946F32}" srcOrd="1" destOrd="0" presId="urn:microsoft.com/office/officeart/2005/8/layout/process1"/>
    <dgm:cxn modelId="{AF2E3793-53EC-4FFB-84F2-D869CC31D954}" type="presParOf" srcId="{11BDF64F-D475-40D6-BFEB-499869946F32}" destId="{5A7C6B08-FA84-45E7-9BE8-220F7424C722}" srcOrd="0" destOrd="0" presId="urn:microsoft.com/office/officeart/2005/8/layout/process1"/>
    <dgm:cxn modelId="{AC2BA1BF-698B-47D9-A58A-9EA8A977CA76}" type="presParOf" srcId="{D39DA1C2-B1E1-4877-9CBD-5668D653C4A5}" destId="{E37469AC-9024-4B35-806D-89752925BF72}" srcOrd="2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54823F-FBD3-462C-96C8-6CD257131B15}" type="doc">
      <dgm:prSet loTypeId="urn:microsoft.com/office/officeart/2005/8/layout/hierarchy1" loCatId="hierarchy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AE4A0E73-6608-48FB-BEC9-B4A565906A2A}">
      <dgm:prSet phldrT="[Текст]" custT="1"/>
      <dgm:spPr/>
      <dgm:t>
        <a:bodyPr/>
        <a:lstStyle/>
        <a:p>
          <a:r>
            <a:rPr lang="ru-RU" sz="1800" b="0" dirty="0" smtClean="0"/>
            <a:t>Альтернативные модели товарного рынка</a:t>
          </a:r>
          <a:endParaRPr lang="ru-RU" sz="1800" b="0" dirty="0"/>
        </a:p>
      </dgm:t>
    </dgm:pt>
    <dgm:pt modelId="{BB4D2924-FA79-4CCE-9546-3D4F3EF04BCE}" type="sibTrans" cxnId="{C7489985-AAF8-4D94-9AE0-6C22300B89C1}">
      <dgm:prSet/>
      <dgm:spPr/>
      <dgm:t>
        <a:bodyPr/>
        <a:lstStyle/>
        <a:p>
          <a:endParaRPr lang="ru-RU"/>
        </a:p>
      </dgm:t>
    </dgm:pt>
    <dgm:pt modelId="{8D28C120-6AF5-4D98-BF85-DAF9BF262E74}" type="parTrans" cxnId="{C7489985-AAF8-4D94-9AE0-6C22300B89C1}">
      <dgm:prSet/>
      <dgm:spPr/>
      <dgm:t>
        <a:bodyPr/>
        <a:lstStyle/>
        <a:p>
          <a:endParaRPr lang="ru-RU"/>
        </a:p>
      </dgm:t>
    </dgm:pt>
    <dgm:pt modelId="{856848D6-6AE8-491A-A421-20EC102CA047}">
      <dgm:prSet/>
      <dgm:spPr/>
      <dgm:t>
        <a:bodyPr/>
        <a:lstStyle/>
        <a:p>
          <a:r>
            <a:rPr lang="ru-RU" dirty="0" smtClean="0"/>
            <a:t>Экономический процесс (вид деятельности)</a:t>
          </a:r>
          <a:endParaRPr lang="ru-RU" dirty="0"/>
        </a:p>
      </dgm:t>
    </dgm:pt>
    <dgm:pt modelId="{8D06C710-C14E-49EE-819A-385923E8DFFA}" type="parTrans" cxnId="{AA9A013A-9471-4B57-8FAF-870D11F0A520}">
      <dgm:prSet/>
      <dgm:spPr/>
      <dgm:t>
        <a:bodyPr/>
        <a:lstStyle/>
        <a:p>
          <a:endParaRPr lang="ru-RU"/>
        </a:p>
      </dgm:t>
    </dgm:pt>
    <dgm:pt modelId="{C7226A7B-F93C-4E7A-9CC7-E1B61CC02E8D}" type="sibTrans" cxnId="{AA9A013A-9471-4B57-8FAF-870D11F0A520}">
      <dgm:prSet/>
      <dgm:spPr/>
      <dgm:t>
        <a:bodyPr/>
        <a:lstStyle/>
        <a:p>
          <a:endParaRPr lang="ru-RU"/>
        </a:p>
      </dgm:t>
    </dgm:pt>
    <dgm:pt modelId="{25854486-AEB5-46C0-8DB2-B0EA5AF18DDE}">
      <dgm:prSet/>
      <dgm:spPr/>
      <dgm:t>
        <a:bodyPr/>
        <a:lstStyle/>
        <a:p>
          <a:r>
            <a:rPr lang="ru-RU" dirty="0" smtClean="0"/>
            <a:t>Множество событий      «купли-продажи»</a:t>
          </a:r>
          <a:endParaRPr lang="ru-RU" dirty="0"/>
        </a:p>
      </dgm:t>
    </dgm:pt>
    <dgm:pt modelId="{8C5456B5-29F5-4347-A61A-8EBFB3BE6128}" type="parTrans" cxnId="{24583F9A-6C6E-4687-B209-83CAD74BE3DD}">
      <dgm:prSet/>
      <dgm:spPr/>
      <dgm:t>
        <a:bodyPr/>
        <a:lstStyle/>
        <a:p>
          <a:endParaRPr lang="ru-RU"/>
        </a:p>
      </dgm:t>
    </dgm:pt>
    <dgm:pt modelId="{89903B47-33DC-48F8-80DC-23B2DC0E7970}" type="sibTrans" cxnId="{24583F9A-6C6E-4687-B209-83CAD74BE3DD}">
      <dgm:prSet/>
      <dgm:spPr/>
      <dgm:t>
        <a:bodyPr/>
        <a:lstStyle/>
        <a:p>
          <a:endParaRPr lang="ru-RU"/>
        </a:p>
      </dgm:t>
    </dgm:pt>
    <dgm:pt modelId="{14040B28-EDB2-46A5-84F0-7E062F59B6B3}">
      <dgm:prSet/>
      <dgm:spPr/>
      <dgm:t>
        <a:bodyPr/>
        <a:lstStyle/>
        <a:p>
          <a:r>
            <a:rPr lang="ru-RU" dirty="0" smtClean="0"/>
            <a:t>Множество продавцов и покупателей</a:t>
          </a:r>
          <a:endParaRPr lang="ru-RU" dirty="0"/>
        </a:p>
      </dgm:t>
    </dgm:pt>
    <dgm:pt modelId="{C8FDE6C2-498C-4698-94D7-AB6158645C1D}" type="parTrans" cxnId="{5EAE9FA9-9433-4499-9AB7-582FC1F8CE28}">
      <dgm:prSet/>
      <dgm:spPr/>
      <dgm:t>
        <a:bodyPr/>
        <a:lstStyle/>
        <a:p>
          <a:endParaRPr lang="ru-RU"/>
        </a:p>
      </dgm:t>
    </dgm:pt>
    <dgm:pt modelId="{3DF81B4A-44A4-4C2F-9FC1-22BBE4D9129C}" type="sibTrans" cxnId="{5EAE9FA9-9433-4499-9AB7-582FC1F8CE28}">
      <dgm:prSet/>
      <dgm:spPr/>
      <dgm:t>
        <a:bodyPr/>
        <a:lstStyle/>
        <a:p>
          <a:endParaRPr lang="ru-RU"/>
        </a:p>
      </dgm:t>
    </dgm:pt>
    <dgm:pt modelId="{A16F61C8-FC5B-48D9-B991-7C9BBAC7E911}">
      <dgm:prSet custT="1"/>
      <dgm:spPr/>
      <dgm:t>
        <a:bodyPr/>
        <a:lstStyle/>
        <a:p>
          <a:pPr algn="l"/>
          <a:r>
            <a:rPr lang="ru-RU" sz="1100" b="0" dirty="0" smtClean="0"/>
            <a:t>ПРЕДЛАГАЕМОЕ ОПРЕДЕЛЕНИЕ:</a:t>
          </a:r>
        </a:p>
        <a:p>
          <a:pPr algn="l"/>
          <a:r>
            <a:rPr lang="ru-RU" sz="1100" i="1" dirty="0" smtClean="0"/>
            <a:t>Товарный рынок – это совокупность определенных хозяйствующих субъектов, которые в определенный период времени связаны между собой отношениями купли - продажи определенного товара или группы товаров, образующих продуктовые границы рынка, и  территориально расположены в пределах определенных географических границ рынка.</a:t>
          </a:r>
          <a:endParaRPr lang="ru-RU" sz="1100" dirty="0"/>
        </a:p>
      </dgm:t>
    </dgm:pt>
    <dgm:pt modelId="{1DE920EF-FEE2-40D6-8392-2C95B1A0B084}" type="parTrans" cxnId="{EB92A859-8AD7-4FB3-A859-CEC4D66297FE}">
      <dgm:prSet/>
      <dgm:spPr/>
      <dgm:t>
        <a:bodyPr/>
        <a:lstStyle/>
        <a:p>
          <a:endParaRPr lang="ru-RU"/>
        </a:p>
      </dgm:t>
    </dgm:pt>
    <dgm:pt modelId="{968D3601-E24A-4DA5-AA12-06CD88AEC265}" type="sibTrans" cxnId="{EB92A859-8AD7-4FB3-A859-CEC4D66297FE}">
      <dgm:prSet/>
      <dgm:spPr/>
      <dgm:t>
        <a:bodyPr/>
        <a:lstStyle/>
        <a:p>
          <a:endParaRPr lang="ru-RU"/>
        </a:p>
      </dgm:t>
    </dgm:pt>
    <dgm:pt modelId="{B50A9BEF-095F-47C1-A6BA-B36F0854A30C}" type="pres">
      <dgm:prSet presAssocID="{1054823F-FBD3-462C-96C8-6CD257131B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28765E3-AFC9-49DB-AD02-2924F8538DF1}" type="pres">
      <dgm:prSet presAssocID="{AE4A0E73-6608-48FB-BEC9-B4A565906A2A}" presName="hierRoot1" presStyleCnt="0"/>
      <dgm:spPr/>
    </dgm:pt>
    <dgm:pt modelId="{29D57D95-62C6-413D-92D1-3A7E14882657}" type="pres">
      <dgm:prSet presAssocID="{AE4A0E73-6608-48FB-BEC9-B4A565906A2A}" presName="composite" presStyleCnt="0"/>
      <dgm:spPr/>
    </dgm:pt>
    <dgm:pt modelId="{D5294D8B-F109-4266-A151-8CD2164D4BCA}" type="pres">
      <dgm:prSet presAssocID="{AE4A0E73-6608-48FB-BEC9-B4A565906A2A}" presName="background" presStyleLbl="node0" presStyleIdx="0" presStyleCnt="1"/>
      <dgm:spPr/>
    </dgm:pt>
    <dgm:pt modelId="{FB913F26-66B4-4E98-99F8-583F0C0A181D}" type="pres">
      <dgm:prSet presAssocID="{AE4A0E73-6608-48FB-BEC9-B4A565906A2A}" presName="text" presStyleLbl="fgAcc0" presStyleIdx="0" presStyleCnt="1" custScaleX="568889" custScaleY="66628" custLinFactNeighborX="-7676" custLinFactNeighborY="-400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E7A7711-A756-4670-8A31-981EE002D369}" type="pres">
      <dgm:prSet presAssocID="{AE4A0E73-6608-48FB-BEC9-B4A565906A2A}" presName="hierChild2" presStyleCnt="0"/>
      <dgm:spPr/>
    </dgm:pt>
    <dgm:pt modelId="{3FB5E920-B918-4F60-9472-BC4563D2A082}" type="pres">
      <dgm:prSet presAssocID="{C8FDE6C2-498C-4698-94D7-AB6158645C1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8448A5FD-D716-407B-ABCD-7039A9A85F45}" type="pres">
      <dgm:prSet presAssocID="{14040B28-EDB2-46A5-84F0-7E062F59B6B3}" presName="hierRoot2" presStyleCnt="0"/>
      <dgm:spPr/>
    </dgm:pt>
    <dgm:pt modelId="{176538A5-CABD-4681-AD2C-6547BD85F971}" type="pres">
      <dgm:prSet presAssocID="{14040B28-EDB2-46A5-84F0-7E062F59B6B3}" presName="composite2" presStyleCnt="0"/>
      <dgm:spPr/>
    </dgm:pt>
    <dgm:pt modelId="{EC5FE0C2-9355-44E9-940A-7D58EE708750}" type="pres">
      <dgm:prSet presAssocID="{14040B28-EDB2-46A5-84F0-7E062F59B6B3}" presName="background2" presStyleLbl="node2" presStyleIdx="0" presStyleCnt="3"/>
      <dgm:spPr/>
    </dgm:pt>
    <dgm:pt modelId="{ABEB37B4-333B-4D54-B8A3-D88F58739467}" type="pres">
      <dgm:prSet presAssocID="{14040B28-EDB2-46A5-84F0-7E062F59B6B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9D45FE-0205-4507-8614-4977325E9557}" type="pres">
      <dgm:prSet presAssocID="{14040B28-EDB2-46A5-84F0-7E062F59B6B3}" presName="hierChild3" presStyleCnt="0"/>
      <dgm:spPr/>
    </dgm:pt>
    <dgm:pt modelId="{933D857B-9FFE-4932-AF9F-5B9E2D5D2775}" type="pres">
      <dgm:prSet presAssocID="{1DE920EF-FEE2-40D6-8392-2C95B1A0B084}" presName="Name17" presStyleLbl="parChTrans1D3" presStyleIdx="0" presStyleCnt="1"/>
      <dgm:spPr/>
      <dgm:t>
        <a:bodyPr/>
        <a:lstStyle/>
        <a:p>
          <a:endParaRPr lang="ru-RU"/>
        </a:p>
      </dgm:t>
    </dgm:pt>
    <dgm:pt modelId="{4421ED1C-5E19-469E-96F7-457458B9B111}" type="pres">
      <dgm:prSet presAssocID="{A16F61C8-FC5B-48D9-B991-7C9BBAC7E911}" presName="hierRoot3" presStyleCnt="0"/>
      <dgm:spPr/>
    </dgm:pt>
    <dgm:pt modelId="{EC5475F4-7554-4BFF-9AAC-47E16F20CF8C}" type="pres">
      <dgm:prSet presAssocID="{A16F61C8-FC5B-48D9-B991-7C9BBAC7E911}" presName="composite3" presStyleCnt="0"/>
      <dgm:spPr/>
    </dgm:pt>
    <dgm:pt modelId="{8BADCE06-3480-46E9-8065-C75E120C94AC}" type="pres">
      <dgm:prSet presAssocID="{A16F61C8-FC5B-48D9-B991-7C9BBAC7E911}" presName="background3" presStyleLbl="node3" presStyleIdx="0" presStyleCnt="1"/>
      <dgm:spPr/>
    </dgm:pt>
    <dgm:pt modelId="{F5D88EB0-86FF-4347-B22A-923C55D2561D}" type="pres">
      <dgm:prSet presAssocID="{A16F61C8-FC5B-48D9-B991-7C9BBAC7E911}" presName="text3" presStyleLbl="fgAcc3" presStyleIdx="0" presStyleCnt="1" custScaleX="431404" custScaleY="155057" custLinFactNeighborX="34383" custLinFactNeighborY="-14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2176A3-2223-4FB7-9592-834318BF2BAD}" type="pres">
      <dgm:prSet presAssocID="{A16F61C8-FC5B-48D9-B991-7C9BBAC7E911}" presName="hierChild4" presStyleCnt="0"/>
      <dgm:spPr/>
    </dgm:pt>
    <dgm:pt modelId="{CD978D56-4B74-4A00-8D19-C55AEBC5386F}" type="pres">
      <dgm:prSet presAssocID="{8C5456B5-29F5-4347-A61A-8EBFB3BE612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ADE7660-F26F-4EC4-A749-8892B1703704}" type="pres">
      <dgm:prSet presAssocID="{25854486-AEB5-46C0-8DB2-B0EA5AF18DDE}" presName="hierRoot2" presStyleCnt="0"/>
      <dgm:spPr/>
    </dgm:pt>
    <dgm:pt modelId="{0A316382-9FEA-4CFB-84F3-4CB031B3130F}" type="pres">
      <dgm:prSet presAssocID="{25854486-AEB5-46C0-8DB2-B0EA5AF18DDE}" presName="composite2" presStyleCnt="0"/>
      <dgm:spPr/>
    </dgm:pt>
    <dgm:pt modelId="{02761455-9DF3-4EAE-87CF-6C5A802F7170}" type="pres">
      <dgm:prSet presAssocID="{25854486-AEB5-46C0-8DB2-B0EA5AF18DDE}" presName="background2" presStyleLbl="node2" presStyleIdx="1" presStyleCnt="3"/>
      <dgm:spPr/>
    </dgm:pt>
    <dgm:pt modelId="{4301DF75-9F07-4BF5-A1B2-9F68AEB6B499}" type="pres">
      <dgm:prSet presAssocID="{25854486-AEB5-46C0-8DB2-B0EA5AF18DDE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4D932D-94F5-4B1B-9131-2B06A6BFC0D9}" type="pres">
      <dgm:prSet presAssocID="{25854486-AEB5-46C0-8DB2-B0EA5AF18DDE}" presName="hierChild3" presStyleCnt="0"/>
      <dgm:spPr/>
    </dgm:pt>
    <dgm:pt modelId="{93DD9115-6FDC-4627-A509-A99D60944AC4}" type="pres">
      <dgm:prSet presAssocID="{8D06C710-C14E-49EE-819A-385923E8DFFA}" presName="Name10" presStyleLbl="parChTrans1D2" presStyleIdx="2" presStyleCnt="3"/>
      <dgm:spPr/>
      <dgm:t>
        <a:bodyPr/>
        <a:lstStyle/>
        <a:p>
          <a:endParaRPr lang="ru-RU"/>
        </a:p>
      </dgm:t>
    </dgm:pt>
    <dgm:pt modelId="{A29102C9-8D11-44C6-826D-720FEC9BBC25}" type="pres">
      <dgm:prSet presAssocID="{856848D6-6AE8-491A-A421-20EC102CA047}" presName="hierRoot2" presStyleCnt="0"/>
      <dgm:spPr/>
    </dgm:pt>
    <dgm:pt modelId="{510C8503-6C22-4440-8A15-37239831A76B}" type="pres">
      <dgm:prSet presAssocID="{856848D6-6AE8-491A-A421-20EC102CA047}" presName="composite2" presStyleCnt="0"/>
      <dgm:spPr/>
    </dgm:pt>
    <dgm:pt modelId="{BB0D004A-52A5-4DDC-A209-321F98F5D453}" type="pres">
      <dgm:prSet presAssocID="{856848D6-6AE8-491A-A421-20EC102CA047}" presName="background2" presStyleLbl="node2" presStyleIdx="2" presStyleCnt="3"/>
      <dgm:spPr/>
    </dgm:pt>
    <dgm:pt modelId="{5740E40F-D70A-402E-B133-0F5D107CEA7C}" type="pres">
      <dgm:prSet presAssocID="{856848D6-6AE8-491A-A421-20EC102CA04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D569EE-909F-4253-A79E-1B5257F12073}" type="pres">
      <dgm:prSet presAssocID="{856848D6-6AE8-491A-A421-20EC102CA047}" presName="hierChild3" presStyleCnt="0"/>
      <dgm:spPr/>
    </dgm:pt>
  </dgm:ptLst>
  <dgm:cxnLst>
    <dgm:cxn modelId="{5EAE9FA9-9433-4499-9AB7-582FC1F8CE28}" srcId="{AE4A0E73-6608-48FB-BEC9-B4A565906A2A}" destId="{14040B28-EDB2-46A5-84F0-7E062F59B6B3}" srcOrd="0" destOrd="0" parTransId="{C8FDE6C2-498C-4698-94D7-AB6158645C1D}" sibTransId="{3DF81B4A-44A4-4C2F-9FC1-22BBE4D9129C}"/>
    <dgm:cxn modelId="{A8B2A0D0-7C46-4090-ADFA-06E624A2B7D2}" type="presOf" srcId="{8C5456B5-29F5-4347-A61A-8EBFB3BE6128}" destId="{CD978D56-4B74-4A00-8D19-C55AEBC5386F}" srcOrd="0" destOrd="0" presId="urn:microsoft.com/office/officeart/2005/8/layout/hierarchy1"/>
    <dgm:cxn modelId="{0FC33F37-00C7-408E-A3E3-292A04A7FA51}" type="presOf" srcId="{25854486-AEB5-46C0-8DB2-B0EA5AF18DDE}" destId="{4301DF75-9F07-4BF5-A1B2-9F68AEB6B499}" srcOrd="0" destOrd="0" presId="urn:microsoft.com/office/officeart/2005/8/layout/hierarchy1"/>
    <dgm:cxn modelId="{DA033AE7-5AF1-49D2-9EC4-6A4E97848162}" type="presOf" srcId="{1054823F-FBD3-462C-96C8-6CD257131B15}" destId="{B50A9BEF-095F-47C1-A6BA-B36F0854A30C}" srcOrd="0" destOrd="0" presId="urn:microsoft.com/office/officeart/2005/8/layout/hierarchy1"/>
    <dgm:cxn modelId="{AA9A013A-9471-4B57-8FAF-870D11F0A520}" srcId="{AE4A0E73-6608-48FB-BEC9-B4A565906A2A}" destId="{856848D6-6AE8-491A-A421-20EC102CA047}" srcOrd="2" destOrd="0" parTransId="{8D06C710-C14E-49EE-819A-385923E8DFFA}" sibTransId="{C7226A7B-F93C-4E7A-9CC7-E1B61CC02E8D}"/>
    <dgm:cxn modelId="{C7489985-AAF8-4D94-9AE0-6C22300B89C1}" srcId="{1054823F-FBD3-462C-96C8-6CD257131B15}" destId="{AE4A0E73-6608-48FB-BEC9-B4A565906A2A}" srcOrd="0" destOrd="0" parTransId="{8D28C120-6AF5-4D98-BF85-DAF9BF262E74}" sibTransId="{BB4D2924-FA79-4CCE-9546-3D4F3EF04BCE}"/>
    <dgm:cxn modelId="{9EDC6181-0A04-4529-81D6-DCA85F36A928}" type="presOf" srcId="{8D06C710-C14E-49EE-819A-385923E8DFFA}" destId="{93DD9115-6FDC-4627-A509-A99D60944AC4}" srcOrd="0" destOrd="0" presId="urn:microsoft.com/office/officeart/2005/8/layout/hierarchy1"/>
    <dgm:cxn modelId="{13F4F1C3-D908-45A6-A1C5-E6435C664CF0}" type="presOf" srcId="{856848D6-6AE8-491A-A421-20EC102CA047}" destId="{5740E40F-D70A-402E-B133-0F5D107CEA7C}" srcOrd="0" destOrd="0" presId="urn:microsoft.com/office/officeart/2005/8/layout/hierarchy1"/>
    <dgm:cxn modelId="{C3CFCF53-2E18-4D7D-BFD1-368BA9B20C65}" type="presOf" srcId="{14040B28-EDB2-46A5-84F0-7E062F59B6B3}" destId="{ABEB37B4-333B-4D54-B8A3-D88F58739467}" srcOrd="0" destOrd="0" presId="urn:microsoft.com/office/officeart/2005/8/layout/hierarchy1"/>
    <dgm:cxn modelId="{EAF65585-502B-447F-B5D5-C4AE652FB36B}" type="presOf" srcId="{1DE920EF-FEE2-40D6-8392-2C95B1A0B084}" destId="{933D857B-9FFE-4932-AF9F-5B9E2D5D2775}" srcOrd="0" destOrd="0" presId="urn:microsoft.com/office/officeart/2005/8/layout/hierarchy1"/>
    <dgm:cxn modelId="{EB92A859-8AD7-4FB3-A859-CEC4D66297FE}" srcId="{14040B28-EDB2-46A5-84F0-7E062F59B6B3}" destId="{A16F61C8-FC5B-48D9-B991-7C9BBAC7E911}" srcOrd="0" destOrd="0" parTransId="{1DE920EF-FEE2-40D6-8392-2C95B1A0B084}" sibTransId="{968D3601-E24A-4DA5-AA12-06CD88AEC265}"/>
    <dgm:cxn modelId="{500F1437-1887-443A-A3B1-D28C2DAD1847}" type="presOf" srcId="{A16F61C8-FC5B-48D9-B991-7C9BBAC7E911}" destId="{F5D88EB0-86FF-4347-B22A-923C55D2561D}" srcOrd="0" destOrd="0" presId="urn:microsoft.com/office/officeart/2005/8/layout/hierarchy1"/>
    <dgm:cxn modelId="{CDE022B8-B30A-4E9E-B6C3-CF5B943CAF95}" type="presOf" srcId="{AE4A0E73-6608-48FB-BEC9-B4A565906A2A}" destId="{FB913F26-66B4-4E98-99F8-583F0C0A181D}" srcOrd="0" destOrd="0" presId="urn:microsoft.com/office/officeart/2005/8/layout/hierarchy1"/>
    <dgm:cxn modelId="{24583F9A-6C6E-4687-B209-83CAD74BE3DD}" srcId="{AE4A0E73-6608-48FB-BEC9-B4A565906A2A}" destId="{25854486-AEB5-46C0-8DB2-B0EA5AF18DDE}" srcOrd="1" destOrd="0" parTransId="{8C5456B5-29F5-4347-A61A-8EBFB3BE6128}" sibTransId="{89903B47-33DC-48F8-80DC-23B2DC0E7970}"/>
    <dgm:cxn modelId="{B269C950-ED5C-44D1-92E9-FE717DE81721}" type="presOf" srcId="{C8FDE6C2-498C-4698-94D7-AB6158645C1D}" destId="{3FB5E920-B918-4F60-9472-BC4563D2A082}" srcOrd="0" destOrd="0" presId="urn:microsoft.com/office/officeart/2005/8/layout/hierarchy1"/>
    <dgm:cxn modelId="{F82116BC-E559-424C-A9AE-6854518A6A56}" type="presParOf" srcId="{B50A9BEF-095F-47C1-A6BA-B36F0854A30C}" destId="{A28765E3-AFC9-49DB-AD02-2924F8538DF1}" srcOrd="0" destOrd="0" presId="urn:microsoft.com/office/officeart/2005/8/layout/hierarchy1"/>
    <dgm:cxn modelId="{4D46E9A6-26FC-4BC8-B94C-597F185B7779}" type="presParOf" srcId="{A28765E3-AFC9-49DB-AD02-2924F8538DF1}" destId="{29D57D95-62C6-413D-92D1-3A7E14882657}" srcOrd="0" destOrd="0" presId="urn:microsoft.com/office/officeart/2005/8/layout/hierarchy1"/>
    <dgm:cxn modelId="{214E0AE4-866F-43D1-BD7D-959949F3AF54}" type="presParOf" srcId="{29D57D95-62C6-413D-92D1-3A7E14882657}" destId="{D5294D8B-F109-4266-A151-8CD2164D4BCA}" srcOrd="0" destOrd="0" presId="urn:microsoft.com/office/officeart/2005/8/layout/hierarchy1"/>
    <dgm:cxn modelId="{719257EE-1E78-4CED-A187-E366E1EBD09B}" type="presParOf" srcId="{29D57D95-62C6-413D-92D1-3A7E14882657}" destId="{FB913F26-66B4-4E98-99F8-583F0C0A181D}" srcOrd="1" destOrd="0" presId="urn:microsoft.com/office/officeart/2005/8/layout/hierarchy1"/>
    <dgm:cxn modelId="{8C41D3A6-B403-4F8A-8623-A42BF3F49613}" type="presParOf" srcId="{A28765E3-AFC9-49DB-AD02-2924F8538DF1}" destId="{5E7A7711-A756-4670-8A31-981EE002D369}" srcOrd="1" destOrd="0" presId="urn:microsoft.com/office/officeart/2005/8/layout/hierarchy1"/>
    <dgm:cxn modelId="{DEEC6450-23D8-45E4-8145-EADC36CB98F0}" type="presParOf" srcId="{5E7A7711-A756-4670-8A31-981EE002D369}" destId="{3FB5E920-B918-4F60-9472-BC4563D2A082}" srcOrd="0" destOrd="0" presId="urn:microsoft.com/office/officeart/2005/8/layout/hierarchy1"/>
    <dgm:cxn modelId="{B20907B7-E7B3-4857-92A4-0B274E78D8A9}" type="presParOf" srcId="{5E7A7711-A756-4670-8A31-981EE002D369}" destId="{8448A5FD-D716-407B-ABCD-7039A9A85F45}" srcOrd="1" destOrd="0" presId="urn:microsoft.com/office/officeart/2005/8/layout/hierarchy1"/>
    <dgm:cxn modelId="{15A76D67-1A2D-44A7-B862-4C01E9ECCCFD}" type="presParOf" srcId="{8448A5FD-D716-407B-ABCD-7039A9A85F45}" destId="{176538A5-CABD-4681-AD2C-6547BD85F971}" srcOrd="0" destOrd="0" presId="urn:microsoft.com/office/officeart/2005/8/layout/hierarchy1"/>
    <dgm:cxn modelId="{DAB731FD-57A1-4590-BDD9-F597E958CC03}" type="presParOf" srcId="{176538A5-CABD-4681-AD2C-6547BD85F971}" destId="{EC5FE0C2-9355-44E9-940A-7D58EE708750}" srcOrd="0" destOrd="0" presId="urn:microsoft.com/office/officeart/2005/8/layout/hierarchy1"/>
    <dgm:cxn modelId="{CD67F61A-0400-4624-9AD7-8157C28E4F09}" type="presParOf" srcId="{176538A5-CABD-4681-AD2C-6547BD85F971}" destId="{ABEB37B4-333B-4D54-B8A3-D88F58739467}" srcOrd="1" destOrd="0" presId="urn:microsoft.com/office/officeart/2005/8/layout/hierarchy1"/>
    <dgm:cxn modelId="{F17CFEDF-B785-49ED-ABF0-475527905CA3}" type="presParOf" srcId="{8448A5FD-D716-407B-ABCD-7039A9A85F45}" destId="{399D45FE-0205-4507-8614-4977325E9557}" srcOrd="1" destOrd="0" presId="urn:microsoft.com/office/officeart/2005/8/layout/hierarchy1"/>
    <dgm:cxn modelId="{740C9A7C-D284-4942-BCDF-085C73029AAF}" type="presParOf" srcId="{399D45FE-0205-4507-8614-4977325E9557}" destId="{933D857B-9FFE-4932-AF9F-5B9E2D5D2775}" srcOrd="0" destOrd="0" presId="urn:microsoft.com/office/officeart/2005/8/layout/hierarchy1"/>
    <dgm:cxn modelId="{C5D0DE8D-B465-45AC-B876-759181ADC0F3}" type="presParOf" srcId="{399D45FE-0205-4507-8614-4977325E9557}" destId="{4421ED1C-5E19-469E-96F7-457458B9B111}" srcOrd="1" destOrd="0" presId="urn:microsoft.com/office/officeart/2005/8/layout/hierarchy1"/>
    <dgm:cxn modelId="{CEAF7D83-6BF7-4CF4-B64D-117374FA01F8}" type="presParOf" srcId="{4421ED1C-5E19-469E-96F7-457458B9B111}" destId="{EC5475F4-7554-4BFF-9AAC-47E16F20CF8C}" srcOrd="0" destOrd="0" presId="urn:microsoft.com/office/officeart/2005/8/layout/hierarchy1"/>
    <dgm:cxn modelId="{B2E063F4-D2EC-4D07-B078-5D239C3E9378}" type="presParOf" srcId="{EC5475F4-7554-4BFF-9AAC-47E16F20CF8C}" destId="{8BADCE06-3480-46E9-8065-C75E120C94AC}" srcOrd="0" destOrd="0" presId="urn:microsoft.com/office/officeart/2005/8/layout/hierarchy1"/>
    <dgm:cxn modelId="{4AA01E8A-AFFF-4DF6-8E4B-4395253C76B9}" type="presParOf" srcId="{EC5475F4-7554-4BFF-9AAC-47E16F20CF8C}" destId="{F5D88EB0-86FF-4347-B22A-923C55D2561D}" srcOrd="1" destOrd="0" presId="urn:microsoft.com/office/officeart/2005/8/layout/hierarchy1"/>
    <dgm:cxn modelId="{4196874E-529D-4A90-B53A-4DE8AABF990C}" type="presParOf" srcId="{4421ED1C-5E19-469E-96F7-457458B9B111}" destId="{202176A3-2223-4FB7-9592-834318BF2BAD}" srcOrd="1" destOrd="0" presId="urn:microsoft.com/office/officeart/2005/8/layout/hierarchy1"/>
    <dgm:cxn modelId="{1136A8FF-082E-4C81-A3D6-333A7067C2AF}" type="presParOf" srcId="{5E7A7711-A756-4670-8A31-981EE002D369}" destId="{CD978D56-4B74-4A00-8D19-C55AEBC5386F}" srcOrd="2" destOrd="0" presId="urn:microsoft.com/office/officeart/2005/8/layout/hierarchy1"/>
    <dgm:cxn modelId="{1B0DA342-B985-4C9D-AE84-DEFBCFD564BD}" type="presParOf" srcId="{5E7A7711-A756-4670-8A31-981EE002D369}" destId="{5ADE7660-F26F-4EC4-A749-8892B1703704}" srcOrd="3" destOrd="0" presId="urn:microsoft.com/office/officeart/2005/8/layout/hierarchy1"/>
    <dgm:cxn modelId="{B0973052-255A-4272-BE0B-C4500E22180D}" type="presParOf" srcId="{5ADE7660-F26F-4EC4-A749-8892B1703704}" destId="{0A316382-9FEA-4CFB-84F3-4CB031B3130F}" srcOrd="0" destOrd="0" presId="urn:microsoft.com/office/officeart/2005/8/layout/hierarchy1"/>
    <dgm:cxn modelId="{57B737F7-D3C7-46F4-BE26-042FB32386DA}" type="presParOf" srcId="{0A316382-9FEA-4CFB-84F3-4CB031B3130F}" destId="{02761455-9DF3-4EAE-87CF-6C5A802F7170}" srcOrd="0" destOrd="0" presId="urn:microsoft.com/office/officeart/2005/8/layout/hierarchy1"/>
    <dgm:cxn modelId="{9F87CC3F-E992-4FB4-8E20-19F6FFD94652}" type="presParOf" srcId="{0A316382-9FEA-4CFB-84F3-4CB031B3130F}" destId="{4301DF75-9F07-4BF5-A1B2-9F68AEB6B499}" srcOrd="1" destOrd="0" presId="urn:microsoft.com/office/officeart/2005/8/layout/hierarchy1"/>
    <dgm:cxn modelId="{F1F48BEE-D9C7-4E37-9E9F-E1BC343B22D9}" type="presParOf" srcId="{5ADE7660-F26F-4EC4-A749-8892B1703704}" destId="{144D932D-94F5-4B1B-9131-2B06A6BFC0D9}" srcOrd="1" destOrd="0" presId="urn:microsoft.com/office/officeart/2005/8/layout/hierarchy1"/>
    <dgm:cxn modelId="{C79618AB-9339-4A37-8AD8-A246406B308F}" type="presParOf" srcId="{5E7A7711-A756-4670-8A31-981EE002D369}" destId="{93DD9115-6FDC-4627-A509-A99D60944AC4}" srcOrd="4" destOrd="0" presId="urn:microsoft.com/office/officeart/2005/8/layout/hierarchy1"/>
    <dgm:cxn modelId="{1E9CD691-20CB-4A5E-A4FF-491E770BE8D8}" type="presParOf" srcId="{5E7A7711-A756-4670-8A31-981EE002D369}" destId="{A29102C9-8D11-44C6-826D-720FEC9BBC25}" srcOrd="5" destOrd="0" presId="urn:microsoft.com/office/officeart/2005/8/layout/hierarchy1"/>
    <dgm:cxn modelId="{792C0451-94AF-4632-83FE-4119DB01504B}" type="presParOf" srcId="{A29102C9-8D11-44C6-826D-720FEC9BBC25}" destId="{510C8503-6C22-4440-8A15-37239831A76B}" srcOrd="0" destOrd="0" presId="urn:microsoft.com/office/officeart/2005/8/layout/hierarchy1"/>
    <dgm:cxn modelId="{24377EF5-B948-47C5-B276-373906C3C126}" type="presParOf" srcId="{510C8503-6C22-4440-8A15-37239831A76B}" destId="{BB0D004A-52A5-4DDC-A209-321F98F5D453}" srcOrd="0" destOrd="0" presId="urn:microsoft.com/office/officeart/2005/8/layout/hierarchy1"/>
    <dgm:cxn modelId="{C942F645-7616-40F0-8CE3-7B7AFEF8D729}" type="presParOf" srcId="{510C8503-6C22-4440-8A15-37239831A76B}" destId="{5740E40F-D70A-402E-B133-0F5D107CEA7C}" srcOrd="1" destOrd="0" presId="urn:microsoft.com/office/officeart/2005/8/layout/hierarchy1"/>
    <dgm:cxn modelId="{1119928A-660D-4A71-9C72-E0E9E2382526}" type="presParOf" srcId="{A29102C9-8D11-44C6-826D-720FEC9BBC25}" destId="{DFD569EE-909F-4253-A79E-1B5257F12073}" srcOrd="1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75FCA0-CCE5-4330-BC60-7FDF45A288A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9E43FD-13AA-4BEE-BE23-9B9A557C8B3E}">
      <dgm:prSet phldrT="[Текст]" custT="1"/>
      <dgm:spPr/>
      <dgm:t>
        <a:bodyPr/>
        <a:lstStyle/>
        <a:p>
          <a:r>
            <a:rPr lang="ru-RU" sz="2400" b="1" i="1" dirty="0" smtClean="0"/>
            <a:t>исследуемый участник  рынка</a:t>
          </a:r>
          <a:r>
            <a:rPr lang="ru-RU" sz="2400" i="1" dirty="0" smtClean="0"/>
            <a:t> </a:t>
          </a:r>
          <a:endParaRPr lang="ru-RU" sz="2400" dirty="0"/>
        </a:p>
      </dgm:t>
    </dgm:pt>
    <dgm:pt modelId="{58131266-262E-4768-A4AB-F95E3A0AF307}" type="parTrans" cxnId="{00B229AC-98E2-407F-B947-BB62DA997C67}">
      <dgm:prSet/>
      <dgm:spPr/>
      <dgm:t>
        <a:bodyPr/>
        <a:lstStyle/>
        <a:p>
          <a:endParaRPr lang="ru-RU"/>
        </a:p>
      </dgm:t>
    </dgm:pt>
    <dgm:pt modelId="{CB6ACA83-7CFB-45B1-951D-72BFCDD2EC24}" type="sibTrans" cxnId="{00B229AC-98E2-407F-B947-BB62DA997C67}">
      <dgm:prSet/>
      <dgm:spPr/>
      <dgm:t>
        <a:bodyPr/>
        <a:lstStyle/>
        <a:p>
          <a:endParaRPr lang="ru-RU"/>
        </a:p>
      </dgm:t>
    </dgm:pt>
    <dgm:pt modelId="{E44108AC-6495-45AB-ABAE-35172A5F9615}">
      <dgm:prSet phldrT="[Текст]" custT="1"/>
      <dgm:spPr/>
      <dgm:t>
        <a:bodyPr/>
        <a:lstStyle/>
        <a:p>
          <a:r>
            <a:rPr lang="ru-RU" sz="2000" i="1" dirty="0" smtClean="0"/>
            <a:t>юр. или физ. лицо, по отношению к которому требуется  сконструировать  границы рынка в рамках конкретного антимонопольного расследования </a:t>
          </a:r>
          <a:endParaRPr lang="ru-RU" sz="2000" dirty="0"/>
        </a:p>
      </dgm:t>
    </dgm:pt>
    <dgm:pt modelId="{85EBBAEF-DCF9-40A1-A498-B51B32C48ED9}" type="parTrans" cxnId="{21A55802-DF38-4484-9D03-0E70F0C91D21}">
      <dgm:prSet/>
      <dgm:spPr/>
      <dgm:t>
        <a:bodyPr/>
        <a:lstStyle/>
        <a:p>
          <a:endParaRPr lang="ru-RU"/>
        </a:p>
      </dgm:t>
    </dgm:pt>
    <dgm:pt modelId="{BEB2D36E-D63C-4AF2-95D4-44B766294DAB}" type="sibTrans" cxnId="{21A55802-DF38-4484-9D03-0E70F0C91D21}">
      <dgm:prSet/>
      <dgm:spPr/>
      <dgm:t>
        <a:bodyPr/>
        <a:lstStyle/>
        <a:p>
          <a:endParaRPr lang="ru-RU"/>
        </a:p>
      </dgm:t>
    </dgm:pt>
    <dgm:pt modelId="{CDDC2F1E-B776-4780-9879-BFB9934E0CDF}">
      <dgm:prSet phldrT="[Текст]" custT="1"/>
      <dgm:spPr/>
      <dgm:t>
        <a:bodyPr/>
        <a:lstStyle/>
        <a:p>
          <a:r>
            <a:rPr lang="ru-RU" sz="2400" b="1" i="1" dirty="0" smtClean="0"/>
            <a:t>исследуемый товар</a:t>
          </a:r>
        </a:p>
      </dgm:t>
    </dgm:pt>
    <dgm:pt modelId="{E3FC8206-97FB-4FC4-AAB5-6365B623C7D3}" type="parTrans" cxnId="{B533B344-8816-427C-B73E-18368D9F35EE}">
      <dgm:prSet/>
      <dgm:spPr/>
      <dgm:t>
        <a:bodyPr/>
        <a:lstStyle/>
        <a:p>
          <a:endParaRPr lang="ru-RU"/>
        </a:p>
      </dgm:t>
    </dgm:pt>
    <dgm:pt modelId="{73D12263-F826-4BC4-BF90-CA3C0B7EC7C6}" type="sibTrans" cxnId="{B533B344-8816-427C-B73E-18368D9F35EE}">
      <dgm:prSet/>
      <dgm:spPr/>
      <dgm:t>
        <a:bodyPr/>
        <a:lstStyle/>
        <a:p>
          <a:endParaRPr lang="ru-RU"/>
        </a:p>
      </dgm:t>
    </dgm:pt>
    <dgm:pt modelId="{7D87E3F2-FF35-4A57-A431-DAFE7EF99813}">
      <dgm:prSet phldrT="[Текст]" custT="1"/>
      <dgm:spPr/>
      <dgm:t>
        <a:bodyPr/>
        <a:lstStyle/>
        <a:p>
          <a:r>
            <a:rPr lang="ru-RU" sz="2000" i="1" dirty="0" smtClean="0"/>
            <a:t>товар, по отношению к которому требуется сконструировать  границы рынка в рамках  конкретного антимонопольного расследования</a:t>
          </a:r>
          <a:endParaRPr lang="ru-RU" sz="2000" dirty="0"/>
        </a:p>
      </dgm:t>
    </dgm:pt>
    <dgm:pt modelId="{FC73F5E4-9029-46D5-A7BA-43C7BF60FD4E}" type="parTrans" cxnId="{31B86406-9F6A-44C9-99EB-BC75865AB94F}">
      <dgm:prSet/>
      <dgm:spPr/>
      <dgm:t>
        <a:bodyPr/>
        <a:lstStyle/>
        <a:p>
          <a:endParaRPr lang="ru-RU"/>
        </a:p>
      </dgm:t>
    </dgm:pt>
    <dgm:pt modelId="{BF5DBAE7-5897-4F22-8969-93E1E2B66406}" type="sibTrans" cxnId="{31B86406-9F6A-44C9-99EB-BC75865AB94F}">
      <dgm:prSet/>
      <dgm:spPr/>
      <dgm:t>
        <a:bodyPr/>
        <a:lstStyle/>
        <a:p>
          <a:endParaRPr lang="ru-RU"/>
        </a:p>
      </dgm:t>
    </dgm:pt>
    <dgm:pt modelId="{20808C99-864B-4743-B845-A6E8A0D3C8B8}">
      <dgm:prSet phldrT="[Текст]" custT="1"/>
      <dgm:spPr/>
      <dgm:t>
        <a:bodyPr/>
        <a:lstStyle/>
        <a:p>
          <a:r>
            <a:rPr lang="ru-RU" sz="2000" i="1" dirty="0" smtClean="0"/>
            <a:t>отрезок времени, по отношению к которому требуется сконструировать границы рынка в рамках конкретного антимонопольного расследования  </a:t>
          </a:r>
          <a:endParaRPr lang="ru-RU" sz="2000" i="1" dirty="0"/>
        </a:p>
      </dgm:t>
    </dgm:pt>
    <dgm:pt modelId="{0A8E8AED-424A-4441-B232-E0F653998D88}" type="sibTrans" cxnId="{B1DB5F1D-4E96-433D-B5C9-D8C22CF4A733}">
      <dgm:prSet/>
      <dgm:spPr/>
      <dgm:t>
        <a:bodyPr/>
        <a:lstStyle/>
        <a:p>
          <a:endParaRPr lang="ru-RU"/>
        </a:p>
      </dgm:t>
    </dgm:pt>
    <dgm:pt modelId="{D7DA2A58-82FE-491C-AB89-D24F89738F86}" type="parTrans" cxnId="{B1DB5F1D-4E96-433D-B5C9-D8C22CF4A733}">
      <dgm:prSet/>
      <dgm:spPr/>
      <dgm:t>
        <a:bodyPr/>
        <a:lstStyle/>
        <a:p>
          <a:endParaRPr lang="ru-RU"/>
        </a:p>
      </dgm:t>
    </dgm:pt>
    <dgm:pt modelId="{31FDE90B-36F3-486A-AFC6-EDF3552442FF}">
      <dgm:prSet phldrT="[Текст]" custT="1"/>
      <dgm:spPr/>
      <dgm:t>
        <a:bodyPr/>
        <a:lstStyle/>
        <a:p>
          <a:r>
            <a:rPr lang="ru-RU" sz="2400" b="1" i="1" dirty="0" smtClean="0"/>
            <a:t>исследуемый</a:t>
          </a:r>
        </a:p>
        <a:p>
          <a:r>
            <a:rPr lang="ru-RU" sz="2400" b="1" i="1" dirty="0" smtClean="0"/>
            <a:t>период </a:t>
          </a:r>
        </a:p>
      </dgm:t>
    </dgm:pt>
    <dgm:pt modelId="{D74DB33D-E469-4900-8719-E6B53535ED90}" type="sibTrans" cxnId="{AA776FCF-05F3-4393-B177-2D34A6B404B2}">
      <dgm:prSet/>
      <dgm:spPr/>
      <dgm:t>
        <a:bodyPr/>
        <a:lstStyle/>
        <a:p>
          <a:endParaRPr lang="ru-RU"/>
        </a:p>
      </dgm:t>
    </dgm:pt>
    <dgm:pt modelId="{4613C383-3142-4F06-B879-4214E91867DE}" type="parTrans" cxnId="{AA776FCF-05F3-4393-B177-2D34A6B404B2}">
      <dgm:prSet/>
      <dgm:spPr/>
      <dgm:t>
        <a:bodyPr/>
        <a:lstStyle/>
        <a:p>
          <a:endParaRPr lang="ru-RU"/>
        </a:p>
      </dgm:t>
    </dgm:pt>
    <dgm:pt modelId="{B2DF1AF0-1B5A-4262-8110-E150C5AC1596}" type="pres">
      <dgm:prSet presAssocID="{6A75FCA0-CCE5-4330-BC60-7FDF45A288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0B8E08-015D-4C6E-AB70-B6C01C34C09D}" type="pres">
      <dgm:prSet presAssocID="{649E43FD-13AA-4BEE-BE23-9B9A557C8B3E}" presName="linNode" presStyleCnt="0"/>
      <dgm:spPr/>
    </dgm:pt>
    <dgm:pt modelId="{B9FF1EF6-D538-45EB-89AA-E1804808E127}" type="pres">
      <dgm:prSet presAssocID="{649E43FD-13AA-4BEE-BE23-9B9A557C8B3E}" presName="parentText" presStyleLbl="node1" presStyleIdx="0" presStyleCnt="3" custScaleX="729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8D19-A79E-4378-BC00-778B185A8961}" type="pres">
      <dgm:prSet presAssocID="{649E43FD-13AA-4BEE-BE23-9B9A557C8B3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3FA4F-9004-41B6-BFFB-30791388F384}" type="pres">
      <dgm:prSet presAssocID="{CB6ACA83-7CFB-45B1-951D-72BFCDD2EC24}" presName="sp" presStyleCnt="0"/>
      <dgm:spPr/>
    </dgm:pt>
    <dgm:pt modelId="{B7611D8D-2155-4B9F-BDBB-9C2E3E6B577E}" type="pres">
      <dgm:prSet presAssocID="{CDDC2F1E-B776-4780-9879-BFB9934E0CDF}" presName="linNode" presStyleCnt="0"/>
      <dgm:spPr/>
    </dgm:pt>
    <dgm:pt modelId="{A2914413-7BF9-40D6-A5CB-9F2E1DD8C625}" type="pres">
      <dgm:prSet presAssocID="{CDDC2F1E-B776-4780-9879-BFB9934E0CDF}" presName="parentText" presStyleLbl="node1" presStyleIdx="1" presStyleCnt="3" custScaleX="729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17455-856D-429F-ADE2-F84212B3920A}" type="pres">
      <dgm:prSet presAssocID="{CDDC2F1E-B776-4780-9879-BFB9934E0CD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6D326-672E-4F23-9349-1376500FCC9C}" type="pres">
      <dgm:prSet presAssocID="{73D12263-F826-4BC4-BF90-CA3C0B7EC7C6}" presName="sp" presStyleCnt="0"/>
      <dgm:spPr/>
    </dgm:pt>
    <dgm:pt modelId="{E3521FE5-C7BD-489C-ACC7-E7D97B35E68B}" type="pres">
      <dgm:prSet presAssocID="{31FDE90B-36F3-486A-AFC6-EDF3552442FF}" presName="linNode" presStyleCnt="0"/>
      <dgm:spPr/>
    </dgm:pt>
    <dgm:pt modelId="{55B74EAF-6237-43E8-B15F-7630A2E8AC27}" type="pres">
      <dgm:prSet presAssocID="{31FDE90B-36F3-486A-AFC6-EDF3552442FF}" presName="parentText" presStyleLbl="node1" presStyleIdx="2" presStyleCnt="3" custScaleX="729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E1460-0B7E-4CCB-B088-A0D0EC365CB9}" type="pres">
      <dgm:prSet presAssocID="{31FDE90B-36F3-486A-AFC6-EDF3552442F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B47B16-1AF5-496F-8EC5-1D62DF79D687}" type="presOf" srcId="{20808C99-864B-4743-B845-A6E8A0D3C8B8}" destId="{F0AE1460-0B7E-4CCB-B088-A0D0EC365CB9}" srcOrd="0" destOrd="0" presId="urn:microsoft.com/office/officeart/2005/8/layout/vList5"/>
    <dgm:cxn modelId="{B1DB5F1D-4E96-433D-B5C9-D8C22CF4A733}" srcId="{31FDE90B-36F3-486A-AFC6-EDF3552442FF}" destId="{20808C99-864B-4743-B845-A6E8A0D3C8B8}" srcOrd="0" destOrd="0" parTransId="{D7DA2A58-82FE-491C-AB89-D24F89738F86}" sibTransId="{0A8E8AED-424A-4441-B232-E0F653998D88}"/>
    <dgm:cxn modelId="{B77DAD42-9CA6-45A0-8DF1-54594CA61314}" type="presOf" srcId="{31FDE90B-36F3-486A-AFC6-EDF3552442FF}" destId="{55B74EAF-6237-43E8-B15F-7630A2E8AC27}" srcOrd="0" destOrd="0" presId="urn:microsoft.com/office/officeart/2005/8/layout/vList5"/>
    <dgm:cxn modelId="{B7B0FFA7-5938-478B-98EF-C9ADC3D89C2C}" type="presOf" srcId="{649E43FD-13AA-4BEE-BE23-9B9A557C8B3E}" destId="{B9FF1EF6-D538-45EB-89AA-E1804808E127}" srcOrd="0" destOrd="0" presId="urn:microsoft.com/office/officeart/2005/8/layout/vList5"/>
    <dgm:cxn modelId="{5777A899-07FE-4240-AE86-28E1D885FEF2}" type="presOf" srcId="{E44108AC-6495-45AB-ABAE-35172A5F9615}" destId="{4E668D19-A79E-4378-BC00-778B185A8961}" srcOrd="0" destOrd="0" presId="urn:microsoft.com/office/officeart/2005/8/layout/vList5"/>
    <dgm:cxn modelId="{A004718F-D536-49EE-A33F-382FFF02421E}" type="presOf" srcId="{7D87E3F2-FF35-4A57-A431-DAFE7EF99813}" destId="{11617455-856D-429F-ADE2-F84212B3920A}" srcOrd="0" destOrd="0" presId="urn:microsoft.com/office/officeart/2005/8/layout/vList5"/>
    <dgm:cxn modelId="{46942A59-5C03-4613-A752-36A7D149AB55}" type="presOf" srcId="{6A75FCA0-CCE5-4330-BC60-7FDF45A288A9}" destId="{B2DF1AF0-1B5A-4262-8110-E150C5AC1596}" srcOrd="0" destOrd="0" presId="urn:microsoft.com/office/officeart/2005/8/layout/vList5"/>
    <dgm:cxn modelId="{00B229AC-98E2-407F-B947-BB62DA997C67}" srcId="{6A75FCA0-CCE5-4330-BC60-7FDF45A288A9}" destId="{649E43FD-13AA-4BEE-BE23-9B9A557C8B3E}" srcOrd="0" destOrd="0" parTransId="{58131266-262E-4768-A4AB-F95E3A0AF307}" sibTransId="{CB6ACA83-7CFB-45B1-951D-72BFCDD2EC24}"/>
    <dgm:cxn modelId="{AA776FCF-05F3-4393-B177-2D34A6B404B2}" srcId="{6A75FCA0-CCE5-4330-BC60-7FDF45A288A9}" destId="{31FDE90B-36F3-486A-AFC6-EDF3552442FF}" srcOrd="2" destOrd="0" parTransId="{4613C383-3142-4F06-B879-4214E91867DE}" sibTransId="{D74DB33D-E469-4900-8719-E6B53535ED90}"/>
    <dgm:cxn modelId="{B533B344-8816-427C-B73E-18368D9F35EE}" srcId="{6A75FCA0-CCE5-4330-BC60-7FDF45A288A9}" destId="{CDDC2F1E-B776-4780-9879-BFB9934E0CDF}" srcOrd="1" destOrd="0" parTransId="{E3FC8206-97FB-4FC4-AAB5-6365B623C7D3}" sibTransId="{73D12263-F826-4BC4-BF90-CA3C0B7EC7C6}"/>
    <dgm:cxn modelId="{8F1B2499-F11D-4578-A863-8070BD394099}" type="presOf" srcId="{CDDC2F1E-B776-4780-9879-BFB9934E0CDF}" destId="{A2914413-7BF9-40D6-A5CB-9F2E1DD8C625}" srcOrd="0" destOrd="0" presId="urn:microsoft.com/office/officeart/2005/8/layout/vList5"/>
    <dgm:cxn modelId="{31B86406-9F6A-44C9-99EB-BC75865AB94F}" srcId="{CDDC2F1E-B776-4780-9879-BFB9934E0CDF}" destId="{7D87E3F2-FF35-4A57-A431-DAFE7EF99813}" srcOrd="0" destOrd="0" parTransId="{FC73F5E4-9029-46D5-A7BA-43C7BF60FD4E}" sibTransId="{BF5DBAE7-5897-4F22-8969-93E1E2B66406}"/>
    <dgm:cxn modelId="{21A55802-DF38-4484-9D03-0E70F0C91D21}" srcId="{649E43FD-13AA-4BEE-BE23-9B9A557C8B3E}" destId="{E44108AC-6495-45AB-ABAE-35172A5F9615}" srcOrd="0" destOrd="0" parTransId="{85EBBAEF-DCF9-40A1-A498-B51B32C48ED9}" sibTransId="{BEB2D36E-D63C-4AF2-95D4-44B766294DAB}"/>
    <dgm:cxn modelId="{4E40AF2B-5B87-4E0E-9086-2D7E0BCBA2FC}" type="presParOf" srcId="{B2DF1AF0-1B5A-4262-8110-E150C5AC1596}" destId="{E10B8E08-015D-4C6E-AB70-B6C01C34C09D}" srcOrd="0" destOrd="0" presId="urn:microsoft.com/office/officeart/2005/8/layout/vList5"/>
    <dgm:cxn modelId="{0402319B-F23F-4FDC-8482-0EE857A0A855}" type="presParOf" srcId="{E10B8E08-015D-4C6E-AB70-B6C01C34C09D}" destId="{B9FF1EF6-D538-45EB-89AA-E1804808E127}" srcOrd="0" destOrd="0" presId="urn:microsoft.com/office/officeart/2005/8/layout/vList5"/>
    <dgm:cxn modelId="{EAD51F65-95D9-4628-BE73-931EAF6193B2}" type="presParOf" srcId="{E10B8E08-015D-4C6E-AB70-B6C01C34C09D}" destId="{4E668D19-A79E-4378-BC00-778B185A8961}" srcOrd="1" destOrd="0" presId="urn:microsoft.com/office/officeart/2005/8/layout/vList5"/>
    <dgm:cxn modelId="{C722895B-2F41-430A-B1E5-052218A19DF4}" type="presParOf" srcId="{B2DF1AF0-1B5A-4262-8110-E150C5AC1596}" destId="{5843FA4F-9004-41B6-BFFB-30791388F384}" srcOrd="1" destOrd="0" presId="urn:microsoft.com/office/officeart/2005/8/layout/vList5"/>
    <dgm:cxn modelId="{82450F22-504E-49B5-A6FB-E8D74CAD52A9}" type="presParOf" srcId="{B2DF1AF0-1B5A-4262-8110-E150C5AC1596}" destId="{B7611D8D-2155-4B9F-BDBB-9C2E3E6B577E}" srcOrd="2" destOrd="0" presId="urn:microsoft.com/office/officeart/2005/8/layout/vList5"/>
    <dgm:cxn modelId="{9914936C-AEC7-4554-B8B6-B2F0E677D5C4}" type="presParOf" srcId="{B7611D8D-2155-4B9F-BDBB-9C2E3E6B577E}" destId="{A2914413-7BF9-40D6-A5CB-9F2E1DD8C625}" srcOrd="0" destOrd="0" presId="urn:microsoft.com/office/officeart/2005/8/layout/vList5"/>
    <dgm:cxn modelId="{BFBBFE05-C2B0-4AA1-8E10-168AC468B952}" type="presParOf" srcId="{B7611D8D-2155-4B9F-BDBB-9C2E3E6B577E}" destId="{11617455-856D-429F-ADE2-F84212B3920A}" srcOrd="1" destOrd="0" presId="urn:microsoft.com/office/officeart/2005/8/layout/vList5"/>
    <dgm:cxn modelId="{992C26A4-B04E-44FE-A746-0CADB893DB3A}" type="presParOf" srcId="{B2DF1AF0-1B5A-4262-8110-E150C5AC1596}" destId="{AFC6D326-672E-4F23-9349-1376500FCC9C}" srcOrd="3" destOrd="0" presId="urn:microsoft.com/office/officeart/2005/8/layout/vList5"/>
    <dgm:cxn modelId="{F42A4BDA-B22C-4B7D-900B-5CF10514345C}" type="presParOf" srcId="{B2DF1AF0-1B5A-4262-8110-E150C5AC1596}" destId="{E3521FE5-C7BD-489C-ACC7-E7D97B35E68B}" srcOrd="4" destOrd="0" presId="urn:microsoft.com/office/officeart/2005/8/layout/vList5"/>
    <dgm:cxn modelId="{9FF8614D-8C13-4654-B28D-780A7FBDA369}" type="presParOf" srcId="{E3521FE5-C7BD-489C-ACC7-E7D97B35E68B}" destId="{55B74EAF-6237-43E8-B15F-7630A2E8AC27}" srcOrd="0" destOrd="0" presId="urn:microsoft.com/office/officeart/2005/8/layout/vList5"/>
    <dgm:cxn modelId="{458F29B8-BB7C-4988-BC23-40D412ECA127}" type="presParOf" srcId="{E3521FE5-C7BD-489C-ACC7-E7D97B35E68B}" destId="{F0AE1460-0B7E-4CCB-B088-A0D0EC365CB9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78539B-FEEF-4489-81DE-9539122B5002}" type="doc">
      <dgm:prSet loTypeId="urn:microsoft.com/office/officeart/2005/8/layout/vProcess5" loCatId="process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1AF5B257-114B-4E3F-880A-F7F4505ABC54}">
      <dgm:prSet phldrT="[Текст]" custT="1"/>
      <dgm:spPr/>
      <dgm:t>
        <a:bodyPr/>
        <a:lstStyle/>
        <a:p>
          <a:endParaRPr lang="ru-RU" sz="1200" b="1" dirty="0" smtClean="0"/>
        </a:p>
        <a:p>
          <a:r>
            <a:rPr lang="ru-RU" sz="1200" b="1" dirty="0" smtClean="0"/>
            <a:t>Нормативное определение</a:t>
          </a:r>
          <a:r>
            <a:rPr lang="ru-RU" sz="1200" dirty="0" smtClean="0"/>
            <a:t>: (ФЗ от 26.06.2006 г. №135- ФЗ “О защите конкуренции”):</a:t>
          </a:r>
        </a:p>
        <a:p>
          <a:r>
            <a:rPr lang="ru-RU" sz="1200" i="1" dirty="0" smtClean="0"/>
            <a:t>«взаимозаменяемые товары - </a:t>
          </a:r>
          <a:r>
            <a:rPr lang="ru-RU" sz="1200" i="1" dirty="0" err="1" smtClean="0"/>
            <a:t>товары</a:t>
          </a:r>
          <a:r>
            <a:rPr lang="ru-RU" sz="1200" i="1" dirty="0" smtClean="0"/>
            <a:t>, которые могут быть сравнимы по их функциональному назначению, применению, качественным и техническим характеристикам, цене и другим параметрам таким образом, что приобретатель действительно заменяет или готов заменить один товар другим при потреблении (в том числе при потреблении в производственных целях)».</a:t>
          </a:r>
          <a:endParaRPr lang="ru-RU" sz="1200" dirty="0" smtClean="0"/>
        </a:p>
        <a:p>
          <a:endParaRPr lang="ru-RU" sz="1200" dirty="0"/>
        </a:p>
      </dgm:t>
    </dgm:pt>
    <dgm:pt modelId="{84827DAC-00E1-48BF-B3C0-01BEDA47666E}" type="parTrans" cxnId="{3ACE254F-5221-43C7-A408-11412C02616B}">
      <dgm:prSet/>
      <dgm:spPr/>
      <dgm:t>
        <a:bodyPr/>
        <a:lstStyle/>
        <a:p>
          <a:endParaRPr lang="ru-RU"/>
        </a:p>
      </dgm:t>
    </dgm:pt>
    <dgm:pt modelId="{4EE10DBE-DB61-426B-A2A2-C909789EC235}" type="sibTrans" cxnId="{3ACE254F-5221-43C7-A408-11412C02616B}">
      <dgm:prSet/>
      <dgm:spPr/>
      <dgm:t>
        <a:bodyPr/>
        <a:lstStyle/>
        <a:p>
          <a:endParaRPr lang="ru-RU"/>
        </a:p>
      </dgm:t>
    </dgm:pt>
    <dgm:pt modelId="{761600E0-C037-401B-B2D5-CCB1A01E90E9}">
      <dgm:prSet phldrT="[Текст]" custT="1"/>
      <dgm:spPr/>
      <dgm:t>
        <a:bodyPr/>
        <a:lstStyle/>
        <a:p>
          <a:r>
            <a:rPr lang="ru-RU" sz="1400" b="1" dirty="0" smtClean="0"/>
            <a:t>Недостатки:</a:t>
          </a:r>
          <a:r>
            <a:rPr lang="ru-RU" sz="1400" dirty="0" smtClean="0"/>
            <a:t> </a:t>
          </a:r>
        </a:p>
        <a:p>
          <a:r>
            <a:rPr lang="ru-RU" sz="1200" dirty="0" smtClean="0"/>
            <a:t>1) не ясно, сколько параметров товара), обозначенных в определении, должны одновременно оказаться сравнимыми, чтобы сопоставляемые товары считались взаимозаменяемыми? Хотя бы один параметр? Все без исключения параметры? Большинство параметров?</a:t>
          </a:r>
        </a:p>
        <a:p>
          <a:r>
            <a:rPr lang="ru-RU" sz="1200" dirty="0" smtClean="0"/>
            <a:t>2) список параметров не учитывает, что взаимозаменяемость пары сопоставляемых товаров зависит не только от свойств этих товаров, но и от других факторов, характеризующих не столько товар, сколько покупателя товаров.</a:t>
          </a:r>
        </a:p>
        <a:p>
          <a:r>
            <a:rPr lang="ru-RU" sz="1200" dirty="0" smtClean="0"/>
            <a:t>3) отсутствует «временной фактор»</a:t>
          </a:r>
        </a:p>
        <a:p>
          <a:r>
            <a:rPr lang="ru-RU" sz="1400" dirty="0" smtClean="0"/>
            <a:t>. </a:t>
          </a:r>
          <a:endParaRPr lang="ru-RU" sz="1400" dirty="0"/>
        </a:p>
      </dgm:t>
    </dgm:pt>
    <dgm:pt modelId="{DBE3AAD6-004A-4918-B0DD-53C504BA36A7}" type="parTrans" cxnId="{C7028315-E7FF-4EDB-9D3A-AE77B72F46E0}">
      <dgm:prSet/>
      <dgm:spPr/>
      <dgm:t>
        <a:bodyPr/>
        <a:lstStyle/>
        <a:p>
          <a:endParaRPr lang="ru-RU"/>
        </a:p>
      </dgm:t>
    </dgm:pt>
    <dgm:pt modelId="{DAB18F86-7347-4282-8951-F088AB1064B4}" type="sibTrans" cxnId="{C7028315-E7FF-4EDB-9D3A-AE77B72F46E0}">
      <dgm:prSet/>
      <dgm:spPr/>
      <dgm:t>
        <a:bodyPr/>
        <a:lstStyle/>
        <a:p>
          <a:endParaRPr lang="ru-RU"/>
        </a:p>
      </dgm:t>
    </dgm:pt>
    <dgm:pt modelId="{8C0872AD-C785-44CB-8F87-29107384CB45}">
      <dgm:prSet phldrT="[Текст]" custT="1"/>
      <dgm:spPr/>
      <dgm:t>
        <a:bodyPr/>
        <a:lstStyle/>
        <a:p>
          <a:r>
            <a:rPr lang="ru-RU" sz="1200" b="1" dirty="0" smtClean="0"/>
            <a:t>ПРЕДЛАГАЕМОЕ ОПРЕДЕЛЕНИЕ:</a:t>
          </a:r>
          <a:endParaRPr lang="ru-RU" sz="1200" dirty="0" smtClean="0"/>
        </a:p>
        <a:p>
          <a:r>
            <a:rPr lang="ru-RU" sz="1600" i="1" dirty="0" smtClean="0"/>
            <a:t>взаимозаменяемые товары – это одна или несколько (множество) связанных между собой пар товаров, обладающих такими свойствами, что можно указать, по меньшей мере, одного реального покупателя (потребителя), который в исследуемый период фактически произвел или мог произвести замены товаров, образующих все эти пары.</a:t>
          </a:r>
          <a:endParaRPr lang="ru-RU" sz="1600" dirty="0"/>
        </a:p>
      </dgm:t>
    </dgm:pt>
    <dgm:pt modelId="{0816D6F6-9E03-4ED8-BFFE-B71BB815A7D5}" type="parTrans" cxnId="{73D274B5-2278-47CD-A9F8-5CF35C5D3367}">
      <dgm:prSet/>
      <dgm:spPr/>
      <dgm:t>
        <a:bodyPr/>
        <a:lstStyle/>
        <a:p>
          <a:endParaRPr lang="ru-RU"/>
        </a:p>
      </dgm:t>
    </dgm:pt>
    <dgm:pt modelId="{71528EB9-9A5A-4C1C-9FEF-5BE517B4A7B1}" type="sibTrans" cxnId="{73D274B5-2278-47CD-A9F8-5CF35C5D3367}">
      <dgm:prSet/>
      <dgm:spPr/>
      <dgm:t>
        <a:bodyPr/>
        <a:lstStyle/>
        <a:p>
          <a:endParaRPr lang="ru-RU"/>
        </a:p>
      </dgm:t>
    </dgm:pt>
    <dgm:pt modelId="{F60CA5B5-8784-44DF-B2B5-C361AD23DE74}" type="pres">
      <dgm:prSet presAssocID="{6478539B-FEEF-4489-81DE-9539122B500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DF406E-83B9-4D92-BC04-8A124EC65391}" type="pres">
      <dgm:prSet presAssocID="{6478539B-FEEF-4489-81DE-9539122B5002}" presName="dummyMaxCanvas" presStyleCnt="0">
        <dgm:presLayoutVars/>
      </dgm:prSet>
      <dgm:spPr/>
    </dgm:pt>
    <dgm:pt modelId="{2E9AA0E3-B987-45C0-AA02-C91C1809339B}" type="pres">
      <dgm:prSet presAssocID="{6478539B-FEEF-4489-81DE-9539122B5002}" presName="ThreeNodes_1" presStyleLbl="node1" presStyleIdx="0" presStyleCnt="3" custScaleX="91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51573-4122-440B-B63E-9D105EF3ADF8}" type="pres">
      <dgm:prSet presAssocID="{6478539B-FEEF-4489-81DE-9539122B5002}" presName="ThreeNodes_2" presStyleLbl="node1" presStyleIdx="1" presStyleCnt="3" custScaleX="114380" custScaleY="119658" custLinFactNeighborX="741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676C4-4F10-4881-B4AB-96B3157AEE17}" type="pres">
      <dgm:prSet presAssocID="{6478539B-FEEF-4489-81DE-9539122B5002}" presName="ThreeNodes_3" presStyleLbl="node1" presStyleIdx="2" presStyleCnt="3" custScaleX="117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CE0FD-456A-4801-A5B9-F2C2C194B8C1}" type="pres">
      <dgm:prSet presAssocID="{6478539B-FEEF-4489-81DE-9539122B500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A53B5-486A-4DCE-86C3-558A8C8AC012}" type="pres">
      <dgm:prSet presAssocID="{6478539B-FEEF-4489-81DE-9539122B500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B9C50-D9C1-478A-821D-5610012DB677}" type="pres">
      <dgm:prSet presAssocID="{6478539B-FEEF-4489-81DE-9539122B500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38D8D-810A-47BC-803A-AEF2C77320F6}" type="pres">
      <dgm:prSet presAssocID="{6478539B-FEEF-4489-81DE-9539122B500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B2B2A-0DD2-4231-9C5A-A2E34BC1F538}" type="pres">
      <dgm:prSet presAssocID="{6478539B-FEEF-4489-81DE-9539122B500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DD517D-0BD4-41D2-8D69-82A120EC677D}" type="presOf" srcId="{4EE10DBE-DB61-426B-A2A2-C909789EC235}" destId="{FD7CE0FD-456A-4801-A5B9-F2C2C194B8C1}" srcOrd="0" destOrd="0" presId="urn:microsoft.com/office/officeart/2005/8/layout/vProcess5"/>
    <dgm:cxn modelId="{928DE0BD-16B0-4D16-BAC5-B18153CC3B47}" type="presOf" srcId="{761600E0-C037-401B-B2D5-CCB1A01E90E9}" destId="{B1E38D8D-810A-47BC-803A-AEF2C77320F6}" srcOrd="1" destOrd="0" presId="urn:microsoft.com/office/officeart/2005/8/layout/vProcess5"/>
    <dgm:cxn modelId="{73D274B5-2278-47CD-A9F8-5CF35C5D3367}" srcId="{6478539B-FEEF-4489-81DE-9539122B5002}" destId="{8C0872AD-C785-44CB-8F87-29107384CB45}" srcOrd="2" destOrd="0" parTransId="{0816D6F6-9E03-4ED8-BFFE-B71BB815A7D5}" sibTransId="{71528EB9-9A5A-4C1C-9FEF-5BE517B4A7B1}"/>
    <dgm:cxn modelId="{EF5F1AA7-273B-479F-AD38-40DB38BC5929}" type="presOf" srcId="{6478539B-FEEF-4489-81DE-9539122B5002}" destId="{F60CA5B5-8784-44DF-B2B5-C361AD23DE74}" srcOrd="0" destOrd="0" presId="urn:microsoft.com/office/officeart/2005/8/layout/vProcess5"/>
    <dgm:cxn modelId="{C7028315-E7FF-4EDB-9D3A-AE77B72F46E0}" srcId="{6478539B-FEEF-4489-81DE-9539122B5002}" destId="{761600E0-C037-401B-B2D5-CCB1A01E90E9}" srcOrd="1" destOrd="0" parTransId="{DBE3AAD6-004A-4918-B0DD-53C504BA36A7}" sibTransId="{DAB18F86-7347-4282-8951-F088AB1064B4}"/>
    <dgm:cxn modelId="{DBDA3DD1-8FA7-4B52-8BAE-87FCD199F1FF}" type="presOf" srcId="{1AF5B257-114B-4E3F-880A-F7F4505ABC54}" destId="{4C5B9C50-D9C1-478A-821D-5610012DB677}" srcOrd="1" destOrd="0" presId="urn:microsoft.com/office/officeart/2005/8/layout/vProcess5"/>
    <dgm:cxn modelId="{9EA6BFBD-428E-4235-A780-72426B127F9F}" type="presOf" srcId="{DAB18F86-7347-4282-8951-F088AB1064B4}" destId="{124A53B5-486A-4DCE-86C3-558A8C8AC012}" srcOrd="0" destOrd="0" presId="urn:microsoft.com/office/officeart/2005/8/layout/vProcess5"/>
    <dgm:cxn modelId="{0CD02ED4-F35F-4DDA-A6EC-817E41DD2D52}" type="presOf" srcId="{1AF5B257-114B-4E3F-880A-F7F4505ABC54}" destId="{2E9AA0E3-B987-45C0-AA02-C91C1809339B}" srcOrd="0" destOrd="0" presId="urn:microsoft.com/office/officeart/2005/8/layout/vProcess5"/>
    <dgm:cxn modelId="{318A0247-0796-4117-8E1A-8AFB9955479F}" type="presOf" srcId="{8C0872AD-C785-44CB-8F87-29107384CB45}" destId="{A88676C4-4F10-4881-B4AB-96B3157AEE17}" srcOrd="0" destOrd="0" presId="urn:microsoft.com/office/officeart/2005/8/layout/vProcess5"/>
    <dgm:cxn modelId="{8DE3A41B-FC00-463C-B47F-511B2104A721}" type="presOf" srcId="{761600E0-C037-401B-B2D5-CCB1A01E90E9}" destId="{F2251573-4122-440B-B63E-9D105EF3ADF8}" srcOrd="0" destOrd="0" presId="urn:microsoft.com/office/officeart/2005/8/layout/vProcess5"/>
    <dgm:cxn modelId="{3ACE254F-5221-43C7-A408-11412C02616B}" srcId="{6478539B-FEEF-4489-81DE-9539122B5002}" destId="{1AF5B257-114B-4E3F-880A-F7F4505ABC54}" srcOrd="0" destOrd="0" parTransId="{84827DAC-00E1-48BF-B3C0-01BEDA47666E}" sibTransId="{4EE10DBE-DB61-426B-A2A2-C909789EC235}"/>
    <dgm:cxn modelId="{BD5A8762-CBDC-4ED2-A80A-91BBDE9E5477}" type="presOf" srcId="{8C0872AD-C785-44CB-8F87-29107384CB45}" destId="{72CB2B2A-0DD2-4231-9C5A-A2E34BC1F538}" srcOrd="1" destOrd="0" presId="urn:microsoft.com/office/officeart/2005/8/layout/vProcess5"/>
    <dgm:cxn modelId="{6F247E2D-FAAC-4413-8C14-873001F8FB89}" type="presParOf" srcId="{F60CA5B5-8784-44DF-B2B5-C361AD23DE74}" destId="{69DF406E-83B9-4D92-BC04-8A124EC65391}" srcOrd="0" destOrd="0" presId="urn:microsoft.com/office/officeart/2005/8/layout/vProcess5"/>
    <dgm:cxn modelId="{157256AF-9468-4BBE-B763-901DDEB560BF}" type="presParOf" srcId="{F60CA5B5-8784-44DF-B2B5-C361AD23DE74}" destId="{2E9AA0E3-B987-45C0-AA02-C91C1809339B}" srcOrd="1" destOrd="0" presId="urn:microsoft.com/office/officeart/2005/8/layout/vProcess5"/>
    <dgm:cxn modelId="{5E7DA548-8A00-4CBE-A41B-A93649852E5A}" type="presParOf" srcId="{F60CA5B5-8784-44DF-B2B5-C361AD23DE74}" destId="{F2251573-4122-440B-B63E-9D105EF3ADF8}" srcOrd="2" destOrd="0" presId="urn:microsoft.com/office/officeart/2005/8/layout/vProcess5"/>
    <dgm:cxn modelId="{1CA2353A-3231-4BB8-9EA3-F7A0FD848720}" type="presParOf" srcId="{F60CA5B5-8784-44DF-B2B5-C361AD23DE74}" destId="{A88676C4-4F10-4881-B4AB-96B3157AEE17}" srcOrd="3" destOrd="0" presId="urn:microsoft.com/office/officeart/2005/8/layout/vProcess5"/>
    <dgm:cxn modelId="{E7C94F8A-A988-48A0-80EF-C82823C36928}" type="presParOf" srcId="{F60CA5B5-8784-44DF-B2B5-C361AD23DE74}" destId="{FD7CE0FD-456A-4801-A5B9-F2C2C194B8C1}" srcOrd="4" destOrd="0" presId="urn:microsoft.com/office/officeart/2005/8/layout/vProcess5"/>
    <dgm:cxn modelId="{6FD92F08-107A-44FA-860A-55194F64381F}" type="presParOf" srcId="{F60CA5B5-8784-44DF-B2B5-C361AD23DE74}" destId="{124A53B5-486A-4DCE-86C3-558A8C8AC012}" srcOrd="5" destOrd="0" presId="urn:microsoft.com/office/officeart/2005/8/layout/vProcess5"/>
    <dgm:cxn modelId="{C1421606-CAB2-4118-B7FB-381840F233A8}" type="presParOf" srcId="{F60CA5B5-8784-44DF-B2B5-C361AD23DE74}" destId="{4C5B9C50-D9C1-478A-821D-5610012DB677}" srcOrd="6" destOrd="0" presId="urn:microsoft.com/office/officeart/2005/8/layout/vProcess5"/>
    <dgm:cxn modelId="{D8D930E0-08E7-4EC6-A98B-EFBDF0726A47}" type="presParOf" srcId="{F60CA5B5-8784-44DF-B2B5-C361AD23DE74}" destId="{B1E38D8D-810A-47BC-803A-AEF2C77320F6}" srcOrd="7" destOrd="0" presId="urn:microsoft.com/office/officeart/2005/8/layout/vProcess5"/>
    <dgm:cxn modelId="{A602F40C-50A0-4361-83A2-2DC5EE5D0EE9}" type="presParOf" srcId="{F60CA5B5-8784-44DF-B2B5-C361AD23DE74}" destId="{72CB2B2A-0DD2-4231-9C5A-A2E34BC1F538}" srcOrd="8" destOrd="0" presId="urn:microsoft.com/office/officeart/2005/8/layout/vProcess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3F03E3-54D5-4709-94EF-93F8D8DE9195}" type="doc">
      <dgm:prSet loTypeId="urn:microsoft.com/office/officeart/2005/8/layout/cycle7" loCatId="cycle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67D4618F-7CF5-497B-8D2C-AE788A9B4DE1}">
      <dgm:prSet phldrT="[Текст]"/>
      <dgm:spPr/>
      <dgm:t>
        <a:bodyPr/>
        <a:lstStyle/>
        <a:p>
          <a:r>
            <a:rPr lang="ru-RU" dirty="0" smtClean="0"/>
            <a:t>А</a:t>
          </a:r>
          <a:endParaRPr lang="ru-RU" dirty="0"/>
        </a:p>
      </dgm:t>
    </dgm:pt>
    <dgm:pt modelId="{C344A34A-60DF-4EF4-9E88-52DEC3AC2A10}" type="parTrans" cxnId="{4D63D45C-A903-4636-AB33-36289DC0BD22}">
      <dgm:prSet/>
      <dgm:spPr/>
      <dgm:t>
        <a:bodyPr/>
        <a:lstStyle/>
        <a:p>
          <a:endParaRPr lang="ru-RU"/>
        </a:p>
      </dgm:t>
    </dgm:pt>
    <dgm:pt modelId="{913D6CD0-442F-4008-A61C-3626731405CB}" type="sibTrans" cxnId="{4D63D45C-A903-4636-AB33-36289DC0BD22}">
      <dgm:prSet/>
      <dgm:spPr/>
      <dgm:t>
        <a:bodyPr/>
        <a:lstStyle/>
        <a:p>
          <a:endParaRPr lang="ru-RU"/>
        </a:p>
      </dgm:t>
    </dgm:pt>
    <dgm:pt modelId="{1203E44A-C767-442F-92ED-CDA3B952B479}">
      <dgm:prSet phldrT="[Текст]"/>
      <dgm:spPr/>
      <dgm:t>
        <a:bodyPr/>
        <a:lstStyle/>
        <a:p>
          <a:r>
            <a:rPr lang="ru-RU" dirty="0" smtClean="0"/>
            <a:t>С</a:t>
          </a:r>
          <a:endParaRPr lang="ru-RU" dirty="0"/>
        </a:p>
      </dgm:t>
    </dgm:pt>
    <dgm:pt modelId="{A25B5111-ECFB-4489-ACCA-7D37C5CF9AD6}" type="parTrans" cxnId="{A7C6B959-98AB-46A1-B9E0-9718B4422642}">
      <dgm:prSet/>
      <dgm:spPr/>
      <dgm:t>
        <a:bodyPr/>
        <a:lstStyle/>
        <a:p>
          <a:endParaRPr lang="ru-RU"/>
        </a:p>
      </dgm:t>
    </dgm:pt>
    <dgm:pt modelId="{FEA4A4DD-1978-45D4-84F6-E43A61AFD910}" type="sibTrans" cxnId="{A7C6B959-98AB-46A1-B9E0-9718B4422642}">
      <dgm:prSet/>
      <dgm:spPr/>
      <dgm:t>
        <a:bodyPr/>
        <a:lstStyle/>
        <a:p>
          <a:endParaRPr lang="ru-RU"/>
        </a:p>
      </dgm:t>
    </dgm:pt>
    <dgm:pt modelId="{222B601E-A966-4A33-B710-55F6EC3B49B9}">
      <dgm:prSet phldrT="[Текст]"/>
      <dgm:spPr/>
      <dgm:t>
        <a:bodyPr/>
        <a:lstStyle/>
        <a:p>
          <a:r>
            <a:rPr lang="ru-RU" dirty="0" smtClean="0"/>
            <a:t>В</a:t>
          </a:r>
          <a:endParaRPr lang="ru-RU" dirty="0"/>
        </a:p>
      </dgm:t>
    </dgm:pt>
    <dgm:pt modelId="{8DDFB47F-E2DC-4074-A5D3-AABAF7F3A260}" type="parTrans" cxnId="{FB079162-D867-4D14-B647-5324A024A1A6}">
      <dgm:prSet/>
      <dgm:spPr/>
      <dgm:t>
        <a:bodyPr/>
        <a:lstStyle/>
        <a:p>
          <a:endParaRPr lang="ru-RU"/>
        </a:p>
      </dgm:t>
    </dgm:pt>
    <dgm:pt modelId="{70B5A1F0-417E-42C6-8A83-EFED9F98A97F}" type="sibTrans" cxnId="{FB079162-D867-4D14-B647-5324A024A1A6}">
      <dgm:prSet/>
      <dgm:spPr/>
      <dgm:t>
        <a:bodyPr/>
        <a:lstStyle/>
        <a:p>
          <a:endParaRPr lang="ru-RU"/>
        </a:p>
      </dgm:t>
    </dgm:pt>
    <dgm:pt modelId="{C84C8166-9211-4532-ABD8-18317C466B96}" type="pres">
      <dgm:prSet presAssocID="{453F03E3-54D5-4709-94EF-93F8D8DE91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A54D03-4947-48B8-ADF4-DC5D60BBCCC2}" type="pres">
      <dgm:prSet presAssocID="{67D4618F-7CF5-497B-8D2C-AE788A9B4DE1}" presName="node" presStyleLbl="node1" presStyleIdx="0" presStyleCnt="3" custRadScaleRad="71131" custRadScaleInc="-83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6FF86959-F959-4D0B-834A-AAD47168BC28}" type="pres">
      <dgm:prSet presAssocID="{913D6CD0-442F-4008-A61C-3626731405C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78535C7-8DB0-4D6E-9B90-BF943A151875}" type="pres">
      <dgm:prSet presAssocID="{913D6CD0-442F-4008-A61C-3626731405C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C8C05C2-7369-4150-B8BF-F83304567718}" type="pres">
      <dgm:prSet presAssocID="{1203E44A-C767-442F-92ED-CDA3B952B479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160D304-0D2F-4AEE-BA42-A3F189F46C7B}" type="pres">
      <dgm:prSet presAssocID="{FEA4A4DD-1978-45D4-84F6-E43A61AFD91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075E245-00E4-48F7-B790-B9D2CAD108B7}" type="pres">
      <dgm:prSet presAssocID="{FEA4A4DD-1978-45D4-84F6-E43A61AFD91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DF126A7-3572-4179-BA57-9D81C8A9CF9D}" type="pres">
      <dgm:prSet presAssocID="{222B601E-A966-4A33-B710-55F6EC3B49B9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B3708B77-36C0-402B-AA57-00D71AF92D2A}" type="pres">
      <dgm:prSet presAssocID="{70B5A1F0-417E-42C6-8A83-EFED9F98A97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30D3A58-5D7A-4BDD-9E35-7542709C2124}" type="pres">
      <dgm:prSet presAssocID="{70B5A1F0-417E-42C6-8A83-EFED9F98A97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D2D29D16-B438-42A5-B74F-2C495E7FBD91}" type="presOf" srcId="{453F03E3-54D5-4709-94EF-93F8D8DE9195}" destId="{C84C8166-9211-4532-ABD8-18317C466B96}" srcOrd="0" destOrd="0" presId="urn:microsoft.com/office/officeart/2005/8/layout/cycle7"/>
    <dgm:cxn modelId="{080549BF-3D8E-467D-A891-FD568FF573AB}" type="presOf" srcId="{FEA4A4DD-1978-45D4-84F6-E43A61AFD910}" destId="{1160D304-0D2F-4AEE-BA42-A3F189F46C7B}" srcOrd="0" destOrd="0" presId="urn:microsoft.com/office/officeart/2005/8/layout/cycle7"/>
    <dgm:cxn modelId="{32066A1E-878F-4E34-903F-F87A3D06E9E8}" type="presOf" srcId="{913D6CD0-442F-4008-A61C-3626731405CB}" destId="{378535C7-8DB0-4D6E-9B90-BF943A151875}" srcOrd="1" destOrd="0" presId="urn:microsoft.com/office/officeart/2005/8/layout/cycle7"/>
    <dgm:cxn modelId="{249C92D1-6A6A-4B1E-A534-B74E513DB902}" type="presOf" srcId="{70B5A1F0-417E-42C6-8A83-EFED9F98A97F}" destId="{D30D3A58-5D7A-4BDD-9E35-7542709C2124}" srcOrd="1" destOrd="0" presId="urn:microsoft.com/office/officeart/2005/8/layout/cycle7"/>
    <dgm:cxn modelId="{FDEBBA4A-A909-4EE9-9D5B-BCE5DDDB7AE9}" type="presOf" srcId="{913D6CD0-442F-4008-A61C-3626731405CB}" destId="{6FF86959-F959-4D0B-834A-AAD47168BC28}" srcOrd="0" destOrd="0" presId="urn:microsoft.com/office/officeart/2005/8/layout/cycle7"/>
    <dgm:cxn modelId="{8FAFD045-8D6F-4371-8CF5-F30D5078F381}" type="presOf" srcId="{70B5A1F0-417E-42C6-8A83-EFED9F98A97F}" destId="{B3708B77-36C0-402B-AA57-00D71AF92D2A}" srcOrd="0" destOrd="0" presId="urn:microsoft.com/office/officeart/2005/8/layout/cycle7"/>
    <dgm:cxn modelId="{A7C6B959-98AB-46A1-B9E0-9718B4422642}" srcId="{453F03E3-54D5-4709-94EF-93F8D8DE9195}" destId="{1203E44A-C767-442F-92ED-CDA3B952B479}" srcOrd="1" destOrd="0" parTransId="{A25B5111-ECFB-4489-ACCA-7D37C5CF9AD6}" sibTransId="{FEA4A4DD-1978-45D4-84F6-E43A61AFD910}"/>
    <dgm:cxn modelId="{A59F93AC-588E-453B-ABF0-F64B8CF73AA1}" type="presOf" srcId="{FEA4A4DD-1978-45D4-84F6-E43A61AFD910}" destId="{F075E245-00E4-48F7-B790-B9D2CAD108B7}" srcOrd="1" destOrd="0" presId="urn:microsoft.com/office/officeart/2005/8/layout/cycle7"/>
    <dgm:cxn modelId="{FB079162-D867-4D14-B647-5324A024A1A6}" srcId="{453F03E3-54D5-4709-94EF-93F8D8DE9195}" destId="{222B601E-A966-4A33-B710-55F6EC3B49B9}" srcOrd="2" destOrd="0" parTransId="{8DDFB47F-E2DC-4074-A5D3-AABAF7F3A260}" sibTransId="{70B5A1F0-417E-42C6-8A83-EFED9F98A97F}"/>
    <dgm:cxn modelId="{BFE3BFB2-F905-4AE7-A32C-84C9B034367C}" type="presOf" srcId="{1203E44A-C767-442F-92ED-CDA3B952B479}" destId="{8C8C05C2-7369-4150-B8BF-F83304567718}" srcOrd="0" destOrd="0" presId="urn:microsoft.com/office/officeart/2005/8/layout/cycle7"/>
    <dgm:cxn modelId="{4D63D45C-A903-4636-AB33-36289DC0BD22}" srcId="{453F03E3-54D5-4709-94EF-93F8D8DE9195}" destId="{67D4618F-7CF5-497B-8D2C-AE788A9B4DE1}" srcOrd="0" destOrd="0" parTransId="{C344A34A-60DF-4EF4-9E88-52DEC3AC2A10}" sibTransId="{913D6CD0-442F-4008-A61C-3626731405CB}"/>
    <dgm:cxn modelId="{AA989CAD-C049-4624-9A3A-46A1737B794B}" type="presOf" srcId="{67D4618F-7CF5-497B-8D2C-AE788A9B4DE1}" destId="{3EA54D03-4947-48B8-ADF4-DC5D60BBCCC2}" srcOrd="0" destOrd="0" presId="urn:microsoft.com/office/officeart/2005/8/layout/cycle7"/>
    <dgm:cxn modelId="{DF6B0274-F592-469F-BFD2-12C2963B0AF5}" type="presOf" srcId="{222B601E-A966-4A33-B710-55F6EC3B49B9}" destId="{FDF126A7-3572-4179-BA57-9D81C8A9CF9D}" srcOrd="0" destOrd="0" presId="urn:microsoft.com/office/officeart/2005/8/layout/cycle7"/>
    <dgm:cxn modelId="{DAFA3748-5D09-4640-8453-2BBD1EEC03F0}" type="presParOf" srcId="{C84C8166-9211-4532-ABD8-18317C466B96}" destId="{3EA54D03-4947-48B8-ADF4-DC5D60BBCCC2}" srcOrd="0" destOrd="0" presId="urn:microsoft.com/office/officeart/2005/8/layout/cycle7"/>
    <dgm:cxn modelId="{C72BD542-025C-47B5-A2F9-C880C37322E4}" type="presParOf" srcId="{C84C8166-9211-4532-ABD8-18317C466B96}" destId="{6FF86959-F959-4D0B-834A-AAD47168BC28}" srcOrd="1" destOrd="0" presId="urn:microsoft.com/office/officeart/2005/8/layout/cycle7"/>
    <dgm:cxn modelId="{44C7D7F9-D931-47A5-B9B2-A414AE46DD2E}" type="presParOf" srcId="{6FF86959-F959-4D0B-834A-AAD47168BC28}" destId="{378535C7-8DB0-4D6E-9B90-BF943A151875}" srcOrd="0" destOrd="0" presId="urn:microsoft.com/office/officeart/2005/8/layout/cycle7"/>
    <dgm:cxn modelId="{F5811D27-B832-432B-9561-17BFF3219FB0}" type="presParOf" srcId="{C84C8166-9211-4532-ABD8-18317C466B96}" destId="{8C8C05C2-7369-4150-B8BF-F83304567718}" srcOrd="2" destOrd="0" presId="urn:microsoft.com/office/officeart/2005/8/layout/cycle7"/>
    <dgm:cxn modelId="{C19A6235-EF15-4186-A09A-D484ADD0F96D}" type="presParOf" srcId="{C84C8166-9211-4532-ABD8-18317C466B96}" destId="{1160D304-0D2F-4AEE-BA42-A3F189F46C7B}" srcOrd="3" destOrd="0" presId="urn:microsoft.com/office/officeart/2005/8/layout/cycle7"/>
    <dgm:cxn modelId="{03E37E21-9A98-4C75-AE0C-4CFEA93AA8E6}" type="presParOf" srcId="{1160D304-0D2F-4AEE-BA42-A3F189F46C7B}" destId="{F075E245-00E4-48F7-B790-B9D2CAD108B7}" srcOrd="0" destOrd="0" presId="urn:microsoft.com/office/officeart/2005/8/layout/cycle7"/>
    <dgm:cxn modelId="{871D5BB2-B6D7-4B43-A588-DD3BB79A49A1}" type="presParOf" srcId="{C84C8166-9211-4532-ABD8-18317C466B96}" destId="{FDF126A7-3572-4179-BA57-9D81C8A9CF9D}" srcOrd="4" destOrd="0" presId="urn:microsoft.com/office/officeart/2005/8/layout/cycle7"/>
    <dgm:cxn modelId="{4923CB0B-90BC-4EFB-A58B-28134B31FF86}" type="presParOf" srcId="{C84C8166-9211-4532-ABD8-18317C466B96}" destId="{B3708B77-36C0-402B-AA57-00D71AF92D2A}" srcOrd="5" destOrd="0" presId="urn:microsoft.com/office/officeart/2005/8/layout/cycle7"/>
    <dgm:cxn modelId="{11A85EE9-D4AD-4B1C-8530-5D80034FF87C}" type="presParOf" srcId="{B3708B77-36C0-402B-AA57-00D71AF92D2A}" destId="{D30D3A58-5D7A-4BDD-9E35-7542709C2124}" srcOrd="0" destOrd="0" presId="urn:microsoft.com/office/officeart/2005/8/layout/cycle7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3F03E3-54D5-4709-94EF-93F8D8DE9195}" type="doc">
      <dgm:prSet loTypeId="urn:microsoft.com/office/officeart/2005/8/layout/cycle7" loCatId="cycle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67D4618F-7CF5-497B-8D2C-AE788A9B4DE1}">
      <dgm:prSet phldrT="[Текст]"/>
      <dgm:spPr/>
      <dgm:t>
        <a:bodyPr/>
        <a:lstStyle/>
        <a:p>
          <a:r>
            <a:rPr lang="ru-RU" dirty="0" smtClean="0"/>
            <a:t>А</a:t>
          </a:r>
          <a:endParaRPr lang="ru-RU" dirty="0"/>
        </a:p>
      </dgm:t>
    </dgm:pt>
    <dgm:pt modelId="{C344A34A-60DF-4EF4-9E88-52DEC3AC2A10}" type="parTrans" cxnId="{4D63D45C-A903-4636-AB33-36289DC0BD22}">
      <dgm:prSet/>
      <dgm:spPr/>
      <dgm:t>
        <a:bodyPr/>
        <a:lstStyle/>
        <a:p>
          <a:endParaRPr lang="ru-RU"/>
        </a:p>
      </dgm:t>
    </dgm:pt>
    <dgm:pt modelId="{913D6CD0-442F-4008-A61C-3626731405CB}" type="sibTrans" cxnId="{4D63D45C-A903-4636-AB33-36289DC0BD22}">
      <dgm:prSet/>
      <dgm:spPr/>
      <dgm:t>
        <a:bodyPr/>
        <a:lstStyle/>
        <a:p>
          <a:endParaRPr lang="ru-RU"/>
        </a:p>
      </dgm:t>
    </dgm:pt>
    <dgm:pt modelId="{1203E44A-C767-442F-92ED-CDA3B952B479}">
      <dgm:prSet phldrT="[Текст]"/>
      <dgm:spPr/>
      <dgm:t>
        <a:bodyPr/>
        <a:lstStyle/>
        <a:p>
          <a:r>
            <a:rPr lang="ru-RU" dirty="0" smtClean="0"/>
            <a:t>С</a:t>
          </a:r>
          <a:endParaRPr lang="ru-RU" dirty="0"/>
        </a:p>
      </dgm:t>
    </dgm:pt>
    <dgm:pt modelId="{A25B5111-ECFB-4489-ACCA-7D37C5CF9AD6}" type="parTrans" cxnId="{A7C6B959-98AB-46A1-B9E0-9718B4422642}">
      <dgm:prSet/>
      <dgm:spPr/>
      <dgm:t>
        <a:bodyPr/>
        <a:lstStyle/>
        <a:p>
          <a:endParaRPr lang="ru-RU"/>
        </a:p>
      </dgm:t>
    </dgm:pt>
    <dgm:pt modelId="{FEA4A4DD-1978-45D4-84F6-E43A61AFD910}" type="sibTrans" cxnId="{A7C6B959-98AB-46A1-B9E0-9718B4422642}">
      <dgm:prSet/>
      <dgm:spPr/>
      <dgm:t>
        <a:bodyPr/>
        <a:lstStyle/>
        <a:p>
          <a:endParaRPr lang="ru-RU"/>
        </a:p>
      </dgm:t>
    </dgm:pt>
    <dgm:pt modelId="{222B601E-A966-4A33-B710-55F6EC3B49B9}">
      <dgm:prSet phldrT="[Текст]"/>
      <dgm:spPr/>
      <dgm:t>
        <a:bodyPr/>
        <a:lstStyle/>
        <a:p>
          <a:r>
            <a:rPr lang="ru-RU" dirty="0" smtClean="0"/>
            <a:t>В</a:t>
          </a:r>
          <a:endParaRPr lang="ru-RU" dirty="0"/>
        </a:p>
      </dgm:t>
    </dgm:pt>
    <dgm:pt modelId="{8DDFB47F-E2DC-4074-A5D3-AABAF7F3A260}" type="parTrans" cxnId="{FB079162-D867-4D14-B647-5324A024A1A6}">
      <dgm:prSet/>
      <dgm:spPr/>
      <dgm:t>
        <a:bodyPr/>
        <a:lstStyle/>
        <a:p>
          <a:endParaRPr lang="ru-RU"/>
        </a:p>
      </dgm:t>
    </dgm:pt>
    <dgm:pt modelId="{70B5A1F0-417E-42C6-8A83-EFED9F98A97F}" type="sibTrans" cxnId="{FB079162-D867-4D14-B647-5324A024A1A6}">
      <dgm:prSet/>
      <dgm:spPr/>
      <dgm:t>
        <a:bodyPr/>
        <a:lstStyle/>
        <a:p>
          <a:endParaRPr lang="ru-RU"/>
        </a:p>
      </dgm:t>
    </dgm:pt>
    <dgm:pt modelId="{C84C8166-9211-4532-ABD8-18317C466B96}" type="pres">
      <dgm:prSet presAssocID="{453F03E3-54D5-4709-94EF-93F8D8DE91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A54D03-4947-48B8-ADF4-DC5D60BBCCC2}" type="pres">
      <dgm:prSet presAssocID="{67D4618F-7CF5-497B-8D2C-AE788A9B4DE1}" presName="node" presStyleLbl="node1" presStyleIdx="0" presStyleCnt="3" custRadScaleRad="71127" custRadScaleInc="179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6FF86959-F959-4D0B-834A-AAD47168BC28}" type="pres">
      <dgm:prSet presAssocID="{913D6CD0-442F-4008-A61C-3626731405C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78535C7-8DB0-4D6E-9B90-BF943A151875}" type="pres">
      <dgm:prSet presAssocID="{913D6CD0-442F-4008-A61C-3626731405C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C8C05C2-7369-4150-B8BF-F83304567718}" type="pres">
      <dgm:prSet presAssocID="{1203E44A-C767-442F-92ED-CDA3B952B479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160D304-0D2F-4AEE-BA42-A3F189F46C7B}" type="pres">
      <dgm:prSet presAssocID="{FEA4A4DD-1978-45D4-84F6-E43A61AFD910}" presName="sibTrans" presStyleLbl="sibTrans2D1" presStyleIdx="1" presStyleCnt="3" custFlipHor="1" custScaleX="11299" custScaleY="33625" custLinFactX="-100000" custLinFactY="500000" custLinFactNeighborX="-140093" custLinFactNeighborY="550781"/>
      <dgm:spPr/>
      <dgm:t>
        <a:bodyPr/>
        <a:lstStyle/>
        <a:p>
          <a:endParaRPr lang="ru-RU"/>
        </a:p>
      </dgm:t>
    </dgm:pt>
    <dgm:pt modelId="{F075E245-00E4-48F7-B790-B9D2CAD108B7}" type="pres">
      <dgm:prSet presAssocID="{FEA4A4DD-1978-45D4-84F6-E43A61AFD91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DF126A7-3572-4179-BA57-9D81C8A9CF9D}" type="pres">
      <dgm:prSet presAssocID="{222B601E-A966-4A33-B710-55F6EC3B49B9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B3708B77-36C0-402B-AA57-00D71AF92D2A}" type="pres">
      <dgm:prSet presAssocID="{70B5A1F0-417E-42C6-8A83-EFED9F98A97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30D3A58-5D7A-4BDD-9E35-7542709C2124}" type="pres">
      <dgm:prSet presAssocID="{70B5A1F0-417E-42C6-8A83-EFED9F98A97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00EBDC7-CAB1-4BB1-BDD7-DF5E8F5CF7F5}" type="presOf" srcId="{70B5A1F0-417E-42C6-8A83-EFED9F98A97F}" destId="{D30D3A58-5D7A-4BDD-9E35-7542709C2124}" srcOrd="1" destOrd="0" presId="urn:microsoft.com/office/officeart/2005/8/layout/cycle7"/>
    <dgm:cxn modelId="{C96C8581-5AE0-413E-B8E2-3F7E94AA4CEA}" type="presOf" srcId="{913D6CD0-442F-4008-A61C-3626731405CB}" destId="{378535C7-8DB0-4D6E-9B90-BF943A151875}" srcOrd="1" destOrd="0" presId="urn:microsoft.com/office/officeart/2005/8/layout/cycle7"/>
    <dgm:cxn modelId="{8D8408CF-0141-4C07-A4B1-30314F5C16B5}" type="presOf" srcId="{913D6CD0-442F-4008-A61C-3626731405CB}" destId="{6FF86959-F959-4D0B-834A-AAD47168BC28}" srcOrd="0" destOrd="0" presId="urn:microsoft.com/office/officeart/2005/8/layout/cycle7"/>
    <dgm:cxn modelId="{4573755D-4747-4E4E-A771-D2C8EBD513BB}" type="presOf" srcId="{222B601E-A966-4A33-B710-55F6EC3B49B9}" destId="{FDF126A7-3572-4179-BA57-9D81C8A9CF9D}" srcOrd="0" destOrd="0" presId="urn:microsoft.com/office/officeart/2005/8/layout/cycle7"/>
    <dgm:cxn modelId="{EEA1F9F1-D85A-4333-8515-33DAF00B3629}" type="presOf" srcId="{1203E44A-C767-442F-92ED-CDA3B952B479}" destId="{8C8C05C2-7369-4150-B8BF-F83304567718}" srcOrd="0" destOrd="0" presId="urn:microsoft.com/office/officeart/2005/8/layout/cycle7"/>
    <dgm:cxn modelId="{3F699D89-D06B-4C9B-84BB-E8553AAED105}" type="presOf" srcId="{FEA4A4DD-1978-45D4-84F6-E43A61AFD910}" destId="{F075E245-00E4-48F7-B790-B9D2CAD108B7}" srcOrd="1" destOrd="0" presId="urn:microsoft.com/office/officeart/2005/8/layout/cycle7"/>
    <dgm:cxn modelId="{A7C6B959-98AB-46A1-B9E0-9718B4422642}" srcId="{453F03E3-54D5-4709-94EF-93F8D8DE9195}" destId="{1203E44A-C767-442F-92ED-CDA3B952B479}" srcOrd="1" destOrd="0" parTransId="{A25B5111-ECFB-4489-ACCA-7D37C5CF9AD6}" sibTransId="{FEA4A4DD-1978-45D4-84F6-E43A61AFD910}"/>
    <dgm:cxn modelId="{FB079162-D867-4D14-B647-5324A024A1A6}" srcId="{453F03E3-54D5-4709-94EF-93F8D8DE9195}" destId="{222B601E-A966-4A33-B710-55F6EC3B49B9}" srcOrd="2" destOrd="0" parTransId="{8DDFB47F-E2DC-4074-A5D3-AABAF7F3A260}" sibTransId="{70B5A1F0-417E-42C6-8A83-EFED9F98A97F}"/>
    <dgm:cxn modelId="{52FC80E6-35CA-4BBD-9942-3FCB423E63AF}" type="presOf" srcId="{FEA4A4DD-1978-45D4-84F6-E43A61AFD910}" destId="{1160D304-0D2F-4AEE-BA42-A3F189F46C7B}" srcOrd="0" destOrd="0" presId="urn:microsoft.com/office/officeart/2005/8/layout/cycle7"/>
    <dgm:cxn modelId="{2D6F5CA9-FCCB-4957-A2AB-249A1F138EEB}" type="presOf" srcId="{70B5A1F0-417E-42C6-8A83-EFED9F98A97F}" destId="{B3708B77-36C0-402B-AA57-00D71AF92D2A}" srcOrd="0" destOrd="0" presId="urn:microsoft.com/office/officeart/2005/8/layout/cycle7"/>
    <dgm:cxn modelId="{4D63D45C-A903-4636-AB33-36289DC0BD22}" srcId="{453F03E3-54D5-4709-94EF-93F8D8DE9195}" destId="{67D4618F-7CF5-497B-8D2C-AE788A9B4DE1}" srcOrd="0" destOrd="0" parTransId="{C344A34A-60DF-4EF4-9E88-52DEC3AC2A10}" sibTransId="{913D6CD0-442F-4008-A61C-3626731405CB}"/>
    <dgm:cxn modelId="{2D97DC05-F914-43E3-B959-A67A499EFED9}" type="presOf" srcId="{67D4618F-7CF5-497B-8D2C-AE788A9B4DE1}" destId="{3EA54D03-4947-48B8-ADF4-DC5D60BBCCC2}" srcOrd="0" destOrd="0" presId="urn:microsoft.com/office/officeart/2005/8/layout/cycle7"/>
    <dgm:cxn modelId="{0F4AD499-FC01-4CEE-9095-FAF027998747}" type="presOf" srcId="{453F03E3-54D5-4709-94EF-93F8D8DE9195}" destId="{C84C8166-9211-4532-ABD8-18317C466B96}" srcOrd="0" destOrd="0" presId="urn:microsoft.com/office/officeart/2005/8/layout/cycle7"/>
    <dgm:cxn modelId="{071230CE-75E2-418A-83A1-405EA81955CE}" type="presParOf" srcId="{C84C8166-9211-4532-ABD8-18317C466B96}" destId="{3EA54D03-4947-48B8-ADF4-DC5D60BBCCC2}" srcOrd="0" destOrd="0" presId="urn:microsoft.com/office/officeart/2005/8/layout/cycle7"/>
    <dgm:cxn modelId="{B78BD614-B249-4A65-A083-5F0FA518B988}" type="presParOf" srcId="{C84C8166-9211-4532-ABD8-18317C466B96}" destId="{6FF86959-F959-4D0B-834A-AAD47168BC28}" srcOrd="1" destOrd="0" presId="urn:microsoft.com/office/officeart/2005/8/layout/cycle7"/>
    <dgm:cxn modelId="{C6A1550F-9058-4D01-9E99-0676377AD0C6}" type="presParOf" srcId="{6FF86959-F959-4D0B-834A-AAD47168BC28}" destId="{378535C7-8DB0-4D6E-9B90-BF943A151875}" srcOrd="0" destOrd="0" presId="urn:microsoft.com/office/officeart/2005/8/layout/cycle7"/>
    <dgm:cxn modelId="{F83B0A98-1F71-4F8F-A9A4-3CCD45345611}" type="presParOf" srcId="{C84C8166-9211-4532-ABD8-18317C466B96}" destId="{8C8C05C2-7369-4150-B8BF-F83304567718}" srcOrd="2" destOrd="0" presId="urn:microsoft.com/office/officeart/2005/8/layout/cycle7"/>
    <dgm:cxn modelId="{297C4F37-7F42-48D0-9ED3-2360CBE2E594}" type="presParOf" srcId="{C84C8166-9211-4532-ABD8-18317C466B96}" destId="{1160D304-0D2F-4AEE-BA42-A3F189F46C7B}" srcOrd="3" destOrd="0" presId="urn:microsoft.com/office/officeart/2005/8/layout/cycle7"/>
    <dgm:cxn modelId="{A92F5ACC-0CBE-4DDB-8208-0058851CA58B}" type="presParOf" srcId="{1160D304-0D2F-4AEE-BA42-A3F189F46C7B}" destId="{F075E245-00E4-48F7-B790-B9D2CAD108B7}" srcOrd="0" destOrd="0" presId="urn:microsoft.com/office/officeart/2005/8/layout/cycle7"/>
    <dgm:cxn modelId="{920248D0-6BF2-47C1-8F4E-AA2E342642F1}" type="presParOf" srcId="{C84C8166-9211-4532-ABD8-18317C466B96}" destId="{FDF126A7-3572-4179-BA57-9D81C8A9CF9D}" srcOrd="4" destOrd="0" presId="urn:microsoft.com/office/officeart/2005/8/layout/cycle7"/>
    <dgm:cxn modelId="{787C8461-DD11-473C-B6AA-422912C327F8}" type="presParOf" srcId="{C84C8166-9211-4532-ABD8-18317C466B96}" destId="{B3708B77-36C0-402B-AA57-00D71AF92D2A}" srcOrd="5" destOrd="0" presId="urn:microsoft.com/office/officeart/2005/8/layout/cycle7"/>
    <dgm:cxn modelId="{12F6FB92-3230-46CC-A3C0-67F895867D6F}" type="presParOf" srcId="{B3708B77-36C0-402B-AA57-00D71AF92D2A}" destId="{D30D3A58-5D7A-4BDD-9E35-7542709C2124}" srcOrd="0" destOrd="0" presId="urn:microsoft.com/office/officeart/2005/8/layout/cycle7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719FC0-DFA8-4364-8082-2407CD8ED43B}" type="doc">
      <dgm:prSet loTypeId="urn:microsoft.com/office/officeart/2005/8/layout/default" loCatId="list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08A8BB57-A1E9-4D2A-AAB7-E8A44436CFCD}">
      <dgm:prSet phldrT="[Текст]" custT="1"/>
      <dgm:spPr/>
      <dgm:t>
        <a:bodyPr/>
        <a:lstStyle/>
        <a:p>
          <a:pPr algn="l"/>
          <a:r>
            <a:rPr lang="ru-RU" sz="1400" b="1" dirty="0" smtClean="0"/>
            <a:t>Основные  преимущества предлагаемого определения:</a:t>
          </a:r>
          <a:endParaRPr lang="ru-RU" sz="1400" dirty="0" smtClean="0"/>
        </a:p>
        <a:p>
          <a:pPr algn="l"/>
          <a:r>
            <a:rPr lang="ru-RU" sz="1600" dirty="0" smtClean="0"/>
            <a:t>1) интуитивно ясное понятие «пара товаров» позволяет отразить главную особенность понятия «взаимозаменяемые товары» как характеристики отношений между сопоставляемыми товарами, а не свойства того или иного из этих товаров; 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/>
            <a:t>2) взаимозаменяемость товаров устанавливается  на основе информации , полученной  реальных покупателей; 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/>
            <a:t>3) не фиксируется перечень факторов, которые должен учитывать реальный покупатель при определении взаимозаменяемости товаров;</a:t>
          </a:r>
        </a:p>
        <a:p>
          <a:pPr algn="l"/>
          <a:endParaRPr lang="ru-RU" sz="1400" dirty="0" smtClean="0"/>
        </a:p>
        <a:p>
          <a:pPr algn="l"/>
          <a:r>
            <a:rPr lang="ru-RU" sz="1600" dirty="0" smtClean="0"/>
            <a:t>4) включение временного фактора снижает риски получения устаревших (не актуальных для исследуемого периода) сведений о взаимозаменяемости товаров.</a:t>
          </a:r>
        </a:p>
        <a:p>
          <a:pPr algn="l"/>
          <a:endParaRPr lang="ru-RU" sz="1600" dirty="0" smtClean="0"/>
        </a:p>
      </dgm:t>
    </dgm:pt>
    <dgm:pt modelId="{29849BF4-5549-43AB-A26C-FA58BD71B356}" type="parTrans" cxnId="{1D25CA12-6C44-4E12-A03A-E9AA6A64B974}">
      <dgm:prSet/>
      <dgm:spPr/>
      <dgm:t>
        <a:bodyPr/>
        <a:lstStyle/>
        <a:p>
          <a:endParaRPr lang="ru-RU"/>
        </a:p>
      </dgm:t>
    </dgm:pt>
    <dgm:pt modelId="{349C44BC-AE96-4695-9F62-FC7B4696FB49}" type="sibTrans" cxnId="{1D25CA12-6C44-4E12-A03A-E9AA6A64B974}">
      <dgm:prSet/>
      <dgm:spPr/>
      <dgm:t>
        <a:bodyPr/>
        <a:lstStyle/>
        <a:p>
          <a:endParaRPr lang="ru-RU"/>
        </a:p>
      </dgm:t>
    </dgm:pt>
    <dgm:pt modelId="{D84C6D5F-6ABE-4AFA-A127-7D5B628026BE}" type="pres">
      <dgm:prSet presAssocID="{AC719FC0-DFA8-4364-8082-2407CD8ED4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1388ED-255A-4B7B-819B-2E577C1FDDF7}" type="pres">
      <dgm:prSet presAssocID="{08A8BB57-A1E9-4D2A-AAB7-E8A44436CFCD}" presName="node" presStyleLbl="node1" presStyleIdx="0" presStyleCnt="1" custScaleX="100000" custScaleY="66659" custLinFactNeighborX="-5079" custLinFactNeighborY="36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2A3327-9D17-43B0-B976-9F0AF6A1AAE1}" type="presOf" srcId="{08A8BB57-A1E9-4D2A-AAB7-E8A44436CFCD}" destId="{341388ED-255A-4B7B-819B-2E577C1FDDF7}" srcOrd="0" destOrd="0" presId="urn:microsoft.com/office/officeart/2005/8/layout/default"/>
    <dgm:cxn modelId="{1D25CA12-6C44-4E12-A03A-E9AA6A64B974}" srcId="{AC719FC0-DFA8-4364-8082-2407CD8ED43B}" destId="{08A8BB57-A1E9-4D2A-AAB7-E8A44436CFCD}" srcOrd="0" destOrd="0" parTransId="{29849BF4-5549-43AB-A26C-FA58BD71B356}" sibTransId="{349C44BC-AE96-4695-9F62-FC7B4696FB49}"/>
    <dgm:cxn modelId="{1E9B66D1-E69D-483C-B61F-3F6B6AA8D4B4}" type="presOf" srcId="{AC719FC0-DFA8-4364-8082-2407CD8ED43B}" destId="{D84C6D5F-6ABE-4AFA-A127-7D5B628026BE}" srcOrd="0" destOrd="0" presId="urn:microsoft.com/office/officeart/2005/8/layout/default"/>
    <dgm:cxn modelId="{9CBCA418-59D7-48B9-95F7-0EE8CEEF4D0A}" type="presParOf" srcId="{D84C6D5F-6ABE-4AFA-A127-7D5B628026BE}" destId="{341388ED-255A-4B7B-819B-2E577C1FDDF7}" srcOrd="0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A1CC64-F84F-4D98-A2B1-3D2E33EA62AF}" type="doc">
      <dgm:prSet loTypeId="urn:microsoft.com/office/officeart/2005/8/layout/process5" loCatId="process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591486A3-89D2-4632-8AF4-596540115006}">
      <dgm:prSet phldrT="[Текст]" custT="1"/>
      <dgm:spPr/>
      <dgm:t>
        <a:bodyPr/>
        <a:lstStyle/>
        <a:p>
          <a:pPr algn="l"/>
          <a:r>
            <a:rPr lang="ru-RU" sz="1000" b="1" u="sng" dirty="0" smtClean="0"/>
            <a:t>Алгоритмическое (операционное) определение</a:t>
          </a:r>
          <a:r>
            <a:rPr lang="ru-RU" sz="1000" dirty="0" smtClean="0"/>
            <a:t>  (Порядок проведения анализа состояния конкуренции на товарном рынке. Приложение к приказу ФАС России от 28.04.2010 №</a:t>
          </a:r>
          <a:r>
            <a:rPr lang="ru-RU" sz="1000" b="1" dirty="0" smtClean="0"/>
            <a:t> </a:t>
          </a:r>
          <a:r>
            <a:rPr lang="ru-RU" sz="1000" dirty="0" smtClean="0"/>
            <a:t>220):</a:t>
          </a:r>
        </a:p>
        <a:p>
          <a:pPr algn="l"/>
          <a:r>
            <a:rPr lang="ru-RU" sz="1000" i="1" dirty="0" smtClean="0"/>
            <a:t>«3.1. Процедура выявления товара, не имеющего заменителя, или взаимозаменяемых товаров (работ, услуг), обращающихся на одном и том же товарном рынке (далее - определение продуктовых границ товарного рынка), включает: предварительное определение товара; выявление свойств товара, определяющих выбор покупателя, и товаров, потенциально являющихся взаимозаменяемыми для данного товара; определение взаимозаменяемых товаров».</a:t>
          </a:r>
          <a:endParaRPr lang="ru-RU" sz="1000" dirty="0"/>
        </a:p>
      </dgm:t>
    </dgm:pt>
    <dgm:pt modelId="{025A9D68-2F52-49F7-83F6-50548ABBE107}" type="parTrans" cxnId="{49548779-1259-4F96-8940-AEC96A4E6FE0}">
      <dgm:prSet/>
      <dgm:spPr/>
      <dgm:t>
        <a:bodyPr/>
        <a:lstStyle/>
        <a:p>
          <a:endParaRPr lang="ru-RU"/>
        </a:p>
      </dgm:t>
    </dgm:pt>
    <dgm:pt modelId="{652E51A5-532E-4A83-A33B-50D2BEE8C4AC}" type="sibTrans" cxnId="{49548779-1259-4F96-8940-AEC96A4E6FE0}">
      <dgm:prSet/>
      <dgm:spPr/>
      <dgm:t>
        <a:bodyPr/>
        <a:lstStyle/>
        <a:p>
          <a:endParaRPr lang="ru-RU"/>
        </a:p>
      </dgm:t>
    </dgm:pt>
    <dgm:pt modelId="{0A1A7D30-9172-4FA3-8BB1-40859DE2676A}">
      <dgm:prSet phldrT="[Текст]" custT="1"/>
      <dgm:spPr/>
      <dgm:t>
        <a:bodyPr/>
        <a:lstStyle/>
        <a:p>
          <a:r>
            <a:rPr lang="ru-RU" sz="1200" b="1" dirty="0" smtClean="0"/>
            <a:t>Недостатки</a:t>
          </a:r>
          <a:r>
            <a:rPr lang="ru-RU" sz="1000" b="1" dirty="0" smtClean="0"/>
            <a:t>:</a:t>
          </a:r>
          <a:r>
            <a:rPr lang="ru-RU" sz="1000" dirty="0" smtClean="0"/>
            <a:t> практика показывает, что Нормативный порядок определения продуктовых границ является неоднозначным, «размытым», допускающим при его использовании значительную долю субъективизма</a:t>
          </a:r>
          <a:endParaRPr lang="ru-RU" sz="1000" dirty="0"/>
        </a:p>
      </dgm:t>
    </dgm:pt>
    <dgm:pt modelId="{42F0CED3-A754-4AF6-8326-7FB6AFA940FF}" type="parTrans" cxnId="{FDBB7F69-4646-4BCE-84AF-7823DDF56FE0}">
      <dgm:prSet/>
      <dgm:spPr/>
      <dgm:t>
        <a:bodyPr/>
        <a:lstStyle/>
        <a:p>
          <a:endParaRPr lang="ru-RU"/>
        </a:p>
      </dgm:t>
    </dgm:pt>
    <dgm:pt modelId="{021B219B-4EE0-4CBD-8E31-EE4B3BE3A42F}" type="sibTrans" cxnId="{FDBB7F69-4646-4BCE-84AF-7823DDF56FE0}">
      <dgm:prSet/>
      <dgm:spPr/>
      <dgm:t>
        <a:bodyPr/>
        <a:lstStyle/>
        <a:p>
          <a:endParaRPr lang="ru-RU" dirty="0"/>
        </a:p>
      </dgm:t>
    </dgm:pt>
    <dgm:pt modelId="{90DC92EE-44B8-46C2-A5F9-A6FC14433CBC}">
      <dgm:prSet custT="1"/>
      <dgm:spPr/>
      <dgm:t>
        <a:bodyPr/>
        <a:lstStyle/>
        <a:p>
          <a:r>
            <a:rPr lang="ru-RU" sz="1200" dirty="0" smtClean="0"/>
            <a:t>ТРИ ВАРИАНТА ПРИНЦИПА ПОСТРОЕНИЯ ПРОДУКТОВЫХ ГРАНИЦ ТОВАРНОГО РЫНКА</a:t>
          </a:r>
          <a:endParaRPr lang="ru-RU" sz="1200" dirty="0"/>
        </a:p>
      </dgm:t>
    </dgm:pt>
    <dgm:pt modelId="{E32393AB-43B4-424A-9350-163E78097DA9}" type="parTrans" cxnId="{6D11AFE4-E8D4-48F9-B0E3-96EBAFA09DB1}">
      <dgm:prSet/>
      <dgm:spPr/>
      <dgm:t>
        <a:bodyPr/>
        <a:lstStyle/>
        <a:p>
          <a:endParaRPr lang="ru-RU"/>
        </a:p>
      </dgm:t>
    </dgm:pt>
    <dgm:pt modelId="{DE477AC5-D5AE-4FE5-AFDB-682C6C7D6AB2}" type="sibTrans" cxnId="{6D11AFE4-E8D4-48F9-B0E3-96EBAFA09DB1}">
      <dgm:prSet/>
      <dgm:spPr/>
      <dgm:t>
        <a:bodyPr/>
        <a:lstStyle/>
        <a:p>
          <a:endParaRPr lang="ru-RU"/>
        </a:p>
      </dgm:t>
    </dgm:pt>
    <dgm:pt modelId="{568029E6-68C1-419C-B011-A370BD99439B}" type="pres">
      <dgm:prSet presAssocID="{39A1CC64-F84F-4D98-A2B1-3D2E33EA62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C4CFA3-B67B-40A6-84CE-912F734C73AE}" type="pres">
      <dgm:prSet presAssocID="{591486A3-89D2-4632-8AF4-596540115006}" presName="node" presStyleLbl="node1" presStyleIdx="0" presStyleCnt="3" custScaleX="240094" custScaleY="52438" custLinFactNeighborX="-141" custLinFactNeighborY="-42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B9557-ABE3-4633-A88F-21323400784C}" type="pres">
      <dgm:prSet presAssocID="{652E51A5-532E-4A83-A33B-50D2BEE8C4AC}" presName="sibTrans" presStyleLbl="sibTrans2D1" presStyleIdx="0" presStyleCnt="2" custAng="42268" custScaleX="484092" custScaleY="67447" custLinFactNeighborX="-50288" custLinFactNeighborY="-11648"/>
      <dgm:spPr/>
      <dgm:t>
        <a:bodyPr/>
        <a:lstStyle/>
        <a:p>
          <a:endParaRPr lang="ru-RU"/>
        </a:p>
      </dgm:t>
    </dgm:pt>
    <dgm:pt modelId="{35CA15DA-A16C-4C03-B0AC-C93A95869419}" type="pres">
      <dgm:prSet presAssocID="{652E51A5-532E-4A83-A33B-50D2BEE8C4AC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02622FD-E101-4746-9CA5-4D16A1D837B3}" type="pres">
      <dgm:prSet presAssocID="{0A1A7D30-9172-4FA3-8BB1-40859DE2676A}" presName="node" presStyleLbl="node1" presStyleIdx="1" presStyleCnt="3" custScaleX="236765" custScaleY="25152" custLinFactNeighborX="-1398" custLinFactNeighborY="-61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6BF5E-07EB-4E7D-BAE8-16384EC9A86C}" type="pres">
      <dgm:prSet presAssocID="{021B219B-4EE0-4CBD-8E31-EE4B3BE3A42F}" presName="sibTrans" presStyleLbl="sibTrans2D1" presStyleIdx="1" presStyleCnt="2" custAng="20260037" custScaleX="217766" custScaleY="59637" custLinFactNeighborX="69397" custLinFactNeighborY="-5243"/>
      <dgm:spPr/>
      <dgm:t>
        <a:bodyPr/>
        <a:lstStyle/>
        <a:p>
          <a:endParaRPr lang="ru-RU"/>
        </a:p>
      </dgm:t>
    </dgm:pt>
    <dgm:pt modelId="{9F69492A-05DA-4AE4-94B0-80290070CE63}" type="pres">
      <dgm:prSet presAssocID="{021B219B-4EE0-4CBD-8E31-EE4B3BE3A42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0EB4F74-D818-4EDF-9F7E-6D794CB8216C}" type="pres">
      <dgm:prSet presAssocID="{90DC92EE-44B8-46C2-A5F9-A6FC14433CBC}" presName="node" presStyleLbl="node1" presStyleIdx="2" presStyleCnt="3" custScaleX="196650" custScaleY="20943" custLinFactY="-12258" custLinFactNeighborX="896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48A07-8922-457E-AB9E-FAB12E09ECA9}" type="presOf" srcId="{021B219B-4EE0-4CBD-8E31-EE4B3BE3A42F}" destId="{9F69492A-05DA-4AE4-94B0-80290070CE63}" srcOrd="1" destOrd="0" presId="urn:microsoft.com/office/officeart/2005/8/layout/process5"/>
    <dgm:cxn modelId="{B0855D7A-6729-41C0-B013-C49CE6B06F12}" type="presOf" srcId="{39A1CC64-F84F-4D98-A2B1-3D2E33EA62AF}" destId="{568029E6-68C1-419C-B011-A370BD99439B}" srcOrd="0" destOrd="0" presId="urn:microsoft.com/office/officeart/2005/8/layout/process5"/>
    <dgm:cxn modelId="{B28353E7-0131-436B-8DBE-D87B8E3B581E}" type="presOf" srcId="{591486A3-89D2-4632-8AF4-596540115006}" destId="{D9C4CFA3-B67B-40A6-84CE-912F734C73AE}" srcOrd="0" destOrd="0" presId="urn:microsoft.com/office/officeart/2005/8/layout/process5"/>
    <dgm:cxn modelId="{FDBB7F69-4646-4BCE-84AF-7823DDF56FE0}" srcId="{39A1CC64-F84F-4D98-A2B1-3D2E33EA62AF}" destId="{0A1A7D30-9172-4FA3-8BB1-40859DE2676A}" srcOrd="1" destOrd="0" parTransId="{42F0CED3-A754-4AF6-8326-7FB6AFA940FF}" sibTransId="{021B219B-4EE0-4CBD-8E31-EE4B3BE3A42F}"/>
    <dgm:cxn modelId="{6D11AFE4-E8D4-48F9-B0E3-96EBAFA09DB1}" srcId="{39A1CC64-F84F-4D98-A2B1-3D2E33EA62AF}" destId="{90DC92EE-44B8-46C2-A5F9-A6FC14433CBC}" srcOrd="2" destOrd="0" parTransId="{E32393AB-43B4-424A-9350-163E78097DA9}" sibTransId="{DE477AC5-D5AE-4FE5-AFDB-682C6C7D6AB2}"/>
    <dgm:cxn modelId="{E67A962F-C4E3-495F-9440-79440CA86A8F}" type="presOf" srcId="{0A1A7D30-9172-4FA3-8BB1-40859DE2676A}" destId="{802622FD-E101-4746-9CA5-4D16A1D837B3}" srcOrd="0" destOrd="0" presId="urn:microsoft.com/office/officeart/2005/8/layout/process5"/>
    <dgm:cxn modelId="{BB3D39C6-8DDE-4151-B823-B17F8E1FE9BE}" type="presOf" srcId="{652E51A5-532E-4A83-A33B-50D2BEE8C4AC}" destId="{35CA15DA-A16C-4C03-B0AC-C93A95869419}" srcOrd="1" destOrd="0" presId="urn:microsoft.com/office/officeart/2005/8/layout/process5"/>
    <dgm:cxn modelId="{49548779-1259-4F96-8940-AEC96A4E6FE0}" srcId="{39A1CC64-F84F-4D98-A2B1-3D2E33EA62AF}" destId="{591486A3-89D2-4632-8AF4-596540115006}" srcOrd="0" destOrd="0" parTransId="{025A9D68-2F52-49F7-83F6-50548ABBE107}" sibTransId="{652E51A5-532E-4A83-A33B-50D2BEE8C4AC}"/>
    <dgm:cxn modelId="{BD22AEE3-36CA-4BD7-B312-4F888CD40335}" type="presOf" srcId="{90DC92EE-44B8-46C2-A5F9-A6FC14433CBC}" destId="{80EB4F74-D818-4EDF-9F7E-6D794CB8216C}" srcOrd="0" destOrd="0" presId="urn:microsoft.com/office/officeart/2005/8/layout/process5"/>
    <dgm:cxn modelId="{08E921B8-34F6-4E55-B6F1-A8EE11E1BE83}" type="presOf" srcId="{021B219B-4EE0-4CBD-8E31-EE4B3BE3A42F}" destId="{90C6BF5E-07EB-4E7D-BAE8-16384EC9A86C}" srcOrd="0" destOrd="0" presId="urn:microsoft.com/office/officeart/2005/8/layout/process5"/>
    <dgm:cxn modelId="{EBDCF448-0E2A-4BCB-9561-B007292CF2DD}" type="presOf" srcId="{652E51A5-532E-4A83-A33B-50D2BEE8C4AC}" destId="{87FB9557-ABE3-4633-A88F-21323400784C}" srcOrd="0" destOrd="0" presId="urn:microsoft.com/office/officeart/2005/8/layout/process5"/>
    <dgm:cxn modelId="{19EA551D-65E6-46AE-82F2-29CA95EFA9BE}" type="presParOf" srcId="{568029E6-68C1-419C-B011-A370BD99439B}" destId="{D9C4CFA3-B67B-40A6-84CE-912F734C73AE}" srcOrd="0" destOrd="0" presId="urn:microsoft.com/office/officeart/2005/8/layout/process5"/>
    <dgm:cxn modelId="{DB59EA35-21D7-46C5-A77E-ED4620398AF8}" type="presParOf" srcId="{568029E6-68C1-419C-B011-A370BD99439B}" destId="{87FB9557-ABE3-4633-A88F-21323400784C}" srcOrd="1" destOrd="0" presId="urn:microsoft.com/office/officeart/2005/8/layout/process5"/>
    <dgm:cxn modelId="{B54D0C6D-E73E-4A46-9096-066771953A89}" type="presParOf" srcId="{87FB9557-ABE3-4633-A88F-21323400784C}" destId="{35CA15DA-A16C-4C03-B0AC-C93A95869419}" srcOrd="0" destOrd="0" presId="urn:microsoft.com/office/officeart/2005/8/layout/process5"/>
    <dgm:cxn modelId="{D6DA9956-B0BE-4DC8-9A4A-0D259194808D}" type="presParOf" srcId="{568029E6-68C1-419C-B011-A370BD99439B}" destId="{802622FD-E101-4746-9CA5-4D16A1D837B3}" srcOrd="2" destOrd="0" presId="urn:microsoft.com/office/officeart/2005/8/layout/process5"/>
    <dgm:cxn modelId="{DEA33D73-F48D-413D-9021-728586B1E510}" type="presParOf" srcId="{568029E6-68C1-419C-B011-A370BD99439B}" destId="{90C6BF5E-07EB-4E7D-BAE8-16384EC9A86C}" srcOrd="3" destOrd="0" presId="urn:microsoft.com/office/officeart/2005/8/layout/process5"/>
    <dgm:cxn modelId="{50AE2F1E-3421-4188-A0FF-027018E3281A}" type="presParOf" srcId="{90C6BF5E-07EB-4E7D-BAE8-16384EC9A86C}" destId="{9F69492A-05DA-4AE4-94B0-80290070CE63}" srcOrd="0" destOrd="0" presId="urn:microsoft.com/office/officeart/2005/8/layout/process5"/>
    <dgm:cxn modelId="{DC4DA897-09E5-4805-B7C7-D52FF5AAD05A}" type="presParOf" srcId="{568029E6-68C1-419C-B011-A370BD99439B}" destId="{80EB4F74-D818-4EDF-9F7E-6D794CB8216C}" srcOrd="4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47ED7D-E76A-4453-BB9D-A0D5840134AA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D0E4A-3CBD-4224-B0CB-15E0468EE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C9DB1-0093-4150-B4FF-3CD3BCC3C82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7365-9EDA-4D1B-9C96-D4632388DDF9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71FD-F1B6-4FF4-B58D-905086AF2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97079-3455-41F4-819C-577D1B201292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9F36A-F3E9-41CB-820B-776F95FD8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A226D-ED8F-4972-B1CD-8EFE799E51A3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DCFB4-985A-4399-AA25-E6F8C8A24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7ECD-2698-44C5-8715-BB749E31610A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18CD-38A5-4DF6-9595-3EB5F13D3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FE22-7D54-4AC5-A893-54CE1BCC8A15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ECBF8-DDE8-4A71-BC38-8537B31DE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B1E96-038B-4203-B690-CAADEE82FCD2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70BF2-6E76-46DF-9E82-83C545286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62114-CC7B-460A-BE11-369645800736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E2885-BC1B-4D6F-8CC5-262093B2E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FBD9-E456-4318-BFB4-B8FB3806A29C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C0123-1022-4B55-835C-44F32BDE2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A3651-4BC3-436B-8543-167F15C0C2A3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F5897-1583-4A99-98EE-8FDB140EB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CE71C-7B4F-4A5D-ABEE-60DD251CF384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F0063-5DA5-49A6-8646-83FBD1468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127A8-FC90-419D-B1AC-B61A24F11252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F07BB-6148-439F-9FF8-C3539E77F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097EAE-B9D6-4435-839B-4DAD873BD039}" type="datetimeFigureOut">
              <a:rPr lang="ru-RU"/>
              <a:pPr>
                <a:defRPr/>
              </a:pPr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45B61E-13D4-48A8-80FB-C32FE1FB4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13" Type="http://schemas.openxmlformats.org/officeDocument/2006/relationships/diagramColors" Target="../diagrams/colors8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12" Type="http://schemas.openxmlformats.org/officeDocument/2006/relationships/diagramQuickStyle" Target="../diagrams/quickStyle8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11" Type="http://schemas.openxmlformats.org/officeDocument/2006/relationships/diagramLayout" Target="../diagrams/layout8.xml"/><Relationship Id="rId5" Type="http://schemas.openxmlformats.org/officeDocument/2006/relationships/diagramColors" Target="../diagrams/colors6.xml"/><Relationship Id="rId10" Type="http://schemas.openxmlformats.org/officeDocument/2006/relationships/diagramData" Target="../diagrams/data8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3" Type="http://schemas.openxmlformats.org/officeDocument/2006/relationships/diagramLayout" Target="../diagrams/layout9.xml"/><Relationship Id="rId7" Type="http://schemas.openxmlformats.org/officeDocument/2006/relationships/diagramLayout" Target="../diagrams/layout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0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diagramColors" Target="../diagrams/colors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diagramLayout" Target="../diagrams/layout11.xml"/><Relationship Id="rId7" Type="http://schemas.openxmlformats.org/officeDocument/2006/relationships/diagramLayout" Target="../diagrams/layout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diagramColors" Target="../diagrams/colors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3987" cy="3384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3200" b="1" smtClean="0"/>
              <a:t>Критика ключевых</a:t>
            </a:r>
            <a:r>
              <a:rPr lang="ru-RU" sz="3200" b="1" smtClean="0">
                <a:latin typeface="Arial" charset="0"/>
              </a:rPr>
              <a:t/>
            </a:r>
            <a:br>
              <a:rPr lang="ru-RU" sz="3200" b="1" smtClean="0">
                <a:latin typeface="Arial" charset="0"/>
              </a:rPr>
            </a:br>
            <a:r>
              <a:rPr lang="ru-RU" sz="3200" b="1" smtClean="0"/>
              <a:t>экономических терминов</a:t>
            </a:r>
            <a:br>
              <a:rPr lang="ru-RU" sz="3200" b="1" smtClean="0"/>
            </a:br>
            <a:r>
              <a:rPr lang="ru-RU" sz="3200" b="1" smtClean="0"/>
              <a:t>российского антимонопольного законодательства</a:t>
            </a:r>
            <a:br>
              <a:rPr lang="ru-RU" sz="3200" b="1" smtClean="0"/>
            </a:br>
            <a:r>
              <a:rPr lang="ru-RU" sz="3200" b="1" smtClean="0"/>
              <a:t> и предложения по их совершенствованию</a:t>
            </a:r>
            <a:br>
              <a:rPr lang="ru-RU" sz="3200" b="1" smtClean="0"/>
            </a:br>
            <a:endParaRPr lang="ru-RU" sz="3200" smtClean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057900" cy="865188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898989"/>
                </a:solidFill>
              </a:rPr>
              <a:t>Канд. техн. наук В.А. Бродский</a:t>
            </a:r>
          </a:p>
          <a:p>
            <a:pPr eaLnBrk="1" hangingPunct="1"/>
            <a:endParaRPr lang="ru-RU" sz="2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2588" cy="5111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РЫНКА.       Пример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857250"/>
          <a:ext cx="3900486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Восьмиугольник 9"/>
          <p:cNvSpPr/>
          <p:nvPr/>
        </p:nvSpPr>
        <p:spPr>
          <a:xfrm>
            <a:off x="5572125" y="1000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  <a:endParaRPr lang="ru-RU" dirty="0"/>
          </a:p>
        </p:txBody>
      </p:sp>
      <p:sp>
        <p:nvSpPr>
          <p:cNvPr id="11" name="Восьмиугольник 10"/>
          <p:cNvSpPr/>
          <p:nvPr/>
        </p:nvSpPr>
        <p:spPr>
          <a:xfrm>
            <a:off x="6643688" y="2143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</a:t>
            </a:r>
            <a:endParaRPr lang="ru-RU" dirty="0"/>
          </a:p>
        </p:txBody>
      </p:sp>
      <p:sp>
        <p:nvSpPr>
          <p:cNvPr id="12" name="Восьмиугольник 11"/>
          <p:cNvSpPr/>
          <p:nvPr/>
        </p:nvSpPr>
        <p:spPr>
          <a:xfrm>
            <a:off x="5572125" y="2143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  <a:endParaRPr lang="ru-RU" dirty="0"/>
          </a:p>
        </p:txBody>
      </p:sp>
      <p:sp>
        <p:nvSpPr>
          <p:cNvPr id="13" name="Восьмиугольник 12"/>
          <p:cNvSpPr/>
          <p:nvPr/>
        </p:nvSpPr>
        <p:spPr>
          <a:xfrm>
            <a:off x="6643688" y="1000125"/>
            <a:ext cx="714375" cy="714375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286500" y="2500313"/>
            <a:ext cx="357188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715794" y="1928019"/>
            <a:ext cx="428625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6787356" y="1928019"/>
            <a:ext cx="42862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6119019" y="1650207"/>
            <a:ext cx="628650" cy="5572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TextBox 34"/>
          <p:cNvSpPr txBox="1">
            <a:spLocks noChangeArrowheads="1"/>
          </p:cNvSpPr>
          <p:nvPr/>
        </p:nvSpPr>
        <p:spPr bwMode="auto">
          <a:xfrm>
            <a:off x="5000625" y="3000375"/>
            <a:ext cx="32146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Рис.3. Пример графа продуктовых</a:t>
            </a:r>
            <a:r>
              <a:rPr lang="en-US" sz="1100">
                <a:latin typeface="Calibri" pitchFamily="34" charset="0"/>
              </a:rPr>
              <a:t> </a:t>
            </a:r>
            <a:r>
              <a:rPr lang="ru-RU" sz="1100">
                <a:latin typeface="Calibri" pitchFamily="34" charset="0"/>
              </a:rPr>
              <a:t>границ</a:t>
            </a:r>
            <a:r>
              <a:rPr lang="en-US" sz="1100">
                <a:latin typeface="Calibri" pitchFamily="34" charset="0"/>
              </a:rPr>
              <a:t> </a:t>
            </a:r>
            <a:r>
              <a:rPr lang="ru-RU" sz="1100">
                <a:latin typeface="Calibri" pitchFamily="34" charset="0"/>
              </a:rPr>
              <a:t>рынка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5715000" y="3500438"/>
          <a:ext cx="2214580" cy="20717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42916"/>
                <a:gridCol w="442916"/>
                <a:gridCol w="442916"/>
                <a:gridCol w="442916"/>
                <a:gridCol w="442916"/>
              </a:tblGrid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A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B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C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D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/>
                        <a:t>A</a:t>
                      </a:r>
                      <a:endParaRPr lang="ru-RU" sz="1200" b="1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0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/>
                        <a:t>B</a:t>
                      </a:r>
                      <a:endParaRPr lang="ru-RU" sz="1200" b="1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0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/>
                        <a:t>C</a:t>
                      </a:r>
                      <a:endParaRPr lang="ru-RU" sz="1200" b="1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0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0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3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kern="50" dirty="0"/>
                        <a:t>D</a:t>
                      </a:r>
                      <a:endParaRPr lang="ru-RU" sz="1200" b="1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/>
                        <a:t>1</a:t>
                      </a:r>
                      <a:endParaRPr lang="ru-RU" sz="1200" kern="5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50" dirty="0"/>
                        <a:t>1</a:t>
                      </a:r>
                      <a:endParaRPr lang="ru-RU" sz="1200" kern="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315" name="TextBox 37"/>
          <p:cNvSpPr txBox="1">
            <a:spLocks noChangeArrowheads="1"/>
          </p:cNvSpPr>
          <p:nvPr/>
        </p:nvSpPr>
        <p:spPr bwMode="auto">
          <a:xfrm>
            <a:off x="5857875" y="5786438"/>
            <a:ext cx="2643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Рис.4. Пример матрицы </a:t>
            </a:r>
            <a:r>
              <a:rPr lang="en-US" sz="1100">
                <a:latin typeface="Calibri" pitchFamily="34" charset="0"/>
              </a:rPr>
              <a:t> </a:t>
            </a:r>
            <a:r>
              <a:rPr lang="ru-RU" sz="1100">
                <a:latin typeface="Calibri" pitchFamily="34" charset="0"/>
              </a:rPr>
              <a:t>продуктовых границ рынка</a:t>
            </a: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357188" y="4572000"/>
          <a:ext cx="5072099" cy="164307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85950"/>
                <a:gridCol w="500066"/>
                <a:gridCol w="857256"/>
                <a:gridCol w="490472"/>
                <a:gridCol w="454218"/>
                <a:gridCol w="984137"/>
              </a:tblGrid>
              <a:tr h="396663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Пары взаимозаменяемых товаров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1</a:t>
                      </a:r>
                      <a:endParaRPr lang="ru-RU" sz="1050" kern="50" dirty="0">
                        <a:solidFill>
                          <a:schemeClr val="dk1"/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(A,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В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50" kern="50" dirty="0">
                        <a:solidFill>
                          <a:schemeClr val="dk1"/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(A,D)</a:t>
                      </a:r>
                      <a:endParaRPr lang="ru-RU" sz="1050" kern="50" dirty="0">
                        <a:solidFill>
                          <a:schemeClr val="dk1"/>
                        </a:solidFill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B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,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(С,</a:t>
                      </a:r>
                      <a:r>
                        <a:rPr lang="en-US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</a:tr>
              <a:tr h="79332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Список покупателей, для каждого из которых соответствующая пара товаров является взаимозаменяемой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П1, П3, П5, П7, П9, П10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П2, П4, П6, П8, П10</a:t>
                      </a:r>
                    </a:p>
                  </a:txBody>
                  <a:tcPr marL="6350" marR="6350" marT="6350" marB="0" anchor="ctr"/>
                </a:tc>
              </a:tr>
              <a:tr h="45308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Вес пары взаимозаменяемых товаров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50" kern="50" dirty="0">
                          <a:solidFill>
                            <a:schemeClr val="dk1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0,44</a:t>
                      </a: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11346" name="TextBox 39"/>
          <p:cNvSpPr txBox="1">
            <a:spLocks noChangeArrowheads="1"/>
          </p:cNvSpPr>
          <p:nvPr/>
        </p:nvSpPr>
        <p:spPr bwMode="auto">
          <a:xfrm>
            <a:off x="428625" y="4000500"/>
            <a:ext cx="4786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>
                <a:latin typeface="Calibri" pitchFamily="34" charset="0"/>
              </a:rPr>
              <a:t>Таблица 1 </a:t>
            </a:r>
          </a:p>
          <a:p>
            <a:r>
              <a:rPr lang="ru-RU" sz="1200">
                <a:latin typeface="Calibri" pitchFamily="34" charset="0"/>
              </a:rPr>
              <a:t>Взаимозаменяемость товаров для различных покупателей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511175"/>
          </a:xfrm>
        </p:spPr>
        <p:txBody>
          <a:bodyPr/>
          <a:lstStyle/>
          <a:p>
            <a:pPr algn="l" eaLnBrk="1" hangingPunct="1"/>
            <a:r>
              <a:rPr lang="ru-RU" sz="2000" b="1" smtClean="0"/>
              <a:t>ПРОДУКТОВЫЕ ГРАНИЦЫ РЫНКА. Вес пары взаимозаменяемых товаров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429250"/>
          </a:xfrm>
        </p:spPr>
        <p:txBody>
          <a:bodyPr/>
          <a:lstStyle/>
          <a:p>
            <a:pPr eaLnBrk="1" hangingPunct="1"/>
            <a:r>
              <a:rPr lang="ru-RU" sz="1200" b="1" i="1" dirty="0" smtClean="0"/>
              <a:t>Определение.</a:t>
            </a:r>
            <a:r>
              <a:rPr lang="ru-RU" sz="1200" dirty="0" smtClean="0"/>
              <a:t> </a:t>
            </a:r>
            <a:r>
              <a:rPr lang="ru-RU" sz="1200" i="1" dirty="0" smtClean="0"/>
              <a:t>Вес пары взаимозаменяемых товаров – это суммарный объем товаров (в натуральном или стоимостном выражении), приобретенных в исследуемый период времени той частью покупателей, для которых данная пара товаров является взаимозаменяемой, деленный на суммарный объем товаров (в натуральном или стоимостном выражении), приобретенных в исследуемый период времени всеми покупателями, образующими исследуемую группу покупателей.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357430"/>
          <a:ext cx="6929488" cy="302875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6186"/>
                <a:gridCol w="866186"/>
                <a:gridCol w="866186"/>
                <a:gridCol w="866186"/>
                <a:gridCol w="866186"/>
                <a:gridCol w="866186"/>
                <a:gridCol w="866186"/>
                <a:gridCol w="866186"/>
              </a:tblGrid>
              <a:tr h="204555">
                <a:tc rowSpan="2"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kern="50" dirty="0"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Продавцы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Arial Unicode MS"/>
                          <a:cs typeface="Times New Roman"/>
                        </a:rPr>
                        <a:t>Объемы закупок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03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1(</a:t>
                      </a:r>
                      <a:r>
                        <a:rPr lang="en-US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A</a:t>
                      </a:r>
                      <a:r>
                        <a:rPr lang="ru-RU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2(</a:t>
                      </a: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B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3(</a:t>
                      </a: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C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s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4(</a:t>
                      </a:r>
                      <a:r>
                        <a:rPr lang="en-US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Arial Unicode MS"/>
                          <a:cs typeface="Times New Roman"/>
                        </a:rPr>
                        <a:t>В единицах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Arial Unicode MS"/>
                          <a:cs typeface="Times New Roman"/>
                        </a:rPr>
                        <a:t>измерения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Arial Unicode MS"/>
                          <a:cs typeface="Times New Roman"/>
                        </a:rPr>
                        <a:t> в %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84427">
                <a:tc rowSpan="10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Покупатели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П1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18,09%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П2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16,08%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П3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14,07%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П4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10,05%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П5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10,05%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П6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8,04%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П7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8,04%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П8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8,04%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П9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6,03%</a:t>
                      </a:r>
                    </a:p>
                  </a:txBody>
                  <a:tcPr marL="6350" marR="6350" marT="6350" marB="0" anchor="b"/>
                </a:tc>
              </a:tr>
              <a:tr h="18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0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5 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>
                          <a:latin typeface="Times New Roman"/>
                          <a:ea typeface="Lucida Sans Unicode"/>
                          <a:cs typeface="Times New Roman"/>
                        </a:rPr>
                        <a:t>1,51%</a:t>
                      </a:r>
                    </a:p>
                  </a:txBody>
                  <a:tcPr marL="6350" marR="6350" marT="6350" marB="0" anchor="b"/>
                </a:tc>
              </a:tr>
              <a:tr h="184427">
                <a:tc gridSpan="6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50" dirty="0">
                          <a:latin typeface="Times New Roman"/>
                          <a:ea typeface="Lucida Sans Unicode"/>
                          <a:cs typeface="Times New Roman"/>
                        </a:rPr>
                        <a:t>Объем рынка</a:t>
                      </a:r>
                      <a:endParaRPr lang="ru-RU" sz="10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995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Lucida Sans Unicode"/>
                          <a:cs typeface="Times New Roman"/>
                        </a:rPr>
                        <a:t>100,00%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428750" y="1928813"/>
            <a:ext cx="557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>
                <a:latin typeface="Calibri" pitchFamily="34" charset="0"/>
              </a:rPr>
              <a:t> Таблица 2</a:t>
            </a:r>
            <a:endParaRPr lang="ru-RU" sz="1200" b="1">
              <a:latin typeface="Calibri" pitchFamily="34" charset="0"/>
            </a:endParaRPr>
          </a:p>
          <a:p>
            <a:r>
              <a:rPr lang="ru-RU" sz="1200">
                <a:latin typeface="Calibri" pitchFamily="34" charset="0"/>
              </a:rPr>
              <a:t>Матрица поставок товаров</a:t>
            </a:r>
            <a:endParaRPr lang="ru-RU" sz="1200" b="1" i="1">
              <a:latin typeface="Calibri" pitchFamily="34" charset="0"/>
            </a:endParaRP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642938" y="5572125"/>
            <a:ext cx="7500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dirty="0">
                <a:latin typeface="Calibri" pitchFamily="34" charset="0"/>
              </a:rPr>
              <a:t>Допущение: </a:t>
            </a:r>
            <a:endParaRPr lang="ru-RU" sz="1000" dirty="0">
              <a:latin typeface="Calibri" pitchFamily="34" charset="0"/>
            </a:endParaRPr>
          </a:p>
          <a:p>
            <a:r>
              <a:rPr lang="ru-RU" sz="1000" dirty="0">
                <a:latin typeface="Calibri" pitchFamily="34" charset="0"/>
              </a:rPr>
              <a:t>Множество пар взаимозаменяемых товаров, представленное на рис.3 и рис.4, удовлетворяют первым пяти условиям в варианте определения </a:t>
            </a:r>
            <a:r>
              <a:rPr lang="ru-RU" sz="1000" i="1" dirty="0">
                <a:latin typeface="Calibri" pitchFamily="34" charset="0"/>
              </a:rPr>
              <a:t>«хотя бы один покупатель, плюс».</a:t>
            </a:r>
          </a:p>
          <a:p>
            <a:endParaRPr lang="ru-RU" sz="1000" i="1" dirty="0">
              <a:latin typeface="Calibri" pitchFamily="34" charset="0"/>
            </a:endParaRPr>
          </a:p>
          <a:p>
            <a:r>
              <a:rPr lang="ru-RU" sz="1000" b="1" dirty="0">
                <a:latin typeface="Calibri" pitchFamily="34" charset="0"/>
              </a:rPr>
              <a:t>Задача:</a:t>
            </a:r>
            <a:r>
              <a:rPr lang="ru-RU" sz="1000" dirty="0">
                <a:latin typeface="Calibri" pitchFamily="34" charset="0"/>
              </a:rPr>
              <a:t> Определить, как  выполняется шестое условие для множества пар взаимозаменяемых товаров, представленное на рис.3 и рис.4.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РЫНКА. Анализ устойчивости</a:t>
            </a:r>
            <a:r>
              <a:rPr lang="ru-RU" sz="2000" smtClean="0"/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143000" y="785813"/>
            <a:ext cx="4714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Алгоритм проверки шестого условия</a:t>
            </a:r>
            <a:endParaRPr lang="ru-RU" sz="1400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3714752"/>
          <a:ext cx="7858176" cy="13881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71832"/>
                <a:gridCol w="357190"/>
                <a:gridCol w="1285884"/>
                <a:gridCol w="1143008"/>
                <a:gridCol w="928694"/>
                <a:gridCol w="1071568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Пары взаимозаменяемых товаров</a:t>
                      </a:r>
                      <a:endParaRPr lang="ru-RU" sz="1100" kern="50" dirty="0">
                        <a:latin typeface="Arial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1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(A,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В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(A,D)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B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,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(С,</a:t>
                      </a:r>
                      <a:r>
                        <a:rPr lang="en-US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D</a:t>
                      </a:r>
                      <a:r>
                        <a:rPr lang="ru-RU" sz="1400" b="1" kern="50">
                          <a:latin typeface="Times New Roman"/>
                          <a:ea typeface="Lucida Sans Unicode"/>
                          <a:cs typeface="Times New Roman"/>
                        </a:rPr>
                        <a:t>)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Список покупателей, для каждого из которых пара товаров является взаимозаменяемой 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2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П1, П3, П5,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П7, </a:t>
                      </a: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П9 </a:t>
                      </a: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,</a:t>
                      </a: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dblStrike" kern="50" dirty="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П2, П4, 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П6, П8, </a:t>
                      </a:r>
                      <a:r>
                        <a:rPr lang="ru-RU" sz="1400" strike="dblStrike" kern="50">
                          <a:latin typeface="Times New Roman"/>
                          <a:ea typeface="Lucida Sans Unicode"/>
                          <a:cs typeface="Times New Roman"/>
                        </a:rPr>
                        <a:t>П10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Вес пары взаимозаменяемых товаров 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3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Times New Roman"/>
                        </a:rPr>
                        <a:t>0,54</a:t>
                      </a:r>
                      <a:endParaRPr lang="ru-RU" sz="1200" kern="5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0,00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0,00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Times New Roman"/>
                        </a:rPr>
                        <a:t>0,46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714375" y="3143250"/>
            <a:ext cx="7715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>
                <a:latin typeface="Calibri" pitchFamily="34" charset="0"/>
              </a:rPr>
              <a:t>Таблица 3</a:t>
            </a:r>
          </a:p>
          <a:p>
            <a:r>
              <a:rPr lang="ru-RU" sz="1200">
                <a:latin typeface="Calibri" pitchFamily="34" charset="0"/>
              </a:rPr>
              <a:t>Взаимозаменяемость товаров для различных покупателей</a:t>
            </a:r>
          </a:p>
        </p:txBody>
      </p:sp>
      <p:sp>
        <p:nvSpPr>
          <p:cNvPr id="13319" name="TextBox 9"/>
          <p:cNvSpPr txBox="1">
            <a:spLocks noChangeArrowheads="1"/>
          </p:cNvSpPr>
          <p:nvPr/>
        </p:nvSpPr>
        <p:spPr bwMode="auto">
          <a:xfrm>
            <a:off x="785813" y="5429250"/>
            <a:ext cx="7429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РЕЗУЛЬТАТ  РЕШЕНИЯ  ЗАДАЧИ В ПРИМЕРЕ на РИС.3</a:t>
            </a:r>
            <a:endParaRPr lang="ru-RU" sz="1400">
              <a:latin typeface="Calibri" pitchFamily="34" charset="0"/>
            </a:endParaRPr>
          </a:p>
          <a:p>
            <a:r>
              <a:rPr lang="ru-RU" sz="1400">
                <a:latin typeface="Calibri" pitchFamily="34" charset="0"/>
              </a:rPr>
              <a:t>Множество пар взаимосвязанных товаров, данные о которых представлены в Таблицах 1 и 2,  не является продуктовой границей рынка по варианту определения </a:t>
            </a:r>
            <a:r>
              <a:rPr lang="ru-RU" sz="1400" i="1">
                <a:latin typeface="Calibri" pitchFamily="34" charset="0"/>
              </a:rPr>
              <a:t>«хотя бы один покупатель, плюс».</a:t>
            </a:r>
            <a:endParaRPr lang="ru-RU" sz="1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ОБСУЖДЕНИЕ:</a:t>
            </a:r>
            <a:endParaRPr 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1. На основе одних и тех же исходных данных в общем случае можно построить целый спектр «промежуточных» вариантов продуктовых границ рынка от самых «узких» до самых «широких».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2. Каждому «промежуточному» варианту продуктовых границ будет соответствовать или иное значение рыночной доли одного или нескольких покупателей, исключение которых из числа участников рынка принято в качества «критического испытания» устойчивости продуктовых границ рынка.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3. Отсутствуют теоретические или эвристические соображения, позволяющие априори установить «верхний» предел значения рыночной доли покупателя, исключение которого из числа участников рынка является «критическим испытанием» устойчивости продуктовых границ рынка.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4. В рамках сравнения свойств сопоставляемых товаров и условий их использования разными покупателями, невозможно обосновать выбор предпочтительного  варианта продуктовых границ из множества возможных вариантов. 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5.  Чтобы сделать такой выбор, необходимо установить возможные социально - экономические последствия выбора того или иного варианта продуктовых границ товарного рынка.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539750" y="274638"/>
            <a:ext cx="8135938" cy="5111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ТОВАРНОГО РЫНКА. </a:t>
            </a:r>
            <a:r>
              <a:rPr lang="ru-RU" sz="2000" b="1" smtClean="0">
                <a:latin typeface="Arial" charset="0"/>
              </a:rPr>
              <a:t>Обсуждение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algn="l" eaLnBrk="1" hangingPunct="1"/>
            <a:r>
              <a:rPr lang="ru-RU" sz="2000" smtClean="0"/>
              <a:t>4. </a:t>
            </a:r>
            <a:r>
              <a:rPr lang="ru-RU" sz="2000" b="1" smtClean="0"/>
              <a:t>ГЕОГРАФИЧЕСКИЕ ГРАНИЦЫ РЫНКА. Два определения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357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ru-RU" sz="2000" b="1" smtClean="0"/>
              <a:t>АЛГОРИТМ КОНСТРУИРОВАНИЯ ГРАНИЦ ТОВАРНОГО РЫНКА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500188"/>
          <a:ext cx="8186766" cy="45720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7256"/>
                <a:gridCol w="1785950"/>
                <a:gridCol w="5543560"/>
              </a:tblGrid>
              <a:tr h="663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Этап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Исполнители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Краткое описание этапа</a:t>
                      </a:r>
                    </a:p>
                  </a:txBody>
                  <a:tcPr marL="68580" marR="68580" marT="0" marB="0" anchor="ctr"/>
                </a:tc>
              </a:tr>
              <a:tr h="118012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Антимонопольный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 орган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1.1.Построение на основе априорной информации предварительных вариантов матрицы продуктовых границ рынка (рис.1, Таблица 1) и матрицы поставок товаров (Таблица 2).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1.2.Формирование запросов к потенциальным участникам исследуемого товарного рынка.</a:t>
                      </a:r>
                    </a:p>
                  </a:txBody>
                  <a:tcPr marL="68580" marR="68580" marT="0" marB="0"/>
                </a:tc>
              </a:tr>
              <a:tr h="14004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Участники рынка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2.1.Покупатели: представление по запросу антимонопольного органа сведений о взаимозаменяемых товарах, списках поставщиков этих товаров, объемах закупок товаров.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2.2.Продавцы: представление по запросу антимонопольного органа списка товаров, поставляемых на рынок, списка покупателей этих товаров, сведений об объемах поставок.</a:t>
                      </a:r>
                    </a:p>
                  </a:txBody>
                  <a:tcPr marL="68580" marR="68580" marT="0" marB="0"/>
                </a:tc>
              </a:tr>
              <a:tr h="663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Антимонопольный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орган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Формирование на основе сведений, полученных от каждого участника рынка, окончательных вариантов матрицы продуктовых границ рынка (рис.1, Таблица 1) и матрицы поставок товаров (Таблица 2).</a:t>
                      </a:r>
                    </a:p>
                  </a:txBody>
                  <a:tcPr marL="68580" marR="68580" marT="0" marB="0"/>
                </a:tc>
              </a:tr>
              <a:tr h="663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Антимонопольный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орган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Конструирование искомых продуктовых и географических границ исследуемого товарного рынка согласно правил, изложенных в работе.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413" name="TextBox 4"/>
          <p:cNvSpPr txBox="1">
            <a:spLocks noChangeArrowheads="1"/>
          </p:cNvSpPr>
          <p:nvPr/>
        </p:nvSpPr>
        <p:spPr bwMode="auto">
          <a:xfrm>
            <a:off x="6572250" y="1143000"/>
            <a:ext cx="2000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Calibri" pitchFamily="34" charset="0"/>
              </a:rPr>
              <a:t>Таблица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29600" cy="504825"/>
          </a:xfrm>
        </p:spPr>
        <p:txBody>
          <a:bodyPr/>
          <a:lstStyle/>
          <a:p>
            <a:pPr eaLnBrk="1" hangingPunct="1"/>
            <a:r>
              <a:rPr lang="ru-RU" sz="2000" b="1" smtClean="0"/>
              <a:t>ОСНОВНЫЕ ВЫВОДЫ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186737" cy="4735512"/>
          </a:xfrm>
        </p:spPr>
        <p:txBody>
          <a:bodyPr/>
          <a:lstStyle/>
          <a:p>
            <a:pPr eaLnBrk="1" hangingPunct="1"/>
            <a:r>
              <a:rPr lang="ru-RU" sz="1400" dirty="0" smtClean="0"/>
              <a:t>1. Предложено определение понятия «товарный рынок», которое увязано с реально существующей информационной базой и позволяет установить наглядную и конструктивную взаимосвязь между понятиями «продуктовые границы рынка» и «географические границы рынка».</a:t>
            </a:r>
          </a:p>
          <a:p>
            <a:pPr eaLnBrk="1" hangingPunct="1"/>
            <a:r>
              <a:rPr lang="ru-RU" sz="1400" dirty="0" smtClean="0"/>
              <a:t>2. Предложены определения понятий «взаимозаменяемые товары», «продуктовые границы рынка» и «географические границы рынка», которые позволяет построить исключающий неоднозначное толкование алгоритм конструирования товарного рынка. </a:t>
            </a:r>
          </a:p>
          <a:p>
            <a:pPr eaLnBrk="1" hangingPunct="1"/>
            <a:r>
              <a:rPr lang="ru-RU" sz="1400" dirty="0" smtClean="0"/>
              <a:t>3. Предложен алгоритм конструирования  границ товарного рынка, который  существенно базируются на предположении о том, что сведения о взаимозаменяемых товарах будут получены от реальных покупателей. Риски целенаправленного искажения исходных данных, представляемых  покупателями, можно снизить, если использовать методы, применяемые для аналогичных целей в системе получения налоговыми органами отчетных данных хозяйствующих субъектов.   </a:t>
            </a:r>
          </a:p>
          <a:p>
            <a:pPr eaLnBrk="1" hangingPunct="1"/>
            <a:r>
              <a:rPr lang="ru-RU" sz="1400" dirty="0" smtClean="0"/>
              <a:t>4. Предложен алгоритм определения продуктовых границ, который содержит элемент (этап), позволяющий в некоторых случаях на основе одних и тех исходных данных построить несколько вариантов продуктовых границ исследуемого товарного рынка.  Эта </a:t>
            </a:r>
            <a:r>
              <a:rPr lang="ru-RU" sz="1400" dirty="0" err="1" smtClean="0"/>
              <a:t>многовариантность</a:t>
            </a:r>
            <a:r>
              <a:rPr lang="ru-RU" sz="1400" dirty="0" smtClean="0"/>
              <a:t> продуктовых границ принципиально отличается от неоднозначности, которая порождается «размытостью» терминологии и алгоритмов построения продуктовых и географических границ в случае использования действующей Нормативной методик. Чтобы в подобных ситуациях сделать окончательный выбор необходимо сопоставить возможные экономические и социальные последствия принятия того или иного варианта продуктовых  границ  исходя, например, из целей развития конкуренции на исследуемом рынке. </a:t>
            </a:r>
          </a:p>
          <a:p>
            <a:pPr eaLnBrk="1" hangingPunct="1"/>
            <a:endParaRPr lang="ru-RU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latin typeface="Arial" charset="0"/>
              </a:rPr>
              <a:t>Цель и основная идея</a:t>
            </a:r>
            <a:endParaRPr lang="ru-RU" sz="2400" b="1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04783" y="1069959"/>
          <a:ext cx="8229600" cy="521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368300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ТОВАРНЫЙ РЫНОК. Два определения.</a:t>
            </a:r>
            <a:r>
              <a:rPr lang="ru-RU" sz="1800" b="1" smtClean="0"/>
              <a:t>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714375"/>
          <a:ext cx="8229600" cy="5643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428596" y="3071810"/>
          <a:ext cx="792961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39788"/>
          </a:xfrm>
        </p:spPr>
        <p:txBody>
          <a:bodyPr/>
          <a:lstStyle/>
          <a:p>
            <a:pPr algn="l"/>
            <a:r>
              <a:rPr lang="ru-RU" sz="2400" b="1" smtClean="0"/>
              <a:t>Исследуемый участник рынка, исследуемый товар,  исследуемый период</a:t>
            </a:r>
            <a:endParaRPr lang="ru-RU" sz="24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285992"/>
          <a:ext cx="8329642" cy="384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755650" y="1341438"/>
            <a:ext cx="79295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/>
              <a:t>Термины, позволяющие конкретизировать рынок, который является объектом конкретного антимонопольного расследования: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ВЗАИМОЗАМЕНЯЕМЫЕ ТОВАРЫ. Два определения</a:t>
            </a:r>
            <a:r>
              <a:rPr lang="ru-RU" sz="1800" smtClean="0"/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ВЗАИМОЗАМЕНЯЕМЫЕ ТОВАРЫ</a:t>
            </a:r>
            <a:r>
              <a:rPr lang="ru-RU" sz="2000" smtClean="0"/>
              <a:t> . </a:t>
            </a:r>
            <a:r>
              <a:rPr lang="ru-RU" sz="2400" b="1" smtClean="0"/>
              <a:t>Попарное сопоставление</a:t>
            </a:r>
            <a:endParaRPr lang="ru-RU" sz="2400" b="1" i="1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1214422"/>
          <a:ext cx="2928958" cy="1500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429124" y="1214422"/>
          <a:ext cx="3328982" cy="1500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857250" y="2786063"/>
            <a:ext cx="30003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Рис.1 Множество из трех пар взаимозаменяемых товаров для покупателя П1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4714875" y="2786063"/>
            <a:ext cx="30003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>
                <a:latin typeface="Calibri" pitchFamily="34" charset="0"/>
              </a:rPr>
              <a:t>Рис.2.Множество из трех пар взаимозаменяемых товаров для покупателя П2</a:t>
            </a: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714348" y="3214686"/>
          <a:ext cx="785818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42862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ПРОДУКТОВЫЕ ГРАНИЦЫ РЫНКА. Варианты определений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769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600" b="1" u="sng" smtClean="0"/>
              <a:t>Основная идея:</a:t>
            </a:r>
            <a:endParaRPr lang="ru-RU" sz="1600" smtClean="0"/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Понятие «продуктовые границы рынка» - модель искусственной конструкции, для которой нельзя указать реальных прототипов.</a:t>
            </a:r>
            <a:endParaRPr lang="ru-RU" sz="1600" b="1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428596" y="1643050"/>
          <a:ext cx="828680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214818"/>
          <a:ext cx="8286808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latin typeface="Arial" charset="0"/>
              </a:rPr>
              <a:t>ПРОДУКТОВЫЕ ГРАНИЦЫ РЫНКА. Частные случаи.</a:t>
            </a:r>
            <a:r>
              <a:rPr lang="ru-RU" sz="2000" b="1" smtClean="0"/>
              <a:t> </a:t>
            </a:r>
            <a:endParaRPr lang="ru-RU" sz="2000" i="1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115328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71472" y="3714752"/>
          <a:ext cx="821537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ru-RU" sz="2400" b="1" smtClean="0">
                <a:latin typeface="Arial" charset="0"/>
              </a:rPr>
              <a:t>ПРОДУКТОВЫЕ ГРАНИЦЫ РЫНКА. Общий случай</a:t>
            </a:r>
            <a:endParaRPr lang="ru-RU" sz="2400" b="1" i="1" smtClean="0">
              <a:latin typeface="Arial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57256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1428750" y="3857625"/>
            <a:ext cx="484188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46900" y="3525838"/>
            <a:ext cx="485775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5651500" y="2563813"/>
            <a:ext cx="484188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2981</Words>
  <Application>Microsoft Office PowerPoint</Application>
  <PresentationFormat>Экран (4:3)</PresentationFormat>
  <Paragraphs>336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Критика ключевых экономических терминов российского антимонопольного законодательства  и предложения по их совершенствованию </vt:lpstr>
      <vt:lpstr>Цель и основная идея</vt:lpstr>
      <vt:lpstr>ТОВАРНЫЙ РЫНОК. Два определения. </vt:lpstr>
      <vt:lpstr>Исследуемый участник рынка, исследуемый товар,  исследуемый период</vt:lpstr>
      <vt:lpstr>ВЗАИМОЗАМЕНЯЕМЫЕ ТОВАРЫ. Два определения </vt:lpstr>
      <vt:lpstr>ВЗАИМОЗАМЕНЯЕМЫЕ ТОВАРЫ . Попарное сопоставление</vt:lpstr>
      <vt:lpstr>ПРОДУКТОВЫЕ ГРАНИЦЫ РЫНКА. Варианты определений</vt:lpstr>
      <vt:lpstr>ПРОДУКТОВЫЕ ГРАНИЦЫ РЫНКА. Частные случаи. </vt:lpstr>
      <vt:lpstr>ПРОДУКТОВЫЕ ГРАНИЦЫ РЫНКА. Общий случай</vt:lpstr>
      <vt:lpstr>ПРОДУКТОВЫЕ ГРАНИЦЫ РЫНКА.       Пример</vt:lpstr>
      <vt:lpstr>ПРОДУКТОВЫЕ ГРАНИЦЫ РЫНКА. Вес пары взаимозаменяемых товаров</vt:lpstr>
      <vt:lpstr>ПРОДУКТОВЫЕ ГРАНИЦЫ РЫНКА. Анализ устойчивости </vt:lpstr>
      <vt:lpstr>ПРОДУКТОВЫЕ ГРАНИЦЫ ТОВАРНОГО РЫНКА. Обсуждение</vt:lpstr>
      <vt:lpstr>4. ГЕОГРАФИЧЕСКИЕ ГРАНИЦЫ РЫНКА. Два определения</vt:lpstr>
      <vt:lpstr>АЛГОРИТМ КОНСТРУИРОВАНИЯ ГРАНИЦ ТОВАРНОГО РЫНКА</vt:lpstr>
      <vt:lpstr>ОСНОВНЫЕ ВЫВОДЫ</vt:lpstr>
    </vt:vector>
  </TitlesOfParts>
  <Company>Мечел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Критика ключевых экономических терминов  российского антимонопольного законодательства  и предложения по их совершенствованию </dc:title>
  <dc:creator>Администратор</dc:creator>
  <cp:lastModifiedBy>BrodskyVA</cp:lastModifiedBy>
  <cp:revision>69</cp:revision>
  <dcterms:created xsi:type="dcterms:W3CDTF">2010-10-26T11:48:46Z</dcterms:created>
  <dcterms:modified xsi:type="dcterms:W3CDTF">2010-12-21T10:09:22Z</dcterms:modified>
</cp:coreProperties>
</file>