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56" r:id="rId2"/>
    <p:sldId id="553" r:id="rId3"/>
    <p:sldId id="554" r:id="rId4"/>
    <p:sldId id="555" r:id="rId5"/>
    <p:sldId id="556" r:id="rId6"/>
    <p:sldId id="402" r:id="rId7"/>
    <p:sldId id="516" r:id="rId8"/>
    <p:sldId id="396" r:id="rId9"/>
    <p:sldId id="399" r:id="rId10"/>
    <p:sldId id="397" r:id="rId11"/>
    <p:sldId id="569" r:id="rId12"/>
    <p:sldId id="274" r:id="rId13"/>
    <p:sldId id="542" r:id="rId14"/>
    <p:sldId id="324" r:id="rId15"/>
    <p:sldId id="574" r:id="rId16"/>
    <p:sldId id="575" r:id="rId17"/>
    <p:sldId id="576" r:id="rId18"/>
    <p:sldId id="577" r:id="rId19"/>
    <p:sldId id="567" r:id="rId20"/>
    <p:sldId id="566" r:id="rId21"/>
    <p:sldId id="398" r:id="rId22"/>
    <p:sldId id="573" r:id="rId23"/>
    <p:sldId id="547" r:id="rId24"/>
    <p:sldId id="549" r:id="rId25"/>
    <p:sldId id="551" r:id="rId26"/>
    <p:sldId id="562" r:id="rId27"/>
    <p:sldId id="561" r:id="rId28"/>
    <p:sldId id="524" r:id="rId29"/>
    <p:sldId id="563" r:id="rId30"/>
    <p:sldId id="495" r:id="rId31"/>
    <p:sldId id="568" r:id="rId32"/>
    <p:sldId id="564" r:id="rId33"/>
    <p:sldId id="496" r:id="rId34"/>
    <p:sldId id="565" r:id="rId35"/>
    <p:sldId id="525" r:id="rId36"/>
    <p:sldId id="550" r:id="rId37"/>
    <p:sldId id="560" r:id="rId38"/>
    <p:sldId id="570" r:id="rId39"/>
    <p:sldId id="530" r:id="rId40"/>
    <p:sldId id="578" r:id="rId41"/>
    <p:sldId id="579" r:id="rId42"/>
    <p:sldId id="552" r:id="rId43"/>
    <p:sldId id="571" r:id="rId44"/>
    <p:sldId id="526" r:id="rId45"/>
    <p:sldId id="506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66"/>
    <a:srgbClr val="FFFF00"/>
    <a:srgbClr val="000099"/>
    <a:srgbClr val="006600"/>
    <a:srgbClr val="0000FF"/>
    <a:srgbClr val="333333"/>
    <a:srgbClr val="5F5F5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79469" autoAdjust="0"/>
  </p:normalViewPr>
  <p:slideViewPr>
    <p:cSldViewPr snapToGrid="0">
      <p:cViewPr varScale="1">
        <p:scale>
          <a:sx n="70" d="100"/>
          <a:sy n="70" d="100"/>
        </p:scale>
        <p:origin x="-177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CF4D26-1D8C-46D3-B024-066D2DC0A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951BF-488C-4EBE-A362-1A2010596CA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Правильно ли объединять две и без того сложные проблемы в одну</a:t>
            </a:r>
            <a:r>
              <a:rPr lang="ru-RU" baseline="0" dirty="0" smtClean="0"/>
              <a:t> </a:t>
            </a:r>
            <a:r>
              <a:rPr lang="ru-RU" dirty="0" err="1" smtClean="0"/>
              <a:t>супер-сложную</a:t>
            </a:r>
            <a:r>
              <a:rPr lang="ru-RU" dirty="0" smtClean="0"/>
              <a:t>? </a:t>
            </a:r>
          </a:p>
          <a:p>
            <a:pPr eaLnBrk="1" hangingPunct="1"/>
            <a:r>
              <a:rPr lang="ru-RU" dirty="0" smtClean="0"/>
              <a:t>Может быть – да, если это заставит взглянуть на</a:t>
            </a:r>
            <a:r>
              <a:rPr lang="ru-RU" baseline="0" dirty="0" smtClean="0"/>
              <a:t> задачу под нужным углом.</a:t>
            </a:r>
          </a:p>
          <a:p>
            <a:pPr eaLnBrk="1" hangingPunct="1"/>
            <a:r>
              <a:rPr lang="ru-RU" baseline="0" dirty="0" smtClean="0"/>
              <a:t>Требуется инженерный взгляд (</a:t>
            </a:r>
            <a:r>
              <a:rPr lang="ru-RU" baseline="0" dirty="0" err="1" smtClean="0"/>
              <a:t>реинжиниринг</a:t>
            </a:r>
            <a:r>
              <a:rPr lang="ru-RU" baseline="0" dirty="0" smtClean="0"/>
              <a:t> «органа языка»), объединяющий накопленные знания из лингвистики и </a:t>
            </a:r>
            <a:r>
              <a:rPr lang="ru-RU" baseline="0" dirty="0" err="1" smtClean="0"/>
              <a:t>нейро-наук</a:t>
            </a:r>
            <a:r>
              <a:rPr lang="ru-RU" baseline="0" dirty="0" smtClean="0"/>
              <a:t>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B6880-88E5-4890-88C4-AEBEC4EA7CE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82F07-073E-417B-B0DC-D4E0A5A15FB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 мозге за мышление в целом и за язык, в частности, отвечает новая кора (неокортекс), которая у человека занимает 80% всего мозга.</a:t>
            </a:r>
          </a:p>
          <a:p>
            <a:pPr eaLnBrk="1" hangingPunct="1"/>
            <a:r>
              <a:rPr lang="ru-RU" smtClean="0"/>
              <a:t>Кора – относительно молодая структура, которая в результате мощного «эволюционного взрыва» (о котором – позже) разрослась, оставаясь однородной и относительно просто устроенной «мыслящей поверхностью».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Отсюда следует (ВАЖНО!), что одни и те же алгоритмы работы коры отвечают за восприятие внешней информации, за ее осмысление, выработку плана ответных действий и управление поведением. Поэтому, понимание того, как устроена и как работает кора, дает нам ключ к очень большому кругу явлений, связанных с мышлением.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A72A2-A87B-48E7-BC28-23822CB692D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Микроскопически, кора состоит из дискретных ячеек (мини-колонок), в каждая из которых находится </a:t>
            </a:r>
            <a:r>
              <a:rPr lang="en-US" smtClean="0"/>
              <a:t>~100 </a:t>
            </a:r>
            <a:r>
              <a:rPr lang="ru-RU" smtClean="0"/>
              <a:t>нейронов, имеющих общее происхождение.</a:t>
            </a:r>
          </a:p>
          <a:p>
            <a:pPr eaLnBrk="1" hangingPunct="1"/>
            <a:r>
              <a:rPr lang="ru-RU" smtClean="0"/>
              <a:t>Эксперименты с введенными в мозг микроэлектродами свидетельствуют, что мини-колонки возбуждаются не по одной, а сразу группами по </a:t>
            </a:r>
            <a:r>
              <a:rPr lang="en-US" smtClean="0"/>
              <a:t>~100</a:t>
            </a:r>
            <a:r>
              <a:rPr lang="ru-RU" smtClean="0"/>
              <a:t> штук, за счет возбуждения ближайших колонок и подавления более далеких соседей.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Таким образом, рабочие ячейки коры содержат десятки тысяч нейронов, и мы можем моделировать кору как сплошную среду, забыв на время об индивидуальных нейронах. Аналогично тому, как гидро- и газодинамика отвлекается от атомарного строения вещества.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07F84-22A6-42C0-BBEE-51822C8D756C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Хорошим приближением является модель коры, в виде двумерной сети ячеек, каждая из которых в процессе обучения становится детектором «своего» сигнала, поступающего к ней извне или от других частей мозга. Каждое срабатывание детектора подкрепляет его память (а также память ближайших соседей) и его активность служит входным сигналом для следующего этапа обработки информации нейронами коры.</a:t>
            </a:r>
          </a:p>
          <a:p>
            <a:pPr eaLnBrk="1" hangingPunct="1"/>
            <a:r>
              <a:rPr lang="ru-RU" smtClean="0"/>
              <a:t>Можно считать, что каждая ячейка является простым (двоичным) символом некоторого входного паттерна. И нет ничего удивительного, что мозг оказывается способен на символьные вычисления, лежащие в основе языка.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07F84-22A6-42C0-BBEE-51822C8D756C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Хорошим приближением является модель коры, в виде двумерной сети ячеек, каждая из которых в процессе обучения становится детектором «своего» сигнала, поступающего к ней извне или от других частей мозга. Каждое срабатывание детектора подкрепляет его память (а также память ближайших соседей) и его активность служит входным сигналом для следующего этапа обработки информации нейронами коры.</a:t>
            </a:r>
          </a:p>
          <a:p>
            <a:pPr eaLnBrk="1" hangingPunct="1"/>
            <a:r>
              <a:rPr lang="ru-RU" smtClean="0"/>
              <a:t>Можно считать, что каждая ячейка является простым (двоичным) символом некоторого входного паттерна. И нет ничего удивительного, что мозг оказывается способен на символьные вычисления, лежащие в основе языка.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То,</a:t>
            </a:r>
            <a:r>
              <a:rPr lang="ru-RU" baseline="0" dirty="0" smtClean="0"/>
              <a:t> что одному формальному нейрону соответствует 10</a:t>
            </a:r>
            <a:r>
              <a:rPr lang="en-US" baseline="0" dirty="0" smtClean="0"/>
              <a:t>^</a:t>
            </a:r>
            <a:r>
              <a:rPr lang="ru-RU" baseline="0" dirty="0" smtClean="0"/>
              <a:t>4</a:t>
            </a:r>
            <a:r>
              <a:rPr lang="en-US" baseline="0" dirty="0" smtClean="0"/>
              <a:t> </a:t>
            </a:r>
            <a:r>
              <a:rPr lang="ru-RU" baseline="0" dirty="0" smtClean="0"/>
              <a:t>реальных нейронов, обеспечивает мозгу поразительный запас прочности. Люди даже с весьма существенными поражениями мозговой ткани внешне могут быть абсолютно нормальными. Здесь показаны уровни отложения белка (</a:t>
            </a:r>
            <a:r>
              <a:rPr lang="ru-RU" baseline="0" dirty="0" err="1" smtClean="0"/>
              <a:t>порина</a:t>
            </a:r>
            <a:r>
              <a:rPr lang="ru-RU" baseline="0" dirty="0" smtClean="0"/>
              <a:t>) – основы </a:t>
            </a:r>
            <a:r>
              <a:rPr lang="ru-RU" baseline="0" dirty="0" err="1" smtClean="0"/>
              <a:t>амелоидных</a:t>
            </a:r>
            <a:r>
              <a:rPr lang="ru-RU" baseline="0" dirty="0" smtClean="0"/>
              <a:t> бляшек, сопровождающих болезнь Альцгеймера. В предпоследнем случае человек с большими отложениями, тем не менее, вполне нормален.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C6D9E3-B69E-4BA2-B7BB-20D7346DD71A}" type="slidenum">
              <a:rPr lang="ru-RU" sz="1200">
                <a:latin typeface="Arial" charset="0"/>
              </a:rPr>
              <a:pPr algn="r"/>
              <a:t>16</a:t>
            </a:fld>
            <a:endParaRPr lang="ru-RU" sz="120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Ну</a:t>
            </a:r>
            <a:r>
              <a:rPr lang="ru-RU" baseline="0" dirty="0" smtClean="0"/>
              <a:t> и наконец, последнее – иерархическая организация карт признаков. 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Пусть площадь первичной коры = 10%</a:t>
            </a:r>
            <a:r>
              <a:rPr lang="ru-RU" baseline="0" dirty="0" smtClean="0"/>
              <a:t> = 220 см2 =</a:t>
            </a:r>
            <a:r>
              <a:rPr lang="en-US" baseline="0" dirty="0" smtClean="0"/>
              <a:t>&gt;</a:t>
            </a:r>
            <a:r>
              <a:rPr lang="ru-RU" baseline="0" dirty="0" smtClean="0"/>
              <a:t> 22 </a:t>
            </a:r>
            <a:r>
              <a:rPr lang="ru-RU" baseline="0" dirty="0" err="1" smtClean="0"/>
              <a:t>тыс</a:t>
            </a:r>
            <a:r>
              <a:rPr lang="ru-RU" baseline="0" dirty="0" smtClean="0"/>
              <a:t> мм2 </a:t>
            </a:r>
            <a:r>
              <a:rPr lang="en-US" baseline="0" dirty="0" smtClean="0"/>
              <a:t>x 4 </a:t>
            </a:r>
            <a:r>
              <a:rPr lang="ru-RU" baseline="0" dirty="0" smtClean="0"/>
              <a:t>б</a:t>
            </a:r>
            <a:r>
              <a:rPr lang="en-US" baseline="0" dirty="0" smtClean="0"/>
              <a:t>/</a:t>
            </a:r>
            <a:r>
              <a:rPr lang="ru-RU" baseline="0" dirty="0" smtClean="0"/>
              <a:t>мм2 = 100 Кб</a:t>
            </a:r>
            <a:r>
              <a:rPr lang="en-US" baseline="0" dirty="0" smtClean="0"/>
              <a:t> x </a:t>
            </a:r>
            <a:r>
              <a:rPr lang="ru-RU" baseline="0" dirty="0" smtClean="0"/>
              <a:t>10 Гц </a:t>
            </a:r>
            <a:r>
              <a:rPr lang="en-US" baseline="0" dirty="0" smtClean="0"/>
              <a:t>= 1M</a:t>
            </a:r>
            <a:r>
              <a:rPr lang="ru-RU" baseline="0" dirty="0" smtClean="0"/>
              <a:t>б</a:t>
            </a:r>
            <a:r>
              <a:rPr lang="en-US" baseline="0" dirty="0" smtClean="0"/>
              <a:t>/</a:t>
            </a:r>
            <a:r>
              <a:rPr lang="ru-RU" baseline="0" dirty="0" smtClean="0"/>
              <a:t>с</a:t>
            </a:r>
          </a:p>
          <a:p>
            <a:pPr eaLnBrk="1" hangingPunct="1"/>
            <a:r>
              <a:rPr lang="ru-RU" baseline="0" dirty="0" smtClean="0"/>
              <a:t>Площадь третичной коры = 50% = 1000 см2 =</a:t>
            </a:r>
            <a:r>
              <a:rPr lang="en-US" baseline="0" dirty="0" smtClean="0"/>
              <a:t>&gt; 1 </a:t>
            </a:r>
            <a:r>
              <a:rPr lang="ru-RU" baseline="0" dirty="0" err="1" smtClean="0"/>
              <a:t>млн</a:t>
            </a:r>
            <a:r>
              <a:rPr lang="ru-RU" baseline="0" dirty="0" smtClean="0"/>
              <a:t> понятий =</a:t>
            </a:r>
            <a:r>
              <a:rPr lang="en-US" baseline="0" dirty="0" smtClean="0"/>
              <a:t>&gt;</a:t>
            </a:r>
            <a:r>
              <a:rPr lang="ru-RU" baseline="0" dirty="0" smtClean="0"/>
              <a:t> 10 карт </a:t>
            </a:r>
            <a:r>
              <a:rPr lang="en-US" baseline="0" dirty="0" smtClean="0"/>
              <a:t>x 100 </a:t>
            </a:r>
            <a:r>
              <a:rPr lang="ru-RU" baseline="0" dirty="0" smtClean="0"/>
              <a:t>тыс.</a:t>
            </a:r>
            <a:r>
              <a:rPr lang="en-US" baseline="0" dirty="0" smtClean="0"/>
              <a:t> </a:t>
            </a:r>
            <a:r>
              <a:rPr lang="ru-RU" baseline="0" dirty="0" smtClean="0"/>
              <a:t>понятий =</a:t>
            </a:r>
            <a:r>
              <a:rPr lang="en-US" baseline="0" dirty="0" smtClean="0"/>
              <a:t>&gt; </a:t>
            </a:r>
            <a:r>
              <a:rPr lang="ru-RU" baseline="0" dirty="0" smtClean="0"/>
              <a:t>Одновременно 7</a:t>
            </a:r>
            <a:r>
              <a:rPr lang="en-US" baseline="0" dirty="0" smtClean="0"/>
              <a:t> </a:t>
            </a:r>
            <a:r>
              <a:rPr lang="ru-RU" baseline="0" dirty="0" smtClean="0"/>
              <a:t>понятий </a:t>
            </a:r>
            <a:r>
              <a:rPr lang="en-US" baseline="0" dirty="0" smtClean="0"/>
              <a:t>x 16 </a:t>
            </a:r>
            <a:r>
              <a:rPr lang="ru-RU" baseline="0" dirty="0" smtClean="0"/>
              <a:t>бит </a:t>
            </a:r>
            <a:r>
              <a:rPr lang="en-US" baseline="0" dirty="0" smtClean="0"/>
              <a:t>x </a:t>
            </a:r>
            <a:r>
              <a:rPr lang="ru-RU" baseline="0" dirty="0" smtClean="0"/>
              <a:t>1</a:t>
            </a:r>
            <a:r>
              <a:rPr lang="en-US" baseline="0" dirty="0" smtClean="0"/>
              <a:t> </a:t>
            </a:r>
            <a:r>
              <a:rPr lang="ru-RU" baseline="0" dirty="0" smtClean="0"/>
              <a:t>Гц = 100 б</a:t>
            </a:r>
            <a:r>
              <a:rPr lang="en-US" baseline="0" dirty="0" smtClean="0"/>
              <a:t>/</a:t>
            </a:r>
            <a:r>
              <a:rPr lang="ru-RU" baseline="0" dirty="0" smtClean="0"/>
              <a:t>с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FB5F6-32DE-49D7-AEDB-7071681C81B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" smtClean="0"/>
              <a:t>Здесь выделены низкие уровни иерархии красным, средние – желтым, и высокие – зеленым.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Соответствующие участки называют первичной, вторичной и третичной корой соответственно.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У человека, в отличие от прочих животных, наиболее развита третичная кора, отвечающая самым высоким уровням иерархии, где отдельные ячейки коры соответствуют абстрактным понятиям, и их возбуждения ощущаются нами, как процесс сознательного мышления.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Доказательством такого сценария работы коры является недавно расшифрованная схема связей в мозге макаки (коннектом).</a:t>
            </a:r>
          </a:p>
          <a:p>
            <a:pPr>
              <a:defRPr/>
            </a:pPr>
            <a:r>
              <a:rPr lang="ru-RU" dirty="0" smtClean="0"/>
              <a:t>Видно, что участки коры образуют четко выраженную иерархию.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Кроме связей различных участков коры, видны пути, ведущие из коры в базальные ганглии, отвечающие за эмоциональную оценку текущей и прогнозируемой ситуации. Таким образом, эмоции и система поощрения</a:t>
            </a:r>
            <a:r>
              <a:rPr lang="en-US" dirty="0" smtClean="0"/>
              <a:t>/</a:t>
            </a:r>
            <a:r>
              <a:rPr lang="ru-RU" dirty="0" smtClean="0"/>
              <a:t>наказания направляют выбор целей и сценарии поведения.</a:t>
            </a:r>
            <a:endParaRPr lang="en-US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75B94-59CA-43CE-A41F-8BEE40E0C2D3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F3942-F43D-44D8-A7EE-601C3887D77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Существует теория обучения такой модели, согласно которой, в коре должны образовываться «самоорганизующиеся карты признаков», где каждая ячейка начинает специализироваться на распознавании своего признака, причем соседние области коры распознают схожие между собой признаки, т.е. такие, у которых многие входные элементы совпадают. 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Поскольку (ВАЖНО!)</a:t>
            </a:r>
            <a:r>
              <a:rPr lang="en-US" dirty="0" smtClean="0"/>
              <a:t> </a:t>
            </a:r>
            <a:r>
              <a:rPr lang="ru-RU" dirty="0" smtClean="0"/>
              <a:t>мозг работает с временными паттернами («мелодиями»), мерой близости сигналов является их корреляция по времени. (Скажем, «</a:t>
            </a:r>
            <a:r>
              <a:rPr lang="ru-RU" dirty="0" err="1" smtClean="0"/>
              <a:t>до-ре-ми-фа</a:t>
            </a:r>
            <a:r>
              <a:rPr lang="ru-RU" dirty="0" smtClean="0"/>
              <a:t>» сильно </a:t>
            </a:r>
            <a:r>
              <a:rPr lang="ru-RU" dirty="0" err="1" smtClean="0"/>
              <a:t>коррелирует</a:t>
            </a:r>
            <a:r>
              <a:rPr lang="ru-RU" dirty="0" smtClean="0"/>
              <a:t> с «</a:t>
            </a:r>
            <a:r>
              <a:rPr lang="ru-RU" dirty="0" err="1" smtClean="0"/>
              <a:t>ре-ми-фа-соль</a:t>
            </a:r>
            <a:r>
              <a:rPr lang="ru-RU" dirty="0" smtClean="0"/>
              <a:t>», т.к. у этих последовательностей есть общий участок «ре-ми-фа»).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И действительно, эксперименты свидетельствует, что кора состоит именно из такого рода карт. В частности, известно, что в первичной сенсорной коре входные сигналы от близких участков тела распознаются близкими ячейками коры (т.к. сигналы от них обычно </a:t>
            </a:r>
            <a:r>
              <a:rPr lang="ru-RU" dirty="0" err="1" smtClean="0"/>
              <a:t>скоррелированы</a:t>
            </a:r>
            <a:r>
              <a:rPr lang="ru-RU" dirty="0" smtClean="0"/>
              <a:t> по времени). Исключения – близость пальцев к лицу, только подтверждает правило, т.к. младенцы в утробе часто касаются своего лица пальцами рук). Аналогично устроены и все прочие участки мозга, включая двигательную кору, управляющую нашими движениями. (Здесь срабатывание каждого нейрона ведет к активизации определенных мышц тела.) </a:t>
            </a:r>
          </a:p>
          <a:p>
            <a:pPr eaLnBrk="1" hangingPunct="1"/>
            <a:r>
              <a:rPr lang="ru-RU" dirty="0" smtClean="0"/>
              <a:t>Сигналы от поверхности тела и сетчатки организуют карты по пространственным признакам. Более высокие уровни иерархии, отвечающие за все более сложные комбинации первичных признаков, образуют карты в соответствии с более абстрактными признаками. (Например, близкие по смыслу слова должны возбуждать близкие ячейки на соответствующих «семантических» картах)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Суммарная память всех компьютеров уже в 2000 г. превысила объем всех человеческих знаний (все когда-либо услышанные</a:t>
            </a:r>
            <a:r>
              <a:rPr lang="en-US" dirty="0" smtClean="0"/>
              <a:t>/</a:t>
            </a:r>
            <a:r>
              <a:rPr lang="ru-RU" dirty="0" smtClean="0"/>
              <a:t>прочитанные людьми слова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по </a:t>
            </a:r>
            <a:r>
              <a:rPr lang="en-US" baseline="0" dirty="0" smtClean="0"/>
              <a:t>100 </a:t>
            </a:r>
            <a:r>
              <a:rPr lang="ru-RU" baseline="0" dirty="0" smtClean="0"/>
              <a:t>тыс. слов</a:t>
            </a:r>
            <a:r>
              <a:rPr lang="en-US" baseline="0" dirty="0" smtClean="0"/>
              <a:t>/</a:t>
            </a:r>
            <a:r>
              <a:rPr lang="ru-RU" baseline="0" dirty="0" smtClean="0"/>
              <a:t>день: 10</a:t>
            </a:r>
            <a:r>
              <a:rPr lang="en-US" baseline="0" dirty="0" smtClean="0"/>
              <a:t>^5 </a:t>
            </a:r>
            <a:r>
              <a:rPr lang="ru-RU" baseline="0" dirty="0" smtClean="0"/>
              <a:t>слов</a:t>
            </a:r>
            <a:r>
              <a:rPr lang="en-US" baseline="0" dirty="0" smtClean="0"/>
              <a:t>/</a:t>
            </a:r>
            <a:r>
              <a:rPr lang="ru-RU" baseline="0" dirty="0" smtClean="0"/>
              <a:t>день * 20 бит</a:t>
            </a:r>
            <a:r>
              <a:rPr lang="en-US" baseline="0" dirty="0" smtClean="0"/>
              <a:t>/</a:t>
            </a:r>
            <a:r>
              <a:rPr lang="ru-RU" baseline="0" dirty="0" smtClean="0"/>
              <a:t>слово </a:t>
            </a:r>
            <a:r>
              <a:rPr lang="en-US" baseline="0" dirty="0" smtClean="0"/>
              <a:t>* 365 </a:t>
            </a:r>
            <a:r>
              <a:rPr lang="ru-RU" baseline="0" dirty="0" smtClean="0"/>
              <a:t>день</a:t>
            </a:r>
            <a:r>
              <a:rPr lang="en-US" baseline="0" dirty="0" smtClean="0"/>
              <a:t>/</a:t>
            </a:r>
            <a:r>
              <a:rPr lang="ru-RU" baseline="0" dirty="0" smtClean="0"/>
              <a:t>год * 80 лет * 7 10</a:t>
            </a:r>
            <a:r>
              <a:rPr lang="en-US" baseline="0" dirty="0" smtClean="0"/>
              <a:t>^9 </a:t>
            </a:r>
            <a:r>
              <a:rPr lang="ru-RU" baseline="0" dirty="0" smtClean="0"/>
              <a:t>людей = </a:t>
            </a:r>
            <a:r>
              <a:rPr lang="en-US" baseline="0" dirty="0" smtClean="0"/>
              <a:t>4 10^20</a:t>
            </a:r>
            <a:r>
              <a:rPr lang="ru-RU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Т.е. уже сегодня </a:t>
            </a:r>
            <a:r>
              <a:rPr lang="en-US" dirty="0" smtClean="0"/>
              <a:t>“</a:t>
            </a:r>
            <a:r>
              <a:rPr lang="ru-RU" dirty="0" smtClean="0"/>
              <a:t>в принципе</a:t>
            </a:r>
            <a:r>
              <a:rPr lang="en-US" dirty="0" smtClean="0"/>
              <a:t>”</a:t>
            </a:r>
            <a:r>
              <a:rPr lang="ru-RU" dirty="0" smtClean="0"/>
              <a:t> можно закачать в имеющиеся компьютерные мощности все человеческие знания и заставить их работать.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Более того, все эти данные как правило уже оцифрованы. Но для компьютеров</a:t>
            </a:r>
            <a:r>
              <a:rPr lang="ru-RU" baseline="0" dirty="0" smtClean="0"/>
              <a:t> они представляют собой бессмысленные наборы бит.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Поэтому подавляющая часть процессоров простаивает, вместо того, чтобы постоянно учиться на имеющихся знаниях и генерировать новые. </a:t>
            </a:r>
            <a:endParaRPr 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5EFB4-1327-41D3-B274-43EF5448665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F3942-F43D-44D8-A7EE-601C3887D77F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Существует теория обучения такой модели, согласно которой, в коре должны образовываться «самоорганизующиеся карты признаков», где каждая ячейка начинает специализироваться на распознавании своего признака, причем соседние области коры распознают схожие между собой признаки, т.е. такие, у которых многие входные элементы совпадают. 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Поскольку (ВАЖНО!)</a:t>
            </a:r>
            <a:r>
              <a:rPr lang="en-US" dirty="0" smtClean="0"/>
              <a:t> </a:t>
            </a:r>
            <a:r>
              <a:rPr lang="ru-RU" dirty="0" smtClean="0"/>
              <a:t>мозг работает с временными паттернами («мелодиями»), мерой близости сигналов является их корреляция по времени. (Скажем, «</a:t>
            </a:r>
            <a:r>
              <a:rPr lang="ru-RU" dirty="0" err="1" smtClean="0"/>
              <a:t>до-ре-ми-фа</a:t>
            </a:r>
            <a:r>
              <a:rPr lang="ru-RU" dirty="0" smtClean="0"/>
              <a:t>» сильно </a:t>
            </a:r>
            <a:r>
              <a:rPr lang="ru-RU" dirty="0" err="1" smtClean="0"/>
              <a:t>коррелирует</a:t>
            </a:r>
            <a:r>
              <a:rPr lang="ru-RU" dirty="0" smtClean="0"/>
              <a:t> с «</a:t>
            </a:r>
            <a:r>
              <a:rPr lang="ru-RU" dirty="0" err="1" smtClean="0"/>
              <a:t>ре-ми-фа-соль</a:t>
            </a:r>
            <a:r>
              <a:rPr lang="ru-RU" dirty="0" smtClean="0"/>
              <a:t>», т.к. у этих последовательностей есть общий участок «ре-ми-фа»).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И действительно, эксперименты свидетельствует, что кора состоит именно из такого рода карт. В частности, известно, что в первичной сенсорной коре входные сигналы от близких участков тела распознаются близкими ячейками коры (т.к. сигналы от них обычно </a:t>
            </a:r>
            <a:r>
              <a:rPr lang="ru-RU" dirty="0" err="1" smtClean="0"/>
              <a:t>скоррелированы</a:t>
            </a:r>
            <a:r>
              <a:rPr lang="ru-RU" dirty="0" smtClean="0"/>
              <a:t> по времени). Исключения – близость пальцев к лицу, только подтверждает правило, т.к. младенцы в утробе часто касаются своего лица пальцами рук). Аналогично устроены и все прочие участки мозга, включая двигательную кору, управляющую нашими движениями. (Здесь срабатывание каждого нейрона ведет к активизации определенных мышц тела.) </a:t>
            </a:r>
          </a:p>
          <a:p>
            <a:pPr eaLnBrk="1" hangingPunct="1"/>
            <a:r>
              <a:rPr lang="ru-RU" dirty="0" smtClean="0"/>
              <a:t>Сигналы от поверхности тела и сетчатки организуют карты по пространственным признакам. Более высокие уровни иерархии, отвечающие за все более сложные комбинации первичных признаков, образуют карты в соответствии с более абстрактными признаками. (Например, близкие по смыслу слова должны возбуждать близкие ячейки на соответствующих «семантических» картах)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38523-2673-45F1-A0D4-95B40CF7FC56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Как в эту общую картину работы мозга вписывается язык?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0B7B-BDDE-4E1C-9359-22365A8CEAC4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0B7B-BDDE-4E1C-9359-22365A8CEAC4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38523-2673-45F1-A0D4-95B40CF7FC56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Как в эту общую картину работы мозга вписывается язык?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Все вышесказанное – не просто теория. На этом подходе базируется действующий макет нейролингвистического процессора, способного выявлять в процессе обучения очень большие наборы языковых штампов, из которых собственно и состоит язык. </a:t>
            </a:r>
          </a:p>
          <a:p>
            <a:endParaRPr lang="ru-RU" dirty="0" smtClean="0"/>
          </a:p>
          <a:p>
            <a:r>
              <a:rPr lang="ru-RU" dirty="0" smtClean="0"/>
              <a:t>Типичные сочетаний букв и слогов дают нам понимание морфологии слов, типичные сочетания окончаний – грамматическую структуру предложений, типовые сочетания оснований – понимание значений слов и т.д.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A6E19-14A1-450F-8014-959F3C66488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0B7B-BDDE-4E1C-9359-22365A8CEAC4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Пока</a:t>
            </a:r>
            <a:r>
              <a:rPr lang="ru-RU" baseline="0" dirty="0" smtClean="0"/>
              <a:t> суммарные мощности компьютеров несоизмеримы с человеческим разумом, с этим еще можно мириться, сосредоточившись на наращивании количественных характеристик компьютеров. Но как только (</a:t>
            </a:r>
            <a:r>
              <a:rPr lang="ru-RU" dirty="0" smtClean="0"/>
              <a:t>около 2015 года)</a:t>
            </a:r>
            <a:r>
              <a:rPr lang="ru-RU" baseline="0" dirty="0" smtClean="0"/>
              <a:t> </a:t>
            </a:r>
            <a:r>
              <a:rPr lang="ru-RU" dirty="0" smtClean="0"/>
              <a:t>суммарные мощности компьютеров превзойдут мощность человеческого мышления (Знания </a:t>
            </a:r>
            <a:r>
              <a:rPr lang="en-US" dirty="0" smtClean="0"/>
              <a:t>[</a:t>
            </a:r>
            <a:r>
              <a:rPr lang="ru-RU" dirty="0" smtClean="0"/>
              <a:t>бит</a:t>
            </a:r>
            <a:r>
              <a:rPr lang="en-US" dirty="0" smtClean="0"/>
              <a:t>]</a:t>
            </a:r>
            <a:r>
              <a:rPr lang="en-US" dirty="0" smtClean="0">
                <a:latin typeface="Sylfaen"/>
              </a:rPr>
              <a:t>/</a:t>
            </a:r>
            <a:r>
              <a:rPr lang="ru-RU" dirty="0" smtClean="0"/>
              <a:t>0.1</a:t>
            </a:r>
            <a:r>
              <a:rPr lang="ru-RU" baseline="0" dirty="0" smtClean="0"/>
              <a:t> </a:t>
            </a:r>
            <a:r>
              <a:rPr lang="en-US" baseline="0" dirty="0" smtClean="0"/>
              <a:t>[</a:t>
            </a:r>
            <a:r>
              <a:rPr lang="ru-RU" baseline="0" dirty="0" smtClean="0"/>
              <a:t>с</a:t>
            </a:r>
            <a:r>
              <a:rPr lang="en-US" baseline="0" dirty="0" smtClean="0"/>
              <a:t>]</a:t>
            </a:r>
            <a:r>
              <a:rPr lang="ru-RU" baseline="0" dirty="0" smtClean="0"/>
              <a:t>)</a:t>
            </a:r>
            <a:r>
              <a:rPr lang="ru-RU" dirty="0" smtClean="0"/>
              <a:t>, экономика накажет всякого, кто будет игнорировать этот ресурс!</a:t>
            </a: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27719-8AC2-4DCC-B672-09A5E68CE28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D8EFE-DDC4-4DD6-BBBF-3B6E53D2A80C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0B7B-BDDE-4E1C-9359-22365A8CEAC4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A5B3D-EEAF-4D1B-9C4D-7C58212F0BEB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0B7B-BDDE-4E1C-9359-22365A8CEAC4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Наконец, семантический модуль формирует и распознает значения слов – понятия (классы эквивалентности)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BA700-FB5E-4FBA-999B-A4270C906008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38523-2673-45F1-A0D4-95B40CF7FC56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Как в эту общую картину работы мозга вписывается язык?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Такие</a:t>
            </a:r>
            <a:r>
              <a:rPr lang="ru-RU" baseline="0" dirty="0" smtClean="0"/>
              <a:t> агенты используют семантический поисковый движок, ориентированный на поиск фактов (предложений, содержащих потенциально интересную для пользователя информацию). Факты ищутся по характеру содержащихся в них информации, вне зависимости от конкретных ключевых 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655E6-45F1-4C04-951B-940D58F756F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6DF34-10CA-465A-A63B-A0E878E7A6F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Чтобы загрузить простаивающие компьютерные </a:t>
            </a:r>
            <a:r>
              <a:rPr lang="ru-RU" baseline="0" dirty="0" smtClean="0"/>
              <a:t>мощности необходим «семантический процессор», индексирующий смысловое содержание текстов.</a:t>
            </a:r>
          </a:p>
          <a:p>
            <a:pPr eaLnBrk="1" hangingPunct="1"/>
            <a:r>
              <a:rPr lang="ru-RU" baseline="0" dirty="0" smtClean="0"/>
              <a:t>Эта инженерная задача должна сегодня стать драйвером для когнитивных наук.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34048-4890-46FD-A543-0318F8F0325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34048-4890-46FD-A543-0318F8F0325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F4D26-1D8C-46D3-B024-066D2DC0AFE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Этапы развития цифрового мира: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Символьные Коммуникации (скорость ввода</a:t>
            </a:r>
            <a:r>
              <a:rPr lang="ru-RU" baseline="0" dirty="0" smtClean="0"/>
              <a:t> с клавиатуры)</a:t>
            </a:r>
            <a:r>
              <a:rPr lang="ru-RU" dirty="0" smtClean="0"/>
              <a:t>: </a:t>
            </a:r>
            <a:r>
              <a:rPr lang="ru-RU" baseline="0" dirty="0" smtClean="0"/>
              <a:t>100 бит</a:t>
            </a:r>
            <a:r>
              <a:rPr lang="en-US" baseline="0" dirty="0" smtClean="0"/>
              <a:t>/</a:t>
            </a:r>
            <a:r>
              <a:rPr lang="ru-RU" baseline="0" dirty="0" smtClean="0"/>
              <a:t>с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 Мультимедиа</a:t>
            </a:r>
            <a:r>
              <a:rPr lang="ru-RU" baseline="0" dirty="0" smtClean="0"/>
              <a:t> К</a:t>
            </a:r>
            <a:r>
              <a:rPr lang="ru-RU" dirty="0" smtClean="0"/>
              <a:t>оммуникации (скорость сжатия видео</a:t>
            </a:r>
            <a:r>
              <a:rPr lang="ru-RU" baseline="0" dirty="0" smtClean="0"/>
              <a:t>)</a:t>
            </a:r>
            <a:r>
              <a:rPr lang="ru-RU" dirty="0" smtClean="0"/>
              <a:t>: </a:t>
            </a:r>
            <a:r>
              <a:rPr lang="ru-RU" baseline="0" dirty="0" smtClean="0"/>
              <a:t>100 Гц * 1 Мбит = 10</a:t>
            </a:r>
            <a:r>
              <a:rPr lang="en-US" baseline="0" dirty="0" smtClean="0"/>
              <a:t>^</a:t>
            </a:r>
            <a:r>
              <a:rPr lang="ru-RU" baseline="0" dirty="0" smtClean="0"/>
              <a:t>8</a:t>
            </a:r>
            <a:r>
              <a:rPr lang="en-US" baseline="0" dirty="0" smtClean="0"/>
              <a:t> </a:t>
            </a:r>
            <a:r>
              <a:rPr lang="ru-RU" baseline="0" dirty="0" smtClean="0"/>
              <a:t>бит</a:t>
            </a:r>
            <a:r>
              <a:rPr lang="en-US" baseline="0" dirty="0" smtClean="0"/>
              <a:t>/</a:t>
            </a:r>
            <a:r>
              <a:rPr lang="ru-RU" baseline="0" dirty="0" smtClean="0"/>
              <a:t>с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Символьное мышление (Память *</a:t>
            </a:r>
            <a:r>
              <a:rPr lang="ru-RU" baseline="0" dirty="0" smtClean="0"/>
              <a:t> 10 Гц) = 100</a:t>
            </a:r>
            <a:r>
              <a:rPr lang="en-US" baseline="0" dirty="0" smtClean="0"/>
              <a:t> </a:t>
            </a:r>
            <a:r>
              <a:rPr lang="ru-RU" baseline="0" dirty="0" smtClean="0"/>
              <a:t>бит</a:t>
            </a:r>
            <a:r>
              <a:rPr lang="en-US" baseline="0" dirty="0" smtClean="0"/>
              <a:t>/</a:t>
            </a:r>
            <a:r>
              <a:rPr lang="ru-RU" baseline="0" dirty="0" smtClean="0"/>
              <a:t>с * 10</a:t>
            </a:r>
            <a:r>
              <a:rPr lang="en-US" baseline="0" dirty="0" smtClean="0"/>
              <a:t>^9 </a:t>
            </a:r>
            <a:r>
              <a:rPr lang="ru-RU" baseline="0" dirty="0" smtClean="0"/>
              <a:t>с </a:t>
            </a:r>
            <a:r>
              <a:rPr lang="en-US" baseline="0" dirty="0" smtClean="0"/>
              <a:t>* 10 </a:t>
            </a:r>
            <a:r>
              <a:rPr lang="ru-RU" baseline="0" dirty="0" smtClean="0"/>
              <a:t>Гц = 10</a:t>
            </a:r>
            <a:r>
              <a:rPr lang="en-US" baseline="0" dirty="0" smtClean="0"/>
              <a:t>^</a:t>
            </a:r>
            <a:r>
              <a:rPr lang="ru-RU" baseline="0" dirty="0" smtClean="0"/>
              <a:t>12</a:t>
            </a:r>
            <a:r>
              <a:rPr lang="en-US" baseline="0" dirty="0" smtClean="0"/>
              <a:t> </a:t>
            </a:r>
            <a:r>
              <a:rPr lang="ru-RU" baseline="0" dirty="0" smtClean="0"/>
              <a:t>бит</a:t>
            </a:r>
            <a:r>
              <a:rPr lang="en-US" baseline="0" dirty="0" smtClean="0"/>
              <a:t>/</a:t>
            </a:r>
            <a:r>
              <a:rPr lang="ru-RU" baseline="0" dirty="0" smtClean="0"/>
              <a:t>с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</a:t>
            </a:r>
            <a:r>
              <a:rPr lang="ru-RU" baseline="0" dirty="0" smtClean="0"/>
              <a:t>Образное </a:t>
            </a:r>
            <a:r>
              <a:rPr lang="ru-RU" dirty="0" smtClean="0"/>
              <a:t>мышление (Ощущения *</a:t>
            </a:r>
            <a:r>
              <a:rPr lang="ru-RU" baseline="0" dirty="0" smtClean="0"/>
              <a:t> 10 Гц) = 10</a:t>
            </a:r>
            <a:r>
              <a:rPr lang="en-US" baseline="0" dirty="0" smtClean="0"/>
              <a:t>^</a:t>
            </a:r>
            <a:r>
              <a:rPr lang="ru-RU" baseline="0" dirty="0" smtClean="0"/>
              <a:t>5</a:t>
            </a:r>
            <a:r>
              <a:rPr lang="en-US" baseline="0" dirty="0" smtClean="0"/>
              <a:t> </a:t>
            </a:r>
            <a:r>
              <a:rPr lang="ru-RU" baseline="0" dirty="0" smtClean="0"/>
              <a:t>бит</a:t>
            </a:r>
            <a:r>
              <a:rPr lang="en-US" baseline="0" dirty="0" smtClean="0"/>
              <a:t>/</a:t>
            </a:r>
            <a:r>
              <a:rPr lang="ru-RU" baseline="0" dirty="0" smtClean="0"/>
              <a:t>с * 10</a:t>
            </a:r>
            <a:r>
              <a:rPr lang="en-US" baseline="0" dirty="0" smtClean="0"/>
              <a:t>^9 </a:t>
            </a:r>
            <a:r>
              <a:rPr lang="ru-RU" baseline="0" dirty="0" smtClean="0"/>
              <a:t>с </a:t>
            </a:r>
            <a:r>
              <a:rPr lang="en-US" baseline="0" dirty="0" smtClean="0"/>
              <a:t>* 10 </a:t>
            </a:r>
            <a:r>
              <a:rPr lang="ru-RU" baseline="0" dirty="0" smtClean="0"/>
              <a:t>Гц = 10</a:t>
            </a:r>
            <a:r>
              <a:rPr lang="en-US" baseline="0" dirty="0" smtClean="0"/>
              <a:t>^</a:t>
            </a:r>
            <a:r>
              <a:rPr lang="ru-RU" baseline="0" dirty="0" smtClean="0"/>
              <a:t>15</a:t>
            </a:r>
            <a:r>
              <a:rPr lang="en-US" baseline="0" dirty="0" smtClean="0"/>
              <a:t> </a:t>
            </a:r>
            <a:r>
              <a:rPr lang="ru-RU" baseline="0" dirty="0" smtClean="0"/>
              <a:t>бит</a:t>
            </a:r>
            <a:r>
              <a:rPr lang="en-US" baseline="0" dirty="0" smtClean="0"/>
              <a:t>/</a:t>
            </a:r>
            <a:r>
              <a:rPr lang="ru-RU" baseline="0" dirty="0" smtClean="0"/>
              <a:t>с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Если технология активных знаний будет востребована, уже с 2015 года персональные агенты могут стать реальным</a:t>
            </a:r>
            <a:r>
              <a:rPr lang="ru-RU" baseline="0" dirty="0" smtClean="0"/>
              <a:t> экономическим ресурсом.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 2030 году, когда сенсорные способности компьютеров взаимодействовать с внешним миром превзойдут человеческие, </a:t>
            </a:r>
          </a:p>
          <a:p>
            <a:r>
              <a:rPr lang="ru-RU" dirty="0" smtClean="0"/>
              <a:t>формальные до поры</a:t>
            </a:r>
            <a:r>
              <a:rPr lang="en-US" dirty="0" smtClean="0"/>
              <a:t> </a:t>
            </a:r>
            <a:r>
              <a:rPr lang="ru-RU" dirty="0" smtClean="0"/>
              <a:t>знания станут для них осмысленными. Возникнет настоящий искусственный интеллект, по мощности превосходящий человеческий.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Время 2015 – 2030 – критический период в истории Человечества: операция «Преемник».</a:t>
            </a: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27719-8AC2-4DCC-B672-09A5E68CE28A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Если технология активных знаний будет востребована, уже с 2015 года персональные агенты могут </a:t>
            </a:r>
            <a:r>
              <a:rPr lang="ru-RU" dirty="0" err="1" smtClean="0"/>
              <a:t>станть</a:t>
            </a:r>
            <a:r>
              <a:rPr lang="ru-RU" dirty="0" smtClean="0"/>
              <a:t> реальным</a:t>
            </a:r>
            <a:r>
              <a:rPr lang="ru-RU" baseline="0" dirty="0" smtClean="0"/>
              <a:t> экономическим ресурсом.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 2030 году, когда сенсорные способности компьютеров взаимодействовать с внешним миром превзойдут человеческие, </a:t>
            </a:r>
          </a:p>
          <a:p>
            <a:r>
              <a:rPr lang="ru-RU" dirty="0" smtClean="0"/>
              <a:t>формальные до поры</a:t>
            </a:r>
            <a:r>
              <a:rPr lang="en-US" dirty="0" smtClean="0"/>
              <a:t> </a:t>
            </a:r>
            <a:r>
              <a:rPr lang="ru-RU" dirty="0" smtClean="0"/>
              <a:t>знания станут для них осмысленными. Возникнет настоящий искусственный интеллект, по мощности превосходящий человеческий.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Время 2015 – 2030 – критический период в истории Человечества: операция «Преемник».</a:t>
            </a: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27719-8AC2-4DCC-B672-09A5E68CE28A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3C29E-3BF2-4F46-AC42-DBC0E103FCF5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Семантический процессор должен обеспечить, как минимум:</a:t>
            </a:r>
          </a:p>
          <a:p>
            <a:pPr marL="228600" indent="-228600" eaLnBrk="1" hangingPunct="1">
              <a:buAutoNum type="arabicParenR"/>
            </a:pPr>
            <a:r>
              <a:rPr lang="ru-RU" dirty="0" smtClean="0"/>
              <a:t>Понимание к какому классу эквивалентности</a:t>
            </a:r>
            <a:r>
              <a:rPr lang="ru-RU" baseline="0" dirty="0" smtClean="0"/>
              <a:t> </a:t>
            </a:r>
            <a:r>
              <a:rPr lang="ru-RU" dirty="0" smtClean="0"/>
              <a:t>относится данное слово в данном контексте (какое у слова значение)</a:t>
            </a:r>
          </a:p>
          <a:p>
            <a:pPr marL="228600" indent="-228600" eaLnBrk="1" hangingPunct="1">
              <a:buAutoNum type="arabicParenR"/>
            </a:pPr>
            <a:r>
              <a:rPr lang="ru-RU" baseline="0" dirty="0" smtClean="0"/>
              <a:t>Понимание какие слова с какими соотносятся в данном контексте (как комбинируются значения)</a:t>
            </a:r>
          </a:p>
          <a:p>
            <a:pPr marL="228600" indent="-228600" eaLnBrk="1" hangingPunct="1">
              <a:buAutoNum type="arabicParenR"/>
            </a:pPr>
            <a:endParaRPr lang="ru-RU" baseline="0" dirty="0" smtClean="0"/>
          </a:p>
          <a:p>
            <a:pPr marL="228600" indent="-228600" eaLnBrk="1" hangingPunct="1">
              <a:buNone/>
            </a:pPr>
            <a:r>
              <a:rPr lang="ru-RU" baseline="0" dirty="0" smtClean="0"/>
              <a:t>Понятно, что это еще не понимание в человеческом смысле слова, которое формируется в процессе сенсорного общения с миром.</a:t>
            </a:r>
          </a:p>
          <a:p>
            <a:pPr marL="228600" indent="-228600" eaLnBrk="1" hangingPunct="1">
              <a:buNone/>
            </a:pPr>
            <a:r>
              <a:rPr lang="ru-RU" baseline="0" dirty="0" smtClean="0"/>
              <a:t>Но какие-то приложения наверняка возможны и при таком </a:t>
            </a:r>
            <a:r>
              <a:rPr lang="en-US" baseline="0" dirty="0" smtClean="0"/>
              <a:t>“</a:t>
            </a:r>
            <a:r>
              <a:rPr lang="ru-RU" baseline="0" dirty="0" smtClean="0"/>
              <a:t>частичном понимании</a:t>
            </a:r>
            <a:r>
              <a:rPr lang="en-US" baseline="0" dirty="0" smtClean="0"/>
              <a:t>”</a:t>
            </a:r>
            <a:r>
              <a:rPr lang="ru-RU" baseline="0" dirty="0" smtClean="0"/>
              <a:t> текстов.</a:t>
            </a:r>
          </a:p>
          <a:p>
            <a:pPr marL="228600" indent="-228600" eaLnBrk="1" hangingPunct="1">
              <a:buAutoNum type="arabicParenR"/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0BBDB-D2C3-46BD-BEEA-5BB5A042A46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F769-9024-4E2D-8DDD-ED89485C646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B7BD2-316E-4C26-A86C-2404CD7C3504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Лингвистика может нам помочь тем, что она знает структуру данных.</a:t>
            </a:r>
          </a:p>
          <a:p>
            <a:pPr eaLnBrk="1" hangingPunct="1"/>
            <a:r>
              <a:rPr lang="ru-RU" dirty="0" err="1" smtClean="0"/>
              <a:t>Нейро-науки</a:t>
            </a:r>
            <a:r>
              <a:rPr lang="ru-RU" dirty="0" smtClean="0"/>
              <a:t> тем, что догадываются об</a:t>
            </a:r>
            <a:r>
              <a:rPr lang="ru-RU" baseline="0" dirty="0" smtClean="0"/>
              <a:t> алгоритмах обучения коры.</a:t>
            </a:r>
          </a:p>
          <a:p>
            <a:pPr eaLnBrk="1" hangingPunct="1"/>
            <a:r>
              <a:rPr lang="ru-RU" baseline="0" dirty="0" smtClean="0"/>
              <a:t>Объединив эти знания, можем попытаться создать искусственный орган языка, способный обучаться любому языку.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26A90-F531-48DA-B4CA-185E291A7FB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297D6-5ACE-4AA9-8814-D92DB6C99E0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Хомский выдвинул теорию «принципов и параметров» – все языки устроены по одним и тем же принципам, и отличаются конечным числом параметров.</a:t>
            </a:r>
          </a:p>
          <a:p>
            <a:pPr eaLnBrk="1" hangingPunct="1"/>
            <a:r>
              <a:rPr lang="ru-RU" smtClean="0"/>
              <a:t>Грамматики разных языков, на вид сильно отличающихся, могут быть сведены друг к другу конечным числом преобразований. Например, порядок следования основных частей предложения (субъект-объект-предикат) в английском и японском подчиняются «зеркальной симметрии»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F3BB-0206-464D-8F07-E00B45EE7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49B7-86B0-44A4-9430-B7E86E48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4B8B-8AB7-48F9-A6C9-3FFA27848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4A63-F66D-4FB9-A787-EBC7B6832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4857-7727-4FBB-B401-6E0A5AE1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BDA-A219-4D93-89F9-85E829C6B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AB6C8-7832-446F-B913-0C61F2241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1097-07FF-484E-BD89-CBE845BFA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D139-CD73-47F7-BA92-ABF21F6C2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712F0-A533-465C-8CF0-DF50E2A87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9A47-40BB-4B7F-AB37-BDBFE70A6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7D80-FE94-415C-8E46-15F262BD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C0FE5-25D8-4DC1-A87B-A30D627E9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ge.shumsk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Язык и мозг:</a:t>
            </a:r>
            <a:br>
              <a:rPr lang="ru-RU" dirty="0" smtClean="0"/>
            </a:br>
            <a:r>
              <a:rPr lang="ru-RU" dirty="0" smtClean="0"/>
              <a:t>индексация смыслов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673115"/>
            <a:ext cx="6654201" cy="115252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Может ли компьютер </a:t>
            </a:r>
            <a:br>
              <a:rPr lang="ru-RU" sz="3200" dirty="0" smtClean="0"/>
            </a:br>
            <a:r>
              <a:rPr lang="ru-RU" sz="3200" dirty="0" smtClean="0"/>
              <a:t>выучить язык?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" y="6457950"/>
            <a:ext cx="898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Шумский Сергей Александрович	</a:t>
            </a: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serge.shumsky@gmail.com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7650" name="Picture 2" descr="http://www.vitalavita.ru/sites/default/files/img/mogzg_proc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1504" y="140677"/>
            <a:ext cx="2194510" cy="21881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устроена кора мозга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381875" cy="1866900"/>
          </a:xfrm>
        </p:spPr>
        <p:txBody>
          <a:bodyPr/>
          <a:lstStyle/>
          <a:p>
            <a:pPr eaLnBrk="1" hangingPunct="1"/>
            <a:r>
              <a:rPr lang="ru-RU" dirty="0" smtClean="0"/>
              <a:t>Мыслящая поверхность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9" name="Picture 9" descr="Описание новой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340" y="3320906"/>
            <a:ext cx="4768610" cy="35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chemeClr val="tx1"/>
                </a:solidFill>
              </a:rPr>
              <a:t>Мыслящая поверхность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47663" y="1985963"/>
            <a:ext cx="8639175" cy="44132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Интеллект сосредоточен в коре мозга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У человека </a:t>
            </a:r>
            <a:r>
              <a:rPr lang="en-US" sz="2400" dirty="0" smtClean="0">
                <a:solidFill>
                  <a:srgbClr val="C00000"/>
                </a:solidFill>
              </a:rPr>
              <a:t>~</a:t>
            </a:r>
            <a:r>
              <a:rPr lang="ru-RU" sz="2400" dirty="0" smtClean="0">
                <a:solidFill>
                  <a:srgbClr val="C00000"/>
                </a:solidFill>
              </a:rPr>
              <a:t> 4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ru-RU" sz="2400" dirty="0" smtClean="0">
                <a:solidFill>
                  <a:srgbClr val="C00000"/>
                </a:solidFill>
              </a:rPr>
              <a:t>5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объема мозга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Кора относительно проста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Однородная ткань</a:t>
            </a:r>
            <a:r>
              <a:rPr lang="ru-RU" sz="2400" baseline="300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~</a:t>
            </a:r>
            <a:r>
              <a:rPr lang="ru-RU" sz="2400" baseline="30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3</a:t>
            </a:r>
            <a:r>
              <a:rPr lang="ru-RU" sz="2400" baseline="30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мм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5</a:t>
            </a:r>
            <a:r>
              <a:rPr lang="en-US" sz="2400" dirty="0" smtClean="0">
                <a:solidFill>
                  <a:srgbClr val="C00000"/>
                </a:solidFill>
              </a:rPr>
              <a:t>0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sym typeface="Symbol" pitchFamily="18" charset="2"/>
              </a:rPr>
              <a:t> </a:t>
            </a:r>
            <a:r>
              <a:rPr lang="ru-RU" sz="2400" dirty="0" smtClean="0">
                <a:solidFill>
                  <a:srgbClr val="C00000"/>
                </a:solidFill>
              </a:rPr>
              <a:t>50 см</a:t>
            </a:r>
            <a:r>
              <a:rPr lang="ru-RU" sz="2400" baseline="30000" dirty="0" smtClean="0">
                <a:solidFill>
                  <a:srgbClr val="C00000"/>
                </a:solidFill>
              </a:rPr>
              <a:t>2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Единый алгоритм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Распознать ситуацию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Выработать ответ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55625" y="6261100"/>
            <a:ext cx="3243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Ваша кора слушает это </a:t>
            </a:r>
            <a:r>
              <a:rPr lang="ru-RU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7346950" y="1587500"/>
          <a:ext cx="1762125" cy="4578350"/>
        </p:xfrm>
        <a:graphic>
          <a:graphicData uri="http://schemas.openxmlformats.org/presentationml/2006/ole">
            <p:oleObj spid="_x0000_s1026" name="Bitmap Image" r:id="rId4" imgW="2838846" imgH="7373379" progId="PBrush">
              <p:embed/>
            </p:oleObj>
          </a:graphicData>
        </a:graphic>
      </p:graphicFrame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Клеточная теория коры</a:t>
            </a:r>
            <a:endParaRPr lang="ru-RU" sz="3500" smtClean="0">
              <a:solidFill>
                <a:schemeClr val="accent2"/>
              </a:solidFill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674813"/>
            <a:ext cx="7008812" cy="45608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2200" dirty="0" smtClean="0">
                <a:solidFill>
                  <a:schemeClr val="accent2"/>
                </a:solidFill>
              </a:rPr>
              <a:t>Кора</a:t>
            </a:r>
            <a:r>
              <a:rPr lang="ru-RU" sz="2200" dirty="0" smtClean="0"/>
              <a:t>: </a:t>
            </a:r>
            <a:r>
              <a:rPr lang="ru-RU" sz="2200" i="1" dirty="0" smtClean="0"/>
              <a:t>однородная</a:t>
            </a:r>
            <a:r>
              <a:rPr lang="ru-RU" sz="2200" dirty="0" smtClean="0"/>
              <a:t> слоисто-ячеистая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6 </a:t>
            </a:r>
            <a:r>
              <a:rPr lang="ru-RU" sz="2000" dirty="0" smtClean="0"/>
              <a:t>слоев у всех млекопитающих</a:t>
            </a:r>
          </a:p>
          <a:p>
            <a:pPr eaLnBrk="1" hangingPunct="1">
              <a:lnSpc>
                <a:spcPct val="120000"/>
              </a:lnSpc>
            </a:pPr>
            <a:r>
              <a:rPr lang="ru-RU" sz="2200" dirty="0" smtClean="0">
                <a:solidFill>
                  <a:schemeClr val="accent2"/>
                </a:solidFill>
              </a:rPr>
              <a:t>Мини</a:t>
            </a:r>
            <a:r>
              <a:rPr lang="en-US" sz="2200" dirty="0" smtClean="0">
                <a:solidFill>
                  <a:schemeClr val="accent2"/>
                </a:solidFill>
              </a:rPr>
              <a:t>-</a:t>
            </a:r>
            <a:r>
              <a:rPr lang="ru-RU" sz="2200" dirty="0" smtClean="0">
                <a:solidFill>
                  <a:schemeClr val="accent2"/>
                </a:solidFill>
              </a:rPr>
              <a:t>колонки (ячейки)</a:t>
            </a:r>
            <a:endParaRPr lang="ru-RU" sz="22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 ~ </a:t>
            </a:r>
            <a:r>
              <a:rPr lang="ru-RU" sz="2000" dirty="0" smtClean="0"/>
              <a:t>30</a:t>
            </a:r>
            <a:r>
              <a:rPr lang="en-US" sz="2000" dirty="0" smtClean="0"/>
              <a:t> </a:t>
            </a:r>
            <a:r>
              <a:rPr lang="ru-RU" sz="2000" dirty="0" smtClean="0"/>
              <a:t>мкм </a:t>
            </a:r>
            <a:r>
              <a:rPr lang="en-US" sz="2000" dirty="0" smtClean="0"/>
              <a:t>~1</a:t>
            </a:r>
            <a:r>
              <a:rPr lang="ru-RU" sz="2000" dirty="0" smtClean="0"/>
              <a:t>0</a:t>
            </a:r>
            <a:r>
              <a:rPr lang="en-US" sz="2000" dirty="0" smtClean="0"/>
              <a:t>0 </a:t>
            </a:r>
            <a:r>
              <a:rPr lang="ru-RU" sz="2000" dirty="0" smtClean="0"/>
              <a:t>клеток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1" eaLnBrk="1" hangingPunct="1">
              <a:lnSpc>
                <a:spcPct val="120000"/>
              </a:lnSpc>
            </a:pPr>
            <a:r>
              <a:rPr lang="ru-RU" sz="2000" dirty="0" smtClean="0"/>
              <a:t>Общее происхождение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</a:pPr>
            <a:r>
              <a:rPr lang="ru-RU" sz="2200" dirty="0" smtClean="0">
                <a:solidFill>
                  <a:schemeClr val="accent2"/>
                </a:solidFill>
              </a:rPr>
              <a:t>Макро-Колонки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 ~ </a:t>
            </a:r>
            <a:r>
              <a:rPr lang="ru-RU" sz="2000" dirty="0" smtClean="0"/>
              <a:t>300 мкм </a:t>
            </a:r>
            <a:r>
              <a:rPr lang="en-US" sz="2000" dirty="0" smtClean="0"/>
              <a:t>~</a:t>
            </a:r>
            <a:r>
              <a:rPr lang="ru-RU" sz="2000" dirty="0" smtClean="0"/>
              <a:t>10</a:t>
            </a:r>
            <a:r>
              <a:rPr lang="en-US" sz="2000" dirty="0" smtClean="0"/>
              <a:t>0 </a:t>
            </a:r>
            <a:r>
              <a:rPr lang="ru-RU" sz="2000" dirty="0" smtClean="0"/>
              <a:t>мини-колонок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1" eaLnBrk="1" hangingPunct="1">
              <a:lnSpc>
                <a:spcPct val="120000"/>
              </a:lnSpc>
            </a:pPr>
            <a:r>
              <a:rPr lang="ru-RU" sz="2000" dirty="0" smtClean="0"/>
              <a:t>Возбуждаются одновременно</a:t>
            </a:r>
          </a:p>
          <a:p>
            <a:pPr lvl="1" eaLnBrk="1" hangingPunct="1">
              <a:lnSpc>
                <a:spcPct val="120000"/>
              </a:lnSpc>
            </a:pPr>
            <a:r>
              <a:rPr lang="ru-RU" sz="2000" dirty="0" smtClean="0"/>
              <a:t>«Разрешающая способность» мозга </a:t>
            </a:r>
            <a:br>
              <a:rPr lang="ru-RU" sz="2000" dirty="0" smtClean="0"/>
            </a:br>
            <a:r>
              <a:rPr lang="en-US" sz="2000" dirty="0" smtClean="0"/>
              <a:t>~</a:t>
            </a:r>
            <a:r>
              <a:rPr lang="ru-RU" sz="2000" dirty="0" smtClean="0"/>
              <a:t> </a:t>
            </a:r>
            <a:r>
              <a:rPr lang="en-US" sz="2000" dirty="0" smtClean="0"/>
              <a:t>10</a:t>
            </a:r>
            <a:r>
              <a:rPr lang="ru-RU" sz="2000" baseline="30000" dirty="0" smtClean="0"/>
              <a:t>6</a:t>
            </a:r>
            <a:r>
              <a:rPr lang="ru-RU" sz="2000" dirty="0" smtClean="0"/>
              <a:t> признаков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0075" y="6208713"/>
            <a:ext cx="7178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“The c</a:t>
            </a:r>
            <a:r>
              <a:rPr lang="ru-RU">
                <a:solidFill>
                  <a:schemeClr val="accent2"/>
                </a:solidFill>
              </a:rPr>
              <a:t>olumnar organization of neocortex” Mountcastle, 1997</a:t>
            </a:r>
          </a:p>
        </p:txBody>
      </p:sp>
      <p:pic>
        <p:nvPicPr>
          <p:cNvPr id="7" name="Picture 9" descr="Описание новой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262" y="2"/>
            <a:ext cx="2127737" cy="15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124092" y="381000"/>
            <a:ext cx="45719" cy="879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rot="10800000" flipV="1">
            <a:off x="7350374" y="424962"/>
            <a:ext cx="773719" cy="11576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3"/>
          </p:cNvCxnSpPr>
          <p:nvPr/>
        </p:nvCxnSpPr>
        <p:spPr>
          <a:xfrm>
            <a:off x="8169811" y="424962"/>
            <a:ext cx="974189" cy="11869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2" name="Rectangle 382" descr="Дранка"/>
          <p:cNvSpPr>
            <a:spLocks noChangeArrowheads="1"/>
          </p:cNvSpPr>
          <p:nvPr/>
        </p:nvSpPr>
        <p:spPr bwMode="auto">
          <a:xfrm>
            <a:off x="733425" y="5067441"/>
            <a:ext cx="3600450" cy="1081087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823" name="AutoShape 383" descr="Дранка"/>
          <p:cNvSpPr>
            <a:spLocks noChangeArrowheads="1"/>
          </p:cNvSpPr>
          <p:nvPr/>
        </p:nvSpPr>
        <p:spPr bwMode="auto">
          <a:xfrm rot="20712827">
            <a:off x="4029075" y="4586428"/>
            <a:ext cx="4191000" cy="1081087"/>
          </a:xfrm>
          <a:prstGeom prst="parallelogram">
            <a:avLst>
              <a:gd name="adj" fmla="val 40113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dirty="0" smtClean="0"/>
              <a:t>Модель коры</a:t>
            </a:r>
            <a:r>
              <a:rPr lang="en-US" sz="3400" dirty="0" smtClean="0"/>
              <a:t>:</a:t>
            </a:r>
            <a:r>
              <a:rPr lang="ru-RU" sz="3400" dirty="0" smtClean="0"/>
              <a:t> самоорганизующиеся карты</a:t>
            </a:r>
          </a:p>
        </p:txBody>
      </p:sp>
      <p:sp>
        <p:nvSpPr>
          <p:cNvPr id="166272" name="Rectangle 384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14239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100" dirty="0" smtClean="0"/>
              <a:t>Каждая ячейка распознает «свой» входной сигнал</a:t>
            </a:r>
          </a:p>
          <a:p>
            <a:pPr eaLnBrk="1" hangingPunct="1">
              <a:lnSpc>
                <a:spcPct val="110000"/>
              </a:lnSpc>
            </a:pPr>
            <a:r>
              <a:rPr lang="ru-RU" sz="2100" dirty="0" smtClean="0"/>
              <a:t>Активирует ближние, подавляет дальние</a:t>
            </a:r>
          </a:p>
          <a:p>
            <a:pPr eaLnBrk="1" hangingPunct="1">
              <a:lnSpc>
                <a:spcPct val="110000"/>
              </a:lnSpc>
            </a:pPr>
            <a:r>
              <a:rPr lang="ru-RU" sz="2100" dirty="0" smtClean="0"/>
              <a:t>Подкрепляет свою «память»</a:t>
            </a:r>
          </a:p>
        </p:txBody>
      </p:sp>
      <p:sp>
        <p:nvSpPr>
          <p:cNvPr id="165892" name="Oval 4"/>
          <p:cNvSpPr>
            <a:spLocks noChangeArrowheads="1"/>
          </p:cNvSpPr>
          <p:nvPr/>
        </p:nvSpPr>
        <p:spPr bwMode="auto">
          <a:xfrm>
            <a:off x="7789863" y="34604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893" name="Oval 5"/>
          <p:cNvSpPr>
            <a:spLocks noChangeArrowheads="1"/>
          </p:cNvSpPr>
          <p:nvPr/>
        </p:nvSpPr>
        <p:spPr bwMode="auto">
          <a:xfrm>
            <a:off x="7616825" y="34604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7443788" y="34604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7270750" y="34604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7097713" y="34604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6924675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6751638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6578600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6405563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6232525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6061075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5888038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5715000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5541963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5368925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5195888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5022850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4849813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4676775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1" name="Oval 23"/>
          <p:cNvSpPr>
            <a:spLocks noChangeArrowheads="1"/>
          </p:cNvSpPr>
          <p:nvPr/>
        </p:nvSpPr>
        <p:spPr bwMode="auto">
          <a:xfrm>
            <a:off x="4503738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2" name="Oval 24"/>
          <p:cNvSpPr>
            <a:spLocks noChangeArrowheads="1"/>
          </p:cNvSpPr>
          <p:nvPr/>
        </p:nvSpPr>
        <p:spPr bwMode="auto">
          <a:xfrm>
            <a:off x="4332288" y="34620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3" name="Oval 25"/>
          <p:cNvSpPr>
            <a:spLocks noChangeArrowheads="1"/>
          </p:cNvSpPr>
          <p:nvPr/>
        </p:nvSpPr>
        <p:spPr bwMode="auto">
          <a:xfrm>
            <a:off x="7573963" y="35144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4" name="Oval 26"/>
          <p:cNvSpPr>
            <a:spLocks noChangeArrowheads="1"/>
          </p:cNvSpPr>
          <p:nvPr/>
        </p:nvSpPr>
        <p:spPr bwMode="auto">
          <a:xfrm>
            <a:off x="7400925" y="35144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5" name="Oval 27"/>
          <p:cNvSpPr>
            <a:spLocks noChangeArrowheads="1"/>
          </p:cNvSpPr>
          <p:nvPr/>
        </p:nvSpPr>
        <p:spPr bwMode="auto">
          <a:xfrm>
            <a:off x="7227888" y="35144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6" name="Oval 28"/>
          <p:cNvSpPr>
            <a:spLocks noChangeArrowheads="1"/>
          </p:cNvSpPr>
          <p:nvPr/>
        </p:nvSpPr>
        <p:spPr bwMode="auto">
          <a:xfrm>
            <a:off x="7054850" y="35144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7" name="Oval 29"/>
          <p:cNvSpPr>
            <a:spLocks noChangeArrowheads="1"/>
          </p:cNvSpPr>
          <p:nvPr/>
        </p:nvSpPr>
        <p:spPr bwMode="auto">
          <a:xfrm>
            <a:off x="6881813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8" name="Oval 30"/>
          <p:cNvSpPr>
            <a:spLocks noChangeArrowheads="1"/>
          </p:cNvSpPr>
          <p:nvPr/>
        </p:nvSpPr>
        <p:spPr bwMode="auto">
          <a:xfrm>
            <a:off x="6708775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19" name="Oval 31"/>
          <p:cNvSpPr>
            <a:spLocks noChangeArrowheads="1"/>
          </p:cNvSpPr>
          <p:nvPr/>
        </p:nvSpPr>
        <p:spPr bwMode="auto">
          <a:xfrm>
            <a:off x="6535738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0" name="Oval 32"/>
          <p:cNvSpPr>
            <a:spLocks noChangeArrowheads="1"/>
          </p:cNvSpPr>
          <p:nvPr/>
        </p:nvSpPr>
        <p:spPr bwMode="auto">
          <a:xfrm>
            <a:off x="6362700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1" name="Oval 33"/>
          <p:cNvSpPr>
            <a:spLocks noChangeArrowheads="1"/>
          </p:cNvSpPr>
          <p:nvPr/>
        </p:nvSpPr>
        <p:spPr bwMode="auto">
          <a:xfrm>
            <a:off x="6189663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2" name="Oval 34"/>
          <p:cNvSpPr>
            <a:spLocks noChangeArrowheads="1"/>
          </p:cNvSpPr>
          <p:nvPr/>
        </p:nvSpPr>
        <p:spPr bwMode="auto">
          <a:xfrm>
            <a:off x="6016625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3" name="Oval 35"/>
          <p:cNvSpPr>
            <a:spLocks noChangeArrowheads="1"/>
          </p:cNvSpPr>
          <p:nvPr/>
        </p:nvSpPr>
        <p:spPr bwMode="auto">
          <a:xfrm>
            <a:off x="5845175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4" name="Oval 36"/>
          <p:cNvSpPr>
            <a:spLocks noChangeArrowheads="1"/>
          </p:cNvSpPr>
          <p:nvPr/>
        </p:nvSpPr>
        <p:spPr bwMode="auto">
          <a:xfrm>
            <a:off x="5672138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5" name="Oval 37"/>
          <p:cNvSpPr>
            <a:spLocks noChangeArrowheads="1"/>
          </p:cNvSpPr>
          <p:nvPr/>
        </p:nvSpPr>
        <p:spPr bwMode="auto">
          <a:xfrm>
            <a:off x="5499100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6" name="Oval 38"/>
          <p:cNvSpPr>
            <a:spLocks noChangeArrowheads="1"/>
          </p:cNvSpPr>
          <p:nvPr/>
        </p:nvSpPr>
        <p:spPr bwMode="auto">
          <a:xfrm>
            <a:off x="5326063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7" name="Oval 39"/>
          <p:cNvSpPr>
            <a:spLocks noChangeArrowheads="1"/>
          </p:cNvSpPr>
          <p:nvPr/>
        </p:nvSpPr>
        <p:spPr bwMode="auto">
          <a:xfrm>
            <a:off x="5153025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8" name="Oval 40"/>
          <p:cNvSpPr>
            <a:spLocks noChangeArrowheads="1"/>
          </p:cNvSpPr>
          <p:nvPr/>
        </p:nvSpPr>
        <p:spPr bwMode="auto">
          <a:xfrm>
            <a:off x="4979988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29" name="Oval 41"/>
          <p:cNvSpPr>
            <a:spLocks noChangeArrowheads="1"/>
          </p:cNvSpPr>
          <p:nvPr/>
        </p:nvSpPr>
        <p:spPr bwMode="auto">
          <a:xfrm>
            <a:off x="4806950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0" name="Oval 42"/>
          <p:cNvSpPr>
            <a:spLocks noChangeArrowheads="1"/>
          </p:cNvSpPr>
          <p:nvPr/>
        </p:nvSpPr>
        <p:spPr bwMode="auto">
          <a:xfrm>
            <a:off x="4633913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1" name="Oval 43"/>
          <p:cNvSpPr>
            <a:spLocks noChangeArrowheads="1"/>
          </p:cNvSpPr>
          <p:nvPr/>
        </p:nvSpPr>
        <p:spPr bwMode="auto">
          <a:xfrm>
            <a:off x="4460875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2" name="Oval 44"/>
          <p:cNvSpPr>
            <a:spLocks noChangeArrowheads="1"/>
          </p:cNvSpPr>
          <p:nvPr/>
        </p:nvSpPr>
        <p:spPr bwMode="auto">
          <a:xfrm>
            <a:off x="4287838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3" name="Oval 45"/>
          <p:cNvSpPr>
            <a:spLocks noChangeArrowheads="1"/>
          </p:cNvSpPr>
          <p:nvPr/>
        </p:nvSpPr>
        <p:spPr bwMode="auto">
          <a:xfrm>
            <a:off x="4116388" y="35160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4" name="Oval 46"/>
          <p:cNvSpPr>
            <a:spLocks noChangeArrowheads="1"/>
          </p:cNvSpPr>
          <p:nvPr/>
        </p:nvSpPr>
        <p:spPr bwMode="auto">
          <a:xfrm>
            <a:off x="7358063" y="35684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5" name="Oval 47"/>
          <p:cNvSpPr>
            <a:spLocks noChangeArrowheads="1"/>
          </p:cNvSpPr>
          <p:nvPr/>
        </p:nvSpPr>
        <p:spPr bwMode="auto">
          <a:xfrm>
            <a:off x="7185025" y="35684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6" name="Oval 48"/>
          <p:cNvSpPr>
            <a:spLocks noChangeArrowheads="1"/>
          </p:cNvSpPr>
          <p:nvPr/>
        </p:nvSpPr>
        <p:spPr bwMode="auto">
          <a:xfrm>
            <a:off x="7011988" y="35684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37" name="Oval 49"/>
          <p:cNvSpPr>
            <a:spLocks noChangeArrowheads="1"/>
          </p:cNvSpPr>
          <p:nvPr/>
        </p:nvSpPr>
        <p:spPr bwMode="auto">
          <a:xfrm>
            <a:off x="6838950" y="35699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38" name="Oval 50"/>
          <p:cNvSpPr>
            <a:spLocks noChangeArrowheads="1"/>
          </p:cNvSpPr>
          <p:nvPr/>
        </p:nvSpPr>
        <p:spPr bwMode="auto">
          <a:xfrm>
            <a:off x="6665913" y="35699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39" name="Oval 51"/>
          <p:cNvSpPr>
            <a:spLocks noChangeArrowheads="1"/>
          </p:cNvSpPr>
          <p:nvPr/>
        </p:nvSpPr>
        <p:spPr bwMode="auto">
          <a:xfrm>
            <a:off x="6492875" y="35699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40" name="Oval 52"/>
          <p:cNvSpPr>
            <a:spLocks noChangeArrowheads="1"/>
          </p:cNvSpPr>
          <p:nvPr/>
        </p:nvSpPr>
        <p:spPr bwMode="auto">
          <a:xfrm>
            <a:off x="6319838" y="35699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41" name="Oval 53"/>
          <p:cNvSpPr>
            <a:spLocks noChangeArrowheads="1"/>
          </p:cNvSpPr>
          <p:nvPr/>
        </p:nvSpPr>
        <p:spPr bwMode="auto">
          <a:xfrm>
            <a:off x="6146800" y="35699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42" name="Oval 54"/>
          <p:cNvSpPr>
            <a:spLocks noChangeArrowheads="1"/>
          </p:cNvSpPr>
          <p:nvPr/>
        </p:nvSpPr>
        <p:spPr bwMode="auto">
          <a:xfrm>
            <a:off x="5973763" y="35699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43" name="Oval 55"/>
          <p:cNvSpPr>
            <a:spLocks noChangeArrowheads="1"/>
          </p:cNvSpPr>
          <p:nvPr/>
        </p:nvSpPr>
        <p:spPr bwMode="auto">
          <a:xfrm>
            <a:off x="5800725" y="35699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44" name="Oval 56"/>
          <p:cNvSpPr>
            <a:spLocks noChangeArrowheads="1"/>
          </p:cNvSpPr>
          <p:nvPr/>
        </p:nvSpPr>
        <p:spPr bwMode="auto">
          <a:xfrm>
            <a:off x="5629275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45" name="Oval 57"/>
          <p:cNvSpPr>
            <a:spLocks noChangeArrowheads="1"/>
          </p:cNvSpPr>
          <p:nvPr/>
        </p:nvSpPr>
        <p:spPr bwMode="auto">
          <a:xfrm>
            <a:off x="5456238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46" name="Oval 58"/>
          <p:cNvSpPr>
            <a:spLocks noChangeArrowheads="1"/>
          </p:cNvSpPr>
          <p:nvPr/>
        </p:nvSpPr>
        <p:spPr bwMode="auto">
          <a:xfrm>
            <a:off x="5283200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5110163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4937125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4764088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4591050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4418013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4244975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53" name="Oval 65"/>
          <p:cNvSpPr>
            <a:spLocks noChangeArrowheads="1"/>
          </p:cNvSpPr>
          <p:nvPr/>
        </p:nvSpPr>
        <p:spPr bwMode="auto">
          <a:xfrm>
            <a:off x="4071938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54" name="Oval 66"/>
          <p:cNvSpPr>
            <a:spLocks noChangeArrowheads="1"/>
          </p:cNvSpPr>
          <p:nvPr/>
        </p:nvSpPr>
        <p:spPr bwMode="auto">
          <a:xfrm>
            <a:off x="3900488" y="35699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55" name="Oval 67"/>
          <p:cNvSpPr>
            <a:spLocks noChangeArrowheads="1"/>
          </p:cNvSpPr>
          <p:nvPr/>
        </p:nvSpPr>
        <p:spPr bwMode="auto">
          <a:xfrm>
            <a:off x="7142163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56" name="Oval 68"/>
          <p:cNvSpPr>
            <a:spLocks noChangeArrowheads="1"/>
          </p:cNvSpPr>
          <p:nvPr/>
        </p:nvSpPr>
        <p:spPr bwMode="auto">
          <a:xfrm>
            <a:off x="6969125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57" name="Oval 69"/>
          <p:cNvSpPr>
            <a:spLocks noChangeArrowheads="1"/>
          </p:cNvSpPr>
          <p:nvPr/>
        </p:nvSpPr>
        <p:spPr bwMode="auto">
          <a:xfrm>
            <a:off x="6796088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58" name="Oval 70"/>
          <p:cNvSpPr>
            <a:spLocks noChangeArrowheads="1"/>
          </p:cNvSpPr>
          <p:nvPr/>
        </p:nvSpPr>
        <p:spPr bwMode="auto">
          <a:xfrm>
            <a:off x="6623050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59" name="Oval 71"/>
          <p:cNvSpPr>
            <a:spLocks noChangeArrowheads="1"/>
          </p:cNvSpPr>
          <p:nvPr/>
        </p:nvSpPr>
        <p:spPr bwMode="auto">
          <a:xfrm>
            <a:off x="6450013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60" name="Oval 72"/>
          <p:cNvSpPr>
            <a:spLocks noChangeArrowheads="1"/>
          </p:cNvSpPr>
          <p:nvPr/>
        </p:nvSpPr>
        <p:spPr bwMode="auto">
          <a:xfrm>
            <a:off x="6276975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61" name="Oval 73"/>
          <p:cNvSpPr>
            <a:spLocks noChangeArrowheads="1"/>
          </p:cNvSpPr>
          <p:nvPr/>
        </p:nvSpPr>
        <p:spPr bwMode="auto">
          <a:xfrm>
            <a:off x="6103938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62" name="Oval 74"/>
          <p:cNvSpPr>
            <a:spLocks noChangeArrowheads="1"/>
          </p:cNvSpPr>
          <p:nvPr/>
        </p:nvSpPr>
        <p:spPr bwMode="auto">
          <a:xfrm>
            <a:off x="5930900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63" name="Oval 75"/>
          <p:cNvSpPr>
            <a:spLocks noChangeArrowheads="1"/>
          </p:cNvSpPr>
          <p:nvPr/>
        </p:nvSpPr>
        <p:spPr bwMode="auto">
          <a:xfrm>
            <a:off x="5757863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64" name="Oval 76"/>
          <p:cNvSpPr>
            <a:spLocks noChangeArrowheads="1"/>
          </p:cNvSpPr>
          <p:nvPr/>
        </p:nvSpPr>
        <p:spPr bwMode="auto">
          <a:xfrm>
            <a:off x="5584825" y="36223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65" name="Oval 77"/>
          <p:cNvSpPr>
            <a:spLocks noChangeArrowheads="1"/>
          </p:cNvSpPr>
          <p:nvPr/>
        </p:nvSpPr>
        <p:spPr bwMode="auto">
          <a:xfrm>
            <a:off x="5413375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66" name="Oval 78"/>
          <p:cNvSpPr>
            <a:spLocks noChangeArrowheads="1"/>
          </p:cNvSpPr>
          <p:nvPr/>
        </p:nvSpPr>
        <p:spPr bwMode="auto">
          <a:xfrm>
            <a:off x="5240338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67" name="Oval 79"/>
          <p:cNvSpPr>
            <a:spLocks noChangeArrowheads="1"/>
          </p:cNvSpPr>
          <p:nvPr/>
        </p:nvSpPr>
        <p:spPr bwMode="auto">
          <a:xfrm>
            <a:off x="5067300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68" name="Oval 80"/>
          <p:cNvSpPr>
            <a:spLocks noChangeArrowheads="1"/>
          </p:cNvSpPr>
          <p:nvPr/>
        </p:nvSpPr>
        <p:spPr bwMode="auto">
          <a:xfrm>
            <a:off x="4894263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69" name="Oval 81"/>
          <p:cNvSpPr>
            <a:spLocks noChangeArrowheads="1"/>
          </p:cNvSpPr>
          <p:nvPr/>
        </p:nvSpPr>
        <p:spPr bwMode="auto">
          <a:xfrm>
            <a:off x="4721225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70" name="Oval 82"/>
          <p:cNvSpPr>
            <a:spLocks noChangeArrowheads="1"/>
          </p:cNvSpPr>
          <p:nvPr/>
        </p:nvSpPr>
        <p:spPr bwMode="auto">
          <a:xfrm>
            <a:off x="4548188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71" name="Oval 83"/>
          <p:cNvSpPr>
            <a:spLocks noChangeArrowheads="1"/>
          </p:cNvSpPr>
          <p:nvPr/>
        </p:nvSpPr>
        <p:spPr bwMode="auto">
          <a:xfrm>
            <a:off x="4375150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72" name="Oval 84"/>
          <p:cNvSpPr>
            <a:spLocks noChangeArrowheads="1"/>
          </p:cNvSpPr>
          <p:nvPr/>
        </p:nvSpPr>
        <p:spPr bwMode="auto">
          <a:xfrm>
            <a:off x="4202113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73" name="Oval 85"/>
          <p:cNvSpPr>
            <a:spLocks noChangeArrowheads="1"/>
          </p:cNvSpPr>
          <p:nvPr/>
        </p:nvSpPr>
        <p:spPr bwMode="auto">
          <a:xfrm>
            <a:off x="4029075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74" name="Oval 86"/>
          <p:cNvSpPr>
            <a:spLocks noChangeArrowheads="1"/>
          </p:cNvSpPr>
          <p:nvPr/>
        </p:nvSpPr>
        <p:spPr bwMode="auto">
          <a:xfrm>
            <a:off x="3856038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75" name="Oval 87"/>
          <p:cNvSpPr>
            <a:spLocks noChangeArrowheads="1"/>
          </p:cNvSpPr>
          <p:nvPr/>
        </p:nvSpPr>
        <p:spPr bwMode="auto">
          <a:xfrm>
            <a:off x="3684588" y="36239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76" name="Oval 88"/>
          <p:cNvSpPr>
            <a:spLocks noChangeArrowheads="1"/>
          </p:cNvSpPr>
          <p:nvPr/>
        </p:nvSpPr>
        <p:spPr bwMode="auto">
          <a:xfrm>
            <a:off x="6926263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77" name="Oval 89"/>
          <p:cNvSpPr>
            <a:spLocks noChangeArrowheads="1"/>
          </p:cNvSpPr>
          <p:nvPr/>
        </p:nvSpPr>
        <p:spPr bwMode="auto">
          <a:xfrm>
            <a:off x="6753225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78" name="Oval 90"/>
          <p:cNvSpPr>
            <a:spLocks noChangeArrowheads="1"/>
          </p:cNvSpPr>
          <p:nvPr/>
        </p:nvSpPr>
        <p:spPr bwMode="auto">
          <a:xfrm>
            <a:off x="6580188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79" name="Oval 91"/>
          <p:cNvSpPr>
            <a:spLocks noChangeArrowheads="1"/>
          </p:cNvSpPr>
          <p:nvPr/>
        </p:nvSpPr>
        <p:spPr bwMode="auto">
          <a:xfrm>
            <a:off x="6407150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80" name="Oval 92"/>
          <p:cNvSpPr>
            <a:spLocks noChangeArrowheads="1"/>
          </p:cNvSpPr>
          <p:nvPr/>
        </p:nvSpPr>
        <p:spPr bwMode="auto">
          <a:xfrm>
            <a:off x="6234113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81" name="Oval 93"/>
          <p:cNvSpPr>
            <a:spLocks noChangeArrowheads="1"/>
          </p:cNvSpPr>
          <p:nvPr/>
        </p:nvSpPr>
        <p:spPr bwMode="auto">
          <a:xfrm>
            <a:off x="6061075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82" name="Oval 94"/>
          <p:cNvSpPr>
            <a:spLocks noChangeArrowheads="1"/>
          </p:cNvSpPr>
          <p:nvPr/>
        </p:nvSpPr>
        <p:spPr bwMode="auto">
          <a:xfrm>
            <a:off x="5888038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83" name="Oval 95"/>
          <p:cNvSpPr>
            <a:spLocks noChangeArrowheads="1"/>
          </p:cNvSpPr>
          <p:nvPr/>
        </p:nvSpPr>
        <p:spPr bwMode="auto">
          <a:xfrm>
            <a:off x="5715000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84" name="Oval 96"/>
          <p:cNvSpPr>
            <a:spLocks noChangeArrowheads="1"/>
          </p:cNvSpPr>
          <p:nvPr/>
        </p:nvSpPr>
        <p:spPr bwMode="auto">
          <a:xfrm>
            <a:off x="5541963" y="36763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85" name="Oval 97"/>
          <p:cNvSpPr>
            <a:spLocks noChangeArrowheads="1"/>
          </p:cNvSpPr>
          <p:nvPr/>
        </p:nvSpPr>
        <p:spPr bwMode="auto">
          <a:xfrm>
            <a:off x="5368925" y="367793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86" name="Oval 98"/>
          <p:cNvSpPr>
            <a:spLocks noChangeArrowheads="1"/>
          </p:cNvSpPr>
          <p:nvPr/>
        </p:nvSpPr>
        <p:spPr bwMode="auto">
          <a:xfrm>
            <a:off x="5197475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87" name="Oval 99"/>
          <p:cNvSpPr>
            <a:spLocks noChangeArrowheads="1"/>
          </p:cNvSpPr>
          <p:nvPr/>
        </p:nvSpPr>
        <p:spPr bwMode="auto">
          <a:xfrm>
            <a:off x="5024438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88" name="Oval 100"/>
          <p:cNvSpPr>
            <a:spLocks noChangeArrowheads="1"/>
          </p:cNvSpPr>
          <p:nvPr/>
        </p:nvSpPr>
        <p:spPr bwMode="auto">
          <a:xfrm>
            <a:off x="4851400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89" name="Oval 101"/>
          <p:cNvSpPr>
            <a:spLocks noChangeArrowheads="1"/>
          </p:cNvSpPr>
          <p:nvPr/>
        </p:nvSpPr>
        <p:spPr bwMode="auto">
          <a:xfrm>
            <a:off x="4678363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0" name="Oval 102"/>
          <p:cNvSpPr>
            <a:spLocks noChangeArrowheads="1"/>
          </p:cNvSpPr>
          <p:nvPr/>
        </p:nvSpPr>
        <p:spPr bwMode="auto">
          <a:xfrm>
            <a:off x="4505325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1" name="Oval 103"/>
          <p:cNvSpPr>
            <a:spLocks noChangeArrowheads="1"/>
          </p:cNvSpPr>
          <p:nvPr/>
        </p:nvSpPr>
        <p:spPr bwMode="auto">
          <a:xfrm>
            <a:off x="4332288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2" name="Oval 104"/>
          <p:cNvSpPr>
            <a:spLocks noChangeArrowheads="1"/>
          </p:cNvSpPr>
          <p:nvPr/>
        </p:nvSpPr>
        <p:spPr bwMode="auto">
          <a:xfrm>
            <a:off x="4159250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3" name="Oval 105"/>
          <p:cNvSpPr>
            <a:spLocks noChangeArrowheads="1"/>
          </p:cNvSpPr>
          <p:nvPr/>
        </p:nvSpPr>
        <p:spPr bwMode="auto">
          <a:xfrm>
            <a:off x="3986213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4" name="Oval 106"/>
          <p:cNvSpPr>
            <a:spLocks noChangeArrowheads="1"/>
          </p:cNvSpPr>
          <p:nvPr/>
        </p:nvSpPr>
        <p:spPr bwMode="auto">
          <a:xfrm>
            <a:off x="3813175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5" name="Oval 107"/>
          <p:cNvSpPr>
            <a:spLocks noChangeArrowheads="1"/>
          </p:cNvSpPr>
          <p:nvPr/>
        </p:nvSpPr>
        <p:spPr bwMode="auto">
          <a:xfrm>
            <a:off x="3640138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6" name="Oval 108"/>
          <p:cNvSpPr>
            <a:spLocks noChangeArrowheads="1"/>
          </p:cNvSpPr>
          <p:nvPr/>
        </p:nvSpPr>
        <p:spPr bwMode="auto">
          <a:xfrm>
            <a:off x="3468688" y="36779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5997" name="Oval 109"/>
          <p:cNvSpPr>
            <a:spLocks noChangeArrowheads="1"/>
          </p:cNvSpPr>
          <p:nvPr/>
        </p:nvSpPr>
        <p:spPr bwMode="auto">
          <a:xfrm>
            <a:off x="6710363" y="37303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98" name="Oval 110"/>
          <p:cNvSpPr>
            <a:spLocks noChangeArrowheads="1"/>
          </p:cNvSpPr>
          <p:nvPr/>
        </p:nvSpPr>
        <p:spPr bwMode="auto">
          <a:xfrm>
            <a:off x="6537325" y="37303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5999" name="Oval 111"/>
          <p:cNvSpPr>
            <a:spLocks noChangeArrowheads="1"/>
          </p:cNvSpPr>
          <p:nvPr/>
        </p:nvSpPr>
        <p:spPr bwMode="auto">
          <a:xfrm>
            <a:off x="6364288" y="37303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0" name="Oval 112"/>
          <p:cNvSpPr>
            <a:spLocks noChangeArrowheads="1"/>
          </p:cNvSpPr>
          <p:nvPr/>
        </p:nvSpPr>
        <p:spPr bwMode="auto">
          <a:xfrm>
            <a:off x="6191250" y="37303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1" name="Oval 113"/>
          <p:cNvSpPr>
            <a:spLocks noChangeArrowheads="1"/>
          </p:cNvSpPr>
          <p:nvPr/>
        </p:nvSpPr>
        <p:spPr bwMode="auto">
          <a:xfrm>
            <a:off x="6018213" y="37303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2" name="Oval 114"/>
          <p:cNvSpPr>
            <a:spLocks noChangeArrowheads="1"/>
          </p:cNvSpPr>
          <p:nvPr/>
        </p:nvSpPr>
        <p:spPr bwMode="auto">
          <a:xfrm>
            <a:off x="5845175" y="37303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3" name="Oval 115"/>
          <p:cNvSpPr>
            <a:spLocks noChangeArrowheads="1"/>
          </p:cNvSpPr>
          <p:nvPr/>
        </p:nvSpPr>
        <p:spPr bwMode="auto">
          <a:xfrm>
            <a:off x="5672138" y="37303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4" name="Oval 116"/>
          <p:cNvSpPr>
            <a:spLocks noChangeArrowheads="1"/>
          </p:cNvSpPr>
          <p:nvPr/>
        </p:nvSpPr>
        <p:spPr bwMode="auto">
          <a:xfrm>
            <a:off x="5499100" y="373191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5" name="Oval 117"/>
          <p:cNvSpPr>
            <a:spLocks noChangeArrowheads="1"/>
          </p:cNvSpPr>
          <p:nvPr/>
        </p:nvSpPr>
        <p:spPr bwMode="auto">
          <a:xfrm>
            <a:off x="5326063" y="373191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6" name="Oval 118"/>
          <p:cNvSpPr>
            <a:spLocks noChangeArrowheads="1"/>
          </p:cNvSpPr>
          <p:nvPr/>
        </p:nvSpPr>
        <p:spPr bwMode="auto">
          <a:xfrm>
            <a:off x="5153025" y="373191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07" name="Oval 119"/>
          <p:cNvSpPr>
            <a:spLocks noChangeArrowheads="1"/>
          </p:cNvSpPr>
          <p:nvPr/>
        </p:nvSpPr>
        <p:spPr bwMode="auto">
          <a:xfrm>
            <a:off x="4981575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08" name="Oval 120"/>
          <p:cNvSpPr>
            <a:spLocks noChangeArrowheads="1"/>
          </p:cNvSpPr>
          <p:nvPr/>
        </p:nvSpPr>
        <p:spPr bwMode="auto">
          <a:xfrm>
            <a:off x="4808538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09" name="Oval 121"/>
          <p:cNvSpPr>
            <a:spLocks noChangeArrowheads="1"/>
          </p:cNvSpPr>
          <p:nvPr/>
        </p:nvSpPr>
        <p:spPr bwMode="auto">
          <a:xfrm>
            <a:off x="4635500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0" name="Oval 122"/>
          <p:cNvSpPr>
            <a:spLocks noChangeArrowheads="1"/>
          </p:cNvSpPr>
          <p:nvPr/>
        </p:nvSpPr>
        <p:spPr bwMode="auto">
          <a:xfrm>
            <a:off x="4462463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1" name="Oval 123"/>
          <p:cNvSpPr>
            <a:spLocks noChangeArrowheads="1"/>
          </p:cNvSpPr>
          <p:nvPr/>
        </p:nvSpPr>
        <p:spPr bwMode="auto">
          <a:xfrm>
            <a:off x="4289425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2" name="Oval 124"/>
          <p:cNvSpPr>
            <a:spLocks noChangeArrowheads="1"/>
          </p:cNvSpPr>
          <p:nvPr/>
        </p:nvSpPr>
        <p:spPr bwMode="auto">
          <a:xfrm>
            <a:off x="4116388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3" name="Oval 125"/>
          <p:cNvSpPr>
            <a:spLocks noChangeArrowheads="1"/>
          </p:cNvSpPr>
          <p:nvPr/>
        </p:nvSpPr>
        <p:spPr bwMode="auto">
          <a:xfrm>
            <a:off x="3943350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4" name="Oval 126"/>
          <p:cNvSpPr>
            <a:spLocks noChangeArrowheads="1"/>
          </p:cNvSpPr>
          <p:nvPr/>
        </p:nvSpPr>
        <p:spPr bwMode="auto">
          <a:xfrm>
            <a:off x="3770313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5" name="Oval 127"/>
          <p:cNvSpPr>
            <a:spLocks noChangeArrowheads="1"/>
          </p:cNvSpPr>
          <p:nvPr/>
        </p:nvSpPr>
        <p:spPr bwMode="auto">
          <a:xfrm>
            <a:off x="3597275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6" name="Oval 128"/>
          <p:cNvSpPr>
            <a:spLocks noChangeArrowheads="1"/>
          </p:cNvSpPr>
          <p:nvPr/>
        </p:nvSpPr>
        <p:spPr bwMode="auto">
          <a:xfrm>
            <a:off x="3424238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7" name="Oval 129"/>
          <p:cNvSpPr>
            <a:spLocks noChangeArrowheads="1"/>
          </p:cNvSpPr>
          <p:nvPr/>
        </p:nvSpPr>
        <p:spPr bwMode="auto">
          <a:xfrm>
            <a:off x="3252788" y="37319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18" name="Oval 130"/>
          <p:cNvSpPr>
            <a:spLocks noChangeArrowheads="1"/>
          </p:cNvSpPr>
          <p:nvPr/>
        </p:nvSpPr>
        <p:spPr bwMode="auto">
          <a:xfrm>
            <a:off x="6494463" y="37843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19" name="Oval 131"/>
          <p:cNvSpPr>
            <a:spLocks noChangeArrowheads="1"/>
          </p:cNvSpPr>
          <p:nvPr/>
        </p:nvSpPr>
        <p:spPr bwMode="auto">
          <a:xfrm>
            <a:off x="6321425" y="37843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0" name="Oval 132"/>
          <p:cNvSpPr>
            <a:spLocks noChangeArrowheads="1"/>
          </p:cNvSpPr>
          <p:nvPr/>
        </p:nvSpPr>
        <p:spPr bwMode="auto">
          <a:xfrm>
            <a:off x="6148388" y="37843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1" name="Oval 133"/>
          <p:cNvSpPr>
            <a:spLocks noChangeArrowheads="1"/>
          </p:cNvSpPr>
          <p:nvPr/>
        </p:nvSpPr>
        <p:spPr bwMode="auto">
          <a:xfrm>
            <a:off x="5975350" y="37843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2" name="Oval 134"/>
          <p:cNvSpPr>
            <a:spLocks noChangeArrowheads="1"/>
          </p:cNvSpPr>
          <p:nvPr/>
        </p:nvSpPr>
        <p:spPr bwMode="auto">
          <a:xfrm>
            <a:off x="5802313" y="37843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3" name="Oval 135"/>
          <p:cNvSpPr>
            <a:spLocks noChangeArrowheads="1"/>
          </p:cNvSpPr>
          <p:nvPr/>
        </p:nvSpPr>
        <p:spPr bwMode="auto">
          <a:xfrm>
            <a:off x="5629275" y="37843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4" name="Oval 136"/>
          <p:cNvSpPr>
            <a:spLocks noChangeArrowheads="1"/>
          </p:cNvSpPr>
          <p:nvPr/>
        </p:nvSpPr>
        <p:spPr bwMode="auto">
          <a:xfrm>
            <a:off x="5456238" y="37858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5" name="Oval 137"/>
          <p:cNvSpPr>
            <a:spLocks noChangeArrowheads="1"/>
          </p:cNvSpPr>
          <p:nvPr/>
        </p:nvSpPr>
        <p:spPr bwMode="auto">
          <a:xfrm>
            <a:off x="5283200" y="37858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6" name="Oval 138"/>
          <p:cNvSpPr>
            <a:spLocks noChangeArrowheads="1"/>
          </p:cNvSpPr>
          <p:nvPr/>
        </p:nvSpPr>
        <p:spPr bwMode="auto">
          <a:xfrm>
            <a:off x="5110163" y="378588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27" name="Oval 139"/>
          <p:cNvSpPr>
            <a:spLocks noChangeArrowheads="1"/>
          </p:cNvSpPr>
          <p:nvPr/>
        </p:nvSpPr>
        <p:spPr bwMode="auto">
          <a:xfrm>
            <a:off x="4937125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28" name="Oval 140"/>
          <p:cNvSpPr>
            <a:spLocks noChangeArrowheads="1"/>
          </p:cNvSpPr>
          <p:nvPr/>
        </p:nvSpPr>
        <p:spPr bwMode="auto">
          <a:xfrm>
            <a:off x="4765675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29" name="Oval 141"/>
          <p:cNvSpPr>
            <a:spLocks noChangeArrowheads="1"/>
          </p:cNvSpPr>
          <p:nvPr/>
        </p:nvSpPr>
        <p:spPr bwMode="auto">
          <a:xfrm>
            <a:off x="4592638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0" name="Oval 142"/>
          <p:cNvSpPr>
            <a:spLocks noChangeArrowheads="1"/>
          </p:cNvSpPr>
          <p:nvPr/>
        </p:nvSpPr>
        <p:spPr bwMode="auto">
          <a:xfrm>
            <a:off x="4419600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1" name="Oval 143"/>
          <p:cNvSpPr>
            <a:spLocks noChangeArrowheads="1"/>
          </p:cNvSpPr>
          <p:nvPr/>
        </p:nvSpPr>
        <p:spPr bwMode="auto">
          <a:xfrm>
            <a:off x="4246563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2" name="Oval 144"/>
          <p:cNvSpPr>
            <a:spLocks noChangeArrowheads="1"/>
          </p:cNvSpPr>
          <p:nvPr/>
        </p:nvSpPr>
        <p:spPr bwMode="auto">
          <a:xfrm>
            <a:off x="4073525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3" name="Oval 145"/>
          <p:cNvSpPr>
            <a:spLocks noChangeArrowheads="1"/>
          </p:cNvSpPr>
          <p:nvPr/>
        </p:nvSpPr>
        <p:spPr bwMode="auto">
          <a:xfrm>
            <a:off x="3900488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4" name="Oval 146"/>
          <p:cNvSpPr>
            <a:spLocks noChangeArrowheads="1"/>
          </p:cNvSpPr>
          <p:nvPr/>
        </p:nvSpPr>
        <p:spPr bwMode="auto">
          <a:xfrm>
            <a:off x="3727450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5" name="Oval 147"/>
          <p:cNvSpPr>
            <a:spLocks noChangeArrowheads="1"/>
          </p:cNvSpPr>
          <p:nvPr/>
        </p:nvSpPr>
        <p:spPr bwMode="auto">
          <a:xfrm>
            <a:off x="3554413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6" name="Oval 148"/>
          <p:cNvSpPr>
            <a:spLocks noChangeArrowheads="1"/>
          </p:cNvSpPr>
          <p:nvPr/>
        </p:nvSpPr>
        <p:spPr bwMode="auto">
          <a:xfrm>
            <a:off x="3381375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7" name="Oval 149"/>
          <p:cNvSpPr>
            <a:spLocks noChangeArrowheads="1"/>
          </p:cNvSpPr>
          <p:nvPr/>
        </p:nvSpPr>
        <p:spPr bwMode="auto">
          <a:xfrm>
            <a:off x="3208338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8" name="Oval 150"/>
          <p:cNvSpPr>
            <a:spLocks noChangeArrowheads="1"/>
          </p:cNvSpPr>
          <p:nvPr/>
        </p:nvSpPr>
        <p:spPr bwMode="auto">
          <a:xfrm>
            <a:off x="3036888" y="37858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39" name="Oval 151"/>
          <p:cNvSpPr>
            <a:spLocks noChangeArrowheads="1"/>
          </p:cNvSpPr>
          <p:nvPr/>
        </p:nvSpPr>
        <p:spPr bwMode="auto">
          <a:xfrm>
            <a:off x="6278563" y="38382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40" name="Oval 152"/>
          <p:cNvSpPr>
            <a:spLocks noChangeArrowheads="1"/>
          </p:cNvSpPr>
          <p:nvPr/>
        </p:nvSpPr>
        <p:spPr bwMode="auto">
          <a:xfrm>
            <a:off x="6105525" y="38382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8593" name="Oval 153"/>
          <p:cNvSpPr>
            <a:spLocks noChangeArrowheads="1"/>
          </p:cNvSpPr>
          <p:nvPr/>
        </p:nvSpPr>
        <p:spPr bwMode="auto">
          <a:xfrm>
            <a:off x="5932488" y="383827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94" name="Oval 154"/>
          <p:cNvSpPr>
            <a:spLocks noChangeArrowheads="1"/>
          </p:cNvSpPr>
          <p:nvPr/>
        </p:nvSpPr>
        <p:spPr bwMode="auto">
          <a:xfrm>
            <a:off x="5759450" y="383827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95" name="Oval 155"/>
          <p:cNvSpPr>
            <a:spLocks noChangeArrowheads="1"/>
          </p:cNvSpPr>
          <p:nvPr/>
        </p:nvSpPr>
        <p:spPr bwMode="auto">
          <a:xfrm>
            <a:off x="5586413" y="383827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44" name="Oval 156"/>
          <p:cNvSpPr>
            <a:spLocks noChangeArrowheads="1"/>
          </p:cNvSpPr>
          <p:nvPr/>
        </p:nvSpPr>
        <p:spPr bwMode="auto">
          <a:xfrm>
            <a:off x="5413375" y="383986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45" name="Oval 157"/>
          <p:cNvSpPr>
            <a:spLocks noChangeArrowheads="1"/>
          </p:cNvSpPr>
          <p:nvPr/>
        </p:nvSpPr>
        <p:spPr bwMode="auto">
          <a:xfrm>
            <a:off x="5240338" y="383986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46" name="Oval 158"/>
          <p:cNvSpPr>
            <a:spLocks noChangeArrowheads="1"/>
          </p:cNvSpPr>
          <p:nvPr/>
        </p:nvSpPr>
        <p:spPr bwMode="auto">
          <a:xfrm>
            <a:off x="5067300" y="383986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47" name="Oval 159"/>
          <p:cNvSpPr>
            <a:spLocks noChangeArrowheads="1"/>
          </p:cNvSpPr>
          <p:nvPr/>
        </p:nvSpPr>
        <p:spPr bwMode="auto">
          <a:xfrm>
            <a:off x="4894263" y="383986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48" name="Oval 160"/>
          <p:cNvSpPr>
            <a:spLocks noChangeArrowheads="1"/>
          </p:cNvSpPr>
          <p:nvPr/>
        </p:nvSpPr>
        <p:spPr bwMode="auto">
          <a:xfrm>
            <a:off x="4721225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49" name="Oval 161"/>
          <p:cNvSpPr>
            <a:spLocks noChangeArrowheads="1"/>
          </p:cNvSpPr>
          <p:nvPr/>
        </p:nvSpPr>
        <p:spPr bwMode="auto">
          <a:xfrm>
            <a:off x="4549775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0" name="Oval 162"/>
          <p:cNvSpPr>
            <a:spLocks noChangeArrowheads="1"/>
          </p:cNvSpPr>
          <p:nvPr/>
        </p:nvSpPr>
        <p:spPr bwMode="auto">
          <a:xfrm>
            <a:off x="4376738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1" name="Oval 163"/>
          <p:cNvSpPr>
            <a:spLocks noChangeArrowheads="1"/>
          </p:cNvSpPr>
          <p:nvPr/>
        </p:nvSpPr>
        <p:spPr bwMode="auto">
          <a:xfrm>
            <a:off x="4203700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2" name="Oval 164"/>
          <p:cNvSpPr>
            <a:spLocks noChangeArrowheads="1"/>
          </p:cNvSpPr>
          <p:nvPr/>
        </p:nvSpPr>
        <p:spPr bwMode="auto">
          <a:xfrm>
            <a:off x="4030663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3" name="Oval 165"/>
          <p:cNvSpPr>
            <a:spLocks noChangeArrowheads="1"/>
          </p:cNvSpPr>
          <p:nvPr/>
        </p:nvSpPr>
        <p:spPr bwMode="auto">
          <a:xfrm>
            <a:off x="3857625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4" name="Oval 166"/>
          <p:cNvSpPr>
            <a:spLocks noChangeArrowheads="1"/>
          </p:cNvSpPr>
          <p:nvPr/>
        </p:nvSpPr>
        <p:spPr bwMode="auto">
          <a:xfrm>
            <a:off x="3684588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5" name="Oval 167"/>
          <p:cNvSpPr>
            <a:spLocks noChangeArrowheads="1"/>
          </p:cNvSpPr>
          <p:nvPr/>
        </p:nvSpPr>
        <p:spPr bwMode="auto">
          <a:xfrm>
            <a:off x="3511550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6" name="Oval 168"/>
          <p:cNvSpPr>
            <a:spLocks noChangeArrowheads="1"/>
          </p:cNvSpPr>
          <p:nvPr/>
        </p:nvSpPr>
        <p:spPr bwMode="auto">
          <a:xfrm>
            <a:off x="3338513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7" name="Oval 169"/>
          <p:cNvSpPr>
            <a:spLocks noChangeArrowheads="1"/>
          </p:cNvSpPr>
          <p:nvPr/>
        </p:nvSpPr>
        <p:spPr bwMode="auto">
          <a:xfrm>
            <a:off x="3165475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8" name="Oval 170"/>
          <p:cNvSpPr>
            <a:spLocks noChangeArrowheads="1"/>
          </p:cNvSpPr>
          <p:nvPr/>
        </p:nvSpPr>
        <p:spPr bwMode="auto">
          <a:xfrm>
            <a:off x="2992438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59" name="Oval 171"/>
          <p:cNvSpPr>
            <a:spLocks noChangeArrowheads="1"/>
          </p:cNvSpPr>
          <p:nvPr/>
        </p:nvSpPr>
        <p:spPr bwMode="auto">
          <a:xfrm>
            <a:off x="2820988" y="38398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612" name="Oval 172"/>
          <p:cNvSpPr>
            <a:spLocks noChangeArrowheads="1"/>
          </p:cNvSpPr>
          <p:nvPr/>
        </p:nvSpPr>
        <p:spPr bwMode="auto">
          <a:xfrm>
            <a:off x="6062663" y="38922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13" name="Oval 173"/>
          <p:cNvSpPr>
            <a:spLocks noChangeArrowheads="1"/>
          </p:cNvSpPr>
          <p:nvPr/>
        </p:nvSpPr>
        <p:spPr bwMode="auto">
          <a:xfrm>
            <a:off x="5889625" y="38922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14" name="Oval 174"/>
          <p:cNvSpPr>
            <a:spLocks noChangeArrowheads="1"/>
          </p:cNvSpPr>
          <p:nvPr/>
        </p:nvSpPr>
        <p:spPr bwMode="auto">
          <a:xfrm>
            <a:off x="5716588" y="38922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15" name="Oval 175"/>
          <p:cNvSpPr>
            <a:spLocks noChangeArrowheads="1"/>
          </p:cNvSpPr>
          <p:nvPr/>
        </p:nvSpPr>
        <p:spPr bwMode="auto">
          <a:xfrm>
            <a:off x="5543550" y="38922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16" name="Oval 176"/>
          <p:cNvSpPr>
            <a:spLocks noChangeArrowheads="1"/>
          </p:cNvSpPr>
          <p:nvPr/>
        </p:nvSpPr>
        <p:spPr bwMode="auto">
          <a:xfrm>
            <a:off x="5370513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65" name="Oval 177"/>
          <p:cNvSpPr>
            <a:spLocks noChangeArrowheads="1"/>
          </p:cNvSpPr>
          <p:nvPr/>
        </p:nvSpPr>
        <p:spPr bwMode="auto">
          <a:xfrm>
            <a:off x="5197475" y="389383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66" name="Oval 178"/>
          <p:cNvSpPr>
            <a:spLocks noChangeArrowheads="1"/>
          </p:cNvSpPr>
          <p:nvPr/>
        </p:nvSpPr>
        <p:spPr bwMode="auto">
          <a:xfrm>
            <a:off x="5024438" y="389383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67" name="Oval 179"/>
          <p:cNvSpPr>
            <a:spLocks noChangeArrowheads="1"/>
          </p:cNvSpPr>
          <p:nvPr/>
        </p:nvSpPr>
        <p:spPr bwMode="auto">
          <a:xfrm>
            <a:off x="4851400" y="3893839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68" name="Oval 180"/>
          <p:cNvSpPr>
            <a:spLocks noChangeArrowheads="1"/>
          </p:cNvSpPr>
          <p:nvPr/>
        </p:nvSpPr>
        <p:spPr bwMode="auto">
          <a:xfrm>
            <a:off x="4678363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69" name="Oval 181"/>
          <p:cNvSpPr>
            <a:spLocks noChangeArrowheads="1"/>
          </p:cNvSpPr>
          <p:nvPr/>
        </p:nvSpPr>
        <p:spPr bwMode="auto">
          <a:xfrm>
            <a:off x="4505325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0" name="Oval 182"/>
          <p:cNvSpPr>
            <a:spLocks noChangeArrowheads="1"/>
          </p:cNvSpPr>
          <p:nvPr/>
        </p:nvSpPr>
        <p:spPr bwMode="auto">
          <a:xfrm>
            <a:off x="4333875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1" name="Oval 183"/>
          <p:cNvSpPr>
            <a:spLocks noChangeArrowheads="1"/>
          </p:cNvSpPr>
          <p:nvPr/>
        </p:nvSpPr>
        <p:spPr bwMode="auto">
          <a:xfrm>
            <a:off x="4160838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2" name="Oval 184"/>
          <p:cNvSpPr>
            <a:spLocks noChangeArrowheads="1"/>
          </p:cNvSpPr>
          <p:nvPr/>
        </p:nvSpPr>
        <p:spPr bwMode="auto">
          <a:xfrm>
            <a:off x="3987800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3" name="Oval 185"/>
          <p:cNvSpPr>
            <a:spLocks noChangeArrowheads="1"/>
          </p:cNvSpPr>
          <p:nvPr/>
        </p:nvSpPr>
        <p:spPr bwMode="auto">
          <a:xfrm>
            <a:off x="3814763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4" name="Oval 186"/>
          <p:cNvSpPr>
            <a:spLocks noChangeArrowheads="1"/>
          </p:cNvSpPr>
          <p:nvPr/>
        </p:nvSpPr>
        <p:spPr bwMode="auto">
          <a:xfrm>
            <a:off x="3641725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5" name="Oval 187"/>
          <p:cNvSpPr>
            <a:spLocks noChangeArrowheads="1"/>
          </p:cNvSpPr>
          <p:nvPr/>
        </p:nvSpPr>
        <p:spPr bwMode="auto">
          <a:xfrm>
            <a:off x="3468688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6" name="Oval 188"/>
          <p:cNvSpPr>
            <a:spLocks noChangeArrowheads="1"/>
          </p:cNvSpPr>
          <p:nvPr/>
        </p:nvSpPr>
        <p:spPr bwMode="auto">
          <a:xfrm>
            <a:off x="3295650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7" name="Oval 189"/>
          <p:cNvSpPr>
            <a:spLocks noChangeArrowheads="1"/>
          </p:cNvSpPr>
          <p:nvPr/>
        </p:nvSpPr>
        <p:spPr bwMode="auto">
          <a:xfrm>
            <a:off x="3122613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8" name="Oval 190"/>
          <p:cNvSpPr>
            <a:spLocks noChangeArrowheads="1"/>
          </p:cNvSpPr>
          <p:nvPr/>
        </p:nvSpPr>
        <p:spPr bwMode="auto">
          <a:xfrm>
            <a:off x="2949575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79" name="Oval 191"/>
          <p:cNvSpPr>
            <a:spLocks noChangeArrowheads="1"/>
          </p:cNvSpPr>
          <p:nvPr/>
        </p:nvSpPr>
        <p:spPr bwMode="auto">
          <a:xfrm>
            <a:off x="2776538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80" name="Oval 192"/>
          <p:cNvSpPr>
            <a:spLocks noChangeArrowheads="1"/>
          </p:cNvSpPr>
          <p:nvPr/>
        </p:nvSpPr>
        <p:spPr bwMode="auto">
          <a:xfrm>
            <a:off x="2605088" y="38938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633" name="Oval 193"/>
          <p:cNvSpPr>
            <a:spLocks noChangeArrowheads="1"/>
          </p:cNvSpPr>
          <p:nvPr/>
        </p:nvSpPr>
        <p:spPr bwMode="auto">
          <a:xfrm>
            <a:off x="5846763" y="39462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4" name="Oval 194"/>
          <p:cNvSpPr>
            <a:spLocks noChangeArrowheads="1"/>
          </p:cNvSpPr>
          <p:nvPr/>
        </p:nvSpPr>
        <p:spPr bwMode="auto">
          <a:xfrm>
            <a:off x="5673725" y="39462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5" name="Oval 195"/>
          <p:cNvSpPr>
            <a:spLocks noChangeArrowheads="1"/>
          </p:cNvSpPr>
          <p:nvPr/>
        </p:nvSpPr>
        <p:spPr bwMode="auto">
          <a:xfrm>
            <a:off x="5500688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6" name="Oval 196"/>
          <p:cNvSpPr>
            <a:spLocks noChangeArrowheads="1"/>
          </p:cNvSpPr>
          <p:nvPr/>
        </p:nvSpPr>
        <p:spPr bwMode="auto">
          <a:xfrm>
            <a:off x="5327650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85" name="Oval 197"/>
          <p:cNvSpPr>
            <a:spLocks noChangeArrowheads="1"/>
          </p:cNvSpPr>
          <p:nvPr/>
        </p:nvSpPr>
        <p:spPr bwMode="auto">
          <a:xfrm>
            <a:off x="5154613" y="394781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86" name="Oval 198"/>
          <p:cNvSpPr>
            <a:spLocks noChangeArrowheads="1"/>
          </p:cNvSpPr>
          <p:nvPr/>
        </p:nvSpPr>
        <p:spPr bwMode="auto">
          <a:xfrm>
            <a:off x="4981575" y="394781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87" name="Oval 199"/>
          <p:cNvSpPr>
            <a:spLocks noChangeArrowheads="1"/>
          </p:cNvSpPr>
          <p:nvPr/>
        </p:nvSpPr>
        <p:spPr bwMode="auto">
          <a:xfrm>
            <a:off x="4808538" y="394781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88" name="Oval 200"/>
          <p:cNvSpPr>
            <a:spLocks noChangeArrowheads="1"/>
          </p:cNvSpPr>
          <p:nvPr/>
        </p:nvSpPr>
        <p:spPr bwMode="auto">
          <a:xfrm>
            <a:off x="4635500" y="3947814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089" name="Oval 201"/>
          <p:cNvSpPr>
            <a:spLocks noChangeArrowheads="1"/>
          </p:cNvSpPr>
          <p:nvPr/>
        </p:nvSpPr>
        <p:spPr bwMode="auto">
          <a:xfrm>
            <a:off x="4462463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0" name="Oval 202"/>
          <p:cNvSpPr>
            <a:spLocks noChangeArrowheads="1"/>
          </p:cNvSpPr>
          <p:nvPr/>
        </p:nvSpPr>
        <p:spPr bwMode="auto">
          <a:xfrm>
            <a:off x="4289425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1" name="Oval 203"/>
          <p:cNvSpPr>
            <a:spLocks noChangeArrowheads="1"/>
          </p:cNvSpPr>
          <p:nvPr/>
        </p:nvSpPr>
        <p:spPr bwMode="auto">
          <a:xfrm>
            <a:off x="4117975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2" name="Oval 204"/>
          <p:cNvSpPr>
            <a:spLocks noChangeArrowheads="1"/>
          </p:cNvSpPr>
          <p:nvPr/>
        </p:nvSpPr>
        <p:spPr bwMode="auto">
          <a:xfrm>
            <a:off x="3944938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3" name="Oval 205"/>
          <p:cNvSpPr>
            <a:spLocks noChangeArrowheads="1"/>
          </p:cNvSpPr>
          <p:nvPr/>
        </p:nvSpPr>
        <p:spPr bwMode="auto">
          <a:xfrm>
            <a:off x="3771900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4" name="Oval 206"/>
          <p:cNvSpPr>
            <a:spLocks noChangeArrowheads="1"/>
          </p:cNvSpPr>
          <p:nvPr/>
        </p:nvSpPr>
        <p:spPr bwMode="auto">
          <a:xfrm>
            <a:off x="3598863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5" name="Oval 207"/>
          <p:cNvSpPr>
            <a:spLocks noChangeArrowheads="1"/>
          </p:cNvSpPr>
          <p:nvPr/>
        </p:nvSpPr>
        <p:spPr bwMode="auto">
          <a:xfrm>
            <a:off x="3425825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6" name="Oval 208"/>
          <p:cNvSpPr>
            <a:spLocks noChangeArrowheads="1"/>
          </p:cNvSpPr>
          <p:nvPr/>
        </p:nvSpPr>
        <p:spPr bwMode="auto">
          <a:xfrm>
            <a:off x="3252788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7" name="Oval 209"/>
          <p:cNvSpPr>
            <a:spLocks noChangeArrowheads="1"/>
          </p:cNvSpPr>
          <p:nvPr/>
        </p:nvSpPr>
        <p:spPr bwMode="auto">
          <a:xfrm>
            <a:off x="3079750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8" name="Oval 210"/>
          <p:cNvSpPr>
            <a:spLocks noChangeArrowheads="1"/>
          </p:cNvSpPr>
          <p:nvPr/>
        </p:nvSpPr>
        <p:spPr bwMode="auto">
          <a:xfrm>
            <a:off x="2906713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099" name="Oval 211"/>
          <p:cNvSpPr>
            <a:spLocks noChangeArrowheads="1"/>
          </p:cNvSpPr>
          <p:nvPr/>
        </p:nvSpPr>
        <p:spPr bwMode="auto">
          <a:xfrm>
            <a:off x="2733675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00" name="Oval 212"/>
          <p:cNvSpPr>
            <a:spLocks noChangeArrowheads="1"/>
          </p:cNvSpPr>
          <p:nvPr/>
        </p:nvSpPr>
        <p:spPr bwMode="auto">
          <a:xfrm>
            <a:off x="2560638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01" name="Oval 213"/>
          <p:cNvSpPr>
            <a:spLocks noChangeArrowheads="1"/>
          </p:cNvSpPr>
          <p:nvPr/>
        </p:nvSpPr>
        <p:spPr bwMode="auto">
          <a:xfrm>
            <a:off x="2389188" y="39478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654" name="Oval 214"/>
          <p:cNvSpPr>
            <a:spLocks noChangeArrowheads="1"/>
          </p:cNvSpPr>
          <p:nvPr/>
        </p:nvSpPr>
        <p:spPr bwMode="auto">
          <a:xfrm>
            <a:off x="5630863" y="40002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55" name="Oval 215"/>
          <p:cNvSpPr>
            <a:spLocks noChangeArrowheads="1"/>
          </p:cNvSpPr>
          <p:nvPr/>
        </p:nvSpPr>
        <p:spPr bwMode="auto">
          <a:xfrm>
            <a:off x="5457825" y="40002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104" name="Oval 216"/>
          <p:cNvSpPr>
            <a:spLocks noChangeArrowheads="1"/>
          </p:cNvSpPr>
          <p:nvPr/>
        </p:nvSpPr>
        <p:spPr bwMode="auto">
          <a:xfrm>
            <a:off x="5284788" y="40002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05" name="Oval 217"/>
          <p:cNvSpPr>
            <a:spLocks noChangeArrowheads="1"/>
          </p:cNvSpPr>
          <p:nvPr/>
        </p:nvSpPr>
        <p:spPr bwMode="auto">
          <a:xfrm>
            <a:off x="5111750" y="40002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06" name="Oval 218"/>
          <p:cNvSpPr>
            <a:spLocks noChangeArrowheads="1"/>
          </p:cNvSpPr>
          <p:nvPr/>
        </p:nvSpPr>
        <p:spPr bwMode="auto">
          <a:xfrm>
            <a:off x="4938713" y="40002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07" name="Oval 219"/>
          <p:cNvSpPr>
            <a:spLocks noChangeArrowheads="1"/>
          </p:cNvSpPr>
          <p:nvPr/>
        </p:nvSpPr>
        <p:spPr bwMode="auto">
          <a:xfrm>
            <a:off x="4765675" y="40002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08" name="Oval 220"/>
          <p:cNvSpPr>
            <a:spLocks noChangeArrowheads="1"/>
          </p:cNvSpPr>
          <p:nvPr/>
        </p:nvSpPr>
        <p:spPr bwMode="auto">
          <a:xfrm>
            <a:off x="4592638" y="40002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09" name="Oval 221"/>
          <p:cNvSpPr>
            <a:spLocks noChangeArrowheads="1"/>
          </p:cNvSpPr>
          <p:nvPr/>
        </p:nvSpPr>
        <p:spPr bwMode="auto">
          <a:xfrm>
            <a:off x="4419600" y="40002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0" name="Oval 222"/>
          <p:cNvSpPr>
            <a:spLocks noChangeArrowheads="1"/>
          </p:cNvSpPr>
          <p:nvPr/>
        </p:nvSpPr>
        <p:spPr bwMode="auto">
          <a:xfrm>
            <a:off x="4246563" y="40002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1" name="Oval 223"/>
          <p:cNvSpPr>
            <a:spLocks noChangeArrowheads="1"/>
          </p:cNvSpPr>
          <p:nvPr/>
        </p:nvSpPr>
        <p:spPr bwMode="auto">
          <a:xfrm>
            <a:off x="4073525" y="40002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2" name="Oval 224"/>
          <p:cNvSpPr>
            <a:spLocks noChangeArrowheads="1"/>
          </p:cNvSpPr>
          <p:nvPr/>
        </p:nvSpPr>
        <p:spPr bwMode="auto">
          <a:xfrm>
            <a:off x="3902075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3" name="Oval 225"/>
          <p:cNvSpPr>
            <a:spLocks noChangeArrowheads="1"/>
          </p:cNvSpPr>
          <p:nvPr/>
        </p:nvSpPr>
        <p:spPr bwMode="auto">
          <a:xfrm>
            <a:off x="3729038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4" name="Oval 226"/>
          <p:cNvSpPr>
            <a:spLocks noChangeArrowheads="1"/>
          </p:cNvSpPr>
          <p:nvPr/>
        </p:nvSpPr>
        <p:spPr bwMode="auto">
          <a:xfrm>
            <a:off x="3556000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5" name="Oval 227"/>
          <p:cNvSpPr>
            <a:spLocks noChangeArrowheads="1"/>
          </p:cNvSpPr>
          <p:nvPr/>
        </p:nvSpPr>
        <p:spPr bwMode="auto">
          <a:xfrm>
            <a:off x="3382963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6" name="Oval 228"/>
          <p:cNvSpPr>
            <a:spLocks noChangeArrowheads="1"/>
          </p:cNvSpPr>
          <p:nvPr/>
        </p:nvSpPr>
        <p:spPr bwMode="auto">
          <a:xfrm>
            <a:off x="3209925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7" name="Oval 229"/>
          <p:cNvSpPr>
            <a:spLocks noChangeArrowheads="1"/>
          </p:cNvSpPr>
          <p:nvPr/>
        </p:nvSpPr>
        <p:spPr bwMode="auto">
          <a:xfrm>
            <a:off x="3036888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8" name="Oval 230"/>
          <p:cNvSpPr>
            <a:spLocks noChangeArrowheads="1"/>
          </p:cNvSpPr>
          <p:nvPr/>
        </p:nvSpPr>
        <p:spPr bwMode="auto">
          <a:xfrm>
            <a:off x="2863850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19" name="Oval 231"/>
          <p:cNvSpPr>
            <a:spLocks noChangeArrowheads="1"/>
          </p:cNvSpPr>
          <p:nvPr/>
        </p:nvSpPr>
        <p:spPr bwMode="auto">
          <a:xfrm>
            <a:off x="2690813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20" name="Oval 232"/>
          <p:cNvSpPr>
            <a:spLocks noChangeArrowheads="1"/>
          </p:cNvSpPr>
          <p:nvPr/>
        </p:nvSpPr>
        <p:spPr bwMode="auto">
          <a:xfrm>
            <a:off x="2517775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21" name="Oval 233"/>
          <p:cNvSpPr>
            <a:spLocks noChangeArrowheads="1"/>
          </p:cNvSpPr>
          <p:nvPr/>
        </p:nvSpPr>
        <p:spPr bwMode="auto">
          <a:xfrm>
            <a:off x="2344738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22" name="Oval 234"/>
          <p:cNvSpPr>
            <a:spLocks noChangeArrowheads="1"/>
          </p:cNvSpPr>
          <p:nvPr/>
        </p:nvSpPr>
        <p:spPr bwMode="auto">
          <a:xfrm>
            <a:off x="2173288" y="40017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23" name="Oval 235"/>
          <p:cNvSpPr>
            <a:spLocks noChangeArrowheads="1"/>
          </p:cNvSpPr>
          <p:nvPr/>
        </p:nvSpPr>
        <p:spPr bwMode="auto">
          <a:xfrm>
            <a:off x="5414963" y="40541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24" name="Oval 236"/>
          <p:cNvSpPr>
            <a:spLocks noChangeArrowheads="1"/>
          </p:cNvSpPr>
          <p:nvPr/>
        </p:nvSpPr>
        <p:spPr bwMode="auto">
          <a:xfrm>
            <a:off x="5241925" y="40541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25" name="Oval 237"/>
          <p:cNvSpPr>
            <a:spLocks noChangeArrowheads="1"/>
          </p:cNvSpPr>
          <p:nvPr/>
        </p:nvSpPr>
        <p:spPr bwMode="auto">
          <a:xfrm>
            <a:off x="5068888" y="40541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26" name="Oval 238"/>
          <p:cNvSpPr>
            <a:spLocks noChangeArrowheads="1"/>
          </p:cNvSpPr>
          <p:nvPr/>
        </p:nvSpPr>
        <p:spPr bwMode="auto">
          <a:xfrm>
            <a:off x="4895850" y="40541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27" name="Oval 239"/>
          <p:cNvSpPr>
            <a:spLocks noChangeArrowheads="1"/>
          </p:cNvSpPr>
          <p:nvPr/>
        </p:nvSpPr>
        <p:spPr bwMode="auto">
          <a:xfrm>
            <a:off x="4722813" y="40541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28" name="Oval 240"/>
          <p:cNvSpPr>
            <a:spLocks noChangeArrowheads="1"/>
          </p:cNvSpPr>
          <p:nvPr/>
        </p:nvSpPr>
        <p:spPr bwMode="auto">
          <a:xfrm>
            <a:off x="4549775" y="40541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29" name="Oval 241"/>
          <p:cNvSpPr>
            <a:spLocks noChangeArrowheads="1"/>
          </p:cNvSpPr>
          <p:nvPr/>
        </p:nvSpPr>
        <p:spPr bwMode="auto">
          <a:xfrm>
            <a:off x="4376738" y="40541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30" name="Oval 242"/>
          <p:cNvSpPr>
            <a:spLocks noChangeArrowheads="1"/>
          </p:cNvSpPr>
          <p:nvPr/>
        </p:nvSpPr>
        <p:spPr bwMode="auto">
          <a:xfrm>
            <a:off x="4203700" y="405417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1" name="Oval 243"/>
          <p:cNvSpPr>
            <a:spLocks noChangeArrowheads="1"/>
          </p:cNvSpPr>
          <p:nvPr/>
        </p:nvSpPr>
        <p:spPr bwMode="auto">
          <a:xfrm>
            <a:off x="4030663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2" name="Oval 244"/>
          <p:cNvSpPr>
            <a:spLocks noChangeArrowheads="1"/>
          </p:cNvSpPr>
          <p:nvPr/>
        </p:nvSpPr>
        <p:spPr bwMode="auto">
          <a:xfrm>
            <a:off x="3857625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3" name="Oval 245"/>
          <p:cNvSpPr>
            <a:spLocks noChangeArrowheads="1"/>
          </p:cNvSpPr>
          <p:nvPr/>
        </p:nvSpPr>
        <p:spPr bwMode="auto">
          <a:xfrm>
            <a:off x="3686175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4" name="Oval 246"/>
          <p:cNvSpPr>
            <a:spLocks noChangeArrowheads="1"/>
          </p:cNvSpPr>
          <p:nvPr/>
        </p:nvSpPr>
        <p:spPr bwMode="auto">
          <a:xfrm>
            <a:off x="3513138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5" name="Oval 247"/>
          <p:cNvSpPr>
            <a:spLocks noChangeArrowheads="1"/>
          </p:cNvSpPr>
          <p:nvPr/>
        </p:nvSpPr>
        <p:spPr bwMode="auto">
          <a:xfrm>
            <a:off x="3340100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6" name="Oval 248"/>
          <p:cNvSpPr>
            <a:spLocks noChangeArrowheads="1"/>
          </p:cNvSpPr>
          <p:nvPr/>
        </p:nvSpPr>
        <p:spPr bwMode="auto">
          <a:xfrm>
            <a:off x="3167063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7" name="Oval 249"/>
          <p:cNvSpPr>
            <a:spLocks noChangeArrowheads="1"/>
          </p:cNvSpPr>
          <p:nvPr/>
        </p:nvSpPr>
        <p:spPr bwMode="auto">
          <a:xfrm>
            <a:off x="2994025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8" name="Oval 250"/>
          <p:cNvSpPr>
            <a:spLocks noChangeArrowheads="1"/>
          </p:cNvSpPr>
          <p:nvPr/>
        </p:nvSpPr>
        <p:spPr bwMode="auto">
          <a:xfrm>
            <a:off x="2820988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39" name="Oval 251"/>
          <p:cNvSpPr>
            <a:spLocks noChangeArrowheads="1"/>
          </p:cNvSpPr>
          <p:nvPr/>
        </p:nvSpPr>
        <p:spPr bwMode="auto">
          <a:xfrm>
            <a:off x="2647950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40" name="Oval 252"/>
          <p:cNvSpPr>
            <a:spLocks noChangeArrowheads="1"/>
          </p:cNvSpPr>
          <p:nvPr/>
        </p:nvSpPr>
        <p:spPr bwMode="auto">
          <a:xfrm>
            <a:off x="2474913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41" name="Oval 253"/>
          <p:cNvSpPr>
            <a:spLocks noChangeArrowheads="1"/>
          </p:cNvSpPr>
          <p:nvPr/>
        </p:nvSpPr>
        <p:spPr bwMode="auto">
          <a:xfrm>
            <a:off x="2301875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42" name="Oval 254"/>
          <p:cNvSpPr>
            <a:spLocks noChangeArrowheads="1"/>
          </p:cNvSpPr>
          <p:nvPr/>
        </p:nvSpPr>
        <p:spPr bwMode="auto">
          <a:xfrm>
            <a:off x="2128838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43" name="Oval 255"/>
          <p:cNvSpPr>
            <a:spLocks noChangeArrowheads="1"/>
          </p:cNvSpPr>
          <p:nvPr/>
        </p:nvSpPr>
        <p:spPr bwMode="auto">
          <a:xfrm>
            <a:off x="1957388" y="40557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44" name="Oval 256"/>
          <p:cNvSpPr>
            <a:spLocks noChangeArrowheads="1"/>
          </p:cNvSpPr>
          <p:nvPr/>
        </p:nvSpPr>
        <p:spPr bwMode="auto">
          <a:xfrm>
            <a:off x="5199063" y="41081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45" name="Oval 257"/>
          <p:cNvSpPr>
            <a:spLocks noChangeArrowheads="1"/>
          </p:cNvSpPr>
          <p:nvPr/>
        </p:nvSpPr>
        <p:spPr bwMode="auto">
          <a:xfrm>
            <a:off x="5026025" y="41081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46" name="Oval 258"/>
          <p:cNvSpPr>
            <a:spLocks noChangeArrowheads="1"/>
          </p:cNvSpPr>
          <p:nvPr/>
        </p:nvSpPr>
        <p:spPr bwMode="auto">
          <a:xfrm>
            <a:off x="4852988" y="41081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47" name="Oval 259"/>
          <p:cNvSpPr>
            <a:spLocks noChangeArrowheads="1"/>
          </p:cNvSpPr>
          <p:nvPr/>
        </p:nvSpPr>
        <p:spPr bwMode="auto">
          <a:xfrm>
            <a:off x="4679950" y="41081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48" name="Oval 260"/>
          <p:cNvSpPr>
            <a:spLocks noChangeArrowheads="1"/>
          </p:cNvSpPr>
          <p:nvPr/>
        </p:nvSpPr>
        <p:spPr bwMode="auto">
          <a:xfrm>
            <a:off x="4506913" y="41081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49" name="Oval 261"/>
          <p:cNvSpPr>
            <a:spLocks noChangeArrowheads="1"/>
          </p:cNvSpPr>
          <p:nvPr/>
        </p:nvSpPr>
        <p:spPr bwMode="auto">
          <a:xfrm>
            <a:off x="4333875" y="41081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50" name="Oval 262"/>
          <p:cNvSpPr>
            <a:spLocks noChangeArrowheads="1"/>
          </p:cNvSpPr>
          <p:nvPr/>
        </p:nvSpPr>
        <p:spPr bwMode="auto">
          <a:xfrm>
            <a:off x="4160838" y="41081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1" name="Oval 263"/>
          <p:cNvSpPr>
            <a:spLocks noChangeArrowheads="1"/>
          </p:cNvSpPr>
          <p:nvPr/>
        </p:nvSpPr>
        <p:spPr bwMode="auto">
          <a:xfrm>
            <a:off x="3987800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2" name="Oval 264"/>
          <p:cNvSpPr>
            <a:spLocks noChangeArrowheads="1"/>
          </p:cNvSpPr>
          <p:nvPr/>
        </p:nvSpPr>
        <p:spPr bwMode="auto">
          <a:xfrm>
            <a:off x="3814763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3" name="Oval 265"/>
          <p:cNvSpPr>
            <a:spLocks noChangeArrowheads="1"/>
          </p:cNvSpPr>
          <p:nvPr/>
        </p:nvSpPr>
        <p:spPr bwMode="auto">
          <a:xfrm>
            <a:off x="3641725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4" name="Oval 266"/>
          <p:cNvSpPr>
            <a:spLocks noChangeArrowheads="1"/>
          </p:cNvSpPr>
          <p:nvPr/>
        </p:nvSpPr>
        <p:spPr bwMode="auto">
          <a:xfrm>
            <a:off x="3470275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5" name="Oval 267"/>
          <p:cNvSpPr>
            <a:spLocks noChangeArrowheads="1"/>
          </p:cNvSpPr>
          <p:nvPr/>
        </p:nvSpPr>
        <p:spPr bwMode="auto">
          <a:xfrm>
            <a:off x="3297238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6" name="Oval 268"/>
          <p:cNvSpPr>
            <a:spLocks noChangeArrowheads="1"/>
          </p:cNvSpPr>
          <p:nvPr/>
        </p:nvSpPr>
        <p:spPr bwMode="auto">
          <a:xfrm>
            <a:off x="3124200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7" name="Oval 269"/>
          <p:cNvSpPr>
            <a:spLocks noChangeArrowheads="1"/>
          </p:cNvSpPr>
          <p:nvPr/>
        </p:nvSpPr>
        <p:spPr bwMode="auto">
          <a:xfrm>
            <a:off x="2951163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8" name="Oval 270"/>
          <p:cNvSpPr>
            <a:spLocks noChangeArrowheads="1"/>
          </p:cNvSpPr>
          <p:nvPr/>
        </p:nvSpPr>
        <p:spPr bwMode="auto">
          <a:xfrm>
            <a:off x="2778125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59" name="Oval 271"/>
          <p:cNvSpPr>
            <a:spLocks noChangeArrowheads="1"/>
          </p:cNvSpPr>
          <p:nvPr/>
        </p:nvSpPr>
        <p:spPr bwMode="auto">
          <a:xfrm>
            <a:off x="2605088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60" name="Oval 272"/>
          <p:cNvSpPr>
            <a:spLocks noChangeArrowheads="1"/>
          </p:cNvSpPr>
          <p:nvPr/>
        </p:nvSpPr>
        <p:spPr bwMode="auto">
          <a:xfrm>
            <a:off x="2432050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61" name="Oval 273"/>
          <p:cNvSpPr>
            <a:spLocks noChangeArrowheads="1"/>
          </p:cNvSpPr>
          <p:nvPr/>
        </p:nvSpPr>
        <p:spPr bwMode="auto">
          <a:xfrm>
            <a:off x="2259013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62" name="Oval 274"/>
          <p:cNvSpPr>
            <a:spLocks noChangeArrowheads="1"/>
          </p:cNvSpPr>
          <p:nvPr/>
        </p:nvSpPr>
        <p:spPr bwMode="auto">
          <a:xfrm>
            <a:off x="2085975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63" name="Oval 275"/>
          <p:cNvSpPr>
            <a:spLocks noChangeArrowheads="1"/>
          </p:cNvSpPr>
          <p:nvPr/>
        </p:nvSpPr>
        <p:spPr bwMode="auto">
          <a:xfrm>
            <a:off x="1912938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64" name="Oval 276"/>
          <p:cNvSpPr>
            <a:spLocks noChangeArrowheads="1"/>
          </p:cNvSpPr>
          <p:nvPr/>
        </p:nvSpPr>
        <p:spPr bwMode="auto">
          <a:xfrm>
            <a:off x="1741488" y="41097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65" name="Oval 277"/>
          <p:cNvSpPr>
            <a:spLocks noChangeArrowheads="1"/>
          </p:cNvSpPr>
          <p:nvPr/>
        </p:nvSpPr>
        <p:spPr bwMode="auto">
          <a:xfrm>
            <a:off x="4983163" y="41621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66" name="Oval 278"/>
          <p:cNvSpPr>
            <a:spLocks noChangeArrowheads="1"/>
          </p:cNvSpPr>
          <p:nvPr/>
        </p:nvSpPr>
        <p:spPr bwMode="auto">
          <a:xfrm>
            <a:off x="4810125" y="41621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67" name="Oval 279"/>
          <p:cNvSpPr>
            <a:spLocks noChangeArrowheads="1"/>
          </p:cNvSpPr>
          <p:nvPr/>
        </p:nvSpPr>
        <p:spPr bwMode="auto">
          <a:xfrm>
            <a:off x="4637088" y="41621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68" name="Oval 280"/>
          <p:cNvSpPr>
            <a:spLocks noChangeArrowheads="1"/>
          </p:cNvSpPr>
          <p:nvPr/>
        </p:nvSpPr>
        <p:spPr bwMode="auto">
          <a:xfrm>
            <a:off x="4464050" y="41621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69" name="Oval 281"/>
          <p:cNvSpPr>
            <a:spLocks noChangeArrowheads="1"/>
          </p:cNvSpPr>
          <p:nvPr/>
        </p:nvSpPr>
        <p:spPr bwMode="auto">
          <a:xfrm>
            <a:off x="4291013" y="416212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70" name="Oval 282"/>
          <p:cNvSpPr>
            <a:spLocks noChangeArrowheads="1"/>
          </p:cNvSpPr>
          <p:nvPr/>
        </p:nvSpPr>
        <p:spPr bwMode="auto">
          <a:xfrm>
            <a:off x="4117975" y="41621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1" name="Oval 283"/>
          <p:cNvSpPr>
            <a:spLocks noChangeArrowheads="1"/>
          </p:cNvSpPr>
          <p:nvPr/>
        </p:nvSpPr>
        <p:spPr bwMode="auto">
          <a:xfrm>
            <a:off x="3944938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2" name="Oval 284"/>
          <p:cNvSpPr>
            <a:spLocks noChangeArrowheads="1"/>
          </p:cNvSpPr>
          <p:nvPr/>
        </p:nvSpPr>
        <p:spPr bwMode="auto">
          <a:xfrm>
            <a:off x="3771900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3" name="Oval 285"/>
          <p:cNvSpPr>
            <a:spLocks noChangeArrowheads="1"/>
          </p:cNvSpPr>
          <p:nvPr/>
        </p:nvSpPr>
        <p:spPr bwMode="auto">
          <a:xfrm>
            <a:off x="3598863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4" name="Oval 286"/>
          <p:cNvSpPr>
            <a:spLocks noChangeArrowheads="1"/>
          </p:cNvSpPr>
          <p:nvPr/>
        </p:nvSpPr>
        <p:spPr bwMode="auto">
          <a:xfrm>
            <a:off x="3425825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5" name="Oval 287"/>
          <p:cNvSpPr>
            <a:spLocks noChangeArrowheads="1"/>
          </p:cNvSpPr>
          <p:nvPr/>
        </p:nvSpPr>
        <p:spPr bwMode="auto">
          <a:xfrm>
            <a:off x="3254375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6" name="Oval 288"/>
          <p:cNvSpPr>
            <a:spLocks noChangeArrowheads="1"/>
          </p:cNvSpPr>
          <p:nvPr/>
        </p:nvSpPr>
        <p:spPr bwMode="auto">
          <a:xfrm>
            <a:off x="3081338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7" name="Oval 289"/>
          <p:cNvSpPr>
            <a:spLocks noChangeArrowheads="1"/>
          </p:cNvSpPr>
          <p:nvPr/>
        </p:nvSpPr>
        <p:spPr bwMode="auto">
          <a:xfrm>
            <a:off x="2908300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8" name="Oval 290"/>
          <p:cNvSpPr>
            <a:spLocks noChangeArrowheads="1"/>
          </p:cNvSpPr>
          <p:nvPr/>
        </p:nvSpPr>
        <p:spPr bwMode="auto">
          <a:xfrm>
            <a:off x="2735263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79" name="Oval 291"/>
          <p:cNvSpPr>
            <a:spLocks noChangeArrowheads="1"/>
          </p:cNvSpPr>
          <p:nvPr/>
        </p:nvSpPr>
        <p:spPr bwMode="auto">
          <a:xfrm>
            <a:off x="2562225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80" name="Oval 292"/>
          <p:cNvSpPr>
            <a:spLocks noChangeArrowheads="1"/>
          </p:cNvSpPr>
          <p:nvPr/>
        </p:nvSpPr>
        <p:spPr bwMode="auto">
          <a:xfrm>
            <a:off x="2389188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81" name="Oval 293"/>
          <p:cNvSpPr>
            <a:spLocks noChangeArrowheads="1"/>
          </p:cNvSpPr>
          <p:nvPr/>
        </p:nvSpPr>
        <p:spPr bwMode="auto">
          <a:xfrm>
            <a:off x="2216150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82" name="Oval 294"/>
          <p:cNvSpPr>
            <a:spLocks noChangeArrowheads="1"/>
          </p:cNvSpPr>
          <p:nvPr/>
        </p:nvSpPr>
        <p:spPr bwMode="auto">
          <a:xfrm>
            <a:off x="2043113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83" name="Oval 295"/>
          <p:cNvSpPr>
            <a:spLocks noChangeArrowheads="1"/>
          </p:cNvSpPr>
          <p:nvPr/>
        </p:nvSpPr>
        <p:spPr bwMode="auto">
          <a:xfrm>
            <a:off x="1870075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84" name="Oval 296"/>
          <p:cNvSpPr>
            <a:spLocks noChangeArrowheads="1"/>
          </p:cNvSpPr>
          <p:nvPr/>
        </p:nvSpPr>
        <p:spPr bwMode="auto">
          <a:xfrm>
            <a:off x="1697038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85" name="Oval 297"/>
          <p:cNvSpPr>
            <a:spLocks noChangeArrowheads="1"/>
          </p:cNvSpPr>
          <p:nvPr/>
        </p:nvSpPr>
        <p:spPr bwMode="auto">
          <a:xfrm>
            <a:off x="1525588" y="416371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86" name="Oval 298"/>
          <p:cNvSpPr>
            <a:spLocks noChangeArrowheads="1"/>
          </p:cNvSpPr>
          <p:nvPr/>
        </p:nvSpPr>
        <p:spPr bwMode="auto">
          <a:xfrm>
            <a:off x="4767263" y="42161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87" name="Oval 299"/>
          <p:cNvSpPr>
            <a:spLocks noChangeArrowheads="1"/>
          </p:cNvSpPr>
          <p:nvPr/>
        </p:nvSpPr>
        <p:spPr bwMode="auto">
          <a:xfrm>
            <a:off x="4594225" y="42161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88" name="Oval 300"/>
          <p:cNvSpPr>
            <a:spLocks noChangeArrowheads="1"/>
          </p:cNvSpPr>
          <p:nvPr/>
        </p:nvSpPr>
        <p:spPr bwMode="auto">
          <a:xfrm>
            <a:off x="4421188" y="42161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89" name="Oval 301"/>
          <p:cNvSpPr>
            <a:spLocks noChangeArrowheads="1"/>
          </p:cNvSpPr>
          <p:nvPr/>
        </p:nvSpPr>
        <p:spPr bwMode="auto">
          <a:xfrm>
            <a:off x="4248150" y="421610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190" name="Oval 302"/>
          <p:cNvSpPr>
            <a:spLocks noChangeArrowheads="1"/>
          </p:cNvSpPr>
          <p:nvPr/>
        </p:nvSpPr>
        <p:spPr bwMode="auto">
          <a:xfrm>
            <a:off x="4075113" y="421610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1" name="Oval 303"/>
          <p:cNvSpPr>
            <a:spLocks noChangeArrowheads="1"/>
          </p:cNvSpPr>
          <p:nvPr/>
        </p:nvSpPr>
        <p:spPr bwMode="auto">
          <a:xfrm>
            <a:off x="3902075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2" name="Oval 304"/>
          <p:cNvSpPr>
            <a:spLocks noChangeArrowheads="1"/>
          </p:cNvSpPr>
          <p:nvPr/>
        </p:nvSpPr>
        <p:spPr bwMode="auto">
          <a:xfrm>
            <a:off x="3729038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3" name="Oval 305"/>
          <p:cNvSpPr>
            <a:spLocks noChangeArrowheads="1"/>
          </p:cNvSpPr>
          <p:nvPr/>
        </p:nvSpPr>
        <p:spPr bwMode="auto">
          <a:xfrm>
            <a:off x="3556000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4" name="Oval 306"/>
          <p:cNvSpPr>
            <a:spLocks noChangeArrowheads="1"/>
          </p:cNvSpPr>
          <p:nvPr/>
        </p:nvSpPr>
        <p:spPr bwMode="auto">
          <a:xfrm>
            <a:off x="3382963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5" name="Oval 307"/>
          <p:cNvSpPr>
            <a:spLocks noChangeArrowheads="1"/>
          </p:cNvSpPr>
          <p:nvPr/>
        </p:nvSpPr>
        <p:spPr bwMode="auto">
          <a:xfrm>
            <a:off x="3209925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6" name="Oval 308"/>
          <p:cNvSpPr>
            <a:spLocks noChangeArrowheads="1"/>
          </p:cNvSpPr>
          <p:nvPr/>
        </p:nvSpPr>
        <p:spPr bwMode="auto">
          <a:xfrm>
            <a:off x="3038475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7" name="Oval 309"/>
          <p:cNvSpPr>
            <a:spLocks noChangeArrowheads="1"/>
          </p:cNvSpPr>
          <p:nvPr/>
        </p:nvSpPr>
        <p:spPr bwMode="auto">
          <a:xfrm>
            <a:off x="2865438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8" name="Oval 310"/>
          <p:cNvSpPr>
            <a:spLocks noChangeArrowheads="1"/>
          </p:cNvSpPr>
          <p:nvPr/>
        </p:nvSpPr>
        <p:spPr bwMode="auto">
          <a:xfrm>
            <a:off x="2692400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199" name="Oval 311"/>
          <p:cNvSpPr>
            <a:spLocks noChangeArrowheads="1"/>
          </p:cNvSpPr>
          <p:nvPr/>
        </p:nvSpPr>
        <p:spPr bwMode="auto">
          <a:xfrm>
            <a:off x="2519363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0" name="Oval 312"/>
          <p:cNvSpPr>
            <a:spLocks noChangeArrowheads="1"/>
          </p:cNvSpPr>
          <p:nvPr/>
        </p:nvSpPr>
        <p:spPr bwMode="auto">
          <a:xfrm>
            <a:off x="2346325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1" name="Oval 313"/>
          <p:cNvSpPr>
            <a:spLocks noChangeArrowheads="1"/>
          </p:cNvSpPr>
          <p:nvPr/>
        </p:nvSpPr>
        <p:spPr bwMode="auto">
          <a:xfrm>
            <a:off x="2173288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2" name="Oval 314"/>
          <p:cNvSpPr>
            <a:spLocks noChangeArrowheads="1"/>
          </p:cNvSpPr>
          <p:nvPr/>
        </p:nvSpPr>
        <p:spPr bwMode="auto">
          <a:xfrm>
            <a:off x="2000250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3" name="Oval 315"/>
          <p:cNvSpPr>
            <a:spLocks noChangeArrowheads="1"/>
          </p:cNvSpPr>
          <p:nvPr/>
        </p:nvSpPr>
        <p:spPr bwMode="auto">
          <a:xfrm>
            <a:off x="1827213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4" name="Oval 316"/>
          <p:cNvSpPr>
            <a:spLocks noChangeArrowheads="1"/>
          </p:cNvSpPr>
          <p:nvPr/>
        </p:nvSpPr>
        <p:spPr bwMode="auto">
          <a:xfrm>
            <a:off x="1654175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5" name="Oval 317"/>
          <p:cNvSpPr>
            <a:spLocks noChangeArrowheads="1"/>
          </p:cNvSpPr>
          <p:nvPr/>
        </p:nvSpPr>
        <p:spPr bwMode="auto">
          <a:xfrm>
            <a:off x="1481138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6" name="Oval 318"/>
          <p:cNvSpPr>
            <a:spLocks noChangeArrowheads="1"/>
          </p:cNvSpPr>
          <p:nvPr/>
        </p:nvSpPr>
        <p:spPr bwMode="auto">
          <a:xfrm>
            <a:off x="1309688" y="421768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07" name="Oval 319"/>
          <p:cNvSpPr>
            <a:spLocks noChangeArrowheads="1"/>
          </p:cNvSpPr>
          <p:nvPr/>
        </p:nvSpPr>
        <p:spPr bwMode="auto">
          <a:xfrm>
            <a:off x="4551363" y="42700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208" name="Oval 320"/>
          <p:cNvSpPr>
            <a:spLocks noChangeArrowheads="1"/>
          </p:cNvSpPr>
          <p:nvPr/>
        </p:nvSpPr>
        <p:spPr bwMode="auto">
          <a:xfrm>
            <a:off x="4378325" y="42700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209" name="Oval 321"/>
          <p:cNvSpPr>
            <a:spLocks noChangeArrowheads="1"/>
          </p:cNvSpPr>
          <p:nvPr/>
        </p:nvSpPr>
        <p:spPr bwMode="auto">
          <a:xfrm>
            <a:off x="4205288" y="4270077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210" name="Oval 322"/>
          <p:cNvSpPr>
            <a:spLocks noChangeArrowheads="1"/>
          </p:cNvSpPr>
          <p:nvPr/>
        </p:nvSpPr>
        <p:spPr bwMode="auto">
          <a:xfrm>
            <a:off x="4032250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1" name="Oval 323"/>
          <p:cNvSpPr>
            <a:spLocks noChangeArrowheads="1"/>
          </p:cNvSpPr>
          <p:nvPr/>
        </p:nvSpPr>
        <p:spPr bwMode="auto">
          <a:xfrm>
            <a:off x="3859213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2" name="Oval 324"/>
          <p:cNvSpPr>
            <a:spLocks noChangeArrowheads="1"/>
          </p:cNvSpPr>
          <p:nvPr/>
        </p:nvSpPr>
        <p:spPr bwMode="auto">
          <a:xfrm>
            <a:off x="3686175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3" name="Oval 325"/>
          <p:cNvSpPr>
            <a:spLocks noChangeArrowheads="1"/>
          </p:cNvSpPr>
          <p:nvPr/>
        </p:nvSpPr>
        <p:spPr bwMode="auto">
          <a:xfrm>
            <a:off x="3513138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4" name="Oval 326"/>
          <p:cNvSpPr>
            <a:spLocks noChangeArrowheads="1"/>
          </p:cNvSpPr>
          <p:nvPr/>
        </p:nvSpPr>
        <p:spPr bwMode="auto">
          <a:xfrm>
            <a:off x="3340100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5" name="Oval 327"/>
          <p:cNvSpPr>
            <a:spLocks noChangeArrowheads="1"/>
          </p:cNvSpPr>
          <p:nvPr/>
        </p:nvSpPr>
        <p:spPr bwMode="auto">
          <a:xfrm>
            <a:off x="3167063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6" name="Oval 328"/>
          <p:cNvSpPr>
            <a:spLocks noChangeArrowheads="1"/>
          </p:cNvSpPr>
          <p:nvPr/>
        </p:nvSpPr>
        <p:spPr bwMode="auto">
          <a:xfrm>
            <a:off x="2994025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7" name="Oval 329"/>
          <p:cNvSpPr>
            <a:spLocks noChangeArrowheads="1"/>
          </p:cNvSpPr>
          <p:nvPr/>
        </p:nvSpPr>
        <p:spPr bwMode="auto">
          <a:xfrm>
            <a:off x="2822575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8" name="Oval 330"/>
          <p:cNvSpPr>
            <a:spLocks noChangeArrowheads="1"/>
          </p:cNvSpPr>
          <p:nvPr/>
        </p:nvSpPr>
        <p:spPr bwMode="auto">
          <a:xfrm>
            <a:off x="2649538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19" name="Oval 331"/>
          <p:cNvSpPr>
            <a:spLocks noChangeArrowheads="1"/>
          </p:cNvSpPr>
          <p:nvPr/>
        </p:nvSpPr>
        <p:spPr bwMode="auto">
          <a:xfrm>
            <a:off x="2476500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0" name="Oval 332"/>
          <p:cNvSpPr>
            <a:spLocks noChangeArrowheads="1"/>
          </p:cNvSpPr>
          <p:nvPr/>
        </p:nvSpPr>
        <p:spPr bwMode="auto">
          <a:xfrm>
            <a:off x="2303463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1" name="Oval 333"/>
          <p:cNvSpPr>
            <a:spLocks noChangeArrowheads="1"/>
          </p:cNvSpPr>
          <p:nvPr/>
        </p:nvSpPr>
        <p:spPr bwMode="auto">
          <a:xfrm>
            <a:off x="2130425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2" name="Oval 334"/>
          <p:cNvSpPr>
            <a:spLocks noChangeArrowheads="1"/>
          </p:cNvSpPr>
          <p:nvPr/>
        </p:nvSpPr>
        <p:spPr bwMode="auto">
          <a:xfrm>
            <a:off x="1957388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3" name="Oval 335"/>
          <p:cNvSpPr>
            <a:spLocks noChangeArrowheads="1"/>
          </p:cNvSpPr>
          <p:nvPr/>
        </p:nvSpPr>
        <p:spPr bwMode="auto">
          <a:xfrm>
            <a:off x="1784350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4" name="Oval 336"/>
          <p:cNvSpPr>
            <a:spLocks noChangeArrowheads="1"/>
          </p:cNvSpPr>
          <p:nvPr/>
        </p:nvSpPr>
        <p:spPr bwMode="auto">
          <a:xfrm>
            <a:off x="1611313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5" name="Oval 337"/>
          <p:cNvSpPr>
            <a:spLocks noChangeArrowheads="1"/>
          </p:cNvSpPr>
          <p:nvPr/>
        </p:nvSpPr>
        <p:spPr bwMode="auto">
          <a:xfrm>
            <a:off x="1438275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6" name="Oval 338"/>
          <p:cNvSpPr>
            <a:spLocks noChangeArrowheads="1"/>
          </p:cNvSpPr>
          <p:nvPr/>
        </p:nvSpPr>
        <p:spPr bwMode="auto">
          <a:xfrm>
            <a:off x="1265238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7" name="Oval 339"/>
          <p:cNvSpPr>
            <a:spLocks noChangeArrowheads="1"/>
          </p:cNvSpPr>
          <p:nvPr/>
        </p:nvSpPr>
        <p:spPr bwMode="auto">
          <a:xfrm>
            <a:off x="1093788" y="4271664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8" name="Oval 340"/>
          <p:cNvSpPr>
            <a:spLocks noChangeArrowheads="1"/>
          </p:cNvSpPr>
          <p:nvPr/>
        </p:nvSpPr>
        <p:spPr bwMode="auto">
          <a:xfrm>
            <a:off x="4335463" y="4324052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29" name="Oval 341"/>
          <p:cNvSpPr>
            <a:spLocks noChangeArrowheads="1"/>
          </p:cNvSpPr>
          <p:nvPr/>
        </p:nvSpPr>
        <p:spPr bwMode="auto">
          <a:xfrm>
            <a:off x="4162425" y="4324052"/>
            <a:ext cx="211137" cy="822902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66230" name="Oval 342"/>
          <p:cNvSpPr>
            <a:spLocks noChangeArrowheads="1"/>
          </p:cNvSpPr>
          <p:nvPr/>
        </p:nvSpPr>
        <p:spPr bwMode="auto">
          <a:xfrm>
            <a:off x="3989388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1" name="Oval 343"/>
          <p:cNvSpPr>
            <a:spLocks noChangeArrowheads="1"/>
          </p:cNvSpPr>
          <p:nvPr/>
        </p:nvSpPr>
        <p:spPr bwMode="auto">
          <a:xfrm>
            <a:off x="3816350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2" name="Oval 344"/>
          <p:cNvSpPr>
            <a:spLocks noChangeArrowheads="1"/>
          </p:cNvSpPr>
          <p:nvPr/>
        </p:nvSpPr>
        <p:spPr bwMode="auto">
          <a:xfrm>
            <a:off x="3643313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3" name="Oval 345"/>
          <p:cNvSpPr>
            <a:spLocks noChangeArrowheads="1"/>
          </p:cNvSpPr>
          <p:nvPr/>
        </p:nvSpPr>
        <p:spPr bwMode="auto">
          <a:xfrm>
            <a:off x="3470275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4" name="Oval 346"/>
          <p:cNvSpPr>
            <a:spLocks noChangeArrowheads="1"/>
          </p:cNvSpPr>
          <p:nvPr/>
        </p:nvSpPr>
        <p:spPr bwMode="auto">
          <a:xfrm>
            <a:off x="3297238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5" name="Oval 347"/>
          <p:cNvSpPr>
            <a:spLocks noChangeArrowheads="1"/>
          </p:cNvSpPr>
          <p:nvPr/>
        </p:nvSpPr>
        <p:spPr bwMode="auto">
          <a:xfrm>
            <a:off x="3124200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6" name="Oval 348"/>
          <p:cNvSpPr>
            <a:spLocks noChangeArrowheads="1"/>
          </p:cNvSpPr>
          <p:nvPr/>
        </p:nvSpPr>
        <p:spPr bwMode="auto">
          <a:xfrm>
            <a:off x="2951163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7" name="Oval 349"/>
          <p:cNvSpPr>
            <a:spLocks noChangeArrowheads="1"/>
          </p:cNvSpPr>
          <p:nvPr/>
        </p:nvSpPr>
        <p:spPr bwMode="auto">
          <a:xfrm>
            <a:off x="2778125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8" name="Oval 350"/>
          <p:cNvSpPr>
            <a:spLocks noChangeArrowheads="1"/>
          </p:cNvSpPr>
          <p:nvPr/>
        </p:nvSpPr>
        <p:spPr bwMode="auto">
          <a:xfrm>
            <a:off x="2606675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39" name="Oval 351"/>
          <p:cNvSpPr>
            <a:spLocks noChangeArrowheads="1"/>
          </p:cNvSpPr>
          <p:nvPr/>
        </p:nvSpPr>
        <p:spPr bwMode="auto">
          <a:xfrm>
            <a:off x="2433638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0" name="Oval 352"/>
          <p:cNvSpPr>
            <a:spLocks noChangeArrowheads="1"/>
          </p:cNvSpPr>
          <p:nvPr/>
        </p:nvSpPr>
        <p:spPr bwMode="auto">
          <a:xfrm>
            <a:off x="2260600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1" name="Oval 353"/>
          <p:cNvSpPr>
            <a:spLocks noChangeArrowheads="1"/>
          </p:cNvSpPr>
          <p:nvPr/>
        </p:nvSpPr>
        <p:spPr bwMode="auto">
          <a:xfrm>
            <a:off x="2087563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2" name="Oval 354"/>
          <p:cNvSpPr>
            <a:spLocks noChangeArrowheads="1"/>
          </p:cNvSpPr>
          <p:nvPr/>
        </p:nvSpPr>
        <p:spPr bwMode="auto">
          <a:xfrm>
            <a:off x="1914525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3" name="Oval 355"/>
          <p:cNvSpPr>
            <a:spLocks noChangeArrowheads="1"/>
          </p:cNvSpPr>
          <p:nvPr/>
        </p:nvSpPr>
        <p:spPr bwMode="auto">
          <a:xfrm>
            <a:off x="1741488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4" name="Oval 356"/>
          <p:cNvSpPr>
            <a:spLocks noChangeArrowheads="1"/>
          </p:cNvSpPr>
          <p:nvPr/>
        </p:nvSpPr>
        <p:spPr bwMode="auto">
          <a:xfrm>
            <a:off x="1568450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5" name="Oval 357"/>
          <p:cNvSpPr>
            <a:spLocks noChangeArrowheads="1"/>
          </p:cNvSpPr>
          <p:nvPr/>
        </p:nvSpPr>
        <p:spPr bwMode="auto">
          <a:xfrm>
            <a:off x="1395413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6" name="Oval 358"/>
          <p:cNvSpPr>
            <a:spLocks noChangeArrowheads="1"/>
          </p:cNvSpPr>
          <p:nvPr/>
        </p:nvSpPr>
        <p:spPr bwMode="auto">
          <a:xfrm>
            <a:off x="1222375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7" name="Oval 359"/>
          <p:cNvSpPr>
            <a:spLocks noChangeArrowheads="1"/>
          </p:cNvSpPr>
          <p:nvPr/>
        </p:nvSpPr>
        <p:spPr bwMode="auto">
          <a:xfrm>
            <a:off x="1049338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8" name="Oval 360"/>
          <p:cNvSpPr>
            <a:spLocks noChangeArrowheads="1"/>
          </p:cNvSpPr>
          <p:nvPr/>
        </p:nvSpPr>
        <p:spPr bwMode="auto">
          <a:xfrm>
            <a:off x="877888" y="43256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49" name="Oval 361"/>
          <p:cNvSpPr>
            <a:spLocks noChangeArrowheads="1"/>
          </p:cNvSpPr>
          <p:nvPr/>
        </p:nvSpPr>
        <p:spPr bwMode="auto">
          <a:xfrm>
            <a:off x="4119563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0" name="Oval 362"/>
          <p:cNvSpPr>
            <a:spLocks noChangeArrowheads="1"/>
          </p:cNvSpPr>
          <p:nvPr/>
        </p:nvSpPr>
        <p:spPr bwMode="auto">
          <a:xfrm>
            <a:off x="3946525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1" name="Oval 363"/>
          <p:cNvSpPr>
            <a:spLocks noChangeArrowheads="1"/>
          </p:cNvSpPr>
          <p:nvPr/>
        </p:nvSpPr>
        <p:spPr bwMode="auto">
          <a:xfrm>
            <a:off x="3773488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2" name="Oval 364"/>
          <p:cNvSpPr>
            <a:spLocks noChangeArrowheads="1"/>
          </p:cNvSpPr>
          <p:nvPr/>
        </p:nvSpPr>
        <p:spPr bwMode="auto">
          <a:xfrm>
            <a:off x="3600450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3" name="Oval 365"/>
          <p:cNvSpPr>
            <a:spLocks noChangeArrowheads="1"/>
          </p:cNvSpPr>
          <p:nvPr/>
        </p:nvSpPr>
        <p:spPr bwMode="auto">
          <a:xfrm>
            <a:off x="3427413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4" name="Oval 366"/>
          <p:cNvSpPr>
            <a:spLocks noChangeArrowheads="1"/>
          </p:cNvSpPr>
          <p:nvPr/>
        </p:nvSpPr>
        <p:spPr bwMode="auto">
          <a:xfrm>
            <a:off x="3254375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5" name="Oval 367"/>
          <p:cNvSpPr>
            <a:spLocks noChangeArrowheads="1"/>
          </p:cNvSpPr>
          <p:nvPr/>
        </p:nvSpPr>
        <p:spPr bwMode="auto">
          <a:xfrm>
            <a:off x="3081338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6" name="Oval 368"/>
          <p:cNvSpPr>
            <a:spLocks noChangeArrowheads="1"/>
          </p:cNvSpPr>
          <p:nvPr/>
        </p:nvSpPr>
        <p:spPr bwMode="auto">
          <a:xfrm>
            <a:off x="2908300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7" name="Oval 369"/>
          <p:cNvSpPr>
            <a:spLocks noChangeArrowheads="1"/>
          </p:cNvSpPr>
          <p:nvPr/>
        </p:nvSpPr>
        <p:spPr bwMode="auto">
          <a:xfrm>
            <a:off x="2735263" y="4376439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8" name="Oval 370"/>
          <p:cNvSpPr>
            <a:spLocks noChangeArrowheads="1"/>
          </p:cNvSpPr>
          <p:nvPr/>
        </p:nvSpPr>
        <p:spPr bwMode="auto">
          <a:xfrm>
            <a:off x="2562225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59" name="Oval 371"/>
          <p:cNvSpPr>
            <a:spLocks noChangeArrowheads="1"/>
          </p:cNvSpPr>
          <p:nvPr/>
        </p:nvSpPr>
        <p:spPr bwMode="auto">
          <a:xfrm>
            <a:off x="2390775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0" name="Oval 372"/>
          <p:cNvSpPr>
            <a:spLocks noChangeArrowheads="1"/>
          </p:cNvSpPr>
          <p:nvPr/>
        </p:nvSpPr>
        <p:spPr bwMode="auto">
          <a:xfrm>
            <a:off x="2217738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1" name="Oval 373"/>
          <p:cNvSpPr>
            <a:spLocks noChangeArrowheads="1"/>
          </p:cNvSpPr>
          <p:nvPr/>
        </p:nvSpPr>
        <p:spPr bwMode="auto">
          <a:xfrm>
            <a:off x="2044700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2" name="Oval 374"/>
          <p:cNvSpPr>
            <a:spLocks noChangeArrowheads="1"/>
          </p:cNvSpPr>
          <p:nvPr/>
        </p:nvSpPr>
        <p:spPr bwMode="auto">
          <a:xfrm>
            <a:off x="1871663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3" name="Oval 375"/>
          <p:cNvSpPr>
            <a:spLocks noChangeArrowheads="1"/>
          </p:cNvSpPr>
          <p:nvPr/>
        </p:nvSpPr>
        <p:spPr bwMode="auto">
          <a:xfrm>
            <a:off x="1698625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4" name="Oval 376"/>
          <p:cNvSpPr>
            <a:spLocks noChangeArrowheads="1"/>
          </p:cNvSpPr>
          <p:nvPr/>
        </p:nvSpPr>
        <p:spPr bwMode="auto">
          <a:xfrm>
            <a:off x="1525588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5" name="Oval 377"/>
          <p:cNvSpPr>
            <a:spLocks noChangeArrowheads="1"/>
          </p:cNvSpPr>
          <p:nvPr/>
        </p:nvSpPr>
        <p:spPr bwMode="auto">
          <a:xfrm>
            <a:off x="1352550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6" name="Oval 378"/>
          <p:cNvSpPr>
            <a:spLocks noChangeArrowheads="1"/>
          </p:cNvSpPr>
          <p:nvPr/>
        </p:nvSpPr>
        <p:spPr bwMode="auto">
          <a:xfrm>
            <a:off x="1179513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7" name="Oval 379"/>
          <p:cNvSpPr>
            <a:spLocks noChangeArrowheads="1"/>
          </p:cNvSpPr>
          <p:nvPr/>
        </p:nvSpPr>
        <p:spPr bwMode="auto">
          <a:xfrm>
            <a:off x="1006475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8" name="Oval 380"/>
          <p:cNvSpPr>
            <a:spLocks noChangeArrowheads="1"/>
          </p:cNvSpPr>
          <p:nvPr/>
        </p:nvSpPr>
        <p:spPr bwMode="auto">
          <a:xfrm>
            <a:off x="833438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6269" name="Oval 381"/>
          <p:cNvSpPr>
            <a:spLocks noChangeArrowheads="1"/>
          </p:cNvSpPr>
          <p:nvPr/>
        </p:nvSpPr>
        <p:spPr bwMode="auto">
          <a:xfrm>
            <a:off x="661988" y="4378027"/>
            <a:ext cx="211137" cy="82290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7" name="Freeform 386"/>
          <p:cNvSpPr>
            <a:spLocks/>
          </p:cNvSpPr>
          <p:nvPr/>
        </p:nvSpPr>
        <p:spPr bwMode="auto">
          <a:xfrm>
            <a:off x="5573713" y="4630152"/>
            <a:ext cx="2355850" cy="542925"/>
          </a:xfrm>
          <a:custGeom>
            <a:avLst/>
            <a:gdLst>
              <a:gd name="T0" fmla="*/ 2147483647 w 1484"/>
              <a:gd name="T1" fmla="*/ 2147483647 h 342"/>
              <a:gd name="T2" fmla="*/ 2147483647 w 1484"/>
              <a:gd name="T3" fmla="*/ 2147483647 h 342"/>
              <a:gd name="T4" fmla="*/ 2147483647 w 1484"/>
              <a:gd name="T5" fmla="*/ 2147483647 h 342"/>
              <a:gd name="T6" fmla="*/ 2147483647 w 1484"/>
              <a:gd name="T7" fmla="*/ 0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1484"/>
              <a:gd name="T13" fmla="*/ 0 h 342"/>
              <a:gd name="T14" fmla="*/ 1484 w 1484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4" h="342">
                <a:moveTo>
                  <a:pt x="197" y="48"/>
                </a:moveTo>
                <a:cubicBezTo>
                  <a:pt x="199" y="105"/>
                  <a:pt x="202" y="163"/>
                  <a:pt x="205" y="206"/>
                </a:cubicBezTo>
                <a:cubicBezTo>
                  <a:pt x="208" y="249"/>
                  <a:pt x="0" y="342"/>
                  <a:pt x="213" y="308"/>
                </a:cubicBezTo>
                <a:cubicBezTo>
                  <a:pt x="426" y="274"/>
                  <a:pt x="1253" y="54"/>
                  <a:pt x="14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Freeform 387"/>
          <p:cNvSpPr>
            <a:spLocks/>
          </p:cNvSpPr>
          <p:nvPr/>
        </p:nvSpPr>
        <p:spPr bwMode="auto">
          <a:xfrm>
            <a:off x="5718175" y="4719052"/>
            <a:ext cx="2185988" cy="554037"/>
          </a:xfrm>
          <a:custGeom>
            <a:avLst/>
            <a:gdLst>
              <a:gd name="T0" fmla="*/ 2147483647 w 1377"/>
              <a:gd name="T1" fmla="*/ 0 h 349"/>
              <a:gd name="T2" fmla="*/ 2147483647 w 1377"/>
              <a:gd name="T3" fmla="*/ 2147483647 h 349"/>
              <a:gd name="T4" fmla="*/ 2147483647 w 1377"/>
              <a:gd name="T5" fmla="*/ 2147483647 h 349"/>
              <a:gd name="T6" fmla="*/ 2147483647 w 1377"/>
              <a:gd name="T7" fmla="*/ 2147483647 h 349"/>
              <a:gd name="T8" fmla="*/ 2147483647 w 1377"/>
              <a:gd name="T9" fmla="*/ 2147483647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7"/>
              <a:gd name="T16" fmla="*/ 0 h 349"/>
              <a:gd name="T17" fmla="*/ 1377 w 1377"/>
              <a:gd name="T18" fmla="*/ 349 h 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7" h="349">
                <a:moveTo>
                  <a:pt x="91" y="0"/>
                </a:moveTo>
                <a:cubicBezTo>
                  <a:pt x="88" y="44"/>
                  <a:pt x="86" y="89"/>
                  <a:pt x="91" y="126"/>
                </a:cubicBezTo>
                <a:cubicBezTo>
                  <a:pt x="96" y="163"/>
                  <a:pt x="102" y="188"/>
                  <a:pt x="122" y="221"/>
                </a:cubicBezTo>
                <a:cubicBezTo>
                  <a:pt x="142" y="254"/>
                  <a:pt x="0" y="349"/>
                  <a:pt x="209" y="323"/>
                </a:cubicBezTo>
                <a:cubicBezTo>
                  <a:pt x="418" y="297"/>
                  <a:pt x="1125" y="114"/>
                  <a:pt x="1377" y="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Freeform 388"/>
          <p:cNvSpPr>
            <a:spLocks/>
          </p:cNvSpPr>
          <p:nvPr/>
        </p:nvSpPr>
        <p:spPr bwMode="auto">
          <a:xfrm>
            <a:off x="5816600" y="4768264"/>
            <a:ext cx="2074863" cy="682625"/>
          </a:xfrm>
          <a:custGeom>
            <a:avLst/>
            <a:gdLst>
              <a:gd name="T0" fmla="*/ 2147483647 w 1307"/>
              <a:gd name="T1" fmla="*/ 0 h 430"/>
              <a:gd name="T2" fmla="*/ 2147483647 w 1307"/>
              <a:gd name="T3" fmla="*/ 2147483647 h 430"/>
              <a:gd name="T4" fmla="*/ 2147483647 w 1307"/>
              <a:gd name="T5" fmla="*/ 2147483647 h 430"/>
              <a:gd name="T6" fmla="*/ 2147483647 w 1307"/>
              <a:gd name="T7" fmla="*/ 2147483647 h 430"/>
              <a:gd name="T8" fmla="*/ 2147483647 w 1307"/>
              <a:gd name="T9" fmla="*/ 2147483647 h 430"/>
              <a:gd name="T10" fmla="*/ 2147483647 w 1307"/>
              <a:gd name="T11" fmla="*/ 2147483647 h 4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07"/>
              <a:gd name="T19" fmla="*/ 0 h 430"/>
              <a:gd name="T20" fmla="*/ 1307 w 1307"/>
              <a:gd name="T21" fmla="*/ 430 h 4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07" h="430">
                <a:moveTo>
                  <a:pt x="5" y="0"/>
                </a:moveTo>
                <a:cubicBezTo>
                  <a:pt x="3" y="46"/>
                  <a:pt x="2" y="92"/>
                  <a:pt x="5" y="142"/>
                </a:cubicBezTo>
                <a:cubicBezTo>
                  <a:pt x="8" y="192"/>
                  <a:pt x="0" y="256"/>
                  <a:pt x="21" y="300"/>
                </a:cubicBezTo>
                <a:cubicBezTo>
                  <a:pt x="42" y="344"/>
                  <a:pt x="76" y="387"/>
                  <a:pt x="131" y="403"/>
                </a:cubicBezTo>
                <a:cubicBezTo>
                  <a:pt x="186" y="419"/>
                  <a:pt x="156" y="430"/>
                  <a:pt x="352" y="395"/>
                </a:cubicBezTo>
                <a:cubicBezTo>
                  <a:pt x="548" y="360"/>
                  <a:pt x="1156" y="223"/>
                  <a:pt x="1307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Freeform 389"/>
          <p:cNvSpPr>
            <a:spLocks/>
          </p:cNvSpPr>
          <p:nvPr/>
        </p:nvSpPr>
        <p:spPr bwMode="auto">
          <a:xfrm>
            <a:off x="714375" y="4731752"/>
            <a:ext cx="5391150" cy="1136650"/>
          </a:xfrm>
          <a:custGeom>
            <a:avLst/>
            <a:gdLst>
              <a:gd name="T0" fmla="*/ 2147483647 w 3396"/>
              <a:gd name="T1" fmla="*/ 0 h 716"/>
              <a:gd name="T2" fmla="*/ 2147483647 w 3396"/>
              <a:gd name="T3" fmla="*/ 2147483647 h 716"/>
              <a:gd name="T4" fmla="*/ 2147483647 w 3396"/>
              <a:gd name="T5" fmla="*/ 2147483647 h 716"/>
              <a:gd name="T6" fmla="*/ 2147483647 w 3396"/>
              <a:gd name="T7" fmla="*/ 2147483647 h 716"/>
              <a:gd name="T8" fmla="*/ 0 w 3396"/>
              <a:gd name="T9" fmla="*/ 2147483647 h 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6"/>
              <a:gd name="T16" fmla="*/ 0 h 716"/>
              <a:gd name="T17" fmla="*/ 3396 w 3396"/>
              <a:gd name="T18" fmla="*/ 716 h 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6" h="716">
                <a:moveTo>
                  <a:pt x="3243" y="0"/>
                </a:moveTo>
                <a:cubicBezTo>
                  <a:pt x="3243" y="76"/>
                  <a:pt x="3243" y="152"/>
                  <a:pt x="3243" y="220"/>
                </a:cubicBezTo>
                <a:cubicBezTo>
                  <a:pt x="3243" y="288"/>
                  <a:pt x="3396" y="335"/>
                  <a:pt x="3243" y="410"/>
                </a:cubicBezTo>
                <a:cubicBezTo>
                  <a:pt x="3090" y="485"/>
                  <a:pt x="2867" y="624"/>
                  <a:pt x="2327" y="670"/>
                </a:cubicBezTo>
                <a:cubicBezTo>
                  <a:pt x="1787" y="716"/>
                  <a:pt x="893" y="701"/>
                  <a:pt x="0" y="6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Text Box 850"/>
          <p:cNvSpPr txBox="1">
            <a:spLocks noChangeArrowheads="1"/>
          </p:cNvSpPr>
          <p:nvPr/>
        </p:nvSpPr>
        <p:spPr bwMode="auto">
          <a:xfrm>
            <a:off x="5268336" y="3036176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~ </a:t>
            </a:r>
            <a:r>
              <a:rPr lang="ru-RU" dirty="0">
                <a:solidFill>
                  <a:schemeClr val="accent2"/>
                </a:solidFill>
              </a:rPr>
              <a:t>0.3 мм</a:t>
            </a:r>
          </a:p>
        </p:txBody>
      </p:sp>
      <p:sp>
        <p:nvSpPr>
          <p:cNvPr id="18442" name="Line 849"/>
          <p:cNvSpPr>
            <a:spLocks noChangeShapeType="1"/>
          </p:cNvSpPr>
          <p:nvPr/>
        </p:nvSpPr>
        <p:spPr bwMode="auto">
          <a:xfrm>
            <a:off x="5349298" y="3414001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90" name="Text Box 7"/>
          <p:cNvSpPr txBox="1">
            <a:spLocks noChangeArrowheads="1"/>
          </p:cNvSpPr>
          <p:nvPr/>
        </p:nvSpPr>
        <p:spPr bwMode="auto">
          <a:xfrm>
            <a:off x="600075" y="6208713"/>
            <a:ext cx="32383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Победитель забирает все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627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dirty="0" smtClean="0"/>
              <a:t>Модель коры</a:t>
            </a:r>
            <a:r>
              <a:rPr lang="en-US" sz="3400" dirty="0" smtClean="0"/>
              <a:t>:</a:t>
            </a:r>
            <a:r>
              <a:rPr lang="ru-RU" sz="3400" dirty="0" smtClean="0"/>
              <a:t> самоорганизующиеся карты</a:t>
            </a:r>
          </a:p>
        </p:txBody>
      </p:sp>
      <p:sp>
        <p:nvSpPr>
          <p:cNvPr id="166272" name="Rectangle 384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14239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100" dirty="0" smtClean="0"/>
              <a:t>Каждая ячейка распознает «свой» входной сигнал</a:t>
            </a:r>
          </a:p>
          <a:p>
            <a:pPr eaLnBrk="1" hangingPunct="1">
              <a:lnSpc>
                <a:spcPct val="110000"/>
              </a:lnSpc>
            </a:pPr>
            <a:r>
              <a:rPr lang="ru-RU" sz="2100" dirty="0" smtClean="0"/>
              <a:t>Распространяет активность на соседей и далее</a:t>
            </a:r>
          </a:p>
          <a:p>
            <a:pPr eaLnBrk="1" hangingPunct="1">
              <a:lnSpc>
                <a:spcPct val="110000"/>
              </a:lnSpc>
            </a:pPr>
            <a:r>
              <a:rPr lang="ru-RU" sz="2100" dirty="0" smtClean="0"/>
              <a:t>Подкрепляет свою «память»</a:t>
            </a:r>
          </a:p>
        </p:txBody>
      </p:sp>
      <p:sp>
        <p:nvSpPr>
          <p:cNvPr id="18822" name="Rectangle 382" descr="Дранка"/>
          <p:cNvSpPr>
            <a:spLocks noChangeArrowheads="1"/>
          </p:cNvSpPr>
          <p:nvPr/>
        </p:nvSpPr>
        <p:spPr bwMode="auto">
          <a:xfrm>
            <a:off x="733425" y="5058383"/>
            <a:ext cx="3600450" cy="1081087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823" name="AutoShape 383" descr="Дранка"/>
          <p:cNvSpPr>
            <a:spLocks noChangeArrowheads="1"/>
          </p:cNvSpPr>
          <p:nvPr/>
        </p:nvSpPr>
        <p:spPr bwMode="auto">
          <a:xfrm rot="20712827">
            <a:off x="4029075" y="4577370"/>
            <a:ext cx="4191000" cy="1081087"/>
          </a:xfrm>
          <a:prstGeom prst="parallelogram">
            <a:avLst>
              <a:gd name="adj" fmla="val 40113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Freeform 386"/>
          <p:cNvSpPr>
            <a:spLocks/>
          </p:cNvSpPr>
          <p:nvPr/>
        </p:nvSpPr>
        <p:spPr bwMode="auto">
          <a:xfrm>
            <a:off x="5573713" y="4661324"/>
            <a:ext cx="2355850" cy="542925"/>
          </a:xfrm>
          <a:custGeom>
            <a:avLst/>
            <a:gdLst>
              <a:gd name="T0" fmla="*/ 2147483647 w 1484"/>
              <a:gd name="T1" fmla="*/ 2147483647 h 342"/>
              <a:gd name="T2" fmla="*/ 2147483647 w 1484"/>
              <a:gd name="T3" fmla="*/ 2147483647 h 342"/>
              <a:gd name="T4" fmla="*/ 2147483647 w 1484"/>
              <a:gd name="T5" fmla="*/ 2147483647 h 342"/>
              <a:gd name="T6" fmla="*/ 2147483647 w 1484"/>
              <a:gd name="T7" fmla="*/ 0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1484"/>
              <a:gd name="T13" fmla="*/ 0 h 342"/>
              <a:gd name="T14" fmla="*/ 1484 w 1484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4" h="342">
                <a:moveTo>
                  <a:pt x="197" y="48"/>
                </a:moveTo>
                <a:cubicBezTo>
                  <a:pt x="199" y="105"/>
                  <a:pt x="202" y="163"/>
                  <a:pt x="205" y="206"/>
                </a:cubicBezTo>
                <a:cubicBezTo>
                  <a:pt x="208" y="249"/>
                  <a:pt x="0" y="342"/>
                  <a:pt x="213" y="308"/>
                </a:cubicBezTo>
                <a:cubicBezTo>
                  <a:pt x="426" y="274"/>
                  <a:pt x="1253" y="54"/>
                  <a:pt x="14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Freeform 387"/>
          <p:cNvSpPr>
            <a:spLocks/>
          </p:cNvSpPr>
          <p:nvPr/>
        </p:nvSpPr>
        <p:spPr bwMode="auto">
          <a:xfrm>
            <a:off x="5718175" y="4750224"/>
            <a:ext cx="2185988" cy="554037"/>
          </a:xfrm>
          <a:custGeom>
            <a:avLst/>
            <a:gdLst>
              <a:gd name="T0" fmla="*/ 2147483647 w 1377"/>
              <a:gd name="T1" fmla="*/ 0 h 349"/>
              <a:gd name="T2" fmla="*/ 2147483647 w 1377"/>
              <a:gd name="T3" fmla="*/ 2147483647 h 349"/>
              <a:gd name="T4" fmla="*/ 2147483647 w 1377"/>
              <a:gd name="T5" fmla="*/ 2147483647 h 349"/>
              <a:gd name="T6" fmla="*/ 2147483647 w 1377"/>
              <a:gd name="T7" fmla="*/ 2147483647 h 349"/>
              <a:gd name="T8" fmla="*/ 2147483647 w 1377"/>
              <a:gd name="T9" fmla="*/ 2147483647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7"/>
              <a:gd name="T16" fmla="*/ 0 h 349"/>
              <a:gd name="T17" fmla="*/ 1377 w 1377"/>
              <a:gd name="T18" fmla="*/ 349 h 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7" h="349">
                <a:moveTo>
                  <a:pt x="91" y="0"/>
                </a:moveTo>
                <a:cubicBezTo>
                  <a:pt x="88" y="44"/>
                  <a:pt x="86" y="89"/>
                  <a:pt x="91" y="126"/>
                </a:cubicBezTo>
                <a:cubicBezTo>
                  <a:pt x="96" y="163"/>
                  <a:pt x="102" y="188"/>
                  <a:pt x="122" y="221"/>
                </a:cubicBezTo>
                <a:cubicBezTo>
                  <a:pt x="142" y="254"/>
                  <a:pt x="0" y="349"/>
                  <a:pt x="209" y="323"/>
                </a:cubicBezTo>
                <a:cubicBezTo>
                  <a:pt x="418" y="297"/>
                  <a:pt x="1125" y="114"/>
                  <a:pt x="1377" y="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Freeform 388"/>
          <p:cNvSpPr>
            <a:spLocks/>
          </p:cNvSpPr>
          <p:nvPr/>
        </p:nvSpPr>
        <p:spPr bwMode="auto">
          <a:xfrm>
            <a:off x="5816600" y="4799436"/>
            <a:ext cx="2074863" cy="682625"/>
          </a:xfrm>
          <a:custGeom>
            <a:avLst/>
            <a:gdLst>
              <a:gd name="T0" fmla="*/ 2147483647 w 1307"/>
              <a:gd name="T1" fmla="*/ 0 h 430"/>
              <a:gd name="T2" fmla="*/ 2147483647 w 1307"/>
              <a:gd name="T3" fmla="*/ 2147483647 h 430"/>
              <a:gd name="T4" fmla="*/ 2147483647 w 1307"/>
              <a:gd name="T5" fmla="*/ 2147483647 h 430"/>
              <a:gd name="T6" fmla="*/ 2147483647 w 1307"/>
              <a:gd name="T7" fmla="*/ 2147483647 h 430"/>
              <a:gd name="T8" fmla="*/ 2147483647 w 1307"/>
              <a:gd name="T9" fmla="*/ 2147483647 h 430"/>
              <a:gd name="T10" fmla="*/ 2147483647 w 1307"/>
              <a:gd name="T11" fmla="*/ 2147483647 h 4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07"/>
              <a:gd name="T19" fmla="*/ 0 h 430"/>
              <a:gd name="T20" fmla="*/ 1307 w 1307"/>
              <a:gd name="T21" fmla="*/ 430 h 4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07" h="430">
                <a:moveTo>
                  <a:pt x="5" y="0"/>
                </a:moveTo>
                <a:cubicBezTo>
                  <a:pt x="3" y="46"/>
                  <a:pt x="2" y="92"/>
                  <a:pt x="5" y="142"/>
                </a:cubicBezTo>
                <a:cubicBezTo>
                  <a:pt x="8" y="192"/>
                  <a:pt x="0" y="256"/>
                  <a:pt x="21" y="300"/>
                </a:cubicBezTo>
                <a:cubicBezTo>
                  <a:pt x="42" y="344"/>
                  <a:pt x="76" y="387"/>
                  <a:pt x="131" y="403"/>
                </a:cubicBezTo>
                <a:cubicBezTo>
                  <a:pt x="186" y="419"/>
                  <a:pt x="156" y="430"/>
                  <a:pt x="352" y="395"/>
                </a:cubicBezTo>
                <a:cubicBezTo>
                  <a:pt x="548" y="360"/>
                  <a:pt x="1156" y="223"/>
                  <a:pt x="1307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Freeform 389"/>
          <p:cNvSpPr>
            <a:spLocks/>
          </p:cNvSpPr>
          <p:nvPr/>
        </p:nvSpPr>
        <p:spPr bwMode="auto">
          <a:xfrm>
            <a:off x="714375" y="4624384"/>
            <a:ext cx="5391150" cy="1136650"/>
          </a:xfrm>
          <a:custGeom>
            <a:avLst/>
            <a:gdLst>
              <a:gd name="T0" fmla="*/ 2147483647 w 3396"/>
              <a:gd name="T1" fmla="*/ 0 h 716"/>
              <a:gd name="T2" fmla="*/ 2147483647 w 3396"/>
              <a:gd name="T3" fmla="*/ 2147483647 h 716"/>
              <a:gd name="T4" fmla="*/ 2147483647 w 3396"/>
              <a:gd name="T5" fmla="*/ 2147483647 h 716"/>
              <a:gd name="T6" fmla="*/ 2147483647 w 3396"/>
              <a:gd name="T7" fmla="*/ 2147483647 h 716"/>
              <a:gd name="T8" fmla="*/ 0 w 3396"/>
              <a:gd name="T9" fmla="*/ 2147483647 h 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6"/>
              <a:gd name="T16" fmla="*/ 0 h 716"/>
              <a:gd name="T17" fmla="*/ 3396 w 3396"/>
              <a:gd name="T18" fmla="*/ 716 h 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6" h="716">
                <a:moveTo>
                  <a:pt x="3243" y="0"/>
                </a:moveTo>
                <a:cubicBezTo>
                  <a:pt x="3243" y="76"/>
                  <a:pt x="3243" y="152"/>
                  <a:pt x="3243" y="220"/>
                </a:cubicBezTo>
                <a:cubicBezTo>
                  <a:pt x="3243" y="288"/>
                  <a:pt x="3396" y="335"/>
                  <a:pt x="3243" y="410"/>
                </a:cubicBezTo>
                <a:cubicBezTo>
                  <a:pt x="3090" y="485"/>
                  <a:pt x="2867" y="624"/>
                  <a:pt x="2327" y="670"/>
                </a:cubicBezTo>
                <a:cubicBezTo>
                  <a:pt x="1787" y="716"/>
                  <a:pt x="893" y="701"/>
                  <a:pt x="0" y="6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1" name="Text Box 7"/>
          <p:cNvSpPr txBox="1">
            <a:spLocks noChangeArrowheads="1"/>
          </p:cNvSpPr>
          <p:nvPr/>
        </p:nvSpPr>
        <p:spPr bwMode="auto">
          <a:xfrm>
            <a:off x="600075" y="6208713"/>
            <a:ext cx="65405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Формальный нейрон </a:t>
            </a:r>
            <a:r>
              <a:rPr lang="en-US" dirty="0" smtClean="0">
                <a:solidFill>
                  <a:schemeClr val="accent2"/>
                </a:solidFill>
              </a:rPr>
              <a:t>~ 10</a:t>
            </a:r>
            <a:r>
              <a:rPr lang="en-US" baseline="30000" dirty="0" smtClean="0">
                <a:solidFill>
                  <a:schemeClr val="accent2"/>
                </a:solidFill>
              </a:rPr>
              <a:t>4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биологических нейронов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6123" name="Oval 235"/>
          <p:cNvSpPr>
            <a:spLocks noChangeArrowheads="1"/>
          </p:cNvSpPr>
          <p:nvPr/>
        </p:nvSpPr>
        <p:spPr bwMode="auto">
          <a:xfrm>
            <a:off x="3673054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2" name="Oval 235"/>
          <p:cNvSpPr>
            <a:spLocks noChangeArrowheads="1"/>
          </p:cNvSpPr>
          <p:nvPr/>
        </p:nvSpPr>
        <p:spPr bwMode="auto">
          <a:xfrm>
            <a:off x="3196060" y="35187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3" name="Oval 235"/>
          <p:cNvSpPr>
            <a:spLocks noChangeArrowheads="1"/>
          </p:cNvSpPr>
          <p:nvPr/>
        </p:nvSpPr>
        <p:spPr bwMode="auto">
          <a:xfrm>
            <a:off x="2719068" y="36473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4" name="Oval 235"/>
          <p:cNvSpPr>
            <a:spLocks noChangeArrowheads="1"/>
          </p:cNvSpPr>
          <p:nvPr/>
        </p:nvSpPr>
        <p:spPr bwMode="auto">
          <a:xfrm>
            <a:off x="2242076" y="37760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5" name="Oval 235"/>
          <p:cNvSpPr>
            <a:spLocks noChangeArrowheads="1"/>
          </p:cNvSpPr>
          <p:nvPr/>
        </p:nvSpPr>
        <p:spPr bwMode="auto">
          <a:xfrm>
            <a:off x="1765084" y="39046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6" name="Oval 235"/>
          <p:cNvSpPr>
            <a:spLocks noChangeArrowheads="1"/>
          </p:cNvSpPr>
          <p:nvPr/>
        </p:nvSpPr>
        <p:spPr bwMode="auto">
          <a:xfrm>
            <a:off x="1288092" y="40333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7" name="Oval 235"/>
          <p:cNvSpPr>
            <a:spLocks noChangeArrowheads="1"/>
          </p:cNvSpPr>
          <p:nvPr/>
        </p:nvSpPr>
        <p:spPr bwMode="auto">
          <a:xfrm>
            <a:off x="811100" y="41619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8" name="Oval 235"/>
          <p:cNvSpPr>
            <a:spLocks noChangeArrowheads="1"/>
          </p:cNvSpPr>
          <p:nvPr/>
        </p:nvSpPr>
        <p:spPr bwMode="auto">
          <a:xfrm>
            <a:off x="334108" y="4290645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6" name="Oval 235"/>
          <p:cNvSpPr>
            <a:spLocks noChangeArrowheads="1"/>
          </p:cNvSpPr>
          <p:nvPr/>
        </p:nvSpPr>
        <p:spPr bwMode="auto">
          <a:xfrm>
            <a:off x="4189631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7" name="Oval 235"/>
          <p:cNvSpPr>
            <a:spLocks noChangeArrowheads="1"/>
          </p:cNvSpPr>
          <p:nvPr/>
        </p:nvSpPr>
        <p:spPr bwMode="auto">
          <a:xfrm>
            <a:off x="3712637" y="35187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8" name="Oval 235"/>
          <p:cNvSpPr>
            <a:spLocks noChangeArrowheads="1"/>
          </p:cNvSpPr>
          <p:nvPr/>
        </p:nvSpPr>
        <p:spPr bwMode="auto">
          <a:xfrm>
            <a:off x="3235645" y="36473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" name="Oval 235"/>
          <p:cNvSpPr>
            <a:spLocks noChangeArrowheads="1"/>
          </p:cNvSpPr>
          <p:nvPr/>
        </p:nvSpPr>
        <p:spPr bwMode="auto">
          <a:xfrm>
            <a:off x="2758653" y="37760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" name="Oval 235"/>
          <p:cNvSpPr>
            <a:spLocks noChangeArrowheads="1"/>
          </p:cNvSpPr>
          <p:nvPr/>
        </p:nvSpPr>
        <p:spPr bwMode="auto">
          <a:xfrm>
            <a:off x="2281661" y="39046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" name="Oval 235"/>
          <p:cNvSpPr>
            <a:spLocks noChangeArrowheads="1"/>
          </p:cNvSpPr>
          <p:nvPr/>
        </p:nvSpPr>
        <p:spPr bwMode="auto">
          <a:xfrm>
            <a:off x="1804669" y="40333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2" name="Oval 235"/>
          <p:cNvSpPr>
            <a:spLocks noChangeArrowheads="1"/>
          </p:cNvSpPr>
          <p:nvPr/>
        </p:nvSpPr>
        <p:spPr bwMode="auto">
          <a:xfrm>
            <a:off x="1327677" y="41619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3" name="Oval 235"/>
          <p:cNvSpPr>
            <a:spLocks noChangeArrowheads="1"/>
          </p:cNvSpPr>
          <p:nvPr/>
        </p:nvSpPr>
        <p:spPr bwMode="auto">
          <a:xfrm>
            <a:off x="850685" y="4290645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5" name="Oval 235"/>
          <p:cNvSpPr>
            <a:spLocks noChangeArrowheads="1"/>
          </p:cNvSpPr>
          <p:nvPr/>
        </p:nvSpPr>
        <p:spPr bwMode="auto">
          <a:xfrm>
            <a:off x="4706208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6" name="Oval 235"/>
          <p:cNvSpPr>
            <a:spLocks noChangeArrowheads="1"/>
          </p:cNvSpPr>
          <p:nvPr/>
        </p:nvSpPr>
        <p:spPr bwMode="auto">
          <a:xfrm>
            <a:off x="4229214" y="35187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7" name="Oval 235"/>
          <p:cNvSpPr>
            <a:spLocks noChangeArrowheads="1"/>
          </p:cNvSpPr>
          <p:nvPr/>
        </p:nvSpPr>
        <p:spPr bwMode="auto">
          <a:xfrm>
            <a:off x="3752222" y="36473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8" name="Oval 235"/>
          <p:cNvSpPr>
            <a:spLocks noChangeArrowheads="1"/>
          </p:cNvSpPr>
          <p:nvPr/>
        </p:nvSpPr>
        <p:spPr bwMode="auto">
          <a:xfrm>
            <a:off x="3275230" y="37760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9" name="Oval 235"/>
          <p:cNvSpPr>
            <a:spLocks noChangeArrowheads="1"/>
          </p:cNvSpPr>
          <p:nvPr/>
        </p:nvSpPr>
        <p:spPr bwMode="auto">
          <a:xfrm>
            <a:off x="2798238" y="39046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0" name="Oval 235"/>
          <p:cNvSpPr>
            <a:spLocks noChangeArrowheads="1"/>
          </p:cNvSpPr>
          <p:nvPr/>
        </p:nvSpPr>
        <p:spPr bwMode="auto">
          <a:xfrm>
            <a:off x="2321246" y="40333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1" name="Oval 235"/>
          <p:cNvSpPr>
            <a:spLocks noChangeArrowheads="1"/>
          </p:cNvSpPr>
          <p:nvPr/>
        </p:nvSpPr>
        <p:spPr bwMode="auto">
          <a:xfrm>
            <a:off x="1844254" y="41619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2" name="Oval 235"/>
          <p:cNvSpPr>
            <a:spLocks noChangeArrowheads="1"/>
          </p:cNvSpPr>
          <p:nvPr/>
        </p:nvSpPr>
        <p:spPr bwMode="auto">
          <a:xfrm>
            <a:off x="1367262" y="4290645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4" name="Oval 235"/>
          <p:cNvSpPr>
            <a:spLocks noChangeArrowheads="1"/>
          </p:cNvSpPr>
          <p:nvPr/>
        </p:nvSpPr>
        <p:spPr bwMode="auto">
          <a:xfrm>
            <a:off x="5222785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5" name="Oval 235"/>
          <p:cNvSpPr>
            <a:spLocks noChangeArrowheads="1"/>
          </p:cNvSpPr>
          <p:nvPr/>
        </p:nvSpPr>
        <p:spPr bwMode="auto">
          <a:xfrm>
            <a:off x="4745791" y="35187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6" name="Oval 235"/>
          <p:cNvSpPr>
            <a:spLocks noChangeArrowheads="1"/>
          </p:cNvSpPr>
          <p:nvPr/>
        </p:nvSpPr>
        <p:spPr bwMode="auto">
          <a:xfrm>
            <a:off x="4268799" y="36473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7" name="Oval 235"/>
          <p:cNvSpPr>
            <a:spLocks noChangeArrowheads="1"/>
          </p:cNvSpPr>
          <p:nvPr/>
        </p:nvSpPr>
        <p:spPr bwMode="auto">
          <a:xfrm>
            <a:off x="3791807" y="37760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8" name="Oval 235"/>
          <p:cNvSpPr>
            <a:spLocks noChangeArrowheads="1"/>
          </p:cNvSpPr>
          <p:nvPr/>
        </p:nvSpPr>
        <p:spPr bwMode="auto">
          <a:xfrm>
            <a:off x="3314815" y="39046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9" name="Oval 235"/>
          <p:cNvSpPr>
            <a:spLocks noChangeArrowheads="1"/>
          </p:cNvSpPr>
          <p:nvPr/>
        </p:nvSpPr>
        <p:spPr bwMode="auto">
          <a:xfrm>
            <a:off x="2837823" y="40333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" name="Oval 235"/>
          <p:cNvSpPr>
            <a:spLocks noChangeArrowheads="1"/>
          </p:cNvSpPr>
          <p:nvPr/>
        </p:nvSpPr>
        <p:spPr bwMode="auto">
          <a:xfrm>
            <a:off x="2360831" y="41619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1" name="Oval 235"/>
          <p:cNvSpPr>
            <a:spLocks noChangeArrowheads="1"/>
          </p:cNvSpPr>
          <p:nvPr/>
        </p:nvSpPr>
        <p:spPr bwMode="auto">
          <a:xfrm>
            <a:off x="1883839" y="4290645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3" name="Oval 235"/>
          <p:cNvSpPr>
            <a:spLocks noChangeArrowheads="1"/>
          </p:cNvSpPr>
          <p:nvPr/>
        </p:nvSpPr>
        <p:spPr bwMode="auto">
          <a:xfrm>
            <a:off x="5739362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4" name="Oval 235"/>
          <p:cNvSpPr>
            <a:spLocks noChangeArrowheads="1"/>
          </p:cNvSpPr>
          <p:nvPr/>
        </p:nvSpPr>
        <p:spPr bwMode="auto">
          <a:xfrm>
            <a:off x="5262368" y="35187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35" name="Oval 235"/>
          <p:cNvSpPr>
            <a:spLocks noChangeArrowheads="1"/>
          </p:cNvSpPr>
          <p:nvPr/>
        </p:nvSpPr>
        <p:spPr bwMode="auto">
          <a:xfrm>
            <a:off x="4785376" y="36473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36" name="Oval 235"/>
          <p:cNvSpPr>
            <a:spLocks noChangeArrowheads="1"/>
          </p:cNvSpPr>
          <p:nvPr/>
        </p:nvSpPr>
        <p:spPr bwMode="auto">
          <a:xfrm>
            <a:off x="4308384" y="37760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37" name="Oval 235"/>
          <p:cNvSpPr>
            <a:spLocks noChangeArrowheads="1"/>
          </p:cNvSpPr>
          <p:nvPr/>
        </p:nvSpPr>
        <p:spPr bwMode="auto">
          <a:xfrm>
            <a:off x="3831392" y="39046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8" name="Oval 235"/>
          <p:cNvSpPr>
            <a:spLocks noChangeArrowheads="1"/>
          </p:cNvSpPr>
          <p:nvPr/>
        </p:nvSpPr>
        <p:spPr bwMode="auto">
          <a:xfrm>
            <a:off x="3354400" y="403334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9" name="Oval 235"/>
          <p:cNvSpPr>
            <a:spLocks noChangeArrowheads="1"/>
          </p:cNvSpPr>
          <p:nvPr/>
        </p:nvSpPr>
        <p:spPr bwMode="auto">
          <a:xfrm>
            <a:off x="2877408" y="41619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" name="Oval 235"/>
          <p:cNvSpPr>
            <a:spLocks noChangeArrowheads="1"/>
          </p:cNvSpPr>
          <p:nvPr/>
        </p:nvSpPr>
        <p:spPr bwMode="auto">
          <a:xfrm>
            <a:off x="2400416" y="4290645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2" name="Oval 235"/>
          <p:cNvSpPr>
            <a:spLocks noChangeArrowheads="1"/>
          </p:cNvSpPr>
          <p:nvPr/>
        </p:nvSpPr>
        <p:spPr bwMode="auto">
          <a:xfrm>
            <a:off x="6255939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3" name="Oval 235"/>
          <p:cNvSpPr>
            <a:spLocks noChangeArrowheads="1"/>
          </p:cNvSpPr>
          <p:nvPr/>
        </p:nvSpPr>
        <p:spPr bwMode="auto">
          <a:xfrm>
            <a:off x="5778945" y="35187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44" name="Oval 235"/>
          <p:cNvSpPr>
            <a:spLocks noChangeArrowheads="1"/>
          </p:cNvSpPr>
          <p:nvPr/>
        </p:nvSpPr>
        <p:spPr bwMode="auto">
          <a:xfrm>
            <a:off x="5301953" y="36473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45" name="Oval 235"/>
          <p:cNvSpPr>
            <a:spLocks noChangeArrowheads="1"/>
          </p:cNvSpPr>
          <p:nvPr/>
        </p:nvSpPr>
        <p:spPr bwMode="auto">
          <a:xfrm>
            <a:off x="4824961" y="37760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46" name="Oval 235"/>
          <p:cNvSpPr>
            <a:spLocks noChangeArrowheads="1"/>
          </p:cNvSpPr>
          <p:nvPr/>
        </p:nvSpPr>
        <p:spPr bwMode="auto">
          <a:xfrm>
            <a:off x="4347969" y="39046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47" name="Oval 235"/>
          <p:cNvSpPr>
            <a:spLocks noChangeArrowheads="1"/>
          </p:cNvSpPr>
          <p:nvPr/>
        </p:nvSpPr>
        <p:spPr bwMode="auto">
          <a:xfrm>
            <a:off x="3870977" y="40333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48" name="Oval 235"/>
          <p:cNvSpPr>
            <a:spLocks noChangeArrowheads="1"/>
          </p:cNvSpPr>
          <p:nvPr/>
        </p:nvSpPr>
        <p:spPr bwMode="auto">
          <a:xfrm>
            <a:off x="3393985" y="41619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9" name="Oval 235"/>
          <p:cNvSpPr>
            <a:spLocks noChangeArrowheads="1"/>
          </p:cNvSpPr>
          <p:nvPr/>
        </p:nvSpPr>
        <p:spPr bwMode="auto">
          <a:xfrm>
            <a:off x="2916993" y="4290645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1" name="Oval 235"/>
          <p:cNvSpPr>
            <a:spLocks noChangeArrowheads="1"/>
          </p:cNvSpPr>
          <p:nvPr/>
        </p:nvSpPr>
        <p:spPr bwMode="auto">
          <a:xfrm>
            <a:off x="6772516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2" name="Oval 235"/>
          <p:cNvSpPr>
            <a:spLocks noChangeArrowheads="1"/>
          </p:cNvSpPr>
          <p:nvPr/>
        </p:nvSpPr>
        <p:spPr bwMode="auto">
          <a:xfrm>
            <a:off x="6295522" y="35187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53" name="Oval 235"/>
          <p:cNvSpPr>
            <a:spLocks noChangeArrowheads="1"/>
          </p:cNvSpPr>
          <p:nvPr/>
        </p:nvSpPr>
        <p:spPr bwMode="auto">
          <a:xfrm>
            <a:off x="5818530" y="36473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54" name="Oval 235"/>
          <p:cNvSpPr>
            <a:spLocks noChangeArrowheads="1"/>
          </p:cNvSpPr>
          <p:nvPr/>
        </p:nvSpPr>
        <p:spPr bwMode="auto">
          <a:xfrm>
            <a:off x="5341538" y="37760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55" name="Oval 235"/>
          <p:cNvSpPr>
            <a:spLocks noChangeArrowheads="1"/>
          </p:cNvSpPr>
          <p:nvPr/>
        </p:nvSpPr>
        <p:spPr bwMode="auto">
          <a:xfrm>
            <a:off x="4864546" y="39046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56" name="Oval 235"/>
          <p:cNvSpPr>
            <a:spLocks noChangeArrowheads="1"/>
          </p:cNvSpPr>
          <p:nvPr/>
        </p:nvSpPr>
        <p:spPr bwMode="auto">
          <a:xfrm>
            <a:off x="4387554" y="40333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57" name="Oval 235"/>
          <p:cNvSpPr>
            <a:spLocks noChangeArrowheads="1"/>
          </p:cNvSpPr>
          <p:nvPr/>
        </p:nvSpPr>
        <p:spPr bwMode="auto">
          <a:xfrm>
            <a:off x="3910562" y="41619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58" name="Oval 235"/>
          <p:cNvSpPr>
            <a:spLocks noChangeArrowheads="1"/>
          </p:cNvSpPr>
          <p:nvPr/>
        </p:nvSpPr>
        <p:spPr bwMode="auto">
          <a:xfrm>
            <a:off x="3433570" y="4290645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" name="Oval 235"/>
          <p:cNvSpPr>
            <a:spLocks noChangeArrowheads="1"/>
          </p:cNvSpPr>
          <p:nvPr/>
        </p:nvSpPr>
        <p:spPr bwMode="auto">
          <a:xfrm>
            <a:off x="7289090" y="3390098"/>
            <a:ext cx="801967" cy="870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1" name="Oval 235"/>
          <p:cNvSpPr>
            <a:spLocks noChangeArrowheads="1"/>
          </p:cNvSpPr>
          <p:nvPr/>
        </p:nvSpPr>
        <p:spPr bwMode="auto">
          <a:xfrm>
            <a:off x="6812096" y="35187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62" name="Oval 235"/>
          <p:cNvSpPr>
            <a:spLocks noChangeArrowheads="1"/>
          </p:cNvSpPr>
          <p:nvPr/>
        </p:nvSpPr>
        <p:spPr bwMode="auto">
          <a:xfrm>
            <a:off x="6335104" y="36473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63" name="Oval 235"/>
          <p:cNvSpPr>
            <a:spLocks noChangeArrowheads="1"/>
          </p:cNvSpPr>
          <p:nvPr/>
        </p:nvSpPr>
        <p:spPr bwMode="auto">
          <a:xfrm>
            <a:off x="5858112" y="37760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64" name="Oval 235"/>
          <p:cNvSpPr>
            <a:spLocks noChangeArrowheads="1"/>
          </p:cNvSpPr>
          <p:nvPr/>
        </p:nvSpPr>
        <p:spPr bwMode="auto">
          <a:xfrm>
            <a:off x="5381120" y="3904698"/>
            <a:ext cx="801967" cy="87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5" name="Oval 235"/>
          <p:cNvSpPr>
            <a:spLocks noChangeArrowheads="1"/>
          </p:cNvSpPr>
          <p:nvPr/>
        </p:nvSpPr>
        <p:spPr bwMode="auto">
          <a:xfrm>
            <a:off x="4904128" y="403334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66" name="Oval 235"/>
          <p:cNvSpPr>
            <a:spLocks noChangeArrowheads="1"/>
          </p:cNvSpPr>
          <p:nvPr/>
        </p:nvSpPr>
        <p:spPr bwMode="auto">
          <a:xfrm>
            <a:off x="4427136" y="4161998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67" name="Oval 235"/>
          <p:cNvSpPr>
            <a:spLocks noChangeArrowheads="1"/>
          </p:cNvSpPr>
          <p:nvPr/>
        </p:nvSpPr>
        <p:spPr bwMode="auto">
          <a:xfrm>
            <a:off x="3950144" y="4290645"/>
            <a:ext cx="801967" cy="870725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79" name="Text Box 850"/>
          <p:cNvSpPr txBox="1">
            <a:spLocks noChangeArrowheads="1"/>
          </p:cNvSpPr>
          <p:nvPr/>
        </p:nvSpPr>
        <p:spPr bwMode="auto">
          <a:xfrm>
            <a:off x="5268336" y="3036176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~ </a:t>
            </a:r>
            <a:r>
              <a:rPr lang="ru-RU" dirty="0">
                <a:solidFill>
                  <a:schemeClr val="accent2"/>
                </a:solidFill>
              </a:rPr>
              <a:t>0.3 мм</a:t>
            </a:r>
          </a:p>
        </p:txBody>
      </p:sp>
      <p:sp>
        <p:nvSpPr>
          <p:cNvPr id="76" name="Rectangle 121"/>
          <p:cNvSpPr>
            <a:spLocks noChangeArrowheads="1"/>
          </p:cNvSpPr>
          <p:nvPr/>
        </p:nvSpPr>
        <p:spPr bwMode="auto">
          <a:xfrm>
            <a:off x="6662648" y="5762686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accent2"/>
                </a:solidFill>
              </a:rPr>
              <a:t>Kohonen</a:t>
            </a:r>
            <a:r>
              <a:rPr lang="en-US" sz="2000" i="1" dirty="0">
                <a:solidFill>
                  <a:schemeClr val="accent2"/>
                </a:solidFill>
              </a:rPr>
              <a:t>, 1981</a:t>
            </a:r>
            <a:endParaRPr lang="ru-RU" sz="2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Запас прочности мозга</a:t>
            </a:r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647" y="1704109"/>
            <a:ext cx="6166796" cy="44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0075" y="6343623"/>
            <a:ext cx="42498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PIB </a:t>
            </a:r>
            <a:r>
              <a:rPr lang="ru-RU" dirty="0" smtClean="0">
                <a:solidFill>
                  <a:schemeClr val="accent2"/>
                </a:solidFill>
              </a:rPr>
              <a:t>– </a:t>
            </a:r>
            <a:r>
              <a:rPr lang="en-US" dirty="0" smtClean="0">
                <a:solidFill>
                  <a:schemeClr val="accent2"/>
                </a:solidFill>
              </a:rPr>
              <a:t>membrane protein IB (</a:t>
            </a:r>
            <a:r>
              <a:rPr lang="en-US" dirty="0" err="1" smtClean="0">
                <a:solidFill>
                  <a:schemeClr val="accent2"/>
                </a:solidFill>
              </a:rPr>
              <a:t>Porin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9" name="Параллелограмм 5628"/>
          <p:cNvSpPr/>
          <p:nvPr/>
        </p:nvSpPr>
        <p:spPr>
          <a:xfrm>
            <a:off x="0" y="3402629"/>
            <a:ext cx="9144000" cy="1283677"/>
          </a:xfrm>
          <a:prstGeom prst="parallelogram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0" name="Параллелограмм 5629"/>
          <p:cNvSpPr/>
          <p:nvPr/>
        </p:nvSpPr>
        <p:spPr>
          <a:xfrm>
            <a:off x="0" y="4712677"/>
            <a:ext cx="9144000" cy="1002323"/>
          </a:xfrm>
          <a:prstGeom prst="parallelogram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1" name="Параллелограмм 5630"/>
          <p:cNvSpPr/>
          <p:nvPr/>
        </p:nvSpPr>
        <p:spPr>
          <a:xfrm>
            <a:off x="0" y="2259623"/>
            <a:ext cx="9144000" cy="1116628"/>
          </a:xfrm>
          <a:prstGeom prst="parallelogram">
            <a:avLst>
              <a:gd name="adj" fmla="val 0"/>
            </a:avLst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698"/>
          <p:cNvGrpSpPr/>
          <p:nvPr/>
        </p:nvGrpSpPr>
        <p:grpSpPr>
          <a:xfrm>
            <a:off x="-29430" y="4639406"/>
            <a:ext cx="8343901" cy="1122363"/>
            <a:chOff x="-20638" y="4991100"/>
            <a:chExt cx="8343901" cy="1122363"/>
          </a:xfrm>
        </p:grpSpPr>
        <p:sp>
          <p:nvSpPr>
            <p:cNvPr id="2700" name="Oval 67"/>
            <p:cNvSpPr>
              <a:spLocks noChangeArrowheads="1"/>
            </p:cNvSpPr>
            <p:nvPr/>
          </p:nvSpPr>
          <p:spPr bwMode="auto">
            <a:xfrm>
              <a:off x="6373813" y="49911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1" name="Oval 68"/>
            <p:cNvSpPr>
              <a:spLocks noChangeArrowheads="1"/>
            </p:cNvSpPr>
            <p:nvPr/>
          </p:nvSpPr>
          <p:spPr bwMode="auto">
            <a:xfrm>
              <a:off x="6200775" y="49911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02" name="Oval 69"/>
            <p:cNvSpPr>
              <a:spLocks noChangeArrowheads="1"/>
            </p:cNvSpPr>
            <p:nvPr/>
          </p:nvSpPr>
          <p:spPr bwMode="auto">
            <a:xfrm>
              <a:off x="6027738" y="49911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18" name="Oval 70"/>
            <p:cNvSpPr>
              <a:spLocks noChangeArrowheads="1"/>
            </p:cNvSpPr>
            <p:nvPr/>
          </p:nvSpPr>
          <p:spPr bwMode="auto">
            <a:xfrm>
              <a:off x="5854700" y="49911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9" name="Oval 71"/>
            <p:cNvSpPr>
              <a:spLocks noChangeArrowheads="1"/>
            </p:cNvSpPr>
            <p:nvPr/>
          </p:nvSpPr>
          <p:spPr bwMode="auto">
            <a:xfrm>
              <a:off x="5681663" y="49911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3" name="Oval 72"/>
            <p:cNvSpPr>
              <a:spLocks noChangeArrowheads="1"/>
            </p:cNvSpPr>
            <p:nvPr/>
          </p:nvSpPr>
          <p:spPr bwMode="auto">
            <a:xfrm>
              <a:off x="5508625" y="49926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74" name="Oval 73"/>
            <p:cNvSpPr>
              <a:spLocks noChangeArrowheads="1"/>
            </p:cNvSpPr>
            <p:nvPr/>
          </p:nvSpPr>
          <p:spPr bwMode="auto">
            <a:xfrm>
              <a:off x="5335588" y="49926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75" name="Oval 74"/>
            <p:cNvSpPr>
              <a:spLocks noChangeArrowheads="1"/>
            </p:cNvSpPr>
            <p:nvPr/>
          </p:nvSpPr>
          <p:spPr bwMode="auto">
            <a:xfrm>
              <a:off x="5162550" y="4992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6" name="Oval 75"/>
            <p:cNvSpPr>
              <a:spLocks noChangeArrowheads="1"/>
            </p:cNvSpPr>
            <p:nvPr/>
          </p:nvSpPr>
          <p:spPr bwMode="auto">
            <a:xfrm>
              <a:off x="4989513" y="4992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7" name="Oval 76"/>
            <p:cNvSpPr>
              <a:spLocks noChangeArrowheads="1"/>
            </p:cNvSpPr>
            <p:nvPr/>
          </p:nvSpPr>
          <p:spPr bwMode="auto">
            <a:xfrm>
              <a:off x="4816475" y="4992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8" name="Oval 77"/>
            <p:cNvSpPr>
              <a:spLocks noChangeArrowheads="1"/>
            </p:cNvSpPr>
            <p:nvPr/>
          </p:nvSpPr>
          <p:spPr bwMode="auto">
            <a:xfrm>
              <a:off x="4645025" y="4992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9" name="Oval 78"/>
            <p:cNvSpPr>
              <a:spLocks noChangeArrowheads="1"/>
            </p:cNvSpPr>
            <p:nvPr/>
          </p:nvSpPr>
          <p:spPr bwMode="auto">
            <a:xfrm>
              <a:off x="4471988" y="4992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80" name="Oval 79"/>
            <p:cNvSpPr>
              <a:spLocks noChangeArrowheads="1"/>
            </p:cNvSpPr>
            <p:nvPr/>
          </p:nvSpPr>
          <p:spPr bwMode="auto">
            <a:xfrm>
              <a:off x="4298950" y="4992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81" name="Oval 80"/>
            <p:cNvSpPr>
              <a:spLocks noChangeArrowheads="1"/>
            </p:cNvSpPr>
            <p:nvPr/>
          </p:nvSpPr>
          <p:spPr bwMode="auto">
            <a:xfrm>
              <a:off x="4125913" y="4992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82" name="Oval 81"/>
            <p:cNvSpPr>
              <a:spLocks noChangeArrowheads="1"/>
            </p:cNvSpPr>
            <p:nvPr/>
          </p:nvSpPr>
          <p:spPr bwMode="auto">
            <a:xfrm>
              <a:off x="3952875" y="4992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83" name="Oval 82"/>
            <p:cNvSpPr>
              <a:spLocks noChangeArrowheads="1"/>
            </p:cNvSpPr>
            <p:nvPr/>
          </p:nvSpPr>
          <p:spPr bwMode="auto">
            <a:xfrm>
              <a:off x="3779838" y="49926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84" name="Oval 83"/>
            <p:cNvSpPr>
              <a:spLocks noChangeArrowheads="1"/>
            </p:cNvSpPr>
            <p:nvPr/>
          </p:nvSpPr>
          <p:spPr bwMode="auto">
            <a:xfrm>
              <a:off x="3606800" y="49926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85" name="Oval 84"/>
            <p:cNvSpPr>
              <a:spLocks noChangeArrowheads="1"/>
            </p:cNvSpPr>
            <p:nvPr/>
          </p:nvSpPr>
          <p:spPr bwMode="auto">
            <a:xfrm>
              <a:off x="3433763" y="4992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86" name="Oval 85"/>
            <p:cNvSpPr>
              <a:spLocks noChangeArrowheads="1"/>
            </p:cNvSpPr>
            <p:nvPr/>
          </p:nvSpPr>
          <p:spPr bwMode="auto">
            <a:xfrm>
              <a:off x="3260725" y="4992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87" name="Oval 86"/>
            <p:cNvSpPr>
              <a:spLocks noChangeArrowheads="1"/>
            </p:cNvSpPr>
            <p:nvPr/>
          </p:nvSpPr>
          <p:spPr bwMode="auto">
            <a:xfrm>
              <a:off x="3087688" y="49926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88" name="Oval 87"/>
            <p:cNvSpPr>
              <a:spLocks noChangeArrowheads="1"/>
            </p:cNvSpPr>
            <p:nvPr/>
          </p:nvSpPr>
          <p:spPr bwMode="auto">
            <a:xfrm>
              <a:off x="2916238" y="49926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89" name="Oval 88"/>
            <p:cNvSpPr>
              <a:spLocks noChangeArrowheads="1"/>
            </p:cNvSpPr>
            <p:nvPr/>
          </p:nvSpPr>
          <p:spPr bwMode="auto">
            <a:xfrm>
              <a:off x="6157913" y="50450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90" name="Oval 89"/>
            <p:cNvSpPr>
              <a:spLocks noChangeArrowheads="1"/>
            </p:cNvSpPr>
            <p:nvPr/>
          </p:nvSpPr>
          <p:spPr bwMode="auto">
            <a:xfrm>
              <a:off x="5984875" y="50450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91" name="Oval 90"/>
            <p:cNvSpPr>
              <a:spLocks noChangeArrowheads="1"/>
            </p:cNvSpPr>
            <p:nvPr/>
          </p:nvSpPr>
          <p:spPr bwMode="auto">
            <a:xfrm>
              <a:off x="5811838" y="5045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92" name="Oval 91"/>
            <p:cNvSpPr>
              <a:spLocks noChangeArrowheads="1"/>
            </p:cNvSpPr>
            <p:nvPr/>
          </p:nvSpPr>
          <p:spPr bwMode="auto">
            <a:xfrm>
              <a:off x="5638800" y="50450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93" name="Oval 92"/>
            <p:cNvSpPr>
              <a:spLocks noChangeArrowheads="1"/>
            </p:cNvSpPr>
            <p:nvPr/>
          </p:nvSpPr>
          <p:spPr bwMode="auto">
            <a:xfrm>
              <a:off x="5465763" y="50466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94" name="Oval 93"/>
            <p:cNvSpPr>
              <a:spLocks noChangeArrowheads="1"/>
            </p:cNvSpPr>
            <p:nvPr/>
          </p:nvSpPr>
          <p:spPr bwMode="auto">
            <a:xfrm>
              <a:off x="5292725" y="50466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95" name="Oval 94"/>
            <p:cNvSpPr>
              <a:spLocks noChangeArrowheads="1"/>
            </p:cNvSpPr>
            <p:nvPr/>
          </p:nvSpPr>
          <p:spPr bwMode="auto">
            <a:xfrm>
              <a:off x="5119688" y="5046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96" name="Oval 95"/>
            <p:cNvSpPr>
              <a:spLocks noChangeArrowheads="1"/>
            </p:cNvSpPr>
            <p:nvPr/>
          </p:nvSpPr>
          <p:spPr bwMode="auto">
            <a:xfrm>
              <a:off x="4946650" y="5046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97" name="Oval 96"/>
            <p:cNvSpPr>
              <a:spLocks noChangeArrowheads="1"/>
            </p:cNvSpPr>
            <p:nvPr/>
          </p:nvSpPr>
          <p:spPr bwMode="auto">
            <a:xfrm>
              <a:off x="4773613" y="5046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98" name="Oval 97"/>
            <p:cNvSpPr>
              <a:spLocks noChangeArrowheads="1"/>
            </p:cNvSpPr>
            <p:nvPr/>
          </p:nvSpPr>
          <p:spPr bwMode="auto">
            <a:xfrm>
              <a:off x="4600575" y="5046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99" name="Oval 98"/>
            <p:cNvSpPr>
              <a:spLocks noChangeArrowheads="1"/>
            </p:cNvSpPr>
            <p:nvPr/>
          </p:nvSpPr>
          <p:spPr bwMode="auto">
            <a:xfrm>
              <a:off x="4429125" y="5046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00" name="Oval 99"/>
            <p:cNvSpPr>
              <a:spLocks noChangeArrowheads="1"/>
            </p:cNvSpPr>
            <p:nvPr/>
          </p:nvSpPr>
          <p:spPr bwMode="auto">
            <a:xfrm>
              <a:off x="4256088" y="5046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01" name="Oval 100"/>
            <p:cNvSpPr>
              <a:spLocks noChangeArrowheads="1"/>
            </p:cNvSpPr>
            <p:nvPr/>
          </p:nvSpPr>
          <p:spPr bwMode="auto">
            <a:xfrm>
              <a:off x="4083050" y="5046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02" name="Oval 101"/>
            <p:cNvSpPr>
              <a:spLocks noChangeArrowheads="1"/>
            </p:cNvSpPr>
            <p:nvPr/>
          </p:nvSpPr>
          <p:spPr bwMode="auto">
            <a:xfrm>
              <a:off x="3910013" y="50466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03" name="Oval 102"/>
            <p:cNvSpPr>
              <a:spLocks noChangeArrowheads="1"/>
            </p:cNvSpPr>
            <p:nvPr/>
          </p:nvSpPr>
          <p:spPr bwMode="auto">
            <a:xfrm>
              <a:off x="3736975" y="50466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04" name="Oval 103"/>
            <p:cNvSpPr>
              <a:spLocks noChangeArrowheads="1"/>
            </p:cNvSpPr>
            <p:nvPr/>
          </p:nvSpPr>
          <p:spPr bwMode="auto">
            <a:xfrm>
              <a:off x="3563938" y="50466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05" name="Oval 104"/>
            <p:cNvSpPr>
              <a:spLocks noChangeArrowheads="1"/>
            </p:cNvSpPr>
            <p:nvPr/>
          </p:nvSpPr>
          <p:spPr bwMode="auto">
            <a:xfrm>
              <a:off x="3390900" y="5046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06" name="Oval 105"/>
            <p:cNvSpPr>
              <a:spLocks noChangeArrowheads="1"/>
            </p:cNvSpPr>
            <p:nvPr/>
          </p:nvSpPr>
          <p:spPr bwMode="auto">
            <a:xfrm>
              <a:off x="3217863" y="50466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07" name="Oval 106"/>
            <p:cNvSpPr>
              <a:spLocks noChangeArrowheads="1"/>
            </p:cNvSpPr>
            <p:nvPr/>
          </p:nvSpPr>
          <p:spPr bwMode="auto">
            <a:xfrm>
              <a:off x="3044825" y="50466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08" name="Oval 107"/>
            <p:cNvSpPr>
              <a:spLocks noChangeArrowheads="1"/>
            </p:cNvSpPr>
            <p:nvPr/>
          </p:nvSpPr>
          <p:spPr bwMode="auto">
            <a:xfrm>
              <a:off x="2871788" y="50466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09" name="Oval 108"/>
            <p:cNvSpPr>
              <a:spLocks noChangeArrowheads="1"/>
            </p:cNvSpPr>
            <p:nvPr/>
          </p:nvSpPr>
          <p:spPr bwMode="auto">
            <a:xfrm>
              <a:off x="2700338" y="5046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0" name="Oval 109"/>
            <p:cNvSpPr>
              <a:spLocks noChangeArrowheads="1"/>
            </p:cNvSpPr>
            <p:nvPr/>
          </p:nvSpPr>
          <p:spPr bwMode="auto">
            <a:xfrm>
              <a:off x="5942013" y="50990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11" name="Oval 110"/>
            <p:cNvSpPr>
              <a:spLocks noChangeArrowheads="1"/>
            </p:cNvSpPr>
            <p:nvPr/>
          </p:nvSpPr>
          <p:spPr bwMode="auto">
            <a:xfrm>
              <a:off x="5768975" y="5099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2" name="Oval 111"/>
            <p:cNvSpPr>
              <a:spLocks noChangeArrowheads="1"/>
            </p:cNvSpPr>
            <p:nvPr/>
          </p:nvSpPr>
          <p:spPr bwMode="auto">
            <a:xfrm>
              <a:off x="5595938" y="50990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13" name="Oval 112"/>
            <p:cNvSpPr>
              <a:spLocks noChangeArrowheads="1"/>
            </p:cNvSpPr>
            <p:nvPr/>
          </p:nvSpPr>
          <p:spPr bwMode="auto">
            <a:xfrm>
              <a:off x="5422900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14" name="Oval 113"/>
            <p:cNvSpPr>
              <a:spLocks noChangeArrowheads="1"/>
            </p:cNvSpPr>
            <p:nvPr/>
          </p:nvSpPr>
          <p:spPr bwMode="auto">
            <a:xfrm>
              <a:off x="5249863" y="51006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15" name="Oval 114"/>
            <p:cNvSpPr>
              <a:spLocks noChangeArrowheads="1"/>
            </p:cNvSpPr>
            <p:nvPr/>
          </p:nvSpPr>
          <p:spPr bwMode="auto">
            <a:xfrm>
              <a:off x="5076825" y="51006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6" name="Oval 115"/>
            <p:cNvSpPr>
              <a:spLocks noChangeArrowheads="1"/>
            </p:cNvSpPr>
            <p:nvPr/>
          </p:nvSpPr>
          <p:spPr bwMode="auto">
            <a:xfrm>
              <a:off x="4903788" y="51006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17" name="Oval 116"/>
            <p:cNvSpPr>
              <a:spLocks noChangeArrowheads="1"/>
            </p:cNvSpPr>
            <p:nvPr/>
          </p:nvSpPr>
          <p:spPr bwMode="auto">
            <a:xfrm>
              <a:off x="4730750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18" name="Oval 117"/>
            <p:cNvSpPr>
              <a:spLocks noChangeArrowheads="1"/>
            </p:cNvSpPr>
            <p:nvPr/>
          </p:nvSpPr>
          <p:spPr bwMode="auto">
            <a:xfrm>
              <a:off x="4557713" y="5100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9" name="Oval 118"/>
            <p:cNvSpPr>
              <a:spLocks noChangeArrowheads="1"/>
            </p:cNvSpPr>
            <p:nvPr/>
          </p:nvSpPr>
          <p:spPr bwMode="auto">
            <a:xfrm>
              <a:off x="4384675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0" name="Oval 119"/>
            <p:cNvSpPr>
              <a:spLocks noChangeArrowheads="1"/>
            </p:cNvSpPr>
            <p:nvPr/>
          </p:nvSpPr>
          <p:spPr bwMode="auto">
            <a:xfrm>
              <a:off x="4213225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1" name="Oval 120"/>
            <p:cNvSpPr>
              <a:spLocks noChangeArrowheads="1"/>
            </p:cNvSpPr>
            <p:nvPr/>
          </p:nvSpPr>
          <p:spPr bwMode="auto">
            <a:xfrm>
              <a:off x="4040188" y="5100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2" name="Oval 121"/>
            <p:cNvSpPr>
              <a:spLocks noChangeArrowheads="1"/>
            </p:cNvSpPr>
            <p:nvPr/>
          </p:nvSpPr>
          <p:spPr bwMode="auto">
            <a:xfrm>
              <a:off x="3867150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3" name="Oval 122"/>
            <p:cNvSpPr>
              <a:spLocks noChangeArrowheads="1"/>
            </p:cNvSpPr>
            <p:nvPr/>
          </p:nvSpPr>
          <p:spPr bwMode="auto">
            <a:xfrm>
              <a:off x="3694113" y="51006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4" name="Oval 123"/>
            <p:cNvSpPr>
              <a:spLocks noChangeArrowheads="1"/>
            </p:cNvSpPr>
            <p:nvPr/>
          </p:nvSpPr>
          <p:spPr bwMode="auto">
            <a:xfrm>
              <a:off x="3521075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5" name="Oval 124"/>
            <p:cNvSpPr>
              <a:spLocks noChangeArrowheads="1"/>
            </p:cNvSpPr>
            <p:nvPr/>
          </p:nvSpPr>
          <p:spPr bwMode="auto">
            <a:xfrm>
              <a:off x="3348038" y="5100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6" name="Oval 125"/>
            <p:cNvSpPr>
              <a:spLocks noChangeArrowheads="1"/>
            </p:cNvSpPr>
            <p:nvPr/>
          </p:nvSpPr>
          <p:spPr bwMode="auto">
            <a:xfrm>
              <a:off x="3175000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7" name="Oval 126"/>
            <p:cNvSpPr>
              <a:spLocks noChangeArrowheads="1"/>
            </p:cNvSpPr>
            <p:nvPr/>
          </p:nvSpPr>
          <p:spPr bwMode="auto">
            <a:xfrm>
              <a:off x="3001963" y="51006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8" name="Oval 127"/>
            <p:cNvSpPr>
              <a:spLocks noChangeArrowheads="1"/>
            </p:cNvSpPr>
            <p:nvPr/>
          </p:nvSpPr>
          <p:spPr bwMode="auto">
            <a:xfrm>
              <a:off x="2828925" y="51006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29" name="Oval 128"/>
            <p:cNvSpPr>
              <a:spLocks noChangeArrowheads="1"/>
            </p:cNvSpPr>
            <p:nvPr/>
          </p:nvSpPr>
          <p:spPr bwMode="auto">
            <a:xfrm>
              <a:off x="2655888" y="5100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30" name="Oval 129"/>
            <p:cNvSpPr>
              <a:spLocks noChangeArrowheads="1"/>
            </p:cNvSpPr>
            <p:nvPr/>
          </p:nvSpPr>
          <p:spPr bwMode="auto">
            <a:xfrm>
              <a:off x="2484438" y="5100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31" name="Oval 130"/>
            <p:cNvSpPr>
              <a:spLocks noChangeArrowheads="1"/>
            </p:cNvSpPr>
            <p:nvPr/>
          </p:nvSpPr>
          <p:spPr bwMode="auto">
            <a:xfrm>
              <a:off x="5726113" y="5153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32" name="Oval 131"/>
            <p:cNvSpPr>
              <a:spLocks noChangeArrowheads="1"/>
            </p:cNvSpPr>
            <p:nvPr/>
          </p:nvSpPr>
          <p:spPr bwMode="auto">
            <a:xfrm>
              <a:off x="5553075" y="51530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33" name="Oval 132"/>
            <p:cNvSpPr>
              <a:spLocks noChangeArrowheads="1"/>
            </p:cNvSpPr>
            <p:nvPr/>
          </p:nvSpPr>
          <p:spPr bwMode="auto">
            <a:xfrm>
              <a:off x="5380038" y="51530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34" name="Oval 133"/>
            <p:cNvSpPr>
              <a:spLocks noChangeArrowheads="1"/>
            </p:cNvSpPr>
            <p:nvPr/>
          </p:nvSpPr>
          <p:spPr bwMode="auto">
            <a:xfrm>
              <a:off x="5207000" y="51530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35" name="Oval 134"/>
            <p:cNvSpPr>
              <a:spLocks noChangeArrowheads="1"/>
            </p:cNvSpPr>
            <p:nvPr/>
          </p:nvSpPr>
          <p:spPr bwMode="auto">
            <a:xfrm>
              <a:off x="5033963" y="51530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36" name="Oval 135"/>
            <p:cNvSpPr>
              <a:spLocks noChangeArrowheads="1"/>
            </p:cNvSpPr>
            <p:nvPr/>
          </p:nvSpPr>
          <p:spPr bwMode="auto">
            <a:xfrm>
              <a:off x="4860925" y="51530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37" name="Oval 136"/>
            <p:cNvSpPr>
              <a:spLocks noChangeArrowheads="1"/>
            </p:cNvSpPr>
            <p:nvPr/>
          </p:nvSpPr>
          <p:spPr bwMode="auto">
            <a:xfrm>
              <a:off x="4687888" y="51530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38" name="Oval 137"/>
            <p:cNvSpPr>
              <a:spLocks noChangeArrowheads="1"/>
            </p:cNvSpPr>
            <p:nvPr/>
          </p:nvSpPr>
          <p:spPr bwMode="auto">
            <a:xfrm>
              <a:off x="4514850" y="51530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39" name="Oval 138"/>
            <p:cNvSpPr>
              <a:spLocks noChangeArrowheads="1"/>
            </p:cNvSpPr>
            <p:nvPr/>
          </p:nvSpPr>
          <p:spPr bwMode="auto">
            <a:xfrm>
              <a:off x="4341813" y="51530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0" name="Oval 139"/>
            <p:cNvSpPr>
              <a:spLocks noChangeArrowheads="1"/>
            </p:cNvSpPr>
            <p:nvPr/>
          </p:nvSpPr>
          <p:spPr bwMode="auto">
            <a:xfrm>
              <a:off x="4168775" y="51530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1" name="Oval 140"/>
            <p:cNvSpPr>
              <a:spLocks noChangeArrowheads="1"/>
            </p:cNvSpPr>
            <p:nvPr/>
          </p:nvSpPr>
          <p:spPr bwMode="auto">
            <a:xfrm>
              <a:off x="3997325" y="5154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2" name="Oval 141"/>
            <p:cNvSpPr>
              <a:spLocks noChangeArrowheads="1"/>
            </p:cNvSpPr>
            <p:nvPr/>
          </p:nvSpPr>
          <p:spPr bwMode="auto">
            <a:xfrm>
              <a:off x="3824288" y="51546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3" name="Oval 142"/>
            <p:cNvSpPr>
              <a:spLocks noChangeArrowheads="1"/>
            </p:cNvSpPr>
            <p:nvPr/>
          </p:nvSpPr>
          <p:spPr bwMode="auto">
            <a:xfrm>
              <a:off x="3651250" y="51546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4" name="Oval 143"/>
            <p:cNvSpPr>
              <a:spLocks noChangeArrowheads="1"/>
            </p:cNvSpPr>
            <p:nvPr/>
          </p:nvSpPr>
          <p:spPr bwMode="auto">
            <a:xfrm>
              <a:off x="3478213" y="51546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5" name="Oval 144"/>
            <p:cNvSpPr>
              <a:spLocks noChangeArrowheads="1"/>
            </p:cNvSpPr>
            <p:nvPr/>
          </p:nvSpPr>
          <p:spPr bwMode="auto">
            <a:xfrm>
              <a:off x="3305175" y="5154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6" name="Oval 145"/>
            <p:cNvSpPr>
              <a:spLocks noChangeArrowheads="1"/>
            </p:cNvSpPr>
            <p:nvPr/>
          </p:nvSpPr>
          <p:spPr bwMode="auto">
            <a:xfrm>
              <a:off x="3132138" y="51546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7" name="Oval 146"/>
            <p:cNvSpPr>
              <a:spLocks noChangeArrowheads="1"/>
            </p:cNvSpPr>
            <p:nvPr/>
          </p:nvSpPr>
          <p:spPr bwMode="auto">
            <a:xfrm>
              <a:off x="2959100" y="51546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8" name="Oval 147"/>
            <p:cNvSpPr>
              <a:spLocks noChangeArrowheads="1"/>
            </p:cNvSpPr>
            <p:nvPr/>
          </p:nvSpPr>
          <p:spPr bwMode="auto">
            <a:xfrm>
              <a:off x="2786063" y="51546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49" name="Oval 148"/>
            <p:cNvSpPr>
              <a:spLocks noChangeArrowheads="1"/>
            </p:cNvSpPr>
            <p:nvPr/>
          </p:nvSpPr>
          <p:spPr bwMode="auto">
            <a:xfrm>
              <a:off x="2613025" y="5154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50" name="Oval 149"/>
            <p:cNvSpPr>
              <a:spLocks noChangeArrowheads="1"/>
            </p:cNvSpPr>
            <p:nvPr/>
          </p:nvSpPr>
          <p:spPr bwMode="auto">
            <a:xfrm>
              <a:off x="2439988" y="51546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51" name="Oval 150"/>
            <p:cNvSpPr>
              <a:spLocks noChangeArrowheads="1"/>
            </p:cNvSpPr>
            <p:nvPr/>
          </p:nvSpPr>
          <p:spPr bwMode="auto">
            <a:xfrm>
              <a:off x="2268538" y="51546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52" name="Oval 151"/>
            <p:cNvSpPr>
              <a:spLocks noChangeArrowheads="1"/>
            </p:cNvSpPr>
            <p:nvPr/>
          </p:nvSpPr>
          <p:spPr bwMode="auto">
            <a:xfrm>
              <a:off x="5510213" y="52070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53" name="Oval 152"/>
            <p:cNvSpPr>
              <a:spLocks noChangeArrowheads="1"/>
            </p:cNvSpPr>
            <p:nvPr/>
          </p:nvSpPr>
          <p:spPr bwMode="auto">
            <a:xfrm>
              <a:off x="5337175" y="52070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54" name="Oval 153"/>
            <p:cNvSpPr>
              <a:spLocks noChangeArrowheads="1"/>
            </p:cNvSpPr>
            <p:nvPr/>
          </p:nvSpPr>
          <p:spPr bwMode="auto">
            <a:xfrm>
              <a:off x="5164138" y="5207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55" name="Oval 154"/>
            <p:cNvSpPr>
              <a:spLocks noChangeArrowheads="1"/>
            </p:cNvSpPr>
            <p:nvPr/>
          </p:nvSpPr>
          <p:spPr bwMode="auto">
            <a:xfrm>
              <a:off x="4991100" y="52070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56" name="Oval 155"/>
            <p:cNvSpPr>
              <a:spLocks noChangeArrowheads="1"/>
            </p:cNvSpPr>
            <p:nvPr/>
          </p:nvSpPr>
          <p:spPr bwMode="auto">
            <a:xfrm>
              <a:off x="4818063" y="52070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57" name="Oval 156"/>
            <p:cNvSpPr>
              <a:spLocks noChangeArrowheads="1"/>
            </p:cNvSpPr>
            <p:nvPr/>
          </p:nvSpPr>
          <p:spPr bwMode="auto">
            <a:xfrm>
              <a:off x="4645025" y="52070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58" name="Oval 157"/>
            <p:cNvSpPr>
              <a:spLocks noChangeArrowheads="1"/>
            </p:cNvSpPr>
            <p:nvPr/>
          </p:nvSpPr>
          <p:spPr bwMode="auto">
            <a:xfrm>
              <a:off x="4471988" y="52070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59" name="Oval 158"/>
            <p:cNvSpPr>
              <a:spLocks noChangeArrowheads="1"/>
            </p:cNvSpPr>
            <p:nvPr/>
          </p:nvSpPr>
          <p:spPr bwMode="auto">
            <a:xfrm>
              <a:off x="4298950" y="52070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60" name="Oval 159"/>
            <p:cNvSpPr>
              <a:spLocks noChangeArrowheads="1"/>
            </p:cNvSpPr>
            <p:nvPr/>
          </p:nvSpPr>
          <p:spPr bwMode="auto">
            <a:xfrm>
              <a:off x="4125913" y="52070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61" name="Oval 160"/>
            <p:cNvSpPr>
              <a:spLocks noChangeArrowheads="1"/>
            </p:cNvSpPr>
            <p:nvPr/>
          </p:nvSpPr>
          <p:spPr bwMode="auto">
            <a:xfrm>
              <a:off x="3952875" y="52085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62" name="Oval 161"/>
            <p:cNvSpPr>
              <a:spLocks noChangeArrowheads="1"/>
            </p:cNvSpPr>
            <p:nvPr/>
          </p:nvSpPr>
          <p:spPr bwMode="auto">
            <a:xfrm>
              <a:off x="3781425" y="52085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63" name="Oval 162"/>
            <p:cNvSpPr>
              <a:spLocks noChangeArrowheads="1"/>
            </p:cNvSpPr>
            <p:nvPr/>
          </p:nvSpPr>
          <p:spPr bwMode="auto">
            <a:xfrm>
              <a:off x="3608388" y="52085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64" name="Oval 163"/>
            <p:cNvSpPr>
              <a:spLocks noChangeArrowheads="1"/>
            </p:cNvSpPr>
            <p:nvPr/>
          </p:nvSpPr>
          <p:spPr bwMode="auto">
            <a:xfrm>
              <a:off x="3435350" y="52085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65" name="Oval 164"/>
            <p:cNvSpPr>
              <a:spLocks noChangeArrowheads="1"/>
            </p:cNvSpPr>
            <p:nvPr/>
          </p:nvSpPr>
          <p:spPr bwMode="auto">
            <a:xfrm>
              <a:off x="3262313" y="52085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66" name="Oval 165"/>
            <p:cNvSpPr>
              <a:spLocks noChangeArrowheads="1"/>
            </p:cNvSpPr>
            <p:nvPr/>
          </p:nvSpPr>
          <p:spPr bwMode="auto">
            <a:xfrm>
              <a:off x="3089275" y="52085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67" name="Oval 166"/>
            <p:cNvSpPr>
              <a:spLocks noChangeArrowheads="1"/>
            </p:cNvSpPr>
            <p:nvPr/>
          </p:nvSpPr>
          <p:spPr bwMode="auto">
            <a:xfrm>
              <a:off x="2916238" y="52085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68" name="Oval 167"/>
            <p:cNvSpPr>
              <a:spLocks noChangeArrowheads="1"/>
            </p:cNvSpPr>
            <p:nvPr/>
          </p:nvSpPr>
          <p:spPr bwMode="auto">
            <a:xfrm>
              <a:off x="2743200" y="52085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69" name="Oval 168"/>
            <p:cNvSpPr>
              <a:spLocks noChangeArrowheads="1"/>
            </p:cNvSpPr>
            <p:nvPr/>
          </p:nvSpPr>
          <p:spPr bwMode="auto">
            <a:xfrm>
              <a:off x="2570163" y="52085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70" name="Oval 169"/>
            <p:cNvSpPr>
              <a:spLocks noChangeArrowheads="1"/>
            </p:cNvSpPr>
            <p:nvPr/>
          </p:nvSpPr>
          <p:spPr bwMode="auto">
            <a:xfrm>
              <a:off x="2397125" y="52085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71" name="Oval 170"/>
            <p:cNvSpPr>
              <a:spLocks noChangeArrowheads="1"/>
            </p:cNvSpPr>
            <p:nvPr/>
          </p:nvSpPr>
          <p:spPr bwMode="auto">
            <a:xfrm>
              <a:off x="2224088" y="52085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" name="Oval 171"/>
            <p:cNvSpPr>
              <a:spLocks noChangeArrowheads="1"/>
            </p:cNvSpPr>
            <p:nvPr/>
          </p:nvSpPr>
          <p:spPr bwMode="auto">
            <a:xfrm>
              <a:off x="2052638" y="52085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" name="Oval 172"/>
            <p:cNvSpPr>
              <a:spLocks noChangeArrowheads="1"/>
            </p:cNvSpPr>
            <p:nvPr/>
          </p:nvSpPr>
          <p:spPr bwMode="auto">
            <a:xfrm>
              <a:off x="5294313" y="5260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4" name="Oval 173"/>
            <p:cNvSpPr>
              <a:spLocks noChangeArrowheads="1"/>
            </p:cNvSpPr>
            <p:nvPr/>
          </p:nvSpPr>
          <p:spPr bwMode="auto">
            <a:xfrm>
              <a:off x="5121275" y="5260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5" name="Oval 174"/>
            <p:cNvSpPr>
              <a:spLocks noChangeArrowheads="1"/>
            </p:cNvSpPr>
            <p:nvPr/>
          </p:nvSpPr>
          <p:spPr bwMode="auto">
            <a:xfrm>
              <a:off x="4948238" y="52609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76" name="Oval 175"/>
            <p:cNvSpPr>
              <a:spLocks noChangeArrowheads="1"/>
            </p:cNvSpPr>
            <p:nvPr/>
          </p:nvSpPr>
          <p:spPr bwMode="auto">
            <a:xfrm>
              <a:off x="4775200" y="52609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77" name="Oval 176"/>
            <p:cNvSpPr>
              <a:spLocks noChangeArrowheads="1"/>
            </p:cNvSpPr>
            <p:nvPr/>
          </p:nvSpPr>
          <p:spPr bwMode="auto">
            <a:xfrm>
              <a:off x="4602163" y="52609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78" name="Oval 177"/>
            <p:cNvSpPr>
              <a:spLocks noChangeArrowheads="1"/>
            </p:cNvSpPr>
            <p:nvPr/>
          </p:nvSpPr>
          <p:spPr bwMode="auto">
            <a:xfrm>
              <a:off x="4429125" y="52609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79" name="Oval 178"/>
            <p:cNvSpPr>
              <a:spLocks noChangeArrowheads="1"/>
            </p:cNvSpPr>
            <p:nvPr/>
          </p:nvSpPr>
          <p:spPr bwMode="auto">
            <a:xfrm>
              <a:off x="4256088" y="52609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80" name="Oval 179"/>
            <p:cNvSpPr>
              <a:spLocks noChangeArrowheads="1"/>
            </p:cNvSpPr>
            <p:nvPr/>
          </p:nvSpPr>
          <p:spPr bwMode="auto">
            <a:xfrm>
              <a:off x="4083050" y="52625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81" name="Oval 180"/>
            <p:cNvSpPr>
              <a:spLocks noChangeArrowheads="1"/>
            </p:cNvSpPr>
            <p:nvPr/>
          </p:nvSpPr>
          <p:spPr bwMode="auto">
            <a:xfrm>
              <a:off x="3910013" y="52625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Oval 181"/>
            <p:cNvSpPr>
              <a:spLocks noChangeArrowheads="1"/>
            </p:cNvSpPr>
            <p:nvPr/>
          </p:nvSpPr>
          <p:spPr bwMode="auto">
            <a:xfrm>
              <a:off x="3736975" y="52625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Oval 182"/>
            <p:cNvSpPr>
              <a:spLocks noChangeArrowheads="1"/>
            </p:cNvSpPr>
            <p:nvPr/>
          </p:nvSpPr>
          <p:spPr bwMode="auto">
            <a:xfrm>
              <a:off x="3565525" y="52625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84" name="Oval 183"/>
            <p:cNvSpPr>
              <a:spLocks noChangeArrowheads="1"/>
            </p:cNvSpPr>
            <p:nvPr/>
          </p:nvSpPr>
          <p:spPr bwMode="auto">
            <a:xfrm>
              <a:off x="3392488" y="52625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85" name="Oval 184"/>
            <p:cNvSpPr>
              <a:spLocks noChangeArrowheads="1"/>
            </p:cNvSpPr>
            <p:nvPr/>
          </p:nvSpPr>
          <p:spPr bwMode="auto">
            <a:xfrm>
              <a:off x="3219450" y="52625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6" name="Oval 185"/>
            <p:cNvSpPr>
              <a:spLocks noChangeArrowheads="1"/>
            </p:cNvSpPr>
            <p:nvPr/>
          </p:nvSpPr>
          <p:spPr bwMode="auto">
            <a:xfrm>
              <a:off x="3046413" y="52625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87" name="Oval 186"/>
            <p:cNvSpPr>
              <a:spLocks noChangeArrowheads="1"/>
            </p:cNvSpPr>
            <p:nvPr/>
          </p:nvSpPr>
          <p:spPr bwMode="auto">
            <a:xfrm>
              <a:off x="2873375" y="52625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88" name="Oval 187"/>
            <p:cNvSpPr>
              <a:spLocks noChangeArrowheads="1"/>
            </p:cNvSpPr>
            <p:nvPr/>
          </p:nvSpPr>
          <p:spPr bwMode="auto">
            <a:xfrm>
              <a:off x="2700338" y="52625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89" name="Oval 188"/>
            <p:cNvSpPr>
              <a:spLocks noChangeArrowheads="1"/>
            </p:cNvSpPr>
            <p:nvPr/>
          </p:nvSpPr>
          <p:spPr bwMode="auto">
            <a:xfrm>
              <a:off x="2527300" y="52625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90" name="Oval 189"/>
            <p:cNvSpPr>
              <a:spLocks noChangeArrowheads="1"/>
            </p:cNvSpPr>
            <p:nvPr/>
          </p:nvSpPr>
          <p:spPr bwMode="auto">
            <a:xfrm>
              <a:off x="2354263" y="52625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91" name="Oval 190"/>
            <p:cNvSpPr>
              <a:spLocks noChangeArrowheads="1"/>
            </p:cNvSpPr>
            <p:nvPr/>
          </p:nvSpPr>
          <p:spPr bwMode="auto">
            <a:xfrm>
              <a:off x="2181225" y="52625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Oval 191"/>
            <p:cNvSpPr>
              <a:spLocks noChangeArrowheads="1"/>
            </p:cNvSpPr>
            <p:nvPr/>
          </p:nvSpPr>
          <p:spPr bwMode="auto">
            <a:xfrm>
              <a:off x="2008188" y="52625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Oval 192"/>
            <p:cNvSpPr>
              <a:spLocks noChangeArrowheads="1"/>
            </p:cNvSpPr>
            <p:nvPr/>
          </p:nvSpPr>
          <p:spPr bwMode="auto">
            <a:xfrm>
              <a:off x="1836738" y="52625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94" name="Oval 193"/>
            <p:cNvSpPr>
              <a:spLocks noChangeArrowheads="1"/>
            </p:cNvSpPr>
            <p:nvPr/>
          </p:nvSpPr>
          <p:spPr bwMode="auto">
            <a:xfrm>
              <a:off x="5078413" y="5314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Oval 194"/>
            <p:cNvSpPr>
              <a:spLocks noChangeArrowheads="1"/>
            </p:cNvSpPr>
            <p:nvPr/>
          </p:nvSpPr>
          <p:spPr bwMode="auto">
            <a:xfrm>
              <a:off x="4905375" y="53149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96" name="Oval 195"/>
            <p:cNvSpPr>
              <a:spLocks noChangeArrowheads="1"/>
            </p:cNvSpPr>
            <p:nvPr/>
          </p:nvSpPr>
          <p:spPr bwMode="auto">
            <a:xfrm>
              <a:off x="4732338" y="53149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97" name="Oval 196"/>
            <p:cNvSpPr>
              <a:spLocks noChangeArrowheads="1"/>
            </p:cNvSpPr>
            <p:nvPr/>
          </p:nvSpPr>
          <p:spPr bwMode="auto">
            <a:xfrm>
              <a:off x="4559300" y="5314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Oval 197"/>
            <p:cNvSpPr>
              <a:spLocks noChangeArrowheads="1"/>
            </p:cNvSpPr>
            <p:nvPr/>
          </p:nvSpPr>
          <p:spPr bwMode="auto">
            <a:xfrm>
              <a:off x="4386263" y="53149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99" name="Oval 198"/>
            <p:cNvSpPr>
              <a:spLocks noChangeArrowheads="1"/>
            </p:cNvSpPr>
            <p:nvPr/>
          </p:nvSpPr>
          <p:spPr bwMode="auto">
            <a:xfrm>
              <a:off x="4213225" y="53149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00" name="Oval 199"/>
            <p:cNvSpPr>
              <a:spLocks noChangeArrowheads="1"/>
            </p:cNvSpPr>
            <p:nvPr/>
          </p:nvSpPr>
          <p:spPr bwMode="auto">
            <a:xfrm>
              <a:off x="4040188" y="53165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Oval 200"/>
            <p:cNvSpPr>
              <a:spLocks noChangeArrowheads="1"/>
            </p:cNvSpPr>
            <p:nvPr/>
          </p:nvSpPr>
          <p:spPr bwMode="auto">
            <a:xfrm>
              <a:off x="3867150" y="53165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2" name="Oval 201"/>
            <p:cNvSpPr>
              <a:spLocks noChangeArrowheads="1"/>
            </p:cNvSpPr>
            <p:nvPr/>
          </p:nvSpPr>
          <p:spPr bwMode="auto">
            <a:xfrm>
              <a:off x="3694113" y="53165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03" name="Oval 202"/>
            <p:cNvSpPr>
              <a:spLocks noChangeArrowheads="1"/>
            </p:cNvSpPr>
            <p:nvPr/>
          </p:nvSpPr>
          <p:spPr bwMode="auto">
            <a:xfrm>
              <a:off x="3521075" y="53165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04" name="Oval 203"/>
            <p:cNvSpPr>
              <a:spLocks noChangeArrowheads="1"/>
            </p:cNvSpPr>
            <p:nvPr/>
          </p:nvSpPr>
          <p:spPr bwMode="auto">
            <a:xfrm>
              <a:off x="3349625" y="53165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05" name="Oval 204"/>
            <p:cNvSpPr>
              <a:spLocks noChangeArrowheads="1"/>
            </p:cNvSpPr>
            <p:nvPr/>
          </p:nvSpPr>
          <p:spPr bwMode="auto">
            <a:xfrm>
              <a:off x="3176588" y="53165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6" name="Oval 205"/>
            <p:cNvSpPr>
              <a:spLocks noChangeArrowheads="1"/>
            </p:cNvSpPr>
            <p:nvPr/>
          </p:nvSpPr>
          <p:spPr bwMode="auto">
            <a:xfrm>
              <a:off x="3003550" y="53165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07" name="Oval 206"/>
            <p:cNvSpPr>
              <a:spLocks noChangeArrowheads="1"/>
            </p:cNvSpPr>
            <p:nvPr/>
          </p:nvSpPr>
          <p:spPr bwMode="auto">
            <a:xfrm>
              <a:off x="2830513" y="53165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08" name="Oval 207"/>
            <p:cNvSpPr>
              <a:spLocks noChangeArrowheads="1"/>
            </p:cNvSpPr>
            <p:nvPr/>
          </p:nvSpPr>
          <p:spPr bwMode="auto">
            <a:xfrm>
              <a:off x="2657475" y="53165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09" name="Oval 208"/>
            <p:cNvSpPr>
              <a:spLocks noChangeArrowheads="1"/>
            </p:cNvSpPr>
            <p:nvPr/>
          </p:nvSpPr>
          <p:spPr bwMode="auto">
            <a:xfrm>
              <a:off x="2484438" y="53165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110" name="Oval 209"/>
            <p:cNvSpPr>
              <a:spLocks noChangeArrowheads="1"/>
            </p:cNvSpPr>
            <p:nvPr/>
          </p:nvSpPr>
          <p:spPr bwMode="auto">
            <a:xfrm>
              <a:off x="2311400" y="53165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11" name="Oval 210"/>
            <p:cNvSpPr>
              <a:spLocks noChangeArrowheads="1"/>
            </p:cNvSpPr>
            <p:nvPr/>
          </p:nvSpPr>
          <p:spPr bwMode="auto">
            <a:xfrm>
              <a:off x="2138363" y="53165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12" name="Oval 211"/>
            <p:cNvSpPr>
              <a:spLocks noChangeArrowheads="1"/>
            </p:cNvSpPr>
            <p:nvPr/>
          </p:nvSpPr>
          <p:spPr bwMode="auto">
            <a:xfrm>
              <a:off x="1965325" y="53165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13" name="Oval 212"/>
            <p:cNvSpPr>
              <a:spLocks noChangeArrowheads="1"/>
            </p:cNvSpPr>
            <p:nvPr/>
          </p:nvSpPr>
          <p:spPr bwMode="auto">
            <a:xfrm>
              <a:off x="1792288" y="53165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14" name="Oval 213"/>
            <p:cNvSpPr>
              <a:spLocks noChangeArrowheads="1"/>
            </p:cNvSpPr>
            <p:nvPr/>
          </p:nvSpPr>
          <p:spPr bwMode="auto">
            <a:xfrm>
              <a:off x="1620838" y="53165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15" name="Oval 214"/>
            <p:cNvSpPr>
              <a:spLocks noChangeArrowheads="1"/>
            </p:cNvSpPr>
            <p:nvPr/>
          </p:nvSpPr>
          <p:spPr bwMode="auto">
            <a:xfrm>
              <a:off x="4862513" y="5368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16" name="Oval 215"/>
            <p:cNvSpPr>
              <a:spLocks noChangeArrowheads="1"/>
            </p:cNvSpPr>
            <p:nvPr/>
          </p:nvSpPr>
          <p:spPr bwMode="auto">
            <a:xfrm>
              <a:off x="4689475" y="53689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17" name="Oval 216"/>
            <p:cNvSpPr>
              <a:spLocks noChangeArrowheads="1"/>
            </p:cNvSpPr>
            <p:nvPr/>
          </p:nvSpPr>
          <p:spPr bwMode="auto">
            <a:xfrm>
              <a:off x="4516438" y="5368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18" name="Oval 217"/>
            <p:cNvSpPr>
              <a:spLocks noChangeArrowheads="1"/>
            </p:cNvSpPr>
            <p:nvPr/>
          </p:nvSpPr>
          <p:spPr bwMode="auto">
            <a:xfrm>
              <a:off x="4343400" y="53689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19" name="Oval 218"/>
            <p:cNvSpPr>
              <a:spLocks noChangeArrowheads="1"/>
            </p:cNvSpPr>
            <p:nvPr/>
          </p:nvSpPr>
          <p:spPr bwMode="auto">
            <a:xfrm>
              <a:off x="4170363" y="53689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0" name="Oval 219"/>
            <p:cNvSpPr>
              <a:spLocks noChangeArrowheads="1"/>
            </p:cNvSpPr>
            <p:nvPr/>
          </p:nvSpPr>
          <p:spPr bwMode="auto">
            <a:xfrm>
              <a:off x="3997325" y="53705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1" name="Oval 220"/>
            <p:cNvSpPr>
              <a:spLocks noChangeArrowheads="1"/>
            </p:cNvSpPr>
            <p:nvPr/>
          </p:nvSpPr>
          <p:spPr bwMode="auto">
            <a:xfrm>
              <a:off x="3824288" y="53705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22" name="Oval 221"/>
            <p:cNvSpPr>
              <a:spLocks noChangeArrowheads="1"/>
            </p:cNvSpPr>
            <p:nvPr/>
          </p:nvSpPr>
          <p:spPr bwMode="auto">
            <a:xfrm>
              <a:off x="3651250" y="53705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3" name="Oval 222"/>
            <p:cNvSpPr>
              <a:spLocks noChangeArrowheads="1"/>
            </p:cNvSpPr>
            <p:nvPr/>
          </p:nvSpPr>
          <p:spPr bwMode="auto">
            <a:xfrm>
              <a:off x="3478213" y="53705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4" name="Oval 223"/>
            <p:cNvSpPr>
              <a:spLocks noChangeArrowheads="1"/>
            </p:cNvSpPr>
            <p:nvPr/>
          </p:nvSpPr>
          <p:spPr bwMode="auto">
            <a:xfrm>
              <a:off x="3305175" y="53705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5" name="Oval 224"/>
            <p:cNvSpPr>
              <a:spLocks noChangeArrowheads="1"/>
            </p:cNvSpPr>
            <p:nvPr/>
          </p:nvSpPr>
          <p:spPr bwMode="auto">
            <a:xfrm>
              <a:off x="3133725" y="53705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6" name="Oval 225"/>
            <p:cNvSpPr>
              <a:spLocks noChangeArrowheads="1"/>
            </p:cNvSpPr>
            <p:nvPr/>
          </p:nvSpPr>
          <p:spPr bwMode="auto">
            <a:xfrm>
              <a:off x="2960688" y="53705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7" name="Oval 226"/>
            <p:cNvSpPr>
              <a:spLocks noChangeArrowheads="1"/>
            </p:cNvSpPr>
            <p:nvPr/>
          </p:nvSpPr>
          <p:spPr bwMode="auto">
            <a:xfrm>
              <a:off x="2787650" y="53705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8" name="Oval 227"/>
            <p:cNvSpPr>
              <a:spLocks noChangeArrowheads="1"/>
            </p:cNvSpPr>
            <p:nvPr/>
          </p:nvSpPr>
          <p:spPr bwMode="auto">
            <a:xfrm>
              <a:off x="2614613" y="53705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29" name="Oval 228"/>
            <p:cNvSpPr>
              <a:spLocks noChangeArrowheads="1"/>
            </p:cNvSpPr>
            <p:nvPr/>
          </p:nvSpPr>
          <p:spPr bwMode="auto">
            <a:xfrm>
              <a:off x="2441575" y="53705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0" name="Oval 229"/>
            <p:cNvSpPr>
              <a:spLocks noChangeArrowheads="1"/>
            </p:cNvSpPr>
            <p:nvPr/>
          </p:nvSpPr>
          <p:spPr bwMode="auto">
            <a:xfrm>
              <a:off x="2268538" y="53705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1" name="Oval 230"/>
            <p:cNvSpPr>
              <a:spLocks noChangeArrowheads="1"/>
            </p:cNvSpPr>
            <p:nvPr/>
          </p:nvSpPr>
          <p:spPr bwMode="auto">
            <a:xfrm>
              <a:off x="2095500" y="53705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32" name="Oval 231"/>
            <p:cNvSpPr>
              <a:spLocks noChangeArrowheads="1"/>
            </p:cNvSpPr>
            <p:nvPr/>
          </p:nvSpPr>
          <p:spPr bwMode="auto">
            <a:xfrm>
              <a:off x="1922463" y="53705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3" name="Oval 232"/>
            <p:cNvSpPr>
              <a:spLocks noChangeArrowheads="1"/>
            </p:cNvSpPr>
            <p:nvPr/>
          </p:nvSpPr>
          <p:spPr bwMode="auto">
            <a:xfrm>
              <a:off x="1749425" y="53705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4" name="Oval 233"/>
            <p:cNvSpPr>
              <a:spLocks noChangeArrowheads="1"/>
            </p:cNvSpPr>
            <p:nvPr/>
          </p:nvSpPr>
          <p:spPr bwMode="auto">
            <a:xfrm>
              <a:off x="1576388" y="53705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5" name="Oval 234"/>
            <p:cNvSpPr>
              <a:spLocks noChangeArrowheads="1"/>
            </p:cNvSpPr>
            <p:nvPr/>
          </p:nvSpPr>
          <p:spPr bwMode="auto">
            <a:xfrm>
              <a:off x="1404938" y="53705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6" name="Oval 235"/>
            <p:cNvSpPr>
              <a:spLocks noChangeArrowheads="1"/>
            </p:cNvSpPr>
            <p:nvPr/>
          </p:nvSpPr>
          <p:spPr bwMode="auto">
            <a:xfrm>
              <a:off x="4646613" y="54229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7" name="Oval 236"/>
            <p:cNvSpPr>
              <a:spLocks noChangeArrowheads="1"/>
            </p:cNvSpPr>
            <p:nvPr/>
          </p:nvSpPr>
          <p:spPr bwMode="auto">
            <a:xfrm>
              <a:off x="4473575" y="54229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38" name="Oval 237"/>
            <p:cNvSpPr>
              <a:spLocks noChangeArrowheads="1"/>
            </p:cNvSpPr>
            <p:nvPr/>
          </p:nvSpPr>
          <p:spPr bwMode="auto">
            <a:xfrm>
              <a:off x="4300538" y="54229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39" name="Oval 238"/>
            <p:cNvSpPr>
              <a:spLocks noChangeArrowheads="1"/>
            </p:cNvSpPr>
            <p:nvPr/>
          </p:nvSpPr>
          <p:spPr bwMode="auto">
            <a:xfrm>
              <a:off x="4127500" y="54229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0" name="Oval 239"/>
            <p:cNvSpPr>
              <a:spLocks noChangeArrowheads="1"/>
            </p:cNvSpPr>
            <p:nvPr/>
          </p:nvSpPr>
          <p:spPr bwMode="auto">
            <a:xfrm>
              <a:off x="3954463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1" name="Oval 240"/>
            <p:cNvSpPr>
              <a:spLocks noChangeArrowheads="1"/>
            </p:cNvSpPr>
            <p:nvPr/>
          </p:nvSpPr>
          <p:spPr bwMode="auto">
            <a:xfrm>
              <a:off x="3781425" y="54244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2" name="Oval 241"/>
            <p:cNvSpPr>
              <a:spLocks noChangeArrowheads="1"/>
            </p:cNvSpPr>
            <p:nvPr/>
          </p:nvSpPr>
          <p:spPr bwMode="auto">
            <a:xfrm>
              <a:off x="3608388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3" name="Oval 242"/>
            <p:cNvSpPr>
              <a:spLocks noChangeArrowheads="1"/>
            </p:cNvSpPr>
            <p:nvPr/>
          </p:nvSpPr>
          <p:spPr bwMode="auto">
            <a:xfrm>
              <a:off x="3435350" y="54244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4" name="Oval 243"/>
            <p:cNvSpPr>
              <a:spLocks noChangeArrowheads="1"/>
            </p:cNvSpPr>
            <p:nvPr/>
          </p:nvSpPr>
          <p:spPr bwMode="auto">
            <a:xfrm>
              <a:off x="3262313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5" name="Oval 244"/>
            <p:cNvSpPr>
              <a:spLocks noChangeArrowheads="1"/>
            </p:cNvSpPr>
            <p:nvPr/>
          </p:nvSpPr>
          <p:spPr bwMode="auto">
            <a:xfrm>
              <a:off x="3089275" y="54244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6" name="Oval 245"/>
            <p:cNvSpPr>
              <a:spLocks noChangeArrowheads="1"/>
            </p:cNvSpPr>
            <p:nvPr/>
          </p:nvSpPr>
          <p:spPr bwMode="auto">
            <a:xfrm>
              <a:off x="2917825" y="54244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7" name="Oval 246"/>
            <p:cNvSpPr>
              <a:spLocks noChangeArrowheads="1"/>
            </p:cNvSpPr>
            <p:nvPr/>
          </p:nvSpPr>
          <p:spPr bwMode="auto">
            <a:xfrm>
              <a:off x="2744788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8" name="Oval 247"/>
            <p:cNvSpPr>
              <a:spLocks noChangeArrowheads="1"/>
            </p:cNvSpPr>
            <p:nvPr/>
          </p:nvSpPr>
          <p:spPr bwMode="auto">
            <a:xfrm>
              <a:off x="2571750" y="54244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49" name="Oval 248"/>
            <p:cNvSpPr>
              <a:spLocks noChangeArrowheads="1"/>
            </p:cNvSpPr>
            <p:nvPr/>
          </p:nvSpPr>
          <p:spPr bwMode="auto">
            <a:xfrm>
              <a:off x="2398713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0" name="Oval 249"/>
            <p:cNvSpPr>
              <a:spLocks noChangeArrowheads="1"/>
            </p:cNvSpPr>
            <p:nvPr/>
          </p:nvSpPr>
          <p:spPr bwMode="auto">
            <a:xfrm>
              <a:off x="2225675" y="54244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1" name="Oval 250"/>
            <p:cNvSpPr>
              <a:spLocks noChangeArrowheads="1"/>
            </p:cNvSpPr>
            <p:nvPr/>
          </p:nvSpPr>
          <p:spPr bwMode="auto">
            <a:xfrm>
              <a:off x="2052638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2" name="Oval 251"/>
            <p:cNvSpPr>
              <a:spLocks noChangeArrowheads="1"/>
            </p:cNvSpPr>
            <p:nvPr/>
          </p:nvSpPr>
          <p:spPr bwMode="auto">
            <a:xfrm>
              <a:off x="1879600" y="54244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3" name="Oval 252"/>
            <p:cNvSpPr>
              <a:spLocks noChangeArrowheads="1"/>
            </p:cNvSpPr>
            <p:nvPr/>
          </p:nvSpPr>
          <p:spPr bwMode="auto">
            <a:xfrm>
              <a:off x="1706563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4" name="Oval 253"/>
            <p:cNvSpPr>
              <a:spLocks noChangeArrowheads="1"/>
            </p:cNvSpPr>
            <p:nvPr/>
          </p:nvSpPr>
          <p:spPr bwMode="auto">
            <a:xfrm>
              <a:off x="1533525" y="54244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5" name="Oval 254"/>
            <p:cNvSpPr>
              <a:spLocks noChangeArrowheads="1"/>
            </p:cNvSpPr>
            <p:nvPr/>
          </p:nvSpPr>
          <p:spPr bwMode="auto">
            <a:xfrm>
              <a:off x="1360488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6" name="Oval 255"/>
            <p:cNvSpPr>
              <a:spLocks noChangeArrowheads="1"/>
            </p:cNvSpPr>
            <p:nvPr/>
          </p:nvSpPr>
          <p:spPr bwMode="auto">
            <a:xfrm>
              <a:off x="1189038" y="54244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7" name="Oval 256"/>
            <p:cNvSpPr>
              <a:spLocks noChangeArrowheads="1"/>
            </p:cNvSpPr>
            <p:nvPr/>
          </p:nvSpPr>
          <p:spPr bwMode="auto">
            <a:xfrm>
              <a:off x="4430713" y="5476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58" name="Oval 257"/>
            <p:cNvSpPr>
              <a:spLocks noChangeArrowheads="1"/>
            </p:cNvSpPr>
            <p:nvPr/>
          </p:nvSpPr>
          <p:spPr bwMode="auto">
            <a:xfrm>
              <a:off x="4257675" y="54768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59" name="Oval 258"/>
            <p:cNvSpPr>
              <a:spLocks noChangeArrowheads="1"/>
            </p:cNvSpPr>
            <p:nvPr/>
          </p:nvSpPr>
          <p:spPr bwMode="auto">
            <a:xfrm>
              <a:off x="4084638" y="54784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160" name="Oval 259"/>
            <p:cNvSpPr>
              <a:spLocks noChangeArrowheads="1"/>
            </p:cNvSpPr>
            <p:nvPr/>
          </p:nvSpPr>
          <p:spPr bwMode="auto">
            <a:xfrm>
              <a:off x="3911600" y="54784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61" name="Oval 260"/>
            <p:cNvSpPr>
              <a:spLocks noChangeArrowheads="1"/>
            </p:cNvSpPr>
            <p:nvPr/>
          </p:nvSpPr>
          <p:spPr bwMode="auto">
            <a:xfrm>
              <a:off x="3738563" y="54784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62" name="Oval 261"/>
            <p:cNvSpPr>
              <a:spLocks noChangeArrowheads="1"/>
            </p:cNvSpPr>
            <p:nvPr/>
          </p:nvSpPr>
          <p:spPr bwMode="auto">
            <a:xfrm>
              <a:off x="3565525" y="54784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63" name="Oval 262"/>
            <p:cNvSpPr>
              <a:spLocks noChangeArrowheads="1"/>
            </p:cNvSpPr>
            <p:nvPr/>
          </p:nvSpPr>
          <p:spPr bwMode="auto">
            <a:xfrm>
              <a:off x="3392488" y="54784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64" name="Oval 263"/>
            <p:cNvSpPr>
              <a:spLocks noChangeArrowheads="1"/>
            </p:cNvSpPr>
            <p:nvPr/>
          </p:nvSpPr>
          <p:spPr bwMode="auto">
            <a:xfrm>
              <a:off x="3219450" y="54784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65" name="Oval 264"/>
            <p:cNvSpPr>
              <a:spLocks noChangeArrowheads="1"/>
            </p:cNvSpPr>
            <p:nvPr/>
          </p:nvSpPr>
          <p:spPr bwMode="auto">
            <a:xfrm>
              <a:off x="3046413" y="54784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66" name="Oval 265"/>
            <p:cNvSpPr>
              <a:spLocks noChangeArrowheads="1"/>
            </p:cNvSpPr>
            <p:nvPr/>
          </p:nvSpPr>
          <p:spPr bwMode="auto">
            <a:xfrm>
              <a:off x="2873375" y="54784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67" name="Oval 266"/>
            <p:cNvSpPr>
              <a:spLocks noChangeArrowheads="1"/>
            </p:cNvSpPr>
            <p:nvPr/>
          </p:nvSpPr>
          <p:spPr bwMode="auto">
            <a:xfrm>
              <a:off x="2701925" y="54784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68" name="Oval 267"/>
            <p:cNvSpPr>
              <a:spLocks noChangeArrowheads="1"/>
            </p:cNvSpPr>
            <p:nvPr/>
          </p:nvSpPr>
          <p:spPr bwMode="auto">
            <a:xfrm>
              <a:off x="2528888" y="54784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69" name="Oval 268"/>
            <p:cNvSpPr>
              <a:spLocks noChangeArrowheads="1"/>
            </p:cNvSpPr>
            <p:nvPr/>
          </p:nvSpPr>
          <p:spPr bwMode="auto">
            <a:xfrm>
              <a:off x="2355850" y="54784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0" name="Oval 269"/>
            <p:cNvSpPr>
              <a:spLocks noChangeArrowheads="1"/>
            </p:cNvSpPr>
            <p:nvPr/>
          </p:nvSpPr>
          <p:spPr bwMode="auto">
            <a:xfrm>
              <a:off x="2182813" y="54784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1" name="Oval 270"/>
            <p:cNvSpPr>
              <a:spLocks noChangeArrowheads="1"/>
            </p:cNvSpPr>
            <p:nvPr/>
          </p:nvSpPr>
          <p:spPr bwMode="auto">
            <a:xfrm>
              <a:off x="2009775" y="54784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2" name="Oval 271"/>
            <p:cNvSpPr>
              <a:spLocks noChangeArrowheads="1"/>
            </p:cNvSpPr>
            <p:nvPr/>
          </p:nvSpPr>
          <p:spPr bwMode="auto">
            <a:xfrm>
              <a:off x="1836738" y="54784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3" name="Oval 272"/>
            <p:cNvSpPr>
              <a:spLocks noChangeArrowheads="1"/>
            </p:cNvSpPr>
            <p:nvPr/>
          </p:nvSpPr>
          <p:spPr bwMode="auto">
            <a:xfrm>
              <a:off x="1663700" y="54784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4" name="Oval 273"/>
            <p:cNvSpPr>
              <a:spLocks noChangeArrowheads="1"/>
            </p:cNvSpPr>
            <p:nvPr/>
          </p:nvSpPr>
          <p:spPr bwMode="auto">
            <a:xfrm>
              <a:off x="1490663" y="54784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5" name="Oval 274"/>
            <p:cNvSpPr>
              <a:spLocks noChangeArrowheads="1"/>
            </p:cNvSpPr>
            <p:nvPr/>
          </p:nvSpPr>
          <p:spPr bwMode="auto">
            <a:xfrm>
              <a:off x="1317625" y="54784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6" name="Oval 275"/>
            <p:cNvSpPr>
              <a:spLocks noChangeArrowheads="1"/>
            </p:cNvSpPr>
            <p:nvPr/>
          </p:nvSpPr>
          <p:spPr bwMode="auto">
            <a:xfrm>
              <a:off x="1144588" y="54784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7" name="Oval 276"/>
            <p:cNvSpPr>
              <a:spLocks noChangeArrowheads="1"/>
            </p:cNvSpPr>
            <p:nvPr/>
          </p:nvSpPr>
          <p:spPr bwMode="auto">
            <a:xfrm>
              <a:off x="973138" y="54784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8" name="Oval 277"/>
            <p:cNvSpPr>
              <a:spLocks noChangeArrowheads="1"/>
            </p:cNvSpPr>
            <p:nvPr/>
          </p:nvSpPr>
          <p:spPr bwMode="auto">
            <a:xfrm>
              <a:off x="4214813" y="55308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79" name="Oval 278"/>
            <p:cNvSpPr>
              <a:spLocks noChangeArrowheads="1"/>
            </p:cNvSpPr>
            <p:nvPr/>
          </p:nvSpPr>
          <p:spPr bwMode="auto">
            <a:xfrm>
              <a:off x="4041775" y="55308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80" name="Oval 279"/>
            <p:cNvSpPr>
              <a:spLocks noChangeArrowheads="1"/>
            </p:cNvSpPr>
            <p:nvPr/>
          </p:nvSpPr>
          <p:spPr bwMode="auto">
            <a:xfrm>
              <a:off x="3868738" y="55308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81" name="Oval 280"/>
            <p:cNvSpPr>
              <a:spLocks noChangeArrowheads="1"/>
            </p:cNvSpPr>
            <p:nvPr/>
          </p:nvSpPr>
          <p:spPr bwMode="auto">
            <a:xfrm>
              <a:off x="3695700" y="5530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2" name="Oval 281"/>
            <p:cNvSpPr>
              <a:spLocks noChangeArrowheads="1"/>
            </p:cNvSpPr>
            <p:nvPr/>
          </p:nvSpPr>
          <p:spPr bwMode="auto">
            <a:xfrm>
              <a:off x="3522663" y="5530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3" name="Oval 282"/>
            <p:cNvSpPr>
              <a:spLocks noChangeArrowheads="1"/>
            </p:cNvSpPr>
            <p:nvPr/>
          </p:nvSpPr>
          <p:spPr bwMode="auto">
            <a:xfrm>
              <a:off x="3349625" y="5530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4" name="Oval 283"/>
            <p:cNvSpPr>
              <a:spLocks noChangeArrowheads="1"/>
            </p:cNvSpPr>
            <p:nvPr/>
          </p:nvSpPr>
          <p:spPr bwMode="auto">
            <a:xfrm>
              <a:off x="3176588" y="5530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5" name="Oval 284"/>
            <p:cNvSpPr>
              <a:spLocks noChangeArrowheads="1"/>
            </p:cNvSpPr>
            <p:nvPr/>
          </p:nvSpPr>
          <p:spPr bwMode="auto">
            <a:xfrm>
              <a:off x="3003550" y="5530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6" name="Oval 285"/>
            <p:cNvSpPr>
              <a:spLocks noChangeArrowheads="1"/>
            </p:cNvSpPr>
            <p:nvPr/>
          </p:nvSpPr>
          <p:spPr bwMode="auto">
            <a:xfrm>
              <a:off x="2830513" y="5530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7" name="Oval 286"/>
            <p:cNvSpPr>
              <a:spLocks noChangeArrowheads="1"/>
            </p:cNvSpPr>
            <p:nvPr/>
          </p:nvSpPr>
          <p:spPr bwMode="auto">
            <a:xfrm>
              <a:off x="2657475" y="55308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88" name="Oval 287"/>
            <p:cNvSpPr>
              <a:spLocks noChangeArrowheads="1"/>
            </p:cNvSpPr>
            <p:nvPr/>
          </p:nvSpPr>
          <p:spPr bwMode="auto">
            <a:xfrm>
              <a:off x="2486025" y="55324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89" name="Oval 288"/>
            <p:cNvSpPr>
              <a:spLocks noChangeArrowheads="1"/>
            </p:cNvSpPr>
            <p:nvPr/>
          </p:nvSpPr>
          <p:spPr bwMode="auto">
            <a:xfrm>
              <a:off x="2312988" y="55324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90" name="Oval 289"/>
            <p:cNvSpPr>
              <a:spLocks noChangeArrowheads="1"/>
            </p:cNvSpPr>
            <p:nvPr/>
          </p:nvSpPr>
          <p:spPr bwMode="auto">
            <a:xfrm>
              <a:off x="2139950" y="55324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91" name="Oval 290"/>
            <p:cNvSpPr>
              <a:spLocks noChangeArrowheads="1"/>
            </p:cNvSpPr>
            <p:nvPr/>
          </p:nvSpPr>
          <p:spPr bwMode="auto">
            <a:xfrm>
              <a:off x="1966913" y="55324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92" name="Oval 291"/>
            <p:cNvSpPr>
              <a:spLocks noChangeArrowheads="1"/>
            </p:cNvSpPr>
            <p:nvPr/>
          </p:nvSpPr>
          <p:spPr bwMode="auto">
            <a:xfrm>
              <a:off x="1793875" y="55324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93" name="Oval 292"/>
            <p:cNvSpPr>
              <a:spLocks noChangeArrowheads="1"/>
            </p:cNvSpPr>
            <p:nvPr/>
          </p:nvSpPr>
          <p:spPr bwMode="auto">
            <a:xfrm>
              <a:off x="1620838" y="55324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94" name="Oval 293"/>
            <p:cNvSpPr>
              <a:spLocks noChangeArrowheads="1"/>
            </p:cNvSpPr>
            <p:nvPr/>
          </p:nvSpPr>
          <p:spPr bwMode="auto">
            <a:xfrm>
              <a:off x="1447800" y="55324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95" name="Oval 294"/>
            <p:cNvSpPr>
              <a:spLocks noChangeArrowheads="1"/>
            </p:cNvSpPr>
            <p:nvPr/>
          </p:nvSpPr>
          <p:spPr bwMode="auto">
            <a:xfrm>
              <a:off x="1274763" y="55324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96" name="Oval 295"/>
            <p:cNvSpPr>
              <a:spLocks noChangeArrowheads="1"/>
            </p:cNvSpPr>
            <p:nvPr/>
          </p:nvSpPr>
          <p:spPr bwMode="auto">
            <a:xfrm>
              <a:off x="1101725" y="55324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97" name="Oval 296"/>
            <p:cNvSpPr>
              <a:spLocks noChangeArrowheads="1"/>
            </p:cNvSpPr>
            <p:nvPr/>
          </p:nvSpPr>
          <p:spPr bwMode="auto">
            <a:xfrm>
              <a:off x="928688" y="55324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98" name="Oval 297"/>
            <p:cNvSpPr>
              <a:spLocks noChangeArrowheads="1"/>
            </p:cNvSpPr>
            <p:nvPr/>
          </p:nvSpPr>
          <p:spPr bwMode="auto">
            <a:xfrm>
              <a:off x="757238" y="55324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99" name="Oval 298"/>
            <p:cNvSpPr>
              <a:spLocks noChangeArrowheads="1"/>
            </p:cNvSpPr>
            <p:nvPr/>
          </p:nvSpPr>
          <p:spPr bwMode="auto">
            <a:xfrm>
              <a:off x="3998913" y="55848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00" name="Oval 299"/>
            <p:cNvSpPr>
              <a:spLocks noChangeArrowheads="1"/>
            </p:cNvSpPr>
            <p:nvPr/>
          </p:nvSpPr>
          <p:spPr bwMode="auto">
            <a:xfrm>
              <a:off x="3825875" y="5584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01" name="Oval 300"/>
            <p:cNvSpPr>
              <a:spLocks noChangeArrowheads="1"/>
            </p:cNvSpPr>
            <p:nvPr/>
          </p:nvSpPr>
          <p:spPr bwMode="auto">
            <a:xfrm>
              <a:off x="3652838" y="5584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02" name="Oval 301"/>
            <p:cNvSpPr>
              <a:spLocks noChangeArrowheads="1"/>
            </p:cNvSpPr>
            <p:nvPr/>
          </p:nvSpPr>
          <p:spPr bwMode="auto">
            <a:xfrm>
              <a:off x="3479800" y="5584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03" name="Oval 302"/>
            <p:cNvSpPr>
              <a:spLocks noChangeArrowheads="1"/>
            </p:cNvSpPr>
            <p:nvPr/>
          </p:nvSpPr>
          <p:spPr bwMode="auto">
            <a:xfrm>
              <a:off x="3306763" y="55848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04" name="Oval 303"/>
            <p:cNvSpPr>
              <a:spLocks noChangeArrowheads="1"/>
            </p:cNvSpPr>
            <p:nvPr/>
          </p:nvSpPr>
          <p:spPr bwMode="auto">
            <a:xfrm>
              <a:off x="3133725" y="55848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05" name="Oval 304"/>
            <p:cNvSpPr>
              <a:spLocks noChangeArrowheads="1"/>
            </p:cNvSpPr>
            <p:nvPr/>
          </p:nvSpPr>
          <p:spPr bwMode="auto">
            <a:xfrm>
              <a:off x="2960688" y="5584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06" name="Oval 305"/>
            <p:cNvSpPr>
              <a:spLocks noChangeArrowheads="1"/>
            </p:cNvSpPr>
            <p:nvPr/>
          </p:nvSpPr>
          <p:spPr bwMode="auto">
            <a:xfrm>
              <a:off x="2787650" y="55848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07" name="Oval 306"/>
            <p:cNvSpPr>
              <a:spLocks noChangeArrowheads="1"/>
            </p:cNvSpPr>
            <p:nvPr/>
          </p:nvSpPr>
          <p:spPr bwMode="auto">
            <a:xfrm>
              <a:off x="2614613" y="55864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08" name="Oval 307"/>
            <p:cNvSpPr>
              <a:spLocks noChangeArrowheads="1"/>
            </p:cNvSpPr>
            <p:nvPr/>
          </p:nvSpPr>
          <p:spPr bwMode="auto">
            <a:xfrm>
              <a:off x="2441575" y="558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09" name="Oval 308"/>
            <p:cNvSpPr>
              <a:spLocks noChangeArrowheads="1"/>
            </p:cNvSpPr>
            <p:nvPr/>
          </p:nvSpPr>
          <p:spPr bwMode="auto">
            <a:xfrm>
              <a:off x="2270125" y="558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0" name="Oval 309"/>
            <p:cNvSpPr>
              <a:spLocks noChangeArrowheads="1"/>
            </p:cNvSpPr>
            <p:nvPr/>
          </p:nvSpPr>
          <p:spPr bwMode="auto">
            <a:xfrm>
              <a:off x="2097088" y="55864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1" name="Oval 310"/>
            <p:cNvSpPr>
              <a:spLocks noChangeArrowheads="1"/>
            </p:cNvSpPr>
            <p:nvPr/>
          </p:nvSpPr>
          <p:spPr bwMode="auto">
            <a:xfrm>
              <a:off x="1924050" y="558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2" name="Oval 311"/>
            <p:cNvSpPr>
              <a:spLocks noChangeArrowheads="1"/>
            </p:cNvSpPr>
            <p:nvPr/>
          </p:nvSpPr>
          <p:spPr bwMode="auto">
            <a:xfrm>
              <a:off x="1751013" y="558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13" name="Oval 312"/>
            <p:cNvSpPr>
              <a:spLocks noChangeArrowheads="1"/>
            </p:cNvSpPr>
            <p:nvPr/>
          </p:nvSpPr>
          <p:spPr bwMode="auto">
            <a:xfrm>
              <a:off x="1577975" y="558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4" name="Oval 313"/>
            <p:cNvSpPr>
              <a:spLocks noChangeArrowheads="1"/>
            </p:cNvSpPr>
            <p:nvPr/>
          </p:nvSpPr>
          <p:spPr bwMode="auto">
            <a:xfrm>
              <a:off x="1404938" y="55864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5" name="Oval 314"/>
            <p:cNvSpPr>
              <a:spLocks noChangeArrowheads="1"/>
            </p:cNvSpPr>
            <p:nvPr/>
          </p:nvSpPr>
          <p:spPr bwMode="auto">
            <a:xfrm>
              <a:off x="1231900" y="558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6" name="Oval 315"/>
            <p:cNvSpPr>
              <a:spLocks noChangeArrowheads="1"/>
            </p:cNvSpPr>
            <p:nvPr/>
          </p:nvSpPr>
          <p:spPr bwMode="auto">
            <a:xfrm>
              <a:off x="1058863" y="558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17" name="Oval 316"/>
            <p:cNvSpPr>
              <a:spLocks noChangeArrowheads="1"/>
            </p:cNvSpPr>
            <p:nvPr/>
          </p:nvSpPr>
          <p:spPr bwMode="auto">
            <a:xfrm>
              <a:off x="885825" y="558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8" name="Oval 317"/>
            <p:cNvSpPr>
              <a:spLocks noChangeArrowheads="1"/>
            </p:cNvSpPr>
            <p:nvPr/>
          </p:nvSpPr>
          <p:spPr bwMode="auto">
            <a:xfrm>
              <a:off x="712788" y="55864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19" name="Oval 318"/>
            <p:cNvSpPr>
              <a:spLocks noChangeArrowheads="1"/>
            </p:cNvSpPr>
            <p:nvPr/>
          </p:nvSpPr>
          <p:spPr bwMode="auto">
            <a:xfrm>
              <a:off x="541338" y="558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20" name="Oval 319"/>
            <p:cNvSpPr>
              <a:spLocks noChangeArrowheads="1"/>
            </p:cNvSpPr>
            <p:nvPr/>
          </p:nvSpPr>
          <p:spPr bwMode="auto">
            <a:xfrm>
              <a:off x="3783013" y="56388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1" name="Oval 320"/>
            <p:cNvSpPr>
              <a:spLocks noChangeArrowheads="1"/>
            </p:cNvSpPr>
            <p:nvPr/>
          </p:nvSpPr>
          <p:spPr bwMode="auto">
            <a:xfrm>
              <a:off x="3609975" y="56388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2" name="Oval 321"/>
            <p:cNvSpPr>
              <a:spLocks noChangeArrowheads="1"/>
            </p:cNvSpPr>
            <p:nvPr/>
          </p:nvSpPr>
          <p:spPr bwMode="auto">
            <a:xfrm>
              <a:off x="3436938" y="56388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3" name="Oval 322"/>
            <p:cNvSpPr>
              <a:spLocks noChangeArrowheads="1"/>
            </p:cNvSpPr>
            <p:nvPr/>
          </p:nvSpPr>
          <p:spPr bwMode="auto">
            <a:xfrm>
              <a:off x="3263900" y="56388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4" name="Oval 323"/>
            <p:cNvSpPr>
              <a:spLocks noChangeArrowheads="1"/>
            </p:cNvSpPr>
            <p:nvPr/>
          </p:nvSpPr>
          <p:spPr bwMode="auto">
            <a:xfrm>
              <a:off x="3090863" y="56388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5" name="Oval 324"/>
            <p:cNvSpPr>
              <a:spLocks noChangeArrowheads="1"/>
            </p:cNvSpPr>
            <p:nvPr/>
          </p:nvSpPr>
          <p:spPr bwMode="auto">
            <a:xfrm>
              <a:off x="2917825" y="5638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26" name="Oval 325"/>
            <p:cNvSpPr>
              <a:spLocks noChangeArrowheads="1"/>
            </p:cNvSpPr>
            <p:nvPr/>
          </p:nvSpPr>
          <p:spPr bwMode="auto">
            <a:xfrm>
              <a:off x="2744788" y="56388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7" name="Oval 326"/>
            <p:cNvSpPr>
              <a:spLocks noChangeArrowheads="1"/>
            </p:cNvSpPr>
            <p:nvPr/>
          </p:nvSpPr>
          <p:spPr bwMode="auto">
            <a:xfrm>
              <a:off x="2571750" y="564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8" name="Oval 327"/>
            <p:cNvSpPr>
              <a:spLocks noChangeArrowheads="1"/>
            </p:cNvSpPr>
            <p:nvPr/>
          </p:nvSpPr>
          <p:spPr bwMode="auto">
            <a:xfrm>
              <a:off x="2398713" y="564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29" name="Oval 328"/>
            <p:cNvSpPr>
              <a:spLocks noChangeArrowheads="1"/>
            </p:cNvSpPr>
            <p:nvPr/>
          </p:nvSpPr>
          <p:spPr bwMode="auto">
            <a:xfrm>
              <a:off x="2225675" y="564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0" name="Oval 329"/>
            <p:cNvSpPr>
              <a:spLocks noChangeArrowheads="1"/>
            </p:cNvSpPr>
            <p:nvPr/>
          </p:nvSpPr>
          <p:spPr bwMode="auto">
            <a:xfrm>
              <a:off x="2054225" y="564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1" name="Oval 330"/>
            <p:cNvSpPr>
              <a:spLocks noChangeArrowheads="1"/>
            </p:cNvSpPr>
            <p:nvPr/>
          </p:nvSpPr>
          <p:spPr bwMode="auto">
            <a:xfrm>
              <a:off x="1881188" y="564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32" name="Oval 331"/>
            <p:cNvSpPr>
              <a:spLocks noChangeArrowheads="1"/>
            </p:cNvSpPr>
            <p:nvPr/>
          </p:nvSpPr>
          <p:spPr bwMode="auto">
            <a:xfrm>
              <a:off x="1708150" y="564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3" name="Oval 332"/>
            <p:cNvSpPr>
              <a:spLocks noChangeArrowheads="1"/>
            </p:cNvSpPr>
            <p:nvPr/>
          </p:nvSpPr>
          <p:spPr bwMode="auto">
            <a:xfrm>
              <a:off x="1535113" y="564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4" name="Oval 333"/>
            <p:cNvSpPr>
              <a:spLocks noChangeArrowheads="1"/>
            </p:cNvSpPr>
            <p:nvPr/>
          </p:nvSpPr>
          <p:spPr bwMode="auto">
            <a:xfrm>
              <a:off x="1362075" y="564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5" name="Oval 334"/>
            <p:cNvSpPr>
              <a:spLocks noChangeArrowheads="1"/>
            </p:cNvSpPr>
            <p:nvPr/>
          </p:nvSpPr>
          <p:spPr bwMode="auto">
            <a:xfrm>
              <a:off x="1189038" y="564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36" name="Oval 335"/>
            <p:cNvSpPr>
              <a:spLocks noChangeArrowheads="1"/>
            </p:cNvSpPr>
            <p:nvPr/>
          </p:nvSpPr>
          <p:spPr bwMode="auto">
            <a:xfrm>
              <a:off x="1016000" y="564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7" name="Oval 336"/>
            <p:cNvSpPr>
              <a:spLocks noChangeArrowheads="1"/>
            </p:cNvSpPr>
            <p:nvPr/>
          </p:nvSpPr>
          <p:spPr bwMode="auto">
            <a:xfrm>
              <a:off x="842963" y="564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8" name="Oval 337"/>
            <p:cNvSpPr>
              <a:spLocks noChangeArrowheads="1"/>
            </p:cNvSpPr>
            <p:nvPr/>
          </p:nvSpPr>
          <p:spPr bwMode="auto">
            <a:xfrm>
              <a:off x="669925" y="564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39" name="Oval 338"/>
            <p:cNvSpPr>
              <a:spLocks noChangeArrowheads="1"/>
            </p:cNvSpPr>
            <p:nvPr/>
          </p:nvSpPr>
          <p:spPr bwMode="auto">
            <a:xfrm>
              <a:off x="496888" y="564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40" name="Oval 339"/>
            <p:cNvSpPr>
              <a:spLocks noChangeArrowheads="1"/>
            </p:cNvSpPr>
            <p:nvPr/>
          </p:nvSpPr>
          <p:spPr bwMode="auto">
            <a:xfrm>
              <a:off x="325438" y="564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41" name="Oval 340"/>
            <p:cNvSpPr>
              <a:spLocks noChangeArrowheads="1"/>
            </p:cNvSpPr>
            <p:nvPr/>
          </p:nvSpPr>
          <p:spPr bwMode="auto">
            <a:xfrm>
              <a:off x="3567113" y="56927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42" name="Oval 341"/>
            <p:cNvSpPr>
              <a:spLocks noChangeArrowheads="1"/>
            </p:cNvSpPr>
            <p:nvPr/>
          </p:nvSpPr>
          <p:spPr bwMode="auto">
            <a:xfrm>
              <a:off x="3394075" y="56927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43" name="Oval 342"/>
            <p:cNvSpPr>
              <a:spLocks noChangeArrowheads="1"/>
            </p:cNvSpPr>
            <p:nvPr/>
          </p:nvSpPr>
          <p:spPr bwMode="auto">
            <a:xfrm>
              <a:off x="3221038" y="56927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244" name="Oval 343"/>
            <p:cNvSpPr>
              <a:spLocks noChangeArrowheads="1"/>
            </p:cNvSpPr>
            <p:nvPr/>
          </p:nvSpPr>
          <p:spPr bwMode="auto">
            <a:xfrm>
              <a:off x="3048000" y="56927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45" name="Oval 344"/>
            <p:cNvSpPr>
              <a:spLocks noChangeArrowheads="1"/>
            </p:cNvSpPr>
            <p:nvPr/>
          </p:nvSpPr>
          <p:spPr bwMode="auto">
            <a:xfrm>
              <a:off x="2874963" y="5692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46" name="Oval 345"/>
            <p:cNvSpPr>
              <a:spLocks noChangeArrowheads="1"/>
            </p:cNvSpPr>
            <p:nvPr/>
          </p:nvSpPr>
          <p:spPr bwMode="auto">
            <a:xfrm>
              <a:off x="2701925" y="56927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47" name="Oval 346"/>
            <p:cNvSpPr>
              <a:spLocks noChangeArrowheads="1"/>
            </p:cNvSpPr>
            <p:nvPr/>
          </p:nvSpPr>
          <p:spPr bwMode="auto">
            <a:xfrm>
              <a:off x="2528888" y="569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48" name="Oval 347"/>
            <p:cNvSpPr>
              <a:spLocks noChangeArrowheads="1"/>
            </p:cNvSpPr>
            <p:nvPr/>
          </p:nvSpPr>
          <p:spPr bwMode="auto">
            <a:xfrm>
              <a:off x="2355850" y="569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49" name="Oval 348"/>
            <p:cNvSpPr>
              <a:spLocks noChangeArrowheads="1"/>
            </p:cNvSpPr>
            <p:nvPr/>
          </p:nvSpPr>
          <p:spPr bwMode="auto">
            <a:xfrm>
              <a:off x="2182813" y="5694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0" name="Oval 349"/>
            <p:cNvSpPr>
              <a:spLocks noChangeArrowheads="1"/>
            </p:cNvSpPr>
            <p:nvPr/>
          </p:nvSpPr>
          <p:spPr bwMode="auto">
            <a:xfrm>
              <a:off x="2009775" y="569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51" name="Oval 350"/>
            <p:cNvSpPr>
              <a:spLocks noChangeArrowheads="1"/>
            </p:cNvSpPr>
            <p:nvPr/>
          </p:nvSpPr>
          <p:spPr bwMode="auto">
            <a:xfrm>
              <a:off x="1838325" y="56943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2" name="Oval 351"/>
            <p:cNvSpPr>
              <a:spLocks noChangeArrowheads="1"/>
            </p:cNvSpPr>
            <p:nvPr/>
          </p:nvSpPr>
          <p:spPr bwMode="auto">
            <a:xfrm>
              <a:off x="1665288" y="569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53" name="Oval 352"/>
            <p:cNvSpPr>
              <a:spLocks noChangeArrowheads="1"/>
            </p:cNvSpPr>
            <p:nvPr/>
          </p:nvSpPr>
          <p:spPr bwMode="auto">
            <a:xfrm>
              <a:off x="1492250" y="569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254" name="Oval 353"/>
            <p:cNvSpPr>
              <a:spLocks noChangeArrowheads="1"/>
            </p:cNvSpPr>
            <p:nvPr/>
          </p:nvSpPr>
          <p:spPr bwMode="auto">
            <a:xfrm>
              <a:off x="1319213" y="569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55" name="Oval 354"/>
            <p:cNvSpPr>
              <a:spLocks noChangeArrowheads="1"/>
            </p:cNvSpPr>
            <p:nvPr/>
          </p:nvSpPr>
          <p:spPr bwMode="auto">
            <a:xfrm>
              <a:off x="1146175" y="56943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" name="Oval 355"/>
            <p:cNvSpPr>
              <a:spLocks noChangeArrowheads="1"/>
            </p:cNvSpPr>
            <p:nvPr/>
          </p:nvSpPr>
          <p:spPr bwMode="auto">
            <a:xfrm>
              <a:off x="973138" y="569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57" name="Oval 356"/>
            <p:cNvSpPr>
              <a:spLocks noChangeArrowheads="1"/>
            </p:cNvSpPr>
            <p:nvPr/>
          </p:nvSpPr>
          <p:spPr bwMode="auto">
            <a:xfrm>
              <a:off x="800100" y="569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58" name="Oval 357"/>
            <p:cNvSpPr>
              <a:spLocks noChangeArrowheads="1"/>
            </p:cNvSpPr>
            <p:nvPr/>
          </p:nvSpPr>
          <p:spPr bwMode="auto">
            <a:xfrm>
              <a:off x="627063" y="569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59" name="Oval 358"/>
            <p:cNvSpPr>
              <a:spLocks noChangeArrowheads="1"/>
            </p:cNvSpPr>
            <p:nvPr/>
          </p:nvSpPr>
          <p:spPr bwMode="auto">
            <a:xfrm>
              <a:off x="454025" y="569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0" name="Oval 359"/>
            <p:cNvSpPr>
              <a:spLocks noChangeArrowheads="1"/>
            </p:cNvSpPr>
            <p:nvPr/>
          </p:nvSpPr>
          <p:spPr bwMode="auto">
            <a:xfrm>
              <a:off x="280988" y="569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1" name="Oval 360"/>
            <p:cNvSpPr>
              <a:spLocks noChangeArrowheads="1"/>
            </p:cNvSpPr>
            <p:nvPr/>
          </p:nvSpPr>
          <p:spPr bwMode="auto">
            <a:xfrm>
              <a:off x="109538" y="569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2" name="Oval 361"/>
            <p:cNvSpPr>
              <a:spLocks noChangeArrowheads="1"/>
            </p:cNvSpPr>
            <p:nvPr/>
          </p:nvSpPr>
          <p:spPr bwMode="auto">
            <a:xfrm>
              <a:off x="3351213" y="57467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3" name="Oval 362"/>
            <p:cNvSpPr>
              <a:spLocks noChangeArrowheads="1"/>
            </p:cNvSpPr>
            <p:nvPr/>
          </p:nvSpPr>
          <p:spPr bwMode="auto">
            <a:xfrm>
              <a:off x="3178175" y="57467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4" name="Oval 363"/>
            <p:cNvSpPr>
              <a:spLocks noChangeArrowheads="1"/>
            </p:cNvSpPr>
            <p:nvPr/>
          </p:nvSpPr>
          <p:spPr bwMode="auto">
            <a:xfrm>
              <a:off x="3005138" y="57467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5" name="Oval 364"/>
            <p:cNvSpPr>
              <a:spLocks noChangeArrowheads="1"/>
            </p:cNvSpPr>
            <p:nvPr/>
          </p:nvSpPr>
          <p:spPr bwMode="auto">
            <a:xfrm>
              <a:off x="2832100" y="57467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6" name="Oval 365"/>
            <p:cNvSpPr>
              <a:spLocks noChangeArrowheads="1"/>
            </p:cNvSpPr>
            <p:nvPr/>
          </p:nvSpPr>
          <p:spPr bwMode="auto">
            <a:xfrm>
              <a:off x="2659063" y="57467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7" name="Oval 366"/>
            <p:cNvSpPr>
              <a:spLocks noChangeArrowheads="1"/>
            </p:cNvSpPr>
            <p:nvPr/>
          </p:nvSpPr>
          <p:spPr bwMode="auto">
            <a:xfrm>
              <a:off x="2486025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68" name="Oval 367"/>
            <p:cNvSpPr>
              <a:spLocks noChangeArrowheads="1"/>
            </p:cNvSpPr>
            <p:nvPr/>
          </p:nvSpPr>
          <p:spPr bwMode="auto">
            <a:xfrm>
              <a:off x="2312988" y="5748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69" name="Oval 368"/>
            <p:cNvSpPr>
              <a:spLocks noChangeArrowheads="1"/>
            </p:cNvSpPr>
            <p:nvPr/>
          </p:nvSpPr>
          <p:spPr bwMode="auto">
            <a:xfrm>
              <a:off x="2139950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0" name="Oval 369"/>
            <p:cNvSpPr>
              <a:spLocks noChangeArrowheads="1"/>
            </p:cNvSpPr>
            <p:nvPr/>
          </p:nvSpPr>
          <p:spPr bwMode="auto">
            <a:xfrm>
              <a:off x="1966913" y="574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1" name="Oval 370"/>
            <p:cNvSpPr>
              <a:spLocks noChangeArrowheads="1"/>
            </p:cNvSpPr>
            <p:nvPr/>
          </p:nvSpPr>
          <p:spPr bwMode="auto">
            <a:xfrm>
              <a:off x="1793875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2" name="Oval 371"/>
            <p:cNvSpPr>
              <a:spLocks noChangeArrowheads="1"/>
            </p:cNvSpPr>
            <p:nvPr/>
          </p:nvSpPr>
          <p:spPr bwMode="auto">
            <a:xfrm>
              <a:off x="1622425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3" name="Oval 372"/>
            <p:cNvSpPr>
              <a:spLocks noChangeArrowheads="1"/>
            </p:cNvSpPr>
            <p:nvPr/>
          </p:nvSpPr>
          <p:spPr bwMode="auto">
            <a:xfrm>
              <a:off x="1449388" y="574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4" name="Oval 373"/>
            <p:cNvSpPr>
              <a:spLocks noChangeArrowheads="1"/>
            </p:cNvSpPr>
            <p:nvPr/>
          </p:nvSpPr>
          <p:spPr bwMode="auto">
            <a:xfrm>
              <a:off x="1276350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5" name="Oval 374"/>
            <p:cNvSpPr>
              <a:spLocks noChangeArrowheads="1"/>
            </p:cNvSpPr>
            <p:nvPr/>
          </p:nvSpPr>
          <p:spPr bwMode="auto">
            <a:xfrm>
              <a:off x="1103313" y="5748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6" name="Oval 375"/>
            <p:cNvSpPr>
              <a:spLocks noChangeArrowheads="1"/>
            </p:cNvSpPr>
            <p:nvPr/>
          </p:nvSpPr>
          <p:spPr bwMode="auto">
            <a:xfrm>
              <a:off x="930275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7" name="Oval 376"/>
            <p:cNvSpPr>
              <a:spLocks noChangeArrowheads="1"/>
            </p:cNvSpPr>
            <p:nvPr/>
          </p:nvSpPr>
          <p:spPr bwMode="auto">
            <a:xfrm>
              <a:off x="757238" y="574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8" name="Oval 377"/>
            <p:cNvSpPr>
              <a:spLocks noChangeArrowheads="1"/>
            </p:cNvSpPr>
            <p:nvPr/>
          </p:nvSpPr>
          <p:spPr bwMode="auto">
            <a:xfrm>
              <a:off x="584200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9" name="Oval 378"/>
            <p:cNvSpPr>
              <a:spLocks noChangeArrowheads="1"/>
            </p:cNvSpPr>
            <p:nvPr/>
          </p:nvSpPr>
          <p:spPr bwMode="auto">
            <a:xfrm>
              <a:off x="411163" y="574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0" name="Oval 379"/>
            <p:cNvSpPr>
              <a:spLocks noChangeArrowheads="1"/>
            </p:cNvSpPr>
            <p:nvPr/>
          </p:nvSpPr>
          <p:spPr bwMode="auto">
            <a:xfrm>
              <a:off x="238125" y="574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1" name="Oval 380"/>
            <p:cNvSpPr>
              <a:spLocks noChangeArrowheads="1"/>
            </p:cNvSpPr>
            <p:nvPr/>
          </p:nvSpPr>
          <p:spPr bwMode="auto">
            <a:xfrm>
              <a:off x="65088" y="574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2" name="Oval 382"/>
            <p:cNvSpPr>
              <a:spLocks noChangeArrowheads="1"/>
            </p:cNvSpPr>
            <p:nvPr/>
          </p:nvSpPr>
          <p:spPr bwMode="auto">
            <a:xfrm>
              <a:off x="3135313" y="58007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3" name="Oval 383"/>
            <p:cNvSpPr>
              <a:spLocks noChangeArrowheads="1"/>
            </p:cNvSpPr>
            <p:nvPr/>
          </p:nvSpPr>
          <p:spPr bwMode="auto">
            <a:xfrm>
              <a:off x="2962275" y="58007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4" name="Oval 384"/>
            <p:cNvSpPr>
              <a:spLocks noChangeArrowheads="1"/>
            </p:cNvSpPr>
            <p:nvPr/>
          </p:nvSpPr>
          <p:spPr bwMode="auto">
            <a:xfrm>
              <a:off x="2789238" y="58007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5" name="Oval 385"/>
            <p:cNvSpPr>
              <a:spLocks noChangeArrowheads="1"/>
            </p:cNvSpPr>
            <p:nvPr/>
          </p:nvSpPr>
          <p:spPr bwMode="auto">
            <a:xfrm>
              <a:off x="2616200" y="580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6" name="Oval 386"/>
            <p:cNvSpPr>
              <a:spLocks noChangeArrowheads="1"/>
            </p:cNvSpPr>
            <p:nvPr/>
          </p:nvSpPr>
          <p:spPr bwMode="auto">
            <a:xfrm>
              <a:off x="2443163" y="58023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" name="Oval 387"/>
            <p:cNvSpPr>
              <a:spLocks noChangeArrowheads="1"/>
            </p:cNvSpPr>
            <p:nvPr/>
          </p:nvSpPr>
          <p:spPr bwMode="auto">
            <a:xfrm>
              <a:off x="2270125" y="58023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" name="Oval 388"/>
            <p:cNvSpPr>
              <a:spLocks noChangeArrowheads="1"/>
            </p:cNvSpPr>
            <p:nvPr/>
          </p:nvSpPr>
          <p:spPr bwMode="auto">
            <a:xfrm>
              <a:off x="2097088" y="580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89" name="Oval 389"/>
            <p:cNvSpPr>
              <a:spLocks noChangeArrowheads="1"/>
            </p:cNvSpPr>
            <p:nvPr/>
          </p:nvSpPr>
          <p:spPr bwMode="auto">
            <a:xfrm>
              <a:off x="1924050" y="580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90" name="Oval 390"/>
            <p:cNvSpPr>
              <a:spLocks noChangeArrowheads="1"/>
            </p:cNvSpPr>
            <p:nvPr/>
          </p:nvSpPr>
          <p:spPr bwMode="auto">
            <a:xfrm>
              <a:off x="1751013" y="580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91" name="Oval 391"/>
            <p:cNvSpPr>
              <a:spLocks noChangeArrowheads="1"/>
            </p:cNvSpPr>
            <p:nvPr/>
          </p:nvSpPr>
          <p:spPr bwMode="auto">
            <a:xfrm>
              <a:off x="1577975" y="580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92" name="Oval 392"/>
            <p:cNvSpPr>
              <a:spLocks noChangeArrowheads="1"/>
            </p:cNvSpPr>
            <p:nvPr/>
          </p:nvSpPr>
          <p:spPr bwMode="auto">
            <a:xfrm>
              <a:off x="1406525" y="580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93" name="Oval 393"/>
            <p:cNvSpPr>
              <a:spLocks noChangeArrowheads="1"/>
            </p:cNvSpPr>
            <p:nvPr/>
          </p:nvSpPr>
          <p:spPr bwMode="auto">
            <a:xfrm>
              <a:off x="1233488" y="58023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" name="Oval 394"/>
            <p:cNvSpPr>
              <a:spLocks noChangeArrowheads="1"/>
            </p:cNvSpPr>
            <p:nvPr/>
          </p:nvSpPr>
          <p:spPr bwMode="auto">
            <a:xfrm>
              <a:off x="1060450" y="58023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" name="Oval 395"/>
            <p:cNvSpPr>
              <a:spLocks noChangeArrowheads="1"/>
            </p:cNvSpPr>
            <p:nvPr/>
          </p:nvSpPr>
          <p:spPr bwMode="auto">
            <a:xfrm>
              <a:off x="887413" y="580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96" name="Oval 396"/>
            <p:cNvSpPr>
              <a:spLocks noChangeArrowheads="1"/>
            </p:cNvSpPr>
            <p:nvPr/>
          </p:nvSpPr>
          <p:spPr bwMode="auto">
            <a:xfrm>
              <a:off x="714375" y="580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97" name="Oval 397"/>
            <p:cNvSpPr>
              <a:spLocks noChangeArrowheads="1"/>
            </p:cNvSpPr>
            <p:nvPr/>
          </p:nvSpPr>
          <p:spPr bwMode="auto">
            <a:xfrm>
              <a:off x="541338" y="58023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8" name="Oval 398"/>
            <p:cNvSpPr>
              <a:spLocks noChangeArrowheads="1"/>
            </p:cNvSpPr>
            <p:nvPr/>
          </p:nvSpPr>
          <p:spPr bwMode="auto">
            <a:xfrm>
              <a:off x="368300" y="580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99" name="Oval 399"/>
            <p:cNvSpPr>
              <a:spLocks noChangeArrowheads="1"/>
            </p:cNvSpPr>
            <p:nvPr/>
          </p:nvSpPr>
          <p:spPr bwMode="auto">
            <a:xfrm>
              <a:off x="195263" y="580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0" name="Oval 400"/>
            <p:cNvSpPr>
              <a:spLocks noChangeArrowheads="1"/>
            </p:cNvSpPr>
            <p:nvPr/>
          </p:nvSpPr>
          <p:spPr bwMode="auto">
            <a:xfrm>
              <a:off x="22225" y="580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1" name="Oval 403"/>
            <p:cNvSpPr>
              <a:spLocks noChangeArrowheads="1"/>
            </p:cNvSpPr>
            <p:nvPr/>
          </p:nvSpPr>
          <p:spPr bwMode="auto">
            <a:xfrm>
              <a:off x="2919413" y="58547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2" name="Oval 404"/>
            <p:cNvSpPr>
              <a:spLocks noChangeArrowheads="1"/>
            </p:cNvSpPr>
            <p:nvPr/>
          </p:nvSpPr>
          <p:spPr bwMode="auto">
            <a:xfrm>
              <a:off x="2746375" y="58547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3" name="Oval 405"/>
            <p:cNvSpPr>
              <a:spLocks noChangeArrowheads="1"/>
            </p:cNvSpPr>
            <p:nvPr/>
          </p:nvSpPr>
          <p:spPr bwMode="auto">
            <a:xfrm>
              <a:off x="2573338" y="58562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4" name="Oval 406"/>
            <p:cNvSpPr>
              <a:spLocks noChangeArrowheads="1"/>
            </p:cNvSpPr>
            <p:nvPr/>
          </p:nvSpPr>
          <p:spPr bwMode="auto">
            <a:xfrm>
              <a:off x="2400300" y="585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05" name="Oval 407"/>
            <p:cNvSpPr>
              <a:spLocks noChangeArrowheads="1"/>
            </p:cNvSpPr>
            <p:nvPr/>
          </p:nvSpPr>
          <p:spPr bwMode="auto">
            <a:xfrm>
              <a:off x="2227263" y="58562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06" name="Oval 408"/>
            <p:cNvSpPr>
              <a:spLocks noChangeArrowheads="1"/>
            </p:cNvSpPr>
            <p:nvPr/>
          </p:nvSpPr>
          <p:spPr bwMode="auto">
            <a:xfrm>
              <a:off x="2054225" y="585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7" name="Oval 409"/>
            <p:cNvSpPr>
              <a:spLocks noChangeArrowheads="1"/>
            </p:cNvSpPr>
            <p:nvPr/>
          </p:nvSpPr>
          <p:spPr bwMode="auto">
            <a:xfrm>
              <a:off x="1881188" y="58562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8" name="Oval 410"/>
            <p:cNvSpPr>
              <a:spLocks noChangeArrowheads="1"/>
            </p:cNvSpPr>
            <p:nvPr/>
          </p:nvSpPr>
          <p:spPr bwMode="auto">
            <a:xfrm>
              <a:off x="1708150" y="585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09" name="Oval 411"/>
            <p:cNvSpPr>
              <a:spLocks noChangeArrowheads="1"/>
            </p:cNvSpPr>
            <p:nvPr/>
          </p:nvSpPr>
          <p:spPr bwMode="auto">
            <a:xfrm>
              <a:off x="1535113" y="58562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0" name="Oval 412"/>
            <p:cNvSpPr>
              <a:spLocks noChangeArrowheads="1"/>
            </p:cNvSpPr>
            <p:nvPr/>
          </p:nvSpPr>
          <p:spPr bwMode="auto">
            <a:xfrm>
              <a:off x="1362075" y="585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1" name="Oval 413"/>
            <p:cNvSpPr>
              <a:spLocks noChangeArrowheads="1"/>
            </p:cNvSpPr>
            <p:nvPr/>
          </p:nvSpPr>
          <p:spPr bwMode="auto">
            <a:xfrm>
              <a:off x="1190625" y="585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2" name="Oval 414"/>
            <p:cNvSpPr>
              <a:spLocks noChangeArrowheads="1"/>
            </p:cNvSpPr>
            <p:nvPr/>
          </p:nvSpPr>
          <p:spPr bwMode="auto">
            <a:xfrm>
              <a:off x="1017588" y="58562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3" name="Oval 415"/>
            <p:cNvSpPr>
              <a:spLocks noChangeArrowheads="1"/>
            </p:cNvSpPr>
            <p:nvPr/>
          </p:nvSpPr>
          <p:spPr bwMode="auto">
            <a:xfrm>
              <a:off x="844550" y="585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4" name="Oval 416"/>
            <p:cNvSpPr>
              <a:spLocks noChangeArrowheads="1"/>
            </p:cNvSpPr>
            <p:nvPr/>
          </p:nvSpPr>
          <p:spPr bwMode="auto">
            <a:xfrm>
              <a:off x="671513" y="58562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5" name="Oval 417"/>
            <p:cNvSpPr>
              <a:spLocks noChangeArrowheads="1"/>
            </p:cNvSpPr>
            <p:nvPr/>
          </p:nvSpPr>
          <p:spPr bwMode="auto">
            <a:xfrm>
              <a:off x="498475" y="585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6" name="Oval 418"/>
            <p:cNvSpPr>
              <a:spLocks noChangeArrowheads="1"/>
            </p:cNvSpPr>
            <p:nvPr/>
          </p:nvSpPr>
          <p:spPr bwMode="auto">
            <a:xfrm>
              <a:off x="325438" y="58562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17" name="Oval 419"/>
            <p:cNvSpPr>
              <a:spLocks noChangeArrowheads="1"/>
            </p:cNvSpPr>
            <p:nvPr/>
          </p:nvSpPr>
          <p:spPr bwMode="auto">
            <a:xfrm>
              <a:off x="152400" y="585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18" name="Oval 420"/>
            <p:cNvSpPr>
              <a:spLocks noChangeArrowheads="1"/>
            </p:cNvSpPr>
            <p:nvPr/>
          </p:nvSpPr>
          <p:spPr bwMode="auto">
            <a:xfrm>
              <a:off x="-20638" y="585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9" name="Oval 424"/>
            <p:cNvSpPr>
              <a:spLocks noChangeArrowheads="1"/>
            </p:cNvSpPr>
            <p:nvPr/>
          </p:nvSpPr>
          <p:spPr bwMode="auto">
            <a:xfrm>
              <a:off x="2703513" y="5907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20" name="Oval 425"/>
            <p:cNvSpPr>
              <a:spLocks noChangeArrowheads="1"/>
            </p:cNvSpPr>
            <p:nvPr/>
          </p:nvSpPr>
          <p:spPr bwMode="auto">
            <a:xfrm>
              <a:off x="2530475" y="5907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21" name="Oval 426"/>
            <p:cNvSpPr>
              <a:spLocks noChangeArrowheads="1"/>
            </p:cNvSpPr>
            <p:nvPr/>
          </p:nvSpPr>
          <p:spPr bwMode="auto">
            <a:xfrm>
              <a:off x="2357438" y="5907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22" name="Oval 427"/>
            <p:cNvSpPr>
              <a:spLocks noChangeArrowheads="1"/>
            </p:cNvSpPr>
            <p:nvPr/>
          </p:nvSpPr>
          <p:spPr bwMode="auto">
            <a:xfrm>
              <a:off x="2184400" y="5907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23" name="Oval 428"/>
            <p:cNvSpPr>
              <a:spLocks noChangeArrowheads="1"/>
            </p:cNvSpPr>
            <p:nvPr/>
          </p:nvSpPr>
          <p:spPr bwMode="auto">
            <a:xfrm>
              <a:off x="2011363" y="5907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24" name="Oval 429"/>
            <p:cNvSpPr>
              <a:spLocks noChangeArrowheads="1"/>
            </p:cNvSpPr>
            <p:nvPr/>
          </p:nvSpPr>
          <p:spPr bwMode="auto">
            <a:xfrm>
              <a:off x="1838325" y="5907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25" name="Oval 430"/>
            <p:cNvSpPr>
              <a:spLocks noChangeArrowheads="1"/>
            </p:cNvSpPr>
            <p:nvPr/>
          </p:nvSpPr>
          <p:spPr bwMode="auto">
            <a:xfrm>
              <a:off x="1665288" y="5907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26" name="Oval 431"/>
            <p:cNvSpPr>
              <a:spLocks noChangeArrowheads="1"/>
            </p:cNvSpPr>
            <p:nvPr/>
          </p:nvSpPr>
          <p:spPr bwMode="auto">
            <a:xfrm>
              <a:off x="1492250" y="5907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27" name="Oval 432"/>
            <p:cNvSpPr>
              <a:spLocks noChangeArrowheads="1"/>
            </p:cNvSpPr>
            <p:nvPr/>
          </p:nvSpPr>
          <p:spPr bwMode="auto">
            <a:xfrm>
              <a:off x="1319213" y="5907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28" name="Oval 433"/>
            <p:cNvSpPr>
              <a:spLocks noChangeArrowheads="1"/>
            </p:cNvSpPr>
            <p:nvPr/>
          </p:nvSpPr>
          <p:spPr bwMode="auto">
            <a:xfrm>
              <a:off x="1146175" y="5908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29" name="Oval 434"/>
            <p:cNvSpPr>
              <a:spLocks noChangeArrowheads="1"/>
            </p:cNvSpPr>
            <p:nvPr/>
          </p:nvSpPr>
          <p:spPr bwMode="auto">
            <a:xfrm>
              <a:off x="974725" y="5908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0" name="Oval 435"/>
            <p:cNvSpPr>
              <a:spLocks noChangeArrowheads="1"/>
            </p:cNvSpPr>
            <p:nvPr/>
          </p:nvSpPr>
          <p:spPr bwMode="auto">
            <a:xfrm>
              <a:off x="801688" y="5908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1" name="Oval 436"/>
            <p:cNvSpPr>
              <a:spLocks noChangeArrowheads="1"/>
            </p:cNvSpPr>
            <p:nvPr/>
          </p:nvSpPr>
          <p:spPr bwMode="auto">
            <a:xfrm>
              <a:off x="628650" y="5908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2" name="Oval 437"/>
            <p:cNvSpPr>
              <a:spLocks noChangeArrowheads="1"/>
            </p:cNvSpPr>
            <p:nvPr/>
          </p:nvSpPr>
          <p:spPr bwMode="auto">
            <a:xfrm>
              <a:off x="455613" y="5908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3" name="Oval 438"/>
            <p:cNvSpPr>
              <a:spLocks noChangeArrowheads="1"/>
            </p:cNvSpPr>
            <p:nvPr/>
          </p:nvSpPr>
          <p:spPr bwMode="auto">
            <a:xfrm>
              <a:off x="282575" y="5908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4" name="Oval 439"/>
            <p:cNvSpPr>
              <a:spLocks noChangeArrowheads="1"/>
            </p:cNvSpPr>
            <p:nvPr/>
          </p:nvSpPr>
          <p:spPr bwMode="auto">
            <a:xfrm>
              <a:off x="109538" y="5908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5" name="Oval 457"/>
            <p:cNvSpPr>
              <a:spLocks noChangeArrowheads="1"/>
            </p:cNvSpPr>
            <p:nvPr/>
          </p:nvSpPr>
          <p:spPr bwMode="auto">
            <a:xfrm>
              <a:off x="8112125" y="5002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6" name="Oval 458"/>
            <p:cNvSpPr>
              <a:spLocks noChangeArrowheads="1"/>
            </p:cNvSpPr>
            <p:nvPr/>
          </p:nvSpPr>
          <p:spPr bwMode="auto">
            <a:xfrm>
              <a:off x="7939088" y="5002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7" name="Oval 459"/>
            <p:cNvSpPr>
              <a:spLocks noChangeArrowheads="1"/>
            </p:cNvSpPr>
            <p:nvPr/>
          </p:nvSpPr>
          <p:spPr bwMode="auto">
            <a:xfrm>
              <a:off x="7766050" y="5002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38" name="Oval 460"/>
            <p:cNvSpPr>
              <a:spLocks noChangeArrowheads="1"/>
            </p:cNvSpPr>
            <p:nvPr/>
          </p:nvSpPr>
          <p:spPr bwMode="auto">
            <a:xfrm>
              <a:off x="7593013" y="50022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39" name="Oval 461"/>
            <p:cNvSpPr>
              <a:spLocks noChangeArrowheads="1"/>
            </p:cNvSpPr>
            <p:nvPr/>
          </p:nvSpPr>
          <p:spPr bwMode="auto">
            <a:xfrm>
              <a:off x="7419975" y="50022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40" name="Oval 462"/>
            <p:cNvSpPr>
              <a:spLocks noChangeArrowheads="1"/>
            </p:cNvSpPr>
            <p:nvPr/>
          </p:nvSpPr>
          <p:spPr bwMode="auto">
            <a:xfrm>
              <a:off x="7246938" y="5002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1" name="Oval 463"/>
            <p:cNvSpPr>
              <a:spLocks noChangeArrowheads="1"/>
            </p:cNvSpPr>
            <p:nvPr/>
          </p:nvSpPr>
          <p:spPr bwMode="auto">
            <a:xfrm>
              <a:off x="7073900" y="5002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2" name="Oval 464"/>
            <p:cNvSpPr>
              <a:spLocks noChangeArrowheads="1"/>
            </p:cNvSpPr>
            <p:nvPr/>
          </p:nvSpPr>
          <p:spPr bwMode="auto">
            <a:xfrm>
              <a:off x="6900863" y="5002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3" name="Oval 465"/>
            <p:cNvSpPr>
              <a:spLocks noChangeArrowheads="1"/>
            </p:cNvSpPr>
            <p:nvPr/>
          </p:nvSpPr>
          <p:spPr bwMode="auto">
            <a:xfrm>
              <a:off x="6727825" y="5002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4" name="Oval 466"/>
            <p:cNvSpPr>
              <a:spLocks noChangeArrowheads="1"/>
            </p:cNvSpPr>
            <p:nvPr/>
          </p:nvSpPr>
          <p:spPr bwMode="auto">
            <a:xfrm>
              <a:off x="6556375" y="5002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5" name="Oval 477"/>
            <p:cNvSpPr>
              <a:spLocks noChangeArrowheads="1"/>
            </p:cNvSpPr>
            <p:nvPr/>
          </p:nvSpPr>
          <p:spPr bwMode="auto">
            <a:xfrm>
              <a:off x="8069263" y="5056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6" name="Oval 478"/>
            <p:cNvSpPr>
              <a:spLocks noChangeArrowheads="1"/>
            </p:cNvSpPr>
            <p:nvPr/>
          </p:nvSpPr>
          <p:spPr bwMode="auto">
            <a:xfrm>
              <a:off x="7896225" y="5056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47" name="Oval 479"/>
            <p:cNvSpPr>
              <a:spLocks noChangeArrowheads="1"/>
            </p:cNvSpPr>
            <p:nvPr/>
          </p:nvSpPr>
          <p:spPr bwMode="auto">
            <a:xfrm>
              <a:off x="7723188" y="50561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48" name="Oval 480"/>
            <p:cNvSpPr>
              <a:spLocks noChangeArrowheads="1"/>
            </p:cNvSpPr>
            <p:nvPr/>
          </p:nvSpPr>
          <p:spPr bwMode="auto">
            <a:xfrm>
              <a:off x="7550150" y="5056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49" name="Oval 481"/>
            <p:cNvSpPr>
              <a:spLocks noChangeArrowheads="1"/>
            </p:cNvSpPr>
            <p:nvPr/>
          </p:nvSpPr>
          <p:spPr bwMode="auto">
            <a:xfrm>
              <a:off x="7377113" y="50561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50" name="Oval 482"/>
            <p:cNvSpPr>
              <a:spLocks noChangeArrowheads="1"/>
            </p:cNvSpPr>
            <p:nvPr/>
          </p:nvSpPr>
          <p:spPr bwMode="auto">
            <a:xfrm>
              <a:off x="7204075" y="5056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1" name="Oval 483"/>
            <p:cNvSpPr>
              <a:spLocks noChangeArrowheads="1"/>
            </p:cNvSpPr>
            <p:nvPr/>
          </p:nvSpPr>
          <p:spPr bwMode="auto">
            <a:xfrm>
              <a:off x="7031038" y="5056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2" name="Oval 484"/>
            <p:cNvSpPr>
              <a:spLocks noChangeArrowheads="1"/>
            </p:cNvSpPr>
            <p:nvPr/>
          </p:nvSpPr>
          <p:spPr bwMode="auto">
            <a:xfrm>
              <a:off x="6858000" y="5056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3" name="Oval 485"/>
            <p:cNvSpPr>
              <a:spLocks noChangeArrowheads="1"/>
            </p:cNvSpPr>
            <p:nvPr/>
          </p:nvSpPr>
          <p:spPr bwMode="auto">
            <a:xfrm>
              <a:off x="6684963" y="5056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4" name="Oval 486"/>
            <p:cNvSpPr>
              <a:spLocks noChangeArrowheads="1"/>
            </p:cNvSpPr>
            <p:nvPr/>
          </p:nvSpPr>
          <p:spPr bwMode="auto">
            <a:xfrm>
              <a:off x="6511925" y="5056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5" name="Oval 487"/>
            <p:cNvSpPr>
              <a:spLocks noChangeArrowheads="1"/>
            </p:cNvSpPr>
            <p:nvPr/>
          </p:nvSpPr>
          <p:spPr bwMode="auto">
            <a:xfrm>
              <a:off x="6340475" y="5056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56" name="Oval 497"/>
            <p:cNvSpPr>
              <a:spLocks noChangeArrowheads="1"/>
            </p:cNvSpPr>
            <p:nvPr/>
          </p:nvSpPr>
          <p:spPr bwMode="auto">
            <a:xfrm>
              <a:off x="8024813" y="5110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7" name="Oval 498"/>
            <p:cNvSpPr>
              <a:spLocks noChangeArrowheads="1"/>
            </p:cNvSpPr>
            <p:nvPr/>
          </p:nvSpPr>
          <p:spPr bwMode="auto">
            <a:xfrm>
              <a:off x="7853363" y="5110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58" name="Oval 499"/>
            <p:cNvSpPr>
              <a:spLocks noChangeArrowheads="1"/>
            </p:cNvSpPr>
            <p:nvPr/>
          </p:nvSpPr>
          <p:spPr bwMode="auto">
            <a:xfrm>
              <a:off x="7680325" y="51101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59" name="Oval 500"/>
            <p:cNvSpPr>
              <a:spLocks noChangeArrowheads="1"/>
            </p:cNvSpPr>
            <p:nvPr/>
          </p:nvSpPr>
          <p:spPr bwMode="auto">
            <a:xfrm>
              <a:off x="7507288" y="51101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60" name="Oval 501"/>
            <p:cNvSpPr>
              <a:spLocks noChangeArrowheads="1"/>
            </p:cNvSpPr>
            <p:nvPr/>
          </p:nvSpPr>
          <p:spPr bwMode="auto">
            <a:xfrm>
              <a:off x="7334250" y="51101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61" name="Oval 502"/>
            <p:cNvSpPr>
              <a:spLocks noChangeArrowheads="1"/>
            </p:cNvSpPr>
            <p:nvPr/>
          </p:nvSpPr>
          <p:spPr bwMode="auto">
            <a:xfrm>
              <a:off x="7161213" y="5110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62" name="Oval 503"/>
            <p:cNvSpPr>
              <a:spLocks noChangeArrowheads="1"/>
            </p:cNvSpPr>
            <p:nvPr/>
          </p:nvSpPr>
          <p:spPr bwMode="auto">
            <a:xfrm>
              <a:off x="6988175" y="51101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63" name="Oval 504"/>
            <p:cNvSpPr>
              <a:spLocks noChangeArrowheads="1"/>
            </p:cNvSpPr>
            <p:nvPr/>
          </p:nvSpPr>
          <p:spPr bwMode="auto">
            <a:xfrm>
              <a:off x="6815138" y="51101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64" name="Oval 505"/>
            <p:cNvSpPr>
              <a:spLocks noChangeArrowheads="1"/>
            </p:cNvSpPr>
            <p:nvPr/>
          </p:nvSpPr>
          <p:spPr bwMode="auto">
            <a:xfrm>
              <a:off x="6642100" y="51101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65" name="Oval 506"/>
            <p:cNvSpPr>
              <a:spLocks noChangeArrowheads="1"/>
            </p:cNvSpPr>
            <p:nvPr/>
          </p:nvSpPr>
          <p:spPr bwMode="auto">
            <a:xfrm>
              <a:off x="6469063" y="5110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66" name="Oval 507"/>
            <p:cNvSpPr>
              <a:spLocks noChangeArrowheads="1"/>
            </p:cNvSpPr>
            <p:nvPr/>
          </p:nvSpPr>
          <p:spPr bwMode="auto">
            <a:xfrm>
              <a:off x="6296025" y="51101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67" name="Oval 508"/>
            <p:cNvSpPr>
              <a:spLocks noChangeArrowheads="1"/>
            </p:cNvSpPr>
            <p:nvPr/>
          </p:nvSpPr>
          <p:spPr bwMode="auto">
            <a:xfrm>
              <a:off x="6124575" y="51101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68" name="Oval 517"/>
            <p:cNvSpPr>
              <a:spLocks noChangeArrowheads="1"/>
            </p:cNvSpPr>
            <p:nvPr/>
          </p:nvSpPr>
          <p:spPr bwMode="auto">
            <a:xfrm>
              <a:off x="7981950" y="5162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69" name="Oval 518"/>
            <p:cNvSpPr>
              <a:spLocks noChangeArrowheads="1"/>
            </p:cNvSpPr>
            <p:nvPr/>
          </p:nvSpPr>
          <p:spPr bwMode="auto">
            <a:xfrm>
              <a:off x="7808913" y="51625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0" name="Oval 519"/>
            <p:cNvSpPr>
              <a:spLocks noChangeArrowheads="1"/>
            </p:cNvSpPr>
            <p:nvPr/>
          </p:nvSpPr>
          <p:spPr bwMode="auto">
            <a:xfrm>
              <a:off x="7637463" y="5164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1" name="Oval 520"/>
            <p:cNvSpPr>
              <a:spLocks noChangeArrowheads="1"/>
            </p:cNvSpPr>
            <p:nvPr/>
          </p:nvSpPr>
          <p:spPr bwMode="auto">
            <a:xfrm>
              <a:off x="7464425" y="5164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2" name="Oval 521"/>
            <p:cNvSpPr>
              <a:spLocks noChangeArrowheads="1"/>
            </p:cNvSpPr>
            <p:nvPr/>
          </p:nvSpPr>
          <p:spPr bwMode="auto">
            <a:xfrm>
              <a:off x="7291388" y="5164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3" name="Oval 522"/>
            <p:cNvSpPr>
              <a:spLocks noChangeArrowheads="1"/>
            </p:cNvSpPr>
            <p:nvPr/>
          </p:nvSpPr>
          <p:spPr bwMode="auto">
            <a:xfrm>
              <a:off x="7118350" y="5164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4" name="Oval 523"/>
            <p:cNvSpPr>
              <a:spLocks noChangeArrowheads="1"/>
            </p:cNvSpPr>
            <p:nvPr/>
          </p:nvSpPr>
          <p:spPr bwMode="auto">
            <a:xfrm>
              <a:off x="6945313" y="5164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5" name="Oval 524"/>
            <p:cNvSpPr>
              <a:spLocks noChangeArrowheads="1"/>
            </p:cNvSpPr>
            <p:nvPr/>
          </p:nvSpPr>
          <p:spPr bwMode="auto">
            <a:xfrm>
              <a:off x="6772275" y="5164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6" name="Oval 525"/>
            <p:cNvSpPr>
              <a:spLocks noChangeArrowheads="1"/>
            </p:cNvSpPr>
            <p:nvPr/>
          </p:nvSpPr>
          <p:spPr bwMode="auto">
            <a:xfrm>
              <a:off x="6599238" y="5164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7" name="Oval 526"/>
            <p:cNvSpPr>
              <a:spLocks noChangeArrowheads="1"/>
            </p:cNvSpPr>
            <p:nvPr/>
          </p:nvSpPr>
          <p:spPr bwMode="auto">
            <a:xfrm>
              <a:off x="6426200" y="51641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8" name="Oval 527"/>
            <p:cNvSpPr>
              <a:spLocks noChangeArrowheads="1"/>
            </p:cNvSpPr>
            <p:nvPr/>
          </p:nvSpPr>
          <p:spPr bwMode="auto">
            <a:xfrm>
              <a:off x="6253163" y="5164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79" name="Oval 528"/>
            <p:cNvSpPr>
              <a:spLocks noChangeArrowheads="1"/>
            </p:cNvSpPr>
            <p:nvPr/>
          </p:nvSpPr>
          <p:spPr bwMode="auto">
            <a:xfrm>
              <a:off x="6080125" y="5164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0" name="Oval 529"/>
            <p:cNvSpPr>
              <a:spLocks noChangeArrowheads="1"/>
            </p:cNvSpPr>
            <p:nvPr/>
          </p:nvSpPr>
          <p:spPr bwMode="auto">
            <a:xfrm>
              <a:off x="5908675" y="5164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1" name="Oval 536"/>
            <p:cNvSpPr>
              <a:spLocks noChangeArrowheads="1"/>
            </p:cNvSpPr>
            <p:nvPr/>
          </p:nvSpPr>
          <p:spPr bwMode="auto">
            <a:xfrm>
              <a:off x="8112125" y="5216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" name="Oval 537"/>
            <p:cNvSpPr>
              <a:spLocks noChangeArrowheads="1"/>
            </p:cNvSpPr>
            <p:nvPr/>
          </p:nvSpPr>
          <p:spPr bwMode="auto">
            <a:xfrm>
              <a:off x="7939088" y="52165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3" name="Oval 538"/>
            <p:cNvSpPr>
              <a:spLocks noChangeArrowheads="1"/>
            </p:cNvSpPr>
            <p:nvPr/>
          </p:nvSpPr>
          <p:spPr bwMode="auto">
            <a:xfrm>
              <a:off x="7766050" y="52165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4" name="Oval 539"/>
            <p:cNvSpPr>
              <a:spLocks noChangeArrowheads="1"/>
            </p:cNvSpPr>
            <p:nvPr/>
          </p:nvSpPr>
          <p:spPr bwMode="auto">
            <a:xfrm>
              <a:off x="7593013" y="5218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5" name="Oval 540"/>
            <p:cNvSpPr>
              <a:spLocks noChangeArrowheads="1"/>
            </p:cNvSpPr>
            <p:nvPr/>
          </p:nvSpPr>
          <p:spPr bwMode="auto">
            <a:xfrm>
              <a:off x="7421563" y="5218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6" name="Oval 541"/>
            <p:cNvSpPr>
              <a:spLocks noChangeArrowheads="1"/>
            </p:cNvSpPr>
            <p:nvPr/>
          </p:nvSpPr>
          <p:spPr bwMode="auto">
            <a:xfrm>
              <a:off x="7248525" y="5218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7" name="Oval 542"/>
            <p:cNvSpPr>
              <a:spLocks noChangeArrowheads="1"/>
            </p:cNvSpPr>
            <p:nvPr/>
          </p:nvSpPr>
          <p:spPr bwMode="auto">
            <a:xfrm>
              <a:off x="7075488" y="5218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8" name="Oval 543"/>
            <p:cNvSpPr>
              <a:spLocks noChangeArrowheads="1"/>
            </p:cNvSpPr>
            <p:nvPr/>
          </p:nvSpPr>
          <p:spPr bwMode="auto">
            <a:xfrm>
              <a:off x="6902450" y="5218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89" name="Oval 544"/>
            <p:cNvSpPr>
              <a:spLocks noChangeArrowheads="1"/>
            </p:cNvSpPr>
            <p:nvPr/>
          </p:nvSpPr>
          <p:spPr bwMode="auto">
            <a:xfrm>
              <a:off x="6729413" y="5218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90" name="Oval 545"/>
            <p:cNvSpPr>
              <a:spLocks noChangeArrowheads="1"/>
            </p:cNvSpPr>
            <p:nvPr/>
          </p:nvSpPr>
          <p:spPr bwMode="auto">
            <a:xfrm>
              <a:off x="6556375" y="5218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91" name="Oval 546"/>
            <p:cNvSpPr>
              <a:spLocks noChangeArrowheads="1"/>
            </p:cNvSpPr>
            <p:nvPr/>
          </p:nvSpPr>
          <p:spPr bwMode="auto">
            <a:xfrm>
              <a:off x="6383338" y="5218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92" name="Oval 547"/>
            <p:cNvSpPr>
              <a:spLocks noChangeArrowheads="1"/>
            </p:cNvSpPr>
            <p:nvPr/>
          </p:nvSpPr>
          <p:spPr bwMode="auto">
            <a:xfrm>
              <a:off x="6210300" y="5218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93" name="Oval 548"/>
            <p:cNvSpPr>
              <a:spLocks noChangeArrowheads="1"/>
            </p:cNvSpPr>
            <p:nvPr/>
          </p:nvSpPr>
          <p:spPr bwMode="auto">
            <a:xfrm>
              <a:off x="6037263" y="5218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94" name="Oval 549"/>
            <p:cNvSpPr>
              <a:spLocks noChangeArrowheads="1"/>
            </p:cNvSpPr>
            <p:nvPr/>
          </p:nvSpPr>
          <p:spPr bwMode="auto">
            <a:xfrm>
              <a:off x="5864225" y="52181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95" name="Oval 550"/>
            <p:cNvSpPr>
              <a:spLocks noChangeArrowheads="1"/>
            </p:cNvSpPr>
            <p:nvPr/>
          </p:nvSpPr>
          <p:spPr bwMode="auto">
            <a:xfrm>
              <a:off x="5692775" y="52181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96" name="Oval 556"/>
            <p:cNvSpPr>
              <a:spLocks noChangeArrowheads="1"/>
            </p:cNvSpPr>
            <p:nvPr/>
          </p:nvSpPr>
          <p:spPr bwMode="auto">
            <a:xfrm>
              <a:off x="8069263" y="5270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97" name="Oval 557"/>
            <p:cNvSpPr>
              <a:spLocks noChangeArrowheads="1"/>
            </p:cNvSpPr>
            <p:nvPr/>
          </p:nvSpPr>
          <p:spPr bwMode="auto">
            <a:xfrm>
              <a:off x="7896225" y="52705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98" name="Oval 558"/>
            <p:cNvSpPr>
              <a:spLocks noChangeArrowheads="1"/>
            </p:cNvSpPr>
            <p:nvPr/>
          </p:nvSpPr>
          <p:spPr bwMode="auto">
            <a:xfrm>
              <a:off x="7723188" y="5272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99" name="Oval 559"/>
            <p:cNvSpPr>
              <a:spLocks noChangeArrowheads="1"/>
            </p:cNvSpPr>
            <p:nvPr/>
          </p:nvSpPr>
          <p:spPr bwMode="auto">
            <a:xfrm>
              <a:off x="7550150" y="5272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0" name="Oval 560"/>
            <p:cNvSpPr>
              <a:spLocks noChangeArrowheads="1"/>
            </p:cNvSpPr>
            <p:nvPr/>
          </p:nvSpPr>
          <p:spPr bwMode="auto">
            <a:xfrm>
              <a:off x="7377113" y="5272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1" name="Oval 561"/>
            <p:cNvSpPr>
              <a:spLocks noChangeArrowheads="1"/>
            </p:cNvSpPr>
            <p:nvPr/>
          </p:nvSpPr>
          <p:spPr bwMode="auto">
            <a:xfrm>
              <a:off x="7205663" y="5272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402" name="Oval 562"/>
            <p:cNvSpPr>
              <a:spLocks noChangeArrowheads="1"/>
            </p:cNvSpPr>
            <p:nvPr/>
          </p:nvSpPr>
          <p:spPr bwMode="auto">
            <a:xfrm>
              <a:off x="7032625" y="5272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3" name="Oval 563"/>
            <p:cNvSpPr>
              <a:spLocks noChangeArrowheads="1"/>
            </p:cNvSpPr>
            <p:nvPr/>
          </p:nvSpPr>
          <p:spPr bwMode="auto">
            <a:xfrm>
              <a:off x="6859588" y="5272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4" name="Oval 564"/>
            <p:cNvSpPr>
              <a:spLocks noChangeArrowheads="1"/>
            </p:cNvSpPr>
            <p:nvPr/>
          </p:nvSpPr>
          <p:spPr bwMode="auto">
            <a:xfrm>
              <a:off x="6686550" y="5272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5" name="Oval 565"/>
            <p:cNvSpPr>
              <a:spLocks noChangeArrowheads="1"/>
            </p:cNvSpPr>
            <p:nvPr/>
          </p:nvSpPr>
          <p:spPr bwMode="auto">
            <a:xfrm>
              <a:off x="6513513" y="5272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6" name="Oval 566"/>
            <p:cNvSpPr>
              <a:spLocks noChangeArrowheads="1"/>
            </p:cNvSpPr>
            <p:nvPr/>
          </p:nvSpPr>
          <p:spPr bwMode="auto">
            <a:xfrm>
              <a:off x="6340475" y="5272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7" name="Oval 567"/>
            <p:cNvSpPr>
              <a:spLocks noChangeArrowheads="1"/>
            </p:cNvSpPr>
            <p:nvPr/>
          </p:nvSpPr>
          <p:spPr bwMode="auto">
            <a:xfrm>
              <a:off x="6167438" y="5272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08" name="Oval 568"/>
            <p:cNvSpPr>
              <a:spLocks noChangeArrowheads="1"/>
            </p:cNvSpPr>
            <p:nvPr/>
          </p:nvSpPr>
          <p:spPr bwMode="auto">
            <a:xfrm>
              <a:off x="5994400" y="5272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09" name="Oval 569"/>
            <p:cNvSpPr>
              <a:spLocks noChangeArrowheads="1"/>
            </p:cNvSpPr>
            <p:nvPr/>
          </p:nvSpPr>
          <p:spPr bwMode="auto">
            <a:xfrm>
              <a:off x="5821363" y="5272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10" name="Oval 570"/>
            <p:cNvSpPr>
              <a:spLocks noChangeArrowheads="1"/>
            </p:cNvSpPr>
            <p:nvPr/>
          </p:nvSpPr>
          <p:spPr bwMode="auto">
            <a:xfrm>
              <a:off x="5648325" y="5272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11" name="Oval 571"/>
            <p:cNvSpPr>
              <a:spLocks noChangeArrowheads="1"/>
            </p:cNvSpPr>
            <p:nvPr/>
          </p:nvSpPr>
          <p:spPr bwMode="auto">
            <a:xfrm>
              <a:off x="5476875" y="5272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12" name="Oval 576"/>
            <p:cNvSpPr>
              <a:spLocks noChangeArrowheads="1"/>
            </p:cNvSpPr>
            <p:nvPr/>
          </p:nvSpPr>
          <p:spPr bwMode="auto">
            <a:xfrm>
              <a:off x="8026400" y="5324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13" name="Oval 577"/>
            <p:cNvSpPr>
              <a:spLocks noChangeArrowheads="1"/>
            </p:cNvSpPr>
            <p:nvPr/>
          </p:nvSpPr>
          <p:spPr bwMode="auto">
            <a:xfrm>
              <a:off x="7853363" y="53244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14" name="Oval 578"/>
            <p:cNvSpPr>
              <a:spLocks noChangeArrowheads="1"/>
            </p:cNvSpPr>
            <p:nvPr/>
          </p:nvSpPr>
          <p:spPr bwMode="auto">
            <a:xfrm>
              <a:off x="7680325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15" name="Oval 579"/>
            <p:cNvSpPr>
              <a:spLocks noChangeArrowheads="1"/>
            </p:cNvSpPr>
            <p:nvPr/>
          </p:nvSpPr>
          <p:spPr bwMode="auto">
            <a:xfrm>
              <a:off x="7507288" y="5326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16" name="Oval 580"/>
            <p:cNvSpPr>
              <a:spLocks noChangeArrowheads="1"/>
            </p:cNvSpPr>
            <p:nvPr/>
          </p:nvSpPr>
          <p:spPr bwMode="auto">
            <a:xfrm>
              <a:off x="7334250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17" name="Oval 581"/>
            <p:cNvSpPr>
              <a:spLocks noChangeArrowheads="1"/>
            </p:cNvSpPr>
            <p:nvPr/>
          </p:nvSpPr>
          <p:spPr bwMode="auto">
            <a:xfrm>
              <a:off x="7161213" y="5326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18" name="Oval 582"/>
            <p:cNvSpPr>
              <a:spLocks noChangeArrowheads="1"/>
            </p:cNvSpPr>
            <p:nvPr/>
          </p:nvSpPr>
          <p:spPr bwMode="auto">
            <a:xfrm>
              <a:off x="6989763" y="5326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19" name="Oval 583"/>
            <p:cNvSpPr>
              <a:spLocks noChangeArrowheads="1"/>
            </p:cNvSpPr>
            <p:nvPr/>
          </p:nvSpPr>
          <p:spPr bwMode="auto">
            <a:xfrm>
              <a:off x="6816725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0" name="Oval 584"/>
            <p:cNvSpPr>
              <a:spLocks noChangeArrowheads="1"/>
            </p:cNvSpPr>
            <p:nvPr/>
          </p:nvSpPr>
          <p:spPr bwMode="auto">
            <a:xfrm>
              <a:off x="6643688" y="5326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1" name="Oval 585"/>
            <p:cNvSpPr>
              <a:spLocks noChangeArrowheads="1"/>
            </p:cNvSpPr>
            <p:nvPr/>
          </p:nvSpPr>
          <p:spPr bwMode="auto">
            <a:xfrm>
              <a:off x="6470650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2" name="Oval 586"/>
            <p:cNvSpPr>
              <a:spLocks noChangeArrowheads="1"/>
            </p:cNvSpPr>
            <p:nvPr/>
          </p:nvSpPr>
          <p:spPr bwMode="auto">
            <a:xfrm>
              <a:off x="6297613" y="5326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423" name="Oval 587"/>
            <p:cNvSpPr>
              <a:spLocks noChangeArrowheads="1"/>
            </p:cNvSpPr>
            <p:nvPr/>
          </p:nvSpPr>
          <p:spPr bwMode="auto">
            <a:xfrm>
              <a:off x="6124575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4" name="Oval 588"/>
            <p:cNvSpPr>
              <a:spLocks noChangeArrowheads="1"/>
            </p:cNvSpPr>
            <p:nvPr/>
          </p:nvSpPr>
          <p:spPr bwMode="auto">
            <a:xfrm>
              <a:off x="5951538" y="5326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5" name="Oval 589"/>
            <p:cNvSpPr>
              <a:spLocks noChangeArrowheads="1"/>
            </p:cNvSpPr>
            <p:nvPr/>
          </p:nvSpPr>
          <p:spPr bwMode="auto">
            <a:xfrm>
              <a:off x="5778500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6" name="Oval 590"/>
            <p:cNvSpPr>
              <a:spLocks noChangeArrowheads="1"/>
            </p:cNvSpPr>
            <p:nvPr/>
          </p:nvSpPr>
          <p:spPr bwMode="auto">
            <a:xfrm>
              <a:off x="5605463" y="5326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27" name="Oval 591"/>
            <p:cNvSpPr>
              <a:spLocks noChangeArrowheads="1"/>
            </p:cNvSpPr>
            <p:nvPr/>
          </p:nvSpPr>
          <p:spPr bwMode="auto">
            <a:xfrm>
              <a:off x="5432425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8" name="Oval 592"/>
            <p:cNvSpPr>
              <a:spLocks noChangeArrowheads="1"/>
            </p:cNvSpPr>
            <p:nvPr/>
          </p:nvSpPr>
          <p:spPr bwMode="auto">
            <a:xfrm>
              <a:off x="5260975" y="5326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29" name="Oval 596"/>
            <p:cNvSpPr>
              <a:spLocks noChangeArrowheads="1"/>
            </p:cNvSpPr>
            <p:nvPr/>
          </p:nvSpPr>
          <p:spPr bwMode="auto">
            <a:xfrm>
              <a:off x="7983538" y="5378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30" name="Oval 597"/>
            <p:cNvSpPr>
              <a:spLocks noChangeArrowheads="1"/>
            </p:cNvSpPr>
            <p:nvPr/>
          </p:nvSpPr>
          <p:spPr bwMode="auto">
            <a:xfrm>
              <a:off x="7810500" y="53784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31" name="Oval 598"/>
            <p:cNvSpPr>
              <a:spLocks noChangeArrowheads="1"/>
            </p:cNvSpPr>
            <p:nvPr/>
          </p:nvSpPr>
          <p:spPr bwMode="auto">
            <a:xfrm>
              <a:off x="7637463" y="53800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32" name="Oval 599"/>
            <p:cNvSpPr>
              <a:spLocks noChangeArrowheads="1"/>
            </p:cNvSpPr>
            <p:nvPr/>
          </p:nvSpPr>
          <p:spPr bwMode="auto">
            <a:xfrm>
              <a:off x="7464425" y="5380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33" name="Oval 600"/>
            <p:cNvSpPr>
              <a:spLocks noChangeArrowheads="1"/>
            </p:cNvSpPr>
            <p:nvPr/>
          </p:nvSpPr>
          <p:spPr bwMode="auto">
            <a:xfrm>
              <a:off x="7291388" y="53800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34" name="Oval 601"/>
            <p:cNvSpPr>
              <a:spLocks noChangeArrowheads="1"/>
            </p:cNvSpPr>
            <p:nvPr/>
          </p:nvSpPr>
          <p:spPr bwMode="auto">
            <a:xfrm>
              <a:off x="7118350" y="53800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35" name="Oval 602"/>
            <p:cNvSpPr>
              <a:spLocks noChangeArrowheads="1"/>
            </p:cNvSpPr>
            <p:nvPr/>
          </p:nvSpPr>
          <p:spPr bwMode="auto">
            <a:xfrm>
              <a:off x="6945313" y="5380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36" name="Oval 603"/>
            <p:cNvSpPr>
              <a:spLocks noChangeArrowheads="1"/>
            </p:cNvSpPr>
            <p:nvPr/>
          </p:nvSpPr>
          <p:spPr bwMode="auto">
            <a:xfrm>
              <a:off x="6773863" y="5380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37" name="Oval 604"/>
            <p:cNvSpPr>
              <a:spLocks noChangeArrowheads="1"/>
            </p:cNvSpPr>
            <p:nvPr/>
          </p:nvSpPr>
          <p:spPr bwMode="auto">
            <a:xfrm>
              <a:off x="6600825" y="5380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38" name="Oval 605"/>
            <p:cNvSpPr>
              <a:spLocks noChangeArrowheads="1"/>
            </p:cNvSpPr>
            <p:nvPr/>
          </p:nvSpPr>
          <p:spPr bwMode="auto">
            <a:xfrm>
              <a:off x="6427788" y="53800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39" name="Oval 606"/>
            <p:cNvSpPr>
              <a:spLocks noChangeArrowheads="1"/>
            </p:cNvSpPr>
            <p:nvPr/>
          </p:nvSpPr>
          <p:spPr bwMode="auto">
            <a:xfrm>
              <a:off x="6254750" y="53800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40" name="Oval 607"/>
            <p:cNvSpPr>
              <a:spLocks noChangeArrowheads="1"/>
            </p:cNvSpPr>
            <p:nvPr/>
          </p:nvSpPr>
          <p:spPr bwMode="auto">
            <a:xfrm>
              <a:off x="6081713" y="53800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41" name="Oval 608"/>
            <p:cNvSpPr>
              <a:spLocks noChangeArrowheads="1"/>
            </p:cNvSpPr>
            <p:nvPr/>
          </p:nvSpPr>
          <p:spPr bwMode="auto">
            <a:xfrm>
              <a:off x="5908675" y="53800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42" name="Oval 609"/>
            <p:cNvSpPr>
              <a:spLocks noChangeArrowheads="1"/>
            </p:cNvSpPr>
            <p:nvPr/>
          </p:nvSpPr>
          <p:spPr bwMode="auto">
            <a:xfrm>
              <a:off x="5735638" y="53800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43" name="Oval 610"/>
            <p:cNvSpPr>
              <a:spLocks noChangeArrowheads="1"/>
            </p:cNvSpPr>
            <p:nvPr/>
          </p:nvSpPr>
          <p:spPr bwMode="auto">
            <a:xfrm>
              <a:off x="5562600" y="53800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44" name="Oval 611"/>
            <p:cNvSpPr>
              <a:spLocks noChangeArrowheads="1"/>
            </p:cNvSpPr>
            <p:nvPr/>
          </p:nvSpPr>
          <p:spPr bwMode="auto">
            <a:xfrm>
              <a:off x="5389563" y="53800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45" name="Oval 612"/>
            <p:cNvSpPr>
              <a:spLocks noChangeArrowheads="1"/>
            </p:cNvSpPr>
            <p:nvPr/>
          </p:nvSpPr>
          <p:spPr bwMode="auto">
            <a:xfrm>
              <a:off x="5216525" y="53800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46" name="Oval 613"/>
            <p:cNvSpPr>
              <a:spLocks noChangeArrowheads="1"/>
            </p:cNvSpPr>
            <p:nvPr/>
          </p:nvSpPr>
          <p:spPr bwMode="auto">
            <a:xfrm>
              <a:off x="5045075" y="5380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8" name="Oval 616"/>
            <p:cNvSpPr>
              <a:spLocks noChangeArrowheads="1"/>
            </p:cNvSpPr>
            <p:nvPr/>
          </p:nvSpPr>
          <p:spPr bwMode="auto">
            <a:xfrm>
              <a:off x="7940675" y="5432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49" name="Oval 617"/>
            <p:cNvSpPr>
              <a:spLocks noChangeArrowheads="1"/>
            </p:cNvSpPr>
            <p:nvPr/>
          </p:nvSpPr>
          <p:spPr bwMode="auto">
            <a:xfrm>
              <a:off x="7767638" y="5432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50" name="Oval 618"/>
            <p:cNvSpPr>
              <a:spLocks noChangeArrowheads="1"/>
            </p:cNvSpPr>
            <p:nvPr/>
          </p:nvSpPr>
          <p:spPr bwMode="auto">
            <a:xfrm>
              <a:off x="7594600" y="54340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51" name="Oval 619"/>
            <p:cNvSpPr>
              <a:spLocks noChangeArrowheads="1"/>
            </p:cNvSpPr>
            <p:nvPr/>
          </p:nvSpPr>
          <p:spPr bwMode="auto">
            <a:xfrm>
              <a:off x="7421563" y="54340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52" name="Oval 620"/>
            <p:cNvSpPr>
              <a:spLocks noChangeArrowheads="1"/>
            </p:cNvSpPr>
            <p:nvPr/>
          </p:nvSpPr>
          <p:spPr bwMode="auto">
            <a:xfrm>
              <a:off x="7248525" y="5434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53" name="Oval 621"/>
            <p:cNvSpPr>
              <a:spLocks noChangeArrowheads="1"/>
            </p:cNvSpPr>
            <p:nvPr/>
          </p:nvSpPr>
          <p:spPr bwMode="auto">
            <a:xfrm>
              <a:off x="7075488" y="54340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54" name="Oval 622"/>
            <p:cNvSpPr>
              <a:spLocks noChangeArrowheads="1"/>
            </p:cNvSpPr>
            <p:nvPr/>
          </p:nvSpPr>
          <p:spPr bwMode="auto">
            <a:xfrm>
              <a:off x="6902450" y="54340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55" name="Oval 623"/>
            <p:cNvSpPr>
              <a:spLocks noChangeArrowheads="1"/>
            </p:cNvSpPr>
            <p:nvPr/>
          </p:nvSpPr>
          <p:spPr bwMode="auto">
            <a:xfrm>
              <a:off x="6729413" y="5434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56" name="Oval 624"/>
            <p:cNvSpPr>
              <a:spLocks noChangeArrowheads="1"/>
            </p:cNvSpPr>
            <p:nvPr/>
          </p:nvSpPr>
          <p:spPr bwMode="auto">
            <a:xfrm>
              <a:off x="6557963" y="54340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57" name="Oval 625"/>
            <p:cNvSpPr>
              <a:spLocks noChangeArrowheads="1"/>
            </p:cNvSpPr>
            <p:nvPr/>
          </p:nvSpPr>
          <p:spPr bwMode="auto">
            <a:xfrm>
              <a:off x="6384925" y="54340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58" name="Oval 626"/>
            <p:cNvSpPr>
              <a:spLocks noChangeArrowheads="1"/>
            </p:cNvSpPr>
            <p:nvPr/>
          </p:nvSpPr>
          <p:spPr bwMode="auto">
            <a:xfrm>
              <a:off x="6211888" y="54340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59" name="Oval 627"/>
            <p:cNvSpPr>
              <a:spLocks noChangeArrowheads="1"/>
            </p:cNvSpPr>
            <p:nvPr/>
          </p:nvSpPr>
          <p:spPr bwMode="auto">
            <a:xfrm>
              <a:off x="6038850" y="54340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60" name="Oval 628"/>
            <p:cNvSpPr>
              <a:spLocks noChangeArrowheads="1"/>
            </p:cNvSpPr>
            <p:nvPr/>
          </p:nvSpPr>
          <p:spPr bwMode="auto">
            <a:xfrm>
              <a:off x="5865813" y="54340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61" name="Oval 629"/>
            <p:cNvSpPr>
              <a:spLocks noChangeArrowheads="1"/>
            </p:cNvSpPr>
            <p:nvPr/>
          </p:nvSpPr>
          <p:spPr bwMode="auto">
            <a:xfrm>
              <a:off x="5692775" y="54340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62" name="Oval 630"/>
            <p:cNvSpPr>
              <a:spLocks noChangeArrowheads="1"/>
            </p:cNvSpPr>
            <p:nvPr/>
          </p:nvSpPr>
          <p:spPr bwMode="auto">
            <a:xfrm>
              <a:off x="5519738" y="54340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63" name="Oval 631"/>
            <p:cNvSpPr>
              <a:spLocks noChangeArrowheads="1"/>
            </p:cNvSpPr>
            <p:nvPr/>
          </p:nvSpPr>
          <p:spPr bwMode="auto">
            <a:xfrm>
              <a:off x="5346700" y="54340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464" name="Oval 632"/>
            <p:cNvSpPr>
              <a:spLocks noChangeArrowheads="1"/>
            </p:cNvSpPr>
            <p:nvPr/>
          </p:nvSpPr>
          <p:spPr bwMode="auto">
            <a:xfrm>
              <a:off x="5173663" y="54340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65" name="Oval 633"/>
            <p:cNvSpPr>
              <a:spLocks noChangeArrowheads="1"/>
            </p:cNvSpPr>
            <p:nvPr/>
          </p:nvSpPr>
          <p:spPr bwMode="auto">
            <a:xfrm>
              <a:off x="5000625" y="5434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6" name="Oval 634"/>
            <p:cNvSpPr>
              <a:spLocks noChangeArrowheads="1"/>
            </p:cNvSpPr>
            <p:nvPr/>
          </p:nvSpPr>
          <p:spPr bwMode="auto">
            <a:xfrm>
              <a:off x="4829175" y="54340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68" name="Oval 636"/>
            <p:cNvSpPr>
              <a:spLocks noChangeArrowheads="1"/>
            </p:cNvSpPr>
            <p:nvPr/>
          </p:nvSpPr>
          <p:spPr bwMode="auto">
            <a:xfrm>
              <a:off x="7897813" y="5486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9" name="Oval 637"/>
            <p:cNvSpPr>
              <a:spLocks noChangeArrowheads="1"/>
            </p:cNvSpPr>
            <p:nvPr/>
          </p:nvSpPr>
          <p:spPr bwMode="auto">
            <a:xfrm>
              <a:off x="7724775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0" name="Oval 638"/>
            <p:cNvSpPr>
              <a:spLocks noChangeArrowheads="1"/>
            </p:cNvSpPr>
            <p:nvPr/>
          </p:nvSpPr>
          <p:spPr bwMode="auto">
            <a:xfrm>
              <a:off x="7551738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1" name="Oval 639"/>
            <p:cNvSpPr>
              <a:spLocks noChangeArrowheads="1"/>
            </p:cNvSpPr>
            <p:nvPr/>
          </p:nvSpPr>
          <p:spPr bwMode="auto">
            <a:xfrm>
              <a:off x="7378700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2" name="Oval 640"/>
            <p:cNvSpPr>
              <a:spLocks noChangeArrowheads="1"/>
            </p:cNvSpPr>
            <p:nvPr/>
          </p:nvSpPr>
          <p:spPr bwMode="auto">
            <a:xfrm>
              <a:off x="7205663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3" name="Oval 641"/>
            <p:cNvSpPr>
              <a:spLocks noChangeArrowheads="1"/>
            </p:cNvSpPr>
            <p:nvPr/>
          </p:nvSpPr>
          <p:spPr bwMode="auto">
            <a:xfrm>
              <a:off x="7032625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4" name="Oval 642"/>
            <p:cNvSpPr>
              <a:spLocks noChangeArrowheads="1"/>
            </p:cNvSpPr>
            <p:nvPr/>
          </p:nvSpPr>
          <p:spPr bwMode="auto">
            <a:xfrm>
              <a:off x="6859588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5" name="Oval 643"/>
            <p:cNvSpPr>
              <a:spLocks noChangeArrowheads="1"/>
            </p:cNvSpPr>
            <p:nvPr/>
          </p:nvSpPr>
          <p:spPr bwMode="auto">
            <a:xfrm>
              <a:off x="6686550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6" name="Oval 644"/>
            <p:cNvSpPr>
              <a:spLocks noChangeArrowheads="1"/>
            </p:cNvSpPr>
            <p:nvPr/>
          </p:nvSpPr>
          <p:spPr bwMode="auto">
            <a:xfrm>
              <a:off x="6513513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7" name="Oval 645"/>
            <p:cNvSpPr>
              <a:spLocks noChangeArrowheads="1"/>
            </p:cNvSpPr>
            <p:nvPr/>
          </p:nvSpPr>
          <p:spPr bwMode="auto">
            <a:xfrm>
              <a:off x="6342063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78" name="Oval 646"/>
            <p:cNvSpPr>
              <a:spLocks noChangeArrowheads="1"/>
            </p:cNvSpPr>
            <p:nvPr/>
          </p:nvSpPr>
          <p:spPr bwMode="auto">
            <a:xfrm>
              <a:off x="6169025" y="54879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79" name="Oval 647"/>
            <p:cNvSpPr>
              <a:spLocks noChangeArrowheads="1"/>
            </p:cNvSpPr>
            <p:nvPr/>
          </p:nvSpPr>
          <p:spPr bwMode="auto">
            <a:xfrm>
              <a:off x="5995988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0" name="Oval 648"/>
            <p:cNvSpPr>
              <a:spLocks noChangeArrowheads="1"/>
            </p:cNvSpPr>
            <p:nvPr/>
          </p:nvSpPr>
          <p:spPr bwMode="auto">
            <a:xfrm>
              <a:off x="5822950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1" name="Oval 649"/>
            <p:cNvSpPr>
              <a:spLocks noChangeArrowheads="1"/>
            </p:cNvSpPr>
            <p:nvPr/>
          </p:nvSpPr>
          <p:spPr bwMode="auto">
            <a:xfrm>
              <a:off x="5649913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2" name="Oval 650"/>
            <p:cNvSpPr>
              <a:spLocks noChangeArrowheads="1"/>
            </p:cNvSpPr>
            <p:nvPr/>
          </p:nvSpPr>
          <p:spPr bwMode="auto">
            <a:xfrm>
              <a:off x="5476875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3" name="Oval 651"/>
            <p:cNvSpPr>
              <a:spLocks noChangeArrowheads="1"/>
            </p:cNvSpPr>
            <p:nvPr/>
          </p:nvSpPr>
          <p:spPr bwMode="auto">
            <a:xfrm>
              <a:off x="5303838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4" name="Oval 652"/>
            <p:cNvSpPr>
              <a:spLocks noChangeArrowheads="1"/>
            </p:cNvSpPr>
            <p:nvPr/>
          </p:nvSpPr>
          <p:spPr bwMode="auto">
            <a:xfrm>
              <a:off x="5130800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5" name="Oval 653"/>
            <p:cNvSpPr>
              <a:spLocks noChangeArrowheads="1"/>
            </p:cNvSpPr>
            <p:nvPr/>
          </p:nvSpPr>
          <p:spPr bwMode="auto">
            <a:xfrm>
              <a:off x="4957763" y="54879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6" name="Oval 654"/>
            <p:cNvSpPr>
              <a:spLocks noChangeArrowheads="1"/>
            </p:cNvSpPr>
            <p:nvPr/>
          </p:nvSpPr>
          <p:spPr bwMode="auto">
            <a:xfrm>
              <a:off x="4784725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7" name="Oval 655"/>
            <p:cNvSpPr>
              <a:spLocks noChangeArrowheads="1"/>
            </p:cNvSpPr>
            <p:nvPr/>
          </p:nvSpPr>
          <p:spPr bwMode="auto">
            <a:xfrm>
              <a:off x="4613275" y="54879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88" name="Oval 656"/>
            <p:cNvSpPr>
              <a:spLocks noChangeArrowheads="1"/>
            </p:cNvSpPr>
            <p:nvPr/>
          </p:nvSpPr>
          <p:spPr bwMode="auto">
            <a:xfrm>
              <a:off x="7854950" y="5540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9" name="Oval 657"/>
            <p:cNvSpPr>
              <a:spLocks noChangeArrowheads="1"/>
            </p:cNvSpPr>
            <p:nvPr/>
          </p:nvSpPr>
          <p:spPr bwMode="auto">
            <a:xfrm>
              <a:off x="7681913" y="55403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0" name="Oval 658"/>
            <p:cNvSpPr>
              <a:spLocks noChangeArrowheads="1"/>
            </p:cNvSpPr>
            <p:nvPr/>
          </p:nvSpPr>
          <p:spPr bwMode="auto">
            <a:xfrm>
              <a:off x="7508875" y="55403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1" name="Oval 659"/>
            <p:cNvSpPr>
              <a:spLocks noChangeArrowheads="1"/>
            </p:cNvSpPr>
            <p:nvPr/>
          </p:nvSpPr>
          <p:spPr bwMode="auto">
            <a:xfrm>
              <a:off x="7335838" y="55403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2" name="Oval 660"/>
            <p:cNvSpPr>
              <a:spLocks noChangeArrowheads="1"/>
            </p:cNvSpPr>
            <p:nvPr/>
          </p:nvSpPr>
          <p:spPr bwMode="auto">
            <a:xfrm>
              <a:off x="7162800" y="55403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3" name="Oval 661"/>
            <p:cNvSpPr>
              <a:spLocks noChangeArrowheads="1"/>
            </p:cNvSpPr>
            <p:nvPr/>
          </p:nvSpPr>
          <p:spPr bwMode="auto">
            <a:xfrm>
              <a:off x="6989763" y="55403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4" name="Oval 662"/>
            <p:cNvSpPr>
              <a:spLocks noChangeArrowheads="1"/>
            </p:cNvSpPr>
            <p:nvPr/>
          </p:nvSpPr>
          <p:spPr bwMode="auto">
            <a:xfrm>
              <a:off x="6816725" y="55403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5" name="Oval 663"/>
            <p:cNvSpPr>
              <a:spLocks noChangeArrowheads="1"/>
            </p:cNvSpPr>
            <p:nvPr/>
          </p:nvSpPr>
          <p:spPr bwMode="auto">
            <a:xfrm>
              <a:off x="6643688" y="55403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6" name="Oval 664"/>
            <p:cNvSpPr>
              <a:spLocks noChangeArrowheads="1"/>
            </p:cNvSpPr>
            <p:nvPr/>
          </p:nvSpPr>
          <p:spPr bwMode="auto">
            <a:xfrm>
              <a:off x="6470650" y="55403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7" name="Oval 665"/>
            <p:cNvSpPr>
              <a:spLocks noChangeArrowheads="1"/>
            </p:cNvSpPr>
            <p:nvPr/>
          </p:nvSpPr>
          <p:spPr bwMode="auto">
            <a:xfrm>
              <a:off x="6297613" y="55403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98" name="Oval 666"/>
            <p:cNvSpPr>
              <a:spLocks noChangeArrowheads="1"/>
            </p:cNvSpPr>
            <p:nvPr/>
          </p:nvSpPr>
          <p:spPr bwMode="auto">
            <a:xfrm>
              <a:off x="6126163" y="55419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99" name="Oval 667"/>
            <p:cNvSpPr>
              <a:spLocks noChangeArrowheads="1"/>
            </p:cNvSpPr>
            <p:nvPr/>
          </p:nvSpPr>
          <p:spPr bwMode="auto">
            <a:xfrm>
              <a:off x="5953125" y="55419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00" name="Oval 668"/>
            <p:cNvSpPr>
              <a:spLocks noChangeArrowheads="1"/>
            </p:cNvSpPr>
            <p:nvPr/>
          </p:nvSpPr>
          <p:spPr bwMode="auto">
            <a:xfrm>
              <a:off x="5780088" y="55419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01" name="Oval 669"/>
            <p:cNvSpPr>
              <a:spLocks noChangeArrowheads="1"/>
            </p:cNvSpPr>
            <p:nvPr/>
          </p:nvSpPr>
          <p:spPr bwMode="auto">
            <a:xfrm>
              <a:off x="5607050" y="55419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02" name="Oval 670"/>
            <p:cNvSpPr>
              <a:spLocks noChangeArrowheads="1"/>
            </p:cNvSpPr>
            <p:nvPr/>
          </p:nvSpPr>
          <p:spPr bwMode="auto">
            <a:xfrm>
              <a:off x="5434013" y="55419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03" name="Oval 671"/>
            <p:cNvSpPr>
              <a:spLocks noChangeArrowheads="1"/>
            </p:cNvSpPr>
            <p:nvPr/>
          </p:nvSpPr>
          <p:spPr bwMode="auto">
            <a:xfrm>
              <a:off x="5260975" y="55419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04" name="Oval 672"/>
            <p:cNvSpPr>
              <a:spLocks noChangeArrowheads="1"/>
            </p:cNvSpPr>
            <p:nvPr/>
          </p:nvSpPr>
          <p:spPr bwMode="auto">
            <a:xfrm>
              <a:off x="5087938" y="55419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05" name="Oval 673"/>
            <p:cNvSpPr>
              <a:spLocks noChangeArrowheads="1"/>
            </p:cNvSpPr>
            <p:nvPr/>
          </p:nvSpPr>
          <p:spPr bwMode="auto">
            <a:xfrm>
              <a:off x="4914900" y="55419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06" name="Oval 674"/>
            <p:cNvSpPr>
              <a:spLocks noChangeArrowheads="1"/>
            </p:cNvSpPr>
            <p:nvPr/>
          </p:nvSpPr>
          <p:spPr bwMode="auto">
            <a:xfrm>
              <a:off x="4741863" y="55419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07" name="Oval 675"/>
            <p:cNvSpPr>
              <a:spLocks noChangeArrowheads="1"/>
            </p:cNvSpPr>
            <p:nvPr/>
          </p:nvSpPr>
          <p:spPr bwMode="auto">
            <a:xfrm>
              <a:off x="4568825" y="55419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08" name="Oval 676"/>
            <p:cNvSpPr>
              <a:spLocks noChangeArrowheads="1"/>
            </p:cNvSpPr>
            <p:nvPr/>
          </p:nvSpPr>
          <p:spPr bwMode="auto">
            <a:xfrm>
              <a:off x="4397375" y="55419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09" name="Oval 677"/>
            <p:cNvSpPr>
              <a:spLocks noChangeArrowheads="1"/>
            </p:cNvSpPr>
            <p:nvPr/>
          </p:nvSpPr>
          <p:spPr bwMode="auto">
            <a:xfrm>
              <a:off x="7639050" y="55943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0" name="Oval 678"/>
            <p:cNvSpPr>
              <a:spLocks noChangeArrowheads="1"/>
            </p:cNvSpPr>
            <p:nvPr/>
          </p:nvSpPr>
          <p:spPr bwMode="auto">
            <a:xfrm>
              <a:off x="7466013" y="55943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1" name="Oval 679"/>
            <p:cNvSpPr>
              <a:spLocks noChangeArrowheads="1"/>
            </p:cNvSpPr>
            <p:nvPr/>
          </p:nvSpPr>
          <p:spPr bwMode="auto">
            <a:xfrm>
              <a:off x="7292975" y="55943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2" name="Oval 680"/>
            <p:cNvSpPr>
              <a:spLocks noChangeArrowheads="1"/>
            </p:cNvSpPr>
            <p:nvPr/>
          </p:nvSpPr>
          <p:spPr bwMode="auto">
            <a:xfrm>
              <a:off x="7119938" y="55943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3" name="Oval 681"/>
            <p:cNvSpPr>
              <a:spLocks noChangeArrowheads="1"/>
            </p:cNvSpPr>
            <p:nvPr/>
          </p:nvSpPr>
          <p:spPr bwMode="auto">
            <a:xfrm>
              <a:off x="6946900" y="55943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4" name="Oval 682"/>
            <p:cNvSpPr>
              <a:spLocks noChangeArrowheads="1"/>
            </p:cNvSpPr>
            <p:nvPr/>
          </p:nvSpPr>
          <p:spPr bwMode="auto">
            <a:xfrm>
              <a:off x="6773863" y="55943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5" name="Oval 683"/>
            <p:cNvSpPr>
              <a:spLocks noChangeArrowheads="1"/>
            </p:cNvSpPr>
            <p:nvPr/>
          </p:nvSpPr>
          <p:spPr bwMode="auto">
            <a:xfrm>
              <a:off x="6600825" y="55943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6" name="Oval 684"/>
            <p:cNvSpPr>
              <a:spLocks noChangeArrowheads="1"/>
            </p:cNvSpPr>
            <p:nvPr/>
          </p:nvSpPr>
          <p:spPr bwMode="auto">
            <a:xfrm>
              <a:off x="6427788" y="55943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7" name="Oval 685"/>
            <p:cNvSpPr>
              <a:spLocks noChangeArrowheads="1"/>
            </p:cNvSpPr>
            <p:nvPr/>
          </p:nvSpPr>
          <p:spPr bwMode="auto">
            <a:xfrm>
              <a:off x="6254750" y="55959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18" name="Oval 686"/>
            <p:cNvSpPr>
              <a:spLocks noChangeArrowheads="1"/>
            </p:cNvSpPr>
            <p:nvPr/>
          </p:nvSpPr>
          <p:spPr bwMode="auto">
            <a:xfrm>
              <a:off x="6081713" y="55959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19" name="Oval 687"/>
            <p:cNvSpPr>
              <a:spLocks noChangeArrowheads="1"/>
            </p:cNvSpPr>
            <p:nvPr/>
          </p:nvSpPr>
          <p:spPr bwMode="auto">
            <a:xfrm>
              <a:off x="5910263" y="55959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20" name="Oval 688"/>
            <p:cNvSpPr>
              <a:spLocks noChangeArrowheads="1"/>
            </p:cNvSpPr>
            <p:nvPr/>
          </p:nvSpPr>
          <p:spPr bwMode="auto">
            <a:xfrm>
              <a:off x="5737225" y="55959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21" name="Oval 689"/>
            <p:cNvSpPr>
              <a:spLocks noChangeArrowheads="1"/>
            </p:cNvSpPr>
            <p:nvPr/>
          </p:nvSpPr>
          <p:spPr bwMode="auto">
            <a:xfrm>
              <a:off x="5564188" y="55959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22" name="Oval 690"/>
            <p:cNvSpPr>
              <a:spLocks noChangeArrowheads="1"/>
            </p:cNvSpPr>
            <p:nvPr/>
          </p:nvSpPr>
          <p:spPr bwMode="auto">
            <a:xfrm>
              <a:off x="5391150" y="55959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23" name="Oval 691"/>
            <p:cNvSpPr>
              <a:spLocks noChangeArrowheads="1"/>
            </p:cNvSpPr>
            <p:nvPr/>
          </p:nvSpPr>
          <p:spPr bwMode="auto">
            <a:xfrm>
              <a:off x="5218113" y="55959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24" name="Oval 692"/>
            <p:cNvSpPr>
              <a:spLocks noChangeArrowheads="1"/>
            </p:cNvSpPr>
            <p:nvPr/>
          </p:nvSpPr>
          <p:spPr bwMode="auto">
            <a:xfrm>
              <a:off x="5045075" y="55959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25" name="Oval 693"/>
            <p:cNvSpPr>
              <a:spLocks noChangeArrowheads="1"/>
            </p:cNvSpPr>
            <p:nvPr/>
          </p:nvSpPr>
          <p:spPr bwMode="auto">
            <a:xfrm>
              <a:off x="4872038" y="55959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26" name="Oval 694"/>
            <p:cNvSpPr>
              <a:spLocks noChangeArrowheads="1"/>
            </p:cNvSpPr>
            <p:nvPr/>
          </p:nvSpPr>
          <p:spPr bwMode="auto">
            <a:xfrm>
              <a:off x="4699000" y="55959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27" name="Oval 695"/>
            <p:cNvSpPr>
              <a:spLocks noChangeArrowheads="1"/>
            </p:cNvSpPr>
            <p:nvPr/>
          </p:nvSpPr>
          <p:spPr bwMode="auto">
            <a:xfrm>
              <a:off x="4525963" y="55959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28" name="Oval 696"/>
            <p:cNvSpPr>
              <a:spLocks noChangeArrowheads="1"/>
            </p:cNvSpPr>
            <p:nvPr/>
          </p:nvSpPr>
          <p:spPr bwMode="auto">
            <a:xfrm>
              <a:off x="4352925" y="55959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29" name="Oval 697"/>
            <p:cNvSpPr>
              <a:spLocks noChangeArrowheads="1"/>
            </p:cNvSpPr>
            <p:nvPr/>
          </p:nvSpPr>
          <p:spPr bwMode="auto">
            <a:xfrm>
              <a:off x="4181475" y="55959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30" name="Oval 698"/>
            <p:cNvSpPr>
              <a:spLocks noChangeArrowheads="1"/>
            </p:cNvSpPr>
            <p:nvPr/>
          </p:nvSpPr>
          <p:spPr bwMode="auto">
            <a:xfrm>
              <a:off x="7423150" y="56483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31" name="Oval 699"/>
            <p:cNvSpPr>
              <a:spLocks noChangeArrowheads="1"/>
            </p:cNvSpPr>
            <p:nvPr/>
          </p:nvSpPr>
          <p:spPr bwMode="auto">
            <a:xfrm>
              <a:off x="7250113" y="5648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32" name="Oval 700"/>
            <p:cNvSpPr>
              <a:spLocks noChangeArrowheads="1"/>
            </p:cNvSpPr>
            <p:nvPr/>
          </p:nvSpPr>
          <p:spPr bwMode="auto">
            <a:xfrm>
              <a:off x="7077075" y="56483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33" name="Oval 701"/>
            <p:cNvSpPr>
              <a:spLocks noChangeArrowheads="1"/>
            </p:cNvSpPr>
            <p:nvPr/>
          </p:nvSpPr>
          <p:spPr bwMode="auto">
            <a:xfrm>
              <a:off x="6904038" y="56483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34" name="Oval 702"/>
            <p:cNvSpPr>
              <a:spLocks noChangeArrowheads="1"/>
            </p:cNvSpPr>
            <p:nvPr/>
          </p:nvSpPr>
          <p:spPr bwMode="auto">
            <a:xfrm>
              <a:off x="6731000" y="5648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35" name="Oval 703"/>
            <p:cNvSpPr>
              <a:spLocks noChangeArrowheads="1"/>
            </p:cNvSpPr>
            <p:nvPr/>
          </p:nvSpPr>
          <p:spPr bwMode="auto">
            <a:xfrm>
              <a:off x="6557963" y="56483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36" name="Oval 704"/>
            <p:cNvSpPr>
              <a:spLocks noChangeArrowheads="1"/>
            </p:cNvSpPr>
            <p:nvPr/>
          </p:nvSpPr>
          <p:spPr bwMode="auto">
            <a:xfrm>
              <a:off x="6384925" y="56483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37" name="Oval 705"/>
            <p:cNvSpPr>
              <a:spLocks noChangeArrowheads="1"/>
            </p:cNvSpPr>
            <p:nvPr/>
          </p:nvSpPr>
          <p:spPr bwMode="auto">
            <a:xfrm>
              <a:off x="6211888" y="56499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38" name="Oval 706"/>
            <p:cNvSpPr>
              <a:spLocks noChangeArrowheads="1"/>
            </p:cNvSpPr>
            <p:nvPr/>
          </p:nvSpPr>
          <p:spPr bwMode="auto">
            <a:xfrm>
              <a:off x="6038850" y="5649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39" name="Oval 707"/>
            <p:cNvSpPr>
              <a:spLocks noChangeArrowheads="1"/>
            </p:cNvSpPr>
            <p:nvPr/>
          </p:nvSpPr>
          <p:spPr bwMode="auto">
            <a:xfrm>
              <a:off x="5865813" y="56499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40" name="Oval 708"/>
            <p:cNvSpPr>
              <a:spLocks noChangeArrowheads="1"/>
            </p:cNvSpPr>
            <p:nvPr/>
          </p:nvSpPr>
          <p:spPr bwMode="auto">
            <a:xfrm>
              <a:off x="5694363" y="56499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41" name="Oval 709"/>
            <p:cNvSpPr>
              <a:spLocks noChangeArrowheads="1"/>
            </p:cNvSpPr>
            <p:nvPr/>
          </p:nvSpPr>
          <p:spPr bwMode="auto">
            <a:xfrm>
              <a:off x="5521325" y="5649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2" name="Oval 710"/>
            <p:cNvSpPr>
              <a:spLocks noChangeArrowheads="1"/>
            </p:cNvSpPr>
            <p:nvPr/>
          </p:nvSpPr>
          <p:spPr bwMode="auto">
            <a:xfrm>
              <a:off x="5348288" y="56499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" name="Oval 711"/>
            <p:cNvSpPr>
              <a:spLocks noChangeArrowheads="1"/>
            </p:cNvSpPr>
            <p:nvPr/>
          </p:nvSpPr>
          <p:spPr bwMode="auto">
            <a:xfrm>
              <a:off x="5175250" y="5649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4" name="Oval 712"/>
            <p:cNvSpPr>
              <a:spLocks noChangeArrowheads="1"/>
            </p:cNvSpPr>
            <p:nvPr/>
          </p:nvSpPr>
          <p:spPr bwMode="auto">
            <a:xfrm>
              <a:off x="5002213" y="56499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5" name="Oval 713"/>
            <p:cNvSpPr>
              <a:spLocks noChangeArrowheads="1"/>
            </p:cNvSpPr>
            <p:nvPr/>
          </p:nvSpPr>
          <p:spPr bwMode="auto">
            <a:xfrm>
              <a:off x="4829175" y="56499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46" name="Oval 714"/>
            <p:cNvSpPr>
              <a:spLocks noChangeArrowheads="1"/>
            </p:cNvSpPr>
            <p:nvPr/>
          </p:nvSpPr>
          <p:spPr bwMode="auto">
            <a:xfrm>
              <a:off x="4656138" y="56499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47" name="Oval 715"/>
            <p:cNvSpPr>
              <a:spLocks noChangeArrowheads="1"/>
            </p:cNvSpPr>
            <p:nvPr/>
          </p:nvSpPr>
          <p:spPr bwMode="auto">
            <a:xfrm>
              <a:off x="4483100" y="5649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8" name="Oval 716"/>
            <p:cNvSpPr>
              <a:spLocks noChangeArrowheads="1"/>
            </p:cNvSpPr>
            <p:nvPr/>
          </p:nvSpPr>
          <p:spPr bwMode="auto">
            <a:xfrm>
              <a:off x="4310063" y="56499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9" name="Oval 717"/>
            <p:cNvSpPr>
              <a:spLocks noChangeArrowheads="1"/>
            </p:cNvSpPr>
            <p:nvPr/>
          </p:nvSpPr>
          <p:spPr bwMode="auto">
            <a:xfrm>
              <a:off x="4137025" y="5649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0" name="Oval 718"/>
            <p:cNvSpPr>
              <a:spLocks noChangeArrowheads="1"/>
            </p:cNvSpPr>
            <p:nvPr/>
          </p:nvSpPr>
          <p:spPr bwMode="auto">
            <a:xfrm>
              <a:off x="3965575" y="5649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1" name="Oval 719"/>
            <p:cNvSpPr>
              <a:spLocks noChangeArrowheads="1"/>
            </p:cNvSpPr>
            <p:nvPr/>
          </p:nvSpPr>
          <p:spPr bwMode="auto">
            <a:xfrm>
              <a:off x="7207250" y="5702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2" name="Oval 720"/>
            <p:cNvSpPr>
              <a:spLocks noChangeArrowheads="1"/>
            </p:cNvSpPr>
            <p:nvPr/>
          </p:nvSpPr>
          <p:spPr bwMode="auto">
            <a:xfrm>
              <a:off x="7034213" y="570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3" name="Oval 721"/>
            <p:cNvSpPr>
              <a:spLocks noChangeArrowheads="1"/>
            </p:cNvSpPr>
            <p:nvPr/>
          </p:nvSpPr>
          <p:spPr bwMode="auto">
            <a:xfrm>
              <a:off x="6861175" y="5702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4" name="Oval 722"/>
            <p:cNvSpPr>
              <a:spLocks noChangeArrowheads="1"/>
            </p:cNvSpPr>
            <p:nvPr/>
          </p:nvSpPr>
          <p:spPr bwMode="auto">
            <a:xfrm>
              <a:off x="6688138" y="57023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55" name="Oval 723"/>
            <p:cNvSpPr>
              <a:spLocks noChangeArrowheads="1"/>
            </p:cNvSpPr>
            <p:nvPr/>
          </p:nvSpPr>
          <p:spPr bwMode="auto">
            <a:xfrm>
              <a:off x="6515100" y="57023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56" name="Oval 724"/>
            <p:cNvSpPr>
              <a:spLocks noChangeArrowheads="1"/>
            </p:cNvSpPr>
            <p:nvPr/>
          </p:nvSpPr>
          <p:spPr bwMode="auto">
            <a:xfrm>
              <a:off x="6342063" y="570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7" name="Oval 725"/>
            <p:cNvSpPr>
              <a:spLocks noChangeArrowheads="1"/>
            </p:cNvSpPr>
            <p:nvPr/>
          </p:nvSpPr>
          <p:spPr bwMode="auto">
            <a:xfrm>
              <a:off x="6169025" y="5703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8" name="Oval 726"/>
            <p:cNvSpPr>
              <a:spLocks noChangeArrowheads="1"/>
            </p:cNvSpPr>
            <p:nvPr/>
          </p:nvSpPr>
          <p:spPr bwMode="auto">
            <a:xfrm>
              <a:off x="5995988" y="57038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59" name="Oval 727"/>
            <p:cNvSpPr>
              <a:spLocks noChangeArrowheads="1"/>
            </p:cNvSpPr>
            <p:nvPr/>
          </p:nvSpPr>
          <p:spPr bwMode="auto">
            <a:xfrm>
              <a:off x="5822950" y="57038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60" name="Oval 728"/>
            <p:cNvSpPr>
              <a:spLocks noChangeArrowheads="1"/>
            </p:cNvSpPr>
            <p:nvPr/>
          </p:nvSpPr>
          <p:spPr bwMode="auto">
            <a:xfrm>
              <a:off x="5649913" y="57038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61" name="Oval 729"/>
            <p:cNvSpPr>
              <a:spLocks noChangeArrowheads="1"/>
            </p:cNvSpPr>
            <p:nvPr/>
          </p:nvSpPr>
          <p:spPr bwMode="auto">
            <a:xfrm>
              <a:off x="5478463" y="5703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62" name="Oval 730"/>
            <p:cNvSpPr>
              <a:spLocks noChangeArrowheads="1"/>
            </p:cNvSpPr>
            <p:nvPr/>
          </p:nvSpPr>
          <p:spPr bwMode="auto">
            <a:xfrm>
              <a:off x="5305425" y="57038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63" name="Oval 731"/>
            <p:cNvSpPr>
              <a:spLocks noChangeArrowheads="1"/>
            </p:cNvSpPr>
            <p:nvPr/>
          </p:nvSpPr>
          <p:spPr bwMode="auto">
            <a:xfrm>
              <a:off x="5132388" y="57038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64" name="Oval 732"/>
            <p:cNvSpPr>
              <a:spLocks noChangeArrowheads="1"/>
            </p:cNvSpPr>
            <p:nvPr/>
          </p:nvSpPr>
          <p:spPr bwMode="auto">
            <a:xfrm>
              <a:off x="4959350" y="5703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65" name="Oval 733"/>
            <p:cNvSpPr>
              <a:spLocks noChangeArrowheads="1"/>
            </p:cNvSpPr>
            <p:nvPr/>
          </p:nvSpPr>
          <p:spPr bwMode="auto">
            <a:xfrm>
              <a:off x="4786313" y="5703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66" name="Oval 734"/>
            <p:cNvSpPr>
              <a:spLocks noChangeArrowheads="1"/>
            </p:cNvSpPr>
            <p:nvPr/>
          </p:nvSpPr>
          <p:spPr bwMode="auto">
            <a:xfrm>
              <a:off x="4613275" y="5703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67" name="Oval 735"/>
            <p:cNvSpPr>
              <a:spLocks noChangeArrowheads="1"/>
            </p:cNvSpPr>
            <p:nvPr/>
          </p:nvSpPr>
          <p:spPr bwMode="auto">
            <a:xfrm>
              <a:off x="4440238" y="57038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68" name="Oval 736"/>
            <p:cNvSpPr>
              <a:spLocks noChangeArrowheads="1"/>
            </p:cNvSpPr>
            <p:nvPr/>
          </p:nvSpPr>
          <p:spPr bwMode="auto">
            <a:xfrm>
              <a:off x="4267200" y="57038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69" name="Oval 737"/>
            <p:cNvSpPr>
              <a:spLocks noChangeArrowheads="1"/>
            </p:cNvSpPr>
            <p:nvPr/>
          </p:nvSpPr>
          <p:spPr bwMode="auto">
            <a:xfrm>
              <a:off x="4094163" y="5703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70" name="Oval 738"/>
            <p:cNvSpPr>
              <a:spLocks noChangeArrowheads="1"/>
            </p:cNvSpPr>
            <p:nvPr/>
          </p:nvSpPr>
          <p:spPr bwMode="auto">
            <a:xfrm>
              <a:off x="3921125" y="57038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71" name="Oval 739"/>
            <p:cNvSpPr>
              <a:spLocks noChangeArrowheads="1"/>
            </p:cNvSpPr>
            <p:nvPr/>
          </p:nvSpPr>
          <p:spPr bwMode="auto">
            <a:xfrm>
              <a:off x="3749675" y="57038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72" name="Oval 740"/>
            <p:cNvSpPr>
              <a:spLocks noChangeArrowheads="1"/>
            </p:cNvSpPr>
            <p:nvPr/>
          </p:nvSpPr>
          <p:spPr bwMode="auto">
            <a:xfrm>
              <a:off x="6991350" y="5756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73" name="Oval 741"/>
            <p:cNvSpPr>
              <a:spLocks noChangeArrowheads="1"/>
            </p:cNvSpPr>
            <p:nvPr/>
          </p:nvSpPr>
          <p:spPr bwMode="auto">
            <a:xfrm>
              <a:off x="6818313" y="57562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74" name="Oval 742"/>
            <p:cNvSpPr>
              <a:spLocks noChangeArrowheads="1"/>
            </p:cNvSpPr>
            <p:nvPr/>
          </p:nvSpPr>
          <p:spPr bwMode="auto">
            <a:xfrm>
              <a:off x="6645275" y="57562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75" name="Oval 743"/>
            <p:cNvSpPr>
              <a:spLocks noChangeArrowheads="1"/>
            </p:cNvSpPr>
            <p:nvPr/>
          </p:nvSpPr>
          <p:spPr bwMode="auto">
            <a:xfrm>
              <a:off x="6472238" y="57562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76" name="Oval 744"/>
            <p:cNvSpPr>
              <a:spLocks noChangeArrowheads="1"/>
            </p:cNvSpPr>
            <p:nvPr/>
          </p:nvSpPr>
          <p:spPr bwMode="auto">
            <a:xfrm>
              <a:off x="6299200" y="5756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77" name="Oval 745"/>
            <p:cNvSpPr>
              <a:spLocks noChangeArrowheads="1"/>
            </p:cNvSpPr>
            <p:nvPr/>
          </p:nvSpPr>
          <p:spPr bwMode="auto">
            <a:xfrm>
              <a:off x="6126163" y="57578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78" name="Oval 746"/>
            <p:cNvSpPr>
              <a:spLocks noChangeArrowheads="1"/>
            </p:cNvSpPr>
            <p:nvPr/>
          </p:nvSpPr>
          <p:spPr bwMode="auto">
            <a:xfrm>
              <a:off x="5953125" y="57578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79" name="Oval 747"/>
            <p:cNvSpPr>
              <a:spLocks noChangeArrowheads="1"/>
            </p:cNvSpPr>
            <p:nvPr/>
          </p:nvSpPr>
          <p:spPr bwMode="auto">
            <a:xfrm>
              <a:off x="5780088" y="57578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580" name="Oval 748"/>
            <p:cNvSpPr>
              <a:spLocks noChangeArrowheads="1"/>
            </p:cNvSpPr>
            <p:nvPr/>
          </p:nvSpPr>
          <p:spPr bwMode="auto">
            <a:xfrm>
              <a:off x="5607050" y="57578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81" name="Oval 749"/>
            <p:cNvSpPr>
              <a:spLocks noChangeArrowheads="1"/>
            </p:cNvSpPr>
            <p:nvPr/>
          </p:nvSpPr>
          <p:spPr bwMode="auto">
            <a:xfrm>
              <a:off x="5434013" y="57578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82" name="Oval 750"/>
            <p:cNvSpPr>
              <a:spLocks noChangeArrowheads="1"/>
            </p:cNvSpPr>
            <p:nvPr/>
          </p:nvSpPr>
          <p:spPr bwMode="auto">
            <a:xfrm>
              <a:off x="5262563" y="57578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83" name="Oval 751"/>
            <p:cNvSpPr>
              <a:spLocks noChangeArrowheads="1"/>
            </p:cNvSpPr>
            <p:nvPr/>
          </p:nvSpPr>
          <p:spPr bwMode="auto">
            <a:xfrm>
              <a:off x="5089525" y="57578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84" name="Oval 752"/>
            <p:cNvSpPr>
              <a:spLocks noChangeArrowheads="1"/>
            </p:cNvSpPr>
            <p:nvPr/>
          </p:nvSpPr>
          <p:spPr bwMode="auto">
            <a:xfrm>
              <a:off x="4916488" y="57578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" name="Oval 753"/>
            <p:cNvSpPr>
              <a:spLocks noChangeArrowheads="1"/>
            </p:cNvSpPr>
            <p:nvPr/>
          </p:nvSpPr>
          <p:spPr bwMode="auto">
            <a:xfrm>
              <a:off x="4743450" y="57578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" name="Oval 754"/>
            <p:cNvSpPr>
              <a:spLocks noChangeArrowheads="1"/>
            </p:cNvSpPr>
            <p:nvPr/>
          </p:nvSpPr>
          <p:spPr bwMode="auto">
            <a:xfrm>
              <a:off x="4570413" y="57578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87" name="Oval 755"/>
            <p:cNvSpPr>
              <a:spLocks noChangeArrowheads="1"/>
            </p:cNvSpPr>
            <p:nvPr/>
          </p:nvSpPr>
          <p:spPr bwMode="auto">
            <a:xfrm>
              <a:off x="4397375" y="57578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88" name="Oval 756"/>
            <p:cNvSpPr>
              <a:spLocks noChangeArrowheads="1"/>
            </p:cNvSpPr>
            <p:nvPr/>
          </p:nvSpPr>
          <p:spPr bwMode="auto">
            <a:xfrm>
              <a:off x="4224338" y="57578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89" name="Oval 757"/>
            <p:cNvSpPr>
              <a:spLocks noChangeArrowheads="1"/>
            </p:cNvSpPr>
            <p:nvPr/>
          </p:nvSpPr>
          <p:spPr bwMode="auto">
            <a:xfrm>
              <a:off x="4051300" y="57578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90" name="Oval 758"/>
            <p:cNvSpPr>
              <a:spLocks noChangeArrowheads="1"/>
            </p:cNvSpPr>
            <p:nvPr/>
          </p:nvSpPr>
          <p:spPr bwMode="auto">
            <a:xfrm>
              <a:off x="3878263" y="57578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91" name="Oval 759"/>
            <p:cNvSpPr>
              <a:spLocks noChangeArrowheads="1"/>
            </p:cNvSpPr>
            <p:nvPr/>
          </p:nvSpPr>
          <p:spPr bwMode="auto">
            <a:xfrm>
              <a:off x="3705225" y="57578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92" name="Oval 760"/>
            <p:cNvSpPr>
              <a:spLocks noChangeArrowheads="1"/>
            </p:cNvSpPr>
            <p:nvPr/>
          </p:nvSpPr>
          <p:spPr bwMode="auto">
            <a:xfrm>
              <a:off x="3533775" y="57578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93" name="Oval 761"/>
            <p:cNvSpPr>
              <a:spLocks noChangeArrowheads="1"/>
            </p:cNvSpPr>
            <p:nvPr/>
          </p:nvSpPr>
          <p:spPr bwMode="auto">
            <a:xfrm>
              <a:off x="6775450" y="58102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94" name="Oval 762"/>
            <p:cNvSpPr>
              <a:spLocks noChangeArrowheads="1"/>
            </p:cNvSpPr>
            <p:nvPr/>
          </p:nvSpPr>
          <p:spPr bwMode="auto">
            <a:xfrm>
              <a:off x="6602413" y="58102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95" name="Oval 763"/>
            <p:cNvSpPr>
              <a:spLocks noChangeArrowheads="1"/>
            </p:cNvSpPr>
            <p:nvPr/>
          </p:nvSpPr>
          <p:spPr bwMode="auto">
            <a:xfrm>
              <a:off x="6429375" y="58102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96" name="Oval 764"/>
            <p:cNvSpPr>
              <a:spLocks noChangeArrowheads="1"/>
            </p:cNvSpPr>
            <p:nvPr/>
          </p:nvSpPr>
          <p:spPr bwMode="auto">
            <a:xfrm>
              <a:off x="6256338" y="58118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97" name="Oval 765"/>
            <p:cNvSpPr>
              <a:spLocks noChangeArrowheads="1"/>
            </p:cNvSpPr>
            <p:nvPr/>
          </p:nvSpPr>
          <p:spPr bwMode="auto">
            <a:xfrm>
              <a:off x="6083300" y="58118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98" name="Oval 766"/>
            <p:cNvSpPr>
              <a:spLocks noChangeArrowheads="1"/>
            </p:cNvSpPr>
            <p:nvPr/>
          </p:nvSpPr>
          <p:spPr bwMode="auto">
            <a:xfrm>
              <a:off x="5910263" y="58118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99" name="Oval 767"/>
            <p:cNvSpPr>
              <a:spLocks noChangeArrowheads="1"/>
            </p:cNvSpPr>
            <p:nvPr/>
          </p:nvSpPr>
          <p:spPr bwMode="auto">
            <a:xfrm>
              <a:off x="5737225" y="5811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0" name="Oval 768"/>
            <p:cNvSpPr>
              <a:spLocks noChangeArrowheads="1"/>
            </p:cNvSpPr>
            <p:nvPr/>
          </p:nvSpPr>
          <p:spPr bwMode="auto">
            <a:xfrm>
              <a:off x="5564188" y="58118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1" name="Oval 769"/>
            <p:cNvSpPr>
              <a:spLocks noChangeArrowheads="1"/>
            </p:cNvSpPr>
            <p:nvPr/>
          </p:nvSpPr>
          <p:spPr bwMode="auto">
            <a:xfrm>
              <a:off x="5391150" y="5811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2" name="Oval 770"/>
            <p:cNvSpPr>
              <a:spLocks noChangeArrowheads="1"/>
            </p:cNvSpPr>
            <p:nvPr/>
          </p:nvSpPr>
          <p:spPr bwMode="auto">
            <a:xfrm>
              <a:off x="5218113" y="58118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3" name="Oval 771"/>
            <p:cNvSpPr>
              <a:spLocks noChangeArrowheads="1"/>
            </p:cNvSpPr>
            <p:nvPr/>
          </p:nvSpPr>
          <p:spPr bwMode="auto">
            <a:xfrm>
              <a:off x="5046663" y="58118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4" name="Oval 772"/>
            <p:cNvSpPr>
              <a:spLocks noChangeArrowheads="1"/>
            </p:cNvSpPr>
            <p:nvPr/>
          </p:nvSpPr>
          <p:spPr bwMode="auto">
            <a:xfrm>
              <a:off x="4873625" y="58118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05" name="Oval 773"/>
            <p:cNvSpPr>
              <a:spLocks noChangeArrowheads="1"/>
            </p:cNvSpPr>
            <p:nvPr/>
          </p:nvSpPr>
          <p:spPr bwMode="auto">
            <a:xfrm>
              <a:off x="4700588" y="58118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06" name="Oval 774"/>
            <p:cNvSpPr>
              <a:spLocks noChangeArrowheads="1"/>
            </p:cNvSpPr>
            <p:nvPr/>
          </p:nvSpPr>
          <p:spPr bwMode="auto">
            <a:xfrm>
              <a:off x="4527550" y="5811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7" name="Oval 775"/>
            <p:cNvSpPr>
              <a:spLocks noChangeArrowheads="1"/>
            </p:cNvSpPr>
            <p:nvPr/>
          </p:nvSpPr>
          <p:spPr bwMode="auto">
            <a:xfrm>
              <a:off x="4354513" y="58118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8" name="Oval 776"/>
            <p:cNvSpPr>
              <a:spLocks noChangeArrowheads="1"/>
            </p:cNvSpPr>
            <p:nvPr/>
          </p:nvSpPr>
          <p:spPr bwMode="auto">
            <a:xfrm>
              <a:off x="4181475" y="5811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09" name="Oval 777"/>
            <p:cNvSpPr>
              <a:spLocks noChangeArrowheads="1"/>
            </p:cNvSpPr>
            <p:nvPr/>
          </p:nvSpPr>
          <p:spPr bwMode="auto">
            <a:xfrm>
              <a:off x="4008438" y="58118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10" name="Oval 778"/>
            <p:cNvSpPr>
              <a:spLocks noChangeArrowheads="1"/>
            </p:cNvSpPr>
            <p:nvPr/>
          </p:nvSpPr>
          <p:spPr bwMode="auto">
            <a:xfrm>
              <a:off x="3835400" y="5811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11" name="Oval 779"/>
            <p:cNvSpPr>
              <a:spLocks noChangeArrowheads="1"/>
            </p:cNvSpPr>
            <p:nvPr/>
          </p:nvSpPr>
          <p:spPr bwMode="auto">
            <a:xfrm>
              <a:off x="3662363" y="58118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12" name="Oval 780"/>
            <p:cNvSpPr>
              <a:spLocks noChangeArrowheads="1"/>
            </p:cNvSpPr>
            <p:nvPr/>
          </p:nvSpPr>
          <p:spPr bwMode="auto">
            <a:xfrm>
              <a:off x="3489325" y="5811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13" name="Oval 781"/>
            <p:cNvSpPr>
              <a:spLocks noChangeArrowheads="1"/>
            </p:cNvSpPr>
            <p:nvPr/>
          </p:nvSpPr>
          <p:spPr bwMode="auto">
            <a:xfrm>
              <a:off x="3317875" y="5811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14" name="Oval 782"/>
            <p:cNvSpPr>
              <a:spLocks noChangeArrowheads="1"/>
            </p:cNvSpPr>
            <p:nvPr/>
          </p:nvSpPr>
          <p:spPr bwMode="auto">
            <a:xfrm>
              <a:off x="6559550" y="58642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15" name="Oval 783"/>
            <p:cNvSpPr>
              <a:spLocks noChangeArrowheads="1"/>
            </p:cNvSpPr>
            <p:nvPr/>
          </p:nvSpPr>
          <p:spPr bwMode="auto">
            <a:xfrm>
              <a:off x="6386513" y="58642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16" name="Oval 784"/>
            <p:cNvSpPr>
              <a:spLocks noChangeArrowheads="1"/>
            </p:cNvSpPr>
            <p:nvPr/>
          </p:nvSpPr>
          <p:spPr bwMode="auto">
            <a:xfrm>
              <a:off x="6213475" y="5865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17" name="Oval 785"/>
            <p:cNvSpPr>
              <a:spLocks noChangeArrowheads="1"/>
            </p:cNvSpPr>
            <p:nvPr/>
          </p:nvSpPr>
          <p:spPr bwMode="auto">
            <a:xfrm>
              <a:off x="6040438" y="5865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18" name="Oval 786"/>
            <p:cNvSpPr>
              <a:spLocks noChangeArrowheads="1"/>
            </p:cNvSpPr>
            <p:nvPr/>
          </p:nvSpPr>
          <p:spPr bwMode="auto">
            <a:xfrm>
              <a:off x="5867400" y="58658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19" name="Oval 787"/>
            <p:cNvSpPr>
              <a:spLocks noChangeArrowheads="1"/>
            </p:cNvSpPr>
            <p:nvPr/>
          </p:nvSpPr>
          <p:spPr bwMode="auto">
            <a:xfrm>
              <a:off x="5694363" y="58658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20" name="Oval 788"/>
            <p:cNvSpPr>
              <a:spLocks noChangeArrowheads="1"/>
            </p:cNvSpPr>
            <p:nvPr/>
          </p:nvSpPr>
          <p:spPr bwMode="auto">
            <a:xfrm>
              <a:off x="5521325" y="5865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21" name="Oval 789"/>
            <p:cNvSpPr>
              <a:spLocks noChangeArrowheads="1"/>
            </p:cNvSpPr>
            <p:nvPr/>
          </p:nvSpPr>
          <p:spPr bwMode="auto">
            <a:xfrm>
              <a:off x="5348288" y="58658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22" name="Oval 790"/>
            <p:cNvSpPr>
              <a:spLocks noChangeArrowheads="1"/>
            </p:cNvSpPr>
            <p:nvPr/>
          </p:nvSpPr>
          <p:spPr bwMode="auto">
            <a:xfrm>
              <a:off x="5175250" y="58658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23" name="Oval 791"/>
            <p:cNvSpPr>
              <a:spLocks noChangeArrowheads="1"/>
            </p:cNvSpPr>
            <p:nvPr/>
          </p:nvSpPr>
          <p:spPr bwMode="auto">
            <a:xfrm>
              <a:off x="5002213" y="58658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24" name="Oval 792"/>
            <p:cNvSpPr>
              <a:spLocks noChangeArrowheads="1"/>
            </p:cNvSpPr>
            <p:nvPr/>
          </p:nvSpPr>
          <p:spPr bwMode="auto">
            <a:xfrm>
              <a:off x="4830763" y="5865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25" name="Oval 793"/>
            <p:cNvSpPr>
              <a:spLocks noChangeArrowheads="1"/>
            </p:cNvSpPr>
            <p:nvPr/>
          </p:nvSpPr>
          <p:spPr bwMode="auto">
            <a:xfrm>
              <a:off x="4657725" y="5865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26" name="Oval 794"/>
            <p:cNvSpPr>
              <a:spLocks noChangeArrowheads="1"/>
            </p:cNvSpPr>
            <p:nvPr/>
          </p:nvSpPr>
          <p:spPr bwMode="auto">
            <a:xfrm>
              <a:off x="4484688" y="58658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27" name="Oval 795"/>
            <p:cNvSpPr>
              <a:spLocks noChangeArrowheads="1"/>
            </p:cNvSpPr>
            <p:nvPr/>
          </p:nvSpPr>
          <p:spPr bwMode="auto">
            <a:xfrm>
              <a:off x="4311650" y="58658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28" name="Oval 796"/>
            <p:cNvSpPr>
              <a:spLocks noChangeArrowheads="1"/>
            </p:cNvSpPr>
            <p:nvPr/>
          </p:nvSpPr>
          <p:spPr bwMode="auto">
            <a:xfrm>
              <a:off x="4138613" y="58658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29" name="Oval 797"/>
            <p:cNvSpPr>
              <a:spLocks noChangeArrowheads="1"/>
            </p:cNvSpPr>
            <p:nvPr/>
          </p:nvSpPr>
          <p:spPr bwMode="auto">
            <a:xfrm>
              <a:off x="3965575" y="5865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0" name="Oval 798"/>
            <p:cNvSpPr>
              <a:spLocks noChangeArrowheads="1"/>
            </p:cNvSpPr>
            <p:nvPr/>
          </p:nvSpPr>
          <p:spPr bwMode="auto">
            <a:xfrm>
              <a:off x="3792538" y="58658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31" name="Oval 799"/>
            <p:cNvSpPr>
              <a:spLocks noChangeArrowheads="1"/>
            </p:cNvSpPr>
            <p:nvPr/>
          </p:nvSpPr>
          <p:spPr bwMode="auto">
            <a:xfrm>
              <a:off x="3619500" y="58658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32" name="Oval 800"/>
            <p:cNvSpPr>
              <a:spLocks noChangeArrowheads="1"/>
            </p:cNvSpPr>
            <p:nvPr/>
          </p:nvSpPr>
          <p:spPr bwMode="auto">
            <a:xfrm>
              <a:off x="3446463" y="5865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3" name="Oval 801"/>
            <p:cNvSpPr>
              <a:spLocks noChangeArrowheads="1"/>
            </p:cNvSpPr>
            <p:nvPr/>
          </p:nvSpPr>
          <p:spPr bwMode="auto">
            <a:xfrm>
              <a:off x="3273425" y="5865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4" name="Oval 802"/>
            <p:cNvSpPr>
              <a:spLocks noChangeArrowheads="1"/>
            </p:cNvSpPr>
            <p:nvPr/>
          </p:nvSpPr>
          <p:spPr bwMode="auto">
            <a:xfrm>
              <a:off x="3101975" y="5865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" name="Oval 803"/>
            <p:cNvSpPr>
              <a:spLocks noChangeArrowheads="1"/>
            </p:cNvSpPr>
            <p:nvPr/>
          </p:nvSpPr>
          <p:spPr bwMode="auto">
            <a:xfrm>
              <a:off x="6343650" y="5916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6" name="Oval 804"/>
            <p:cNvSpPr>
              <a:spLocks noChangeArrowheads="1"/>
            </p:cNvSpPr>
            <p:nvPr/>
          </p:nvSpPr>
          <p:spPr bwMode="auto">
            <a:xfrm>
              <a:off x="6170613" y="59166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7" name="Oval 805"/>
            <p:cNvSpPr>
              <a:spLocks noChangeArrowheads="1"/>
            </p:cNvSpPr>
            <p:nvPr/>
          </p:nvSpPr>
          <p:spPr bwMode="auto">
            <a:xfrm>
              <a:off x="5997575" y="5916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8" name="Oval 806"/>
            <p:cNvSpPr>
              <a:spLocks noChangeArrowheads="1"/>
            </p:cNvSpPr>
            <p:nvPr/>
          </p:nvSpPr>
          <p:spPr bwMode="auto">
            <a:xfrm>
              <a:off x="5824538" y="59166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9" name="Oval 807"/>
            <p:cNvSpPr>
              <a:spLocks noChangeArrowheads="1"/>
            </p:cNvSpPr>
            <p:nvPr/>
          </p:nvSpPr>
          <p:spPr bwMode="auto">
            <a:xfrm>
              <a:off x="5651500" y="5916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40" name="Oval 808"/>
            <p:cNvSpPr>
              <a:spLocks noChangeArrowheads="1"/>
            </p:cNvSpPr>
            <p:nvPr/>
          </p:nvSpPr>
          <p:spPr bwMode="auto">
            <a:xfrm>
              <a:off x="5478463" y="59166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41" name="Oval 809"/>
            <p:cNvSpPr>
              <a:spLocks noChangeArrowheads="1"/>
            </p:cNvSpPr>
            <p:nvPr/>
          </p:nvSpPr>
          <p:spPr bwMode="auto">
            <a:xfrm>
              <a:off x="5305425" y="59166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42" name="Oval 810"/>
            <p:cNvSpPr>
              <a:spLocks noChangeArrowheads="1"/>
            </p:cNvSpPr>
            <p:nvPr/>
          </p:nvSpPr>
          <p:spPr bwMode="auto">
            <a:xfrm>
              <a:off x="5132388" y="59166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43" name="Oval 811"/>
            <p:cNvSpPr>
              <a:spLocks noChangeArrowheads="1"/>
            </p:cNvSpPr>
            <p:nvPr/>
          </p:nvSpPr>
          <p:spPr bwMode="auto">
            <a:xfrm>
              <a:off x="4959350" y="5916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44" name="Oval 812"/>
            <p:cNvSpPr>
              <a:spLocks noChangeArrowheads="1"/>
            </p:cNvSpPr>
            <p:nvPr/>
          </p:nvSpPr>
          <p:spPr bwMode="auto">
            <a:xfrm>
              <a:off x="4786313" y="591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45" name="Oval 813"/>
            <p:cNvSpPr>
              <a:spLocks noChangeArrowheads="1"/>
            </p:cNvSpPr>
            <p:nvPr/>
          </p:nvSpPr>
          <p:spPr bwMode="auto">
            <a:xfrm>
              <a:off x="4614863" y="591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46" name="Oval 814"/>
            <p:cNvSpPr>
              <a:spLocks noChangeArrowheads="1"/>
            </p:cNvSpPr>
            <p:nvPr/>
          </p:nvSpPr>
          <p:spPr bwMode="auto">
            <a:xfrm>
              <a:off x="4441825" y="59182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47" name="Oval 815"/>
            <p:cNvSpPr>
              <a:spLocks noChangeArrowheads="1"/>
            </p:cNvSpPr>
            <p:nvPr/>
          </p:nvSpPr>
          <p:spPr bwMode="auto">
            <a:xfrm>
              <a:off x="4268788" y="59182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48" name="Oval 816"/>
            <p:cNvSpPr>
              <a:spLocks noChangeArrowheads="1"/>
            </p:cNvSpPr>
            <p:nvPr/>
          </p:nvSpPr>
          <p:spPr bwMode="auto">
            <a:xfrm>
              <a:off x="4095750" y="591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49" name="Oval 817"/>
            <p:cNvSpPr>
              <a:spLocks noChangeArrowheads="1"/>
            </p:cNvSpPr>
            <p:nvPr/>
          </p:nvSpPr>
          <p:spPr bwMode="auto">
            <a:xfrm>
              <a:off x="3922713" y="591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0" name="Oval 818"/>
            <p:cNvSpPr>
              <a:spLocks noChangeArrowheads="1"/>
            </p:cNvSpPr>
            <p:nvPr/>
          </p:nvSpPr>
          <p:spPr bwMode="auto">
            <a:xfrm>
              <a:off x="3749675" y="591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1" name="Oval 819"/>
            <p:cNvSpPr>
              <a:spLocks noChangeArrowheads="1"/>
            </p:cNvSpPr>
            <p:nvPr/>
          </p:nvSpPr>
          <p:spPr bwMode="auto">
            <a:xfrm>
              <a:off x="3576638" y="591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2" name="Oval 820"/>
            <p:cNvSpPr>
              <a:spLocks noChangeArrowheads="1"/>
            </p:cNvSpPr>
            <p:nvPr/>
          </p:nvSpPr>
          <p:spPr bwMode="auto">
            <a:xfrm>
              <a:off x="3403600" y="591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3" name="Oval 821"/>
            <p:cNvSpPr>
              <a:spLocks noChangeArrowheads="1"/>
            </p:cNvSpPr>
            <p:nvPr/>
          </p:nvSpPr>
          <p:spPr bwMode="auto">
            <a:xfrm>
              <a:off x="3230563" y="591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4" name="Oval 822"/>
            <p:cNvSpPr>
              <a:spLocks noChangeArrowheads="1"/>
            </p:cNvSpPr>
            <p:nvPr/>
          </p:nvSpPr>
          <p:spPr bwMode="auto">
            <a:xfrm>
              <a:off x="3057525" y="591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5" name="Oval 823"/>
            <p:cNvSpPr>
              <a:spLocks noChangeArrowheads="1"/>
            </p:cNvSpPr>
            <p:nvPr/>
          </p:nvSpPr>
          <p:spPr bwMode="auto">
            <a:xfrm>
              <a:off x="2886075" y="59182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2765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dirty="0" smtClean="0"/>
              <a:t>Иерархия признаков</a:t>
            </a:r>
          </a:p>
        </p:txBody>
      </p:sp>
      <p:sp>
        <p:nvSpPr>
          <p:cNvPr id="27651" name="Text Box 64"/>
          <p:cNvSpPr txBox="1">
            <a:spLocks noChangeArrowheads="1"/>
          </p:cNvSpPr>
          <p:nvPr/>
        </p:nvSpPr>
        <p:spPr bwMode="auto">
          <a:xfrm>
            <a:off x="539750" y="6361113"/>
            <a:ext cx="6130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cs typeface="Arial" charset="0"/>
              </a:rPr>
              <a:t>Первичные, вторичные, третичные области </a:t>
            </a:r>
            <a:r>
              <a:rPr lang="ru-RU" dirty="0" smtClean="0">
                <a:solidFill>
                  <a:schemeClr val="accent2"/>
                </a:solidFill>
                <a:cs typeface="Arial" charset="0"/>
              </a:rPr>
              <a:t>коры</a:t>
            </a:r>
            <a:endParaRPr lang="ru-RU" dirty="0">
              <a:solidFill>
                <a:schemeClr val="accent2"/>
              </a:solidFill>
              <a:cs typeface="Arial" charset="0"/>
            </a:endParaRPr>
          </a:p>
        </p:txBody>
      </p:sp>
      <p:grpSp>
        <p:nvGrpSpPr>
          <p:cNvPr id="3" name="Группа 2975"/>
          <p:cNvGrpSpPr>
            <a:grpSpLocks/>
          </p:cNvGrpSpPr>
          <p:nvPr/>
        </p:nvGrpSpPr>
        <p:grpSpPr bwMode="auto">
          <a:xfrm>
            <a:off x="1561246" y="3891945"/>
            <a:ext cx="6119812" cy="1481137"/>
            <a:chOff x="1570566" y="4436533"/>
            <a:chExt cx="6118578" cy="1481667"/>
          </a:xfrm>
        </p:grpSpPr>
        <p:sp>
          <p:nvSpPr>
            <p:cNvPr id="2741" name="Полилиния 2740"/>
            <p:cNvSpPr/>
            <p:nvPr/>
          </p:nvSpPr>
          <p:spPr>
            <a:xfrm>
              <a:off x="1570566" y="4817669"/>
              <a:ext cx="182525" cy="1057653"/>
            </a:xfrm>
            <a:custGeom>
              <a:avLst/>
              <a:gdLst>
                <a:gd name="connsiteX0" fmla="*/ 29634 w 182034"/>
                <a:gd name="connsiteY0" fmla="*/ 1058334 h 1058334"/>
                <a:gd name="connsiteX1" fmla="*/ 21167 w 182034"/>
                <a:gd name="connsiteY1" fmla="*/ 702734 h 1058334"/>
                <a:gd name="connsiteX2" fmla="*/ 156634 w 182034"/>
                <a:gd name="connsiteY2" fmla="*/ 321734 h 1058334"/>
                <a:gd name="connsiteX3" fmla="*/ 173567 w 182034"/>
                <a:gd name="connsiteY3" fmla="*/ 0 h 105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34" h="1058334">
                  <a:moveTo>
                    <a:pt x="29634" y="1058334"/>
                  </a:moveTo>
                  <a:cubicBezTo>
                    <a:pt x="14817" y="941917"/>
                    <a:pt x="0" y="825501"/>
                    <a:pt x="21167" y="702734"/>
                  </a:cubicBezTo>
                  <a:cubicBezTo>
                    <a:pt x="42334" y="579967"/>
                    <a:pt x="131234" y="438856"/>
                    <a:pt x="156634" y="321734"/>
                  </a:cubicBezTo>
                  <a:cubicBezTo>
                    <a:pt x="182034" y="204612"/>
                    <a:pt x="177800" y="102306"/>
                    <a:pt x="173567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42" name="Полилиния 2741"/>
            <p:cNvSpPr/>
            <p:nvPr/>
          </p:nvSpPr>
          <p:spPr>
            <a:xfrm>
              <a:off x="1745156" y="4809728"/>
              <a:ext cx="836443" cy="701926"/>
            </a:xfrm>
            <a:custGeom>
              <a:avLst/>
              <a:gdLst>
                <a:gd name="connsiteX0" fmla="*/ 836789 w 836789"/>
                <a:gd name="connsiteY0" fmla="*/ 702733 h 702733"/>
                <a:gd name="connsiteX1" fmla="*/ 608189 w 836789"/>
                <a:gd name="connsiteY1" fmla="*/ 465666 h 702733"/>
                <a:gd name="connsiteX2" fmla="*/ 100189 w 836789"/>
                <a:gd name="connsiteY2" fmla="*/ 508000 h 702733"/>
                <a:gd name="connsiteX3" fmla="*/ 7056 w 836789"/>
                <a:gd name="connsiteY3" fmla="*/ 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789" h="702733">
                  <a:moveTo>
                    <a:pt x="836789" y="702733"/>
                  </a:moveTo>
                  <a:cubicBezTo>
                    <a:pt x="783872" y="600427"/>
                    <a:pt x="730956" y="498121"/>
                    <a:pt x="608189" y="465666"/>
                  </a:cubicBezTo>
                  <a:cubicBezTo>
                    <a:pt x="485422" y="433211"/>
                    <a:pt x="200378" y="585611"/>
                    <a:pt x="100189" y="508000"/>
                  </a:cubicBezTo>
                  <a:cubicBezTo>
                    <a:pt x="0" y="430389"/>
                    <a:pt x="3528" y="215194"/>
                    <a:pt x="7056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43" name="Полилиния 2742"/>
            <p:cNvSpPr/>
            <p:nvPr/>
          </p:nvSpPr>
          <p:spPr>
            <a:xfrm>
              <a:off x="2581599" y="4622336"/>
              <a:ext cx="187287" cy="881378"/>
            </a:xfrm>
            <a:custGeom>
              <a:avLst/>
              <a:gdLst>
                <a:gd name="connsiteX0" fmla="*/ 0 w 186267"/>
                <a:gd name="connsiteY0" fmla="*/ 880533 h 880533"/>
                <a:gd name="connsiteX1" fmla="*/ 42334 w 186267"/>
                <a:gd name="connsiteY1" fmla="*/ 609600 h 880533"/>
                <a:gd name="connsiteX2" fmla="*/ 135467 w 186267"/>
                <a:gd name="connsiteY2" fmla="*/ 533400 h 880533"/>
                <a:gd name="connsiteX3" fmla="*/ 186267 w 186267"/>
                <a:gd name="connsiteY3" fmla="*/ 0 h 8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267" h="880533">
                  <a:moveTo>
                    <a:pt x="0" y="880533"/>
                  </a:moveTo>
                  <a:cubicBezTo>
                    <a:pt x="9878" y="773994"/>
                    <a:pt x="19756" y="667456"/>
                    <a:pt x="42334" y="609600"/>
                  </a:cubicBezTo>
                  <a:cubicBezTo>
                    <a:pt x="64912" y="551745"/>
                    <a:pt x="111478" y="635000"/>
                    <a:pt x="135467" y="533400"/>
                  </a:cubicBezTo>
                  <a:cubicBezTo>
                    <a:pt x="159456" y="431800"/>
                    <a:pt x="172861" y="215900"/>
                    <a:pt x="186267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44" name="Полилиния 2743"/>
            <p:cNvSpPr/>
            <p:nvPr/>
          </p:nvSpPr>
          <p:spPr>
            <a:xfrm>
              <a:off x="2727620" y="4596927"/>
              <a:ext cx="630111" cy="1287924"/>
            </a:xfrm>
            <a:custGeom>
              <a:avLst/>
              <a:gdLst>
                <a:gd name="connsiteX0" fmla="*/ 616655 w 629355"/>
                <a:gd name="connsiteY0" fmla="*/ 1286933 h 1286933"/>
                <a:gd name="connsiteX1" fmla="*/ 540455 w 629355"/>
                <a:gd name="connsiteY1" fmla="*/ 965200 h 1286933"/>
                <a:gd name="connsiteX2" fmla="*/ 83255 w 629355"/>
                <a:gd name="connsiteY2" fmla="*/ 753533 h 1286933"/>
                <a:gd name="connsiteX3" fmla="*/ 40922 w 629355"/>
                <a:gd name="connsiteY3" fmla="*/ 0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355" h="1286933">
                  <a:moveTo>
                    <a:pt x="616655" y="1286933"/>
                  </a:moveTo>
                  <a:cubicBezTo>
                    <a:pt x="623005" y="1170516"/>
                    <a:pt x="629355" y="1054100"/>
                    <a:pt x="540455" y="965200"/>
                  </a:cubicBezTo>
                  <a:cubicBezTo>
                    <a:pt x="451555" y="876300"/>
                    <a:pt x="166511" y="914400"/>
                    <a:pt x="83255" y="753533"/>
                  </a:cubicBezTo>
                  <a:cubicBezTo>
                    <a:pt x="0" y="592666"/>
                    <a:pt x="20461" y="296333"/>
                    <a:pt x="40922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2" name="Полилиния 2761"/>
            <p:cNvSpPr/>
            <p:nvPr/>
          </p:nvSpPr>
          <p:spPr>
            <a:xfrm>
              <a:off x="4168779" y="4454001"/>
              <a:ext cx="598367" cy="1210108"/>
            </a:xfrm>
            <a:custGeom>
              <a:avLst/>
              <a:gdLst>
                <a:gd name="connsiteX0" fmla="*/ 22578 w 598311"/>
                <a:gd name="connsiteY0" fmla="*/ 1210733 h 1210733"/>
                <a:gd name="connsiteX1" fmla="*/ 73378 w 598311"/>
                <a:gd name="connsiteY1" fmla="*/ 982133 h 1210733"/>
                <a:gd name="connsiteX2" fmla="*/ 462845 w 598311"/>
                <a:gd name="connsiteY2" fmla="*/ 821266 h 1210733"/>
                <a:gd name="connsiteX3" fmla="*/ 598311 w 598311"/>
                <a:gd name="connsiteY3" fmla="*/ 0 h 121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311" h="1210733">
                  <a:moveTo>
                    <a:pt x="22578" y="1210733"/>
                  </a:moveTo>
                  <a:cubicBezTo>
                    <a:pt x="11289" y="1128888"/>
                    <a:pt x="0" y="1047044"/>
                    <a:pt x="73378" y="982133"/>
                  </a:cubicBezTo>
                  <a:cubicBezTo>
                    <a:pt x="146756" y="917222"/>
                    <a:pt x="375356" y="984955"/>
                    <a:pt x="462845" y="821266"/>
                  </a:cubicBezTo>
                  <a:cubicBezTo>
                    <a:pt x="550334" y="657577"/>
                    <a:pt x="574322" y="328788"/>
                    <a:pt x="598311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3" name="Полилиния 2762"/>
            <p:cNvSpPr/>
            <p:nvPr/>
          </p:nvSpPr>
          <p:spPr>
            <a:xfrm>
              <a:off x="4710008" y="4469882"/>
              <a:ext cx="717405" cy="1160878"/>
            </a:xfrm>
            <a:custGeom>
              <a:avLst/>
              <a:gdLst>
                <a:gd name="connsiteX0" fmla="*/ 716844 w 716844"/>
                <a:gd name="connsiteY0" fmla="*/ 1159933 h 1159933"/>
                <a:gd name="connsiteX1" fmla="*/ 505178 w 716844"/>
                <a:gd name="connsiteY1" fmla="*/ 914400 h 1159933"/>
                <a:gd name="connsiteX2" fmla="*/ 73378 w 716844"/>
                <a:gd name="connsiteY2" fmla="*/ 787400 h 1159933"/>
                <a:gd name="connsiteX3" fmla="*/ 64911 w 716844"/>
                <a:gd name="connsiteY3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844" h="1159933">
                  <a:moveTo>
                    <a:pt x="716844" y="1159933"/>
                  </a:moveTo>
                  <a:cubicBezTo>
                    <a:pt x="664633" y="1068211"/>
                    <a:pt x="612422" y="976489"/>
                    <a:pt x="505178" y="914400"/>
                  </a:cubicBezTo>
                  <a:cubicBezTo>
                    <a:pt x="397934" y="852311"/>
                    <a:pt x="146756" y="939800"/>
                    <a:pt x="73378" y="787400"/>
                  </a:cubicBezTo>
                  <a:cubicBezTo>
                    <a:pt x="0" y="635000"/>
                    <a:pt x="32455" y="317500"/>
                    <a:pt x="64911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4" name="Полилиния 2763"/>
            <p:cNvSpPr/>
            <p:nvPr/>
          </p:nvSpPr>
          <p:spPr>
            <a:xfrm>
              <a:off x="5451220" y="4444473"/>
              <a:ext cx="1085631" cy="1194227"/>
            </a:xfrm>
            <a:custGeom>
              <a:avLst/>
              <a:gdLst>
                <a:gd name="connsiteX0" fmla="*/ 9878 w 1085145"/>
                <a:gd name="connsiteY0" fmla="*/ 1193800 h 1193800"/>
                <a:gd name="connsiteX1" fmla="*/ 111478 w 1085145"/>
                <a:gd name="connsiteY1" fmla="*/ 855133 h 1193800"/>
                <a:gd name="connsiteX2" fmla="*/ 678745 w 1085145"/>
                <a:gd name="connsiteY2" fmla="*/ 694267 h 1193800"/>
                <a:gd name="connsiteX3" fmla="*/ 1085145 w 1085145"/>
                <a:gd name="connsiteY3" fmla="*/ 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145" h="1193800">
                  <a:moveTo>
                    <a:pt x="9878" y="1193800"/>
                  </a:moveTo>
                  <a:cubicBezTo>
                    <a:pt x="4939" y="1066094"/>
                    <a:pt x="0" y="938388"/>
                    <a:pt x="111478" y="855133"/>
                  </a:cubicBezTo>
                  <a:cubicBezTo>
                    <a:pt x="222956" y="771878"/>
                    <a:pt x="516467" y="836789"/>
                    <a:pt x="678745" y="694267"/>
                  </a:cubicBezTo>
                  <a:cubicBezTo>
                    <a:pt x="841023" y="551745"/>
                    <a:pt x="963084" y="275872"/>
                    <a:pt x="1085145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83" name="Полилиния 2782"/>
            <p:cNvSpPr/>
            <p:nvPr/>
          </p:nvSpPr>
          <p:spPr>
            <a:xfrm>
              <a:off x="5884521" y="4436533"/>
              <a:ext cx="660267" cy="1481667"/>
            </a:xfrm>
            <a:custGeom>
              <a:avLst/>
              <a:gdLst>
                <a:gd name="connsiteX0" fmla="*/ 0 w 660400"/>
                <a:gd name="connsiteY0" fmla="*/ 1481667 h 1481667"/>
                <a:gd name="connsiteX1" fmla="*/ 84667 w 660400"/>
                <a:gd name="connsiteY1" fmla="*/ 1134534 h 1481667"/>
                <a:gd name="connsiteX2" fmla="*/ 499534 w 660400"/>
                <a:gd name="connsiteY2" fmla="*/ 770467 h 1481667"/>
                <a:gd name="connsiteX3" fmla="*/ 660400 w 660400"/>
                <a:gd name="connsiteY3" fmla="*/ 0 h 148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1481667">
                  <a:moveTo>
                    <a:pt x="0" y="1481667"/>
                  </a:moveTo>
                  <a:cubicBezTo>
                    <a:pt x="705" y="1367367"/>
                    <a:pt x="1411" y="1253067"/>
                    <a:pt x="84667" y="1134534"/>
                  </a:cubicBezTo>
                  <a:cubicBezTo>
                    <a:pt x="167923" y="1016001"/>
                    <a:pt x="403579" y="959556"/>
                    <a:pt x="499534" y="770467"/>
                  </a:cubicBezTo>
                  <a:cubicBezTo>
                    <a:pt x="595489" y="581378"/>
                    <a:pt x="627944" y="290689"/>
                    <a:pt x="6604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84" name="Полилиния 2783"/>
            <p:cNvSpPr/>
            <p:nvPr/>
          </p:nvSpPr>
          <p:spPr>
            <a:xfrm>
              <a:off x="6417813" y="4469882"/>
              <a:ext cx="119038" cy="1041773"/>
            </a:xfrm>
            <a:custGeom>
              <a:avLst/>
              <a:gdLst>
                <a:gd name="connsiteX0" fmla="*/ 0 w 118534"/>
                <a:gd name="connsiteY0" fmla="*/ 1041400 h 1041400"/>
                <a:gd name="connsiteX1" fmla="*/ 59267 w 118534"/>
                <a:gd name="connsiteY1" fmla="*/ 753533 h 1041400"/>
                <a:gd name="connsiteX2" fmla="*/ 118534 w 118534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534" h="1041400">
                  <a:moveTo>
                    <a:pt x="0" y="1041400"/>
                  </a:moveTo>
                  <a:cubicBezTo>
                    <a:pt x="19755" y="984250"/>
                    <a:pt x="39511" y="927100"/>
                    <a:pt x="59267" y="753533"/>
                  </a:cubicBezTo>
                  <a:cubicBezTo>
                    <a:pt x="79023" y="579966"/>
                    <a:pt x="98778" y="289983"/>
                    <a:pt x="118534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04" name="Полилиния 2803"/>
            <p:cNvSpPr/>
            <p:nvPr/>
          </p:nvSpPr>
          <p:spPr>
            <a:xfrm>
              <a:off x="6417813" y="4581047"/>
              <a:ext cx="1193559" cy="963958"/>
            </a:xfrm>
            <a:custGeom>
              <a:avLst/>
              <a:gdLst>
                <a:gd name="connsiteX0" fmla="*/ 0 w 1193800"/>
                <a:gd name="connsiteY0" fmla="*/ 965200 h 965200"/>
                <a:gd name="connsiteX1" fmla="*/ 152400 w 1193800"/>
                <a:gd name="connsiteY1" fmla="*/ 618066 h 965200"/>
                <a:gd name="connsiteX2" fmla="*/ 897467 w 1193800"/>
                <a:gd name="connsiteY2" fmla="*/ 575733 h 965200"/>
                <a:gd name="connsiteX3" fmla="*/ 1193800 w 1193800"/>
                <a:gd name="connsiteY3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800" h="965200">
                  <a:moveTo>
                    <a:pt x="0" y="965200"/>
                  </a:moveTo>
                  <a:cubicBezTo>
                    <a:pt x="1411" y="824088"/>
                    <a:pt x="2822" y="682977"/>
                    <a:pt x="152400" y="618066"/>
                  </a:cubicBezTo>
                  <a:cubicBezTo>
                    <a:pt x="301978" y="553155"/>
                    <a:pt x="723900" y="678744"/>
                    <a:pt x="897467" y="575733"/>
                  </a:cubicBezTo>
                  <a:cubicBezTo>
                    <a:pt x="1071034" y="472722"/>
                    <a:pt x="1132417" y="236361"/>
                    <a:pt x="11938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2" name="Полилиния 2971"/>
            <p:cNvSpPr/>
            <p:nvPr/>
          </p:nvSpPr>
          <p:spPr>
            <a:xfrm>
              <a:off x="7311395" y="4563578"/>
              <a:ext cx="377749" cy="897258"/>
            </a:xfrm>
            <a:custGeom>
              <a:avLst/>
              <a:gdLst>
                <a:gd name="connsiteX0" fmla="*/ 4233 w 378177"/>
                <a:gd name="connsiteY0" fmla="*/ 897467 h 897467"/>
                <a:gd name="connsiteX1" fmla="*/ 55033 w 378177"/>
                <a:gd name="connsiteY1" fmla="*/ 711200 h 897467"/>
                <a:gd name="connsiteX2" fmla="*/ 334433 w 378177"/>
                <a:gd name="connsiteY2" fmla="*/ 508000 h 897467"/>
                <a:gd name="connsiteX3" fmla="*/ 317500 w 378177"/>
                <a:gd name="connsiteY3" fmla="*/ 0 h 89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177" h="897467">
                  <a:moveTo>
                    <a:pt x="4233" y="897467"/>
                  </a:moveTo>
                  <a:cubicBezTo>
                    <a:pt x="2116" y="836789"/>
                    <a:pt x="0" y="776111"/>
                    <a:pt x="55033" y="711200"/>
                  </a:cubicBezTo>
                  <a:cubicBezTo>
                    <a:pt x="110066" y="646289"/>
                    <a:pt x="290689" y="626533"/>
                    <a:pt x="334433" y="508000"/>
                  </a:cubicBezTo>
                  <a:cubicBezTo>
                    <a:pt x="378177" y="389467"/>
                    <a:pt x="347838" y="194733"/>
                    <a:pt x="3175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7659" name="Прямоугольник 2972"/>
          <p:cNvSpPr>
            <a:spLocks noChangeArrowheads="1"/>
          </p:cNvSpPr>
          <p:nvPr/>
        </p:nvSpPr>
        <p:spPr bwMode="auto">
          <a:xfrm>
            <a:off x="6283325" y="1192213"/>
            <a:ext cx="284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accent2"/>
                </a:solidFill>
                <a:cs typeface="Arial" charset="0"/>
              </a:rPr>
              <a:t>Лурия, Поляков, 1962</a:t>
            </a:r>
            <a:endParaRPr lang="ru-RU" i="1">
              <a:cs typeface="Arial" charset="0"/>
            </a:endParaRPr>
          </a:p>
        </p:txBody>
      </p:sp>
      <p:grpSp>
        <p:nvGrpSpPr>
          <p:cNvPr id="4" name="Группа 3655"/>
          <p:cNvGrpSpPr/>
          <p:nvPr/>
        </p:nvGrpSpPr>
        <p:grpSpPr>
          <a:xfrm>
            <a:off x="388083" y="3437677"/>
            <a:ext cx="7912100" cy="1122362"/>
            <a:chOff x="396875" y="4017963"/>
            <a:chExt cx="7912100" cy="1122362"/>
          </a:xfrm>
        </p:grpSpPr>
        <p:sp>
          <p:nvSpPr>
            <p:cNvPr id="3657" name="Oval 67"/>
            <p:cNvSpPr>
              <a:spLocks noChangeArrowheads="1"/>
            </p:cNvSpPr>
            <p:nvPr/>
          </p:nvSpPr>
          <p:spPr bwMode="auto">
            <a:xfrm>
              <a:off x="6791325" y="40179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8" name="Oval 68"/>
            <p:cNvSpPr>
              <a:spLocks noChangeArrowheads="1"/>
            </p:cNvSpPr>
            <p:nvPr/>
          </p:nvSpPr>
          <p:spPr bwMode="auto">
            <a:xfrm>
              <a:off x="6618288" y="40179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59" name="Oval 69"/>
            <p:cNvSpPr>
              <a:spLocks noChangeArrowheads="1"/>
            </p:cNvSpPr>
            <p:nvPr/>
          </p:nvSpPr>
          <p:spPr bwMode="auto">
            <a:xfrm>
              <a:off x="6445250" y="40179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0" name="Oval 70"/>
            <p:cNvSpPr>
              <a:spLocks noChangeArrowheads="1"/>
            </p:cNvSpPr>
            <p:nvPr/>
          </p:nvSpPr>
          <p:spPr bwMode="auto">
            <a:xfrm>
              <a:off x="6272213" y="40179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1" name="Oval 71"/>
            <p:cNvSpPr>
              <a:spLocks noChangeArrowheads="1"/>
            </p:cNvSpPr>
            <p:nvPr/>
          </p:nvSpPr>
          <p:spPr bwMode="auto">
            <a:xfrm>
              <a:off x="6099175" y="40179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2" name="Oval 72"/>
            <p:cNvSpPr>
              <a:spLocks noChangeArrowheads="1"/>
            </p:cNvSpPr>
            <p:nvPr/>
          </p:nvSpPr>
          <p:spPr bwMode="auto">
            <a:xfrm>
              <a:off x="5926138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3" name="Oval 73"/>
            <p:cNvSpPr>
              <a:spLocks noChangeArrowheads="1"/>
            </p:cNvSpPr>
            <p:nvPr/>
          </p:nvSpPr>
          <p:spPr bwMode="auto">
            <a:xfrm>
              <a:off x="5753100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4" name="Oval 74"/>
            <p:cNvSpPr>
              <a:spLocks noChangeArrowheads="1"/>
            </p:cNvSpPr>
            <p:nvPr/>
          </p:nvSpPr>
          <p:spPr bwMode="auto">
            <a:xfrm>
              <a:off x="5580063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5" name="Oval 75"/>
            <p:cNvSpPr>
              <a:spLocks noChangeArrowheads="1"/>
            </p:cNvSpPr>
            <p:nvPr/>
          </p:nvSpPr>
          <p:spPr bwMode="auto">
            <a:xfrm>
              <a:off x="5407025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6" name="Oval 76"/>
            <p:cNvSpPr>
              <a:spLocks noChangeArrowheads="1"/>
            </p:cNvSpPr>
            <p:nvPr/>
          </p:nvSpPr>
          <p:spPr bwMode="auto">
            <a:xfrm>
              <a:off x="5233988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7" name="Oval 77"/>
            <p:cNvSpPr>
              <a:spLocks noChangeArrowheads="1"/>
            </p:cNvSpPr>
            <p:nvPr/>
          </p:nvSpPr>
          <p:spPr bwMode="auto">
            <a:xfrm>
              <a:off x="5062538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8" name="Oval 78"/>
            <p:cNvSpPr>
              <a:spLocks noChangeArrowheads="1"/>
            </p:cNvSpPr>
            <p:nvPr/>
          </p:nvSpPr>
          <p:spPr bwMode="auto">
            <a:xfrm>
              <a:off x="4889500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69" name="Oval 79"/>
            <p:cNvSpPr>
              <a:spLocks noChangeArrowheads="1"/>
            </p:cNvSpPr>
            <p:nvPr/>
          </p:nvSpPr>
          <p:spPr bwMode="auto">
            <a:xfrm>
              <a:off x="4716463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0" name="Oval 80"/>
            <p:cNvSpPr>
              <a:spLocks noChangeArrowheads="1"/>
            </p:cNvSpPr>
            <p:nvPr/>
          </p:nvSpPr>
          <p:spPr bwMode="auto">
            <a:xfrm>
              <a:off x="4543425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1" name="Oval 81"/>
            <p:cNvSpPr>
              <a:spLocks noChangeArrowheads="1"/>
            </p:cNvSpPr>
            <p:nvPr/>
          </p:nvSpPr>
          <p:spPr bwMode="auto">
            <a:xfrm>
              <a:off x="4370388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2" name="Oval 82"/>
            <p:cNvSpPr>
              <a:spLocks noChangeArrowheads="1"/>
            </p:cNvSpPr>
            <p:nvPr/>
          </p:nvSpPr>
          <p:spPr bwMode="auto">
            <a:xfrm>
              <a:off x="4197350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3" name="Oval 83"/>
            <p:cNvSpPr>
              <a:spLocks noChangeArrowheads="1"/>
            </p:cNvSpPr>
            <p:nvPr/>
          </p:nvSpPr>
          <p:spPr bwMode="auto">
            <a:xfrm>
              <a:off x="4024313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4" name="Oval 84"/>
            <p:cNvSpPr>
              <a:spLocks noChangeArrowheads="1"/>
            </p:cNvSpPr>
            <p:nvPr/>
          </p:nvSpPr>
          <p:spPr bwMode="auto">
            <a:xfrm>
              <a:off x="3851275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5" name="Oval 85"/>
            <p:cNvSpPr>
              <a:spLocks noChangeArrowheads="1"/>
            </p:cNvSpPr>
            <p:nvPr/>
          </p:nvSpPr>
          <p:spPr bwMode="auto">
            <a:xfrm>
              <a:off x="3678238" y="4019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6" name="Oval 86"/>
            <p:cNvSpPr>
              <a:spLocks noChangeArrowheads="1"/>
            </p:cNvSpPr>
            <p:nvPr/>
          </p:nvSpPr>
          <p:spPr bwMode="auto">
            <a:xfrm>
              <a:off x="3505200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7" name="Oval 87"/>
            <p:cNvSpPr>
              <a:spLocks noChangeArrowheads="1"/>
            </p:cNvSpPr>
            <p:nvPr/>
          </p:nvSpPr>
          <p:spPr bwMode="auto">
            <a:xfrm>
              <a:off x="3333750" y="4019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8" name="Oval 88"/>
            <p:cNvSpPr>
              <a:spLocks noChangeArrowheads="1"/>
            </p:cNvSpPr>
            <p:nvPr/>
          </p:nvSpPr>
          <p:spPr bwMode="auto">
            <a:xfrm>
              <a:off x="6575425" y="40719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9" name="Oval 89"/>
            <p:cNvSpPr>
              <a:spLocks noChangeArrowheads="1"/>
            </p:cNvSpPr>
            <p:nvPr/>
          </p:nvSpPr>
          <p:spPr bwMode="auto">
            <a:xfrm>
              <a:off x="6402388" y="40719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0" name="Oval 90"/>
            <p:cNvSpPr>
              <a:spLocks noChangeArrowheads="1"/>
            </p:cNvSpPr>
            <p:nvPr/>
          </p:nvSpPr>
          <p:spPr bwMode="auto">
            <a:xfrm>
              <a:off x="6229350" y="40719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1" name="Oval 91"/>
            <p:cNvSpPr>
              <a:spLocks noChangeArrowheads="1"/>
            </p:cNvSpPr>
            <p:nvPr/>
          </p:nvSpPr>
          <p:spPr bwMode="auto">
            <a:xfrm>
              <a:off x="6056313" y="40719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2" name="Oval 92"/>
            <p:cNvSpPr>
              <a:spLocks noChangeArrowheads="1"/>
            </p:cNvSpPr>
            <p:nvPr/>
          </p:nvSpPr>
          <p:spPr bwMode="auto">
            <a:xfrm>
              <a:off x="5883275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3" name="Oval 93"/>
            <p:cNvSpPr>
              <a:spLocks noChangeArrowheads="1"/>
            </p:cNvSpPr>
            <p:nvPr/>
          </p:nvSpPr>
          <p:spPr bwMode="auto">
            <a:xfrm>
              <a:off x="5710238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4" name="Oval 94"/>
            <p:cNvSpPr>
              <a:spLocks noChangeArrowheads="1"/>
            </p:cNvSpPr>
            <p:nvPr/>
          </p:nvSpPr>
          <p:spPr bwMode="auto">
            <a:xfrm>
              <a:off x="5537200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5" name="Oval 95"/>
            <p:cNvSpPr>
              <a:spLocks noChangeArrowheads="1"/>
            </p:cNvSpPr>
            <p:nvPr/>
          </p:nvSpPr>
          <p:spPr bwMode="auto">
            <a:xfrm>
              <a:off x="5364163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" name="Oval 96"/>
            <p:cNvSpPr>
              <a:spLocks noChangeArrowheads="1"/>
            </p:cNvSpPr>
            <p:nvPr/>
          </p:nvSpPr>
          <p:spPr bwMode="auto">
            <a:xfrm>
              <a:off x="5191125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" name="Oval 97"/>
            <p:cNvSpPr>
              <a:spLocks noChangeArrowheads="1"/>
            </p:cNvSpPr>
            <p:nvPr/>
          </p:nvSpPr>
          <p:spPr bwMode="auto">
            <a:xfrm>
              <a:off x="5018088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" name="Oval 98"/>
            <p:cNvSpPr>
              <a:spLocks noChangeArrowheads="1"/>
            </p:cNvSpPr>
            <p:nvPr/>
          </p:nvSpPr>
          <p:spPr bwMode="auto">
            <a:xfrm>
              <a:off x="4846638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" name="Oval 99"/>
            <p:cNvSpPr>
              <a:spLocks noChangeArrowheads="1"/>
            </p:cNvSpPr>
            <p:nvPr/>
          </p:nvSpPr>
          <p:spPr bwMode="auto">
            <a:xfrm>
              <a:off x="4673600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" name="Oval 100"/>
            <p:cNvSpPr>
              <a:spLocks noChangeArrowheads="1"/>
            </p:cNvSpPr>
            <p:nvPr/>
          </p:nvSpPr>
          <p:spPr bwMode="auto">
            <a:xfrm>
              <a:off x="4500563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1" name="Oval 101"/>
            <p:cNvSpPr>
              <a:spLocks noChangeArrowheads="1"/>
            </p:cNvSpPr>
            <p:nvPr/>
          </p:nvSpPr>
          <p:spPr bwMode="auto">
            <a:xfrm>
              <a:off x="4327525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2" name="Oval 102"/>
            <p:cNvSpPr>
              <a:spLocks noChangeArrowheads="1"/>
            </p:cNvSpPr>
            <p:nvPr/>
          </p:nvSpPr>
          <p:spPr bwMode="auto">
            <a:xfrm>
              <a:off x="4154488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3" name="Oval 103"/>
            <p:cNvSpPr>
              <a:spLocks noChangeArrowheads="1"/>
            </p:cNvSpPr>
            <p:nvPr/>
          </p:nvSpPr>
          <p:spPr bwMode="auto">
            <a:xfrm>
              <a:off x="3981450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4" name="Oval 104"/>
            <p:cNvSpPr>
              <a:spLocks noChangeArrowheads="1"/>
            </p:cNvSpPr>
            <p:nvPr/>
          </p:nvSpPr>
          <p:spPr bwMode="auto">
            <a:xfrm>
              <a:off x="3808413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5" name="Oval 105"/>
            <p:cNvSpPr>
              <a:spLocks noChangeArrowheads="1"/>
            </p:cNvSpPr>
            <p:nvPr/>
          </p:nvSpPr>
          <p:spPr bwMode="auto">
            <a:xfrm>
              <a:off x="3635375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6" name="Oval 106"/>
            <p:cNvSpPr>
              <a:spLocks noChangeArrowheads="1"/>
            </p:cNvSpPr>
            <p:nvPr/>
          </p:nvSpPr>
          <p:spPr bwMode="auto">
            <a:xfrm>
              <a:off x="3462338" y="4073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7" name="Oval 107"/>
            <p:cNvSpPr>
              <a:spLocks noChangeArrowheads="1"/>
            </p:cNvSpPr>
            <p:nvPr/>
          </p:nvSpPr>
          <p:spPr bwMode="auto">
            <a:xfrm>
              <a:off x="3289300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8" name="Oval 108"/>
            <p:cNvSpPr>
              <a:spLocks noChangeArrowheads="1"/>
            </p:cNvSpPr>
            <p:nvPr/>
          </p:nvSpPr>
          <p:spPr bwMode="auto">
            <a:xfrm>
              <a:off x="3117850" y="4073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9" name="Oval 109"/>
            <p:cNvSpPr>
              <a:spLocks noChangeArrowheads="1"/>
            </p:cNvSpPr>
            <p:nvPr/>
          </p:nvSpPr>
          <p:spPr bwMode="auto">
            <a:xfrm>
              <a:off x="6359525" y="4125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0" name="Oval 110"/>
            <p:cNvSpPr>
              <a:spLocks noChangeArrowheads="1"/>
            </p:cNvSpPr>
            <p:nvPr/>
          </p:nvSpPr>
          <p:spPr bwMode="auto">
            <a:xfrm>
              <a:off x="6186488" y="41259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1" name="Oval 111"/>
            <p:cNvSpPr>
              <a:spLocks noChangeArrowheads="1"/>
            </p:cNvSpPr>
            <p:nvPr/>
          </p:nvSpPr>
          <p:spPr bwMode="auto">
            <a:xfrm>
              <a:off x="6013450" y="41259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2" name="Oval 112"/>
            <p:cNvSpPr>
              <a:spLocks noChangeArrowheads="1"/>
            </p:cNvSpPr>
            <p:nvPr/>
          </p:nvSpPr>
          <p:spPr bwMode="auto">
            <a:xfrm>
              <a:off x="5840413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3" name="Oval 113"/>
            <p:cNvSpPr>
              <a:spLocks noChangeArrowheads="1"/>
            </p:cNvSpPr>
            <p:nvPr/>
          </p:nvSpPr>
          <p:spPr bwMode="auto">
            <a:xfrm>
              <a:off x="5667375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4" name="Oval 114"/>
            <p:cNvSpPr>
              <a:spLocks noChangeArrowheads="1"/>
            </p:cNvSpPr>
            <p:nvPr/>
          </p:nvSpPr>
          <p:spPr bwMode="auto">
            <a:xfrm>
              <a:off x="5494338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5" name="Oval 115"/>
            <p:cNvSpPr>
              <a:spLocks noChangeArrowheads="1"/>
            </p:cNvSpPr>
            <p:nvPr/>
          </p:nvSpPr>
          <p:spPr bwMode="auto">
            <a:xfrm>
              <a:off x="5321300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6" name="Oval 116"/>
            <p:cNvSpPr>
              <a:spLocks noChangeArrowheads="1"/>
            </p:cNvSpPr>
            <p:nvPr/>
          </p:nvSpPr>
          <p:spPr bwMode="auto">
            <a:xfrm>
              <a:off x="5148263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7" name="Oval 117"/>
            <p:cNvSpPr>
              <a:spLocks noChangeArrowheads="1"/>
            </p:cNvSpPr>
            <p:nvPr/>
          </p:nvSpPr>
          <p:spPr bwMode="auto">
            <a:xfrm>
              <a:off x="4975225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8" name="Oval 118"/>
            <p:cNvSpPr>
              <a:spLocks noChangeArrowheads="1"/>
            </p:cNvSpPr>
            <p:nvPr/>
          </p:nvSpPr>
          <p:spPr bwMode="auto">
            <a:xfrm>
              <a:off x="4802188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09" name="Oval 119"/>
            <p:cNvSpPr>
              <a:spLocks noChangeArrowheads="1"/>
            </p:cNvSpPr>
            <p:nvPr/>
          </p:nvSpPr>
          <p:spPr bwMode="auto">
            <a:xfrm>
              <a:off x="4630738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0" name="Oval 120"/>
            <p:cNvSpPr>
              <a:spLocks noChangeArrowheads="1"/>
            </p:cNvSpPr>
            <p:nvPr/>
          </p:nvSpPr>
          <p:spPr bwMode="auto">
            <a:xfrm>
              <a:off x="4457700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1" name="Oval 121"/>
            <p:cNvSpPr>
              <a:spLocks noChangeArrowheads="1"/>
            </p:cNvSpPr>
            <p:nvPr/>
          </p:nvSpPr>
          <p:spPr bwMode="auto">
            <a:xfrm>
              <a:off x="4284663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2" name="Oval 122"/>
            <p:cNvSpPr>
              <a:spLocks noChangeArrowheads="1"/>
            </p:cNvSpPr>
            <p:nvPr/>
          </p:nvSpPr>
          <p:spPr bwMode="auto">
            <a:xfrm>
              <a:off x="4111625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3" name="Oval 123"/>
            <p:cNvSpPr>
              <a:spLocks noChangeArrowheads="1"/>
            </p:cNvSpPr>
            <p:nvPr/>
          </p:nvSpPr>
          <p:spPr bwMode="auto">
            <a:xfrm>
              <a:off x="3938588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4" name="Oval 124"/>
            <p:cNvSpPr>
              <a:spLocks noChangeArrowheads="1"/>
            </p:cNvSpPr>
            <p:nvPr/>
          </p:nvSpPr>
          <p:spPr bwMode="auto">
            <a:xfrm>
              <a:off x="3765550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5" name="Oval 125"/>
            <p:cNvSpPr>
              <a:spLocks noChangeArrowheads="1"/>
            </p:cNvSpPr>
            <p:nvPr/>
          </p:nvSpPr>
          <p:spPr bwMode="auto">
            <a:xfrm>
              <a:off x="3592513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6" name="Oval 126"/>
            <p:cNvSpPr>
              <a:spLocks noChangeArrowheads="1"/>
            </p:cNvSpPr>
            <p:nvPr/>
          </p:nvSpPr>
          <p:spPr bwMode="auto">
            <a:xfrm>
              <a:off x="3419475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7" name="Oval 127"/>
            <p:cNvSpPr>
              <a:spLocks noChangeArrowheads="1"/>
            </p:cNvSpPr>
            <p:nvPr/>
          </p:nvSpPr>
          <p:spPr bwMode="auto">
            <a:xfrm>
              <a:off x="3246438" y="4127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8" name="Oval 128"/>
            <p:cNvSpPr>
              <a:spLocks noChangeArrowheads="1"/>
            </p:cNvSpPr>
            <p:nvPr/>
          </p:nvSpPr>
          <p:spPr bwMode="auto">
            <a:xfrm>
              <a:off x="3073400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19" name="Oval 129"/>
            <p:cNvSpPr>
              <a:spLocks noChangeArrowheads="1"/>
            </p:cNvSpPr>
            <p:nvPr/>
          </p:nvSpPr>
          <p:spPr bwMode="auto">
            <a:xfrm>
              <a:off x="2901950" y="4127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0" name="Oval 130"/>
            <p:cNvSpPr>
              <a:spLocks noChangeArrowheads="1"/>
            </p:cNvSpPr>
            <p:nvPr/>
          </p:nvSpPr>
          <p:spPr bwMode="auto">
            <a:xfrm>
              <a:off x="6143625" y="4179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1" name="Oval 131"/>
            <p:cNvSpPr>
              <a:spLocks noChangeArrowheads="1"/>
            </p:cNvSpPr>
            <p:nvPr/>
          </p:nvSpPr>
          <p:spPr bwMode="auto">
            <a:xfrm>
              <a:off x="5970588" y="4179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2" name="Oval 132"/>
            <p:cNvSpPr>
              <a:spLocks noChangeArrowheads="1"/>
            </p:cNvSpPr>
            <p:nvPr/>
          </p:nvSpPr>
          <p:spPr bwMode="auto">
            <a:xfrm>
              <a:off x="5797550" y="4179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3" name="Oval 133"/>
            <p:cNvSpPr>
              <a:spLocks noChangeArrowheads="1"/>
            </p:cNvSpPr>
            <p:nvPr/>
          </p:nvSpPr>
          <p:spPr bwMode="auto">
            <a:xfrm>
              <a:off x="5624513" y="4179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4" name="Oval 134"/>
            <p:cNvSpPr>
              <a:spLocks noChangeArrowheads="1"/>
            </p:cNvSpPr>
            <p:nvPr/>
          </p:nvSpPr>
          <p:spPr bwMode="auto">
            <a:xfrm>
              <a:off x="5451475" y="4179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5" name="Oval 135"/>
            <p:cNvSpPr>
              <a:spLocks noChangeArrowheads="1"/>
            </p:cNvSpPr>
            <p:nvPr/>
          </p:nvSpPr>
          <p:spPr bwMode="auto">
            <a:xfrm>
              <a:off x="5278438" y="4179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6" name="Oval 136"/>
            <p:cNvSpPr>
              <a:spLocks noChangeArrowheads="1"/>
            </p:cNvSpPr>
            <p:nvPr/>
          </p:nvSpPr>
          <p:spPr bwMode="auto">
            <a:xfrm>
              <a:off x="5105400" y="4179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7" name="Oval 137"/>
            <p:cNvSpPr>
              <a:spLocks noChangeArrowheads="1"/>
            </p:cNvSpPr>
            <p:nvPr/>
          </p:nvSpPr>
          <p:spPr bwMode="auto">
            <a:xfrm>
              <a:off x="4932363" y="4179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8" name="Oval 138"/>
            <p:cNvSpPr>
              <a:spLocks noChangeArrowheads="1"/>
            </p:cNvSpPr>
            <p:nvPr/>
          </p:nvSpPr>
          <p:spPr bwMode="auto">
            <a:xfrm>
              <a:off x="4759325" y="41798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29" name="Oval 139"/>
            <p:cNvSpPr>
              <a:spLocks noChangeArrowheads="1"/>
            </p:cNvSpPr>
            <p:nvPr/>
          </p:nvSpPr>
          <p:spPr bwMode="auto">
            <a:xfrm>
              <a:off x="4586288" y="41798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0" name="Oval 140"/>
            <p:cNvSpPr>
              <a:spLocks noChangeArrowheads="1"/>
            </p:cNvSpPr>
            <p:nvPr/>
          </p:nvSpPr>
          <p:spPr bwMode="auto">
            <a:xfrm>
              <a:off x="4414838" y="4181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1" name="Oval 141"/>
            <p:cNvSpPr>
              <a:spLocks noChangeArrowheads="1"/>
            </p:cNvSpPr>
            <p:nvPr/>
          </p:nvSpPr>
          <p:spPr bwMode="auto">
            <a:xfrm>
              <a:off x="4241800" y="4181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2" name="Oval 142"/>
            <p:cNvSpPr>
              <a:spLocks noChangeArrowheads="1"/>
            </p:cNvSpPr>
            <p:nvPr/>
          </p:nvSpPr>
          <p:spPr bwMode="auto">
            <a:xfrm>
              <a:off x="4068763" y="4181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3" name="Oval 143"/>
            <p:cNvSpPr>
              <a:spLocks noChangeArrowheads="1"/>
            </p:cNvSpPr>
            <p:nvPr/>
          </p:nvSpPr>
          <p:spPr bwMode="auto">
            <a:xfrm>
              <a:off x="3895725" y="4181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4" name="Oval 144"/>
            <p:cNvSpPr>
              <a:spLocks noChangeArrowheads="1"/>
            </p:cNvSpPr>
            <p:nvPr/>
          </p:nvSpPr>
          <p:spPr bwMode="auto">
            <a:xfrm>
              <a:off x="3722688" y="4181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5" name="Oval 145"/>
            <p:cNvSpPr>
              <a:spLocks noChangeArrowheads="1"/>
            </p:cNvSpPr>
            <p:nvPr/>
          </p:nvSpPr>
          <p:spPr bwMode="auto">
            <a:xfrm>
              <a:off x="3549650" y="4181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6" name="Oval 146"/>
            <p:cNvSpPr>
              <a:spLocks noChangeArrowheads="1"/>
            </p:cNvSpPr>
            <p:nvPr/>
          </p:nvSpPr>
          <p:spPr bwMode="auto">
            <a:xfrm>
              <a:off x="3376613" y="4181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7" name="Oval 147"/>
            <p:cNvSpPr>
              <a:spLocks noChangeArrowheads="1"/>
            </p:cNvSpPr>
            <p:nvPr/>
          </p:nvSpPr>
          <p:spPr bwMode="auto">
            <a:xfrm>
              <a:off x="3203575" y="4181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8" name="Oval 148"/>
            <p:cNvSpPr>
              <a:spLocks noChangeArrowheads="1"/>
            </p:cNvSpPr>
            <p:nvPr/>
          </p:nvSpPr>
          <p:spPr bwMode="auto">
            <a:xfrm>
              <a:off x="3030538" y="4181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9" name="Oval 149"/>
            <p:cNvSpPr>
              <a:spLocks noChangeArrowheads="1"/>
            </p:cNvSpPr>
            <p:nvPr/>
          </p:nvSpPr>
          <p:spPr bwMode="auto">
            <a:xfrm>
              <a:off x="2857500" y="4181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0" name="Oval 150"/>
            <p:cNvSpPr>
              <a:spLocks noChangeArrowheads="1"/>
            </p:cNvSpPr>
            <p:nvPr/>
          </p:nvSpPr>
          <p:spPr bwMode="auto">
            <a:xfrm>
              <a:off x="2686050" y="4181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1" name="Oval 151"/>
            <p:cNvSpPr>
              <a:spLocks noChangeArrowheads="1"/>
            </p:cNvSpPr>
            <p:nvPr/>
          </p:nvSpPr>
          <p:spPr bwMode="auto">
            <a:xfrm>
              <a:off x="5927725" y="42338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2" name="Oval 152"/>
            <p:cNvSpPr>
              <a:spLocks noChangeArrowheads="1"/>
            </p:cNvSpPr>
            <p:nvPr/>
          </p:nvSpPr>
          <p:spPr bwMode="auto">
            <a:xfrm>
              <a:off x="5754688" y="42338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3" name="Oval 153"/>
            <p:cNvSpPr>
              <a:spLocks noChangeArrowheads="1"/>
            </p:cNvSpPr>
            <p:nvPr/>
          </p:nvSpPr>
          <p:spPr bwMode="auto">
            <a:xfrm>
              <a:off x="5581650" y="42338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4" name="Oval 154"/>
            <p:cNvSpPr>
              <a:spLocks noChangeArrowheads="1"/>
            </p:cNvSpPr>
            <p:nvPr/>
          </p:nvSpPr>
          <p:spPr bwMode="auto">
            <a:xfrm>
              <a:off x="5408613" y="42338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5" name="Oval 155"/>
            <p:cNvSpPr>
              <a:spLocks noChangeArrowheads="1"/>
            </p:cNvSpPr>
            <p:nvPr/>
          </p:nvSpPr>
          <p:spPr bwMode="auto">
            <a:xfrm>
              <a:off x="5235575" y="42338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6" name="Oval 156"/>
            <p:cNvSpPr>
              <a:spLocks noChangeArrowheads="1"/>
            </p:cNvSpPr>
            <p:nvPr/>
          </p:nvSpPr>
          <p:spPr bwMode="auto">
            <a:xfrm>
              <a:off x="5062538" y="42338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7" name="Oval 157"/>
            <p:cNvSpPr>
              <a:spLocks noChangeArrowheads="1"/>
            </p:cNvSpPr>
            <p:nvPr/>
          </p:nvSpPr>
          <p:spPr bwMode="auto">
            <a:xfrm>
              <a:off x="4889500" y="42338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48" name="Oval 158"/>
            <p:cNvSpPr>
              <a:spLocks noChangeArrowheads="1"/>
            </p:cNvSpPr>
            <p:nvPr/>
          </p:nvSpPr>
          <p:spPr bwMode="auto">
            <a:xfrm>
              <a:off x="4716463" y="42338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49" name="Oval 159"/>
            <p:cNvSpPr>
              <a:spLocks noChangeArrowheads="1"/>
            </p:cNvSpPr>
            <p:nvPr/>
          </p:nvSpPr>
          <p:spPr bwMode="auto">
            <a:xfrm>
              <a:off x="4543425" y="42338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50" name="Oval 160"/>
            <p:cNvSpPr>
              <a:spLocks noChangeArrowheads="1"/>
            </p:cNvSpPr>
            <p:nvPr/>
          </p:nvSpPr>
          <p:spPr bwMode="auto">
            <a:xfrm>
              <a:off x="4370388" y="4235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1" name="Oval 161"/>
            <p:cNvSpPr>
              <a:spLocks noChangeArrowheads="1"/>
            </p:cNvSpPr>
            <p:nvPr/>
          </p:nvSpPr>
          <p:spPr bwMode="auto">
            <a:xfrm>
              <a:off x="4198938" y="4235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2" name="Oval 162"/>
            <p:cNvSpPr>
              <a:spLocks noChangeArrowheads="1"/>
            </p:cNvSpPr>
            <p:nvPr/>
          </p:nvSpPr>
          <p:spPr bwMode="auto">
            <a:xfrm>
              <a:off x="4025900" y="42354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3" name="Oval 163"/>
            <p:cNvSpPr>
              <a:spLocks noChangeArrowheads="1"/>
            </p:cNvSpPr>
            <p:nvPr/>
          </p:nvSpPr>
          <p:spPr bwMode="auto">
            <a:xfrm>
              <a:off x="3852863" y="4235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4" name="Oval 164"/>
            <p:cNvSpPr>
              <a:spLocks noChangeArrowheads="1"/>
            </p:cNvSpPr>
            <p:nvPr/>
          </p:nvSpPr>
          <p:spPr bwMode="auto">
            <a:xfrm>
              <a:off x="3679825" y="42354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5" name="Oval 165"/>
            <p:cNvSpPr>
              <a:spLocks noChangeArrowheads="1"/>
            </p:cNvSpPr>
            <p:nvPr/>
          </p:nvSpPr>
          <p:spPr bwMode="auto">
            <a:xfrm>
              <a:off x="3506788" y="4235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6" name="Oval 166"/>
            <p:cNvSpPr>
              <a:spLocks noChangeArrowheads="1"/>
            </p:cNvSpPr>
            <p:nvPr/>
          </p:nvSpPr>
          <p:spPr bwMode="auto">
            <a:xfrm>
              <a:off x="3333750" y="42354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7" name="Oval 167"/>
            <p:cNvSpPr>
              <a:spLocks noChangeArrowheads="1"/>
            </p:cNvSpPr>
            <p:nvPr/>
          </p:nvSpPr>
          <p:spPr bwMode="auto">
            <a:xfrm>
              <a:off x="3160713" y="4235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8" name="Oval 168"/>
            <p:cNvSpPr>
              <a:spLocks noChangeArrowheads="1"/>
            </p:cNvSpPr>
            <p:nvPr/>
          </p:nvSpPr>
          <p:spPr bwMode="auto">
            <a:xfrm>
              <a:off x="2987675" y="42354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59" name="Oval 169"/>
            <p:cNvSpPr>
              <a:spLocks noChangeArrowheads="1"/>
            </p:cNvSpPr>
            <p:nvPr/>
          </p:nvSpPr>
          <p:spPr bwMode="auto">
            <a:xfrm>
              <a:off x="2814638" y="4235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0" name="Oval 170"/>
            <p:cNvSpPr>
              <a:spLocks noChangeArrowheads="1"/>
            </p:cNvSpPr>
            <p:nvPr/>
          </p:nvSpPr>
          <p:spPr bwMode="auto">
            <a:xfrm>
              <a:off x="2641600" y="42354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1" name="Oval 171"/>
            <p:cNvSpPr>
              <a:spLocks noChangeArrowheads="1"/>
            </p:cNvSpPr>
            <p:nvPr/>
          </p:nvSpPr>
          <p:spPr bwMode="auto">
            <a:xfrm>
              <a:off x="2470150" y="42354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2" name="Oval 172"/>
            <p:cNvSpPr>
              <a:spLocks noChangeArrowheads="1"/>
            </p:cNvSpPr>
            <p:nvPr/>
          </p:nvSpPr>
          <p:spPr bwMode="auto">
            <a:xfrm>
              <a:off x="5711825" y="42878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3" name="Oval 173"/>
            <p:cNvSpPr>
              <a:spLocks noChangeArrowheads="1"/>
            </p:cNvSpPr>
            <p:nvPr/>
          </p:nvSpPr>
          <p:spPr bwMode="auto">
            <a:xfrm>
              <a:off x="5538788" y="42878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4" name="Oval 174"/>
            <p:cNvSpPr>
              <a:spLocks noChangeArrowheads="1"/>
            </p:cNvSpPr>
            <p:nvPr/>
          </p:nvSpPr>
          <p:spPr bwMode="auto">
            <a:xfrm>
              <a:off x="5365750" y="42878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5" name="Oval 175"/>
            <p:cNvSpPr>
              <a:spLocks noChangeArrowheads="1"/>
            </p:cNvSpPr>
            <p:nvPr/>
          </p:nvSpPr>
          <p:spPr bwMode="auto">
            <a:xfrm>
              <a:off x="5192713" y="42878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6" name="Oval 176"/>
            <p:cNvSpPr>
              <a:spLocks noChangeArrowheads="1"/>
            </p:cNvSpPr>
            <p:nvPr/>
          </p:nvSpPr>
          <p:spPr bwMode="auto">
            <a:xfrm>
              <a:off x="5019675" y="42878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67" name="Oval 177"/>
            <p:cNvSpPr>
              <a:spLocks noChangeArrowheads="1"/>
            </p:cNvSpPr>
            <p:nvPr/>
          </p:nvSpPr>
          <p:spPr bwMode="auto">
            <a:xfrm>
              <a:off x="4846638" y="42878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68" name="Oval 178"/>
            <p:cNvSpPr>
              <a:spLocks noChangeArrowheads="1"/>
            </p:cNvSpPr>
            <p:nvPr/>
          </p:nvSpPr>
          <p:spPr bwMode="auto">
            <a:xfrm>
              <a:off x="4673600" y="42878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69" name="Oval 179"/>
            <p:cNvSpPr>
              <a:spLocks noChangeArrowheads="1"/>
            </p:cNvSpPr>
            <p:nvPr/>
          </p:nvSpPr>
          <p:spPr bwMode="auto">
            <a:xfrm>
              <a:off x="4500563" y="42894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70" name="Oval 180"/>
            <p:cNvSpPr>
              <a:spLocks noChangeArrowheads="1"/>
            </p:cNvSpPr>
            <p:nvPr/>
          </p:nvSpPr>
          <p:spPr bwMode="auto">
            <a:xfrm>
              <a:off x="4327525" y="4289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1" name="Oval 181"/>
            <p:cNvSpPr>
              <a:spLocks noChangeArrowheads="1"/>
            </p:cNvSpPr>
            <p:nvPr/>
          </p:nvSpPr>
          <p:spPr bwMode="auto">
            <a:xfrm>
              <a:off x="4154488" y="4289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2" name="Oval 182"/>
            <p:cNvSpPr>
              <a:spLocks noChangeArrowheads="1"/>
            </p:cNvSpPr>
            <p:nvPr/>
          </p:nvSpPr>
          <p:spPr bwMode="auto">
            <a:xfrm>
              <a:off x="3983038" y="4289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3" name="Oval 183"/>
            <p:cNvSpPr>
              <a:spLocks noChangeArrowheads="1"/>
            </p:cNvSpPr>
            <p:nvPr/>
          </p:nvSpPr>
          <p:spPr bwMode="auto">
            <a:xfrm>
              <a:off x="3810000" y="4289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4" name="Oval 184"/>
            <p:cNvSpPr>
              <a:spLocks noChangeArrowheads="1"/>
            </p:cNvSpPr>
            <p:nvPr/>
          </p:nvSpPr>
          <p:spPr bwMode="auto">
            <a:xfrm>
              <a:off x="3636963" y="4289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5" name="Oval 185"/>
            <p:cNvSpPr>
              <a:spLocks noChangeArrowheads="1"/>
            </p:cNvSpPr>
            <p:nvPr/>
          </p:nvSpPr>
          <p:spPr bwMode="auto">
            <a:xfrm>
              <a:off x="3463925" y="4289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6" name="Oval 186"/>
            <p:cNvSpPr>
              <a:spLocks noChangeArrowheads="1"/>
            </p:cNvSpPr>
            <p:nvPr/>
          </p:nvSpPr>
          <p:spPr bwMode="auto">
            <a:xfrm>
              <a:off x="3290888" y="4289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7" name="Oval 187"/>
            <p:cNvSpPr>
              <a:spLocks noChangeArrowheads="1"/>
            </p:cNvSpPr>
            <p:nvPr/>
          </p:nvSpPr>
          <p:spPr bwMode="auto">
            <a:xfrm>
              <a:off x="3117850" y="4289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8" name="Oval 188"/>
            <p:cNvSpPr>
              <a:spLocks noChangeArrowheads="1"/>
            </p:cNvSpPr>
            <p:nvPr/>
          </p:nvSpPr>
          <p:spPr bwMode="auto">
            <a:xfrm>
              <a:off x="2944813" y="4289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9" name="Oval 189"/>
            <p:cNvSpPr>
              <a:spLocks noChangeArrowheads="1"/>
            </p:cNvSpPr>
            <p:nvPr/>
          </p:nvSpPr>
          <p:spPr bwMode="auto">
            <a:xfrm>
              <a:off x="2771775" y="4289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0" name="Oval 190"/>
            <p:cNvSpPr>
              <a:spLocks noChangeArrowheads="1"/>
            </p:cNvSpPr>
            <p:nvPr/>
          </p:nvSpPr>
          <p:spPr bwMode="auto">
            <a:xfrm>
              <a:off x="2598738" y="4289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1" name="Oval 191"/>
            <p:cNvSpPr>
              <a:spLocks noChangeArrowheads="1"/>
            </p:cNvSpPr>
            <p:nvPr/>
          </p:nvSpPr>
          <p:spPr bwMode="auto">
            <a:xfrm>
              <a:off x="2425700" y="4289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2" name="Oval 192"/>
            <p:cNvSpPr>
              <a:spLocks noChangeArrowheads="1"/>
            </p:cNvSpPr>
            <p:nvPr/>
          </p:nvSpPr>
          <p:spPr bwMode="auto">
            <a:xfrm>
              <a:off x="2254250" y="4289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3" name="Oval 193"/>
            <p:cNvSpPr>
              <a:spLocks noChangeArrowheads="1"/>
            </p:cNvSpPr>
            <p:nvPr/>
          </p:nvSpPr>
          <p:spPr bwMode="auto">
            <a:xfrm>
              <a:off x="5495925" y="4341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4" name="Oval 194"/>
            <p:cNvSpPr>
              <a:spLocks noChangeArrowheads="1"/>
            </p:cNvSpPr>
            <p:nvPr/>
          </p:nvSpPr>
          <p:spPr bwMode="auto">
            <a:xfrm>
              <a:off x="5322888" y="4341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5" name="Oval 195"/>
            <p:cNvSpPr>
              <a:spLocks noChangeArrowheads="1"/>
            </p:cNvSpPr>
            <p:nvPr/>
          </p:nvSpPr>
          <p:spPr bwMode="auto">
            <a:xfrm>
              <a:off x="5149850" y="4341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6" name="Oval 196"/>
            <p:cNvSpPr>
              <a:spLocks noChangeArrowheads="1"/>
            </p:cNvSpPr>
            <p:nvPr/>
          </p:nvSpPr>
          <p:spPr bwMode="auto">
            <a:xfrm>
              <a:off x="4976813" y="4341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7" name="Oval 197"/>
            <p:cNvSpPr>
              <a:spLocks noChangeArrowheads="1"/>
            </p:cNvSpPr>
            <p:nvPr/>
          </p:nvSpPr>
          <p:spPr bwMode="auto">
            <a:xfrm>
              <a:off x="4803775" y="43418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88" name="Oval 198"/>
            <p:cNvSpPr>
              <a:spLocks noChangeArrowheads="1"/>
            </p:cNvSpPr>
            <p:nvPr/>
          </p:nvSpPr>
          <p:spPr bwMode="auto">
            <a:xfrm>
              <a:off x="4630738" y="43418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789" name="Oval 199"/>
            <p:cNvSpPr>
              <a:spLocks noChangeArrowheads="1"/>
            </p:cNvSpPr>
            <p:nvPr/>
          </p:nvSpPr>
          <p:spPr bwMode="auto">
            <a:xfrm>
              <a:off x="4457700" y="43434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90" name="Oval 200"/>
            <p:cNvSpPr>
              <a:spLocks noChangeArrowheads="1"/>
            </p:cNvSpPr>
            <p:nvPr/>
          </p:nvSpPr>
          <p:spPr bwMode="auto">
            <a:xfrm>
              <a:off x="4284663" y="4343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" name="Oval 201"/>
            <p:cNvSpPr>
              <a:spLocks noChangeArrowheads="1"/>
            </p:cNvSpPr>
            <p:nvPr/>
          </p:nvSpPr>
          <p:spPr bwMode="auto">
            <a:xfrm>
              <a:off x="4111625" y="4343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" name="Oval 202"/>
            <p:cNvSpPr>
              <a:spLocks noChangeArrowheads="1"/>
            </p:cNvSpPr>
            <p:nvPr/>
          </p:nvSpPr>
          <p:spPr bwMode="auto">
            <a:xfrm>
              <a:off x="3938588" y="4343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" name="Oval 203"/>
            <p:cNvSpPr>
              <a:spLocks noChangeArrowheads="1"/>
            </p:cNvSpPr>
            <p:nvPr/>
          </p:nvSpPr>
          <p:spPr bwMode="auto">
            <a:xfrm>
              <a:off x="3767138" y="4343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4" name="Oval 204"/>
            <p:cNvSpPr>
              <a:spLocks noChangeArrowheads="1"/>
            </p:cNvSpPr>
            <p:nvPr/>
          </p:nvSpPr>
          <p:spPr bwMode="auto">
            <a:xfrm>
              <a:off x="3594100" y="4343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5" name="Oval 205"/>
            <p:cNvSpPr>
              <a:spLocks noChangeArrowheads="1"/>
            </p:cNvSpPr>
            <p:nvPr/>
          </p:nvSpPr>
          <p:spPr bwMode="auto">
            <a:xfrm>
              <a:off x="3421063" y="4343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6" name="Oval 206"/>
            <p:cNvSpPr>
              <a:spLocks noChangeArrowheads="1"/>
            </p:cNvSpPr>
            <p:nvPr/>
          </p:nvSpPr>
          <p:spPr bwMode="auto">
            <a:xfrm>
              <a:off x="3248025" y="4343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7" name="Oval 207"/>
            <p:cNvSpPr>
              <a:spLocks noChangeArrowheads="1"/>
            </p:cNvSpPr>
            <p:nvPr/>
          </p:nvSpPr>
          <p:spPr bwMode="auto">
            <a:xfrm>
              <a:off x="3074988" y="4343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8" name="Oval 208"/>
            <p:cNvSpPr>
              <a:spLocks noChangeArrowheads="1"/>
            </p:cNvSpPr>
            <p:nvPr/>
          </p:nvSpPr>
          <p:spPr bwMode="auto">
            <a:xfrm>
              <a:off x="2901950" y="4343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9" name="Oval 209"/>
            <p:cNvSpPr>
              <a:spLocks noChangeArrowheads="1"/>
            </p:cNvSpPr>
            <p:nvPr/>
          </p:nvSpPr>
          <p:spPr bwMode="auto">
            <a:xfrm>
              <a:off x="2728913" y="43434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00" name="Oval 210"/>
            <p:cNvSpPr>
              <a:spLocks noChangeArrowheads="1"/>
            </p:cNvSpPr>
            <p:nvPr/>
          </p:nvSpPr>
          <p:spPr bwMode="auto">
            <a:xfrm>
              <a:off x="2555875" y="43434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01" name="Oval 211"/>
            <p:cNvSpPr>
              <a:spLocks noChangeArrowheads="1"/>
            </p:cNvSpPr>
            <p:nvPr/>
          </p:nvSpPr>
          <p:spPr bwMode="auto">
            <a:xfrm>
              <a:off x="2382838" y="4343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02" name="Oval 212"/>
            <p:cNvSpPr>
              <a:spLocks noChangeArrowheads="1"/>
            </p:cNvSpPr>
            <p:nvPr/>
          </p:nvSpPr>
          <p:spPr bwMode="auto">
            <a:xfrm>
              <a:off x="2209800" y="4343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03" name="Oval 213"/>
            <p:cNvSpPr>
              <a:spLocks noChangeArrowheads="1"/>
            </p:cNvSpPr>
            <p:nvPr/>
          </p:nvSpPr>
          <p:spPr bwMode="auto">
            <a:xfrm>
              <a:off x="2038350" y="4343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04" name="Oval 214"/>
            <p:cNvSpPr>
              <a:spLocks noChangeArrowheads="1"/>
            </p:cNvSpPr>
            <p:nvPr/>
          </p:nvSpPr>
          <p:spPr bwMode="auto">
            <a:xfrm>
              <a:off x="5280025" y="43957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05" name="Oval 215"/>
            <p:cNvSpPr>
              <a:spLocks noChangeArrowheads="1"/>
            </p:cNvSpPr>
            <p:nvPr/>
          </p:nvSpPr>
          <p:spPr bwMode="auto">
            <a:xfrm>
              <a:off x="5106988" y="43957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06" name="Oval 216"/>
            <p:cNvSpPr>
              <a:spLocks noChangeArrowheads="1"/>
            </p:cNvSpPr>
            <p:nvPr/>
          </p:nvSpPr>
          <p:spPr bwMode="auto">
            <a:xfrm>
              <a:off x="4933950" y="43957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07" name="Oval 217"/>
            <p:cNvSpPr>
              <a:spLocks noChangeArrowheads="1"/>
            </p:cNvSpPr>
            <p:nvPr/>
          </p:nvSpPr>
          <p:spPr bwMode="auto">
            <a:xfrm>
              <a:off x="4760913" y="43957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08" name="Oval 218"/>
            <p:cNvSpPr>
              <a:spLocks noChangeArrowheads="1"/>
            </p:cNvSpPr>
            <p:nvPr/>
          </p:nvSpPr>
          <p:spPr bwMode="auto">
            <a:xfrm>
              <a:off x="4587875" y="43957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09" name="Oval 219"/>
            <p:cNvSpPr>
              <a:spLocks noChangeArrowheads="1"/>
            </p:cNvSpPr>
            <p:nvPr/>
          </p:nvSpPr>
          <p:spPr bwMode="auto">
            <a:xfrm>
              <a:off x="4414838" y="43973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0" name="Oval 220"/>
            <p:cNvSpPr>
              <a:spLocks noChangeArrowheads="1"/>
            </p:cNvSpPr>
            <p:nvPr/>
          </p:nvSpPr>
          <p:spPr bwMode="auto">
            <a:xfrm>
              <a:off x="4241800" y="4397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1" name="Oval 221"/>
            <p:cNvSpPr>
              <a:spLocks noChangeArrowheads="1"/>
            </p:cNvSpPr>
            <p:nvPr/>
          </p:nvSpPr>
          <p:spPr bwMode="auto">
            <a:xfrm>
              <a:off x="4068763" y="43973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2" name="Oval 222"/>
            <p:cNvSpPr>
              <a:spLocks noChangeArrowheads="1"/>
            </p:cNvSpPr>
            <p:nvPr/>
          </p:nvSpPr>
          <p:spPr bwMode="auto">
            <a:xfrm>
              <a:off x="3895725" y="4397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3" name="Oval 223"/>
            <p:cNvSpPr>
              <a:spLocks noChangeArrowheads="1"/>
            </p:cNvSpPr>
            <p:nvPr/>
          </p:nvSpPr>
          <p:spPr bwMode="auto">
            <a:xfrm>
              <a:off x="3722688" y="43973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4" name="Oval 224"/>
            <p:cNvSpPr>
              <a:spLocks noChangeArrowheads="1"/>
            </p:cNvSpPr>
            <p:nvPr/>
          </p:nvSpPr>
          <p:spPr bwMode="auto">
            <a:xfrm>
              <a:off x="3551238" y="43973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5" name="Oval 225"/>
            <p:cNvSpPr>
              <a:spLocks noChangeArrowheads="1"/>
            </p:cNvSpPr>
            <p:nvPr/>
          </p:nvSpPr>
          <p:spPr bwMode="auto">
            <a:xfrm>
              <a:off x="3378200" y="4397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6" name="Oval 226"/>
            <p:cNvSpPr>
              <a:spLocks noChangeArrowheads="1"/>
            </p:cNvSpPr>
            <p:nvPr/>
          </p:nvSpPr>
          <p:spPr bwMode="auto">
            <a:xfrm>
              <a:off x="3205163" y="43973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7" name="Oval 227"/>
            <p:cNvSpPr>
              <a:spLocks noChangeArrowheads="1"/>
            </p:cNvSpPr>
            <p:nvPr/>
          </p:nvSpPr>
          <p:spPr bwMode="auto">
            <a:xfrm>
              <a:off x="3032125" y="4397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8" name="Oval 228"/>
            <p:cNvSpPr>
              <a:spLocks noChangeArrowheads="1"/>
            </p:cNvSpPr>
            <p:nvPr/>
          </p:nvSpPr>
          <p:spPr bwMode="auto">
            <a:xfrm>
              <a:off x="2859088" y="43973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19" name="Oval 229"/>
            <p:cNvSpPr>
              <a:spLocks noChangeArrowheads="1"/>
            </p:cNvSpPr>
            <p:nvPr/>
          </p:nvSpPr>
          <p:spPr bwMode="auto">
            <a:xfrm>
              <a:off x="2686050" y="43973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20" name="Oval 230"/>
            <p:cNvSpPr>
              <a:spLocks noChangeArrowheads="1"/>
            </p:cNvSpPr>
            <p:nvPr/>
          </p:nvSpPr>
          <p:spPr bwMode="auto">
            <a:xfrm>
              <a:off x="2513013" y="43973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21" name="Oval 231"/>
            <p:cNvSpPr>
              <a:spLocks noChangeArrowheads="1"/>
            </p:cNvSpPr>
            <p:nvPr/>
          </p:nvSpPr>
          <p:spPr bwMode="auto">
            <a:xfrm>
              <a:off x="2339975" y="4397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22" name="Oval 232"/>
            <p:cNvSpPr>
              <a:spLocks noChangeArrowheads="1"/>
            </p:cNvSpPr>
            <p:nvPr/>
          </p:nvSpPr>
          <p:spPr bwMode="auto">
            <a:xfrm>
              <a:off x="2166938" y="43973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23" name="Oval 233"/>
            <p:cNvSpPr>
              <a:spLocks noChangeArrowheads="1"/>
            </p:cNvSpPr>
            <p:nvPr/>
          </p:nvSpPr>
          <p:spPr bwMode="auto">
            <a:xfrm>
              <a:off x="1993900" y="4397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24" name="Oval 234"/>
            <p:cNvSpPr>
              <a:spLocks noChangeArrowheads="1"/>
            </p:cNvSpPr>
            <p:nvPr/>
          </p:nvSpPr>
          <p:spPr bwMode="auto">
            <a:xfrm>
              <a:off x="1822450" y="43973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25" name="Oval 235"/>
            <p:cNvSpPr>
              <a:spLocks noChangeArrowheads="1"/>
            </p:cNvSpPr>
            <p:nvPr/>
          </p:nvSpPr>
          <p:spPr bwMode="auto">
            <a:xfrm>
              <a:off x="5064125" y="44497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26" name="Oval 236"/>
            <p:cNvSpPr>
              <a:spLocks noChangeArrowheads="1"/>
            </p:cNvSpPr>
            <p:nvPr/>
          </p:nvSpPr>
          <p:spPr bwMode="auto">
            <a:xfrm>
              <a:off x="4891088" y="44497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27" name="Oval 237"/>
            <p:cNvSpPr>
              <a:spLocks noChangeArrowheads="1"/>
            </p:cNvSpPr>
            <p:nvPr/>
          </p:nvSpPr>
          <p:spPr bwMode="auto">
            <a:xfrm>
              <a:off x="4718050" y="44497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28" name="Oval 238"/>
            <p:cNvSpPr>
              <a:spLocks noChangeArrowheads="1"/>
            </p:cNvSpPr>
            <p:nvPr/>
          </p:nvSpPr>
          <p:spPr bwMode="auto">
            <a:xfrm>
              <a:off x="4545013" y="44497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29" name="Oval 239"/>
            <p:cNvSpPr>
              <a:spLocks noChangeArrowheads="1"/>
            </p:cNvSpPr>
            <p:nvPr/>
          </p:nvSpPr>
          <p:spPr bwMode="auto">
            <a:xfrm>
              <a:off x="4371975" y="4451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0" name="Oval 240"/>
            <p:cNvSpPr>
              <a:spLocks noChangeArrowheads="1"/>
            </p:cNvSpPr>
            <p:nvPr/>
          </p:nvSpPr>
          <p:spPr bwMode="auto">
            <a:xfrm>
              <a:off x="4198938" y="4451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1" name="Oval 241"/>
            <p:cNvSpPr>
              <a:spLocks noChangeArrowheads="1"/>
            </p:cNvSpPr>
            <p:nvPr/>
          </p:nvSpPr>
          <p:spPr bwMode="auto">
            <a:xfrm>
              <a:off x="4025900" y="4451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2" name="Oval 242"/>
            <p:cNvSpPr>
              <a:spLocks noChangeArrowheads="1"/>
            </p:cNvSpPr>
            <p:nvPr/>
          </p:nvSpPr>
          <p:spPr bwMode="auto">
            <a:xfrm>
              <a:off x="3852863" y="4451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3" name="Oval 243"/>
            <p:cNvSpPr>
              <a:spLocks noChangeArrowheads="1"/>
            </p:cNvSpPr>
            <p:nvPr/>
          </p:nvSpPr>
          <p:spPr bwMode="auto">
            <a:xfrm>
              <a:off x="3679825" y="4451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4" name="Oval 244"/>
            <p:cNvSpPr>
              <a:spLocks noChangeArrowheads="1"/>
            </p:cNvSpPr>
            <p:nvPr/>
          </p:nvSpPr>
          <p:spPr bwMode="auto">
            <a:xfrm>
              <a:off x="3506788" y="4451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5" name="Oval 245"/>
            <p:cNvSpPr>
              <a:spLocks noChangeArrowheads="1"/>
            </p:cNvSpPr>
            <p:nvPr/>
          </p:nvSpPr>
          <p:spPr bwMode="auto">
            <a:xfrm>
              <a:off x="3335338" y="4451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6" name="Oval 246"/>
            <p:cNvSpPr>
              <a:spLocks noChangeArrowheads="1"/>
            </p:cNvSpPr>
            <p:nvPr/>
          </p:nvSpPr>
          <p:spPr bwMode="auto">
            <a:xfrm>
              <a:off x="3162300" y="4451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7" name="Oval 247"/>
            <p:cNvSpPr>
              <a:spLocks noChangeArrowheads="1"/>
            </p:cNvSpPr>
            <p:nvPr/>
          </p:nvSpPr>
          <p:spPr bwMode="auto">
            <a:xfrm>
              <a:off x="2989263" y="4451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8" name="Oval 248"/>
            <p:cNvSpPr>
              <a:spLocks noChangeArrowheads="1"/>
            </p:cNvSpPr>
            <p:nvPr/>
          </p:nvSpPr>
          <p:spPr bwMode="auto">
            <a:xfrm>
              <a:off x="2816225" y="44513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39" name="Oval 249"/>
            <p:cNvSpPr>
              <a:spLocks noChangeArrowheads="1"/>
            </p:cNvSpPr>
            <p:nvPr/>
          </p:nvSpPr>
          <p:spPr bwMode="auto">
            <a:xfrm>
              <a:off x="2643188" y="44513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840" name="Oval 250"/>
            <p:cNvSpPr>
              <a:spLocks noChangeArrowheads="1"/>
            </p:cNvSpPr>
            <p:nvPr/>
          </p:nvSpPr>
          <p:spPr bwMode="auto">
            <a:xfrm>
              <a:off x="2470150" y="44513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41" name="Oval 251"/>
            <p:cNvSpPr>
              <a:spLocks noChangeArrowheads="1"/>
            </p:cNvSpPr>
            <p:nvPr/>
          </p:nvSpPr>
          <p:spPr bwMode="auto">
            <a:xfrm>
              <a:off x="2297113" y="4451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2" name="Oval 252"/>
            <p:cNvSpPr>
              <a:spLocks noChangeArrowheads="1"/>
            </p:cNvSpPr>
            <p:nvPr/>
          </p:nvSpPr>
          <p:spPr bwMode="auto">
            <a:xfrm>
              <a:off x="2124075" y="4451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3" name="Oval 253"/>
            <p:cNvSpPr>
              <a:spLocks noChangeArrowheads="1"/>
            </p:cNvSpPr>
            <p:nvPr/>
          </p:nvSpPr>
          <p:spPr bwMode="auto">
            <a:xfrm>
              <a:off x="1951038" y="4451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4" name="Oval 254"/>
            <p:cNvSpPr>
              <a:spLocks noChangeArrowheads="1"/>
            </p:cNvSpPr>
            <p:nvPr/>
          </p:nvSpPr>
          <p:spPr bwMode="auto">
            <a:xfrm>
              <a:off x="1778000" y="4451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5" name="Oval 255"/>
            <p:cNvSpPr>
              <a:spLocks noChangeArrowheads="1"/>
            </p:cNvSpPr>
            <p:nvPr/>
          </p:nvSpPr>
          <p:spPr bwMode="auto">
            <a:xfrm>
              <a:off x="1606550" y="4451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6" name="Oval 256"/>
            <p:cNvSpPr>
              <a:spLocks noChangeArrowheads="1"/>
            </p:cNvSpPr>
            <p:nvPr/>
          </p:nvSpPr>
          <p:spPr bwMode="auto">
            <a:xfrm>
              <a:off x="4848225" y="45037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7" name="Oval 257"/>
            <p:cNvSpPr>
              <a:spLocks noChangeArrowheads="1"/>
            </p:cNvSpPr>
            <p:nvPr/>
          </p:nvSpPr>
          <p:spPr bwMode="auto">
            <a:xfrm>
              <a:off x="4675188" y="45037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8" name="Oval 258"/>
            <p:cNvSpPr>
              <a:spLocks noChangeArrowheads="1"/>
            </p:cNvSpPr>
            <p:nvPr/>
          </p:nvSpPr>
          <p:spPr bwMode="auto">
            <a:xfrm>
              <a:off x="4502150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49" name="Oval 259"/>
            <p:cNvSpPr>
              <a:spLocks noChangeArrowheads="1"/>
            </p:cNvSpPr>
            <p:nvPr/>
          </p:nvSpPr>
          <p:spPr bwMode="auto">
            <a:xfrm>
              <a:off x="4329113" y="4505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0" name="Oval 260"/>
            <p:cNvSpPr>
              <a:spLocks noChangeArrowheads="1"/>
            </p:cNvSpPr>
            <p:nvPr/>
          </p:nvSpPr>
          <p:spPr bwMode="auto">
            <a:xfrm>
              <a:off x="4156075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1" name="Oval 261"/>
            <p:cNvSpPr>
              <a:spLocks noChangeArrowheads="1"/>
            </p:cNvSpPr>
            <p:nvPr/>
          </p:nvSpPr>
          <p:spPr bwMode="auto">
            <a:xfrm>
              <a:off x="3983038" y="4505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2" name="Oval 262"/>
            <p:cNvSpPr>
              <a:spLocks noChangeArrowheads="1"/>
            </p:cNvSpPr>
            <p:nvPr/>
          </p:nvSpPr>
          <p:spPr bwMode="auto">
            <a:xfrm>
              <a:off x="3810000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3" name="Oval 263"/>
            <p:cNvSpPr>
              <a:spLocks noChangeArrowheads="1"/>
            </p:cNvSpPr>
            <p:nvPr/>
          </p:nvSpPr>
          <p:spPr bwMode="auto">
            <a:xfrm>
              <a:off x="3636963" y="4505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4" name="Oval 264"/>
            <p:cNvSpPr>
              <a:spLocks noChangeArrowheads="1"/>
            </p:cNvSpPr>
            <p:nvPr/>
          </p:nvSpPr>
          <p:spPr bwMode="auto">
            <a:xfrm>
              <a:off x="3463925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5" name="Oval 265"/>
            <p:cNvSpPr>
              <a:spLocks noChangeArrowheads="1"/>
            </p:cNvSpPr>
            <p:nvPr/>
          </p:nvSpPr>
          <p:spPr bwMode="auto">
            <a:xfrm>
              <a:off x="3290888" y="4505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6" name="Oval 266"/>
            <p:cNvSpPr>
              <a:spLocks noChangeArrowheads="1"/>
            </p:cNvSpPr>
            <p:nvPr/>
          </p:nvSpPr>
          <p:spPr bwMode="auto">
            <a:xfrm>
              <a:off x="3119438" y="4505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7" name="Oval 267"/>
            <p:cNvSpPr>
              <a:spLocks noChangeArrowheads="1"/>
            </p:cNvSpPr>
            <p:nvPr/>
          </p:nvSpPr>
          <p:spPr bwMode="auto">
            <a:xfrm>
              <a:off x="2946400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58" name="Oval 268"/>
            <p:cNvSpPr>
              <a:spLocks noChangeArrowheads="1"/>
            </p:cNvSpPr>
            <p:nvPr/>
          </p:nvSpPr>
          <p:spPr bwMode="auto">
            <a:xfrm>
              <a:off x="2773363" y="45053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59" name="Oval 269"/>
            <p:cNvSpPr>
              <a:spLocks noChangeArrowheads="1"/>
            </p:cNvSpPr>
            <p:nvPr/>
          </p:nvSpPr>
          <p:spPr bwMode="auto">
            <a:xfrm>
              <a:off x="2600325" y="45053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60" name="Oval 270"/>
            <p:cNvSpPr>
              <a:spLocks noChangeArrowheads="1"/>
            </p:cNvSpPr>
            <p:nvPr/>
          </p:nvSpPr>
          <p:spPr bwMode="auto">
            <a:xfrm>
              <a:off x="2427288" y="45053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61" name="Oval 271"/>
            <p:cNvSpPr>
              <a:spLocks noChangeArrowheads="1"/>
            </p:cNvSpPr>
            <p:nvPr/>
          </p:nvSpPr>
          <p:spPr bwMode="auto">
            <a:xfrm>
              <a:off x="2254250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2" name="Oval 272"/>
            <p:cNvSpPr>
              <a:spLocks noChangeArrowheads="1"/>
            </p:cNvSpPr>
            <p:nvPr/>
          </p:nvSpPr>
          <p:spPr bwMode="auto">
            <a:xfrm>
              <a:off x="2081213" y="4505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3" name="Oval 273"/>
            <p:cNvSpPr>
              <a:spLocks noChangeArrowheads="1"/>
            </p:cNvSpPr>
            <p:nvPr/>
          </p:nvSpPr>
          <p:spPr bwMode="auto">
            <a:xfrm>
              <a:off x="1908175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4" name="Oval 274"/>
            <p:cNvSpPr>
              <a:spLocks noChangeArrowheads="1"/>
            </p:cNvSpPr>
            <p:nvPr/>
          </p:nvSpPr>
          <p:spPr bwMode="auto">
            <a:xfrm>
              <a:off x="1735138" y="4505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5" name="Oval 275"/>
            <p:cNvSpPr>
              <a:spLocks noChangeArrowheads="1"/>
            </p:cNvSpPr>
            <p:nvPr/>
          </p:nvSpPr>
          <p:spPr bwMode="auto">
            <a:xfrm>
              <a:off x="1562100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6" name="Oval 276"/>
            <p:cNvSpPr>
              <a:spLocks noChangeArrowheads="1"/>
            </p:cNvSpPr>
            <p:nvPr/>
          </p:nvSpPr>
          <p:spPr bwMode="auto">
            <a:xfrm>
              <a:off x="1390650" y="4505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7" name="Oval 277"/>
            <p:cNvSpPr>
              <a:spLocks noChangeArrowheads="1"/>
            </p:cNvSpPr>
            <p:nvPr/>
          </p:nvSpPr>
          <p:spPr bwMode="auto">
            <a:xfrm>
              <a:off x="4632325" y="45577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8" name="Oval 278"/>
            <p:cNvSpPr>
              <a:spLocks noChangeArrowheads="1"/>
            </p:cNvSpPr>
            <p:nvPr/>
          </p:nvSpPr>
          <p:spPr bwMode="auto">
            <a:xfrm>
              <a:off x="4459288" y="45577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69" name="Oval 279"/>
            <p:cNvSpPr>
              <a:spLocks noChangeArrowheads="1"/>
            </p:cNvSpPr>
            <p:nvPr/>
          </p:nvSpPr>
          <p:spPr bwMode="auto">
            <a:xfrm>
              <a:off x="4286250" y="45577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0" name="Oval 280"/>
            <p:cNvSpPr>
              <a:spLocks noChangeArrowheads="1"/>
            </p:cNvSpPr>
            <p:nvPr/>
          </p:nvSpPr>
          <p:spPr bwMode="auto">
            <a:xfrm>
              <a:off x="4113213" y="45577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1" name="Oval 281"/>
            <p:cNvSpPr>
              <a:spLocks noChangeArrowheads="1"/>
            </p:cNvSpPr>
            <p:nvPr/>
          </p:nvSpPr>
          <p:spPr bwMode="auto">
            <a:xfrm>
              <a:off x="3940175" y="45577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2" name="Oval 282"/>
            <p:cNvSpPr>
              <a:spLocks noChangeArrowheads="1"/>
            </p:cNvSpPr>
            <p:nvPr/>
          </p:nvSpPr>
          <p:spPr bwMode="auto">
            <a:xfrm>
              <a:off x="3767138" y="45577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3" name="Oval 283"/>
            <p:cNvSpPr>
              <a:spLocks noChangeArrowheads="1"/>
            </p:cNvSpPr>
            <p:nvPr/>
          </p:nvSpPr>
          <p:spPr bwMode="auto">
            <a:xfrm>
              <a:off x="3594100" y="45577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4" name="Oval 284"/>
            <p:cNvSpPr>
              <a:spLocks noChangeArrowheads="1"/>
            </p:cNvSpPr>
            <p:nvPr/>
          </p:nvSpPr>
          <p:spPr bwMode="auto">
            <a:xfrm>
              <a:off x="3421063" y="45577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5" name="Oval 285"/>
            <p:cNvSpPr>
              <a:spLocks noChangeArrowheads="1"/>
            </p:cNvSpPr>
            <p:nvPr/>
          </p:nvSpPr>
          <p:spPr bwMode="auto">
            <a:xfrm>
              <a:off x="3248025" y="45577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6" name="Oval 286"/>
            <p:cNvSpPr>
              <a:spLocks noChangeArrowheads="1"/>
            </p:cNvSpPr>
            <p:nvPr/>
          </p:nvSpPr>
          <p:spPr bwMode="auto">
            <a:xfrm>
              <a:off x="3074988" y="45577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7" name="Oval 287"/>
            <p:cNvSpPr>
              <a:spLocks noChangeArrowheads="1"/>
            </p:cNvSpPr>
            <p:nvPr/>
          </p:nvSpPr>
          <p:spPr bwMode="auto">
            <a:xfrm>
              <a:off x="2903538" y="4559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8" name="Oval 288"/>
            <p:cNvSpPr>
              <a:spLocks noChangeArrowheads="1"/>
            </p:cNvSpPr>
            <p:nvPr/>
          </p:nvSpPr>
          <p:spPr bwMode="auto">
            <a:xfrm>
              <a:off x="2730500" y="45593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79" name="Oval 289"/>
            <p:cNvSpPr>
              <a:spLocks noChangeArrowheads="1"/>
            </p:cNvSpPr>
            <p:nvPr/>
          </p:nvSpPr>
          <p:spPr bwMode="auto">
            <a:xfrm>
              <a:off x="2557463" y="45593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80" name="Oval 290"/>
            <p:cNvSpPr>
              <a:spLocks noChangeArrowheads="1"/>
            </p:cNvSpPr>
            <p:nvPr/>
          </p:nvSpPr>
          <p:spPr bwMode="auto">
            <a:xfrm>
              <a:off x="2384425" y="4559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81" name="Oval 291"/>
            <p:cNvSpPr>
              <a:spLocks noChangeArrowheads="1"/>
            </p:cNvSpPr>
            <p:nvPr/>
          </p:nvSpPr>
          <p:spPr bwMode="auto">
            <a:xfrm>
              <a:off x="2211388" y="4559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82" name="Oval 292"/>
            <p:cNvSpPr>
              <a:spLocks noChangeArrowheads="1"/>
            </p:cNvSpPr>
            <p:nvPr/>
          </p:nvSpPr>
          <p:spPr bwMode="auto">
            <a:xfrm>
              <a:off x="2038350" y="4559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83" name="Oval 293"/>
            <p:cNvSpPr>
              <a:spLocks noChangeArrowheads="1"/>
            </p:cNvSpPr>
            <p:nvPr/>
          </p:nvSpPr>
          <p:spPr bwMode="auto">
            <a:xfrm>
              <a:off x="1865313" y="4559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84" name="Oval 294"/>
            <p:cNvSpPr>
              <a:spLocks noChangeArrowheads="1"/>
            </p:cNvSpPr>
            <p:nvPr/>
          </p:nvSpPr>
          <p:spPr bwMode="auto">
            <a:xfrm>
              <a:off x="1692275" y="45593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85" name="Oval 295"/>
            <p:cNvSpPr>
              <a:spLocks noChangeArrowheads="1"/>
            </p:cNvSpPr>
            <p:nvPr/>
          </p:nvSpPr>
          <p:spPr bwMode="auto">
            <a:xfrm>
              <a:off x="1519238" y="45593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86" name="Oval 296"/>
            <p:cNvSpPr>
              <a:spLocks noChangeArrowheads="1"/>
            </p:cNvSpPr>
            <p:nvPr/>
          </p:nvSpPr>
          <p:spPr bwMode="auto">
            <a:xfrm>
              <a:off x="1346200" y="4559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87" name="Oval 297"/>
            <p:cNvSpPr>
              <a:spLocks noChangeArrowheads="1"/>
            </p:cNvSpPr>
            <p:nvPr/>
          </p:nvSpPr>
          <p:spPr bwMode="auto">
            <a:xfrm>
              <a:off x="1174750" y="4559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88" name="Oval 298"/>
            <p:cNvSpPr>
              <a:spLocks noChangeArrowheads="1"/>
            </p:cNvSpPr>
            <p:nvPr/>
          </p:nvSpPr>
          <p:spPr bwMode="auto">
            <a:xfrm>
              <a:off x="4416425" y="4611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89" name="Oval 299"/>
            <p:cNvSpPr>
              <a:spLocks noChangeArrowheads="1"/>
            </p:cNvSpPr>
            <p:nvPr/>
          </p:nvSpPr>
          <p:spPr bwMode="auto">
            <a:xfrm>
              <a:off x="4243388" y="4611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0" name="Oval 300"/>
            <p:cNvSpPr>
              <a:spLocks noChangeArrowheads="1"/>
            </p:cNvSpPr>
            <p:nvPr/>
          </p:nvSpPr>
          <p:spPr bwMode="auto">
            <a:xfrm>
              <a:off x="4070350" y="4611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" name="Oval 301"/>
            <p:cNvSpPr>
              <a:spLocks noChangeArrowheads="1"/>
            </p:cNvSpPr>
            <p:nvPr/>
          </p:nvSpPr>
          <p:spPr bwMode="auto">
            <a:xfrm>
              <a:off x="3897313" y="4611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" name="Oval 302"/>
            <p:cNvSpPr>
              <a:spLocks noChangeArrowheads="1"/>
            </p:cNvSpPr>
            <p:nvPr/>
          </p:nvSpPr>
          <p:spPr bwMode="auto">
            <a:xfrm>
              <a:off x="3724275" y="4611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" name="Oval 303"/>
            <p:cNvSpPr>
              <a:spLocks noChangeArrowheads="1"/>
            </p:cNvSpPr>
            <p:nvPr/>
          </p:nvSpPr>
          <p:spPr bwMode="auto">
            <a:xfrm>
              <a:off x="3551238" y="4611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4" name="Oval 304"/>
            <p:cNvSpPr>
              <a:spLocks noChangeArrowheads="1"/>
            </p:cNvSpPr>
            <p:nvPr/>
          </p:nvSpPr>
          <p:spPr bwMode="auto">
            <a:xfrm>
              <a:off x="3378200" y="4611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" name="Oval 305"/>
            <p:cNvSpPr>
              <a:spLocks noChangeArrowheads="1"/>
            </p:cNvSpPr>
            <p:nvPr/>
          </p:nvSpPr>
          <p:spPr bwMode="auto">
            <a:xfrm>
              <a:off x="3205163" y="46116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" name="Oval 306"/>
            <p:cNvSpPr>
              <a:spLocks noChangeArrowheads="1"/>
            </p:cNvSpPr>
            <p:nvPr/>
          </p:nvSpPr>
          <p:spPr bwMode="auto">
            <a:xfrm>
              <a:off x="3032125" y="4613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" name="Oval 307"/>
            <p:cNvSpPr>
              <a:spLocks noChangeArrowheads="1"/>
            </p:cNvSpPr>
            <p:nvPr/>
          </p:nvSpPr>
          <p:spPr bwMode="auto">
            <a:xfrm>
              <a:off x="2859088" y="4613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" name="Oval 308"/>
            <p:cNvSpPr>
              <a:spLocks noChangeArrowheads="1"/>
            </p:cNvSpPr>
            <p:nvPr/>
          </p:nvSpPr>
          <p:spPr bwMode="auto">
            <a:xfrm>
              <a:off x="2687638" y="4613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" name="Oval 309"/>
            <p:cNvSpPr>
              <a:spLocks noChangeArrowheads="1"/>
            </p:cNvSpPr>
            <p:nvPr/>
          </p:nvSpPr>
          <p:spPr bwMode="auto">
            <a:xfrm>
              <a:off x="2514600" y="4613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" name="Oval 310"/>
            <p:cNvSpPr>
              <a:spLocks noChangeArrowheads="1"/>
            </p:cNvSpPr>
            <p:nvPr/>
          </p:nvSpPr>
          <p:spPr bwMode="auto">
            <a:xfrm>
              <a:off x="2341563" y="4613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" name="Oval 311"/>
            <p:cNvSpPr>
              <a:spLocks noChangeArrowheads="1"/>
            </p:cNvSpPr>
            <p:nvPr/>
          </p:nvSpPr>
          <p:spPr bwMode="auto">
            <a:xfrm>
              <a:off x="2168525" y="4613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" name="Oval 312"/>
            <p:cNvSpPr>
              <a:spLocks noChangeArrowheads="1"/>
            </p:cNvSpPr>
            <p:nvPr/>
          </p:nvSpPr>
          <p:spPr bwMode="auto">
            <a:xfrm>
              <a:off x="1995488" y="4613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" name="Oval 313"/>
            <p:cNvSpPr>
              <a:spLocks noChangeArrowheads="1"/>
            </p:cNvSpPr>
            <p:nvPr/>
          </p:nvSpPr>
          <p:spPr bwMode="auto">
            <a:xfrm>
              <a:off x="1822450" y="46132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04" name="Oval 314"/>
            <p:cNvSpPr>
              <a:spLocks noChangeArrowheads="1"/>
            </p:cNvSpPr>
            <p:nvPr/>
          </p:nvSpPr>
          <p:spPr bwMode="auto">
            <a:xfrm>
              <a:off x="1649413" y="46132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05" name="Oval 315"/>
            <p:cNvSpPr>
              <a:spLocks noChangeArrowheads="1"/>
            </p:cNvSpPr>
            <p:nvPr/>
          </p:nvSpPr>
          <p:spPr bwMode="auto">
            <a:xfrm>
              <a:off x="1476375" y="46132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06" name="Oval 316"/>
            <p:cNvSpPr>
              <a:spLocks noChangeArrowheads="1"/>
            </p:cNvSpPr>
            <p:nvPr/>
          </p:nvSpPr>
          <p:spPr bwMode="auto">
            <a:xfrm>
              <a:off x="1303338" y="4613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" name="Oval 317"/>
            <p:cNvSpPr>
              <a:spLocks noChangeArrowheads="1"/>
            </p:cNvSpPr>
            <p:nvPr/>
          </p:nvSpPr>
          <p:spPr bwMode="auto">
            <a:xfrm>
              <a:off x="1130300" y="4613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" name="Oval 318"/>
            <p:cNvSpPr>
              <a:spLocks noChangeArrowheads="1"/>
            </p:cNvSpPr>
            <p:nvPr/>
          </p:nvSpPr>
          <p:spPr bwMode="auto">
            <a:xfrm>
              <a:off x="958850" y="4613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" name="Oval 319"/>
            <p:cNvSpPr>
              <a:spLocks noChangeArrowheads="1"/>
            </p:cNvSpPr>
            <p:nvPr/>
          </p:nvSpPr>
          <p:spPr bwMode="auto">
            <a:xfrm>
              <a:off x="4200525" y="4665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" name="Oval 320"/>
            <p:cNvSpPr>
              <a:spLocks noChangeArrowheads="1"/>
            </p:cNvSpPr>
            <p:nvPr/>
          </p:nvSpPr>
          <p:spPr bwMode="auto">
            <a:xfrm>
              <a:off x="4027488" y="4665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" name="Oval 321"/>
            <p:cNvSpPr>
              <a:spLocks noChangeArrowheads="1"/>
            </p:cNvSpPr>
            <p:nvPr/>
          </p:nvSpPr>
          <p:spPr bwMode="auto">
            <a:xfrm>
              <a:off x="3854450" y="4665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" name="Oval 322"/>
            <p:cNvSpPr>
              <a:spLocks noChangeArrowheads="1"/>
            </p:cNvSpPr>
            <p:nvPr/>
          </p:nvSpPr>
          <p:spPr bwMode="auto">
            <a:xfrm>
              <a:off x="3681413" y="4665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3" name="Oval 323"/>
            <p:cNvSpPr>
              <a:spLocks noChangeArrowheads="1"/>
            </p:cNvSpPr>
            <p:nvPr/>
          </p:nvSpPr>
          <p:spPr bwMode="auto">
            <a:xfrm>
              <a:off x="3508375" y="4665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4" name="Oval 324"/>
            <p:cNvSpPr>
              <a:spLocks noChangeArrowheads="1"/>
            </p:cNvSpPr>
            <p:nvPr/>
          </p:nvSpPr>
          <p:spPr bwMode="auto">
            <a:xfrm>
              <a:off x="3335338" y="4665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5" name="Oval 325"/>
            <p:cNvSpPr>
              <a:spLocks noChangeArrowheads="1"/>
            </p:cNvSpPr>
            <p:nvPr/>
          </p:nvSpPr>
          <p:spPr bwMode="auto">
            <a:xfrm>
              <a:off x="3162300" y="46656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6" name="Oval 326"/>
            <p:cNvSpPr>
              <a:spLocks noChangeArrowheads="1"/>
            </p:cNvSpPr>
            <p:nvPr/>
          </p:nvSpPr>
          <p:spPr bwMode="auto">
            <a:xfrm>
              <a:off x="2989263" y="4667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7" name="Oval 327"/>
            <p:cNvSpPr>
              <a:spLocks noChangeArrowheads="1"/>
            </p:cNvSpPr>
            <p:nvPr/>
          </p:nvSpPr>
          <p:spPr bwMode="auto">
            <a:xfrm>
              <a:off x="2816225" y="4667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8" name="Oval 328"/>
            <p:cNvSpPr>
              <a:spLocks noChangeArrowheads="1"/>
            </p:cNvSpPr>
            <p:nvPr/>
          </p:nvSpPr>
          <p:spPr bwMode="auto">
            <a:xfrm>
              <a:off x="2643188" y="4667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9" name="Oval 329"/>
            <p:cNvSpPr>
              <a:spLocks noChangeArrowheads="1"/>
            </p:cNvSpPr>
            <p:nvPr/>
          </p:nvSpPr>
          <p:spPr bwMode="auto">
            <a:xfrm>
              <a:off x="2471738" y="4667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20" name="Oval 330"/>
            <p:cNvSpPr>
              <a:spLocks noChangeArrowheads="1"/>
            </p:cNvSpPr>
            <p:nvPr/>
          </p:nvSpPr>
          <p:spPr bwMode="auto">
            <a:xfrm>
              <a:off x="2298700" y="4667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21" name="Oval 331"/>
            <p:cNvSpPr>
              <a:spLocks noChangeArrowheads="1"/>
            </p:cNvSpPr>
            <p:nvPr/>
          </p:nvSpPr>
          <p:spPr bwMode="auto">
            <a:xfrm>
              <a:off x="2125663" y="4667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22" name="Oval 332"/>
            <p:cNvSpPr>
              <a:spLocks noChangeArrowheads="1"/>
            </p:cNvSpPr>
            <p:nvPr/>
          </p:nvSpPr>
          <p:spPr bwMode="auto">
            <a:xfrm>
              <a:off x="1952625" y="4667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23" name="Oval 333"/>
            <p:cNvSpPr>
              <a:spLocks noChangeArrowheads="1"/>
            </p:cNvSpPr>
            <p:nvPr/>
          </p:nvSpPr>
          <p:spPr bwMode="auto">
            <a:xfrm>
              <a:off x="1779588" y="46672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24" name="Oval 334"/>
            <p:cNvSpPr>
              <a:spLocks noChangeArrowheads="1"/>
            </p:cNvSpPr>
            <p:nvPr/>
          </p:nvSpPr>
          <p:spPr bwMode="auto">
            <a:xfrm>
              <a:off x="1606550" y="46672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925" name="Oval 335"/>
            <p:cNvSpPr>
              <a:spLocks noChangeArrowheads="1"/>
            </p:cNvSpPr>
            <p:nvPr/>
          </p:nvSpPr>
          <p:spPr bwMode="auto">
            <a:xfrm>
              <a:off x="1433513" y="46672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26" name="Oval 336"/>
            <p:cNvSpPr>
              <a:spLocks noChangeArrowheads="1"/>
            </p:cNvSpPr>
            <p:nvPr/>
          </p:nvSpPr>
          <p:spPr bwMode="auto">
            <a:xfrm>
              <a:off x="1260475" y="4667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27" name="Oval 337"/>
            <p:cNvSpPr>
              <a:spLocks noChangeArrowheads="1"/>
            </p:cNvSpPr>
            <p:nvPr/>
          </p:nvSpPr>
          <p:spPr bwMode="auto">
            <a:xfrm>
              <a:off x="1087438" y="4667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28" name="Oval 338"/>
            <p:cNvSpPr>
              <a:spLocks noChangeArrowheads="1"/>
            </p:cNvSpPr>
            <p:nvPr/>
          </p:nvSpPr>
          <p:spPr bwMode="auto">
            <a:xfrm>
              <a:off x="914400" y="4667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29" name="Oval 339"/>
            <p:cNvSpPr>
              <a:spLocks noChangeArrowheads="1"/>
            </p:cNvSpPr>
            <p:nvPr/>
          </p:nvSpPr>
          <p:spPr bwMode="auto">
            <a:xfrm>
              <a:off x="742950" y="4667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0" name="Oval 340"/>
            <p:cNvSpPr>
              <a:spLocks noChangeArrowheads="1"/>
            </p:cNvSpPr>
            <p:nvPr/>
          </p:nvSpPr>
          <p:spPr bwMode="auto">
            <a:xfrm>
              <a:off x="3984625" y="47196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1" name="Oval 341"/>
            <p:cNvSpPr>
              <a:spLocks noChangeArrowheads="1"/>
            </p:cNvSpPr>
            <p:nvPr/>
          </p:nvSpPr>
          <p:spPr bwMode="auto">
            <a:xfrm>
              <a:off x="3811588" y="4719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2" name="Oval 342"/>
            <p:cNvSpPr>
              <a:spLocks noChangeArrowheads="1"/>
            </p:cNvSpPr>
            <p:nvPr/>
          </p:nvSpPr>
          <p:spPr bwMode="auto">
            <a:xfrm>
              <a:off x="3638550" y="47196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3" name="Oval 343"/>
            <p:cNvSpPr>
              <a:spLocks noChangeArrowheads="1"/>
            </p:cNvSpPr>
            <p:nvPr/>
          </p:nvSpPr>
          <p:spPr bwMode="auto">
            <a:xfrm>
              <a:off x="3465513" y="4719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4" name="Oval 344"/>
            <p:cNvSpPr>
              <a:spLocks noChangeArrowheads="1"/>
            </p:cNvSpPr>
            <p:nvPr/>
          </p:nvSpPr>
          <p:spPr bwMode="auto">
            <a:xfrm>
              <a:off x="3292475" y="47196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5" name="Oval 345"/>
            <p:cNvSpPr>
              <a:spLocks noChangeArrowheads="1"/>
            </p:cNvSpPr>
            <p:nvPr/>
          </p:nvSpPr>
          <p:spPr bwMode="auto">
            <a:xfrm>
              <a:off x="3119438" y="47196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6" name="Oval 346"/>
            <p:cNvSpPr>
              <a:spLocks noChangeArrowheads="1"/>
            </p:cNvSpPr>
            <p:nvPr/>
          </p:nvSpPr>
          <p:spPr bwMode="auto">
            <a:xfrm>
              <a:off x="2946400" y="4721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7" name="Oval 347"/>
            <p:cNvSpPr>
              <a:spLocks noChangeArrowheads="1"/>
            </p:cNvSpPr>
            <p:nvPr/>
          </p:nvSpPr>
          <p:spPr bwMode="auto">
            <a:xfrm>
              <a:off x="2773363" y="4721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8" name="Oval 348"/>
            <p:cNvSpPr>
              <a:spLocks noChangeArrowheads="1"/>
            </p:cNvSpPr>
            <p:nvPr/>
          </p:nvSpPr>
          <p:spPr bwMode="auto">
            <a:xfrm>
              <a:off x="2600325" y="4721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39" name="Oval 349"/>
            <p:cNvSpPr>
              <a:spLocks noChangeArrowheads="1"/>
            </p:cNvSpPr>
            <p:nvPr/>
          </p:nvSpPr>
          <p:spPr bwMode="auto">
            <a:xfrm>
              <a:off x="2427288" y="4721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0" name="Oval 350"/>
            <p:cNvSpPr>
              <a:spLocks noChangeArrowheads="1"/>
            </p:cNvSpPr>
            <p:nvPr/>
          </p:nvSpPr>
          <p:spPr bwMode="auto">
            <a:xfrm>
              <a:off x="2255838" y="4721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1" name="Oval 351"/>
            <p:cNvSpPr>
              <a:spLocks noChangeArrowheads="1"/>
            </p:cNvSpPr>
            <p:nvPr/>
          </p:nvSpPr>
          <p:spPr bwMode="auto">
            <a:xfrm>
              <a:off x="2082800" y="4721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2" name="Oval 352"/>
            <p:cNvSpPr>
              <a:spLocks noChangeArrowheads="1"/>
            </p:cNvSpPr>
            <p:nvPr/>
          </p:nvSpPr>
          <p:spPr bwMode="auto">
            <a:xfrm>
              <a:off x="1909763" y="4721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3" name="Oval 353"/>
            <p:cNvSpPr>
              <a:spLocks noChangeArrowheads="1"/>
            </p:cNvSpPr>
            <p:nvPr/>
          </p:nvSpPr>
          <p:spPr bwMode="auto">
            <a:xfrm>
              <a:off x="1736725" y="47212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44" name="Oval 354"/>
            <p:cNvSpPr>
              <a:spLocks noChangeArrowheads="1"/>
            </p:cNvSpPr>
            <p:nvPr/>
          </p:nvSpPr>
          <p:spPr bwMode="auto">
            <a:xfrm>
              <a:off x="1563688" y="47212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45" name="Oval 355"/>
            <p:cNvSpPr>
              <a:spLocks noChangeArrowheads="1"/>
            </p:cNvSpPr>
            <p:nvPr/>
          </p:nvSpPr>
          <p:spPr bwMode="auto">
            <a:xfrm>
              <a:off x="1390650" y="47212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46" name="Oval 356"/>
            <p:cNvSpPr>
              <a:spLocks noChangeArrowheads="1"/>
            </p:cNvSpPr>
            <p:nvPr/>
          </p:nvSpPr>
          <p:spPr bwMode="auto">
            <a:xfrm>
              <a:off x="1217613" y="4721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7" name="Oval 357"/>
            <p:cNvSpPr>
              <a:spLocks noChangeArrowheads="1"/>
            </p:cNvSpPr>
            <p:nvPr/>
          </p:nvSpPr>
          <p:spPr bwMode="auto">
            <a:xfrm>
              <a:off x="1044575" y="4721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8" name="Oval 358"/>
            <p:cNvSpPr>
              <a:spLocks noChangeArrowheads="1"/>
            </p:cNvSpPr>
            <p:nvPr/>
          </p:nvSpPr>
          <p:spPr bwMode="auto">
            <a:xfrm>
              <a:off x="871538" y="4721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9" name="Oval 359"/>
            <p:cNvSpPr>
              <a:spLocks noChangeArrowheads="1"/>
            </p:cNvSpPr>
            <p:nvPr/>
          </p:nvSpPr>
          <p:spPr bwMode="auto">
            <a:xfrm>
              <a:off x="698500" y="4721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0" name="Oval 360"/>
            <p:cNvSpPr>
              <a:spLocks noChangeArrowheads="1"/>
            </p:cNvSpPr>
            <p:nvPr/>
          </p:nvSpPr>
          <p:spPr bwMode="auto">
            <a:xfrm>
              <a:off x="527050" y="4721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1" name="Oval 361"/>
            <p:cNvSpPr>
              <a:spLocks noChangeArrowheads="1"/>
            </p:cNvSpPr>
            <p:nvPr/>
          </p:nvSpPr>
          <p:spPr bwMode="auto">
            <a:xfrm>
              <a:off x="3768725" y="4773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2" name="Oval 362"/>
            <p:cNvSpPr>
              <a:spLocks noChangeArrowheads="1"/>
            </p:cNvSpPr>
            <p:nvPr/>
          </p:nvSpPr>
          <p:spPr bwMode="auto">
            <a:xfrm>
              <a:off x="3595688" y="47736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3" name="Oval 363"/>
            <p:cNvSpPr>
              <a:spLocks noChangeArrowheads="1"/>
            </p:cNvSpPr>
            <p:nvPr/>
          </p:nvSpPr>
          <p:spPr bwMode="auto">
            <a:xfrm>
              <a:off x="3422650" y="4773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4" name="Oval 364"/>
            <p:cNvSpPr>
              <a:spLocks noChangeArrowheads="1"/>
            </p:cNvSpPr>
            <p:nvPr/>
          </p:nvSpPr>
          <p:spPr bwMode="auto">
            <a:xfrm>
              <a:off x="3249613" y="47736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5" name="Oval 365"/>
            <p:cNvSpPr>
              <a:spLocks noChangeArrowheads="1"/>
            </p:cNvSpPr>
            <p:nvPr/>
          </p:nvSpPr>
          <p:spPr bwMode="auto">
            <a:xfrm>
              <a:off x="3076575" y="47736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6" name="Oval 366"/>
            <p:cNvSpPr>
              <a:spLocks noChangeArrowheads="1"/>
            </p:cNvSpPr>
            <p:nvPr/>
          </p:nvSpPr>
          <p:spPr bwMode="auto">
            <a:xfrm>
              <a:off x="2903538" y="4775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7" name="Oval 367"/>
            <p:cNvSpPr>
              <a:spLocks noChangeArrowheads="1"/>
            </p:cNvSpPr>
            <p:nvPr/>
          </p:nvSpPr>
          <p:spPr bwMode="auto">
            <a:xfrm>
              <a:off x="2730500" y="4775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8" name="Oval 368"/>
            <p:cNvSpPr>
              <a:spLocks noChangeArrowheads="1"/>
            </p:cNvSpPr>
            <p:nvPr/>
          </p:nvSpPr>
          <p:spPr bwMode="auto">
            <a:xfrm>
              <a:off x="2557463" y="4775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59" name="Oval 369"/>
            <p:cNvSpPr>
              <a:spLocks noChangeArrowheads="1"/>
            </p:cNvSpPr>
            <p:nvPr/>
          </p:nvSpPr>
          <p:spPr bwMode="auto">
            <a:xfrm>
              <a:off x="2384425" y="4775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0" name="Oval 370"/>
            <p:cNvSpPr>
              <a:spLocks noChangeArrowheads="1"/>
            </p:cNvSpPr>
            <p:nvPr/>
          </p:nvSpPr>
          <p:spPr bwMode="auto">
            <a:xfrm>
              <a:off x="2211388" y="4775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1" name="Oval 371"/>
            <p:cNvSpPr>
              <a:spLocks noChangeArrowheads="1"/>
            </p:cNvSpPr>
            <p:nvPr/>
          </p:nvSpPr>
          <p:spPr bwMode="auto">
            <a:xfrm>
              <a:off x="2039938" y="4775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2" name="Oval 372"/>
            <p:cNvSpPr>
              <a:spLocks noChangeArrowheads="1"/>
            </p:cNvSpPr>
            <p:nvPr/>
          </p:nvSpPr>
          <p:spPr bwMode="auto">
            <a:xfrm>
              <a:off x="1866900" y="4775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3" name="Oval 373"/>
            <p:cNvSpPr>
              <a:spLocks noChangeArrowheads="1"/>
            </p:cNvSpPr>
            <p:nvPr/>
          </p:nvSpPr>
          <p:spPr bwMode="auto">
            <a:xfrm>
              <a:off x="1693863" y="47752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64" name="Oval 374"/>
            <p:cNvSpPr>
              <a:spLocks noChangeArrowheads="1"/>
            </p:cNvSpPr>
            <p:nvPr/>
          </p:nvSpPr>
          <p:spPr bwMode="auto">
            <a:xfrm>
              <a:off x="1520825" y="47752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965" name="Oval 375"/>
            <p:cNvSpPr>
              <a:spLocks noChangeArrowheads="1"/>
            </p:cNvSpPr>
            <p:nvPr/>
          </p:nvSpPr>
          <p:spPr bwMode="auto">
            <a:xfrm>
              <a:off x="1347788" y="4775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6" name="Oval 376"/>
            <p:cNvSpPr>
              <a:spLocks noChangeArrowheads="1"/>
            </p:cNvSpPr>
            <p:nvPr/>
          </p:nvSpPr>
          <p:spPr bwMode="auto">
            <a:xfrm>
              <a:off x="1174750" y="4775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7" name="Oval 377"/>
            <p:cNvSpPr>
              <a:spLocks noChangeArrowheads="1"/>
            </p:cNvSpPr>
            <p:nvPr/>
          </p:nvSpPr>
          <p:spPr bwMode="auto">
            <a:xfrm>
              <a:off x="1001713" y="4775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8" name="Oval 378"/>
            <p:cNvSpPr>
              <a:spLocks noChangeArrowheads="1"/>
            </p:cNvSpPr>
            <p:nvPr/>
          </p:nvSpPr>
          <p:spPr bwMode="auto">
            <a:xfrm>
              <a:off x="828675" y="4775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69" name="Oval 379"/>
            <p:cNvSpPr>
              <a:spLocks noChangeArrowheads="1"/>
            </p:cNvSpPr>
            <p:nvPr/>
          </p:nvSpPr>
          <p:spPr bwMode="auto">
            <a:xfrm>
              <a:off x="655638" y="4775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0" name="Oval 380"/>
            <p:cNvSpPr>
              <a:spLocks noChangeArrowheads="1"/>
            </p:cNvSpPr>
            <p:nvPr/>
          </p:nvSpPr>
          <p:spPr bwMode="auto">
            <a:xfrm>
              <a:off x="482600" y="4775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1" name="Oval 382"/>
            <p:cNvSpPr>
              <a:spLocks noChangeArrowheads="1"/>
            </p:cNvSpPr>
            <p:nvPr/>
          </p:nvSpPr>
          <p:spPr bwMode="auto">
            <a:xfrm>
              <a:off x="3552825" y="48275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2" name="Oval 383"/>
            <p:cNvSpPr>
              <a:spLocks noChangeArrowheads="1"/>
            </p:cNvSpPr>
            <p:nvPr/>
          </p:nvSpPr>
          <p:spPr bwMode="auto">
            <a:xfrm>
              <a:off x="3379788" y="48275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3" name="Oval 384"/>
            <p:cNvSpPr>
              <a:spLocks noChangeArrowheads="1"/>
            </p:cNvSpPr>
            <p:nvPr/>
          </p:nvSpPr>
          <p:spPr bwMode="auto">
            <a:xfrm>
              <a:off x="3206750" y="48275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4" name="Oval 385"/>
            <p:cNvSpPr>
              <a:spLocks noChangeArrowheads="1"/>
            </p:cNvSpPr>
            <p:nvPr/>
          </p:nvSpPr>
          <p:spPr bwMode="auto">
            <a:xfrm>
              <a:off x="3033713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5" name="Oval 386"/>
            <p:cNvSpPr>
              <a:spLocks noChangeArrowheads="1"/>
            </p:cNvSpPr>
            <p:nvPr/>
          </p:nvSpPr>
          <p:spPr bwMode="auto">
            <a:xfrm>
              <a:off x="2860675" y="4829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6" name="Oval 387"/>
            <p:cNvSpPr>
              <a:spLocks noChangeArrowheads="1"/>
            </p:cNvSpPr>
            <p:nvPr/>
          </p:nvSpPr>
          <p:spPr bwMode="auto">
            <a:xfrm>
              <a:off x="2687638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7" name="Oval 388"/>
            <p:cNvSpPr>
              <a:spLocks noChangeArrowheads="1"/>
            </p:cNvSpPr>
            <p:nvPr/>
          </p:nvSpPr>
          <p:spPr bwMode="auto">
            <a:xfrm>
              <a:off x="2514600" y="4829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8" name="Oval 389"/>
            <p:cNvSpPr>
              <a:spLocks noChangeArrowheads="1"/>
            </p:cNvSpPr>
            <p:nvPr/>
          </p:nvSpPr>
          <p:spPr bwMode="auto">
            <a:xfrm>
              <a:off x="2341563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79" name="Oval 390"/>
            <p:cNvSpPr>
              <a:spLocks noChangeArrowheads="1"/>
            </p:cNvSpPr>
            <p:nvPr/>
          </p:nvSpPr>
          <p:spPr bwMode="auto">
            <a:xfrm>
              <a:off x="2168525" y="4829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0" name="Oval 391"/>
            <p:cNvSpPr>
              <a:spLocks noChangeArrowheads="1"/>
            </p:cNvSpPr>
            <p:nvPr/>
          </p:nvSpPr>
          <p:spPr bwMode="auto">
            <a:xfrm>
              <a:off x="1995488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1" name="Oval 392"/>
            <p:cNvSpPr>
              <a:spLocks noChangeArrowheads="1"/>
            </p:cNvSpPr>
            <p:nvPr/>
          </p:nvSpPr>
          <p:spPr bwMode="auto">
            <a:xfrm>
              <a:off x="1824038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2" name="Oval 393"/>
            <p:cNvSpPr>
              <a:spLocks noChangeArrowheads="1"/>
            </p:cNvSpPr>
            <p:nvPr/>
          </p:nvSpPr>
          <p:spPr bwMode="auto">
            <a:xfrm>
              <a:off x="1651000" y="4829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3" name="Oval 394"/>
            <p:cNvSpPr>
              <a:spLocks noChangeArrowheads="1"/>
            </p:cNvSpPr>
            <p:nvPr/>
          </p:nvSpPr>
          <p:spPr bwMode="auto">
            <a:xfrm>
              <a:off x="1477963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4" name="Oval 395"/>
            <p:cNvSpPr>
              <a:spLocks noChangeArrowheads="1"/>
            </p:cNvSpPr>
            <p:nvPr/>
          </p:nvSpPr>
          <p:spPr bwMode="auto">
            <a:xfrm>
              <a:off x="1304925" y="4829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5" name="Oval 396"/>
            <p:cNvSpPr>
              <a:spLocks noChangeArrowheads="1"/>
            </p:cNvSpPr>
            <p:nvPr/>
          </p:nvSpPr>
          <p:spPr bwMode="auto">
            <a:xfrm>
              <a:off x="1131888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6" name="Oval 397"/>
            <p:cNvSpPr>
              <a:spLocks noChangeArrowheads="1"/>
            </p:cNvSpPr>
            <p:nvPr/>
          </p:nvSpPr>
          <p:spPr bwMode="auto">
            <a:xfrm>
              <a:off x="958850" y="4829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7" name="Oval 398"/>
            <p:cNvSpPr>
              <a:spLocks noChangeArrowheads="1"/>
            </p:cNvSpPr>
            <p:nvPr/>
          </p:nvSpPr>
          <p:spPr bwMode="auto">
            <a:xfrm>
              <a:off x="785813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8" name="Oval 399"/>
            <p:cNvSpPr>
              <a:spLocks noChangeArrowheads="1"/>
            </p:cNvSpPr>
            <p:nvPr/>
          </p:nvSpPr>
          <p:spPr bwMode="auto">
            <a:xfrm>
              <a:off x="612775" y="4829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89" name="Oval 400"/>
            <p:cNvSpPr>
              <a:spLocks noChangeArrowheads="1"/>
            </p:cNvSpPr>
            <p:nvPr/>
          </p:nvSpPr>
          <p:spPr bwMode="auto">
            <a:xfrm>
              <a:off x="439738" y="4829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0" name="Oval 403"/>
            <p:cNvSpPr>
              <a:spLocks noChangeArrowheads="1"/>
            </p:cNvSpPr>
            <p:nvPr/>
          </p:nvSpPr>
          <p:spPr bwMode="auto">
            <a:xfrm>
              <a:off x="3336925" y="48815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1" name="Oval 404"/>
            <p:cNvSpPr>
              <a:spLocks noChangeArrowheads="1"/>
            </p:cNvSpPr>
            <p:nvPr/>
          </p:nvSpPr>
          <p:spPr bwMode="auto">
            <a:xfrm>
              <a:off x="3163888" y="48815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2" name="Oval 405"/>
            <p:cNvSpPr>
              <a:spLocks noChangeArrowheads="1"/>
            </p:cNvSpPr>
            <p:nvPr/>
          </p:nvSpPr>
          <p:spPr bwMode="auto">
            <a:xfrm>
              <a:off x="2990850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" name="Oval 406"/>
            <p:cNvSpPr>
              <a:spLocks noChangeArrowheads="1"/>
            </p:cNvSpPr>
            <p:nvPr/>
          </p:nvSpPr>
          <p:spPr bwMode="auto">
            <a:xfrm>
              <a:off x="2817813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" name="Oval 407"/>
            <p:cNvSpPr>
              <a:spLocks noChangeArrowheads="1"/>
            </p:cNvSpPr>
            <p:nvPr/>
          </p:nvSpPr>
          <p:spPr bwMode="auto">
            <a:xfrm>
              <a:off x="2644775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" name="Oval 408"/>
            <p:cNvSpPr>
              <a:spLocks noChangeArrowheads="1"/>
            </p:cNvSpPr>
            <p:nvPr/>
          </p:nvSpPr>
          <p:spPr bwMode="auto">
            <a:xfrm>
              <a:off x="2471738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" name="Oval 409"/>
            <p:cNvSpPr>
              <a:spLocks noChangeArrowheads="1"/>
            </p:cNvSpPr>
            <p:nvPr/>
          </p:nvSpPr>
          <p:spPr bwMode="auto">
            <a:xfrm>
              <a:off x="2298700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" name="Oval 410"/>
            <p:cNvSpPr>
              <a:spLocks noChangeArrowheads="1"/>
            </p:cNvSpPr>
            <p:nvPr/>
          </p:nvSpPr>
          <p:spPr bwMode="auto">
            <a:xfrm>
              <a:off x="2125663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8" name="Oval 411"/>
            <p:cNvSpPr>
              <a:spLocks noChangeArrowheads="1"/>
            </p:cNvSpPr>
            <p:nvPr/>
          </p:nvSpPr>
          <p:spPr bwMode="auto">
            <a:xfrm>
              <a:off x="1952625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9" name="Oval 412"/>
            <p:cNvSpPr>
              <a:spLocks noChangeArrowheads="1"/>
            </p:cNvSpPr>
            <p:nvPr/>
          </p:nvSpPr>
          <p:spPr bwMode="auto">
            <a:xfrm>
              <a:off x="1779588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0" name="Oval 413"/>
            <p:cNvSpPr>
              <a:spLocks noChangeArrowheads="1"/>
            </p:cNvSpPr>
            <p:nvPr/>
          </p:nvSpPr>
          <p:spPr bwMode="auto">
            <a:xfrm>
              <a:off x="1608138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1" name="Oval 414"/>
            <p:cNvSpPr>
              <a:spLocks noChangeArrowheads="1"/>
            </p:cNvSpPr>
            <p:nvPr/>
          </p:nvSpPr>
          <p:spPr bwMode="auto">
            <a:xfrm>
              <a:off x="1435100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2" name="Oval 415"/>
            <p:cNvSpPr>
              <a:spLocks noChangeArrowheads="1"/>
            </p:cNvSpPr>
            <p:nvPr/>
          </p:nvSpPr>
          <p:spPr bwMode="auto">
            <a:xfrm>
              <a:off x="1262063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3" name="Oval 416"/>
            <p:cNvSpPr>
              <a:spLocks noChangeArrowheads="1"/>
            </p:cNvSpPr>
            <p:nvPr/>
          </p:nvSpPr>
          <p:spPr bwMode="auto">
            <a:xfrm>
              <a:off x="1089025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" name="Oval 417"/>
            <p:cNvSpPr>
              <a:spLocks noChangeArrowheads="1"/>
            </p:cNvSpPr>
            <p:nvPr/>
          </p:nvSpPr>
          <p:spPr bwMode="auto">
            <a:xfrm>
              <a:off x="915988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5" name="Oval 418"/>
            <p:cNvSpPr>
              <a:spLocks noChangeArrowheads="1"/>
            </p:cNvSpPr>
            <p:nvPr/>
          </p:nvSpPr>
          <p:spPr bwMode="auto">
            <a:xfrm>
              <a:off x="742950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6" name="Oval 419"/>
            <p:cNvSpPr>
              <a:spLocks noChangeArrowheads="1"/>
            </p:cNvSpPr>
            <p:nvPr/>
          </p:nvSpPr>
          <p:spPr bwMode="auto">
            <a:xfrm>
              <a:off x="569913" y="4883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7" name="Oval 420"/>
            <p:cNvSpPr>
              <a:spLocks noChangeArrowheads="1"/>
            </p:cNvSpPr>
            <p:nvPr/>
          </p:nvSpPr>
          <p:spPr bwMode="auto">
            <a:xfrm>
              <a:off x="396875" y="4883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8" name="Oval 424"/>
            <p:cNvSpPr>
              <a:spLocks noChangeArrowheads="1"/>
            </p:cNvSpPr>
            <p:nvPr/>
          </p:nvSpPr>
          <p:spPr bwMode="auto">
            <a:xfrm>
              <a:off x="3121025" y="4933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9" name="Oval 425"/>
            <p:cNvSpPr>
              <a:spLocks noChangeArrowheads="1"/>
            </p:cNvSpPr>
            <p:nvPr/>
          </p:nvSpPr>
          <p:spPr bwMode="auto">
            <a:xfrm>
              <a:off x="2947988" y="4933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0" name="Oval 426"/>
            <p:cNvSpPr>
              <a:spLocks noChangeArrowheads="1"/>
            </p:cNvSpPr>
            <p:nvPr/>
          </p:nvSpPr>
          <p:spPr bwMode="auto">
            <a:xfrm>
              <a:off x="2774950" y="4933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1" name="Oval 427"/>
            <p:cNvSpPr>
              <a:spLocks noChangeArrowheads="1"/>
            </p:cNvSpPr>
            <p:nvPr/>
          </p:nvSpPr>
          <p:spPr bwMode="auto">
            <a:xfrm>
              <a:off x="2601913" y="4933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2" name="Oval 428"/>
            <p:cNvSpPr>
              <a:spLocks noChangeArrowheads="1"/>
            </p:cNvSpPr>
            <p:nvPr/>
          </p:nvSpPr>
          <p:spPr bwMode="auto">
            <a:xfrm>
              <a:off x="2428875" y="4933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3" name="Oval 429"/>
            <p:cNvSpPr>
              <a:spLocks noChangeArrowheads="1"/>
            </p:cNvSpPr>
            <p:nvPr/>
          </p:nvSpPr>
          <p:spPr bwMode="auto">
            <a:xfrm>
              <a:off x="2255838" y="4933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4" name="Oval 430"/>
            <p:cNvSpPr>
              <a:spLocks noChangeArrowheads="1"/>
            </p:cNvSpPr>
            <p:nvPr/>
          </p:nvSpPr>
          <p:spPr bwMode="auto">
            <a:xfrm>
              <a:off x="2082800" y="4933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5" name="Oval 431"/>
            <p:cNvSpPr>
              <a:spLocks noChangeArrowheads="1"/>
            </p:cNvSpPr>
            <p:nvPr/>
          </p:nvSpPr>
          <p:spPr bwMode="auto">
            <a:xfrm>
              <a:off x="1909763" y="4933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6" name="Oval 432"/>
            <p:cNvSpPr>
              <a:spLocks noChangeArrowheads="1"/>
            </p:cNvSpPr>
            <p:nvPr/>
          </p:nvSpPr>
          <p:spPr bwMode="auto">
            <a:xfrm>
              <a:off x="1736725" y="4933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7" name="Oval 433"/>
            <p:cNvSpPr>
              <a:spLocks noChangeArrowheads="1"/>
            </p:cNvSpPr>
            <p:nvPr/>
          </p:nvSpPr>
          <p:spPr bwMode="auto">
            <a:xfrm>
              <a:off x="1563688" y="49355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8" name="Oval 434"/>
            <p:cNvSpPr>
              <a:spLocks noChangeArrowheads="1"/>
            </p:cNvSpPr>
            <p:nvPr/>
          </p:nvSpPr>
          <p:spPr bwMode="auto">
            <a:xfrm>
              <a:off x="1392238" y="49355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19" name="Oval 435"/>
            <p:cNvSpPr>
              <a:spLocks noChangeArrowheads="1"/>
            </p:cNvSpPr>
            <p:nvPr/>
          </p:nvSpPr>
          <p:spPr bwMode="auto">
            <a:xfrm>
              <a:off x="1219200" y="49355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0" name="Oval 436"/>
            <p:cNvSpPr>
              <a:spLocks noChangeArrowheads="1"/>
            </p:cNvSpPr>
            <p:nvPr/>
          </p:nvSpPr>
          <p:spPr bwMode="auto">
            <a:xfrm>
              <a:off x="1046163" y="49355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1" name="Oval 437"/>
            <p:cNvSpPr>
              <a:spLocks noChangeArrowheads="1"/>
            </p:cNvSpPr>
            <p:nvPr/>
          </p:nvSpPr>
          <p:spPr bwMode="auto">
            <a:xfrm>
              <a:off x="873125" y="49355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2" name="Oval 438"/>
            <p:cNvSpPr>
              <a:spLocks noChangeArrowheads="1"/>
            </p:cNvSpPr>
            <p:nvPr/>
          </p:nvSpPr>
          <p:spPr bwMode="auto">
            <a:xfrm>
              <a:off x="700088" y="49355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3" name="Oval 439"/>
            <p:cNvSpPr>
              <a:spLocks noChangeArrowheads="1"/>
            </p:cNvSpPr>
            <p:nvPr/>
          </p:nvSpPr>
          <p:spPr bwMode="auto">
            <a:xfrm>
              <a:off x="527050" y="49355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4" name="Oval 460"/>
            <p:cNvSpPr>
              <a:spLocks noChangeArrowheads="1"/>
            </p:cNvSpPr>
            <p:nvPr/>
          </p:nvSpPr>
          <p:spPr bwMode="auto">
            <a:xfrm>
              <a:off x="8010525" y="4029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5" name="Oval 461"/>
            <p:cNvSpPr>
              <a:spLocks noChangeArrowheads="1"/>
            </p:cNvSpPr>
            <p:nvPr/>
          </p:nvSpPr>
          <p:spPr bwMode="auto">
            <a:xfrm>
              <a:off x="7837488" y="4029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6" name="Oval 462"/>
            <p:cNvSpPr>
              <a:spLocks noChangeArrowheads="1"/>
            </p:cNvSpPr>
            <p:nvPr/>
          </p:nvSpPr>
          <p:spPr bwMode="auto">
            <a:xfrm>
              <a:off x="7664450" y="4029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7" name="Oval 463"/>
            <p:cNvSpPr>
              <a:spLocks noChangeArrowheads="1"/>
            </p:cNvSpPr>
            <p:nvPr/>
          </p:nvSpPr>
          <p:spPr bwMode="auto">
            <a:xfrm>
              <a:off x="7491413" y="4029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8" name="Oval 464"/>
            <p:cNvSpPr>
              <a:spLocks noChangeArrowheads="1"/>
            </p:cNvSpPr>
            <p:nvPr/>
          </p:nvSpPr>
          <p:spPr bwMode="auto">
            <a:xfrm>
              <a:off x="7318375" y="4029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9" name="Oval 465"/>
            <p:cNvSpPr>
              <a:spLocks noChangeArrowheads="1"/>
            </p:cNvSpPr>
            <p:nvPr/>
          </p:nvSpPr>
          <p:spPr bwMode="auto">
            <a:xfrm>
              <a:off x="7145338" y="4029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0" name="Oval 466"/>
            <p:cNvSpPr>
              <a:spLocks noChangeArrowheads="1"/>
            </p:cNvSpPr>
            <p:nvPr/>
          </p:nvSpPr>
          <p:spPr bwMode="auto">
            <a:xfrm>
              <a:off x="6973888" y="4029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1" name="Oval 480"/>
            <p:cNvSpPr>
              <a:spLocks noChangeArrowheads="1"/>
            </p:cNvSpPr>
            <p:nvPr/>
          </p:nvSpPr>
          <p:spPr bwMode="auto">
            <a:xfrm>
              <a:off x="7967663" y="4083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2" name="Oval 481"/>
            <p:cNvSpPr>
              <a:spLocks noChangeArrowheads="1"/>
            </p:cNvSpPr>
            <p:nvPr/>
          </p:nvSpPr>
          <p:spPr bwMode="auto">
            <a:xfrm>
              <a:off x="7794625" y="4083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3" name="Oval 482"/>
            <p:cNvSpPr>
              <a:spLocks noChangeArrowheads="1"/>
            </p:cNvSpPr>
            <p:nvPr/>
          </p:nvSpPr>
          <p:spPr bwMode="auto">
            <a:xfrm>
              <a:off x="7621588" y="4083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4" name="Oval 483"/>
            <p:cNvSpPr>
              <a:spLocks noChangeArrowheads="1"/>
            </p:cNvSpPr>
            <p:nvPr/>
          </p:nvSpPr>
          <p:spPr bwMode="auto">
            <a:xfrm>
              <a:off x="7448550" y="4083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5" name="Oval 484"/>
            <p:cNvSpPr>
              <a:spLocks noChangeArrowheads="1"/>
            </p:cNvSpPr>
            <p:nvPr/>
          </p:nvSpPr>
          <p:spPr bwMode="auto">
            <a:xfrm>
              <a:off x="7275513" y="4083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6" name="Oval 485"/>
            <p:cNvSpPr>
              <a:spLocks noChangeArrowheads="1"/>
            </p:cNvSpPr>
            <p:nvPr/>
          </p:nvSpPr>
          <p:spPr bwMode="auto">
            <a:xfrm>
              <a:off x="7102475" y="4083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7" name="Oval 486"/>
            <p:cNvSpPr>
              <a:spLocks noChangeArrowheads="1"/>
            </p:cNvSpPr>
            <p:nvPr/>
          </p:nvSpPr>
          <p:spPr bwMode="auto">
            <a:xfrm>
              <a:off x="6929438" y="4083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8" name="Oval 487"/>
            <p:cNvSpPr>
              <a:spLocks noChangeArrowheads="1"/>
            </p:cNvSpPr>
            <p:nvPr/>
          </p:nvSpPr>
          <p:spPr bwMode="auto">
            <a:xfrm>
              <a:off x="6757988" y="4083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39" name="Oval 499"/>
            <p:cNvSpPr>
              <a:spLocks noChangeArrowheads="1"/>
            </p:cNvSpPr>
            <p:nvPr/>
          </p:nvSpPr>
          <p:spPr bwMode="auto">
            <a:xfrm>
              <a:off x="8097838" y="4137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0" name="Oval 500"/>
            <p:cNvSpPr>
              <a:spLocks noChangeArrowheads="1"/>
            </p:cNvSpPr>
            <p:nvPr/>
          </p:nvSpPr>
          <p:spPr bwMode="auto">
            <a:xfrm>
              <a:off x="7924800" y="4137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1" name="Oval 501"/>
            <p:cNvSpPr>
              <a:spLocks noChangeArrowheads="1"/>
            </p:cNvSpPr>
            <p:nvPr/>
          </p:nvSpPr>
          <p:spPr bwMode="auto">
            <a:xfrm>
              <a:off x="7751763" y="4137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2" name="Oval 502"/>
            <p:cNvSpPr>
              <a:spLocks noChangeArrowheads="1"/>
            </p:cNvSpPr>
            <p:nvPr/>
          </p:nvSpPr>
          <p:spPr bwMode="auto">
            <a:xfrm>
              <a:off x="7578725" y="4137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3" name="Oval 503"/>
            <p:cNvSpPr>
              <a:spLocks noChangeArrowheads="1"/>
            </p:cNvSpPr>
            <p:nvPr/>
          </p:nvSpPr>
          <p:spPr bwMode="auto">
            <a:xfrm>
              <a:off x="7405688" y="4137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4" name="Oval 504"/>
            <p:cNvSpPr>
              <a:spLocks noChangeArrowheads="1"/>
            </p:cNvSpPr>
            <p:nvPr/>
          </p:nvSpPr>
          <p:spPr bwMode="auto">
            <a:xfrm>
              <a:off x="7232650" y="4137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5" name="Oval 505"/>
            <p:cNvSpPr>
              <a:spLocks noChangeArrowheads="1"/>
            </p:cNvSpPr>
            <p:nvPr/>
          </p:nvSpPr>
          <p:spPr bwMode="auto">
            <a:xfrm>
              <a:off x="7059613" y="4137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6" name="Oval 506"/>
            <p:cNvSpPr>
              <a:spLocks noChangeArrowheads="1"/>
            </p:cNvSpPr>
            <p:nvPr/>
          </p:nvSpPr>
          <p:spPr bwMode="auto">
            <a:xfrm>
              <a:off x="6886575" y="4137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7" name="Oval 507"/>
            <p:cNvSpPr>
              <a:spLocks noChangeArrowheads="1"/>
            </p:cNvSpPr>
            <p:nvPr/>
          </p:nvSpPr>
          <p:spPr bwMode="auto">
            <a:xfrm>
              <a:off x="6713538" y="4137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8" name="Oval 508"/>
            <p:cNvSpPr>
              <a:spLocks noChangeArrowheads="1"/>
            </p:cNvSpPr>
            <p:nvPr/>
          </p:nvSpPr>
          <p:spPr bwMode="auto">
            <a:xfrm>
              <a:off x="6542088" y="4137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9" name="Oval 519"/>
            <p:cNvSpPr>
              <a:spLocks noChangeArrowheads="1"/>
            </p:cNvSpPr>
            <p:nvPr/>
          </p:nvSpPr>
          <p:spPr bwMode="auto">
            <a:xfrm>
              <a:off x="8054975" y="4191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0" name="Oval 520"/>
            <p:cNvSpPr>
              <a:spLocks noChangeArrowheads="1"/>
            </p:cNvSpPr>
            <p:nvPr/>
          </p:nvSpPr>
          <p:spPr bwMode="auto">
            <a:xfrm>
              <a:off x="7881938" y="4191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1" name="Oval 521"/>
            <p:cNvSpPr>
              <a:spLocks noChangeArrowheads="1"/>
            </p:cNvSpPr>
            <p:nvPr/>
          </p:nvSpPr>
          <p:spPr bwMode="auto">
            <a:xfrm>
              <a:off x="7708900" y="4191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2" name="Oval 522"/>
            <p:cNvSpPr>
              <a:spLocks noChangeArrowheads="1"/>
            </p:cNvSpPr>
            <p:nvPr/>
          </p:nvSpPr>
          <p:spPr bwMode="auto">
            <a:xfrm>
              <a:off x="7535863" y="4191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3" name="Oval 523"/>
            <p:cNvSpPr>
              <a:spLocks noChangeArrowheads="1"/>
            </p:cNvSpPr>
            <p:nvPr/>
          </p:nvSpPr>
          <p:spPr bwMode="auto">
            <a:xfrm>
              <a:off x="7362825" y="4191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4" name="Oval 524"/>
            <p:cNvSpPr>
              <a:spLocks noChangeArrowheads="1"/>
            </p:cNvSpPr>
            <p:nvPr/>
          </p:nvSpPr>
          <p:spPr bwMode="auto">
            <a:xfrm>
              <a:off x="7189788" y="4191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5" name="Oval 525"/>
            <p:cNvSpPr>
              <a:spLocks noChangeArrowheads="1"/>
            </p:cNvSpPr>
            <p:nvPr/>
          </p:nvSpPr>
          <p:spPr bwMode="auto">
            <a:xfrm>
              <a:off x="7016750" y="4191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6" name="Oval 526"/>
            <p:cNvSpPr>
              <a:spLocks noChangeArrowheads="1"/>
            </p:cNvSpPr>
            <p:nvPr/>
          </p:nvSpPr>
          <p:spPr bwMode="auto">
            <a:xfrm>
              <a:off x="6843713" y="4191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7" name="Oval 527"/>
            <p:cNvSpPr>
              <a:spLocks noChangeArrowheads="1"/>
            </p:cNvSpPr>
            <p:nvPr/>
          </p:nvSpPr>
          <p:spPr bwMode="auto">
            <a:xfrm>
              <a:off x="6670675" y="4191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58" name="Oval 528"/>
            <p:cNvSpPr>
              <a:spLocks noChangeArrowheads="1"/>
            </p:cNvSpPr>
            <p:nvPr/>
          </p:nvSpPr>
          <p:spPr bwMode="auto">
            <a:xfrm>
              <a:off x="6497638" y="41910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59" name="Oval 529"/>
            <p:cNvSpPr>
              <a:spLocks noChangeArrowheads="1"/>
            </p:cNvSpPr>
            <p:nvPr/>
          </p:nvSpPr>
          <p:spPr bwMode="auto">
            <a:xfrm>
              <a:off x="6326188" y="41910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60" name="Oval 539"/>
            <p:cNvSpPr>
              <a:spLocks noChangeArrowheads="1"/>
            </p:cNvSpPr>
            <p:nvPr/>
          </p:nvSpPr>
          <p:spPr bwMode="auto">
            <a:xfrm>
              <a:off x="8010525" y="4244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1" name="Oval 540"/>
            <p:cNvSpPr>
              <a:spLocks noChangeArrowheads="1"/>
            </p:cNvSpPr>
            <p:nvPr/>
          </p:nvSpPr>
          <p:spPr bwMode="auto">
            <a:xfrm>
              <a:off x="7839075" y="4244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2" name="Oval 541"/>
            <p:cNvSpPr>
              <a:spLocks noChangeArrowheads="1"/>
            </p:cNvSpPr>
            <p:nvPr/>
          </p:nvSpPr>
          <p:spPr bwMode="auto">
            <a:xfrm>
              <a:off x="7666038" y="4244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3" name="Oval 542"/>
            <p:cNvSpPr>
              <a:spLocks noChangeArrowheads="1"/>
            </p:cNvSpPr>
            <p:nvPr/>
          </p:nvSpPr>
          <p:spPr bwMode="auto">
            <a:xfrm>
              <a:off x="7493000" y="4244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4" name="Oval 543"/>
            <p:cNvSpPr>
              <a:spLocks noChangeArrowheads="1"/>
            </p:cNvSpPr>
            <p:nvPr/>
          </p:nvSpPr>
          <p:spPr bwMode="auto">
            <a:xfrm>
              <a:off x="7319963" y="4244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5" name="Oval 544"/>
            <p:cNvSpPr>
              <a:spLocks noChangeArrowheads="1"/>
            </p:cNvSpPr>
            <p:nvPr/>
          </p:nvSpPr>
          <p:spPr bwMode="auto">
            <a:xfrm>
              <a:off x="7146925" y="4244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6" name="Oval 545"/>
            <p:cNvSpPr>
              <a:spLocks noChangeArrowheads="1"/>
            </p:cNvSpPr>
            <p:nvPr/>
          </p:nvSpPr>
          <p:spPr bwMode="auto">
            <a:xfrm>
              <a:off x="6973888" y="4244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7" name="Oval 546"/>
            <p:cNvSpPr>
              <a:spLocks noChangeArrowheads="1"/>
            </p:cNvSpPr>
            <p:nvPr/>
          </p:nvSpPr>
          <p:spPr bwMode="auto">
            <a:xfrm>
              <a:off x="6800850" y="4244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68" name="Oval 547"/>
            <p:cNvSpPr>
              <a:spLocks noChangeArrowheads="1"/>
            </p:cNvSpPr>
            <p:nvPr/>
          </p:nvSpPr>
          <p:spPr bwMode="auto">
            <a:xfrm>
              <a:off x="6627813" y="42449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69" name="Oval 548"/>
            <p:cNvSpPr>
              <a:spLocks noChangeArrowheads="1"/>
            </p:cNvSpPr>
            <p:nvPr/>
          </p:nvSpPr>
          <p:spPr bwMode="auto">
            <a:xfrm>
              <a:off x="6454775" y="42449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70" name="Oval 549"/>
            <p:cNvSpPr>
              <a:spLocks noChangeArrowheads="1"/>
            </p:cNvSpPr>
            <p:nvPr/>
          </p:nvSpPr>
          <p:spPr bwMode="auto">
            <a:xfrm>
              <a:off x="6281738" y="42449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71" name="Oval 550"/>
            <p:cNvSpPr>
              <a:spLocks noChangeArrowheads="1"/>
            </p:cNvSpPr>
            <p:nvPr/>
          </p:nvSpPr>
          <p:spPr bwMode="auto">
            <a:xfrm>
              <a:off x="6110288" y="4244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2" name="Oval 559"/>
            <p:cNvSpPr>
              <a:spLocks noChangeArrowheads="1"/>
            </p:cNvSpPr>
            <p:nvPr/>
          </p:nvSpPr>
          <p:spPr bwMode="auto">
            <a:xfrm>
              <a:off x="7967663" y="4298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3" name="Oval 560"/>
            <p:cNvSpPr>
              <a:spLocks noChangeArrowheads="1"/>
            </p:cNvSpPr>
            <p:nvPr/>
          </p:nvSpPr>
          <p:spPr bwMode="auto">
            <a:xfrm>
              <a:off x="7794625" y="4298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4" name="Oval 561"/>
            <p:cNvSpPr>
              <a:spLocks noChangeArrowheads="1"/>
            </p:cNvSpPr>
            <p:nvPr/>
          </p:nvSpPr>
          <p:spPr bwMode="auto">
            <a:xfrm>
              <a:off x="7623175" y="4298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5" name="Oval 562"/>
            <p:cNvSpPr>
              <a:spLocks noChangeArrowheads="1"/>
            </p:cNvSpPr>
            <p:nvPr/>
          </p:nvSpPr>
          <p:spPr bwMode="auto">
            <a:xfrm>
              <a:off x="7450138" y="4298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6" name="Oval 563"/>
            <p:cNvSpPr>
              <a:spLocks noChangeArrowheads="1"/>
            </p:cNvSpPr>
            <p:nvPr/>
          </p:nvSpPr>
          <p:spPr bwMode="auto">
            <a:xfrm>
              <a:off x="7277100" y="4298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7" name="Oval 564"/>
            <p:cNvSpPr>
              <a:spLocks noChangeArrowheads="1"/>
            </p:cNvSpPr>
            <p:nvPr/>
          </p:nvSpPr>
          <p:spPr bwMode="auto">
            <a:xfrm>
              <a:off x="7104063" y="4298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8" name="Oval 565"/>
            <p:cNvSpPr>
              <a:spLocks noChangeArrowheads="1"/>
            </p:cNvSpPr>
            <p:nvPr/>
          </p:nvSpPr>
          <p:spPr bwMode="auto">
            <a:xfrm>
              <a:off x="6931025" y="4298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79" name="Oval 566"/>
            <p:cNvSpPr>
              <a:spLocks noChangeArrowheads="1"/>
            </p:cNvSpPr>
            <p:nvPr/>
          </p:nvSpPr>
          <p:spPr bwMode="auto">
            <a:xfrm>
              <a:off x="6757988" y="4298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80" name="Oval 567"/>
            <p:cNvSpPr>
              <a:spLocks noChangeArrowheads="1"/>
            </p:cNvSpPr>
            <p:nvPr/>
          </p:nvSpPr>
          <p:spPr bwMode="auto">
            <a:xfrm>
              <a:off x="6584950" y="42989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81" name="Oval 568"/>
            <p:cNvSpPr>
              <a:spLocks noChangeArrowheads="1"/>
            </p:cNvSpPr>
            <p:nvPr/>
          </p:nvSpPr>
          <p:spPr bwMode="auto">
            <a:xfrm>
              <a:off x="6411913" y="42989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4082" name="Oval 569"/>
            <p:cNvSpPr>
              <a:spLocks noChangeArrowheads="1"/>
            </p:cNvSpPr>
            <p:nvPr/>
          </p:nvSpPr>
          <p:spPr bwMode="auto">
            <a:xfrm>
              <a:off x="6238875" y="42989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83" name="Oval 570"/>
            <p:cNvSpPr>
              <a:spLocks noChangeArrowheads="1"/>
            </p:cNvSpPr>
            <p:nvPr/>
          </p:nvSpPr>
          <p:spPr bwMode="auto">
            <a:xfrm>
              <a:off x="6065838" y="4298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84" name="Oval 571"/>
            <p:cNvSpPr>
              <a:spLocks noChangeArrowheads="1"/>
            </p:cNvSpPr>
            <p:nvPr/>
          </p:nvSpPr>
          <p:spPr bwMode="auto">
            <a:xfrm>
              <a:off x="5894388" y="4298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85" name="Oval 578"/>
            <p:cNvSpPr>
              <a:spLocks noChangeArrowheads="1"/>
            </p:cNvSpPr>
            <p:nvPr/>
          </p:nvSpPr>
          <p:spPr bwMode="auto">
            <a:xfrm>
              <a:off x="8097838" y="4352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86" name="Oval 579"/>
            <p:cNvSpPr>
              <a:spLocks noChangeArrowheads="1"/>
            </p:cNvSpPr>
            <p:nvPr/>
          </p:nvSpPr>
          <p:spPr bwMode="auto">
            <a:xfrm>
              <a:off x="7924800" y="43529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87" name="Oval 580"/>
            <p:cNvSpPr>
              <a:spLocks noChangeArrowheads="1"/>
            </p:cNvSpPr>
            <p:nvPr/>
          </p:nvSpPr>
          <p:spPr bwMode="auto">
            <a:xfrm>
              <a:off x="7751763" y="4352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88" name="Oval 581"/>
            <p:cNvSpPr>
              <a:spLocks noChangeArrowheads="1"/>
            </p:cNvSpPr>
            <p:nvPr/>
          </p:nvSpPr>
          <p:spPr bwMode="auto">
            <a:xfrm>
              <a:off x="7578725" y="43529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89" name="Oval 582"/>
            <p:cNvSpPr>
              <a:spLocks noChangeArrowheads="1"/>
            </p:cNvSpPr>
            <p:nvPr/>
          </p:nvSpPr>
          <p:spPr bwMode="auto">
            <a:xfrm>
              <a:off x="7407275" y="43529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90" name="Oval 583"/>
            <p:cNvSpPr>
              <a:spLocks noChangeArrowheads="1"/>
            </p:cNvSpPr>
            <p:nvPr/>
          </p:nvSpPr>
          <p:spPr bwMode="auto">
            <a:xfrm>
              <a:off x="7234238" y="4352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1" name="Oval 584"/>
            <p:cNvSpPr>
              <a:spLocks noChangeArrowheads="1"/>
            </p:cNvSpPr>
            <p:nvPr/>
          </p:nvSpPr>
          <p:spPr bwMode="auto">
            <a:xfrm>
              <a:off x="7061200" y="43529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2" name="Oval 585"/>
            <p:cNvSpPr>
              <a:spLocks noChangeArrowheads="1"/>
            </p:cNvSpPr>
            <p:nvPr/>
          </p:nvSpPr>
          <p:spPr bwMode="auto">
            <a:xfrm>
              <a:off x="6888163" y="4352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3" name="Oval 586"/>
            <p:cNvSpPr>
              <a:spLocks noChangeArrowheads="1"/>
            </p:cNvSpPr>
            <p:nvPr/>
          </p:nvSpPr>
          <p:spPr bwMode="auto">
            <a:xfrm>
              <a:off x="6715125" y="43529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4" name="Oval 587"/>
            <p:cNvSpPr>
              <a:spLocks noChangeArrowheads="1"/>
            </p:cNvSpPr>
            <p:nvPr/>
          </p:nvSpPr>
          <p:spPr bwMode="auto">
            <a:xfrm>
              <a:off x="6542088" y="43529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95" name="Oval 588"/>
            <p:cNvSpPr>
              <a:spLocks noChangeArrowheads="1"/>
            </p:cNvSpPr>
            <p:nvPr/>
          </p:nvSpPr>
          <p:spPr bwMode="auto">
            <a:xfrm>
              <a:off x="6369050" y="43529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96" name="Oval 589"/>
            <p:cNvSpPr>
              <a:spLocks noChangeArrowheads="1"/>
            </p:cNvSpPr>
            <p:nvPr/>
          </p:nvSpPr>
          <p:spPr bwMode="auto">
            <a:xfrm>
              <a:off x="6196013" y="43529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097" name="Oval 590"/>
            <p:cNvSpPr>
              <a:spLocks noChangeArrowheads="1"/>
            </p:cNvSpPr>
            <p:nvPr/>
          </p:nvSpPr>
          <p:spPr bwMode="auto">
            <a:xfrm>
              <a:off x="6022975" y="43529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" name="Oval 591"/>
            <p:cNvSpPr>
              <a:spLocks noChangeArrowheads="1"/>
            </p:cNvSpPr>
            <p:nvPr/>
          </p:nvSpPr>
          <p:spPr bwMode="auto">
            <a:xfrm>
              <a:off x="5849938" y="4352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" name="Oval 592"/>
            <p:cNvSpPr>
              <a:spLocks noChangeArrowheads="1"/>
            </p:cNvSpPr>
            <p:nvPr/>
          </p:nvSpPr>
          <p:spPr bwMode="auto">
            <a:xfrm>
              <a:off x="5678488" y="43529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Oval 598"/>
            <p:cNvSpPr>
              <a:spLocks noChangeArrowheads="1"/>
            </p:cNvSpPr>
            <p:nvPr/>
          </p:nvSpPr>
          <p:spPr bwMode="auto">
            <a:xfrm>
              <a:off x="8054975" y="44069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Oval 599"/>
            <p:cNvSpPr>
              <a:spLocks noChangeArrowheads="1"/>
            </p:cNvSpPr>
            <p:nvPr/>
          </p:nvSpPr>
          <p:spPr bwMode="auto">
            <a:xfrm>
              <a:off x="7881938" y="44069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Oval 600"/>
            <p:cNvSpPr>
              <a:spLocks noChangeArrowheads="1"/>
            </p:cNvSpPr>
            <p:nvPr/>
          </p:nvSpPr>
          <p:spPr bwMode="auto">
            <a:xfrm>
              <a:off x="7708900" y="44069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03" name="Oval 601"/>
            <p:cNvSpPr>
              <a:spLocks noChangeArrowheads="1"/>
            </p:cNvSpPr>
            <p:nvPr/>
          </p:nvSpPr>
          <p:spPr bwMode="auto">
            <a:xfrm>
              <a:off x="7535863" y="44069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04" name="Oval 602"/>
            <p:cNvSpPr>
              <a:spLocks noChangeArrowheads="1"/>
            </p:cNvSpPr>
            <p:nvPr/>
          </p:nvSpPr>
          <p:spPr bwMode="auto">
            <a:xfrm>
              <a:off x="7362825" y="44069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05" name="Oval 603"/>
            <p:cNvSpPr>
              <a:spLocks noChangeArrowheads="1"/>
            </p:cNvSpPr>
            <p:nvPr/>
          </p:nvSpPr>
          <p:spPr bwMode="auto">
            <a:xfrm>
              <a:off x="7191375" y="44069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Oval 604"/>
            <p:cNvSpPr>
              <a:spLocks noChangeArrowheads="1"/>
            </p:cNvSpPr>
            <p:nvPr/>
          </p:nvSpPr>
          <p:spPr bwMode="auto">
            <a:xfrm>
              <a:off x="7018338" y="44069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Oval 605"/>
            <p:cNvSpPr>
              <a:spLocks noChangeArrowheads="1"/>
            </p:cNvSpPr>
            <p:nvPr/>
          </p:nvSpPr>
          <p:spPr bwMode="auto">
            <a:xfrm>
              <a:off x="6845300" y="44069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Oval 606"/>
            <p:cNvSpPr>
              <a:spLocks noChangeArrowheads="1"/>
            </p:cNvSpPr>
            <p:nvPr/>
          </p:nvSpPr>
          <p:spPr bwMode="auto">
            <a:xfrm>
              <a:off x="6672263" y="44069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Oval 607"/>
            <p:cNvSpPr>
              <a:spLocks noChangeArrowheads="1"/>
            </p:cNvSpPr>
            <p:nvPr/>
          </p:nvSpPr>
          <p:spPr bwMode="auto">
            <a:xfrm>
              <a:off x="6499225" y="44069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10" name="Oval 608"/>
            <p:cNvSpPr>
              <a:spLocks noChangeArrowheads="1"/>
            </p:cNvSpPr>
            <p:nvPr/>
          </p:nvSpPr>
          <p:spPr bwMode="auto">
            <a:xfrm>
              <a:off x="6326188" y="44069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11" name="Oval 609"/>
            <p:cNvSpPr>
              <a:spLocks noChangeArrowheads="1"/>
            </p:cNvSpPr>
            <p:nvPr/>
          </p:nvSpPr>
          <p:spPr bwMode="auto">
            <a:xfrm>
              <a:off x="6153150" y="44069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Oval 610"/>
            <p:cNvSpPr>
              <a:spLocks noChangeArrowheads="1"/>
            </p:cNvSpPr>
            <p:nvPr/>
          </p:nvSpPr>
          <p:spPr bwMode="auto">
            <a:xfrm>
              <a:off x="5980113" y="44069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Oval 611"/>
            <p:cNvSpPr>
              <a:spLocks noChangeArrowheads="1"/>
            </p:cNvSpPr>
            <p:nvPr/>
          </p:nvSpPr>
          <p:spPr bwMode="auto">
            <a:xfrm>
              <a:off x="5807075" y="44069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Oval 612"/>
            <p:cNvSpPr>
              <a:spLocks noChangeArrowheads="1"/>
            </p:cNvSpPr>
            <p:nvPr/>
          </p:nvSpPr>
          <p:spPr bwMode="auto">
            <a:xfrm>
              <a:off x="5634038" y="44069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Oval 613"/>
            <p:cNvSpPr>
              <a:spLocks noChangeArrowheads="1"/>
            </p:cNvSpPr>
            <p:nvPr/>
          </p:nvSpPr>
          <p:spPr bwMode="auto">
            <a:xfrm>
              <a:off x="5462588" y="44069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Oval 618"/>
            <p:cNvSpPr>
              <a:spLocks noChangeArrowheads="1"/>
            </p:cNvSpPr>
            <p:nvPr/>
          </p:nvSpPr>
          <p:spPr bwMode="auto">
            <a:xfrm>
              <a:off x="8012113" y="4460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Oval 619"/>
            <p:cNvSpPr>
              <a:spLocks noChangeArrowheads="1"/>
            </p:cNvSpPr>
            <p:nvPr/>
          </p:nvSpPr>
          <p:spPr bwMode="auto">
            <a:xfrm>
              <a:off x="7839075" y="44608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Oval 620"/>
            <p:cNvSpPr>
              <a:spLocks noChangeArrowheads="1"/>
            </p:cNvSpPr>
            <p:nvPr/>
          </p:nvSpPr>
          <p:spPr bwMode="auto">
            <a:xfrm>
              <a:off x="7666038" y="44608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19" name="Oval 621"/>
            <p:cNvSpPr>
              <a:spLocks noChangeArrowheads="1"/>
            </p:cNvSpPr>
            <p:nvPr/>
          </p:nvSpPr>
          <p:spPr bwMode="auto">
            <a:xfrm>
              <a:off x="7493000" y="44608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4120" name="Oval 622"/>
            <p:cNvSpPr>
              <a:spLocks noChangeArrowheads="1"/>
            </p:cNvSpPr>
            <p:nvPr/>
          </p:nvSpPr>
          <p:spPr bwMode="auto">
            <a:xfrm>
              <a:off x="7319963" y="44608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21" name="Oval 623"/>
            <p:cNvSpPr>
              <a:spLocks noChangeArrowheads="1"/>
            </p:cNvSpPr>
            <p:nvPr/>
          </p:nvSpPr>
          <p:spPr bwMode="auto">
            <a:xfrm>
              <a:off x="7146925" y="44608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2" name="Oval 624"/>
            <p:cNvSpPr>
              <a:spLocks noChangeArrowheads="1"/>
            </p:cNvSpPr>
            <p:nvPr/>
          </p:nvSpPr>
          <p:spPr bwMode="auto">
            <a:xfrm>
              <a:off x="6975475" y="44608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3" name="Oval 625"/>
            <p:cNvSpPr>
              <a:spLocks noChangeArrowheads="1"/>
            </p:cNvSpPr>
            <p:nvPr/>
          </p:nvSpPr>
          <p:spPr bwMode="auto">
            <a:xfrm>
              <a:off x="6802438" y="4460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4" name="Oval 626"/>
            <p:cNvSpPr>
              <a:spLocks noChangeArrowheads="1"/>
            </p:cNvSpPr>
            <p:nvPr/>
          </p:nvSpPr>
          <p:spPr bwMode="auto">
            <a:xfrm>
              <a:off x="6629400" y="44608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Oval 627"/>
            <p:cNvSpPr>
              <a:spLocks noChangeArrowheads="1"/>
            </p:cNvSpPr>
            <p:nvPr/>
          </p:nvSpPr>
          <p:spPr bwMode="auto">
            <a:xfrm>
              <a:off x="6456363" y="4460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6" name="Oval 628"/>
            <p:cNvSpPr>
              <a:spLocks noChangeArrowheads="1"/>
            </p:cNvSpPr>
            <p:nvPr/>
          </p:nvSpPr>
          <p:spPr bwMode="auto">
            <a:xfrm>
              <a:off x="6283325" y="44608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7" name="Oval 629"/>
            <p:cNvSpPr>
              <a:spLocks noChangeArrowheads="1"/>
            </p:cNvSpPr>
            <p:nvPr/>
          </p:nvSpPr>
          <p:spPr bwMode="auto">
            <a:xfrm>
              <a:off x="6110288" y="4460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8" name="Oval 630"/>
            <p:cNvSpPr>
              <a:spLocks noChangeArrowheads="1"/>
            </p:cNvSpPr>
            <p:nvPr/>
          </p:nvSpPr>
          <p:spPr bwMode="auto">
            <a:xfrm>
              <a:off x="5937250" y="44608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9" name="Oval 631"/>
            <p:cNvSpPr>
              <a:spLocks noChangeArrowheads="1"/>
            </p:cNvSpPr>
            <p:nvPr/>
          </p:nvSpPr>
          <p:spPr bwMode="auto">
            <a:xfrm>
              <a:off x="5764213" y="4460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0" name="Oval 632"/>
            <p:cNvSpPr>
              <a:spLocks noChangeArrowheads="1"/>
            </p:cNvSpPr>
            <p:nvPr/>
          </p:nvSpPr>
          <p:spPr bwMode="auto">
            <a:xfrm>
              <a:off x="5591175" y="44608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Oval 633"/>
            <p:cNvSpPr>
              <a:spLocks noChangeArrowheads="1"/>
            </p:cNvSpPr>
            <p:nvPr/>
          </p:nvSpPr>
          <p:spPr bwMode="auto">
            <a:xfrm>
              <a:off x="5418138" y="4460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2" name="Oval 634"/>
            <p:cNvSpPr>
              <a:spLocks noChangeArrowheads="1"/>
            </p:cNvSpPr>
            <p:nvPr/>
          </p:nvSpPr>
          <p:spPr bwMode="auto">
            <a:xfrm>
              <a:off x="5246688" y="44608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3" name="Oval 638"/>
            <p:cNvSpPr>
              <a:spLocks noChangeArrowheads="1"/>
            </p:cNvSpPr>
            <p:nvPr/>
          </p:nvSpPr>
          <p:spPr bwMode="auto">
            <a:xfrm>
              <a:off x="7969250" y="4514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4" name="Oval 639"/>
            <p:cNvSpPr>
              <a:spLocks noChangeArrowheads="1"/>
            </p:cNvSpPr>
            <p:nvPr/>
          </p:nvSpPr>
          <p:spPr bwMode="auto">
            <a:xfrm>
              <a:off x="7796213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5" name="Oval 640"/>
            <p:cNvSpPr>
              <a:spLocks noChangeArrowheads="1"/>
            </p:cNvSpPr>
            <p:nvPr/>
          </p:nvSpPr>
          <p:spPr bwMode="auto">
            <a:xfrm>
              <a:off x="7623175" y="45148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36" name="Oval 641"/>
            <p:cNvSpPr>
              <a:spLocks noChangeArrowheads="1"/>
            </p:cNvSpPr>
            <p:nvPr/>
          </p:nvSpPr>
          <p:spPr bwMode="auto">
            <a:xfrm>
              <a:off x="7450138" y="45148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37" name="Oval 642"/>
            <p:cNvSpPr>
              <a:spLocks noChangeArrowheads="1"/>
            </p:cNvSpPr>
            <p:nvPr/>
          </p:nvSpPr>
          <p:spPr bwMode="auto">
            <a:xfrm>
              <a:off x="7277100" y="45148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38" name="Oval 643"/>
            <p:cNvSpPr>
              <a:spLocks noChangeArrowheads="1"/>
            </p:cNvSpPr>
            <p:nvPr/>
          </p:nvSpPr>
          <p:spPr bwMode="auto">
            <a:xfrm>
              <a:off x="7104063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9" name="Oval 644"/>
            <p:cNvSpPr>
              <a:spLocks noChangeArrowheads="1"/>
            </p:cNvSpPr>
            <p:nvPr/>
          </p:nvSpPr>
          <p:spPr bwMode="auto">
            <a:xfrm>
              <a:off x="6931025" y="4514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0" name="Oval 645"/>
            <p:cNvSpPr>
              <a:spLocks noChangeArrowheads="1"/>
            </p:cNvSpPr>
            <p:nvPr/>
          </p:nvSpPr>
          <p:spPr bwMode="auto">
            <a:xfrm>
              <a:off x="6759575" y="4514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1" name="Oval 646"/>
            <p:cNvSpPr>
              <a:spLocks noChangeArrowheads="1"/>
            </p:cNvSpPr>
            <p:nvPr/>
          </p:nvSpPr>
          <p:spPr bwMode="auto">
            <a:xfrm>
              <a:off x="6586538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2" name="Oval 647"/>
            <p:cNvSpPr>
              <a:spLocks noChangeArrowheads="1"/>
            </p:cNvSpPr>
            <p:nvPr/>
          </p:nvSpPr>
          <p:spPr bwMode="auto">
            <a:xfrm>
              <a:off x="6413500" y="4514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3" name="Oval 648"/>
            <p:cNvSpPr>
              <a:spLocks noChangeArrowheads="1"/>
            </p:cNvSpPr>
            <p:nvPr/>
          </p:nvSpPr>
          <p:spPr bwMode="auto">
            <a:xfrm>
              <a:off x="6240463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4" name="Oval 649"/>
            <p:cNvSpPr>
              <a:spLocks noChangeArrowheads="1"/>
            </p:cNvSpPr>
            <p:nvPr/>
          </p:nvSpPr>
          <p:spPr bwMode="auto">
            <a:xfrm>
              <a:off x="6067425" y="4514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5" name="Oval 650"/>
            <p:cNvSpPr>
              <a:spLocks noChangeArrowheads="1"/>
            </p:cNvSpPr>
            <p:nvPr/>
          </p:nvSpPr>
          <p:spPr bwMode="auto">
            <a:xfrm>
              <a:off x="5894388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6" name="Oval 651"/>
            <p:cNvSpPr>
              <a:spLocks noChangeArrowheads="1"/>
            </p:cNvSpPr>
            <p:nvPr/>
          </p:nvSpPr>
          <p:spPr bwMode="auto">
            <a:xfrm>
              <a:off x="5721350" y="4514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7" name="Oval 652"/>
            <p:cNvSpPr>
              <a:spLocks noChangeArrowheads="1"/>
            </p:cNvSpPr>
            <p:nvPr/>
          </p:nvSpPr>
          <p:spPr bwMode="auto">
            <a:xfrm>
              <a:off x="5548313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8" name="Oval 653"/>
            <p:cNvSpPr>
              <a:spLocks noChangeArrowheads="1"/>
            </p:cNvSpPr>
            <p:nvPr/>
          </p:nvSpPr>
          <p:spPr bwMode="auto">
            <a:xfrm>
              <a:off x="5375275" y="45148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9" name="Oval 654"/>
            <p:cNvSpPr>
              <a:spLocks noChangeArrowheads="1"/>
            </p:cNvSpPr>
            <p:nvPr/>
          </p:nvSpPr>
          <p:spPr bwMode="auto">
            <a:xfrm>
              <a:off x="5202238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0" name="Oval 655"/>
            <p:cNvSpPr>
              <a:spLocks noChangeArrowheads="1"/>
            </p:cNvSpPr>
            <p:nvPr/>
          </p:nvSpPr>
          <p:spPr bwMode="auto">
            <a:xfrm>
              <a:off x="5030788" y="45148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2" name="Oval 658"/>
            <p:cNvSpPr>
              <a:spLocks noChangeArrowheads="1"/>
            </p:cNvSpPr>
            <p:nvPr/>
          </p:nvSpPr>
          <p:spPr bwMode="auto">
            <a:xfrm>
              <a:off x="7926388" y="45672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3" name="Oval 659"/>
            <p:cNvSpPr>
              <a:spLocks noChangeArrowheads="1"/>
            </p:cNvSpPr>
            <p:nvPr/>
          </p:nvSpPr>
          <p:spPr bwMode="auto">
            <a:xfrm>
              <a:off x="7753350" y="45672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4" name="Oval 660"/>
            <p:cNvSpPr>
              <a:spLocks noChangeArrowheads="1"/>
            </p:cNvSpPr>
            <p:nvPr/>
          </p:nvSpPr>
          <p:spPr bwMode="auto">
            <a:xfrm>
              <a:off x="7580313" y="45672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55" name="Oval 661"/>
            <p:cNvSpPr>
              <a:spLocks noChangeArrowheads="1"/>
            </p:cNvSpPr>
            <p:nvPr/>
          </p:nvSpPr>
          <p:spPr bwMode="auto">
            <a:xfrm>
              <a:off x="7407275" y="45672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4156" name="Oval 662"/>
            <p:cNvSpPr>
              <a:spLocks noChangeArrowheads="1"/>
            </p:cNvSpPr>
            <p:nvPr/>
          </p:nvSpPr>
          <p:spPr bwMode="auto">
            <a:xfrm>
              <a:off x="7234238" y="45672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7" name="Oval 663"/>
            <p:cNvSpPr>
              <a:spLocks noChangeArrowheads="1"/>
            </p:cNvSpPr>
            <p:nvPr/>
          </p:nvSpPr>
          <p:spPr bwMode="auto">
            <a:xfrm>
              <a:off x="7061200" y="45672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8" name="Oval 664"/>
            <p:cNvSpPr>
              <a:spLocks noChangeArrowheads="1"/>
            </p:cNvSpPr>
            <p:nvPr/>
          </p:nvSpPr>
          <p:spPr bwMode="auto">
            <a:xfrm>
              <a:off x="6888163" y="45672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9" name="Oval 665"/>
            <p:cNvSpPr>
              <a:spLocks noChangeArrowheads="1"/>
            </p:cNvSpPr>
            <p:nvPr/>
          </p:nvSpPr>
          <p:spPr bwMode="auto">
            <a:xfrm>
              <a:off x="6715125" y="45672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0" name="Oval 666"/>
            <p:cNvSpPr>
              <a:spLocks noChangeArrowheads="1"/>
            </p:cNvSpPr>
            <p:nvPr/>
          </p:nvSpPr>
          <p:spPr bwMode="auto">
            <a:xfrm>
              <a:off x="6543675" y="4568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1" name="Oval 667"/>
            <p:cNvSpPr>
              <a:spLocks noChangeArrowheads="1"/>
            </p:cNvSpPr>
            <p:nvPr/>
          </p:nvSpPr>
          <p:spPr bwMode="auto">
            <a:xfrm>
              <a:off x="6378575" y="45767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2" name="Oval 668"/>
            <p:cNvSpPr>
              <a:spLocks noChangeArrowheads="1"/>
            </p:cNvSpPr>
            <p:nvPr/>
          </p:nvSpPr>
          <p:spPr bwMode="auto">
            <a:xfrm>
              <a:off x="6197600" y="4568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3" name="Oval 669"/>
            <p:cNvSpPr>
              <a:spLocks noChangeArrowheads="1"/>
            </p:cNvSpPr>
            <p:nvPr/>
          </p:nvSpPr>
          <p:spPr bwMode="auto">
            <a:xfrm>
              <a:off x="6024563" y="4568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4" name="Oval 670"/>
            <p:cNvSpPr>
              <a:spLocks noChangeArrowheads="1"/>
            </p:cNvSpPr>
            <p:nvPr/>
          </p:nvSpPr>
          <p:spPr bwMode="auto">
            <a:xfrm>
              <a:off x="5851525" y="4568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5" name="Oval 671"/>
            <p:cNvSpPr>
              <a:spLocks noChangeArrowheads="1"/>
            </p:cNvSpPr>
            <p:nvPr/>
          </p:nvSpPr>
          <p:spPr bwMode="auto">
            <a:xfrm>
              <a:off x="5678488" y="4568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6" name="Oval 672"/>
            <p:cNvSpPr>
              <a:spLocks noChangeArrowheads="1"/>
            </p:cNvSpPr>
            <p:nvPr/>
          </p:nvSpPr>
          <p:spPr bwMode="auto">
            <a:xfrm>
              <a:off x="5505450" y="4568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7" name="Oval 673"/>
            <p:cNvSpPr>
              <a:spLocks noChangeArrowheads="1"/>
            </p:cNvSpPr>
            <p:nvPr/>
          </p:nvSpPr>
          <p:spPr bwMode="auto">
            <a:xfrm>
              <a:off x="5332413" y="4568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8" name="Oval 674"/>
            <p:cNvSpPr>
              <a:spLocks noChangeArrowheads="1"/>
            </p:cNvSpPr>
            <p:nvPr/>
          </p:nvSpPr>
          <p:spPr bwMode="auto">
            <a:xfrm>
              <a:off x="5159375" y="4568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9" name="Oval 675"/>
            <p:cNvSpPr>
              <a:spLocks noChangeArrowheads="1"/>
            </p:cNvSpPr>
            <p:nvPr/>
          </p:nvSpPr>
          <p:spPr bwMode="auto">
            <a:xfrm>
              <a:off x="4986338" y="4568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0" name="Oval 676"/>
            <p:cNvSpPr>
              <a:spLocks noChangeArrowheads="1"/>
            </p:cNvSpPr>
            <p:nvPr/>
          </p:nvSpPr>
          <p:spPr bwMode="auto">
            <a:xfrm>
              <a:off x="4814888" y="4568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2" name="Oval 678"/>
            <p:cNvSpPr>
              <a:spLocks noChangeArrowheads="1"/>
            </p:cNvSpPr>
            <p:nvPr/>
          </p:nvSpPr>
          <p:spPr bwMode="auto">
            <a:xfrm>
              <a:off x="7883525" y="4621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3" name="Oval 679"/>
            <p:cNvSpPr>
              <a:spLocks noChangeArrowheads="1"/>
            </p:cNvSpPr>
            <p:nvPr/>
          </p:nvSpPr>
          <p:spPr bwMode="auto">
            <a:xfrm>
              <a:off x="7710488" y="4621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4" name="Oval 680"/>
            <p:cNvSpPr>
              <a:spLocks noChangeArrowheads="1"/>
            </p:cNvSpPr>
            <p:nvPr/>
          </p:nvSpPr>
          <p:spPr bwMode="auto">
            <a:xfrm>
              <a:off x="7537450" y="4621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5" name="Oval 681"/>
            <p:cNvSpPr>
              <a:spLocks noChangeArrowheads="1"/>
            </p:cNvSpPr>
            <p:nvPr/>
          </p:nvSpPr>
          <p:spPr bwMode="auto">
            <a:xfrm>
              <a:off x="7364413" y="4621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6" name="Oval 682"/>
            <p:cNvSpPr>
              <a:spLocks noChangeArrowheads="1"/>
            </p:cNvSpPr>
            <p:nvPr/>
          </p:nvSpPr>
          <p:spPr bwMode="auto">
            <a:xfrm>
              <a:off x="7191375" y="4621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7" name="Oval 683"/>
            <p:cNvSpPr>
              <a:spLocks noChangeArrowheads="1"/>
            </p:cNvSpPr>
            <p:nvPr/>
          </p:nvSpPr>
          <p:spPr bwMode="auto">
            <a:xfrm>
              <a:off x="7018338" y="4621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8" name="Oval 684"/>
            <p:cNvSpPr>
              <a:spLocks noChangeArrowheads="1"/>
            </p:cNvSpPr>
            <p:nvPr/>
          </p:nvSpPr>
          <p:spPr bwMode="auto">
            <a:xfrm>
              <a:off x="6845300" y="4621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79" name="Oval 685"/>
            <p:cNvSpPr>
              <a:spLocks noChangeArrowheads="1"/>
            </p:cNvSpPr>
            <p:nvPr/>
          </p:nvSpPr>
          <p:spPr bwMode="auto">
            <a:xfrm>
              <a:off x="6672263" y="4622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0" name="Oval 686"/>
            <p:cNvSpPr>
              <a:spLocks noChangeArrowheads="1"/>
            </p:cNvSpPr>
            <p:nvPr/>
          </p:nvSpPr>
          <p:spPr bwMode="auto">
            <a:xfrm>
              <a:off x="6499225" y="4622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1" name="Oval 687"/>
            <p:cNvSpPr>
              <a:spLocks noChangeArrowheads="1"/>
            </p:cNvSpPr>
            <p:nvPr/>
          </p:nvSpPr>
          <p:spPr bwMode="auto">
            <a:xfrm>
              <a:off x="6327775" y="4622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2" name="Oval 688"/>
            <p:cNvSpPr>
              <a:spLocks noChangeArrowheads="1"/>
            </p:cNvSpPr>
            <p:nvPr/>
          </p:nvSpPr>
          <p:spPr bwMode="auto">
            <a:xfrm>
              <a:off x="6154738" y="4622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3" name="Oval 689"/>
            <p:cNvSpPr>
              <a:spLocks noChangeArrowheads="1"/>
            </p:cNvSpPr>
            <p:nvPr/>
          </p:nvSpPr>
          <p:spPr bwMode="auto">
            <a:xfrm>
              <a:off x="5981700" y="4622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4" name="Oval 690"/>
            <p:cNvSpPr>
              <a:spLocks noChangeArrowheads="1"/>
            </p:cNvSpPr>
            <p:nvPr/>
          </p:nvSpPr>
          <p:spPr bwMode="auto">
            <a:xfrm>
              <a:off x="5808663" y="4622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5" name="Oval 691"/>
            <p:cNvSpPr>
              <a:spLocks noChangeArrowheads="1"/>
            </p:cNvSpPr>
            <p:nvPr/>
          </p:nvSpPr>
          <p:spPr bwMode="auto">
            <a:xfrm>
              <a:off x="5635625" y="4622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6" name="Oval 692"/>
            <p:cNvSpPr>
              <a:spLocks noChangeArrowheads="1"/>
            </p:cNvSpPr>
            <p:nvPr/>
          </p:nvSpPr>
          <p:spPr bwMode="auto">
            <a:xfrm>
              <a:off x="5462588" y="4622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7" name="Oval 693"/>
            <p:cNvSpPr>
              <a:spLocks noChangeArrowheads="1"/>
            </p:cNvSpPr>
            <p:nvPr/>
          </p:nvSpPr>
          <p:spPr bwMode="auto">
            <a:xfrm>
              <a:off x="5289550" y="4622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8" name="Oval 694"/>
            <p:cNvSpPr>
              <a:spLocks noChangeArrowheads="1"/>
            </p:cNvSpPr>
            <p:nvPr/>
          </p:nvSpPr>
          <p:spPr bwMode="auto">
            <a:xfrm>
              <a:off x="5116513" y="4622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89" name="Oval 695"/>
            <p:cNvSpPr>
              <a:spLocks noChangeArrowheads="1"/>
            </p:cNvSpPr>
            <p:nvPr/>
          </p:nvSpPr>
          <p:spPr bwMode="auto">
            <a:xfrm>
              <a:off x="4943475" y="4622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0" name="Oval 696"/>
            <p:cNvSpPr>
              <a:spLocks noChangeArrowheads="1"/>
            </p:cNvSpPr>
            <p:nvPr/>
          </p:nvSpPr>
          <p:spPr bwMode="auto">
            <a:xfrm>
              <a:off x="4770438" y="4622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1" name="Oval 697"/>
            <p:cNvSpPr>
              <a:spLocks noChangeArrowheads="1"/>
            </p:cNvSpPr>
            <p:nvPr/>
          </p:nvSpPr>
          <p:spPr bwMode="auto">
            <a:xfrm>
              <a:off x="4598988" y="4622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2" name="Oval 698"/>
            <p:cNvSpPr>
              <a:spLocks noChangeArrowheads="1"/>
            </p:cNvSpPr>
            <p:nvPr/>
          </p:nvSpPr>
          <p:spPr bwMode="auto">
            <a:xfrm>
              <a:off x="7840663" y="4675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3" name="Oval 699"/>
            <p:cNvSpPr>
              <a:spLocks noChangeArrowheads="1"/>
            </p:cNvSpPr>
            <p:nvPr/>
          </p:nvSpPr>
          <p:spPr bwMode="auto">
            <a:xfrm>
              <a:off x="7667625" y="4675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4" name="Oval 700"/>
            <p:cNvSpPr>
              <a:spLocks noChangeArrowheads="1"/>
            </p:cNvSpPr>
            <p:nvPr/>
          </p:nvSpPr>
          <p:spPr bwMode="auto">
            <a:xfrm>
              <a:off x="7494588" y="4675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5" name="Oval 701"/>
            <p:cNvSpPr>
              <a:spLocks noChangeArrowheads="1"/>
            </p:cNvSpPr>
            <p:nvPr/>
          </p:nvSpPr>
          <p:spPr bwMode="auto">
            <a:xfrm>
              <a:off x="7321550" y="4675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6" name="Oval 702"/>
            <p:cNvSpPr>
              <a:spLocks noChangeArrowheads="1"/>
            </p:cNvSpPr>
            <p:nvPr/>
          </p:nvSpPr>
          <p:spPr bwMode="auto">
            <a:xfrm>
              <a:off x="7148513" y="4675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7" name="Oval 703"/>
            <p:cNvSpPr>
              <a:spLocks noChangeArrowheads="1"/>
            </p:cNvSpPr>
            <p:nvPr/>
          </p:nvSpPr>
          <p:spPr bwMode="auto">
            <a:xfrm>
              <a:off x="6975475" y="4675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" name="Oval 704"/>
            <p:cNvSpPr>
              <a:spLocks noChangeArrowheads="1"/>
            </p:cNvSpPr>
            <p:nvPr/>
          </p:nvSpPr>
          <p:spPr bwMode="auto">
            <a:xfrm>
              <a:off x="6802438" y="4675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9" name="Oval 705"/>
            <p:cNvSpPr>
              <a:spLocks noChangeArrowheads="1"/>
            </p:cNvSpPr>
            <p:nvPr/>
          </p:nvSpPr>
          <p:spPr bwMode="auto">
            <a:xfrm>
              <a:off x="6629400" y="46767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" name="Oval 706"/>
            <p:cNvSpPr>
              <a:spLocks noChangeArrowheads="1"/>
            </p:cNvSpPr>
            <p:nvPr/>
          </p:nvSpPr>
          <p:spPr bwMode="auto">
            <a:xfrm>
              <a:off x="6456363" y="4676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1" name="Oval 707"/>
            <p:cNvSpPr>
              <a:spLocks noChangeArrowheads="1"/>
            </p:cNvSpPr>
            <p:nvPr/>
          </p:nvSpPr>
          <p:spPr bwMode="auto">
            <a:xfrm>
              <a:off x="6283325" y="46767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2" name="Oval 708"/>
            <p:cNvSpPr>
              <a:spLocks noChangeArrowheads="1"/>
            </p:cNvSpPr>
            <p:nvPr/>
          </p:nvSpPr>
          <p:spPr bwMode="auto">
            <a:xfrm>
              <a:off x="6111875" y="46767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" name="Oval 709"/>
            <p:cNvSpPr>
              <a:spLocks noChangeArrowheads="1"/>
            </p:cNvSpPr>
            <p:nvPr/>
          </p:nvSpPr>
          <p:spPr bwMode="auto">
            <a:xfrm>
              <a:off x="5938838" y="4676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" name="Oval 710"/>
            <p:cNvSpPr>
              <a:spLocks noChangeArrowheads="1"/>
            </p:cNvSpPr>
            <p:nvPr/>
          </p:nvSpPr>
          <p:spPr bwMode="auto">
            <a:xfrm>
              <a:off x="5765800" y="46767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" name="Oval 711"/>
            <p:cNvSpPr>
              <a:spLocks noChangeArrowheads="1"/>
            </p:cNvSpPr>
            <p:nvPr/>
          </p:nvSpPr>
          <p:spPr bwMode="auto">
            <a:xfrm>
              <a:off x="5592763" y="4676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6" name="Oval 712"/>
            <p:cNvSpPr>
              <a:spLocks noChangeArrowheads="1"/>
            </p:cNvSpPr>
            <p:nvPr/>
          </p:nvSpPr>
          <p:spPr bwMode="auto">
            <a:xfrm>
              <a:off x="5419725" y="46767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7" name="Oval 713"/>
            <p:cNvSpPr>
              <a:spLocks noChangeArrowheads="1"/>
            </p:cNvSpPr>
            <p:nvPr/>
          </p:nvSpPr>
          <p:spPr bwMode="auto">
            <a:xfrm>
              <a:off x="5246688" y="4676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8" name="Oval 714"/>
            <p:cNvSpPr>
              <a:spLocks noChangeArrowheads="1"/>
            </p:cNvSpPr>
            <p:nvPr/>
          </p:nvSpPr>
          <p:spPr bwMode="auto">
            <a:xfrm>
              <a:off x="5073650" y="46767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9" name="Oval 715"/>
            <p:cNvSpPr>
              <a:spLocks noChangeArrowheads="1"/>
            </p:cNvSpPr>
            <p:nvPr/>
          </p:nvSpPr>
          <p:spPr bwMode="auto">
            <a:xfrm>
              <a:off x="4900613" y="4676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0" name="Oval 716"/>
            <p:cNvSpPr>
              <a:spLocks noChangeArrowheads="1"/>
            </p:cNvSpPr>
            <p:nvPr/>
          </p:nvSpPr>
          <p:spPr bwMode="auto">
            <a:xfrm>
              <a:off x="4727575" y="46767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1" name="Oval 717"/>
            <p:cNvSpPr>
              <a:spLocks noChangeArrowheads="1"/>
            </p:cNvSpPr>
            <p:nvPr/>
          </p:nvSpPr>
          <p:spPr bwMode="auto">
            <a:xfrm>
              <a:off x="4554538" y="4676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2" name="Oval 718"/>
            <p:cNvSpPr>
              <a:spLocks noChangeArrowheads="1"/>
            </p:cNvSpPr>
            <p:nvPr/>
          </p:nvSpPr>
          <p:spPr bwMode="auto">
            <a:xfrm>
              <a:off x="4383088" y="46767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3" name="Oval 719"/>
            <p:cNvSpPr>
              <a:spLocks noChangeArrowheads="1"/>
            </p:cNvSpPr>
            <p:nvPr/>
          </p:nvSpPr>
          <p:spPr bwMode="auto">
            <a:xfrm>
              <a:off x="7624763" y="4729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4" name="Oval 720"/>
            <p:cNvSpPr>
              <a:spLocks noChangeArrowheads="1"/>
            </p:cNvSpPr>
            <p:nvPr/>
          </p:nvSpPr>
          <p:spPr bwMode="auto">
            <a:xfrm>
              <a:off x="7451725" y="47291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5" name="Oval 721"/>
            <p:cNvSpPr>
              <a:spLocks noChangeArrowheads="1"/>
            </p:cNvSpPr>
            <p:nvPr/>
          </p:nvSpPr>
          <p:spPr bwMode="auto">
            <a:xfrm>
              <a:off x="7278688" y="4729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6" name="Oval 722"/>
            <p:cNvSpPr>
              <a:spLocks noChangeArrowheads="1"/>
            </p:cNvSpPr>
            <p:nvPr/>
          </p:nvSpPr>
          <p:spPr bwMode="auto">
            <a:xfrm>
              <a:off x="7105650" y="47291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7" name="Oval 723"/>
            <p:cNvSpPr>
              <a:spLocks noChangeArrowheads="1"/>
            </p:cNvSpPr>
            <p:nvPr/>
          </p:nvSpPr>
          <p:spPr bwMode="auto">
            <a:xfrm>
              <a:off x="6932613" y="4729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8" name="Oval 724"/>
            <p:cNvSpPr>
              <a:spLocks noChangeArrowheads="1"/>
            </p:cNvSpPr>
            <p:nvPr/>
          </p:nvSpPr>
          <p:spPr bwMode="auto">
            <a:xfrm>
              <a:off x="6759575" y="47291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19" name="Oval 725"/>
            <p:cNvSpPr>
              <a:spLocks noChangeArrowheads="1"/>
            </p:cNvSpPr>
            <p:nvPr/>
          </p:nvSpPr>
          <p:spPr bwMode="auto">
            <a:xfrm>
              <a:off x="6586538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0" name="Oval 726"/>
            <p:cNvSpPr>
              <a:spLocks noChangeArrowheads="1"/>
            </p:cNvSpPr>
            <p:nvPr/>
          </p:nvSpPr>
          <p:spPr bwMode="auto">
            <a:xfrm>
              <a:off x="6413500" y="4730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1" name="Oval 727"/>
            <p:cNvSpPr>
              <a:spLocks noChangeArrowheads="1"/>
            </p:cNvSpPr>
            <p:nvPr/>
          </p:nvSpPr>
          <p:spPr bwMode="auto">
            <a:xfrm>
              <a:off x="6240463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2" name="Oval 728"/>
            <p:cNvSpPr>
              <a:spLocks noChangeArrowheads="1"/>
            </p:cNvSpPr>
            <p:nvPr/>
          </p:nvSpPr>
          <p:spPr bwMode="auto">
            <a:xfrm>
              <a:off x="6067425" y="4730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3" name="Oval 729"/>
            <p:cNvSpPr>
              <a:spLocks noChangeArrowheads="1"/>
            </p:cNvSpPr>
            <p:nvPr/>
          </p:nvSpPr>
          <p:spPr bwMode="auto">
            <a:xfrm>
              <a:off x="5895975" y="4730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4" name="Oval 730"/>
            <p:cNvSpPr>
              <a:spLocks noChangeArrowheads="1"/>
            </p:cNvSpPr>
            <p:nvPr/>
          </p:nvSpPr>
          <p:spPr bwMode="auto">
            <a:xfrm>
              <a:off x="5722938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5" name="Oval 731"/>
            <p:cNvSpPr>
              <a:spLocks noChangeArrowheads="1"/>
            </p:cNvSpPr>
            <p:nvPr/>
          </p:nvSpPr>
          <p:spPr bwMode="auto">
            <a:xfrm>
              <a:off x="5549900" y="4730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6" name="Oval 732"/>
            <p:cNvSpPr>
              <a:spLocks noChangeArrowheads="1"/>
            </p:cNvSpPr>
            <p:nvPr/>
          </p:nvSpPr>
          <p:spPr bwMode="auto">
            <a:xfrm>
              <a:off x="5376863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7" name="Oval 733"/>
            <p:cNvSpPr>
              <a:spLocks noChangeArrowheads="1"/>
            </p:cNvSpPr>
            <p:nvPr/>
          </p:nvSpPr>
          <p:spPr bwMode="auto">
            <a:xfrm>
              <a:off x="5203825" y="4730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8" name="Oval 734"/>
            <p:cNvSpPr>
              <a:spLocks noChangeArrowheads="1"/>
            </p:cNvSpPr>
            <p:nvPr/>
          </p:nvSpPr>
          <p:spPr bwMode="auto">
            <a:xfrm>
              <a:off x="5030788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29" name="Oval 735"/>
            <p:cNvSpPr>
              <a:spLocks noChangeArrowheads="1"/>
            </p:cNvSpPr>
            <p:nvPr/>
          </p:nvSpPr>
          <p:spPr bwMode="auto">
            <a:xfrm>
              <a:off x="4857750" y="4730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0" name="Oval 736"/>
            <p:cNvSpPr>
              <a:spLocks noChangeArrowheads="1"/>
            </p:cNvSpPr>
            <p:nvPr/>
          </p:nvSpPr>
          <p:spPr bwMode="auto">
            <a:xfrm>
              <a:off x="4684713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1" name="Oval 737"/>
            <p:cNvSpPr>
              <a:spLocks noChangeArrowheads="1"/>
            </p:cNvSpPr>
            <p:nvPr/>
          </p:nvSpPr>
          <p:spPr bwMode="auto">
            <a:xfrm>
              <a:off x="4511675" y="4730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2" name="Oval 738"/>
            <p:cNvSpPr>
              <a:spLocks noChangeArrowheads="1"/>
            </p:cNvSpPr>
            <p:nvPr/>
          </p:nvSpPr>
          <p:spPr bwMode="auto">
            <a:xfrm>
              <a:off x="4338638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3" name="Oval 739"/>
            <p:cNvSpPr>
              <a:spLocks noChangeArrowheads="1"/>
            </p:cNvSpPr>
            <p:nvPr/>
          </p:nvSpPr>
          <p:spPr bwMode="auto">
            <a:xfrm>
              <a:off x="4167188" y="4730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4" name="Oval 740"/>
            <p:cNvSpPr>
              <a:spLocks noChangeArrowheads="1"/>
            </p:cNvSpPr>
            <p:nvPr/>
          </p:nvSpPr>
          <p:spPr bwMode="auto">
            <a:xfrm>
              <a:off x="7408863" y="47831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5" name="Oval 741"/>
            <p:cNvSpPr>
              <a:spLocks noChangeArrowheads="1"/>
            </p:cNvSpPr>
            <p:nvPr/>
          </p:nvSpPr>
          <p:spPr bwMode="auto">
            <a:xfrm>
              <a:off x="7235825" y="47831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6" name="Oval 742"/>
            <p:cNvSpPr>
              <a:spLocks noChangeArrowheads="1"/>
            </p:cNvSpPr>
            <p:nvPr/>
          </p:nvSpPr>
          <p:spPr bwMode="auto">
            <a:xfrm>
              <a:off x="7062788" y="47831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7" name="Oval 743"/>
            <p:cNvSpPr>
              <a:spLocks noChangeArrowheads="1"/>
            </p:cNvSpPr>
            <p:nvPr/>
          </p:nvSpPr>
          <p:spPr bwMode="auto">
            <a:xfrm>
              <a:off x="6889750" y="47831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8" name="Oval 744"/>
            <p:cNvSpPr>
              <a:spLocks noChangeArrowheads="1"/>
            </p:cNvSpPr>
            <p:nvPr/>
          </p:nvSpPr>
          <p:spPr bwMode="auto">
            <a:xfrm>
              <a:off x="6716713" y="47831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39" name="Oval 745"/>
            <p:cNvSpPr>
              <a:spLocks noChangeArrowheads="1"/>
            </p:cNvSpPr>
            <p:nvPr/>
          </p:nvSpPr>
          <p:spPr bwMode="auto">
            <a:xfrm>
              <a:off x="6543675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0" name="Oval 746"/>
            <p:cNvSpPr>
              <a:spLocks noChangeArrowheads="1"/>
            </p:cNvSpPr>
            <p:nvPr/>
          </p:nvSpPr>
          <p:spPr bwMode="auto">
            <a:xfrm>
              <a:off x="6370638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1" name="Oval 747"/>
            <p:cNvSpPr>
              <a:spLocks noChangeArrowheads="1"/>
            </p:cNvSpPr>
            <p:nvPr/>
          </p:nvSpPr>
          <p:spPr bwMode="auto">
            <a:xfrm>
              <a:off x="6197600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2" name="Oval 748"/>
            <p:cNvSpPr>
              <a:spLocks noChangeArrowheads="1"/>
            </p:cNvSpPr>
            <p:nvPr/>
          </p:nvSpPr>
          <p:spPr bwMode="auto">
            <a:xfrm>
              <a:off x="6024563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3" name="Oval 749"/>
            <p:cNvSpPr>
              <a:spLocks noChangeArrowheads="1"/>
            </p:cNvSpPr>
            <p:nvPr/>
          </p:nvSpPr>
          <p:spPr bwMode="auto">
            <a:xfrm>
              <a:off x="5851525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4" name="Oval 750"/>
            <p:cNvSpPr>
              <a:spLocks noChangeArrowheads="1"/>
            </p:cNvSpPr>
            <p:nvPr/>
          </p:nvSpPr>
          <p:spPr bwMode="auto">
            <a:xfrm>
              <a:off x="5680075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5" name="Oval 751"/>
            <p:cNvSpPr>
              <a:spLocks noChangeArrowheads="1"/>
            </p:cNvSpPr>
            <p:nvPr/>
          </p:nvSpPr>
          <p:spPr bwMode="auto">
            <a:xfrm>
              <a:off x="5507038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6" name="Oval 752"/>
            <p:cNvSpPr>
              <a:spLocks noChangeArrowheads="1"/>
            </p:cNvSpPr>
            <p:nvPr/>
          </p:nvSpPr>
          <p:spPr bwMode="auto">
            <a:xfrm>
              <a:off x="5334000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7" name="Oval 753"/>
            <p:cNvSpPr>
              <a:spLocks noChangeArrowheads="1"/>
            </p:cNvSpPr>
            <p:nvPr/>
          </p:nvSpPr>
          <p:spPr bwMode="auto">
            <a:xfrm>
              <a:off x="5160963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8" name="Oval 754"/>
            <p:cNvSpPr>
              <a:spLocks noChangeArrowheads="1"/>
            </p:cNvSpPr>
            <p:nvPr/>
          </p:nvSpPr>
          <p:spPr bwMode="auto">
            <a:xfrm>
              <a:off x="4987925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49" name="Oval 755"/>
            <p:cNvSpPr>
              <a:spLocks noChangeArrowheads="1"/>
            </p:cNvSpPr>
            <p:nvPr/>
          </p:nvSpPr>
          <p:spPr bwMode="auto">
            <a:xfrm>
              <a:off x="4814888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0" name="Oval 756"/>
            <p:cNvSpPr>
              <a:spLocks noChangeArrowheads="1"/>
            </p:cNvSpPr>
            <p:nvPr/>
          </p:nvSpPr>
          <p:spPr bwMode="auto">
            <a:xfrm>
              <a:off x="4641850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1" name="Oval 757"/>
            <p:cNvSpPr>
              <a:spLocks noChangeArrowheads="1"/>
            </p:cNvSpPr>
            <p:nvPr/>
          </p:nvSpPr>
          <p:spPr bwMode="auto">
            <a:xfrm>
              <a:off x="4468813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2" name="Oval 758"/>
            <p:cNvSpPr>
              <a:spLocks noChangeArrowheads="1"/>
            </p:cNvSpPr>
            <p:nvPr/>
          </p:nvSpPr>
          <p:spPr bwMode="auto">
            <a:xfrm>
              <a:off x="4295775" y="4784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3" name="Oval 759"/>
            <p:cNvSpPr>
              <a:spLocks noChangeArrowheads="1"/>
            </p:cNvSpPr>
            <p:nvPr/>
          </p:nvSpPr>
          <p:spPr bwMode="auto">
            <a:xfrm>
              <a:off x="4122738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4" name="Oval 760"/>
            <p:cNvSpPr>
              <a:spLocks noChangeArrowheads="1"/>
            </p:cNvSpPr>
            <p:nvPr/>
          </p:nvSpPr>
          <p:spPr bwMode="auto">
            <a:xfrm>
              <a:off x="3951288" y="4784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5" name="Oval 761"/>
            <p:cNvSpPr>
              <a:spLocks noChangeArrowheads="1"/>
            </p:cNvSpPr>
            <p:nvPr/>
          </p:nvSpPr>
          <p:spPr bwMode="auto">
            <a:xfrm>
              <a:off x="7192963" y="48371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6" name="Oval 762"/>
            <p:cNvSpPr>
              <a:spLocks noChangeArrowheads="1"/>
            </p:cNvSpPr>
            <p:nvPr/>
          </p:nvSpPr>
          <p:spPr bwMode="auto">
            <a:xfrm>
              <a:off x="7019925" y="48371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7" name="Oval 763"/>
            <p:cNvSpPr>
              <a:spLocks noChangeArrowheads="1"/>
            </p:cNvSpPr>
            <p:nvPr/>
          </p:nvSpPr>
          <p:spPr bwMode="auto">
            <a:xfrm>
              <a:off x="6846888" y="48371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8" name="Oval 764"/>
            <p:cNvSpPr>
              <a:spLocks noChangeArrowheads="1"/>
            </p:cNvSpPr>
            <p:nvPr/>
          </p:nvSpPr>
          <p:spPr bwMode="auto">
            <a:xfrm>
              <a:off x="6673850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9" name="Oval 765"/>
            <p:cNvSpPr>
              <a:spLocks noChangeArrowheads="1"/>
            </p:cNvSpPr>
            <p:nvPr/>
          </p:nvSpPr>
          <p:spPr bwMode="auto">
            <a:xfrm>
              <a:off x="6500813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0" name="Oval 766"/>
            <p:cNvSpPr>
              <a:spLocks noChangeArrowheads="1"/>
            </p:cNvSpPr>
            <p:nvPr/>
          </p:nvSpPr>
          <p:spPr bwMode="auto">
            <a:xfrm>
              <a:off x="6327775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1" name="Oval 767"/>
            <p:cNvSpPr>
              <a:spLocks noChangeArrowheads="1"/>
            </p:cNvSpPr>
            <p:nvPr/>
          </p:nvSpPr>
          <p:spPr bwMode="auto">
            <a:xfrm>
              <a:off x="6154738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2" name="Oval 768"/>
            <p:cNvSpPr>
              <a:spLocks noChangeArrowheads="1"/>
            </p:cNvSpPr>
            <p:nvPr/>
          </p:nvSpPr>
          <p:spPr bwMode="auto">
            <a:xfrm>
              <a:off x="5981700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3" name="Oval 769"/>
            <p:cNvSpPr>
              <a:spLocks noChangeArrowheads="1"/>
            </p:cNvSpPr>
            <p:nvPr/>
          </p:nvSpPr>
          <p:spPr bwMode="auto">
            <a:xfrm>
              <a:off x="5808663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4" name="Oval 770"/>
            <p:cNvSpPr>
              <a:spLocks noChangeArrowheads="1"/>
            </p:cNvSpPr>
            <p:nvPr/>
          </p:nvSpPr>
          <p:spPr bwMode="auto">
            <a:xfrm>
              <a:off x="5635625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5" name="Oval 771"/>
            <p:cNvSpPr>
              <a:spLocks noChangeArrowheads="1"/>
            </p:cNvSpPr>
            <p:nvPr/>
          </p:nvSpPr>
          <p:spPr bwMode="auto">
            <a:xfrm>
              <a:off x="5464175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6" name="Oval 772"/>
            <p:cNvSpPr>
              <a:spLocks noChangeArrowheads="1"/>
            </p:cNvSpPr>
            <p:nvPr/>
          </p:nvSpPr>
          <p:spPr bwMode="auto">
            <a:xfrm>
              <a:off x="5291138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7" name="Oval 773"/>
            <p:cNvSpPr>
              <a:spLocks noChangeArrowheads="1"/>
            </p:cNvSpPr>
            <p:nvPr/>
          </p:nvSpPr>
          <p:spPr bwMode="auto">
            <a:xfrm>
              <a:off x="5118100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8" name="Oval 774"/>
            <p:cNvSpPr>
              <a:spLocks noChangeArrowheads="1"/>
            </p:cNvSpPr>
            <p:nvPr/>
          </p:nvSpPr>
          <p:spPr bwMode="auto">
            <a:xfrm>
              <a:off x="4945063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69" name="Oval 775"/>
            <p:cNvSpPr>
              <a:spLocks noChangeArrowheads="1"/>
            </p:cNvSpPr>
            <p:nvPr/>
          </p:nvSpPr>
          <p:spPr bwMode="auto">
            <a:xfrm>
              <a:off x="4772025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0" name="Oval 776"/>
            <p:cNvSpPr>
              <a:spLocks noChangeArrowheads="1"/>
            </p:cNvSpPr>
            <p:nvPr/>
          </p:nvSpPr>
          <p:spPr bwMode="auto">
            <a:xfrm>
              <a:off x="4598988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1" name="Oval 777"/>
            <p:cNvSpPr>
              <a:spLocks noChangeArrowheads="1"/>
            </p:cNvSpPr>
            <p:nvPr/>
          </p:nvSpPr>
          <p:spPr bwMode="auto">
            <a:xfrm>
              <a:off x="4425950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2" name="Oval 778"/>
            <p:cNvSpPr>
              <a:spLocks noChangeArrowheads="1"/>
            </p:cNvSpPr>
            <p:nvPr/>
          </p:nvSpPr>
          <p:spPr bwMode="auto">
            <a:xfrm>
              <a:off x="4252913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3" name="Oval 779"/>
            <p:cNvSpPr>
              <a:spLocks noChangeArrowheads="1"/>
            </p:cNvSpPr>
            <p:nvPr/>
          </p:nvSpPr>
          <p:spPr bwMode="auto">
            <a:xfrm>
              <a:off x="4079875" y="4838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4" name="Oval 780"/>
            <p:cNvSpPr>
              <a:spLocks noChangeArrowheads="1"/>
            </p:cNvSpPr>
            <p:nvPr/>
          </p:nvSpPr>
          <p:spPr bwMode="auto">
            <a:xfrm>
              <a:off x="3906838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5" name="Oval 781"/>
            <p:cNvSpPr>
              <a:spLocks noChangeArrowheads="1"/>
            </p:cNvSpPr>
            <p:nvPr/>
          </p:nvSpPr>
          <p:spPr bwMode="auto">
            <a:xfrm>
              <a:off x="3735388" y="4838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6" name="Oval 782"/>
            <p:cNvSpPr>
              <a:spLocks noChangeArrowheads="1"/>
            </p:cNvSpPr>
            <p:nvPr/>
          </p:nvSpPr>
          <p:spPr bwMode="auto">
            <a:xfrm>
              <a:off x="6977063" y="4891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7" name="Oval 783"/>
            <p:cNvSpPr>
              <a:spLocks noChangeArrowheads="1"/>
            </p:cNvSpPr>
            <p:nvPr/>
          </p:nvSpPr>
          <p:spPr bwMode="auto">
            <a:xfrm>
              <a:off x="6804025" y="4891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8" name="Oval 784"/>
            <p:cNvSpPr>
              <a:spLocks noChangeArrowheads="1"/>
            </p:cNvSpPr>
            <p:nvPr/>
          </p:nvSpPr>
          <p:spPr bwMode="auto">
            <a:xfrm>
              <a:off x="6630988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79" name="Oval 785"/>
            <p:cNvSpPr>
              <a:spLocks noChangeArrowheads="1"/>
            </p:cNvSpPr>
            <p:nvPr/>
          </p:nvSpPr>
          <p:spPr bwMode="auto">
            <a:xfrm>
              <a:off x="6457950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0" name="Oval 786"/>
            <p:cNvSpPr>
              <a:spLocks noChangeArrowheads="1"/>
            </p:cNvSpPr>
            <p:nvPr/>
          </p:nvSpPr>
          <p:spPr bwMode="auto">
            <a:xfrm>
              <a:off x="6284913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1" name="Oval 787"/>
            <p:cNvSpPr>
              <a:spLocks noChangeArrowheads="1"/>
            </p:cNvSpPr>
            <p:nvPr/>
          </p:nvSpPr>
          <p:spPr bwMode="auto">
            <a:xfrm>
              <a:off x="6111875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2" name="Oval 788"/>
            <p:cNvSpPr>
              <a:spLocks noChangeArrowheads="1"/>
            </p:cNvSpPr>
            <p:nvPr/>
          </p:nvSpPr>
          <p:spPr bwMode="auto">
            <a:xfrm>
              <a:off x="5938838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3" name="Oval 789"/>
            <p:cNvSpPr>
              <a:spLocks noChangeArrowheads="1"/>
            </p:cNvSpPr>
            <p:nvPr/>
          </p:nvSpPr>
          <p:spPr bwMode="auto">
            <a:xfrm>
              <a:off x="5765800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4" name="Oval 790"/>
            <p:cNvSpPr>
              <a:spLocks noChangeArrowheads="1"/>
            </p:cNvSpPr>
            <p:nvPr/>
          </p:nvSpPr>
          <p:spPr bwMode="auto">
            <a:xfrm>
              <a:off x="5592763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5" name="Oval 791"/>
            <p:cNvSpPr>
              <a:spLocks noChangeArrowheads="1"/>
            </p:cNvSpPr>
            <p:nvPr/>
          </p:nvSpPr>
          <p:spPr bwMode="auto">
            <a:xfrm>
              <a:off x="5419725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6" name="Oval 792"/>
            <p:cNvSpPr>
              <a:spLocks noChangeArrowheads="1"/>
            </p:cNvSpPr>
            <p:nvPr/>
          </p:nvSpPr>
          <p:spPr bwMode="auto">
            <a:xfrm>
              <a:off x="5248275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7" name="Oval 793"/>
            <p:cNvSpPr>
              <a:spLocks noChangeArrowheads="1"/>
            </p:cNvSpPr>
            <p:nvPr/>
          </p:nvSpPr>
          <p:spPr bwMode="auto">
            <a:xfrm>
              <a:off x="5075238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8" name="Oval 794"/>
            <p:cNvSpPr>
              <a:spLocks noChangeArrowheads="1"/>
            </p:cNvSpPr>
            <p:nvPr/>
          </p:nvSpPr>
          <p:spPr bwMode="auto">
            <a:xfrm>
              <a:off x="4902200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89" name="Oval 795"/>
            <p:cNvSpPr>
              <a:spLocks noChangeArrowheads="1"/>
            </p:cNvSpPr>
            <p:nvPr/>
          </p:nvSpPr>
          <p:spPr bwMode="auto">
            <a:xfrm>
              <a:off x="4729163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0" name="Oval 796"/>
            <p:cNvSpPr>
              <a:spLocks noChangeArrowheads="1"/>
            </p:cNvSpPr>
            <p:nvPr/>
          </p:nvSpPr>
          <p:spPr bwMode="auto">
            <a:xfrm>
              <a:off x="4556125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1" name="Oval 797"/>
            <p:cNvSpPr>
              <a:spLocks noChangeArrowheads="1"/>
            </p:cNvSpPr>
            <p:nvPr/>
          </p:nvSpPr>
          <p:spPr bwMode="auto">
            <a:xfrm>
              <a:off x="4383088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2" name="Oval 798"/>
            <p:cNvSpPr>
              <a:spLocks noChangeArrowheads="1"/>
            </p:cNvSpPr>
            <p:nvPr/>
          </p:nvSpPr>
          <p:spPr bwMode="auto">
            <a:xfrm>
              <a:off x="4210050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3" name="Oval 799"/>
            <p:cNvSpPr>
              <a:spLocks noChangeArrowheads="1"/>
            </p:cNvSpPr>
            <p:nvPr/>
          </p:nvSpPr>
          <p:spPr bwMode="auto">
            <a:xfrm>
              <a:off x="4037013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4" name="Oval 800"/>
            <p:cNvSpPr>
              <a:spLocks noChangeArrowheads="1"/>
            </p:cNvSpPr>
            <p:nvPr/>
          </p:nvSpPr>
          <p:spPr bwMode="auto">
            <a:xfrm>
              <a:off x="3863975" y="4892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5" name="Oval 801"/>
            <p:cNvSpPr>
              <a:spLocks noChangeArrowheads="1"/>
            </p:cNvSpPr>
            <p:nvPr/>
          </p:nvSpPr>
          <p:spPr bwMode="auto">
            <a:xfrm>
              <a:off x="3690938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6" name="Oval 802"/>
            <p:cNvSpPr>
              <a:spLocks noChangeArrowheads="1"/>
            </p:cNvSpPr>
            <p:nvPr/>
          </p:nvSpPr>
          <p:spPr bwMode="auto">
            <a:xfrm>
              <a:off x="3519488" y="4892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7" name="Oval 803"/>
            <p:cNvSpPr>
              <a:spLocks noChangeArrowheads="1"/>
            </p:cNvSpPr>
            <p:nvPr/>
          </p:nvSpPr>
          <p:spPr bwMode="auto">
            <a:xfrm>
              <a:off x="6761163" y="4943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8" name="Oval 804"/>
            <p:cNvSpPr>
              <a:spLocks noChangeArrowheads="1"/>
            </p:cNvSpPr>
            <p:nvPr/>
          </p:nvSpPr>
          <p:spPr bwMode="auto">
            <a:xfrm>
              <a:off x="6588125" y="4943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99" name="Oval 805"/>
            <p:cNvSpPr>
              <a:spLocks noChangeArrowheads="1"/>
            </p:cNvSpPr>
            <p:nvPr/>
          </p:nvSpPr>
          <p:spPr bwMode="auto">
            <a:xfrm>
              <a:off x="6415088" y="4943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0" name="Oval 806"/>
            <p:cNvSpPr>
              <a:spLocks noChangeArrowheads="1"/>
            </p:cNvSpPr>
            <p:nvPr/>
          </p:nvSpPr>
          <p:spPr bwMode="auto">
            <a:xfrm>
              <a:off x="6242050" y="4943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" name="Oval 807"/>
            <p:cNvSpPr>
              <a:spLocks noChangeArrowheads="1"/>
            </p:cNvSpPr>
            <p:nvPr/>
          </p:nvSpPr>
          <p:spPr bwMode="auto">
            <a:xfrm>
              <a:off x="6069013" y="4943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" name="Oval 808"/>
            <p:cNvSpPr>
              <a:spLocks noChangeArrowheads="1"/>
            </p:cNvSpPr>
            <p:nvPr/>
          </p:nvSpPr>
          <p:spPr bwMode="auto">
            <a:xfrm>
              <a:off x="5895975" y="4943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3" name="Oval 809"/>
            <p:cNvSpPr>
              <a:spLocks noChangeArrowheads="1"/>
            </p:cNvSpPr>
            <p:nvPr/>
          </p:nvSpPr>
          <p:spPr bwMode="auto">
            <a:xfrm>
              <a:off x="5722938" y="4943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4" name="Oval 810"/>
            <p:cNvSpPr>
              <a:spLocks noChangeArrowheads="1"/>
            </p:cNvSpPr>
            <p:nvPr/>
          </p:nvSpPr>
          <p:spPr bwMode="auto">
            <a:xfrm>
              <a:off x="5549900" y="4943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5" name="Oval 811"/>
            <p:cNvSpPr>
              <a:spLocks noChangeArrowheads="1"/>
            </p:cNvSpPr>
            <p:nvPr/>
          </p:nvSpPr>
          <p:spPr bwMode="auto">
            <a:xfrm>
              <a:off x="5376863" y="4943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6" name="Oval 812"/>
            <p:cNvSpPr>
              <a:spLocks noChangeArrowheads="1"/>
            </p:cNvSpPr>
            <p:nvPr/>
          </p:nvSpPr>
          <p:spPr bwMode="auto">
            <a:xfrm>
              <a:off x="5203825" y="4945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7" name="Oval 813"/>
            <p:cNvSpPr>
              <a:spLocks noChangeArrowheads="1"/>
            </p:cNvSpPr>
            <p:nvPr/>
          </p:nvSpPr>
          <p:spPr bwMode="auto">
            <a:xfrm>
              <a:off x="5032375" y="4945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8" name="Oval 814"/>
            <p:cNvSpPr>
              <a:spLocks noChangeArrowheads="1"/>
            </p:cNvSpPr>
            <p:nvPr/>
          </p:nvSpPr>
          <p:spPr bwMode="auto">
            <a:xfrm>
              <a:off x="4859338" y="4945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9" name="Oval 815"/>
            <p:cNvSpPr>
              <a:spLocks noChangeArrowheads="1"/>
            </p:cNvSpPr>
            <p:nvPr/>
          </p:nvSpPr>
          <p:spPr bwMode="auto">
            <a:xfrm>
              <a:off x="4686300" y="4945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0" name="Oval 816"/>
            <p:cNvSpPr>
              <a:spLocks noChangeArrowheads="1"/>
            </p:cNvSpPr>
            <p:nvPr/>
          </p:nvSpPr>
          <p:spPr bwMode="auto">
            <a:xfrm>
              <a:off x="4513263" y="4945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1" name="Oval 817"/>
            <p:cNvSpPr>
              <a:spLocks noChangeArrowheads="1"/>
            </p:cNvSpPr>
            <p:nvPr/>
          </p:nvSpPr>
          <p:spPr bwMode="auto">
            <a:xfrm>
              <a:off x="4340225" y="4945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2" name="Oval 818"/>
            <p:cNvSpPr>
              <a:spLocks noChangeArrowheads="1"/>
            </p:cNvSpPr>
            <p:nvPr/>
          </p:nvSpPr>
          <p:spPr bwMode="auto">
            <a:xfrm>
              <a:off x="4167188" y="4945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3" name="Oval 819"/>
            <p:cNvSpPr>
              <a:spLocks noChangeArrowheads="1"/>
            </p:cNvSpPr>
            <p:nvPr/>
          </p:nvSpPr>
          <p:spPr bwMode="auto">
            <a:xfrm>
              <a:off x="3994150" y="4945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4" name="Oval 820"/>
            <p:cNvSpPr>
              <a:spLocks noChangeArrowheads="1"/>
            </p:cNvSpPr>
            <p:nvPr/>
          </p:nvSpPr>
          <p:spPr bwMode="auto">
            <a:xfrm>
              <a:off x="3821113" y="4945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5" name="Oval 821"/>
            <p:cNvSpPr>
              <a:spLocks noChangeArrowheads="1"/>
            </p:cNvSpPr>
            <p:nvPr/>
          </p:nvSpPr>
          <p:spPr bwMode="auto">
            <a:xfrm>
              <a:off x="3648075" y="4945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6" name="Oval 822"/>
            <p:cNvSpPr>
              <a:spLocks noChangeArrowheads="1"/>
            </p:cNvSpPr>
            <p:nvPr/>
          </p:nvSpPr>
          <p:spPr bwMode="auto">
            <a:xfrm>
              <a:off x="3475038" y="4945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17" name="Oval 823"/>
            <p:cNvSpPr>
              <a:spLocks noChangeArrowheads="1"/>
            </p:cNvSpPr>
            <p:nvPr/>
          </p:nvSpPr>
          <p:spPr bwMode="auto">
            <a:xfrm>
              <a:off x="3303588" y="4945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Группа 2973"/>
          <p:cNvGrpSpPr>
            <a:grpSpLocks/>
          </p:cNvGrpSpPr>
          <p:nvPr/>
        </p:nvGrpSpPr>
        <p:grpSpPr bwMode="auto">
          <a:xfrm>
            <a:off x="1726346" y="2602652"/>
            <a:ext cx="5892800" cy="1482725"/>
            <a:chOff x="1735667" y="3183467"/>
            <a:chExt cx="5892800" cy="1481666"/>
          </a:xfrm>
        </p:grpSpPr>
        <p:sp>
          <p:nvSpPr>
            <p:cNvPr id="2705" name="Полилиния 2704"/>
            <p:cNvSpPr/>
            <p:nvPr/>
          </p:nvSpPr>
          <p:spPr>
            <a:xfrm>
              <a:off x="1735667" y="3454735"/>
              <a:ext cx="896937" cy="1210398"/>
            </a:xfrm>
            <a:custGeom>
              <a:avLst/>
              <a:gdLst>
                <a:gd name="connsiteX0" fmla="*/ 0 w 897466"/>
                <a:gd name="connsiteY0" fmla="*/ 1210733 h 1210733"/>
                <a:gd name="connsiteX1" fmla="*/ 143933 w 897466"/>
                <a:gd name="connsiteY1" fmla="*/ 872067 h 1210733"/>
                <a:gd name="connsiteX2" fmla="*/ 660400 w 897466"/>
                <a:gd name="connsiteY2" fmla="*/ 762000 h 1210733"/>
                <a:gd name="connsiteX3" fmla="*/ 897466 w 897466"/>
                <a:gd name="connsiteY3" fmla="*/ 0 h 121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466" h="1210733">
                  <a:moveTo>
                    <a:pt x="0" y="1210733"/>
                  </a:moveTo>
                  <a:cubicBezTo>
                    <a:pt x="16933" y="1078794"/>
                    <a:pt x="33866" y="946856"/>
                    <a:pt x="143933" y="872067"/>
                  </a:cubicBezTo>
                  <a:cubicBezTo>
                    <a:pt x="254000" y="797278"/>
                    <a:pt x="534811" y="907344"/>
                    <a:pt x="660400" y="762000"/>
                  </a:cubicBezTo>
                  <a:cubicBezTo>
                    <a:pt x="785989" y="616656"/>
                    <a:pt x="841727" y="308328"/>
                    <a:pt x="897466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20" name="Полилиния 2719"/>
            <p:cNvSpPr/>
            <p:nvPr/>
          </p:nvSpPr>
          <p:spPr>
            <a:xfrm>
              <a:off x="2632604" y="3462667"/>
              <a:ext cx="139700" cy="991478"/>
            </a:xfrm>
            <a:custGeom>
              <a:avLst/>
              <a:gdLst>
                <a:gd name="connsiteX0" fmla="*/ 127000 w 139701"/>
                <a:gd name="connsiteY0" fmla="*/ 990600 h 990600"/>
                <a:gd name="connsiteX1" fmla="*/ 118534 w 139701"/>
                <a:gd name="connsiteY1" fmla="*/ 567266 h 990600"/>
                <a:gd name="connsiteX2" fmla="*/ 0 w 139701"/>
                <a:gd name="connsiteY2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1" h="990600">
                  <a:moveTo>
                    <a:pt x="127000" y="990600"/>
                  </a:moveTo>
                  <a:cubicBezTo>
                    <a:pt x="133350" y="861483"/>
                    <a:pt x="139701" y="732366"/>
                    <a:pt x="118534" y="567266"/>
                  </a:cubicBezTo>
                  <a:cubicBezTo>
                    <a:pt x="97367" y="402166"/>
                    <a:pt x="48683" y="201083"/>
                    <a:pt x="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21" name="Полилиния 2720"/>
            <p:cNvSpPr/>
            <p:nvPr/>
          </p:nvSpPr>
          <p:spPr>
            <a:xfrm>
              <a:off x="2769129" y="3183467"/>
              <a:ext cx="1665288" cy="1261161"/>
            </a:xfrm>
            <a:custGeom>
              <a:avLst/>
              <a:gdLst>
                <a:gd name="connsiteX0" fmla="*/ 0 w 1666523"/>
                <a:gd name="connsiteY0" fmla="*/ 1261533 h 1261533"/>
                <a:gd name="connsiteX1" fmla="*/ 304800 w 1666523"/>
                <a:gd name="connsiteY1" fmla="*/ 889000 h 1261533"/>
                <a:gd name="connsiteX2" fmla="*/ 1456267 w 1666523"/>
                <a:gd name="connsiteY2" fmla="*/ 872066 h 1261533"/>
                <a:gd name="connsiteX3" fmla="*/ 1566333 w 1666523"/>
                <a:gd name="connsiteY3" fmla="*/ 0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523" h="1261533">
                  <a:moveTo>
                    <a:pt x="0" y="1261533"/>
                  </a:moveTo>
                  <a:cubicBezTo>
                    <a:pt x="31044" y="1107722"/>
                    <a:pt x="62089" y="953911"/>
                    <a:pt x="304800" y="889000"/>
                  </a:cubicBezTo>
                  <a:cubicBezTo>
                    <a:pt x="547511" y="824089"/>
                    <a:pt x="1246012" y="1020233"/>
                    <a:pt x="1456267" y="872066"/>
                  </a:cubicBezTo>
                  <a:cubicBezTo>
                    <a:pt x="1666523" y="723899"/>
                    <a:pt x="1542344" y="146755"/>
                    <a:pt x="1566333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22" name="Полилиния 2721"/>
            <p:cNvSpPr/>
            <p:nvPr/>
          </p:nvSpPr>
          <p:spPr>
            <a:xfrm>
              <a:off x="4343929" y="3200917"/>
              <a:ext cx="447675" cy="1142184"/>
            </a:xfrm>
            <a:custGeom>
              <a:avLst/>
              <a:gdLst>
                <a:gd name="connsiteX0" fmla="*/ 397933 w 448733"/>
                <a:gd name="connsiteY0" fmla="*/ 1143000 h 1143000"/>
                <a:gd name="connsiteX1" fmla="*/ 397933 w 448733"/>
                <a:gd name="connsiteY1" fmla="*/ 889000 h 1143000"/>
                <a:gd name="connsiteX2" fmla="*/ 93133 w 448733"/>
                <a:gd name="connsiteY2" fmla="*/ 423333 h 1143000"/>
                <a:gd name="connsiteX3" fmla="*/ 0 w 448733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33" h="1143000">
                  <a:moveTo>
                    <a:pt x="397933" y="1143000"/>
                  </a:moveTo>
                  <a:cubicBezTo>
                    <a:pt x="423333" y="1075972"/>
                    <a:pt x="448733" y="1008945"/>
                    <a:pt x="397933" y="889000"/>
                  </a:cubicBezTo>
                  <a:cubicBezTo>
                    <a:pt x="347133" y="769056"/>
                    <a:pt x="159455" y="571500"/>
                    <a:pt x="93133" y="423333"/>
                  </a:cubicBezTo>
                  <a:cubicBezTo>
                    <a:pt x="26811" y="275166"/>
                    <a:pt x="13405" y="137583"/>
                    <a:pt x="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23" name="Полилиния 2722"/>
            <p:cNvSpPr/>
            <p:nvPr/>
          </p:nvSpPr>
          <p:spPr>
            <a:xfrm>
              <a:off x="4758267" y="3191398"/>
              <a:ext cx="1168400" cy="1151702"/>
            </a:xfrm>
            <a:custGeom>
              <a:avLst/>
              <a:gdLst>
                <a:gd name="connsiteX0" fmla="*/ 0 w 1168400"/>
                <a:gd name="connsiteY0" fmla="*/ 1151467 h 1151467"/>
                <a:gd name="connsiteX1" fmla="*/ 203200 w 1168400"/>
                <a:gd name="connsiteY1" fmla="*/ 846667 h 1151467"/>
                <a:gd name="connsiteX2" fmla="*/ 939800 w 1168400"/>
                <a:gd name="connsiteY2" fmla="*/ 812800 h 1151467"/>
                <a:gd name="connsiteX3" fmla="*/ 1168400 w 1168400"/>
                <a:gd name="connsiteY3" fmla="*/ 0 h 11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400" h="1151467">
                  <a:moveTo>
                    <a:pt x="0" y="1151467"/>
                  </a:moveTo>
                  <a:cubicBezTo>
                    <a:pt x="23283" y="1027289"/>
                    <a:pt x="46567" y="903111"/>
                    <a:pt x="203200" y="846667"/>
                  </a:cubicBezTo>
                  <a:cubicBezTo>
                    <a:pt x="359833" y="790223"/>
                    <a:pt x="778933" y="953911"/>
                    <a:pt x="939800" y="812800"/>
                  </a:cubicBezTo>
                  <a:cubicBezTo>
                    <a:pt x="1100667" y="671689"/>
                    <a:pt x="1134533" y="335844"/>
                    <a:pt x="11684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24" name="Полилиния 2723"/>
            <p:cNvSpPr/>
            <p:nvPr/>
          </p:nvSpPr>
          <p:spPr>
            <a:xfrm>
              <a:off x="5934604" y="3183467"/>
              <a:ext cx="630238" cy="1118388"/>
            </a:xfrm>
            <a:custGeom>
              <a:avLst/>
              <a:gdLst>
                <a:gd name="connsiteX0" fmla="*/ 601134 w 629356"/>
                <a:gd name="connsiteY0" fmla="*/ 1117600 h 1117600"/>
                <a:gd name="connsiteX1" fmla="*/ 550334 w 629356"/>
                <a:gd name="connsiteY1" fmla="*/ 880533 h 1117600"/>
                <a:gd name="connsiteX2" fmla="*/ 127000 w 629356"/>
                <a:gd name="connsiteY2" fmla="*/ 584200 h 1117600"/>
                <a:gd name="connsiteX3" fmla="*/ 0 w 629356"/>
                <a:gd name="connsiteY3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356" h="1117600">
                  <a:moveTo>
                    <a:pt x="601134" y="1117600"/>
                  </a:moveTo>
                  <a:cubicBezTo>
                    <a:pt x="615245" y="1043516"/>
                    <a:pt x="629356" y="969433"/>
                    <a:pt x="550334" y="880533"/>
                  </a:cubicBezTo>
                  <a:cubicBezTo>
                    <a:pt x="471312" y="791633"/>
                    <a:pt x="218722" y="730955"/>
                    <a:pt x="127000" y="584200"/>
                  </a:cubicBezTo>
                  <a:cubicBezTo>
                    <a:pt x="35278" y="437445"/>
                    <a:pt x="17639" y="218722"/>
                    <a:pt x="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25" name="Полилиния 2724"/>
            <p:cNvSpPr/>
            <p:nvPr/>
          </p:nvSpPr>
          <p:spPr>
            <a:xfrm>
              <a:off x="5934604" y="3208849"/>
              <a:ext cx="1693863" cy="1261161"/>
            </a:xfrm>
            <a:custGeom>
              <a:avLst/>
              <a:gdLst>
                <a:gd name="connsiteX0" fmla="*/ 1693334 w 1693334"/>
                <a:gd name="connsiteY0" fmla="*/ 1261533 h 1261533"/>
                <a:gd name="connsiteX1" fmla="*/ 1346200 w 1693334"/>
                <a:gd name="connsiteY1" fmla="*/ 939800 h 1261533"/>
                <a:gd name="connsiteX2" fmla="*/ 347134 w 1693334"/>
                <a:gd name="connsiteY2" fmla="*/ 855133 h 1261533"/>
                <a:gd name="connsiteX3" fmla="*/ 0 w 1693334"/>
                <a:gd name="connsiteY3" fmla="*/ 0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3334" h="1261533">
                  <a:moveTo>
                    <a:pt x="1693334" y="1261533"/>
                  </a:moveTo>
                  <a:cubicBezTo>
                    <a:pt x="1631950" y="1134533"/>
                    <a:pt x="1570567" y="1007533"/>
                    <a:pt x="1346200" y="939800"/>
                  </a:cubicBezTo>
                  <a:cubicBezTo>
                    <a:pt x="1121833" y="872067"/>
                    <a:pt x="571501" y="1011766"/>
                    <a:pt x="347134" y="855133"/>
                  </a:cubicBezTo>
                  <a:cubicBezTo>
                    <a:pt x="122767" y="698500"/>
                    <a:pt x="61383" y="349250"/>
                    <a:pt x="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95" name="TextBox 2694"/>
          <p:cNvSpPr txBox="1"/>
          <p:nvPr/>
        </p:nvSpPr>
        <p:spPr>
          <a:xfrm>
            <a:off x="0" y="473021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/10</a:t>
            </a:r>
            <a:endParaRPr lang="ru-RU" b="1" dirty="0"/>
          </a:p>
        </p:txBody>
      </p:sp>
      <p:grpSp>
        <p:nvGrpSpPr>
          <p:cNvPr id="6" name="Группа 2697"/>
          <p:cNvGrpSpPr/>
          <p:nvPr/>
        </p:nvGrpSpPr>
        <p:grpSpPr>
          <a:xfrm>
            <a:off x="265846" y="2262323"/>
            <a:ext cx="8042275" cy="1120775"/>
            <a:chOff x="274638" y="3044825"/>
            <a:chExt cx="8042275" cy="1120775"/>
          </a:xfrm>
        </p:grpSpPr>
        <p:sp>
          <p:nvSpPr>
            <p:cNvPr id="2706" name="Oval 67"/>
            <p:cNvSpPr>
              <a:spLocks noChangeArrowheads="1"/>
            </p:cNvSpPr>
            <p:nvPr/>
          </p:nvSpPr>
          <p:spPr bwMode="auto">
            <a:xfrm>
              <a:off x="6669088" y="3044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7" name="Oval 68"/>
            <p:cNvSpPr>
              <a:spLocks noChangeArrowheads="1"/>
            </p:cNvSpPr>
            <p:nvPr/>
          </p:nvSpPr>
          <p:spPr bwMode="auto">
            <a:xfrm>
              <a:off x="6496050" y="3044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8" name="Oval 69"/>
            <p:cNvSpPr>
              <a:spLocks noChangeArrowheads="1"/>
            </p:cNvSpPr>
            <p:nvPr/>
          </p:nvSpPr>
          <p:spPr bwMode="auto">
            <a:xfrm>
              <a:off x="6323013" y="30448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9" name="Oval 70"/>
            <p:cNvSpPr>
              <a:spLocks noChangeArrowheads="1"/>
            </p:cNvSpPr>
            <p:nvPr/>
          </p:nvSpPr>
          <p:spPr bwMode="auto">
            <a:xfrm>
              <a:off x="6149975" y="30448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0" name="Oval 71"/>
            <p:cNvSpPr>
              <a:spLocks noChangeArrowheads="1"/>
            </p:cNvSpPr>
            <p:nvPr/>
          </p:nvSpPr>
          <p:spPr bwMode="auto">
            <a:xfrm>
              <a:off x="5976938" y="30448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11" name="Oval 72"/>
            <p:cNvSpPr>
              <a:spLocks noChangeArrowheads="1"/>
            </p:cNvSpPr>
            <p:nvPr/>
          </p:nvSpPr>
          <p:spPr bwMode="auto">
            <a:xfrm>
              <a:off x="5803900" y="304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12" name="Oval 73"/>
            <p:cNvSpPr>
              <a:spLocks noChangeArrowheads="1"/>
            </p:cNvSpPr>
            <p:nvPr/>
          </p:nvSpPr>
          <p:spPr bwMode="auto">
            <a:xfrm>
              <a:off x="5630863" y="30464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13" name="Oval 74"/>
            <p:cNvSpPr>
              <a:spLocks noChangeArrowheads="1"/>
            </p:cNvSpPr>
            <p:nvPr/>
          </p:nvSpPr>
          <p:spPr bwMode="auto">
            <a:xfrm>
              <a:off x="5457825" y="304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14" name="Oval 75"/>
            <p:cNvSpPr>
              <a:spLocks noChangeArrowheads="1"/>
            </p:cNvSpPr>
            <p:nvPr/>
          </p:nvSpPr>
          <p:spPr bwMode="auto">
            <a:xfrm>
              <a:off x="5284788" y="304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5" name="Oval 76"/>
            <p:cNvSpPr>
              <a:spLocks noChangeArrowheads="1"/>
            </p:cNvSpPr>
            <p:nvPr/>
          </p:nvSpPr>
          <p:spPr bwMode="auto">
            <a:xfrm>
              <a:off x="5111750" y="30464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6" name="Oval 77"/>
            <p:cNvSpPr>
              <a:spLocks noChangeArrowheads="1"/>
            </p:cNvSpPr>
            <p:nvPr/>
          </p:nvSpPr>
          <p:spPr bwMode="auto">
            <a:xfrm>
              <a:off x="4940300" y="30464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7" name="Oval 78"/>
            <p:cNvSpPr>
              <a:spLocks noChangeArrowheads="1"/>
            </p:cNvSpPr>
            <p:nvPr/>
          </p:nvSpPr>
          <p:spPr bwMode="auto">
            <a:xfrm>
              <a:off x="4767263" y="304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6" name="Oval 79"/>
            <p:cNvSpPr>
              <a:spLocks noChangeArrowheads="1"/>
            </p:cNvSpPr>
            <p:nvPr/>
          </p:nvSpPr>
          <p:spPr bwMode="auto">
            <a:xfrm>
              <a:off x="4594225" y="30464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7" name="Oval 80"/>
            <p:cNvSpPr>
              <a:spLocks noChangeArrowheads="1"/>
            </p:cNvSpPr>
            <p:nvPr/>
          </p:nvSpPr>
          <p:spPr bwMode="auto">
            <a:xfrm>
              <a:off x="4421188" y="30464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28" name="Oval 81"/>
            <p:cNvSpPr>
              <a:spLocks noChangeArrowheads="1"/>
            </p:cNvSpPr>
            <p:nvPr/>
          </p:nvSpPr>
          <p:spPr bwMode="auto">
            <a:xfrm>
              <a:off x="4248150" y="30464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29" name="Oval 82"/>
            <p:cNvSpPr>
              <a:spLocks noChangeArrowheads="1"/>
            </p:cNvSpPr>
            <p:nvPr/>
          </p:nvSpPr>
          <p:spPr bwMode="auto">
            <a:xfrm>
              <a:off x="4075113" y="304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0" name="Oval 83"/>
            <p:cNvSpPr>
              <a:spLocks noChangeArrowheads="1"/>
            </p:cNvSpPr>
            <p:nvPr/>
          </p:nvSpPr>
          <p:spPr bwMode="auto">
            <a:xfrm>
              <a:off x="3902075" y="30464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1" name="Oval 84"/>
            <p:cNvSpPr>
              <a:spLocks noChangeArrowheads="1"/>
            </p:cNvSpPr>
            <p:nvPr/>
          </p:nvSpPr>
          <p:spPr bwMode="auto">
            <a:xfrm>
              <a:off x="3729038" y="304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2" name="Oval 85"/>
            <p:cNvSpPr>
              <a:spLocks noChangeArrowheads="1"/>
            </p:cNvSpPr>
            <p:nvPr/>
          </p:nvSpPr>
          <p:spPr bwMode="auto">
            <a:xfrm>
              <a:off x="3556000" y="30464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3" name="Oval 86"/>
            <p:cNvSpPr>
              <a:spLocks noChangeArrowheads="1"/>
            </p:cNvSpPr>
            <p:nvPr/>
          </p:nvSpPr>
          <p:spPr bwMode="auto">
            <a:xfrm>
              <a:off x="3382963" y="304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4" name="Oval 87"/>
            <p:cNvSpPr>
              <a:spLocks noChangeArrowheads="1"/>
            </p:cNvSpPr>
            <p:nvPr/>
          </p:nvSpPr>
          <p:spPr bwMode="auto">
            <a:xfrm>
              <a:off x="3211513" y="3046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5" name="Oval 88"/>
            <p:cNvSpPr>
              <a:spLocks noChangeArrowheads="1"/>
            </p:cNvSpPr>
            <p:nvPr/>
          </p:nvSpPr>
          <p:spPr bwMode="auto">
            <a:xfrm>
              <a:off x="6453188" y="30988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6" name="Oval 89"/>
            <p:cNvSpPr>
              <a:spLocks noChangeArrowheads="1"/>
            </p:cNvSpPr>
            <p:nvPr/>
          </p:nvSpPr>
          <p:spPr bwMode="auto">
            <a:xfrm>
              <a:off x="6280150" y="30988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37" name="Oval 90"/>
            <p:cNvSpPr>
              <a:spLocks noChangeArrowheads="1"/>
            </p:cNvSpPr>
            <p:nvPr/>
          </p:nvSpPr>
          <p:spPr bwMode="auto">
            <a:xfrm>
              <a:off x="6107113" y="30988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38" name="Oval 91"/>
            <p:cNvSpPr>
              <a:spLocks noChangeArrowheads="1"/>
            </p:cNvSpPr>
            <p:nvPr/>
          </p:nvSpPr>
          <p:spPr bwMode="auto">
            <a:xfrm>
              <a:off x="5934075" y="30988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39" name="Oval 92"/>
            <p:cNvSpPr>
              <a:spLocks noChangeArrowheads="1"/>
            </p:cNvSpPr>
            <p:nvPr/>
          </p:nvSpPr>
          <p:spPr bwMode="auto">
            <a:xfrm>
              <a:off x="5761038" y="310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40" name="Oval 93"/>
            <p:cNvSpPr>
              <a:spLocks noChangeArrowheads="1"/>
            </p:cNvSpPr>
            <p:nvPr/>
          </p:nvSpPr>
          <p:spPr bwMode="auto">
            <a:xfrm>
              <a:off x="5588000" y="310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45" name="Oval 94"/>
            <p:cNvSpPr>
              <a:spLocks noChangeArrowheads="1"/>
            </p:cNvSpPr>
            <p:nvPr/>
          </p:nvSpPr>
          <p:spPr bwMode="auto">
            <a:xfrm>
              <a:off x="5414963" y="310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46" name="Oval 95"/>
            <p:cNvSpPr>
              <a:spLocks noChangeArrowheads="1"/>
            </p:cNvSpPr>
            <p:nvPr/>
          </p:nvSpPr>
          <p:spPr bwMode="auto">
            <a:xfrm>
              <a:off x="5241925" y="31003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7" name="Oval 96"/>
            <p:cNvSpPr>
              <a:spLocks noChangeArrowheads="1"/>
            </p:cNvSpPr>
            <p:nvPr/>
          </p:nvSpPr>
          <p:spPr bwMode="auto">
            <a:xfrm>
              <a:off x="5068888" y="310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8" name="Oval 97"/>
            <p:cNvSpPr>
              <a:spLocks noChangeArrowheads="1"/>
            </p:cNvSpPr>
            <p:nvPr/>
          </p:nvSpPr>
          <p:spPr bwMode="auto">
            <a:xfrm>
              <a:off x="4895850" y="31003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9" name="Oval 98"/>
            <p:cNvSpPr>
              <a:spLocks noChangeArrowheads="1"/>
            </p:cNvSpPr>
            <p:nvPr/>
          </p:nvSpPr>
          <p:spPr bwMode="auto">
            <a:xfrm>
              <a:off x="4724400" y="31003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0" name="Oval 99"/>
            <p:cNvSpPr>
              <a:spLocks noChangeArrowheads="1"/>
            </p:cNvSpPr>
            <p:nvPr/>
          </p:nvSpPr>
          <p:spPr bwMode="auto">
            <a:xfrm>
              <a:off x="4551363" y="310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51" name="Oval 100"/>
            <p:cNvSpPr>
              <a:spLocks noChangeArrowheads="1"/>
            </p:cNvSpPr>
            <p:nvPr/>
          </p:nvSpPr>
          <p:spPr bwMode="auto">
            <a:xfrm>
              <a:off x="4378325" y="310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52" name="Oval 101"/>
            <p:cNvSpPr>
              <a:spLocks noChangeArrowheads="1"/>
            </p:cNvSpPr>
            <p:nvPr/>
          </p:nvSpPr>
          <p:spPr bwMode="auto">
            <a:xfrm>
              <a:off x="4205288" y="31003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53" name="Oval 102"/>
            <p:cNvSpPr>
              <a:spLocks noChangeArrowheads="1"/>
            </p:cNvSpPr>
            <p:nvPr/>
          </p:nvSpPr>
          <p:spPr bwMode="auto">
            <a:xfrm>
              <a:off x="4032250" y="31003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54" name="Oval 103"/>
            <p:cNvSpPr>
              <a:spLocks noChangeArrowheads="1"/>
            </p:cNvSpPr>
            <p:nvPr/>
          </p:nvSpPr>
          <p:spPr bwMode="auto">
            <a:xfrm>
              <a:off x="3859213" y="310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5" name="Oval 104"/>
            <p:cNvSpPr>
              <a:spLocks noChangeArrowheads="1"/>
            </p:cNvSpPr>
            <p:nvPr/>
          </p:nvSpPr>
          <p:spPr bwMode="auto">
            <a:xfrm>
              <a:off x="3686175" y="31003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6" name="Oval 105"/>
            <p:cNvSpPr>
              <a:spLocks noChangeArrowheads="1"/>
            </p:cNvSpPr>
            <p:nvPr/>
          </p:nvSpPr>
          <p:spPr bwMode="auto">
            <a:xfrm>
              <a:off x="3513138" y="310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7" name="Oval 106"/>
            <p:cNvSpPr>
              <a:spLocks noChangeArrowheads="1"/>
            </p:cNvSpPr>
            <p:nvPr/>
          </p:nvSpPr>
          <p:spPr bwMode="auto">
            <a:xfrm>
              <a:off x="3340100" y="31003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8" name="Oval 107"/>
            <p:cNvSpPr>
              <a:spLocks noChangeArrowheads="1"/>
            </p:cNvSpPr>
            <p:nvPr/>
          </p:nvSpPr>
          <p:spPr bwMode="auto">
            <a:xfrm>
              <a:off x="3167063" y="310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9" name="Oval 108"/>
            <p:cNvSpPr>
              <a:spLocks noChangeArrowheads="1"/>
            </p:cNvSpPr>
            <p:nvPr/>
          </p:nvSpPr>
          <p:spPr bwMode="auto">
            <a:xfrm>
              <a:off x="2995613" y="3100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0" name="Oval 109"/>
            <p:cNvSpPr>
              <a:spLocks noChangeArrowheads="1"/>
            </p:cNvSpPr>
            <p:nvPr/>
          </p:nvSpPr>
          <p:spPr bwMode="auto">
            <a:xfrm>
              <a:off x="6237288" y="31527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61" name="Oval 110"/>
            <p:cNvSpPr>
              <a:spLocks noChangeArrowheads="1"/>
            </p:cNvSpPr>
            <p:nvPr/>
          </p:nvSpPr>
          <p:spPr bwMode="auto">
            <a:xfrm>
              <a:off x="6064250" y="31527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65" name="Oval 111"/>
            <p:cNvSpPr>
              <a:spLocks noChangeArrowheads="1"/>
            </p:cNvSpPr>
            <p:nvPr/>
          </p:nvSpPr>
          <p:spPr bwMode="auto">
            <a:xfrm>
              <a:off x="5891213" y="31527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66" name="Oval 112"/>
            <p:cNvSpPr>
              <a:spLocks noChangeArrowheads="1"/>
            </p:cNvSpPr>
            <p:nvPr/>
          </p:nvSpPr>
          <p:spPr bwMode="auto">
            <a:xfrm>
              <a:off x="5718175" y="315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67" name="Oval 113"/>
            <p:cNvSpPr>
              <a:spLocks noChangeArrowheads="1"/>
            </p:cNvSpPr>
            <p:nvPr/>
          </p:nvSpPr>
          <p:spPr bwMode="auto">
            <a:xfrm>
              <a:off x="5545138" y="315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68" name="Oval 114"/>
            <p:cNvSpPr>
              <a:spLocks noChangeArrowheads="1"/>
            </p:cNvSpPr>
            <p:nvPr/>
          </p:nvSpPr>
          <p:spPr bwMode="auto">
            <a:xfrm>
              <a:off x="5372100" y="315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69" name="Oval 115"/>
            <p:cNvSpPr>
              <a:spLocks noChangeArrowheads="1"/>
            </p:cNvSpPr>
            <p:nvPr/>
          </p:nvSpPr>
          <p:spPr bwMode="auto">
            <a:xfrm>
              <a:off x="5199063" y="3154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70" name="Oval 116"/>
            <p:cNvSpPr>
              <a:spLocks noChangeArrowheads="1"/>
            </p:cNvSpPr>
            <p:nvPr/>
          </p:nvSpPr>
          <p:spPr bwMode="auto">
            <a:xfrm>
              <a:off x="5026025" y="31543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71" name="Oval 117"/>
            <p:cNvSpPr>
              <a:spLocks noChangeArrowheads="1"/>
            </p:cNvSpPr>
            <p:nvPr/>
          </p:nvSpPr>
          <p:spPr bwMode="auto">
            <a:xfrm>
              <a:off x="4852988" y="3154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72" name="Oval 118"/>
            <p:cNvSpPr>
              <a:spLocks noChangeArrowheads="1"/>
            </p:cNvSpPr>
            <p:nvPr/>
          </p:nvSpPr>
          <p:spPr bwMode="auto">
            <a:xfrm>
              <a:off x="4679950" y="31543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73" name="Oval 119"/>
            <p:cNvSpPr>
              <a:spLocks noChangeArrowheads="1"/>
            </p:cNvSpPr>
            <p:nvPr/>
          </p:nvSpPr>
          <p:spPr bwMode="auto">
            <a:xfrm>
              <a:off x="4508500" y="315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74" name="Oval 120"/>
            <p:cNvSpPr>
              <a:spLocks noChangeArrowheads="1"/>
            </p:cNvSpPr>
            <p:nvPr/>
          </p:nvSpPr>
          <p:spPr bwMode="auto">
            <a:xfrm>
              <a:off x="4335463" y="315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75" name="Oval 121"/>
            <p:cNvSpPr>
              <a:spLocks noChangeArrowheads="1"/>
            </p:cNvSpPr>
            <p:nvPr/>
          </p:nvSpPr>
          <p:spPr bwMode="auto">
            <a:xfrm>
              <a:off x="4162425" y="315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76" name="Oval 122"/>
            <p:cNvSpPr>
              <a:spLocks noChangeArrowheads="1"/>
            </p:cNvSpPr>
            <p:nvPr/>
          </p:nvSpPr>
          <p:spPr bwMode="auto">
            <a:xfrm>
              <a:off x="3989388" y="31543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77" name="Oval 123"/>
            <p:cNvSpPr>
              <a:spLocks noChangeArrowheads="1"/>
            </p:cNvSpPr>
            <p:nvPr/>
          </p:nvSpPr>
          <p:spPr bwMode="auto">
            <a:xfrm>
              <a:off x="3816350" y="31543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78" name="Oval 124"/>
            <p:cNvSpPr>
              <a:spLocks noChangeArrowheads="1"/>
            </p:cNvSpPr>
            <p:nvPr/>
          </p:nvSpPr>
          <p:spPr bwMode="auto">
            <a:xfrm>
              <a:off x="3643313" y="3154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79" name="Oval 125"/>
            <p:cNvSpPr>
              <a:spLocks noChangeArrowheads="1"/>
            </p:cNvSpPr>
            <p:nvPr/>
          </p:nvSpPr>
          <p:spPr bwMode="auto">
            <a:xfrm>
              <a:off x="3470275" y="31543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80" name="Oval 126"/>
            <p:cNvSpPr>
              <a:spLocks noChangeArrowheads="1"/>
            </p:cNvSpPr>
            <p:nvPr/>
          </p:nvSpPr>
          <p:spPr bwMode="auto">
            <a:xfrm>
              <a:off x="3297238" y="3154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81" name="Oval 127"/>
            <p:cNvSpPr>
              <a:spLocks noChangeArrowheads="1"/>
            </p:cNvSpPr>
            <p:nvPr/>
          </p:nvSpPr>
          <p:spPr bwMode="auto">
            <a:xfrm>
              <a:off x="3124200" y="31543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82" name="Oval 128"/>
            <p:cNvSpPr>
              <a:spLocks noChangeArrowheads="1"/>
            </p:cNvSpPr>
            <p:nvPr/>
          </p:nvSpPr>
          <p:spPr bwMode="auto">
            <a:xfrm>
              <a:off x="2951163" y="3154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85" name="Oval 129"/>
            <p:cNvSpPr>
              <a:spLocks noChangeArrowheads="1"/>
            </p:cNvSpPr>
            <p:nvPr/>
          </p:nvSpPr>
          <p:spPr bwMode="auto">
            <a:xfrm>
              <a:off x="2779713" y="3154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86" name="Oval 130"/>
            <p:cNvSpPr>
              <a:spLocks noChangeArrowheads="1"/>
            </p:cNvSpPr>
            <p:nvPr/>
          </p:nvSpPr>
          <p:spPr bwMode="auto">
            <a:xfrm>
              <a:off x="6021388" y="32067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87" name="Oval 131"/>
            <p:cNvSpPr>
              <a:spLocks noChangeArrowheads="1"/>
            </p:cNvSpPr>
            <p:nvPr/>
          </p:nvSpPr>
          <p:spPr bwMode="auto">
            <a:xfrm>
              <a:off x="5848350" y="32067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88" name="Oval 132"/>
            <p:cNvSpPr>
              <a:spLocks noChangeArrowheads="1"/>
            </p:cNvSpPr>
            <p:nvPr/>
          </p:nvSpPr>
          <p:spPr bwMode="auto">
            <a:xfrm>
              <a:off x="5675313" y="32067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89" name="Oval 133"/>
            <p:cNvSpPr>
              <a:spLocks noChangeArrowheads="1"/>
            </p:cNvSpPr>
            <p:nvPr/>
          </p:nvSpPr>
          <p:spPr bwMode="auto">
            <a:xfrm>
              <a:off x="5502275" y="32067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90" name="Oval 134"/>
            <p:cNvSpPr>
              <a:spLocks noChangeArrowheads="1"/>
            </p:cNvSpPr>
            <p:nvPr/>
          </p:nvSpPr>
          <p:spPr bwMode="auto">
            <a:xfrm>
              <a:off x="5329238" y="32067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91" name="Oval 135"/>
            <p:cNvSpPr>
              <a:spLocks noChangeArrowheads="1"/>
            </p:cNvSpPr>
            <p:nvPr/>
          </p:nvSpPr>
          <p:spPr bwMode="auto">
            <a:xfrm>
              <a:off x="5156200" y="3206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92" name="Oval 136"/>
            <p:cNvSpPr>
              <a:spLocks noChangeArrowheads="1"/>
            </p:cNvSpPr>
            <p:nvPr/>
          </p:nvSpPr>
          <p:spPr bwMode="auto">
            <a:xfrm>
              <a:off x="4983163" y="3206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93" name="Oval 137"/>
            <p:cNvSpPr>
              <a:spLocks noChangeArrowheads="1"/>
            </p:cNvSpPr>
            <p:nvPr/>
          </p:nvSpPr>
          <p:spPr bwMode="auto">
            <a:xfrm>
              <a:off x="4810125" y="3206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94" name="Oval 138"/>
            <p:cNvSpPr>
              <a:spLocks noChangeArrowheads="1"/>
            </p:cNvSpPr>
            <p:nvPr/>
          </p:nvSpPr>
          <p:spPr bwMode="auto">
            <a:xfrm>
              <a:off x="4637088" y="32067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95" name="Oval 139"/>
            <p:cNvSpPr>
              <a:spLocks noChangeArrowheads="1"/>
            </p:cNvSpPr>
            <p:nvPr/>
          </p:nvSpPr>
          <p:spPr bwMode="auto">
            <a:xfrm>
              <a:off x="4464050" y="32067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96" name="Oval 140"/>
            <p:cNvSpPr>
              <a:spLocks noChangeArrowheads="1"/>
            </p:cNvSpPr>
            <p:nvPr/>
          </p:nvSpPr>
          <p:spPr bwMode="auto">
            <a:xfrm>
              <a:off x="4292600" y="320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97" name="Oval 141"/>
            <p:cNvSpPr>
              <a:spLocks noChangeArrowheads="1"/>
            </p:cNvSpPr>
            <p:nvPr/>
          </p:nvSpPr>
          <p:spPr bwMode="auto">
            <a:xfrm>
              <a:off x="4119563" y="320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98" name="Oval 142"/>
            <p:cNvSpPr>
              <a:spLocks noChangeArrowheads="1"/>
            </p:cNvSpPr>
            <p:nvPr/>
          </p:nvSpPr>
          <p:spPr bwMode="auto">
            <a:xfrm>
              <a:off x="3946525" y="32083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99" name="Oval 143"/>
            <p:cNvSpPr>
              <a:spLocks noChangeArrowheads="1"/>
            </p:cNvSpPr>
            <p:nvPr/>
          </p:nvSpPr>
          <p:spPr bwMode="auto">
            <a:xfrm>
              <a:off x="3773488" y="320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00" name="Oval 144"/>
            <p:cNvSpPr>
              <a:spLocks noChangeArrowheads="1"/>
            </p:cNvSpPr>
            <p:nvPr/>
          </p:nvSpPr>
          <p:spPr bwMode="auto">
            <a:xfrm>
              <a:off x="3600450" y="3208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01" name="Oval 145"/>
            <p:cNvSpPr>
              <a:spLocks noChangeArrowheads="1"/>
            </p:cNvSpPr>
            <p:nvPr/>
          </p:nvSpPr>
          <p:spPr bwMode="auto">
            <a:xfrm>
              <a:off x="3427413" y="3208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02" name="Oval 146"/>
            <p:cNvSpPr>
              <a:spLocks noChangeArrowheads="1"/>
            </p:cNvSpPr>
            <p:nvPr/>
          </p:nvSpPr>
          <p:spPr bwMode="auto">
            <a:xfrm>
              <a:off x="3254375" y="3208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03" name="Oval 147"/>
            <p:cNvSpPr>
              <a:spLocks noChangeArrowheads="1"/>
            </p:cNvSpPr>
            <p:nvPr/>
          </p:nvSpPr>
          <p:spPr bwMode="auto">
            <a:xfrm>
              <a:off x="3081338" y="3208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05" name="Oval 148"/>
            <p:cNvSpPr>
              <a:spLocks noChangeArrowheads="1"/>
            </p:cNvSpPr>
            <p:nvPr/>
          </p:nvSpPr>
          <p:spPr bwMode="auto">
            <a:xfrm>
              <a:off x="2908300" y="3208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06" name="Oval 149"/>
            <p:cNvSpPr>
              <a:spLocks noChangeArrowheads="1"/>
            </p:cNvSpPr>
            <p:nvPr/>
          </p:nvSpPr>
          <p:spPr bwMode="auto">
            <a:xfrm>
              <a:off x="2735263" y="320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07" name="Oval 150"/>
            <p:cNvSpPr>
              <a:spLocks noChangeArrowheads="1"/>
            </p:cNvSpPr>
            <p:nvPr/>
          </p:nvSpPr>
          <p:spPr bwMode="auto">
            <a:xfrm>
              <a:off x="2563813" y="32083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08" name="Oval 151"/>
            <p:cNvSpPr>
              <a:spLocks noChangeArrowheads="1"/>
            </p:cNvSpPr>
            <p:nvPr/>
          </p:nvSpPr>
          <p:spPr bwMode="auto">
            <a:xfrm>
              <a:off x="5805488" y="32607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809" name="Oval 152"/>
            <p:cNvSpPr>
              <a:spLocks noChangeArrowheads="1"/>
            </p:cNvSpPr>
            <p:nvPr/>
          </p:nvSpPr>
          <p:spPr bwMode="auto">
            <a:xfrm>
              <a:off x="5632450" y="32607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10" name="Oval 153"/>
            <p:cNvSpPr>
              <a:spLocks noChangeArrowheads="1"/>
            </p:cNvSpPr>
            <p:nvPr/>
          </p:nvSpPr>
          <p:spPr bwMode="auto">
            <a:xfrm>
              <a:off x="5459413" y="32607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11" name="Oval 154"/>
            <p:cNvSpPr>
              <a:spLocks noChangeArrowheads="1"/>
            </p:cNvSpPr>
            <p:nvPr/>
          </p:nvSpPr>
          <p:spPr bwMode="auto">
            <a:xfrm>
              <a:off x="5286375" y="32607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12" name="Oval 155"/>
            <p:cNvSpPr>
              <a:spLocks noChangeArrowheads="1"/>
            </p:cNvSpPr>
            <p:nvPr/>
          </p:nvSpPr>
          <p:spPr bwMode="auto">
            <a:xfrm>
              <a:off x="5113338" y="3260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13" name="Oval 156"/>
            <p:cNvSpPr>
              <a:spLocks noChangeArrowheads="1"/>
            </p:cNvSpPr>
            <p:nvPr/>
          </p:nvSpPr>
          <p:spPr bwMode="auto">
            <a:xfrm>
              <a:off x="4940300" y="32607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14" name="Oval 157"/>
            <p:cNvSpPr>
              <a:spLocks noChangeArrowheads="1"/>
            </p:cNvSpPr>
            <p:nvPr/>
          </p:nvSpPr>
          <p:spPr bwMode="auto">
            <a:xfrm>
              <a:off x="4767263" y="32607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15" name="Oval 158"/>
            <p:cNvSpPr>
              <a:spLocks noChangeArrowheads="1"/>
            </p:cNvSpPr>
            <p:nvPr/>
          </p:nvSpPr>
          <p:spPr bwMode="auto">
            <a:xfrm>
              <a:off x="4594225" y="32607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16" name="Oval 159"/>
            <p:cNvSpPr>
              <a:spLocks noChangeArrowheads="1"/>
            </p:cNvSpPr>
            <p:nvPr/>
          </p:nvSpPr>
          <p:spPr bwMode="auto">
            <a:xfrm>
              <a:off x="4421188" y="32607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17" name="Oval 160"/>
            <p:cNvSpPr>
              <a:spLocks noChangeArrowheads="1"/>
            </p:cNvSpPr>
            <p:nvPr/>
          </p:nvSpPr>
          <p:spPr bwMode="auto">
            <a:xfrm>
              <a:off x="4248150" y="326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18" name="Oval 161"/>
            <p:cNvSpPr>
              <a:spLocks noChangeArrowheads="1"/>
            </p:cNvSpPr>
            <p:nvPr/>
          </p:nvSpPr>
          <p:spPr bwMode="auto">
            <a:xfrm>
              <a:off x="4076700" y="326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19" name="Oval 162"/>
            <p:cNvSpPr>
              <a:spLocks noChangeArrowheads="1"/>
            </p:cNvSpPr>
            <p:nvPr/>
          </p:nvSpPr>
          <p:spPr bwMode="auto">
            <a:xfrm>
              <a:off x="3903663" y="326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20" name="Oval 163"/>
            <p:cNvSpPr>
              <a:spLocks noChangeArrowheads="1"/>
            </p:cNvSpPr>
            <p:nvPr/>
          </p:nvSpPr>
          <p:spPr bwMode="auto">
            <a:xfrm>
              <a:off x="3730625" y="326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21" name="Oval 164"/>
            <p:cNvSpPr>
              <a:spLocks noChangeArrowheads="1"/>
            </p:cNvSpPr>
            <p:nvPr/>
          </p:nvSpPr>
          <p:spPr bwMode="auto">
            <a:xfrm>
              <a:off x="3557588" y="32623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22" name="Oval 165"/>
            <p:cNvSpPr>
              <a:spLocks noChangeArrowheads="1"/>
            </p:cNvSpPr>
            <p:nvPr/>
          </p:nvSpPr>
          <p:spPr bwMode="auto">
            <a:xfrm>
              <a:off x="3384550" y="32623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23" name="Oval 166"/>
            <p:cNvSpPr>
              <a:spLocks noChangeArrowheads="1"/>
            </p:cNvSpPr>
            <p:nvPr/>
          </p:nvSpPr>
          <p:spPr bwMode="auto">
            <a:xfrm>
              <a:off x="3211513" y="32623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24" name="Oval 167"/>
            <p:cNvSpPr>
              <a:spLocks noChangeArrowheads="1"/>
            </p:cNvSpPr>
            <p:nvPr/>
          </p:nvSpPr>
          <p:spPr bwMode="auto">
            <a:xfrm>
              <a:off x="3038475" y="32623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25" name="Oval 168"/>
            <p:cNvSpPr>
              <a:spLocks noChangeArrowheads="1"/>
            </p:cNvSpPr>
            <p:nvPr/>
          </p:nvSpPr>
          <p:spPr bwMode="auto">
            <a:xfrm>
              <a:off x="2865438" y="326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26" name="Oval 169"/>
            <p:cNvSpPr>
              <a:spLocks noChangeArrowheads="1"/>
            </p:cNvSpPr>
            <p:nvPr/>
          </p:nvSpPr>
          <p:spPr bwMode="auto">
            <a:xfrm>
              <a:off x="2692400" y="32623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27" name="Oval 170"/>
            <p:cNvSpPr>
              <a:spLocks noChangeArrowheads="1"/>
            </p:cNvSpPr>
            <p:nvPr/>
          </p:nvSpPr>
          <p:spPr bwMode="auto">
            <a:xfrm>
              <a:off x="2519363" y="326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28" name="Oval 171"/>
            <p:cNvSpPr>
              <a:spLocks noChangeArrowheads="1"/>
            </p:cNvSpPr>
            <p:nvPr/>
          </p:nvSpPr>
          <p:spPr bwMode="auto">
            <a:xfrm>
              <a:off x="2347913" y="32623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29" name="Oval 172"/>
            <p:cNvSpPr>
              <a:spLocks noChangeArrowheads="1"/>
            </p:cNvSpPr>
            <p:nvPr/>
          </p:nvSpPr>
          <p:spPr bwMode="auto">
            <a:xfrm>
              <a:off x="5589588" y="33147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30" name="Oval 173"/>
            <p:cNvSpPr>
              <a:spLocks noChangeArrowheads="1"/>
            </p:cNvSpPr>
            <p:nvPr/>
          </p:nvSpPr>
          <p:spPr bwMode="auto">
            <a:xfrm>
              <a:off x="5416550" y="33147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31" name="Oval 174"/>
            <p:cNvSpPr>
              <a:spLocks noChangeArrowheads="1"/>
            </p:cNvSpPr>
            <p:nvPr/>
          </p:nvSpPr>
          <p:spPr bwMode="auto">
            <a:xfrm>
              <a:off x="5243513" y="33147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32" name="Oval 175"/>
            <p:cNvSpPr>
              <a:spLocks noChangeArrowheads="1"/>
            </p:cNvSpPr>
            <p:nvPr/>
          </p:nvSpPr>
          <p:spPr bwMode="auto">
            <a:xfrm>
              <a:off x="5070475" y="33147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33" name="Oval 176"/>
            <p:cNvSpPr>
              <a:spLocks noChangeArrowheads="1"/>
            </p:cNvSpPr>
            <p:nvPr/>
          </p:nvSpPr>
          <p:spPr bwMode="auto">
            <a:xfrm>
              <a:off x="4897438" y="33147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34" name="Oval 177"/>
            <p:cNvSpPr>
              <a:spLocks noChangeArrowheads="1"/>
            </p:cNvSpPr>
            <p:nvPr/>
          </p:nvSpPr>
          <p:spPr bwMode="auto">
            <a:xfrm>
              <a:off x="4724400" y="33147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35" name="Oval 178"/>
            <p:cNvSpPr>
              <a:spLocks noChangeArrowheads="1"/>
            </p:cNvSpPr>
            <p:nvPr/>
          </p:nvSpPr>
          <p:spPr bwMode="auto">
            <a:xfrm>
              <a:off x="4551363" y="33147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36" name="Oval 179"/>
            <p:cNvSpPr>
              <a:spLocks noChangeArrowheads="1"/>
            </p:cNvSpPr>
            <p:nvPr/>
          </p:nvSpPr>
          <p:spPr bwMode="auto">
            <a:xfrm>
              <a:off x="4378325" y="331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37" name="Oval 180"/>
            <p:cNvSpPr>
              <a:spLocks noChangeArrowheads="1"/>
            </p:cNvSpPr>
            <p:nvPr/>
          </p:nvSpPr>
          <p:spPr bwMode="auto">
            <a:xfrm>
              <a:off x="4205288" y="33162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838" name="Oval 181"/>
            <p:cNvSpPr>
              <a:spLocks noChangeArrowheads="1"/>
            </p:cNvSpPr>
            <p:nvPr/>
          </p:nvSpPr>
          <p:spPr bwMode="auto">
            <a:xfrm>
              <a:off x="4032250" y="331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39" name="Oval 182"/>
            <p:cNvSpPr>
              <a:spLocks noChangeArrowheads="1"/>
            </p:cNvSpPr>
            <p:nvPr/>
          </p:nvSpPr>
          <p:spPr bwMode="auto">
            <a:xfrm>
              <a:off x="3860800" y="331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40" name="Oval 183"/>
            <p:cNvSpPr>
              <a:spLocks noChangeArrowheads="1"/>
            </p:cNvSpPr>
            <p:nvPr/>
          </p:nvSpPr>
          <p:spPr bwMode="auto">
            <a:xfrm>
              <a:off x="3687763" y="33162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41" name="Oval 184"/>
            <p:cNvSpPr>
              <a:spLocks noChangeArrowheads="1"/>
            </p:cNvSpPr>
            <p:nvPr/>
          </p:nvSpPr>
          <p:spPr bwMode="auto">
            <a:xfrm>
              <a:off x="3514725" y="331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42" name="Oval 185"/>
            <p:cNvSpPr>
              <a:spLocks noChangeArrowheads="1"/>
            </p:cNvSpPr>
            <p:nvPr/>
          </p:nvSpPr>
          <p:spPr bwMode="auto">
            <a:xfrm>
              <a:off x="3341688" y="33162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43" name="Oval 186"/>
            <p:cNvSpPr>
              <a:spLocks noChangeArrowheads="1"/>
            </p:cNvSpPr>
            <p:nvPr/>
          </p:nvSpPr>
          <p:spPr bwMode="auto">
            <a:xfrm>
              <a:off x="3168650" y="33162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44" name="Oval 187"/>
            <p:cNvSpPr>
              <a:spLocks noChangeArrowheads="1"/>
            </p:cNvSpPr>
            <p:nvPr/>
          </p:nvSpPr>
          <p:spPr bwMode="auto">
            <a:xfrm>
              <a:off x="2995613" y="33162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45" name="Oval 188"/>
            <p:cNvSpPr>
              <a:spLocks noChangeArrowheads="1"/>
            </p:cNvSpPr>
            <p:nvPr/>
          </p:nvSpPr>
          <p:spPr bwMode="auto">
            <a:xfrm>
              <a:off x="2822575" y="331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46" name="Oval 189"/>
            <p:cNvSpPr>
              <a:spLocks noChangeArrowheads="1"/>
            </p:cNvSpPr>
            <p:nvPr/>
          </p:nvSpPr>
          <p:spPr bwMode="auto">
            <a:xfrm>
              <a:off x="2649538" y="33162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47" name="Oval 190"/>
            <p:cNvSpPr>
              <a:spLocks noChangeArrowheads="1"/>
            </p:cNvSpPr>
            <p:nvPr/>
          </p:nvSpPr>
          <p:spPr bwMode="auto">
            <a:xfrm>
              <a:off x="2476500" y="33162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48" name="Oval 191"/>
            <p:cNvSpPr>
              <a:spLocks noChangeArrowheads="1"/>
            </p:cNvSpPr>
            <p:nvPr/>
          </p:nvSpPr>
          <p:spPr bwMode="auto">
            <a:xfrm>
              <a:off x="2303463" y="33162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49" name="Oval 192"/>
            <p:cNvSpPr>
              <a:spLocks noChangeArrowheads="1"/>
            </p:cNvSpPr>
            <p:nvPr/>
          </p:nvSpPr>
          <p:spPr bwMode="auto">
            <a:xfrm>
              <a:off x="2132013" y="33162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50" name="Oval 193"/>
            <p:cNvSpPr>
              <a:spLocks noChangeArrowheads="1"/>
            </p:cNvSpPr>
            <p:nvPr/>
          </p:nvSpPr>
          <p:spPr bwMode="auto">
            <a:xfrm>
              <a:off x="5373688" y="33686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51" name="Oval 194"/>
            <p:cNvSpPr>
              <a:spLocks noChangeArrowheads="1"/>
            </p:cNvSpPr>
            <p:nvPr/>
          </p:nvSpPr>
          <p:spPr bwMode="auto">
            <a:xfrm>
              <a:off x="5200650" y="3368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52" name="Oval 195"/>
            <p:cNvSpPr>
              <a:spLocks noChangeArrowheads="1"/>
            </p:cNvSpPr>
            <p:nvPr/>
          </p:nvSpPr>
          <p:spPr bwMode="auto">
            <a:xfrm>
              <a:off x="5027613" y="33686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53" name="Oval 196"/>
            <p:cNvSpPr>
              <a:spLocks noChangeArrowheads="1"/>
            </p:cNvSpPr>
            <p:nvPr/>
          </p:nvSpPr>
          <p:spPr bwMode="auto">
            <a:xfrm>
              <a:off x="4854575" y="33686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54" name="Oval 197"/>
            <p:cNvSpPr>
              <a:spLocks noChangeArrowheads="1"/>
            </p:cNvSpPr>
            <p:nvPr/>
          </p:nvSpPr>
          <p:spPr bwMode="auto">
            <a:xfrm>
              <a:off x="4681538" y="33686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55" name="Oval 198"/>
            <p:cNvSpPr>
              <a:spLocks noChangeArrowheads="1"/>
            </p:cNvSpPr>
            <p:nvPr/>
          </p:nvSpPr>
          <p:spPr bwMode="auto">
            <a:xfrm>
              <a:off x="4508500" y="33686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56" name="Oval 199"/>
            <p:cNvSpPr>
              <a:spLocks noChangeArrowheads="1"/>
            </p:cNvSpPr>
            <p:nvPr/>
          </p:nvSpPr>
          <p:spPr bwMode="auto">
            <a:xfrm>
              <a:off x="4335463" y="33702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57" name="Oval 200"/>
            <p:cNvSpPr>
              <a:spLocks noChangeArrowheads="1"/>
            </p:cNvSpPr>
            <p:nvPr/>
          </p:nvSpPr>
          <p:spPr bwMode="auto">
            <a:xfrm>
              <a:off x="4162425" y="33702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58" name="Oval 201"/>
            <p:cNvSpPr>
              <a:spLocks noChangeArrowheads="1"/>
            </p:cNvSpPr>
            <p:nvPr/>
          </p:nvSpPr>
          <p:spPr bwMode="auto">
            <a:xfrm>
              <a:off x="3989388" y="33702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59" name="Oval 202"/>
            <p:cNvSpPr>
              <a:spLocks noChangeArrowheads="1"/>
            </p:cNvSpPr>
            <p:nvPr/>
          </p:nvSpPr>
          <p:spPr bwMode="auto">
            <a:xfrm>
              <a:off x="3816350" y="33702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60" name="Oval 203"/>
            <p:cNvSpPr>
              <a:spLocks noChangeArrowheads="1"/>
            </p:cNvSpPr>
            <p:nvPr/>
          </p:nvSpPr>
          <p:spPr bwMode="auto">
            <a:xfrm>
              <a:off x="3644900" y="33702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61" name="Oval 204"/>
            <p:cNvSpPr>
              <a:spLocks noChangeArrowheads="1"/>
            </p:cNvSpPr>
            <p:nvPr/>
          </p:nvSpPr>
          <p:spPr bwMode="auto">
            <a:xfrm>
              <a:off x="3471863" y="33702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2" name="Oval 205"/>
            <p:cNvSpPr>
              <a:spLocks noChangeArrowheads="1"/>
            </p:cNvSpPr>
            <p:nvPr/>
          </p:nvSpPr>
          <p:spPr bwMode="auto">
            <a:xfrm>
              <a:off x="3298825" y="33702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3" name="Oval 206"/>
            <p:cNvSpPr>
              <a:spLocks noChangeArrowheads="1"/>
            </p:cNvSpPr>
            <p:nvPr/>
          </p:nvSpPr>
          <p:spPr bwMode="auto">
            <a:xfrm>
              <a:off x="3125788" y="33702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4" name="Oval 207"/>
            <p:cNvSpPr>
              <a:spLocks noChangeArrowheads="1"/>
            </p:cNvSpPr>
            <p:nvPr/>
          </p:nvSpPr>
          <p:spPr bwMode="auto">
            <a:xfrm>
              <a:off x="2952750" y="33702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65" name="Oval 208"/>
            <p:cNvSpPr>
              <a:spLocks noChangeArrowheads="1"/>
            </p:cNvSpPr>
            <p:nvPr/>
          </p:nvSpPr>
          <p:spPr bwMode="auto">
            <a:xfrm>
              <a:off x="2779713" y="33702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66" name="Oval 209"/>
            <p:cNvSpPr>
              <a:spLocks noChangeArrowheads="1"/>
            </p:cNvSpPr>
            <p:nvPr/>
          </p:nvSpPr>
          <p:spPr bwMode="auto">
            <a:xfrm>
              <a:off x="2606675" y="33702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67" name="Oval 210"/>
            <p:cNvSpPr>
              <a:spLocks noChangeArrowheads="1"/>
            </p:cNvSpPr>
            <p:nvPr/>
          </p:nvSpPr>
          <p:spPr bwMode="auto">
            <a:xfrm>
              <a:off x="2433638" y="33702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68" name="Oval 211"/>
            <p:cNvSpPr>
              <a:spLocks noChangeArrowheads="1"/>
            </p:cNvSpPr>
            <p:nvPr/>
          </p:nvSpPr>
          <p:spPr bwMode="auto">
            <a:xfrm>
              <a:off x="2260600" y="33702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69" name="Oval 212"/>
            <p:cNvSpPr>
              <a:spLocks noChangeArrowheads="1"/>
            </p:cNvSpPr>
            <p:nvPr/>
          </p:nvSpPr>
          <p:spPr bwMode="auto">
            <a:xfrm>
              <a:off x="2087563" y="33702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70" name="Oval 213"/>
            <p:cNvSpPr>
              <a:spLocks noChangeArrowheads="1"/>
            </p:cNvSpPr>
            <p:nvPr/>
          </p:nvSpPr>
          <p:spPr bwMode="auto">
            <a:xfrm>
              <a:off x="1916113" y="33702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1" name="Oval 214"/>
            <p:cNvSpPr>
              <a:spLocks noChangeArrowheads="1"/>
            </p:cNvSpPr>
            <p:nvPr/>
          </p:nvSpPr>
          <p:spPr bwMode="auto">
            <a:xfrm>
              <a:off x="5157788" y="34226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2" name="Oval 215"/>
            <p:cNvSpPr>
              <a:spLocks noChangeArrowheads="1"/>
            </p:cNvSpPr>
            <p:nvPr/>
          </p:nvSpPr>
          <p:spPr bwMode="auto">
            <a:xfrm>
              <a:off x="4984750" y="34226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3" name="Oval 216"/>
            <p:cNvSpPr>
              <a:spLocks noChangeArrowheads="1"/>
            </p:cNvSpPr>
            <p:nvPr/>
          </p:nvSpPr>
          <p:spPr bwMode="auto">
            <a:xfrm>
              <a:off x="4811713" y="34226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4" name="Oval 217"/>
            <p:cNvSpPr>
              <a:spLocks noChangeArrowheads="1"/>
            </p:cNvSpPr>
            <p:nvPr/>
          </p:nvSpPr>
          <p:spPr bwMode="auto">
            <a:xfrm>
              <a:off x="4638675" y="34226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75" name="Oval 218"/>
            <p:cNvSpPr>
              <a:spLocks noChangeArrowheads="1"/>
            </p:cNvSpPr>
            <p:nvPr/>
          </p:nvSpPr>
          <p:spPr bwMode="auto">
            <a:xfrm>
              <a:off x="4465638" y="34226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76" name="Oval 219"/>
            <p:cNvSpPr>
              <a:spLocks noChangeArrowheads="1"/>
            </p:cNvSpPr>
            <p:nvPr/>
          </p:nvSpPr>
          <p:spPr bwMode="auto">
            <a:xfrm>
              <a:off x="4292600" y="34242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77" name="Oval 220"/>
            <p:cNvSpPr>
              <a:spLocks noChangeArrowheads="1"/>
            </p:cNvSpPr>
            <p:nvPr/>
          </p:nvSpPr>
          <p:spPr bwMode="auto">
            <a:xfrm>
              <a:off x="4119563" y="34242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78" name="Oval 221"/>
            <p:cNvSpPr>
              <a:spLocks noChangeArrowheads="1"/>
            </p:cNvSpPr>
            <p:nvPr/>
          </p:nvSpPr>
          <p:spPr bwMode="auto">
            <a:xfrm>
              <a:off x="3946525" y="34242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79" name="Oval 222"/>
            <p:cNvSpPr>
              <a:spLocks noChangeArrowheads="1"/>
            </p:cNvSpPr>
            <p:nvPr/>
          </p:nvSpPr>
          <p:spPr bwMode="auto">
            <a:xfrm>
              <a:off x="3773488" y="34242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80" name="Oval 223"/>
            <p:cNvSpPr>
              <a:spLocks noChangeArrowheads="1"/>
            </p:cNvSpPr>
            <p:nvPr/>
          </p:nvSpPr>
          <p:spPr bwMode="auto">
            <a:xfrm>
              <a:off x="3600450" y="34242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81" name="Oval 224"/>
            <p:cNvSpPr>
              <a:spLocks noChangeArrowheads="1"/>
            </p:cNvSpPr>
            <p:nvPr/>
          </p:nvSpPr>
          <p:spPr bwMode="auto">
            <a:xfrm>
              <a:off x="3429000" y="34242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82" name="Oval 225"/>
            <p:cNvSpPr>
              <a:spLocks noChangeArrowheads="1"/>
            </p:cNvSpPr>
            <p:nvPr/>
          </p:nvSpPr>
          <p:spPr bwMode="auto">
            <a:xfrm>
              <a:off x="3255963" y="34242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83" name="Oval 226"/>
            <p:cNvSpPr>
              <a:spLocks noChangeArrowheads="1"/>
            </p:cNvSpPr>
            <p:nvPr/>
          </p:nvSpPr>
          <p:spPr bwMode="auto">
            <a:xfrm>
              <a:off x="3082925" y="34242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84" name="Oval 227"/>
            <p:cNvSpPr>
              <a:spLocks noChangeArrowheads="1"/>
            </p:cNvSpPr>
            <p:nvPr/>
          </p:nvSpPr>
          <p:spPr bwMode="auto">
            <a:xfrm>
              <a:off x="2909888" y="34242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85" name="Oval 228"/>
            <p:cNvSpPr>
              <a:spLocks noChangeArrowheads="1"/>
            </p:cNvSpPr>
            <p:nvPr/>
          </p:nvSpPr>
          <p:spPr bwMode="auto">
            <a:xfrm>
              <a:off x="2736850" y="34242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86" name="Oval 229"/>
            <p:cNvSpPr>
              <a:spLocks noChangeArrowheads="1"/>
            </p:cNvSpPr>
            <p:nvPr/>
          </p:nvSpPr>
          <p:spPr bwMode="auto">
            <a:xfrm>
              <a:off x="2563813" y="34242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87" name="Oval 230"/>
            <p:cNvSpPr>
              <a:spLocks noChangeArrowheads="1"/>
            </p:cNvSpPr>
            <p:nvPr/>
          </p:nvSpPr>
          <p:spPr bwMode="auto">
            <a:xfrm>
              <a:off x="2390775" y="34242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88" name="Oval 231"/>
            <p:cNvSpPr>
              <a:spLocks noChangeArrowheads="1"/>
            </p:cNvSpPr>
            <p:nvPr/>
          </p:nvSpPr>
          <p:spPr bwMode="auto">
            <a:xfrm>
              <a:off x="2217738" y="34242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89" name="Oval 232"/>
            <p:cNvSpPr>
              <a:spLocks noChangeArrowheads="1"/>
            </p:cNvSpPr>
            <p:nvPr/>
          </p:nvSpPr>
          <p:spPr bwMode="auto">
            <a:xfrm>
              <a:off x="2044700" y="34242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90" name="Oval 233"/>
            <p:cNvSpPr>
              <a:spLocks noChangeArrowheads="1"/>
            </p:cNvSpPr>
            <p:nvPr/>
          </p:nvSpPr>
          <p:spPr bwMode="auto">
            <a:xfrm>
              <a:off x="1871663" y="34242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91" name="Oval 234"/>
            <p:cNvSpPr>
              <a:spLocks noChangeArrowheads="1"/>
            </p:cNvSpPr>
            <p:nvPr/>
          </p:nvSpPr>
          <p:spPr bwMode="auto">
            <a:xfrm>
              <a:off x="1700213" y="34242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92" name="Oval 235"/>
            <p:cNvSpPr>
              <a:spLocks noChangeArrowheads="1"/>
            </p:cNvSpPr>
            <p:nvPr/>
          </p:nvSpPr>
          <p:spPr bwMode="auto">
            <a:xfrm>
              <a:off x="4941888" y="34766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93" name="Oval 236"/>
            <p:cNvSpPr>
              <a:spLocks noChangeArrowheads="1"/>
            </p:cNvSpPr>
            <p:nvPr/>
          </p:nvSpPr>
          <p:spPr bwMode="auto">
            <a:xfrm>
              <a:off x="4768850" y="34766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94" name="Oval 237"/>
            <p:cNvSpPr>
              <a:spLocks noChangeArrowheads="1"/>
            </p:cNvSpPr>
            <p:nvPr/>
          </p:nvSpPr>
          <p:spPr bwMode="auto">
            <a:xfrm>
              <a:off x="4595813" y="34766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95" name="Oval 238"/>
            <p:cNvSpPr>
              <a:spLocks noChangeArrowheads="1"/>
            </p:cNvSpPr>
            <p:nvPr/>
          </p:nvSpPr>
          <p:spPr bwMode="auto">
            <a:xfrm>
              <a:off x="4422775" y="34766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96" name="Oval 239"/>
            <p:cNvSpPr>
              <a:spLocks noChangeArrowheads="1"/>
            </p:cNvSpPr>
            <p:nvPr/>
          </p:nvSpPr>
          <p:spPr bwMode="auto">
            <a:xfrm>
              <a:off x="4249738" y="34782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97" name="Oval 240"/>
            <p:cNvSpPr>
              <a:spLocks noChangeArrowheads="1"/>
            </p:cNvSpPr>
            <p:nvPr/>
          </p:nvSpPr>
          <p:spPr bwMode="auto">
            <a:xfrm>
              <a:off x="4076700" y="34782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98" name="Oval 241"/>
            <p:cNvSpPr>
              <a:spLocks noChangeArrowheads="1"/>
            </p:cNvSpPr>
            <p:nvPr/>
          </p:nvSpPr>
          <p:spPr bwMode="auto">
            <a:xfrm>
              <a:off x="3903663" y="34782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99" name="Oval 242"/>
            <p:cNvSpPr>
              <a:spLocks noChangeArrowheads="1"/>
            </p:cNvSpPr>
            <p:nvPr/>
          </p:nvSpPr>
          <p:spPr bwMode="auto">
            <a:xfrm>
              <a:off x="3730625" y="34782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0" name="Oval 243"/>
            <p:cNvSpPr>
              <a:spLocks noChangeArrowheads="1"/>
            </p:cNvSpPr>
            <p:nvPr/>
          </p:nvSpPr>
          <p:spPr bwMode="auto">
            <a:xfrm>
              <a:off x="3557588" y="3478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01" name="Oval 244"/>
            <p:cNvSpPr>
              <a:spLocks noChangeArrowheads="1"/>
            </p:cNvSpPr>
            <p:nvPr/>
          </p:nvSpPr>
          <p:spPr bwMode="auto">
            <a:xfrm>
              <a:off x="3384550" y="3478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02" name="Oval 245"/>
            <p:cNvSpPr>
              <a:spLocks noChangeArrowheads="1"/>
            </p:cNvSpPr>
            <p:nvPr/>
          </p:nvSpPr>
          <p:spPr bwMode="auto">
            <a:xfrm>
              <a:off x="3213100" y="3478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03" name="Oval 246"/>
            <p:cNvSpPr>
              <a:spLocks noChangeArrowheads="1"/>
            </p:cNvSpPr>
            <p:nvPr/>
          </p:nvSpPr>
          <p:spPr bwMode="auto">
            <a:xfrm>
              <a:off x="3040063" y="34782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4" name="Oval 247"/>
            <p:cNvSpPr>
              <a:spLocks noChangeArrowheads="1"/>
            </p:cNvSpPr>
            <p:nvPr/>
          </p:nvSpPr>
          <p:spPr bwMode="auto">
            <a:xfrm>
              <a:off x="2867025" y="34782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5" name="Oval 248"/>
            <p:cNvSpPr>
              <a:spLocks noChangeArrowheads="1"/>
            </p:cNvSpPr>
            <p:nvPr/>
          </p:nvSpPr>
          <p:spPr bwMode="auto">
            <a:xfrm>
              <a:off x="2693988" y="34782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6" name="Oval 249"/>
            <p:cNvSpPr>
              <a:spLocks noChangeArrowheads="1"/>
            </p:cNvSpPr>
            <p:nvPr/>
          </p:nvSpPr>
          <p:spPr bwMode="auto">
            <a:xfrm>
              <a:off x="2520950" y="34782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7" name="Oval 250"/>
            <p:cNvSpPr>
              <a:spLocks noChangeArrowheads="1"/>
            </p:cNvSpPr>
            <p:nvPr/>
          </p:nvSpPr>
          <p:spPr bwMode="auto">
            <a:xfrm>
              <a:off x="2347913" y="34782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8" name="Oval 251"/>
            <p:cNvSpPr>
              <a:spLocks noChangeArrowheads="1"/>
            </p:cNvSpPr>
            <p:nvPr/>
          </p:nvSpPr>
          <p:spPr bwMode="auto">
            <a:xfrm>
              <a:off x="2174875" y="34782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9" name="Oval 252"/>
            <p:cNvSpPr>
              <a:spLocks noChangeArrowheads="1"/>
            </p:cNvSpPr>
            <p:nvPr/>
          </p:nvSpPr>
          <p:spPr bwMode="auto">
            <a:xfrm>
              <a:off x="2001838" y="34782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10" name="Oval 253"/>
            <p:cNvSpPr>
              <a:spLocks noChangeArrowheads="1"/>
            </p:cNvSpPr>
            <p:nvPr/>
          </p:nvSpPr>
          <p:spPr bwMode="auto">
            <a:xfrm>
              <a:off x="1828800" y="34782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1" name="Oval 254"/>
            <p:cNvSpPr>
              <a:spLocks noChangeArrowheads="1"/>
            </p:cNvSpPr>
            <p:nvPr/>
          </p:nvSpPr>
          <p:spPr bwMode="auto">
            <a:xfrm>
              <a:off x="1655763" y="3478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2" name="Oval 255"/>
            <p:cNvSpPr>
              <a:spLocks noChangeArrowheads="1"/>
            </p:cNvSpPr>
            <p:nvPr/>
          </p:nvSpPr>
          <p:spPr bwMode="auto">
            <a:xfrm>
              <a:off x="1484313" y="34782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3" name="Oval 256"/>
            <p:cNvSpPr>
              <a:spLocks noChangeArrowheads="1"/>
            </p:cNvSpPr>
            <p:nvPr/>
          </p:nvSpPr>
          <p:spPr bwMode="auto">
            <a:xfrm>
              <a:off x="4725988" y="35306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4" name="Oval 257"/>
            <p:cNvSpPr>
              <a:spLocks noChangeArrowheads="1"/>
            </p:cNvSpPr>
            <p:nvPr/>
          </p:nvSpPr>
          <p:spPr bwMode="auto">
            <a:xfrm>
              <a:off x="4552950" y="35306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15" name="Oval 258"/>
            <p:cNvSpPr>
              <a:spLocks noChangeArrowheads="1"/>
            </p:cNvSpPr>
            <p:nvPr/>
          </p:nvSpPr>
          <p:spPr bwMode="auto">
            <a:xfrm>
              <a:off x="4379913" y="35321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16" name="Oval 259"/>
            <p:cNvSpPr>
              <a:spLocks noChangeArrowheads="1"/>
            </p:cNvSpPr>
            <p:nvPr/>
          </p:nvSpPr>
          <p:spPr bwMode="auto">
            <a:xfrm>
              <a:off x="4206875" y="3532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17" name="Oval 260"/>
            <p:cNvSpPr>
              <a:spLocks noChangeArrowheads="1"/>
            </p:cNvSpPr>
            <p:nvPr/>
          </p:nvSpPr>
          <p:spPr bwMode="auto">
            <a:xfrm>
              <a:off x="4033838" y="35321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18" name="Oval 261"/>
            <p:cNvSpPr>
              <a:spLocks noChangeArrowheads="1"/>
            </p:cNvSpPr>
            <p:nvPr/>
          </p:nvSpPr>
          <p:spPr bwMode="auto">
            <a:xfrm>
              <a:off x="3860800" y="3532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19" name="Oval 262"/>
            <p:cNvSpPr>
              <a:spLocks noChangeArrowheads="1"/>
            </p:cNvSpPr>
            <p:nvPr/>
          </p:nvSpPr>
          <p:spPr bwMode="auto">
            <a:xfrm>
              <a:off x="3687763" y="3532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20" name="Oval 263"/>
            <p:cNvSpPr>
              <a:spLocks noChangeArrowheads="1"/>
            </p:cNvSpPr>
            <p:nvPr/>
          </p:nvSpPr>
          <p:spPr bwMode="auto">
            <a:xfrm>
              <a:off x="3514725" y="3532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21" name="Oval 264"/>
            <p:cNvSpPr>
              <a:spLocks noChangeArrowheads="1"/>
            </p:cNvSpPr>
            <p:nvPr/>
          </p:nvSpPr>
          <p:spPr bwMode="auto">
            <a:xfrm>
              <a:off x="3341688" y="3532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22" name="Oval 265"/>
            <p:cNvSpPr>
              <a:spLocks noChangeArrowheads="1"/>
            </p:cNvSpPr>
            <p:nvPr/>
          </p:nvSpPr>
          <p:spPr bwMode="auto">
            <a:xfrm>
              <a:off x="3168650" y="3532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23" name="Oval 266"/>
            <p:cNvSpPr>
              <a:spLocks noChangeArrowheads="1"/>
            </p:cNvSpPr>
            <p:nvPr/>
          </p:nvSpPr>
          <p:spPr bwMode="auto">
            <a:xfrm>
              <a:off x="2997200" y="3532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24" name="Oval 267"/>
            <p:cNvSpPr>
              <a:spLocks noChangeArrowheads="1"/>
            </p:cNvSpPr>
            <p:nvPr/>
          </p:nvSpPr>
          <p:spPr bwMode="auto">
            <a:xfrm>
              <a:off x="2824163" y="35321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25" name="Oval 268"/>
            <p:cNvSpPr>
              <a:spLocks noChangeArrowheads="1"/>
            </p:cNvSpPr>
            <p:nvPr/>
          </p:nvSpPr>
          <p:spPr bwMode="auto">
            <a:xfrm>
              <a:off x="2651125" y="3532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26" name="Oval 269"/>
            <p:cNvSpPr>
              <a:spLocks noChangeArrowheads="1"/>
            </p:cNvSpPr>
            <p:nvPr/>
          </p:nvSpPr>
          <p:spPr bwMode="auto">
            <a:xfrm>
              <a:off x="2478088" y="35321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927" name="Oval 270"/>
            <p:cNvSpPr>
              <a:spLocks noChangeArrowheads="1"/>
            </p:cNvSpPr>
            <p:nvPr/>
          </p:nvSpPr>
          <p:spPr bwMode="auto">
            <a:xfrm>
              <a:off x="2305050" y="3532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28" name="Oval 271"/>
            <p:cNvSpPr>
              <a:spLocks noChangeArrowheads="1"/>
            </p:cNvSpPr>
            <p:nvPr/>
          </p:nvSpPr>
          <p:spPr bwMode="auto">
            <a:xfrm>
              <a:off x="2132013" y="35321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29" name="Oval 272"/>
            <p:cNvSpPr>
              <a:spLocks noChangeArrowheads="1"/>
            </p:cNvSpPr>
            <p:nvPr/>
          </p:nvSpPr>
          <p:spPr bwMode="auto">
            <a:xfrm>
              <a:off x="1958975" y="35321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30" name="Oval 273"/>
            <p:cNvSpPr>
              <a:spLocks noChangeArrowheads="1"/>
            </p:cNvSpPr>
            <p:nvPr/>
          </p:nvSpPr>
          <p:spPr bwMode="auto">
            <a:xfrm>
              <a:off x="1785938" y="3532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1" name="Oval 274"/>
            <p:cNvSpPr>
              <a:spLocks noChangeArrowheads="1"/>
            </p:cNvSpPr>
            <p:nvPr/>
          </p:nvSpPr>
          <p:spPr bwMode="auto">
            <a:xfrm>
              <a:off x="1612900" y="35321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2" name="Oval 275"/>
            <p:cNvSpPr>
              <a:spLocks noChangeArrowheads="1"/>
            </p:cNvSpPr>
            <p:nvPr/>
          </p:nvSpPr>
          <p:spPr bwMode="auto">
            <a:xfrm>
              <a:off x="1439863" y="3532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3" name="Oval 276"/>
            <p:cNvSpPr>
              <a:spLocks noChangeArrowheads="1"/>
            </p:cNvSpPr>
            <p:nvPr/>
          </p:nvSpPr>
          <p:spPr bwMode="auto">
            <a:xfrm>
              <a:off x="1268413" y="35321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4" name="Oval 277"/>
            <p:cNvSpPr>
              <a:spLocks noChangeArrowheads="1"/>
            </p:cNvSpPr>
            <p:nvPr/>
          </p:nvSpPr>
          <p:spPr bwMode="auto">
            <a:xfrm>
              <a:off x="4510088" y="35845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5" name="Oval 278"/>
            <p:cNvSpPr>
              <a:spLocks noChangeArrowheads="1"/>
            </p:cNvSpPr>
            <p:nvPr/>
          </p:nvSpPr>
          <p:spPr bwMode="auto">
            <a:xfrm>
              <a:off x="4337050" y="35845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36" name="Oval 279"/>
            <p:cNvSpPr>
              <a:spLocks noChangeArrowheads="1"/>
            </p:cNvSpPr>
            <p:nvPr/>
          </p:nvSpPr>
          <p:spPr bwMode="auto">
            <a:xfrm>
              <a:off x="4164013" y="35845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37" name="Oval 280"/>
            <p:cNvSpPr>
              <a:spLocks noChangeArrowheads="1"/>
            </p:cNvSpPr>
            <p:nvPr/>
          </p:nvSpPr>
          <p:spPr bwMode="auto">
            <a:xfrm>
              <a:off x="3990975" y="35845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38" name="Oval 281"/>
            <p:cNvSpPr>
              <a:spLocks noChangeArrowheads="1"/>
            </p:cNvSpPr>
            <p:nvPr/>
          </p:nvSpPr>
          <p:spPr bwMode="auto">
            <a:xfrm>
              <a:off x="3817938" y="35845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39" name="Oval 282"/>
            <p:cNvSpPr>
              <a:spLocks noChangeArrowheads="1"/>
            </p:cNvSpPr>
            <p:nvPr/>
          </p:nvSpPr>
          <p:spPr bwMode="auto">
            <a:xfrm>
              <a:off x="3644900" y="35845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0" name="Oval 283"/>
            <p:cNvSpPr>
              <a:spLocks noChangeArrowheads="1"/>
            </p:cNvSpPr>
            <p:nvPr/>
          </p:nvSpPr>
          <p:spPr bwMode="auto">
            <a:xfrm>
              <a:off x="3471863" y="35845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1" name="Oval 284"/>
            <p:cNvSpPr>
              <a:spLocks noChangeArrowheads="1"/>
            </p:cNvSpPr>
            <p:nvPr/>
          </p:nvSpPr>
          <p:spPr bwMode="auto">
            <a:xfrm>
              <a:off x="3298825" y="35845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2" name="Oval 285"/>
            <p:cNvSpPr>
              <a:spLocks noChangeArrowheads="1"/>
            </p:cNvSpPr>
            <p:nvPr/>
          </p:nvSpPr>
          <p:spPr bwMode="auto">
            <a:xfrm>
              <a:off x="3125788" y="35845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43" name="Oval 286"/>
            <p:cNvSpPr>
              <a:spLocks noChangeArrowheads="1"/>
            </p:cNvSpPr>
            <p:nvPr/>
          </p:nvSpPr>
          <p:spPr bwMode="auto">
            <a:xfrm>
              <a:off x="2952750" y="35845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44" name="Oval 287"/>
            <p:cNvSpPr>
              <a:spLocks noChangeArrowheads="1"/>
            </p:cNvSpPr>
            <p:nvPr/>
          </p:nvSpPr>
          <p:spPr bwMode="auto">
            <a:xfrm>
              <a:off x="2781300" y="35861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45" name="Oval 288"/>
            <p:cNvSpPr>
              <a:spLocks noChangeArrowheads="1"/>
            </p:cNvSpPr>
            <p:nvPr/>
          </p:nvSpPr>
          <p:spPr bwMode="auto">
            <a:xfrm>
              <a:off x="2608263" y="35861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46" name="Oval 289"/>
            <p:cNvSpPr>
              <a:spLocks noChangeArrowheads="1"/>
            </p:cNvSpPr>
            <p:nvPr/>
          </p:nvSpPr>
          <p:spPr bwMode="auto">
            <a:xfrm>
              <a:off x="2435225" y="35861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47" name="Oval 290"/>
            <p:cNvSpPr>
              <a:spLocks noChangeArrowheads="1"/>
            </p:cNvSpPr>
            <p:nvPr/>
          </p:nvSpPr>
          <p:spPr bwMode="auto">
            <a:xfrm>
              <a:off x="2262188" y="35861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48" name="Oval 291"/>
            <p:cNvSpPr>
              <a:spLocks noChangeArrowheads="1"/>
            </p:cNvSpPr>
            <p:nvPr/>
          </p:nvSpPr>
          <p:spPr bwMode="auto">
            <a:xfrm>
              <a:off x="2089150" y="35861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49" name="Oval 292"/>
            <p:cNvSpPr>
              <a:spLocks noChangeArrowheads="1"/>
            </p:cNvSpPr>
            <p:nvPr/>
          </p:nvSpPr>
          <p:spPr bwMode="auto">
            <a:xfrm>
              <a:off x="1916113" y="35861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50" name="Oval 293"/>
            <p:cNvSpPr>
              <a:spLocks noChangeArrowheads="1"/>
            </p:cNvSpPr>
            <p:nvPr/>
          </p:nvSpPr>
          <p:spPr bwMode="auto">
            <a:xfrm>
              <a:off x="1743075" y="35861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1" name="Oval 294"/>
            <p:cNvSpPr>
              <a:spLocks noChangeArrowheads="1"/>
            </p:cNvSpPr>
            <p:nvPr/>
          </p:nvSpPr>
          <p:spPr bwMode="auto">
            <a:xfrm>
              <a:off x="1570038" y="3586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2" name="Oval 295"/>
            <p:cNvSpPr>
              <a:spLocks noChangeArrowheads="1"/>
            </p:cNvSpPr>
            <p:nvPr/>
          </p:nvSpPr>
          <p:spPr bwMode="auto">
            <a:xfrm>
              <a:off x="1397000" y="35861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3" name="Oval 296"/>
            <p:cNvSpPr>
              <a:spLocks noChangeArrowheads="1"/>
            </p:cNvSpPr>
            <p:nvPr/>
          </p:nvSpPr>
          <p:spPr bwMode="auto">
            <a:xfrm>
              <a:off x="1223963" y="3586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4" name="Oval 297"/>
            <p:cNvSpPr>
              <a:spLocks noChangeArrowheads="1"/>
            </p:cNvSpPr>
            <p:nvPr/>
          </p:nvSpPr>
          <p:spPr bwMode="auto">
            <a:xfrm>
              <a:off x="1052513" y="35861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5" name="Oval 298"/>
            <p:cNvSpPr>
              <a:spLocks noChangeArrowheads="1"/>
            </p:cNvSpPr>
            <p:nvPr/>
          </p:nvSpPr>
          <p:spPr bwMode="auto">
            <a:xfrm>
              <a:off x="4294188" y="3638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6" name="Oval 299"/>
            <p:cNvSpPr>
              <a:spLocks noChangeArrowheads="1"/>
            </p:cNvSpPr>
            <p:nvPr/>
          </p:nvSpPr>
          <p:spPr bwMode="auto">
            <a:xfrm>
              <a:off x="4121150" y="36385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57" name="Oval 300"/>
            <p:cNvSpPr>
              <a:spLocks noChangeArrowheads="1"/>
            </p:cNvSpPr>
            <p:nvPr/>
          </p:nvSpPr>
          <p:spPr bwMode="auto">
            <a:xfrm>
              <a:off x="3948113" y="36385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58" name="Oval 301"/>
            <p:cNvSpPr>
              <a:spLocks noChangeArrowheads="1"/>
            </p:cNvSpPr>
            <p:nvPr/>
          </p:nvSpPr>
          <p:spPr bwMode="auto">
            <a:xfrm>
              <a:off x="3775075" y="3638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59" name="Oval 302"/>
            <p:cNvSpPr>
              <a:spLocks noChangeArrowheads="1"/>
            </p:cNvSpPr>
            <p:nvPr/>
          </p:nvSpPr>
          <p:spPr bwMode="auto">
            <a:xfrm>
              <a:off x="3602038" y="3638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60" name="Oval 303"/>
            <p:cNvSpPr>
              <a:spLocks noChangeArrowheads="1"/>
            </p:cNvSpPr>
            <p:nvPr/>
          </p:nvSpPr>
          <p:spPr bwMode="auto">
            <a:xfrm>
              <a:off x="3429000" y="3638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61" name="Oval 304"/>
            <p:cNvSpPr>
              <a:spLocks noChangeArrowheads="1"/>
            </p:cNvSpPr>
            <p:nvPr/>
          </p:nvSpPr>
          <p:spPr bwMode="auto">
            <a:xfrm>
              <a:off x="3255963" y="36385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62" name="Oval 305"/>
            <p:cNvSpPr>
              <a:spLocks noChangeArrowheads="1"/>
            </p:cNvSpPr>
            <p:nvPr/>
          </p:nvSpPr>
          <p:spPr bwMode="auto">
            <a:xfrm>
              <a:off x="3082925" y="36385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63" name="Oval 306"/>
            <p:cNvSpPr>
              <a:spLocks noChangeArrowheads="1"/>
            </p:cNvSpPr>
            <p:nvPr/>
          </p:nvSpPr>
          <p:spPr bwMode="auto">
            <a:xfrm>
              <a:off x="2909888" y="3640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64" name="Oval 307"/>
            <p:cNvSpPr>
              <a:spLocks noChangeArrowheads="1"/>
            </p:cNvSpPr>
            <p:nvPr/>
          </p:nvSpPr>
          <p:spPr bwMode="auto">
            <a:xfrm>
              <a:off x="2736850" y="3640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65" name="Oval 308"/>
            <p:cNvSpPr>
              <a:spLocks noChangeArrowheads="1"/>
            </p:cNvSpPr>
            <p:nvPr/>
          </p:nvSpPr>
          <p:spPr bwMode="auto">
            <a:xfrm>
              <a:off x="2565400" y="3640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66" name="Oval 309"/>
            <p:cNvSpPr>
              <a:spLocks noChangeArrowheads="1"/>
            </p:cNvSpPr>
            <p:nvPr/>
          </p:nvSpPr>
          <p:spPr bwMode="auto">
            <a:xfrm>
              <a:off x="2392363" y="3640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67" name="Oval 310"/>
            <p:cNvSpPr>
              <a:spLocks noChangeArrowheads="1"/>
            </p:cNvSpPr>
            <p:nvPr/>
          </p:nvSpPr>
          <p:spPr bwMode="auto">
            <a:xfrm>
              <a:off x="2219325" y="36401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68" name="Oval 311"/>
            <p:cNvSpPr>
              <a:spLocks noChangeArrowheads="1"/>
            </p:cNvSpPr>
            <p:nvPr/>
          </p:nvSpPr>
          <p:spPr bwMode="auto">
            <a:xfrm>
              <a:off x="2046288" y="36401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69" name="Oval 312"/>
            <p:cNvSpPr>
              <a:spLocks noChangeArrowheads="1"/>
            </p:cNvSpPr>
            <p:nvPr/>
          </p:nvSpPr>
          <p:spPr bwMode="auto">
            <a:xfrm>
              <a:off x="1873250" y="36401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" name="Oval 313"/>
            <p:cNvSpPr>
              <a:spLocks noChangeArrowheads="1"/>
            </p:cNvSpPr>
            <p:nvPr/>
          </p:nvSpPr>
          <p:spPr bwMode="auto">
            <a:xfrm>
              <a:off x="1700213" y="36401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" name="Oval 314"/>
            <p:cNvSpPr>
              <a:spLocks noChangeArrowheads="1"/>
            </p:cNvSpPr>
            <p:nvPr/>
          </p:nvSpPr>
          <p:spPr bwMode="auto">
            <a:xfrm>
              <a:off x="1527175" y="36401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" name="Oval 315"/>
            <p:cNvSpPr>
              <a:spLocks noChangeArrowheads="1"/>
            </p:cNvSpPr>
            <p:nvPr/>
          </p:nvSpPr>
          <p:spPr bwMode="auto">
            <a:xfrm>
              <a:off x="1354138" y="36401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" name="Oval 316"/>
            <p:cNvSpPr>
              <a:spLocks noChangeArrowheads="1"/>
            </p:cNvSpPr>
            <p:nvPr/>
          </p:nvSpPr>
          <p:spPr bwMode="auto">
            <a:xfrm>
              <a:off x="1181100" y="36401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" name="Oval 317"/>
            <p:cNvSpPr>
              <a:spLocks noChangeArrowheads="1"/>
            </p:cNvSpPr>
            <p:nvPr/>
          </p:nvSpPr>
          <p:spPr bwMode="auto">
            <a:xfrm>
              <a:off x="1008063" y="36401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" name="Oval 318"/>
            <p:cNvSpPr>
              <a:spLocks noChangeArrowheads="1"/>
            </p:cNvSpPr>
            <p:nvPr/>
          </p:nvSpPr>
          <p:spPr bwMode="auto">
            <a:xfrm>
              <a:off x="836613" y="36401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6" name="Oval 319"/>
            <p:cNvSpPr>
              <a:spLocks noChangeArrowheads="1"/>
            </p:cNvSpPr>
            <p:nvPr/>
          </p:nvSpPr>
          <p:spPr bwMode="auto">
            <a:xfrm>
              <a:off x="4078288" y="3692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7" name="Oval 320"/>
            <p:cNvSpPr>
              <a:spLocks noChangeArrowheads="1"/>
            </p:cNvSpPr>
            <p:nvPr/>
          </p:nvSpPr>
          <p:spPr bwMode="auto">
            <a:xfrm>
              <a:off x="3905250" y="3692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8" name="Oval 321"/>
            <p:cNvSpPr>
              <a:spLocks noChangeArrowheads="1"/>
            </p:cNvSpPr>
            <p:nvPr/>
          </p:nvSpPr>
          <p:spPr bwMode="auto">
            <a:xfrm>
              <a:off x="3732213" y="3692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9" name="Oval 322"/>
            <p:cNvSpPr>
              <a:spLocks noChangeArrowheads="1"/>
            </p:cNvSpPr>
            <p:nvPr/>
          </p:nvSpPr>
          <p:spPr bwMode="auto">
            <a:xfrm>
              <a:off x="3559175" y="3692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40" name="Oval 323"/>
            <p:cNvSpPr>
              <a:spLocks noChangeArrowheads="1"/>
            </p:cNvSpPr>
            <p:nvPr/>
          </p:nvSpPr>
          <p:spPr bwMode="auto">
            <a:xfrm>
              <a:off x="3386138" y="3692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41" name="Oval 324"/>
            <p:cNvSpPr>
              <a:spLocks noChangeArrowheads="1"/>
            </p:cNvSpPr>
            <p:nvPr/>
          </p:nvSpPr>
          <p:spPr bwMode="auto">
            <a:xfrm>
              <a:off x="3213100" y="36925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42" name="Oval 325"/>
            <p:cNvSpPr>
              <a:spLocks noChangeArrowheads="1"/>
            </p:cNvSpPr>
            <p:nvPr/>
          </p:nvSpPr>
          <p:spPr bwMode="auto">
            <a:xfrm>
              <a:off x="3040063" y="36925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43" name="Oval 326"/>
            <p:cNvSpPr>
              <a:spLocks noChangeArrowheads="1"/>
            </p:cNvSpPr>
            <p:nvPr/>
          </p:nvSpPr>
          <p:spPr bwMode="auto">
            <a:xfrm>
              <a:off x="2867025" y="3694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44" name="Oval 327"/>
            <p:cNvSpPr>
              <a:spLocks noChangeArrowheads="1"/>
            </p:cNvSpPr>
            <p:nvPr/>
          </p:nvSpPr>
          <p:spPr bwMode="auto">
            <a:xfrm>
              <a:off x="2693988" y="3694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45" name="Oval 328"/>
            <p:cNvSpPr>
              <a:spLocks noChangeArrowheads="1"/>
            </p:cNvSpPr>
            <p:nvPr/>
          </p:nvSpPr>
          <p:spPr bwMode="auto">
            <a:xfrm>
              <a:off x="2520950" y="3694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46" name="Oval 329"/>
            <p:cNvSpPr>
              <a:spLocks noChangeArrowheads="1"/>
            </p:cNvSpPr>
            <p:nvPr/>
          </p:nvSpPr>
          <p:spPr bwMode="auto">
            <a:xfrm>
              <a:off x="2349500" y="3694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47" name="Oval 330"/>
            <p:cNvSpPr>
              <a:spLocks noChangeArrowheads="1"/>
            </p:cNvSpPr>
            <p:nvPr/>
          </p:nvSpPr>
          <p:spPr bwMode="auto">
            <a:xfrm>
              <a:off x="2176463" y="369411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48" name="Oval 331"/>
            <p:cNvSpPr>
              <a:spLocks noChangeArrowheads="1"/>
            </p:cNvSpPr>
            <p:nvPr/>
          </p:nvSpPr>
          <p:spPr bwMode="auto">
            <a:xfrm>
              <a:off x="2003425" y="369411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49" name="Oval 332"/>
            <p:cNvSpPr>
              <a:spLocks noChangeArrowheads="1"/>
            </p:cNvSpPr>
            <p:nvPr/>
          </p:nvSpPr>
          <p:spPr bwMode="auto">
            <a:xfrm>
              <a:off x="1830388" y="36941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0" name="Oval 333"/>
            <p:cNvSpPr>
              <a:spLocks noChangeArrowheads="1"/>
            </p:cNvSpPr>
            <p:nvPr/>
          </p:nvSpPr>
          <p:spPr bwMode="auto">
            <a:xfrm>
              <a:off x="1657350" y="36941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1" name="Oval 334"/>
            <p:cNvSpPr>
              <a:spLocks noChangeArrowheads="1"/>
            </p:cNvSpPr>
            <p:nvPr/>
          </p:nvSpPr>
          <p:spPr bwMode="auto">
            <a:xfrm>
              <a:off x="1484313" y="36941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2" name="Oval 335"/>
            <p:cNvSpPr>
              <a:spLocks noChangeArrowheads="1"/>
            </p:cNvSpPr>
            <p:nvPr/>
          </p:nvSpPr>
          <p:spPr bwMode="auto">
            <a:xfrm>
              <a:off x="1311275" y="36941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3" name="Oval 336"/>
            <p:cNvSpPr>
              <a:spLocks noChangeArrowheads="1"/>
            </p:cNvSpPr>
            <p:nvPr/>
          </p:nvSpPr>
          <p:spPr bwMode="auto">
            <a:xfrm>
              <a:off x="1138238" y="36941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4" name="Oval 337"/>
            <p:cNvSpPr>
              <a:spLocks noChangeArrowheads="1"/>
            </p:cNvSpPr>
            <p:nvPr/>
          </p:nvSpPr>
          <p:spPr bwMode="auto">
            <a:xfrm>
              <a:off x="965200" y="36941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5" name="Oval 338"/>
            <p:cNvSpPr>
              <a:spLocks noChangeArrowheads="1"/>
            </p:cNvSpPr>
            <p:nvPr/>
          </p:nvSpPr>
          <p:spPr bwMode="auto">
            <a:xfrm>
              <a:off x="792163" y="36941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6" name="Oval 339"/>
            <p:cNvSpPr>
              <a:spLocks noChangeArrowheads="1"/>
            </p:cNvSpPr>
            <p:nvPr/>
          </p:nvSpPr>
          <p:spPr bwMode="auto">
            <a:xfrm>
              <a:off x="620713" y="36941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7" name="Oval 340"/>
            <p:cNvSpPr>
              <a:spLocks noChangeArrowheads="1"/>
            </p:cNvSpPr>
            <p:nvPr/>
          </p:nvSpPr>
          <p:spPr bwMode="auto">
            <a:xfrm>
              <a:off x="3862388" y="3746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8" name="Oval 341"/>
            <p:cNvSpPr>
              <a:spLocks noChangeArrowheads="1"/>
            </p:cNvSpPr>
            <p:nvPr/>
          </p:nvSpPr>
          <p:spPr bwMode="auto">
            <a:xfrm>
              <a:off x="3689350" y="3746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59" name="Oval 342"/>
            <p:cNvSpPr>
              <a:spLocks noChangeArrowheads="1"/>
            </p:cNvSpPr>
            <p:nvPr/>
          </p:nvSpPr>
          <p:spPr bwMode="auto">
            <a:xfrm>
              <a:off x="3516313" y="3746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60" name="Oval 343"/>
            <p:cNvSpPr>
              <a:spLocks noChangeArrowheads="1"/>
            </p:cNvSpPr>
            <p:nvPr/>
          </p:nvSpPr>
          <p:spPr bwMode="auto">
            <a:xfrm>
              <a:off x="3343275" y="3746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61" name="Oval 344"/>
            <p:cNvSpPr>
              <a:spLocks noChangeArrowheads="1"/>
            </p:cNvSpPr>
            <p:nvPr/>
          </p:nvSpPr>
          <p:spPr bwMode="auto">
            <a:xfrm>
              <a:off x="3170238" y="37465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62" name="Oval 345"/>
            <p:cNvSpPr>
              <a:spLocks noChangeArrowheads="1"/>
            </p:cNvSpPr>
            <p:nvPr/>
          </p:nvSpPr>
          <p:spPr bwMode="auto">
            <a:xfrm>
              <a:off x="2997200" y="37465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63" name="Oval 346"/>
            <p:cNvSpPr>
              <a:spLocks noChangeArrowheads="1"/>
            </p:cNvSpPr>
            <p:nvPr/>
          </p:nvSpPr>
          <p:spPr bwMode="auto">
            <a:xfrm>
              <a:off x="2824163" y="3748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64" name="Oval 347"/>
            <p:cNvSpPr>
              <a:spLocks noChangeArrowheads="1"/>
            </p:cNvSpPr>
            <p:nvPr/>
          </p:nvSpPr>
          <p:spPr bwMode="auto">
            <a:xfrm>
              <a:off x="2651125" y="3748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65" name="Oval 348"/>
            <p:cNvSpPr>
              <a:spLocks noChangeArrowheads="1"/>
            </p:cNvSpPr>
            <p:nvPr/>
          </p:nvSpPr>
          <p:spPr bwMode="auto">
            <a:xfrm>
              <a:off x="2478088" y="374808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66" name="Oval 349"/>
            <p:cNvSpPr>
              <a:spLocks noChangeArrowheads="1"/>
            </p:cNvSpPr>
            <p:nvPr/>
          </p:nvSpPr>
          <p:spPr bwMode="auto">
            <a:xfrm>
              <a:off x="2305050" y="3748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67" name="Oval 350"/>
            <p:cNvSpPr>
              <a:spLocks noChangeArrowheads="1"/>
            </p:cNvSpPr>
            <p:nvPr/>
          </p:nvSpPr>
          <p:spPr bwMode="auto">
            <a:xfrm>
              <a:off x="2133600" y="374808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68" name="Oval 351"/>
            <p:cNvSpPr>
              <a:spLocks noChangeArrowheads="1"/>
            </p:cNvSpPr>
            <p:nvPr/>
          </p:nvSpPr>
          <p:spPr bwMode="auto">
            <a:xfrm>
              <a:off x="1960563" y="3748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69" name="Oval 352"/>
            <p:cNvSpPr>
              <a:spLocks noChangeArrowheads="1"/>
            </p:cNvSpPr>
            <p:nvPr/>
          </p:nvSpPr>
          <p:spPr bwMode="auto">
            <a:xfrm>
              <a:off x="1787525" y="3748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0" name="Oval 353"/>
            <p:cNvSpPr>
              <a:spLocks noChangeArrowheads="1"/>
            </p:cNvSpPr>
            <p:nvPr/>
          </p:nvSpPr>
          <p:spPr bwMode="auto">
            <a:xfrm>
              <a:off x="1614488" y="3748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1" name="Oval 354"/>
            <p:cNvSpPr>
              <a:spLocks noChangeArrowheads="1"/>
            </p:cNvSpPr>
            <p:nvPr/>
          </p:nvSpPr>
          <p:spPr bwMode="auto">
            <a:xfrm>
              <a:off x="1441450" y="3748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2" name="Oval 355"/>
            <p:cNvSpPr>
              <a:spLocks noChangeArrowheads="1"/>
            </p:cNvSpPr>
            <p:nvPr/>
          </p:nvSpPr>
          <p:spPr bwMode="auto">
            <a:xfrm>
              <a:off x="1268413" y="3748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3" name="Oval 356"/>
            <p:cNvSpPr>
              <a:spLocks noChangeArrowheads="1"/>
            </p:cNvSpPr>
            <p:nvPr/>
          </p:nvSpPr>
          <p:spPr bwMode="auto">
            <a:xfrm>
              <a:off x="1095375" y="3748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4" name="Oval 357"/>
            <p:cNvSpPr>
              <a:spLocks noChangeArrowheads="1"/>
            </p:cNvSpPr>
            <p:nvPr/>
          </p:nvSpPr>
          <p:spPr bwMode="auto">
            <a:xfrm>
              <a:off x="922338" y="3748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5" name="Oval 358"/>
            <p:cNvSpPr>
              <a:spLocks noChangeArrowheads="1"/>
            </p:cNvSpPr>
            <p:nvPr/>
          </p:nvSpPr>
          <p:spPr bwMode="auto">
            <a:xfrm>
              <a:off x="749300" y="37480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6" name="Oval 359"/>
            <p:cNvSpPr>
              <a:spLocks noChangeArrowheads="1"/>
            </p:cNvSpPr>
            <p:nvPr/>
          </p:nvSpPr>
          <p:spPr bwMode="auto">
            <a:xfrm>
              <a:off x="576263" y="3748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7" name="Oval 360"/>
            <p:cNvSpPr>
              <a:spLocks noChangeArrowheads="1"/>
            </p:cNvSpPr>
            <p:nvPr/>
          </p:nvSpPr>
          <p:spPr bwMode="auto">
            <a:xfrm>
              <a:off x="404813" y="37480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8" name="Oval 361"/>
            <p:cNvSpPr>
              <a:spLocks noChangeArrowheads="1"/>
            </p:cNvSpPr>
            <p:nvPr/>
          </p:nvSpPr>
          <p:spPr bwMode="auto">
            <a:xfrm>
              <a:off x="3646488" y="3800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79" name="Oval 362"/>
            <p:cNvSpPr>
              <a:spLocks noChangeArrowheads="1"/>
            </p:cNvSpPr>
            <p:nvPr/>
          </p:nvSpPr>
          <p:spPr bwMode="auto">
            <a:xfrm>
              <a:off x="3473450" y="3800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80" name="Oval 363"/>
            <p:cNvSpPr>
              <a:spLocks noChangeArrowheads="1"/>
            </p:cNvSpPr>
            <p:nvPr/>
          </p:nvSpPr>
          <p:spPr bwMode="auto">
            <a:xfrm>
              <a:off x="3300413" y="3800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81" name="Oval 364"/>
            <p:cNvSpPr>
              <a:spLocks noChangeArrowheads="1"/>
            </p:cNvSpPr>
            <p:nvPr/>
          </p:nvSpPr>
          <p:spPr bwMode="auto">
            <a:xfrm>
              <a:off x="3127375" y="38004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82" name="Oval 365"/>
            <p:cNvSpPr>
              <a:spLocks noChangeArrowheads="1"/>
            </p:cNvSpPr>
            <p:nvPr/>
          </p:nvSpPr>
          <p:spPr bwMode="auto">
            <a:xfrm>
              <a:off x="2954338" y="38004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83" name="Oval 366"/>
            <p:cNvSpPr>
              <a:spLocks noChangeArrowheads="1"/>
            </p:cNvSpPr>
            <p:nvPr/>
          </p:nvSpPr>
          <p:spPr bwMode="auto">
            <a:xfrm>
              <a:off x="2781300" y="3802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84" name="Oval 367"/>
            <p:cNvSpPr>
              <a:spLocks noChangeArrowheads="1"/>
            </p:cNvSpPr>
            <p:nvPr/>
          </p:nvSpPr>
          <p:spPr bwMode="auto">
            <a:xfrm>
              <a:off x="2608263" y="3802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85" name="Oval 368"/>
            <p:cNvSpPr>
              <a:spLocks noChangeArrowheads="1"/>
            </p:cNvSpPr>
            <p:nvPr/>
          </p:nvSpPr>
          <p:spPr bwMode="auto">
            <a:xfrm>
              <a:off x="2435225" y="3802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86" name="Oval 369"/>
            <p:cNvSpPr>
              <a:spLocks noChangeArrowheads="1"/>
            </p:cNvSpPr>
            <p:nvPr/>
          </p:nvSpPr>
          <p:spPr bwMode="auto">
            <a:xfrm>
              <a:off x="2262188" y="3802063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87" name="Oval 370"/>
            <p:cNvSpPr>
              <a:spLocks noChangeArrowheads="1"/>
            </p:cNvSpPr>
            <p:nvPr/>
          </p:nvSpPr>
          <p:spPr bwMode="auto">
            <a:xfrm>
              <a:off x="2089150" y="3802063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688" name="Oval 371"/>
            <p:cNvSpPr>
              <a:spLocks noChangeArrowheads="1"/>
            </p:cNvSpPr>
            <p:nvPr/>
          </p:nvSpPr>
          <p:spPr bwMode="auto">
            <a:xfrm>
              <a:off x="1917700" y="3802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89" name="Oval 372"/>
            <p:cNvSpPr>
              <a:spLocks noChangeArrowheads="1"/>
            </p:cNvSpPr>
            <p:nvPr/>
          </p:nvSpPr>
          <p:spPr bwMode="auto">
            <a:xfrm>
              <a:off x="1744663" y="3802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0" name="Oval 373"/>
            <p:cNvSpPr>
              <a:spLocks noChangeArrowheads="1"/>
            </p:cNvSpPr>
            <p:nvPr/>
          </p:nvSpPr>
          <p:spPr bwMode="auto">
            <a:xfrm>
              <a:off x="1571625" y="3802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1" name="Oval 374"/>
            <p:cNvSpPr>
              <a:spLocks noChangeArrowheads="1"/>
            </p:cNvSpPr>
            <p:nvPr/>
          </p:nvSpPr>
          <p:spPr bwMode="auto">
            <a:xfrm>
              <a:off x="1398588" y="3802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2" name="Oval 375"/>
            <p:cNvSpPr>
              <a:spLocks noChangeArrowheads="1"/>
            </p:cNvSpPr>
            <p:nvPr/>
          </p:nvSpPr>
          <p:spPr bwMode="auto">
            <a:xfrm>
              <a:off x="1225550" y="3802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3" name="Oval 376"/>
            <p:cNvSpPr>
              <a:spLocks noChangeArrowheads="1"/>
            </p:cNvSpPr>
            <p:nvPr/>
          </p:nvSpPr>
          <p:spPr bwMode="auto">
            <a:xfrm>
              <a:off x="1052513" y="3802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4" name="Oval 377"/>
            <p:cNvSpPr>
              <a:spLocks noChangeArrowheads="1"/>
            </p:cNvSpPr>
            <p:nvPr/>
          </p:nvSpPr>
          <p:spPr bwMode="auto">
            <a:xfrm>
              <a:off x="879475" y="3802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5" name="Oval 378"/>
            <p:cNvSpPr>
              <a:spLocks noChangeArrowheads="1"/>
            </p:cNvSpPr>
            <p:nvPr/>
          </p:nvSpPr>
          <p:spPr bwMode="auto">
            <a:xfrm>
              <a:off x="706438" y="3802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6" name="Oval 379"/>
            <p:cNvSpPr>
              <a:spLocks noChangeArrowheads="1"/>
            </p:cNvSpPr>
            <p:nvPr/>
          </p:nvSpPr>
          <p:spPr bwMode="auto">
            <a:xfrm>
              <a:off x="533400" y="38020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7" name="Oval 380"/>
            <p:cNvSpPr>
              <a:spLocks noChangeArrowheads="1"/>
            </p:cNvSpPr>
            <p:nvPr/>
          </p:nvSpPr>
          <p:spPr bwMode="auto">
            <a:xfrm>
              <a:off x="360363" y="38020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8" name="Oval 382"/>
            <p:cNvSpPr>
              <a:spLocks noChangeArrowheads="1"/>
            </p:cNvSpPr>
            <p:nvPr/>
          </p:nvSpPr>
          <p:spPr bwMode="auto">
            <a:xfrm>
              <a:off x="3430588" y="3854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99" name="Oval 383"/>
            <p:cNvSpPr>
              <a:spLocks noChangeArrowheads="1"/>
            </p:cNvSpPr>
            <p:nvPr/>
          </p:nvSpPr>
          <p:spPr bwMode="auto">
            <a:xfrm>
              <a:off x="3257550" y="38544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0" name="Oval 384"/>
            <p:cNvSpPr>
              <a:spLocks noChangeArrowheads="1"/>
            </p:cNvSpPr>
            <p:nvPr/>
          </p:nvSpPr>
          <p:spPr bwMode="auto">
            <a:xfrm>
              <a:off x="3084513" y="38544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1" name="Oval 385"/>
            <p:cNvSpPr>
              <a:spLocks noChangeArrowheads="1"/>
            </p:cNvSpPr>
            <p:nvPr/>
          </p:nvSpPr>
          <p:spPr bwMode="auto">
            <a:xfrm>
              <a:off x="2911475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2" name="Oval 386"/>
            <p:cNvSpPr>
              <a:spLocks noChangeArrowheads="1"/>
            </p:cNvSpPr>
            <p:nvPr/>
          </p:nvSpPr>
          <p:spPr bwMode="auto">
            <a:xfrm>
              <a:off x="2738438" y="3856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" name="Oval 387"/>
            <p:cNvSpPr>
              <a:spLocks noChangeArrowheads="1"/>
            </p:cNvSpPr>
            <p:nvPr/>
          </p:nvSpPr>
          <p:spPr bwMode="auto">
            <a:xfrm>
              <a:off x="2565400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" name="Oval 388"/>
            <p:cNvSpPr>
              <a:spLocks noChangeArrowheads="1"/>
            </p:cNvSpPr>
            <p:nvPr/>
          </p:nvSpPr>
          <p:spPr bwMode="auto">
            <a:xfrm>
              <a:off x="2392363" y="3856038"/>
              <a:ext cx="211137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705" name="Oval 389"/>
            <p:cNvSpPr>
              <a:spLocks noChangeArrowheads="1"/>
            </p:cNvSpPr>
            <p:nvPr/>
          </p:nvSpPr>
          <p:spPr bwMode="auto">
            <a:xfrm>
              <a:off x="2219325" y="3856038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706" name="Oval 390"/>
            <p:cNvSpPr>
              <a:spLocks noChangeArrowheads="1"/>
            </p:cNvSpPr>
            <p:nvPr/>
          </p:nvSpPr>
          <p:spPr bwMode="auto">
            <a:xfrm>
              <a:off x="2046288" y="3856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7" name="Oval 391"/>
            <p:cNvSpPr>
              <a:spLocks noChangeArrowheads="1"/>
            </p:cNvSpPr>
            <p:nvPr/>
          </p:nvSpPr>
          <p:spPr bwMode="auto">
            <a:xfrm>
              <a:off x="1873250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8" name="Oval 392"/>
            <p:cNvSpPr>
              <a:spLocks noChangeArrowheads="1"/>
            </p:cNvSpPr>
            <p:nvPr/>
          </p:nvSpPr>
          <p:spPr bwMode="auto">
            <a:xfrm>
              <a:off x="1701800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9" name="Oval 393"/>
            <p:cNvSpPr>
              <a:spLocks noChangeArrowheads="1"/>
            </p:cNvSpPr>
            <p:nvPr/>
          </p:nvSpPr>
          <p:spPr bwMode="auto">
            <a:xfrm>
              <a:off x="1528763" y="3856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0" name="Oval 394"/>
            <p:cNvSpPr>
              <a:spLocks noChangeArrowheads="1"/>
            </p:cNvSpPr>
            <p:nvPr/>
          </p:nvSpPr>
          <p:spPr bwMode="auto">
            <a:xfrm>
              <a:off x="1355725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1" name="Oval 395"/>
            <p:cNvSpPr>
              <a:spLocks noChangeArrowheads="1"/>
            </p:cNvSpPr>
            <p:nvPr/>
          </p:nvSpPr>
          <p:spPr bwMode="auto">
            <a:xfrm>
              <a:off x="1182688" y="3856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2" name="Oval 396"/>
            <p:cNvSpPr>
              <a:spLocks noChangeArrowheads="1"/>
            </p:cNvSpPr>
            <p:nvPr/>
          </p:nvSpPr>
          <p:spPr bwMode="auto">
            <a:xfrm>
              <a:off x="1009650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3" name="Oval 397"/>
            <p:cNvSpPr>
              <a:spLocks noChangeArrowheads="1"/>
            </p:cNvSpPr>
            <p:nvPr/>
          </p:nvSpPr>
          <p:spPr bwMode="auto">
            <a:xfrm>
              <a:off x="836613" y="3856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4" name="Oval 398"/>
            <p:cNvSpPr>
              <a:spLocks noChangeArrowheads="1"/>
            </p:cNvSpPr>
            <p:nvPr/>
          </p:nvSpPr>
          <p:spPr bwMode="auto">
            <a:xfrm>
              <a:off x="663575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5" name="Oval 399"/>
            <p:cNvSpPr>
              <a:spLocks noChangeArrowheads="1"/>
            </p:cNvSpPr>
            <p:nvPr/>
          </p:nvSpPr>
          <p:spPr bwMode="auto">
            <a:xfrm>
              <a:off x="490538" y="38560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6" name="Oval 400"/>
            <p:cNvSpPr>
              <a:spLocks noChangeArrowheads="1"/>
            </p:cNvSpPr>
            <p:nvPr/>
          </p:nvSpPr>
          <p:spPr bwMode="auto">
            <a:xfrm>
              <a:off x="317500" y="38560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7" name="Oval 403"/>
            <p:cNvSpPr>
              <a:spLocks noChangeArrowheads="1"/>
            </p:cNvSpPr>
            <p:nvPr/>
          </p:nvSpPr>
          <p:spPr bwMode="auto">
            <a:xfrm>
              <a:off x="3214688" y="39084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8" name="Oval 404"/>
            <p:cNvSpPr>
              <a:spLocks noChangeArrowheads="1"/>
            </p:cNvSpPr>
            <p:nvPr/>
          </p:nvSpPr>
          <p:spPr bwMode="auto">
            <a:xfrm>
              <a:off x="3041650" y="39084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19" name="Oval 405"/>
            <p:cNvSpPr>
              <a:spLocks noChangeArrowheads="1"/>
            </p:cNvSpPr>
            <p:nvPr/>
          </p:nvSpPr>
          <p:spPr bwMode="auto">
            <a:xfrm>
              <a:off x="2868613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0" name="Oval 406"/>
            <p:cNvSpPr>
              <a:spLocks noChangeArrowheads="1"/>
            </p:cNvSpPr>
            <p:nvPr/>
          </p:nvSpPr>
          <p:spPr bwMode="auto">
            <a:xfrm>
              <a:off x="2695575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1" name="Oval 407"/>
            <p:cNvSpPr>
              <a:spLocks noChangeArrowheads="1"/>
            </p:cNvSpPr>
            <p:nvPr/>
          </p:nvSpPr>
          <p:spPr bwMode="auto">
            <a:xfrm>
              <a:off x="2522538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2" name="Oval 408"/>
            <p:cNvSpPr>
              <a:spLocks noChangeArrowheads="1"/>
            </p:cNvSpPr>
            <p:nvPr/>
          </p:nvSpPr>
          <p:spPr bwMode="auto">
            <a:xfrm>
              <a:off x="2349500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3" name="Oval 409"/>
            <p:cNvSpPr>
              <a:spLocks noChangeArrowheads="1"/>
            </p:cNvSpPr>
            <p:nvPr/>
          </p:nvSpPr>
          <p:spPr bwMode="auto">
            <a:xfrm>
              <a:off x="2176463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4" name="Oval 410"/>
            <p:cNvSpPr>
              <a:spLocks noChangeArrowheads="1"/>
            </p:cNvSpPr>
            <p:nvPr/>
          </p:nvSpPr>
          <p:spPr bwMode="auto">
            <a:xfrm>
              <a:off x="2003425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5" name="Oval 411"/>
            <p:cNvSpPr>
              <a:spLocks noChangeArrowheads="1"/>
            </p:cNvSpPr>
            <p:nvPr/>
          </p:nvSpPr>
          <p:spPr bwMode="auto">
            <a:xfrm>
              <a:off x="1830388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6" name="Oval 412"/>
            <p:cNvSpPr>
              <a:spLocks noChangeArrowheads="1"/>
            </p:cNvSpPr>
            <p:nvPr/>
          </p:nvSpPr>
          <p:spPr bwMode="auto">
            <a:xfrm>
              <a:off x="1657350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7" name="Oval 413"/>
            <p:cNvSpPr>
              <a:spLocks noChangeArrowheads="1"/>
            </p:cNvSpPr>
            <p:nvPr/>
          </p:nvSpPr>
          <p:spPr bwMode="auto">
            <a:xfrm>
              <a:off x="1485900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8" name="Oval 414"/>
            <p:cNvSpPr>
              <a:spLocks noChangeArrowheads="1"/>
            </p:cNvSpPr>
            <p:nvPr/>
          </p:nvSpPr>
          <p:spPr bwMode="auto">
            <a:xfrm>
              <a:off x="1312863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29" name="Oval 415"/>
            <p:cNvSpPr>
              <a:spLocks noChangeArrowheads="1"/>
            </p:cNvSpPr>
            <p:nvPr/>
          </p:nvSpPr>
          <p:spPr bwMode="auto">
            <a:xfrm>
              <a:off x="1139825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0" name="Oval 416"/>
            <p:cNvSpPr>
              <a:spLocks noChangeArrowheads="1"/>
            </p:cNvSpPr>
            <p:nvPr/>
          </p:nvSpPr>
          <p:spPr bwMode="auto">
            <a:xfrm>
              <a:off x="966788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1" name="Oval 417"/>
            <p:cNvSpPr>
              <a:spLocks noChangeArrowheads="1"/>
            </p:cNvSpPr>
            <p:nvPr/>
          </p:nvSpPr>
          <p:spPr bwMode="auto">
            <a:xfrm>
              <a:off x="793750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2" name="Oval 418"/>
            <p:cNvSpPr>
              <a:spLocks noChangeArrowheads="1"/>
            </p:cNvSpPr>
            <p:nvPr/>
          </p:nvSpPr>
          <p:spPr bwMode="auto">
            <a:xfrm>
              <a:off x="620713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3" name="Oval 419"/>
            <p:cNvSpPr>
              <a:spLocks noChangeArrowheads="1"/>
            </p:cNvSpPr>
            <p:nvPr/>
          </p:nvSpPr>
          <p:spPr bwMode="auto">
            <a:xfrm>
              <a:off x="447675" y="39100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4" name="Oval 420"/>
            <p:cNvSpPr>
              <a:spLocks noChangeArrowheads="1"/>
            </p:cNvSpPr>
            <p:nvPr/>
          </p:nvSpPr>
          <p:spPr bwMode="auto">
            <a:xfrm>
              <a:off x="274638" y="39100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" name="Oval 424"/>
            <p:cNvSpPr>
              <a:spLocks noChangeArrowheads="1"/>
            </p:cNvSpPr>
            <p:nvPr/>
          </p:nvSpPr>
          <p:spPr bwMode="auto">
            <a:xfrm>
              <a:off x="2998788" y="3960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" name="Oval 425"/>
            <p:cNvSpPr>
              <a:spLocks noChangeArrowheads="1"/>
            </p:cNvSpPr>
            <p:nvPr/>
          </p:nvSpPr>
          <p:spPr bwMode="auto">
            <a:xfrm>
              <a:off x="2825750" y="3960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7" name="Oval 426"/>
            <p:cNvSpPr>
              <a:spLocks noChangeArrowheads="1"/>
            </p:cNvSpPr>
            <p:nvPr/>
          </p:nvSpPr>
          <p:spPr bwMode="auto">
            <a:xfrm>
              <a:off x="2652713" y="3960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8" name="Oval 427"/>
            <p:cNvSpPr>
              <a:spLocks noChangeArrowheads="1"/>
            </p:cNvSpPr>
            <p:nvPr/>
          </p:nvSpPr>
          <p:spPr bwMode="auto">
            <a:xfrm>
              <a:off x="2479675" y="3960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9" name="Oval 428"/>
            <p:cNvSpPr>
              <a:spLocks noChangeArrowheads="1"/>
            </p:cNvSpPr>
            <p:nvPr/>
          </p:nvSpPr>
          <p:spPr bwMode="auto">
            <a:xfrm>
              <a:off x="2306638" y="3960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0" name="Oval 429"/>
            <p:cNvSpPr>
              <a:spLocks noChangeArrowheads="1"/>
            </p:cNvSpPr>
            <p:nvPr/>
          </p:nvSpPr>
          <p:spPr bwMode="auto">
            <a:xfrm>
              <a:off x="2133600" y="3960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1" name="Oval 430"/>
            <p:cNvSpPr>
              <a:spLocks noChangeArrowheads="1"/>
            </p:cNvSpPr>
            <p:nvPr/>
          </p:nvSpPr>
          <p:spPr bwMode="auto">
            <a:xfrm>
              <a:off x="1960563" y="3960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2" name="Oval 431"/>
            <p:cNvSpPr>
              <a:spLocks noChangeArrowheads="1"/>
            </p:cNvSpPr>
            <p:nvPr/>
          </p:nvSpPr>
          <p:spPr bwMode="auto">
            <a:xfrm>
              <a:off x="1787525" y="39608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3" name="Oval 432"/>
            <p:cNvSpPr>
              <a:spLocks noChangeArrowheads="1"/>
            </p:cNvSpPr>
            <p:nvPr/>
          </p:nvSpPr>
          <p:spPr bwMode="auto">
            <a:xfrm>
              <a:off x="1614488" y="39608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" name="Oval 433"/>
            <p:cNvSpPr>
              <a:spLocks noChangeArrowheads="1"/>
            </p:cNvSpPr>
            <p:nvPr/>
          </p:nvSpPr>
          <p:spPr bwMode="auto">
            <a:xfrm>
              <a:off x="1441450" y="3962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5" name="Oval 434"/>
            <p:cNvSpPr>
              <a:spLocks noChangeArrowheads="1"/>
            </p:cNvSpPr>
            <p:nvPr/>
          </p:nvSpPr>
          <p:spPr bwMode="auto">
            <a:xfrm>
              <a:off x="1270000" y="3962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6" name="Oval 435"/>
            <p:cNvSpPr>
              <a:spLocks noChangeArrowheads="1"/>
            </p:cNvSpPr>
            <p:nvPr/>
          </p:nvSpPr>
          <p:spPr bwMode="auto">
            <a:xfrm>
              <a:off x="1096963" y="3962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7" name="Oval 436"/>
            <p:cNvSpPr>
              <a:spLocks noChangeArrowheads="1"/>
            </p:cNvSpPr>
            <p:nvPr/>
          </p:nvSpPr>
          <p:spPr bwMode="auto">
            <a:xfrm>
              <a:off x="923925" y="3962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8" name="Oval 437"/>
            <p:cNvSpPr>
              <a:spLocks noChangeArrowheads="1"/>
            </p:cNvSpPr>
            <p:nvPr/>
          </p:nvSpPr>
          <p:spPr bwMode="auto">
            <a:xfrm>
              <a:off x="750888" y="3962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9" name="Oval 438"/>
            <p:cNvSpPr>
              <a:spLocks noChangeArrowheads="1"/>
            </p:cNvSpPr>
            <p:nvPr/>
          </p:nvSpPr>
          <p:spPr bwMode="auto">
            <a:xfrm>
              <a:off x="577850" y="39624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0" name="Oval 439"/>
            <p:cNvSpPr>
              <a:spLocks noChangeArrowheads="1"/>
            </p:cNvSpPr>
            <p:nvPr/>
          </p:nvSpPr>
          <p:spPr bwMode="auto">
            <a:xfrm>
              <a:off x="404813" y="39624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1" name="Oval 459"/>
            <p:cNvSpPr>
              <a:spLocks noChangeArrowheads="1"/>
            </p:cNvSpPr>
            <p:nvPr/>
          </p:nvSpPr>
          <p:spPr bwMode="auto">
            <a:xfrm>
              <a:off x="8062913" y="3054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2" name="Oval 460"/>
            <p:cNvSpPr>
              <a:spLocks noChangeArrowheads="1"/>
            </p:cNvSpPr>
            <p:nvPr/>
          </p:nvSpPr>
          <p:spPr bwMode="auto">
            <a:xfrm>
              <a:off x="7889875" y="3054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3" name="Oval 461"/>
            <p:cNvSpPr>
              <a:spLocks noChangeArrowheads="1"/>
            </p:cNvSpPr>
            <p:nvPr/>
          </p:nvSpPr>
          <p:spPr bwMode="auto">
            <a:xfrm>
              <a:off x="7716838" y="3054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4" name="Oval 462"/>
            <p:cNvSpPr>
              <a:spLocks noChangeArrowheads="1"/>
            </p:cNvSpPr>
            <p:nvPr/>
          </p:nvSpPr>
          <p:spPr bwMode="auto">
            <a:xfrm>
              <a:off x="7543800" y="3054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5" name="Oval 463"/>
            <p:cNvSpPr>
              <a:spLocks noChangeArrowheads="1"/>
            </p:cNvSpPr>
            <p:nvPr/>
          </p:nvSpPr>
          <p:spPr bwMode="auto">
            <a:xfrm>
              <a:off x="7370763" y="3054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6" name="Oval 464"/>
            <p:cNvSpPr>
              <a:spLocks noChangeArrowheads="1"/>
            </p:cNvSpPr>
            <p:nvPr/>
          </p:nvSpPr>
          <p:spPr bwMode="auto">
            <a:xfrm>
              <a:off x="7197725" y="30543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7" name="Oval 465"/>
            <p:cNvSpPr>
              <a:spLocks noChangeArrowheads="1"/>
            </p:cNvSpPr>
            <p:nvPr/>
          </p:nvSpPr>
          <p:spPr bwMode="auto">
            <a:xfrm>
              <a:off x="7024688" y="3054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8" name="Oval 466"/>
            <p:cNvSpPr>
              <a:spLocks noChangeArrowheads="1"/>
            </p:cNvSpPr>
            <p:nvPr/>
          </p:nvSpPr>
          <p:spPr bwMode="auto">
            <a:xfrm>
              <a:off x="6853238" y="30543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9" name="Oval 479"/>
            <p:cNvSpPr>
              <a:spLocks noChangeArrowheads="1"/>
            </p:cNvSpPr>
            <p:nvPr/>
          </p:nvSpPr>
          <p:spPr bwMode="auto">
            <a:xfrm>
              <a:off x="8020050" y="3108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0" name="Oval 480"/>
            <p:cNvSpPr>
              <a:spLocks noChangeArrowheads="1"/>
            </p:cNvSpPr>
            <p:nvPr/>
          </p:nvSpPr>
          <p:spPr bwMode="auto">
            <a:xfrm>
              <a:off x="7847013" y="3108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1" name="Oval 481"/>
            <p:cNvSpPr>
              <a:spLocks noChangeArrowheads="1"/>
            </p:cNvSpPr>
            <p:nvPr/>
          </p:nvSpPr>
          <p:spPr bwMode="auto">
            <a:xfrm>
              <a:off x="7673975" y="3108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2" name="Oval 482"/>
            <p:cNvSpPr>
              <a:spLocks noChangeArrowheads="1"/>
            </p:cNvSpPr>
            <p:nvPr/>
          </p:nvSpPr>
          <p:spPr bwMode="auto">
            <a:xfrm>
              <a:off x="7500938" y="3108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3" name="Oval 483"/>
            <p:cNvSpPr>
              <a:spLocks noChangeArrowheads="1"/>
            </p:cNvSpPr>
            <p:nvPr/>
          </p:nvSpPr>
          <p:spPr bwMode="auto">
            <a:xfrm>
              <a:off x="7327900" y="3108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4" name="Oval 484"/>
            <p:cNvSpPr>
              <a:spLocks noChangeArrowheads="1"/>
            </p:cNvSpPr>
            <p:nvPr/>
          </p:nvSpPr>
          <p:spPr bwMode="auto">
            <a:xfrm>
              <a:off x="7154863" y="3108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5" name="Oval 485"/>
            <p:cNvSpPr>
              <a:spLocks noChangeArrowheads="1"/>
            </p:cNvSpPr>
            <p:nvPr/>
          </p:nvSpPr>
          <p:spPr bwMode="auto">
            <a:xfrm>
              <a:off x="6981825" y="31083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6" name="Oval 486"/>
            <p:cNvSpPr>
              <a:spLocks noChangeArrowheads="1"/>
            </p:cNvSpPr>
            <p:nvPr/>
          </p:nvSpPr>
          <p:spPr bwMode="auto">
            <a:xfrm>
              <a:off x="6808788" y="3108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7" name="Oval 487"/>
            <p:cNvSpPr>
              <a:spLocks noChangeArrowheads="1"/>
            </p:cNvSpPr>
            <p:nvPr/>
          </p:nvSpPr>
          <p:spPr bwMode="auto">
            <a:xfrm>
              <a:off x="6637338" y="31083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8" name="Oval 499"/>
            <p:cNvSpPr>
              <a:spLocks noChangeArrowheads="1"/>
            </p:cNvSpPr>
            <p:nvPr/>
          </p:nvSpPr>
          <p:spPr bwMode="auto">
            <a:xfrm>
              <a:off x="7977188" y="316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69" name="Oval 500"/>
            <p:cNvSpPr>
              <a:spLocks noChangeArrowheads="1"/>
            </p:cNvSpPr>
            <p:nvPr/>
          </p:nvSpPr>
          <p:spPr bwMode="auto">
            <a:xfrm>
              <a:off x="7804150" y="3162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0" name="Oval 501"/>
            <p:cNvSpPr>
              <a:spLocks noChangeArrowheads="1"/>
            </p:cNvSpPr>
            <p:nvPr/>
          </p:nvSpPr>
          <p:spPr bwMode="auto">
            <a:xfrm>
              <a:off x="7631113" y="316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1" name="Oval 502"/>
            <p:cNvSpPr>
              <a:spLocks noChangeArrowheads="1"/>
            </p:cNvSpPr>
            <p:nvPr/>
          </p:nvSpPr>
          <p:spPr bwMode="auto">
            <a:xfrm>
              <a:off x="7458075" y="3162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2" name="Oval 503"/>
            <p:cNvSpPr>
              <a:spLocks noChangeArrowheads="1"/>
            </p:cNvSpPr>
            <p:nvPr/>
          </p:nvSpPr>
          <p:spPr bwMode="auto">
            <a:xfrm>
              <a:off x="7285038" y="316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3" name="Oval 504"/>
            <p:cNvSpPr>
              <a:spLocks noChangeArrowheads="1"/>
            </p:cNvSpPr>
            <p:nvPr/>
          </p:nvSpPr>
          <p:spPr bwMode="auto">
            <a:xfrm>
              <a:off x="7112000" y="3162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4" name="Oval 505"/>
            <p:cNvSpPr>
              <a:spLocks noChangeArrowheads="1"/>
            </p:cNvSpPr>
            <p:nvPr/>
          </p:nvSpPr>
          <p:spPr bwMode="auto">
            <a:xfrm>
              <a:off x="6938963" y="316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" name="Oval 506"/>
            <p:cNvSpPr>
              <a:spLocks noChangeArrowheads="1"/>
            </p:cNvSpPr>
            <p:nvPr/>
          </p:nvSpPr>
          <p:spPr bwMode="auto">
            <a:xfrm>
              <a:off x="6765925" y="31623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6" name="Oval 507"/>
            <p:cNvSpPr>
              <a:spLocks noChangeArrowheads="1"/>
            </p:cNvSpPr>
            <p:nvPr/>
          </p:nvSpPr>
          <p:spPr bwMode="auto">
            <a:xfrm>
              <a:off x="6592888" y="316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7" name="Oval 508"/>
            <p:cNvSpPr>
              <a:spLocks noChangeArrowheads="1"/>
            </p:cNvSpPr>
            <p:nvPr/>
          </p:nvSpPr>
          <p:spPr bwMode="auto">
            <a:xfrm>
              <a:off x="6421438" y="31623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8" name="Oval 518"/>
            <p:cNvSpPr>
              <a:spLocks noChangeArrowheads="1"/>
            </p:cNvSpPr>
            <p:nvPr/>
          </p:nvSpPr>
          <p:spPr bwMode="auto">
            <a:xfrm>
              <a:off x="8105775" y="32146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9" name="Oval 519"/>
            <p:cNvSpPr>
              <a:spLocks noChangeArrowheads="1"/>
            </p:cNvSpPr>
            <p:nvPr/>
          </p:nvSpPr>
          <p:spPr bwMode="auto">
            <a:xfrm>
              <a:off x="7934325" y="3216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0" name="Oval 520"/>
            <p:cNvSpPr>
              <a:spLocks noChangeArrowheads="1"/>
            </p:cNvSpPr>
            <p:nvPr/>
          </p:nvSpPr>
          <p:spPr bwMode="auto">
            <a:xfrm>
              <a:off x="7761288" y="3216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1" name="Oval 521"/>
            <p:cNvSpPr>
              <a:spLocks noChangeArrowheads="1"/>
            </p:cNvSpPr>
            <p:nvPr/>
          </p:nvSpPr>
          <p:spPr bwMode="auto">
            <a:xfrm>
              <a:off x="7588250" y="3216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2" name="Oval 522"/>
            <p:cNvSpPr>
              <a:spLocks noChangeArrowheads="1"/>
            </p:cNvSpPr>
            <p:nvPr/>
          </p:nvSpPr>
          <p:spPr bwMode="auto">
            <a:xfrm>
              <a:off x="7415213" y="3216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3" name="Oval 523"/>
            <p:cNvSpPr>
              <a:spLocks noChangeArrowheads="1"/>
            </p:cNvSpPr>
            <p:nvPr/>
          </p:nvSpPr>
          <p:spPr bwMode="auto">
            <a:xfrm>
              <a:off x="7242175" y="3216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4" name="Oval 524"/>
            <p:cNvSpPr>
              <a:spLocks noChangeArrowheads="1"/>
            </p:cNvSpPr>
            <p:nvPr/>
          </p:nvSpPr>
          <p:spPr bwMode="auto">
            <a:xfrm>
              <a:off x="7069138" y="3216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5" name="Oval 525"/>
            <p:cNvSpPr>
              <a:spLocks noChangeArrowheads="1"/>
            </p:cNvSpPr>
            <p:nvPr/>
          </p:nvSpPr>
          <p:spPr bwMode="auto">
            <a:xfrm>
              <a:off x="6896100" y="3216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6" name="Oval 526"/>
            <p:cNvSpPr>
              <a:spLocks noChangeArrowheads="1"/>
            </p:cNvSpPr>
            <p:nvPr/>
          </p:nvSpPr>
          <p:spPr bwMode="auto">
            <a:xfrm>
              <a:off x="6723063" y="3216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7" name="Oval 527"/>
            <p:cNvSpPr>
              <a:spLocks noChangeArrowheads="1"/>
            </p:cNvSpPr>
            <p:nvPr/>
          </p:nvSpPr>
          <p:spPr bwMode="auto">
            <a:xfrm>
              <a:off x="6550025" y="32162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8" name="Oval 528"/>
            <p:cNvSpPr>
              <a:spLocks noChangeArrowheads="1"/>
            </p:cNvSpPr>
            <p:nvPr/>
          </p:nvSpPr>
          <p:spPr bwMode="auto">
            <a:xfrm>
              <a:off x="6376988" y="32162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89" name="Oval 529"/>
            <p:cNvSpPr>
              <a:spLocks noChangeArrowheads="1"/>
            </p:cNvSpPr>
            <p:nvPr/>
          </p:nvSpPr>
          <p:spPr bwMode="auto">
            <a:xfrm>
              <a:off x="6205538" y="32162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790" name="Oval 538"/>
            <p:cNvSpPr>
              <a:spLocks noChangeArrowheads="1"/>
            </p:cNvSpPr>
            <p:nvPr/>
          </p:nvSpPr>
          <p:spPr bwMode="auto">
            <a:xfrm>
              <a:off x="8062913" y="32686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1" name="Oval 539"/>
            <p:cNvSpPr>
              <a:spLocks noChangeArrowheads="1"/>
            </p:cNvSpPr>
            <p:nvPr/>
          </p:nvSpPr>
          <p:spPr bwMode="auto">
            <a:xfrm>
              <a:off x="7889875" y="3270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2" name="Oval 540"/>
            <p:cNvSpPr>
              <a:spLocks noChangeArrowheads="1"/>
            </p:cNvSpPr>
            <p:nvPr/>
          </p:nvSpPr>
          <p:spPr bwMode="auto">
            <a:xfrm>
              <a:off x="7718425" y="3270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3" name="Oval 541"/>
            <p:cNvSpPr>
              <a:spLocks noChangeArrowheads="1"/>
            </p:cNvSpPr>
            <p:nvPr/>
          </p:nvSpPr>
          <p:spPr bwMode="auto">
            <a:xfrm>
              <a:off x="7545388" y="3270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4" name="Oval 542"/>
            <p:cNvSpPr>
              <a:spLocks noChangeArrowheads="1"/>
            </p:cNvSpPr>
            <p:nvPr/>
          </p:nvSpPr>
          <p:spPr bwMode="auto">
            <a:xfrm>
              <a:off x="7372350" y="3270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5" name="Oval 543"/>
            <p:cNvSpPr>
              <a:spLocks noChangeArrowheads="1"/>
            </p:cNvSpPr>
            <p:nvPr/>
          </p:nvSpPr>
          <p:spPr bwMode="auto">
            <a:xfrm>
              <a:off x="7199313" y="3270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6" name="Oval 544"/>
            <p:cNvSpPr>
              <a:spLocks noChangeArrowheads="1"/>
            </p:cNvSpPr>
            <p:nvPr/>
          </p:nvSpPr>
          <p:spPr bwMode="auto">
            <a:xfrm>
              <a:off x="7026275" y="3270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7" name="Oval 545"/>
            <p:cNvSpPr>
              <a:spLocks noChangeArrowheads="1"/>
            </p:cNvSpPr>
            <p:nvPr/>
          </p:nvSpPr>
          <p:spPr bwMode="auto">
            <a:xfrm>
              <a:off x="6853238" y="3270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8" name="Oval 546"/>
            <p:cNvSpPr>
              <a:spLocks noChangeArrowheads="1"/>
            </p:cNvSpPr>
            <p:nvPr/>
          </p:nvSpPr>
          <p:spPr bwMode="auto">
            <a:xfrm>
              <a:off x="6680200" y="32702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99" name="Oval 547"/>
            <p:cNvSpPr>
              <a:spLocks noChangeArrowheads="1"/>
            </p:cNvSpPr>
            <p:nvPr/>
          </p:nvSpPr>
          <p:spPr bwMode="auto">
            <a:xfrm>
              <a:off x="6507163" y="32702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00" name="Oval 548"/>
            <p:cNvSpPr>
              <a:spLocks noChangeArrowheads="1"/>
            </p:cNvSpPr>
            <p:nvPr/>
          </p:nvSpPr>
          <p:spPr bwMode="auto">
            <a:xfrm>
              <a:off x="6334125" y="32702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01" name="Oval 549"/>
            <p:cNvSpPr>
              <a:spLocks noChangeArrowheads="1"/>
            </p:cNvSpPr>
            <p:nvPr/>
          </p:nvSpPr>
          <p:spPr bwMode="auto">
            <a:xfrm>
              <a:off x="6161088" y="32702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02" name="Oval 550"/>
            <p:cNvSpPr>
              <a:spLocks noChangeArrowheads="1"/>
            </p:cNvSpPr>
            <p:nvPr/>
          </p:nvSpPr>
          <p:spPr bwMode="auto">
            <a:xfrm>
              <a:off x="5989638" y="32702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03" name="Oval 558"/>
            <p:cNvSpPr>
              <a:spLocks noChangeArrowheads="1"/>
            </p:cNvSpPr>
            <p:nvPr/>
          </p:nvSpPr>
          <p:spPr bwMode="auto">
            <a:xfrm>
              <a:off x="8020050" y="3324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04" name="Oval 559"/>
            <p:cNvSpPr>
              <a:spLocks noChangeArrowheads="1"/>
            </p:cNvSpPr>
            <p:nvPr/>
          </p:nvSpPr>
          <p:spPr bwMode="auto">
            <a:xfrm>
              <a:off x="7847013" y="3324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05" name="Oval 560"/>
            <p:cNvSpPr>
              <a:spLocks noChangeArrowheads="1"/>
            </p:cNvSpPr>
            <p:nvPr/>
          </p:nvSpPr>
          <p:spPr bwMode="auto">
            <a:xfrm>
              <a:off x="7673975" y="3324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06" name="Oval 561"/>
            <p:cNvSpPr>
              <a:spLocks noChangeArrowheads="1"/>
            </p:cNvSpPr>
            <p:nvPr/>
          </p:nvSpPr>
          <p:spPr bwMode="auto">
            <a:xfrm>
              <a:off x="7502525" y="3324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07" name="Oval 562"/>
            <p:cNvSpPr>
              <a:spLocks noChangeArrowheads="1"/>
            </p:cNvSpPr>
            <p:nvPr/>
          </p:nvSpPr>
          <p:spPr bwMode="auto">
            <a:xfrm>
              <a:off x="7329488" y="3324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08" name="Oval 563"/>
            <p:cNvSpPr>
              <a:spLocks noChangeArrowheads="1"/>
            </p:cNvSpPr>
            <p:nvPr/>
          </p:nvSpPr>
          <p:spPr bwMode="auto">
            <a:xfrm>
              <a:off x="7156450" y="3324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09" name="Oval 564"/>
            <p:cNvSpPr>
              <a:spLocks noChangeArrowheads="1"/>
            </p:cNvSpPr>
            <p:nvPr/>
          </p:nvSpPr>
          <p:spPr bwMode="auto">
            <a:xfrm>
              <a:off x="6983413" y="3324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10" name="Oval 565"/>
            <p:cNvSpPr>
              <a:spLocks noChangeArrowheads="1"/>
            </p:cNvSpPr>
            <p:nvPr/>
          </p:nvSpPr>
          <p:spPr bwMode="auto">
            <a:xfrm>
              <a:off x="6810375" y="3324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11" name="Oval 566"/>
            <p:cNvSpPr>
              <a:spLocks noChangeArrowheads="1"/>
            </p:cNvSpPr>
            <p:nvPr/>
          </p:nvSpPr>
          <p:spPr bwMode="auto">
            <a:xfrm>
              <a:off x="6637338" y="33242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12" name="Oval 567"/>
            <p:cNvSpPr>
              <a:spLocks noChangeArrowheads="1"/>
            </p:cNvSpPr>
            <p:nvPr/>
          </p:nvSpPr>
          <p:spPr bwMode="auto">
            <a:xfrm>
              <a:off x="6464300" y="33242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13" name="Oval 568"/>
            <p:cNvSpPr>
              <a:spLocks noChangeArrowheads="1"/>
            </p:cNvSpPr>
            <p:nvPr/>
          </p:nvSpPr>
          <p:spPr bwMode="auto">
            <a:xfrm>
              <a:off x="6291263" y="33242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14" name="Oval 569"/>
            <p:cNvSpPr>
              <a:spLocks noChangeArrowheads="1"/>
            </p:cNvSpPr>
            <p:nvPr/>
          </p:nvSpPr>
          <p:spPr bwMode="auto">
            <a:xfrm>
              <a:off x="6118225" y="33242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15" name="Oval 570"/>
            <p:cNvSpPr>
              <a:spLocks noChangeArrowheads="1"/>
            </p:cNvSpPr>
            <p:nvPr/>
          </p:nvSpPr>
          <p:spPr bwMode="auto">
            <a:xfrm>
              <a:off x="5945188" y="33242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16" name="Oval 571"/>
            <p:cNvSpPr>
              <a:spLocks noChangeArrowheads="1"/>
            </p:cNvSpPr>
            <p:nvPr/>
          </p:nvSpPr>
          <p:spPr bwMode="auto">
            <a:xfrm>
              <a:off x="5773738" y="33242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17" name="Oval 578"/>
            <p:cNvSpPr>
              <a:spLocks noChangeArrowheads="1"/>
            </p:cNvSpPr>
            <p:nvPr/>
          </p:nvSpPr>
          <p:spPr bwMode="auto">
            <a:xfrm>
              <a:off x="7977188" y="337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18" name="Oval 579"/>
            <p:cNvSpPr>
              <a:spLocks noChangeArrowheads="1"/>
            </p:cNvSpPr>
            <p:nvPr/>
          </p:nvSpPr>
          <p:spPr bwMode="auto">
            <a:xfrm>
              <a:off x="7804150" y="337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19" name="Oval 580"/>
            <p:cNvSpPr>
              <a:spLocks noChangeArrowheads="1"/>
            </p:cNvSpPr>
            <p:nvPr/>
          </p:nvSpPr>
          <p:spPr bwMode="auto">
            <a:xfrm>
              <a:off x="7631113" y="337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0" name="Oval 581"/>
            <p:cNvSpPr>
              <a:spLocks noChangeArrowheads="1"/>
            </p:cNvSpPr>
            <p:nvPr/>
          </p:nvSpPr>
          <p:spPr bwMode="auto">
            <a:xfrm>
              <a:off x="7458075" y="337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1" name="Oval 582"/>
            <p:cNvSpPr>
              <a:spLocks noChangeArrowheads="1"/>
            </p:cNvSpPr>
            <p:nvPr/>
          </p:nvSpPr>
          <p:spPr bwMode="auto">
            <a:xfrm>
              <a:off x="7286625" y="337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2" name="Oval 583"/>
            <p:cNvSpPr>
              <a:spLocks noChangeArrowheads="1"/>
            </p:cNvSpPr>
            <p:nvPr/>
          </p:nvSpPr>
          <p:spPr bwMode="auto">
            <a:xfrm>
              <a:off x="7113588" y="337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3" name="Oval 584"/>
            <p:cNvSpPr>
              <a:spLocks noChangeArrowheads="1"/>
            </p:cNvSpPr>
            <p:nvPr/>
          </p:nvSpPr>
          <p:spPr bwMode="auto">
            <a:xfrm>
              <a:off x="6940550" y="337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4" name="Oval 585"/>
            <p:cNvSpPr>
              <a:spLocks noChangeArrowheads="1"/>
            </p:cNvSpPr>
            <p:nvPr/>
          </p:nvSpPr>
          <p:spPr bwMode="auto">
            <a:xfrm>
              <a:off x="6767513" y="337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5" name="Oval 586"/>
            <p:cNvSpPr>
              <a:spLocks noChangeArrowheads="1"/>
            </p:cNvSpPr>
            <p:nvPr/>
          </p:nvSpPr>
          <p:spPr bwMode="auto">
            <a:xfrm>
              <a:off x="6594475" y="33782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6" name="Oval 587"/>
            <p:cNvSpPr>
              <a:spLocks noChangeArrowheads="1"/>
            </p:cNvSpPr>
            <p:nvPr/>
          </p:nvSpPr>
          <p:spPr bwMode="auto">
            <a:xfrm>
              <a:off x="6421438" y="33782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7" name="Oval 588"/>
            <p:cNvSpPr>
              <a:spLocks noChangeArrowheads="1"/>
            </p:cNvSpPr>
            <p:nvPr/>
          </p:nvSpPr>
          <p:spPr bwMode="auto">
            <a:xfrm>
              <a:off x="6248400" y="33782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28" name="Oval 589"/>
            <p:cNvSpPr>
              <a:spLocks noChangeArrowheads="1"/>
            </p:cNvSpPr>
            <p:nvPr/>
          </p:nvSpPr>
          <p:spPr bwMode="auto">
            <a:xfrm>
              <a:off x="6075363" y="33782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29" name="Oval 590"/>
            <p:cNvSpPr>
              <a:spLocks noChangeArrowheads="1"/>
            </p:cNvSpPr>
            <p:nvPr/>
          </p:nvSpPr>
          <p:spPr bwMode="auto">
            <a:xfrm>
              <a:off x="5902325" y="33782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30" name="Oval 591"/>
            <p:cNvSpPr>
              <a:spLocks noChangeArrowheads="1"/>
            </p:cNvSpPr>
            <p:nvPr/>
          </p:nvSpPr>
          <p:spPr bwMode="auto">
            <a:xfrm>
              <a:off x="5729288" y="33782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31" name="Oval 592"/>
            <p:cNvSpPr>
              <a:spLocks noChangeArrowheads="1"/>
            </p:cNvSpPr>
            <p:nvPr/>
          </p:nvSpPr>
          <p:spPr bwMode="auto">
            <a:xfrm>
              <a:off x="5557838" y="33782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33" name="Oval 598"/>
            <p:cNvSpPr>
              <a:spLocks noChangeArrowheads="1"/>
            </p:cNvSpPr>
            <p:nvPr/>
          </p:nvSpPr>
          <p:spPr bwMode="auto">
            <a:xfrm>
              <a:off x="7934325" y="3432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4" name="Oval 599"/>
            <p:cNvSpPr>
              <a:spLocks noChangeArrowheads="1"/>
            </p:cNvSpPr>
            <p:nvPr/>
          </p:nvSpPr>
          <p:spPr bwMode="auto">
            <a:xfrm>
              <a:off x="7761288" y="3432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5" name="Oval 600"/>
            <p:cNvSpPr>
              <a:spLocks noChangeArrowheads="1"/>
            </p:cNvSpPr>
            <p:nvPr/>
          </p:nvSpPr>
          <p:spPr bwMode="auto">
            <a:xfrm>
              <a:off x="7588250" y="3432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6" name="Oval 601"/>
            <p:cNvSpPr>
              <a:spLocks noChangeArrowheads="1"/>
            </p:cNvSpPr>
            <p:nvPr/>
          </p:nvSpPr>
          <p:spPr bwMode="auto">
            <a:xfrm>
              <a:off x="7415213" y="3432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" name="Oval 602"/>
            <p:cNvSpPr>
              <a:spLocks noChangeArrowheads="1"/>
            </p:cNvSpPr>
            <p:nvPr/>
          </p:nvSpPr>
          <p:spPr bwMode="auto">
            <a:xfrm>
              <a:off x="7242175" y="3432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" name="Oval 603"/>
            <p:cNvSpPr>
              <a:spLocks noChangeArrowheads="1"/>
            </p:cNvSpPr>
            <p:nvPr/>
          </p:nvSpPr>
          <p:spPr bwMode="auto">
            <a:xfrm>
              <a:off x="7070725" y="3432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" name="Oval 604"/>
            <p:cNvSpPr>
              <a:spLocks noChangeArrowheads="1"/>
            </p:cNvSpPr>
            <p:nvPr/>
          </p:nvSpPr>
          <p:spPr bwMode="auto">
            <a:xfrm>
              <a:off x="6897688" y="3432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" name="Oval 605"/>
            <p:cNvSpPr>
              <a:spLocks noChangeArrowheads="1"/>
            </p:cNvSpPr>
            <p:nvPr/>
          </p:nvSpPr>
          <p:spPr bwMode="auto">
            <a:xfrm>
              <a:off x="6724650" y="3432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1" name="Oval 606"/>
            <p:cNvSpPr>
              <a:spLocks noChangeArrowheads="1"/>
            </p:cNvSpPr>
            <p:nvPr/>
          </p:nvSpPr>
          <p:spPr bwMode="auto">
            <a:xfrm>
              <a:off x="6551613" y="34321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2" name="Oval 607"/>
            <p:cNvSpPr>
              <a:spLocks noChangeArrowheads="1"/>
            </p:cNvSpPr>
            <p:nvPr/>
          </p:nvSpPr>
          <p:spPr bwMode="auto">
            <a:xfrm>
              <a:off x="6378575" y="34321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3" name="Oval 608"/>
            <p:cNvSpPr>
              <a:spLocks noChangeArrowheads="1"/>
            </p:cNvSpPr>
            <p:nvPr/>
          </p:nvSpPr>
          <p:spPr bwMode="auto">
            <a:xfrm>
              <a:off x="6205538" y="34321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44" name="Oval 609"/>
            <p:cNvSpPr>
              <a:spLocks noChangeArrowheads="1"/>
            </p:cNvSpPr>
            <p:nvPr/>
          </p:nvSpPr>
          <p:spPr bwMode="auto">
            <a:xfrm>
              <a:off x="6032500" y="34321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45" name="Oval 610"/>
            <p:cNvSpPr>
              <a:spLocks noChangeArrowheads="1"/>
            </p:cNvSpPr>
            <p:nvPr/>
          </p:nvSpPr>
          <p:spPr bwMode="auto">
            <a:xfrm>
              <a:off x="5859463" y="34321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46" name="Oval 611"/>
            <p:cNvSpPr>
              <a:spLocks noChangeArrowheads="1"/>
            </p:cNvSpPr>
            <p:nvPr/>
          </p:nvSpPr>
          <p:spPr bwMode="auto">
            <a:xfrm>
              <a:off x="5686425" y="343217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47" name="Oval 612"/>
            <p:cNvSpPr>
              <a:spLocks noChangeArrowheads="1"/>
            </p:cNvSpPr>
            <p:nvPr/>
          </p:nvSpPr>
          <p:spPr bwMode="auto">
            <a:xfrm>
              <a:off x="5513388" y="34321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48" name="Oval 613"/>
            <p:cNvSpPr>
              <a:spLocks noChangeArrowheads="1"/>
            </p:cNvSpPr>
            <p:nvPr/>
          </p:nvSpPr>
          <p:spPr bwMode="auto">
            <a:xfrm>
              <a:off x="5341938" y="343217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50" name="Oval 618"/>
            <p:cNvSpPr>
              <a:spLocks noChangeArrowheads="1"/>
            </p:cNvSpPr>
            <p:nvPr/>
          </p:nvSpPr>
          <p:spPr bwMode="auto">
            <a:xfrm>
              <a:off x="7891463" y="3486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1" name="Oval 619"/>
            <p:cNvSpPr>
              <a:spLocks noChangeArrowheads="1"/>
            </p:cNvSpPr>
            <p:nvPr/>
          </p:nvSpPr>
          <p:spPr bwMode="auto">
            <a:xfrm>
              <a:off x="7718425" y="3486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2" name="Oval 620"/>
            <p:cNvSpPr>
              <a:spLocks noChangeArrowheads="1"/>
            </p:cNvSpPr>
            <p:nvPr/>
          </p:nvSpPr>
          <p:spPr bwMode="auto">
            <a:xfrm>
              <a:off x="7545388" y="3486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3" name="Oval 621"/>
            <p:cNvSpPr>
              <a:spLocks noChangeArrowheads="1"/>
            </p:cNvSpPr>
            <p:nvPr/>
          </p:nvSpPr>
          <p:spPr bwMode="auto">
            <a:xfrm>
              <a:off x="7372350" y="3486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4" name="Oval 622"/>
            <p:cNvSpPr>
              <a:spLocks noChangeArrowheads="1"/>
            </p:cNvSpPr>
            <p:nvPr/>
          </p:nvSpPr>
          <p:spPr bwMode="auto">
            <a:xfrm>
              <a:off x="7199313" y="3486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5" name="Oval 623"/>
            <p:cNvSpPr>
              <a:spLocks noChangeArrowheads="1"/>
            </p:cNvSpPr>
            <p:nvPr/>
          </p:nvSpPr>
          <p:spPr bwMode="auto">
            <a:xfrm>
              <a:off x="7026275" y="3486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6" name="Oval 624"/>
            <p:cNvSpPr>
              <a:spLocks noChangeArrowheads="1"/>
            </p:cNvSpPr>
            <p:nvPr/>
          </p:nvSpPr>
          <p:spPr bwMode="auto">
            <a:xfrm>
              <a:off x="6854825" y="3486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7" name="Oval 625"/>
            <p:cNvSpPr>
              <a:spLocks noChangeArrowheads="1"/>
            </p:cNvSpPr>
            <p:nvPr/>
          </p:nvSpPr>
          <p:spPr bwMode="auto">
            <a:xfrm>
              <a:off x="6681788" y="3486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8" name="Oval 626"/>
            <p:cNvSpPr>
              <a:spLocks noChangeArrowheads="1"/>
            </p:cNvSpPr>
            <p:nvPr/>
          </p:nvSpPr>
          <p:spPr bwMode="auto">
            <a:xfrm>
              <a:off x="6508750" y="34861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59" name="Oval 627"/>
            <p:cNvSpPr>
              <a:spLocks noChangeArrowheads="1"/>
            </p:cNvSpPr>
            <p:nvPr/>
          </p:nvSpPr>
          <p:spPr bwMode="auto">
            <a:xfrm>
              <a:off x="6335713" y="3486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60" name="Oval 628"/>
            <p:cNvSpPr>
              <a:spLocks noChangeArrowheads="1"/>
            </p:cNvSpPr>
            <p:nvPr/>
          </p:nvSpPr>
          <p:spPr bwMode="auto">
            <a:xfrm>
              <a:off x="6162675" y="34861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61" name="Oval 629"/>
            <p:cNvSpPr>
              <a:spLocks noChangeArrowheads="1"/>
            </p:cNvSpPr>
            <p:nvPr/>
          </p:nvSpPr>
          <p:spPr bwMode="auto">
            <a:xfrm>
              <a:off x="5989638" y="34861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62" name="Oval 630"/>
            <p:cNvSpPr>
              <a:spLocks noChangeArrowheads="1"/>
            </p:cNvSpPr>
            <p:nvPr/>
          </p:nvSpPr>
          <p:spPr bwMode="auto">
            <a:xfrm>
              <a:off x="5816600" y="34861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63" name="Oval 631"/>
            <p:cNvSpPr>
              <a:spLocks noChangeArrowheads="1"/>
            </p:cNvSpPr>
            <p:nvPr/>
          </p:nvSpPr>
          <p:spPr bwMode="auto">
            <a:xfrm>
              <a:off x="5643563" y="348615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64" name="Oval 632"/>
            <p:cNvSpPr>
              <a:spLocks noChangeArrowheads="1"/>
            </p:cNvSpPr>
            <p:nvPr/>
          </p:nvSpPr>
          <p:spPr bwMode="auto">
            <a:xfrm>
              <a:off x="5470525" y="348615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65" name="Oval 633"/>
            <p:cNvSpPr>
              <a:spLocks noChangeArrowheads="1"/>
            </p:cNvSpPr>
            <p:nvPr/>
          </p:nvSpPr>
          <p:spPr bwMode="auto">
            <a:xfrm>
              <a:off x="5297488" y="3486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66" name="Oval 634"/>
            <p:cNvSpPr>
              <a:spLocks noChangeArrowheads="1"/>
            </p:cNvSpPr>
            <p:nvPr/>
          </p:nvSpPr>
          <p:spPr bwMode="auto">
            <a:xfrm>
              <a:off x="5126038" y="34861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68" name="Oval 638"/>
            <p:cNvSpPr>
              <a:spLocks noChangeArrowheads="1"/>
            </p:cNvSpPr>
            <p:nvPr/>
          </p:nvSpPr>
          <p:spPr bwMode="auto">
            <a:xfrm>
              <a:off x="7848600" y="35401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69" name="Oval 639"/>
            <p:cNvSpPr>
              <a:spLocks noChangeArrowheads="1"/>
            </p:cNvSpPr>
            <p:nvPr/>
          </p:nvSpPr>
          <p:spPr bwMode="auto">
            <a:xfrm>
              <a:off x="7675563" y="35401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0" name="Oval 640"/>
            <p:cNvSpPr>
              <a:spLocks noChangeArrowheads="1"/>
            </p:cNvSpPr>
            <p:nvPr/>
          </p:nvSpPr>
          <p:spPr bwMode="auto">
            <a:xfrm>
              <a:off x="7502525" y="35401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1" name="Oval 641"/>
            <p:cNvSpPr>
              <a:spLocks noChangeArrowheads="1"/>
            </p:cNvSpPr>
            <p:nvPr/>
          </p:nvSpPr>
          <p:spPr bwMode="auto">
            <a:xfrm>
              <a:off x="7329488" y="35401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2" name="Oval 642"/>
            <p:cNvSpPr>
              <a:spLocks noChangeArrowheads="1"/>
            </p:cNvSpPr>
            <p:nvPr/>
          </p:nvSpPr>
          <p:spPr bwMode="auto">
            <a:xfrm>
              <a:off x="7156450" y="35401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3" name="Oval 643"/>
            <p:cNvSpPr>
              <a:spLocks noChangeArrowheads="1"/>
            </p:cNvSpPr>
            <p:nvPr/>
          </p:nvSpPr>
          <p:spPr bwMode="auto">
            <a:xfrm>
              <a:off x="6983413" y="35401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4" name="Oval 644"/>
            <p:cNvSpPr>
              <a:spLocks noChangeArrowheads="1"/>
            </p:cNvSpPr>
            <p:nvPr/>
          </p:nvSpPr>
          <p:spPr bwMode="auto">
            <a:xfrm>
              <a:off x="6810375" y="35401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5" name="Oval 645"/>
            <p:cNvSpPr>
              <a:spLocks noChangeArrowheads="1"/>
            </p:cNvSpPr>
            <p:nvPr/>
          </p:nvSpPr>
          <p:spPr bwMode="auto">
            <a:xfrm>
              <a:off x="6638925" y="35401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6" name="Oval 646"/>
            <p:cNvSpPr>
              <a:spLocks noChangeArrowheads="1"/>
            </p:cNvSpPr>
            <p:nvPr/>
          </p:nvSpPr>
          <p:spPr bwMode="auto">
            <a:xfrm>
              <a:off x="6465888" y="35401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7" name="Oval 647"/>
            <p:cNvSpPr>
              <a:spLocks noChangeArrowheads="1"/>
            </p:cNvSpPr>
            <p:nvPr/>
          </p:nvSpPr>
          <p:spPr bwMode="auto">
            <a:xfrm>
              <a:off x="6292850" y="35401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8" name="Oval 648"/>
            <p:cNvSpPr>
              <a:spLocks noChangeArrowheads="1"/>
            </p:cNvSpPr>
            <p:nvPr/>
          </p:nvSpPr>
          <p:spPr bwMode="auto">
            <a:xfrm>
              <a:off x="6119813" y="35401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79" name="Oval 649"/>
            <p:cNvSpPr>
              <a:spLocks noChangeArrowheads="1"/>
            </p:cNvSpPr>
            <p:nvPr/>
          </p:nvSpPr>
          <p:spPr bwMode="auto">
            <a:xfrm>
              <a:off x="5946775" y="35401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80" name="Oval 650"/>
            <p:cNvSpPr>
              <a:spLocks noChangeArrowheads="1"/>
            </p:cNvSpPr>
            <p:nvPr/>
          </p:nvSpPr>
          <p:spPr bwMode="auto">
            <a:xfrm>
              <a:off x="5773738" y="35401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81" name="Oval 651"/>
            <p:cNvSpPr>
              <a:spLocks noChangeArrowheads="1"/>
            </p:cNvSpPr>
            <p:nvPr/>
          </p:nvSpPr>
          <p:spPr bwMode="auto">
            <a:xfrm>
              <a:off x="5600700" y="3540125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82" name="Oval 652"/>
            <p:cNvSpPr>
              <a:spLocks noChangeArrowheads="1"/>
            </p:cNvSpPr>
            <p:nvPr/>
          </p:nvSpPr>
          <p:spPr bwMode="auto">
            <a:xfrm>
              <a:off x="5427663" y="3540125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883" name="Oval 653"/>
            <p:cNvSpPr>
              <a:spLocks noChangeArrowheads="1"/>
            </p:cNvSpPr>
            <p:nvPr/>
          </p:nvSpPr>
          <p:spPr bwMode="auto">
            <a:xfrm>
              <a:off x="5254625" y="35401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84" name="Oval 654"/>
            <p:cNvSpPr>
              <a:spLocks noChangeArrowheads="1"/>
            </p:cNvSpPr>
            <p:nvPr/>
          </p:nvSpPr>
          <p:spPr bwMode="auto">
            <a:xfrm>
              <a:off x="5081588" y="35401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85" name="Oval 655"/>
            <p:cNvSpPr>
              <a:spLocks noChangeArrowheads="1"/>
            </p:cNvSpPr>
            <p:nvPr/>
          </p:nvSpPr>
          <p:spPr bwMode="auto">
            <a:xfrm>
              <a:off x="4910138" y="35401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87" name="Oval 658"/>
            <p:cNvSpPr>
              <a:spLocks noChangeArrowheads="1"/>
            </p:cNvSpPr>
            <p:nvPr/>
          </p:nvSpPr>
          <p:spPr bwMode="auto">
            <a:xfrm>
              <a:off x="7805738" y="35925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88" name="Oval 659"/>
            <p:cNvSpPr>
              <a:spLocks noChangeArrowheads="1"/>
            </p:cNvSpPr>
            <p:nvPr/>
          </p:nvSpPr>
          <p:spPr bwMode="auto">
            <a:xfrm>
              <a:off x="7632700" y="35925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89" name="Oval 660"/>
            <p:cNvSpPr>
              <a:spLocks noChangeArrowheads="1"/>
            </p:cNvSpPr>
            <p:nvPr/>
          </p:nvSpPr>
          <p:spPr bwMode="auto">
            <a:xfrm>
              <a:off x="7459663" y="35925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0" name="Oval 661"/>
            <p:cNvSpPr>
              <a:spLocks noChangeArrowheads="1"/>
            </p:cNvSpPr>
            <p:nvPr/>
          </p:nvSpPr>
          <p:spPr bwMode="auto">
            <a:xfrm>
              <a:off x="7286625" y="35925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1" name="Oval 662"/>
            <p:cNvSpPr>
              <a:spLocks noChangeArrowheads="1"/>
            </p:cNvSpPr>
            <p:nvPr/>
          </p:nvSpPr>
          <p:spPr bwMode="auto">
            <a:xfrm>
              <a:off x="7113588" y="35925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2" name="Oval 663"/>
            <p:cNvSpPr>
              <a:spLocks noChangeArrowheads="1"/>
            </p:cNvSpPr>
            <p:nvPr/>
          </p:nvSpPr>
          <p:spPr bwMode="auto">
            <a:xfrm>
              <a:off x="6940550" y="35925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3" name="Oval 664"/>
            <p:cNvSpPr>
              <a:spLocks noChangeArrowheads="1"/>
            </p:cNvSpPr>
            <p:nvPr/>
          </p:nvSpPr>
          <p:spPr bwMode="auto">
            <a:xfrm>
              <a:off x="6767513" y="35925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4" name="Oval 665"/>
            <p:cNvSpPr>
              <a:spLocks noChangeArrowheads="1"/>
            </p:cNvSpPr>
            <p:nvPr/>
          </p:nvSpPr>
          <p:spPr bwMode="auto">
            <a:xfrm>
              <a:off x="6594475" y="35925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5" name="Oval 666"/>
            <p:cNvSpPr>
              <a:spLocks noChangeArrowheads="1"/>
            </p:cNvSpPr>
            <p:nvPr/>
          </p:nvSpPr>
          <p:spPr bwMode="auto">
            <a:xfrm>
              <a:off x="6423025" y="35941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6" name="Oval 667"/>
            <p:cNvSpPr>
              <a:spLocks noChangeArrowheads="1"/>
            </p:cNvSpPr>
            <p:nvPr/>
          </p:nvSpPr>
          <p:spPr bwMode="auto">
            <a:xfrm>
              <a:off x="6249988" y="35941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7" name="Oval 668"/>
            <p:cNvSpPr>
              <a:spLocks noChangeArrowheads="1"/>
            </p:cNvSpPr>
            <p:nvPr/>
          </p:nvSpPr>
          <p:spPr bwMode="auto">
            <a:xfrm>
              <a:off x="6076950" y="35941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8" name="Oval 669"/>
            <p:cNvSpPr>
              <a:spLocks noChangeArrowheads="1"/>
            </p:cNvSpPr>
            <p:nvPr/>
          </p:nvSpPr>
          <p:spPr bwMode="auto">
            <a:xfrm>
              <a:off x="5903913" y="35941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99" name="Oval 670"/>
            <p:cNvSpPr>
              <a:spLocks noChangeArrowheads="1"/>
            </p:cNvSpPr>
            <p:nvPr/>
          </p:nvSpPr>
          <p:spPr bwMode="auto">
            <a:xfrm>
              <a:off x="5730875" y="3594100"/>
              <a:ext cx="211138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900" name="Oval 671"/>
            <p:cNvSpPr>
              <a:spLocks noChangeArrowheads="1"/>
            </p:cNvSpPr>
            <p:nvPr/>
          </p:nvSpPr>
          <p:spPr bwMode="auto">
            <a:xfrm>
              <a:off x="5557838" y="3594100"/>
              <a:ext cx="211137" cy="195263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5901" name="Oval 672"/>
            <p:cNvSpPr>
              <a:spLocks noChangeArrowheads="1"/>
            </p:cNvSpPr>
            <p:nvPr/>
          </p:nvSpPr>
          <p:spPr bwMode="auto">
            <a:xfrm>
              <a:off x="5384800" y="35941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02" name="Oval 673"/>
            <p:cNvSpPr>
              <a:spLocks noChangeArrowheads="1"/>
            </p:cNvSpPr>
            <p:nvPr/>
          </p:nvSpPr>
          <p:spPr bwMode="auto">
            <a:xfrm>
              <a:off x="5211763" y="35941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03" name="Oval 674"/>
            <p:cNvSpPr>
              <a:spLocks noChangeArrowheads="1"/>
            </p:cNvSpPr>
            <p:nvPr/>
          </p:nvSpPr>
          <p:spPr bwMode="auto">
            <a:xfrm>
              <a:off x="5038725" y="35941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04" name="Oval 675"/>
            <p:cNvSpPr>
              <a:spLocks noChangeArrowheads="1"/>
            </p:cNvSpPr>
            <p:nvPr/>
          </p:nvSpPr>
          <p:spPr bwMode="auto">
            <a:xfrm>
              <a:off x="4865688" y="35941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05" name="Oval 676"/>
            <p:cNvSpPr>
              <a:spLocks noChangeArrowheads="1"/>
            </p:cNvSpPr>
            <p:nvPr/>
          </p:nvSpPr>
          <p:spPr bwMode="auto">
            <a:xfrm>
              <a:off x="4694238" y="35941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07" name="Oval 678"/>
            <p:cNvSpPr>
              <a:spLocks noChangeArrowheads="1"/>
            </p:cNvSpPr>
            <p:nvPr/>
          </p:nvSpPr>
          <p:spPr bwMode="auto">
            <a:xfrm>
              <a:off x="7762875" y="36464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08" name="Oval 679"/>
            <p:cNvSpPr>
              <a:spLocks noChangeArrowheads="1"/>
            </p:cNvSpPr>
            <p:nvPr/>
          </p:nvSpPr>
          <p:spPr bwMode="auto">
            <a:xfrm>
              <a:off x="7589838" y="36464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09" name="Oval 680"/>
            <p:cNvSpPr>
              <a:spLocks noChangeArrowheads="1"/>
            </p:cNvSpPr>
            <p:nvPr/>
          </p:nvSpPr>
          <p:spPr bwMode="auto">
            <a:xfrm>
              <a:off x="7416800" y="36464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0" name="Oval 681"/>
            <p:cNvSpPr>
              <a:spLocks noChangeArrowheads="1"/>
            </p:cNvSpPr>
            <p:nvPr/>
          </p:nvSpPr>
          <p:spPr bwMode="auto">
            <a:xfrm>
              <a:off x="7243763" y="36464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1" name="Oval 682"/>
            <p:cNvSpPr>
              <a:spLocks noChangeArrowheads="1"/>
            </p:cNvSpPr>
            <p:nvPr/>
          </p:nvSpPr>
          <p:spPr bwMode="auto">
            <a:xfrm>
              <a:off x="7070725" y="36464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2" name="Oval 683"/>
            <p:cNvSpPr>
              <a:spLocks noChangeArrowheads="1"/>
            </p:cNvSpPr>
            <p:nvPr/>
          </p:nvSpPr>
          <p:spPr bwMode="auto">
            <a:xfrm>
              <a:off x="6897688" y="36464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3" name="Oval 684"/>
            <p:cNvSpPr>
              <a:spLocks noChangeArrowheads="1"/>
            </p:cNvSpPr>
            <p:nvPr/>
          </p:nvSpPr>
          <p:spPr bwMode="auto">
            <a:xfrm>
              <a:off x="6724650" y="36464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4" name="Oval 685"/>
            <p:cNvSpPr>
              <a:spLocks noChangeArrowheads="1"/>
            </p:cNvSpPr>
            <p:nvPr/>
          </p:nvSpPr>
          <p:spPr bwMode="auto">
            <a:xfrm>
              <a:off x="6551613" y="3648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5" name="Oval 686"/>
            <p:cNvSpPr>
              <a:spLocks noChangeArrowheads="1"/>
            </p:cNvSpPr>
            <p:nvPr/>
          </p:nvSpPr>
          <p:spPr bwMode="auto">
            <a:xfrm>
              <a:off x="6378575" y="3648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6" name="Oval 687"/>
            <p:cNvSpPr>
              <a:spLocks noChangeArrowheads="1"/>
            </p:cNvSpPr>
            <p:nvPr/>
          </p:nvSpPr>
          <p:spPr bwMode="auto">
            <a:xfrm>
              <a:off x="6207125" y="3648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7" name="Oval 688"/>
            <p:cNvSpPr>
              <a:spLocks noChangeArrowheads="1"/>
            </p:cNvSpPr>
            <p:nvPr/>
          </p:nvSpPr>
          <p:spPr bwMode="auto">
            <a:xfrm>
              <a:off x="6034088" y="3648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8" name="Oval 689"/>
            <p:cNvSpPr>
              <a:spLocks noChangeArrowheads="1"/>
            </p:cNvSpPr>
            <p:nvPr/>
          </p:nvSpPr>
          <p:spPr bwMode="auto">
            <a:xfrm>
              <a:off x="5861050" y="3648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19" name="Oval 690"/>
            <p:cNvSpPr>
              <a:spLocks noChangeArrowheads="1"/>
            </p:cNvSpPr>
            <p:nvPr/>
          </p:nvSpPr>
          <p:spPr bwMode="auto">
            <a:xfrm>
              <a:off x="5688013" y="3648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0" name="Oval 691"/>
            <p:cNvSpPr>
              <a:spLocks noChangeArrowheads="1"/>
            </p:cNvSpPr>
            <p:nvPr/>
          </p:nvSpPr>
          <p:spPr bwMode="auto">
            <a:xfrm>
              <a:off x="5514975" y="3648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1" name="Oval 692"/>
            <p:cNvSpPr>
              <a:spLocks noChangeArrowheads="1"/>
            </p:cNvSpPr>
            <p:nvPr/>
          </p:nvSpPr>
          <p:spPr bwMode="auto">
            <a:xfrm>
              <a:off x="5341938" y="3648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2" name="Oval 693"/>
            <p:cNvSpPr>
              <a:spLocks noChangeArrowheads="1"/>
            </p:cNvSpPr>
            <p:nvPr/>
          </p:nvSpPr>
          <p:spPr bwMode="auto">
            <a:xfrm>
              <a:off x="5168900" y="3648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3" name="Oval 694"/>
            <p:cNvSpPr>
              <a:spLocks noChangeArrowheads="1"/>
            </p:cNvSpPr>
            <p:nvPr/>
          </p:nvSpPr>
          <p:spPr bwMode="auto">
            <a:xfrm>
              <a:off x="4995863" y="3648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4" name="Oval 695"/>
            <p:cNvSpPr>
              <a:spLocks noChangeArrowheads="1"/>
            </p:cNvSpPr>
            <p:nvPr/>
          </p:nvSpPr>
          <p:spPr bwMode="auto">
            <a:xfrm>
              <a:off x="4822825" y="36480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5" name="Oval 696"/>
            <p:cNvSpPr>
              <a:spLocks noChangeArrowheads="1"/>
            </p:cNvSpPr>
            <p:nvPr/>
          </p:nvSpPr>
          <p:spPr bwMode="auto">
            <a:xfrm>
              <a:off x="4649788" y="3648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6" name="Oval 697"/>
            <p:cNvSpPr>
              <a:spLocks noChangeArrowheads="1"/>
            </p:cNvSpPr>
            <p:nvPr/>
          </p:nvSpPr>
          <p:spPr bwMode="auto">
            <a:xfrm>
              <a:off x="4478338" y="36480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7" name="Oval 698"/>
            <p:cNvSpPr>
              <a:spLocks noChangeArrowheads="1"/>
            </p:cNvSpPr>
            <p:nvPr/>
          </p:nvSpPr>
          <p:spPr bwMode="auto">
            <a:xfrm>
              <a:off x="7720013" y="37004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8" name="Oval 699"/>
            <p:cNvSpPr>
              <a:spLocks noChangeArrowheads="1"/>
            </p:cNvSpPr>
            <p:nvPr/>
          </p:nvSpPr>
          <p:spPr bwMode="auto">
            <a:xfrm>
              <a:off x="7546975" y="37004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29" name="Oval 700"/>
            <p:cNvSpPr>
              <a:spLocks noChangeArrowheads="1"/>
            </p:cNvSpPr>
            <p:nvPr/>
          </p:nvSpPr>
          <p:spPr bwMode="auto">
            <a:xfrm>
              <a:off x="7373938" y="37004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0" name="Oval 701"/>
            <p:cNvSpPr>
              <a:spLocks noChangeArrowheads="1"/>
            </p:cNvSpPr>
            <p:nvPr/>
          </p:nvSpPr>
          <p:spPr bwMode="auto">
            <a:xfrm>
              <a:off x="7200900" y="37004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1" name="Oval 702"/>
            <p:cNvSpPr>
              <a:spLocks noChangeArrowheads="1"/>
            </p:cNvSpPr>
            <p:nvPr/>
          </p:nvSpPr>
          <p:spPr bwMode="auto">
            <a:xfrm>
              <a:off x="7027863" y="37004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2" name="Oval 703"/>
            <p:cNvSpPr>
              <a:spLocks noChangeArrowheads="1"/>
            </p:cNvSpPr>
            <p:nvPr/>
          </p:nvSpPr>
          <p:spPr bwMode="auto">
            <a:xfrm>
              <a:off x="6854825" y="37004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3" name="Oval 704"/>
            <p:cNvSpPr>
              <a:spLocks noChangeArrowheads="1"/>
            </p:cNvSpPr>
            <p:nvPr/>
          </p:nvSpPr>
          <p:spPr bwMode="auto">
            <a:xfrm>
              <a:off x="6681788" y="37004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4" name="Oval 705"/>
            <p:cNvSpPr>
              <a:spLocks noChangeArrowheads="1"/>
            </p:cNvSpPr>
            <p:nvPr/>
          </p:nvSpPr>
          <p:spPr bwMode="auto">
            <a:xfrm>
              <a:off x="6508750" y="3702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5" name="Oval 706"/>
            <p:cNvSpPr>
              <a:spLocks noChangeArrowheads="1"/>
            </p:cNvSpPr>
            <p:nvPr/>
          </p:nvSpPr>
          <p:spPr bwMode="auto">
            <a:xfrm>
              <a:off x="6335713" y="3702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6" name="Oval 707"/>
            <p:cNvSpPr>
              <a:spLocks noChangeArrowheads="1"/>
            </p:cNvSpPr>
            <p:nvPr/>
          </p:nvSpPr>
          <p:spPr bwMode="auto">
            <a:xfrm>
              <a:off x="6162675" y="3702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7" name="Oval 708"/>
            <p:cNvSpPr>
              <a:spLocks noChangeArrowheads="1"/>
            </p:cNvSpPr>
            <p:nvPr/>
          </p:nvSpPr>
          <p:spPr bwMode="auto">
            <a:xfrm>
              <a:off x="5991225" y="3702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8" name="Oval 709"/>
            <p:cNvSpPr>
              <a:spLocks noChangeArrowheads="1"/>
            </p:cNvSpPr>
            <p:nvPr/>
          </p:nvSpPr>
          <p:spPr bwMode="auto">
            <a:xfrm>
              <a:off x="5818188" y="3702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" name="Oval 710"/>
            <p:cNvSpPr>
              <a:spLocks noChangeArrowheads="1"/>
            </p:cNvSpPr>
            <p:nvPr/>
          </p:nvSpPr>
          <p:spPr bwMode="auto">
            <a:xfrm>
              <a:off x="5645150" y="3702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" name="Oval 711"/>
            <p:cNvSpPr>
              <a:spLocks noChangeArrowheads="1"/>
            </p:cNvSpPr>
            <p:nvPr/>
          </p:nvSpPr>
          <p:spPr bwMode="auto">
            <a:xfrm>
              <a:off x="5472113" y="3702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1" name="Oval 712"/>
            <p:cNvSpPr>
              <a:spLocks noChangeArrowheads="1"/>
            </p:cNvSpPr>
            <p:nvPr/>
          </p:nvSpPr>
          <p:spPr bwMode="auto">
            <a:xfrm>
              <a:off x="5299075" y="3702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2" name="Oval 713"/>
            <p:cNvSpPr>
              <a:spLocks noChangeArrowheads="1"/>
            </p:cNvSpPr>
            <p:nvPr/>
          </p:nvSpPr>
          <p:spPr bwMode="auto">
            <a:xfrm>
              <a:off x="5126038" y="3702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3" name="Oval 714"/>
            <p:cNvSpPr>
              <a:spLocks noChangeArrowheads="1"/>
            </p:cNvSpPr>
            <p:nvPr/>
          </p:nvSpPr>
          <p:spPr bwMode="auto">
            <a:xfrm>
              <a:off x="4953000" y="3702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4" name="Oval 715"/>
            <p:cNvSpPr>
              <a:spLocks noChangeArrowheads="1"/>
            </p:cNvSpPr>
            <p:nvPr/>
          </p:nvSpPr>
          <p:spPr bwMode="auto">
            <a:xfrm>
              <a:off x="4779963" y="3702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5" name="Oval 716"/>
            <p:cNvSpPr>
              <a:spLocks noChangeArrowheads="1"/>
            </p:cNvSpPr>
            <p:nvPr/>
          </p:nvSpPr>
          <p:spPr bwMode="auto">
            <a:xfrm>
              <a:off x="4606925" y="37020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6" name="Oval 717"/>
            <p:cNvSpPr>
              <a:spLocks noChangeArrowheads="1"/>
            </p:cNvSpPr>
            <p:nvPr/>
          </p:nvSpPr>
          <p:spPr bwMode="auto">
            <a:xfrm>
              <a:off x="4433888" y="3702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7" name="Oval 718"/>
            <p:cNvSpPr>
              <a:spLocks noChangeArrowheads="1"/>
            </p:cNvSpPr>
            <p:nvPr/>
          </p:nvSpPr>
          <p:spPr bwMode="auto">
            <a:xfrm>
              <a:off x="4262438" y="37020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8" name="Oval 719"/>
            <p:cNvSpPr>
              <a:spLocks noChangeArrowheads="1"/>
            </p:cNvSpPr>
            <p:nvPr/>
          </p:nvSpPr>
          <p:spPr bwMode="auto">
            <a:xfrm>
              <a:off x="7504113" y="37544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9" name="Oval 720"/>
            <p:cNvSpPr>
              <a:spLocks noChangeArrowheads="1"/>
            </p:cNvSpPr>
            <p:nvPr/>
          </p:nvSpPr>
          <p:spPr bwMode="auto">
            <a:xfrm>
              <a:off x="7331075" y="37544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0" name="Oval 721"/>
            <p:cNvSpPr>
              <a:spLocks noChangeArrowheads="1"/>
            </p:cNvSpPr>
            <p:nvPr/>
          </p:nvSpPr>
          <p:spPr bwMode="auto">
            <a:xfrm>
              <a:off x="7158038" y="37544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1" name="Oval 722"/>
            <p:cNvSpPr>
              <a:spLocks noChangeArrowheads="1"/>
            </p:cNvSpPr>
            <p:nvPr/>
          </p:nvSpPr>
          <p:spPr bwMode="auto">
            <a:xfrm>
              <a:off x="6985000" y="37544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2" name="Oval 723"/>
            <p:cNvSpPr>
              <a:spLocks noChangeArrowheads="1"/>
            </p:cNvSpPr>
            <p:nvPr/>
          </p:nvSpPr>
          <p:spPr bwMode="auto">
            <a:xfrm>
              <a:off x="6811963" y="37544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3" name="Oval 724"/>
            <p:cNvSpPr>
              <a:spLocks noChangeArrowheads="1"/>
            </p:cNvSpPr>
            <p:nvPr/>
          </p:nvSpPr>
          <p:spPr bwMode="auto">
            <a:xfrm>
              <a:off x="6638925" y="37544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4" name="Oval 725"/>
            <p:cNvSpPr>
              <a:spLocks noChangeArrowheads="1"/>
            </p:cNvSpPr>
            <p:nvPr/>
          </p:nvSpPr>
          <p:spPr bwMode="auto">
            <a:xfrm>
              <a:off x="6465888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5" name="Oval 726"/>
            <p:cNvSpPr>
              <a:spLocks noChangeArrowheads="1"/>
            </p:cNvSpPr>
            <p:nvPr/>
          </p:nvSpPr>
          <p:spPr bwMode="auto">
            <a:xfrm>
              <a:off x="6292850" y="3756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6" name="Oval 727"/>
            <p:cNvSpPr>
              <a:spLocks noChangeArrowheads="1"/>
            </p:cNvSpPr>
            <p:nvPr/>
          </p:nvSpPr>
          <p:spPr bwMode="auto">
            <a:xfrm>
              <a:off x="6119813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7" name="Oval 728"/>
            <p:cNvSpPr>
              <a:spLocks noChangeArrowheads="1"/>
            </p:cNvSpPr>
            <p:nvPr/>
          </p:nvSpPr>
          <p:spPr bwMode="auto">
            <a:xfrm>
              <a:off x="5946775" y="3756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8" name="Oval 729"/>
            <p:cNvSpPr>
              <a:spLocks noChangeArrowheads="1"/>
            </p:cNvSpPr>
            <p:nvPr/>
          </p:nvSpPr>
          <p:spPr bwMode="auto">
            <a:xfrm>
              <a:off x="5775325" y="3756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59" name="Oval 730"/>
            <p:cNvSpPr>
              <a:spLocks noChangeArrowheads="1"/>
            </p:cNvSpPr>
            <p:nvPr/>
          </p:nvSpPr>
          <p:spPr bwMode="auto">
            <a:xfrm>
              <a:off x="5602288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0" name="Oval 731"/>
            <p:cNvSpPr>
              <a:spLocks noChangeArrowheads="1"/>
            </p:cNvSpPr>
            <p:nvPr/>
          </p:nvSpPr>
          <p:spPr bwMode="auto">
            <a:xfrm>
              <a:off x="5429250" y="3756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1" name="Oval 732"/>
            <p:cNvSpPr>
              <a:spLocks noChangeArrowheads="1"/>
            </p:cNvSpPr>
            <p:nvPr/>
          </p:nvSpPr>
          <p:spPr bwMode="auto">
            <a:xfrm>
              <a:off x="5256213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2" name="Oval 733"/>
            <p:cNvSpPr>
              <a:spLocks noChangeArrowheads="1"/>
            </p:cNvSpPr>
            <p:nvPr/>
          </p:nvSpPr>
          <p:spPr bwMode="auto">
            <a:xfrm>
              <a:off x="5083175" y="3756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3" name="Oval 734"/>
            <p:cNvSpPr>
              <a:spLocks noChangeArrowheads="1"/>
            </p:cNvSpPr>
            <p:nvPr/>
          </p:nvSpPr>
          <p:spPr bwMode="auto">
            <a:xfrm>
              <a:off x="4910138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4" name="Oval 735"/>
            <p:cNvSpPr>
              <a:spLocks noChangeArrowheads="1"/>
            </p:cNvSpPr>
            <p:nvPr/>
          </p:nvSpPr>
          <p:spPr bwMode="auto">
            <a:xfrm>
              <a:off x="4737100" y="3756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5" name="Oval 736"/>
            <p:cNvSpPr>
              <a:spLocks noChangeArrowheads="1"/>
            </p:cNvSpPr>
            <p:nvPr/>
          </p:nvSpPr>
          <p:spPr bwMode="auto">
            <a:xfrm>
              <a:off x="4564063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6" name="Oval 737"/>
            <p:cNvSpPr>
              <a:spLocks noChangeArrowheads="1"/>
            </p:cNvSpPr>
            <p:nvPr/>
          </p:nvSpPr>
          <p:spPr bwMode="auto">
            <a:xfrm>
              <a:off x="4391025" y="375602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7" name="Oval 738"/>
            <p:cNvSpPr>
              <a:spLocks noChangeArrowheads="1"/>
            </p:cNvSpPr>
            <p:nvPr/>
          </p:nvSpPr>
          <p:spPr bwMode="auto">
            <a:xfrm>
              <a:off x="4217988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8" name="Oval 739"/>
            <p:cNvSpPr>
              <a:spLocks noChangeArrowheads="1"/>
            </p:cNvSpPr>
            <p:nvPr/>
          </p:nvSpPr>
          <p:spPr bwMode="auto">
            <a:xfrm>
              <a:off x="4046538" y="375602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69" name="Oval 740"/>
            <p:cNvSpPr>
              <a:spLocks noChangeArrowheads="1"/>
            </p:cNvSpPr>
            <p:nvPr/>
          </p:nvSpPr>
          <p:spPr bwMode="auto">
            <a:xfrm>
              <a:off x="7288213" y="3808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0" name="Oval 741"/>
            <p:cNvSpPr>
              <a:spLocks noChangeArrowheads="1"/>
            </p:cNvSpPr>
            <p:nvPr/>
          </p:nvSpPr>
          <p:spPr bwMode="auto">
            <a:xfrm>
              <a:off x="7115175" y="38084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1" name="Oval 742"/>
            <p:cNvSpPr>
              <a:spLocks noChangeArrowheads="1"/>
            </p:cNvSpPr>
            <p:nvPr/>
          </p:nvSpPr>
          <p:spPr bwMode="auto">
            <a:xfrm>
              <a:off x="6942138" y="3808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2" name="Oval 743"/>
            <p:cNvSpPr>
              <a:spLocks noChangeArrowheads="1"/>
            </p:cNvSpPr>
            <p:nvPr/>
          </p:nvSpPr>
          <p:spPr bwMode="auto">
            <a:xfrm>
              <a:off x="6769100" y="380841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3" name="Oval 744"/>
            <p:cNvSpPr>
              <a:spLocks noChangeArrowheads="1"/>
            </p:cNvSpPr>
            <p:nvPr/>
          </p:nvSpPr>
          <p:spPr bwMode="auto">
            <a:xfrm>
              <a:off x="6596063" y="380841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4" name="Oval 745"/>
            <p:cNvSpPr>
              <a:spLocks noChangeArrowheads="1"/>
            </p:cNvSpPr>
            <p:nvPr/>
          </p:nvSpPr>
          <p:spPr bwMode="auto">
            <a:xfrm>
              <a:off x="6423025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5" name="Oval 746"/>
            <p:cNvSpPr>
              <a:spLocks noChangeArrowheads="1"/>
            </p:cNvSpPr>
            <p:nvPr/>
          </p:nvSpPr>
          <p:spPr bwMode="auto">
            <a:xfrm>
              <a:off x="6249988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6" name="Oval 747"/>
            <p:cNvSpPr>
              <a:spLocks noChangeArrowheads="1"/>
            </p:cNvSpPr>
            <p:nvPr/>
          </p:nvSpPr>
          <p:spPr bwMode="auto">
            <a:xfrm>
              <a:off x="6076950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7" name="Oval 748"/>
            <p:cNvSpPr>
              <a:spLocks noChangeArrowheads="1"/>
            </p:cNvSpPr>
            <p:nvPr/>
          </p:nvSpPr>
          <p:spPr bwMode="auto">
            <a:xfrm>
              <a:off x="5903913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8" name="Oval 749"/>
            <p:cNvSpPr>
              <a:spLocks noChangeArrowheads="1"/>
            </p:cNvSpPr>
            <p:nvPr/>
          </p:nvSpPr>
          <p:spPr bwMode="auto">
            <a:xfrm>
              <a:off x="5730875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79" name="Oval 750"/>
            <p:cNvSpPr>
              <a:spLocks noChangeArrowheads="1"/>
            </p:cNvSpPr>
            <p:nvPr/>
          </p:nvSpPr>
          <p:spPr bwMode="auto">
            <a:xfrm>
              <a:off x="5559425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0" name="Oval 751"/>
            <p:cNvSpPr>
              <a:spLocks noChangeArrowheads="1"/>
            </p:cNvSpPr>
            <p:nvPr/>
          </p:nvSpPr>
          <p:spPr bwMode="auto">
            <a:xfrm>
              <a:off x="5386388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1" name="Oval 752"/>
            <p:cNvSpPr>
              <a:spLocks noChangeArrowheads="1"/>
            </p:cNvSpPr>
            <p:nvPr/>
          </p:nvSpPr>
          <p:spPr bwMode="auto">
            <a:xfrm>
              <a:off x="5213350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2" name="Oval 753"/>
            <p:cNvSpPr>
              <a:spLocks noChangeArrowheads="1"/>
            </p:cNvSpPr>
            <p:nvPr/>
          </p:nvSpPr>
          <p:spPr bwMode="auto">
            <a:xfrm>
              <a:off x="5040313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3" name="Oval 754"/>
            <p:cNvSpPr>
              <a:spLocks noChangeArrowheads="1"/>
            </p:cNvSpPr>
            <p:nvPr/>
          </p:nvSpPr>
          <p:spPr bwMode="auto">
            <a:xfrm>
              <a:off x="4867275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4" name="Oval 755"/>
            <p:cNvSpPr>
              <a:spLocks noChangeArrowheads="1"/>
            </p:cNvSpPr>
            <p:nvPr/>
          </p:nvSpPr>
          <p:spPr bwMode="auto">
            <a:xfrm>
              <a:off x="4694238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5" name="Oval 756"/>
            <p:cNvSpPr>
              <a:spLocks noChangeArrowheads="1"/>
            </p:cNvSpPr>
            <p:nvPr/>
          </p:nvSpPr>
          <p:spPr bwMode="auto">
            <a:xfrm>
              <a:off x="4521200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6" name="Oval 757"/>
            <p:cNvSpPr>
              <a:spLocks noChangeArrowheads="1"/>
            </p:cNvSpPr>
            <p:nvPr/>
          </p:nvSpPr>
          <p:spPr bwMode="auto">
            <a:xfrm>
              <a:off x="4348163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7" name="Oval 758"/>
            <p:cNvSpPr>
              <a:spLocks noChangeArrowheads="1"/>
            </p:cNvSpPr>
            <p:nvPr/>
          </p:nvSpPr>
          <p:spPr bwMode="auto">
            <a:xfrm>
              <a:off x="4175125" y="381000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8" name="Oval 759"/>
            <p:cNvSpPr>
              <a:spLocks noChangeArrowheads="1"/>
            </p:cNvSpPr>
            <p:nvPr/>
          </p:nvSpPr>
          <p:spPr bwMode="auto">
            <a:xfrm>
              <a:off x="4002088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89" name="Oval 760"/>
            <p:cNvSpPr>
              <a:spLocks noChangeArrowheads="1"/>
            </p:cNvSpPr>
            <p:nvPr/>
          </p:nvSpPr>
          <p:spPr bwMode="auto">
            <a:xfrm>
              <a:off x="3830638" y="381000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0" name="Oval 761"/>
            <p:cNvSpPr>
              <a:spLocks noChangeArrowheads="1"/>
            </p:cNvSpPr>
            <p:nvPr/>
          </p:nvSpPr>
          <p:spPr bwMode="auto">
            <a:xfrm>
              <a:off x="7072313" y="3862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1" name="Oval 762"/>
            <p:cNvSpPr>
              <a:spLocks noChangeArrowheads="1"/>
            </p:cNvSpPr>
            <p:nvPr/>
          </p:nvSpPr>
          <p:spPr bwMode="auto">
            <a:xfrm>
              <a:off x="6899275" y="386238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2" name="Oval 763"/>
            <p:cNvSpPr>
              <a:spLocks noChangeArrowheads="1"/>
            </p:cNvSpPr>
            <p:nvPr/>
          </p:nvSpPr>
          <p:spPr bwMode="auto">
            <a:xfrm>
              <a:off x="6726238" y="386238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3" name="Oval 764"/>
            <p:cNvSpPr>
              <a:spLocks noChangeArrowheads="1"/>
            </p:cNvSpPr>
            <p:nvPr/>
          </p:nvSpPr>
          <p:spPr bwMode="auto">
            <a:xfrm>
              <a:off x="6553200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4" name="Oval 765"/>
            <p:cNvSpPr>
              <a:spLocks noChangeArrowheads="1"/>
            </p:cNvSpPr>
            <p:nvPr/>
          </p:nvSpPr>
          <p:spPr bwMode="auto">
            <a:xfrm>
              <a:off x="6380163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5" name="Oval 766"/>
            <p:cNvSpPr>
              <a:spLocks noChangeArrowheads="1"/>
            </p:cNvSpPr>
            <p:nvPr/>
          </p:nvSpPr>
          <p:spPr bwMode="auto">
            <a:xfrm>
              <a:off x="6207125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6" name="Oval 767"/>
            <p:cNvSpPr>
              <a:spLocks noChangeArrowheads="1"/>
            </p:cNvSpPr>
            <p:nvPr/>
          </p:nvSpPr>
          <p:spPr bwMode="auto">
            <a:xfrm>
              <a:off x="6034088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7" name="Oval 768"/>
            <p:cNvSpPr>
              <a:spLocks noChangeArrowheads="1"/>
            </p:cNvSpPr>
            <p:nvPr/>
          </p:nvSpPr>
          <p:spPr bwMode="auto">
            <a:xfrm>
              <a:off x="5861050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8" name="Oval 769"/>
            <p:cNvSpPr>
              <a:spLocks noChangeArrowheads="1"/>
            </p:cNvSpPr>
            <p:nvPr/>
          </p:nvSpPr>
          <p:spPr bwMode="auto">
            <a:xfrm>
              <a:off x="5688013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99" name="Oval 770"/>
            <p:cNvSpPr>
              <a:spLocks noChangeArrowheads="1"/>
            </p:cNvSpPr>
            <p:nvPr/>
          </p:nvSpPr>
          <p:spPr bwMode="auto">
            <a:xfrm>
              <a:off x="5514975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0" name="Oval 771"/>
            <p:cNvSpPr>
              <a:spLocks noChangeArrowheads="1"/>
            </p:cNvSpPr>
            <p:nvPr/>
          </p:nvSpPr>
          <p:spPr bwMode="auto">
            <a:xfrm>
              <a:off x="5343525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1" name="Oval 772"/>
            <p:cNvSpPr>
              <a:spLocks noChangeArrowheads="1"/>
            </p:cNvSpPr>
            <p:nvPr/>
          </p:nvSpPr>
          <p:spPr bwMode="auto">
            <a:xfrm>
              <a:off x="5170488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2" name="Oval 773"/>
            <p:cNvSpPr>
              <a:spLocks noChangeArrowheads="1"/>
            </p:cNvSpPr>
            <p:nvPr/>
          </p:nvSpPr>
          <p:spPr bwMode="auto">
            <a:xfrm>
              <a:off x="4997450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3" name="Oval 774"/>
            <p:cNvSpPr>
              <a:spLocks noChangeArrowheads="1"/>
            </p:cNvSpPr>
            <p:nvPr/>
          </p:nvSpPr>
          <p:spPr bwMode="auto">
            <a:xfrm>
              <a:off x="4824413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4" name="Oval 775"/>
            <p:cNvSpPr>
              <a:spLocks noChangeArrowheads="1"/>
            </p:cNvSpPr>
            <p:nvPr/>
          </p:nvSpPr>
          <p:spPr bwMode="auto">
            <a:xfrm>
              <a:off x="4651375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5" name="Oval 776"/>
            <p:cNvSpPr>
              <a:spLocks noChangeArrowheads="1"/>
            </p:cNvSpPr>
            <p:nvPr/>
          </p:nvSpPr>
          <p:spPr bwMode="auto">
            <a:xfrm>
              <a:off x="4478338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6" name="Oval 777"/>
            <p:cNvSpPr>
              <a:spLocks noChangeArrowheads="1"/>
            </p:cNvSpPr>
            <p:nvPr/>
          </p:nvSpPr>
          <p:spPr bwMode="auto">
            <a:xfrm>
              <a:off x="4305300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7" name="Oval 778"/>
            <p:cNvSpPr>
              <a:spLocks noChangeArrowheads="1"/>
            </p:cNvSpPr>
            <p:nvPr/>
          </p:nvSpPr>
          <p:spPr bwMode="auto">
            <a:xfrm>
              <a:off x="4132263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8" name="Oval 779"/>
            <p:cNvSpPr>
              <a:spLocks noChangeArrowheads="1"/>
            </p:cNvSpPr>
            <p:nvPr/>
          </p:nvSpPr>
          <p:spPr bwMode="auto">
            <a:xfrm>
              <a:off x="3959225" y="3863975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09" name="Oval 780"/>
            <p:cNvSpPr>
              <a:spLocks noChangeArrowheads="1"/>
            </p:cNvSpPr>
            <p:nvPr/>
          </p:nvSpPr>
          <p:spPr bwMode="auto">
            <a:xfrm>
              <a:off x="3786188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0" name="Oval 781"/>
            <p:cNvSpPr>
              <a:spLocks noChangeArrowheads="1"/>
            </p:cNvSpPr>
            <p:nvPr/>
          </p:nvSpPr>
          <p:spPr bwMode="auto">
            <a:xfrm>
              <a:off x="3614738" y="3863975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1" name="Oval 782"/>
            <p:cNvSpPr>
              <a:spLocks noChangeArrowheads="1"/>
            </p:cNvSpPr>
            <p:nvPr/>
          </p:nvSpPr>
          <p:spPr bwMode="auto">
            <a:xfrm>
              <a:off x="6856413" y="3916363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2" name="Oval 783"/>
            <p:cNvSpPr>
              <a:spLocks noChangeArrowheads="1"/>
            </p:cNvSpPr>
            <p:nvPr/>
          </p:nvSpPr>
          <p:spPr bwMode="auto">
            <a:xfrm>
              <a:off x="6683375" y="3916363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3" name="Oval 784"/>
            <p:cNvSpPr>
              <a:spLocks noChangeArrowheads="1"/>
            </p:cNvSpPr>
            <p:nvPr/>
          </p:nvSpPr>
          <p:spPr bwMode="auto">
            <a:xfrm>
              <a:off x="6510338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4" name="Oval 785"/>
            <p:cNvSpPr>
              <a:spLocks noChangeArrowheads="1"/>
            </p:cNvSpPr>
            <p:nvPr/>
          </p:nvSpPr>
          <p:spPr bwMode="auto">
            <a:xfrm>
              <a:off x="6337300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5" name="Oval 786"/>
            <p:cNvSpPr>
              <a:spLocks noChangeArrowheads="1"/>
            </p:cNvSpPr>
            <p:nvPr/>
          </p:nvSpPr>
          <p:spPr bwMode="auto">
            <a:xfrm>
              <a:off x="6164263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6" name="Oval 787"/>
            <p:cNvSpPr>
              <a:spLocks noChangeArrowheads="1"/>
            </p:cNvSpPr>
            <p:nvPr/>
          </p:nvSpPr>
          <p:spPr bwMode="auto">
            <a:xfrm>
              <a:off x="5991225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7" name="Oval 788"/>
            <p:cNvSpPr>
              <a:spLocks noChangeArrowheads="1"/>
            </p:cNvSpPr>
            <p:nvPr/>
          </p:nvSpPr>
          <p:spPr bwMode="auto">
            <a:xfrm>
              <a:off x="5818188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8" name="Oval 789"/>
            <p:cNvSpPr>
              <a:spLocks noChangeArrowheads="1"/>
            </p:cNvSpPr>
            <p:nvPr/>
          </p:nvSpPr>
          <p:spPr bwMode="auto">
            <a:xfrm>
              <a:off x="5645150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19" name="Oval 790"/>
            <p:cNvSpPr>
              <a:spLocks noChangeArrowheads="1"/>
            </p:cNvSpPr>
            <p:nvPr/>
          </p:nvSpPr>
          <p:spPr bwMode="auto">
            <a:xfrm>
              <a:off x="5472113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0" name="Oval 791"/>
            <p:cNvSpPr>
              <a:spLocks noChangeArrowheads="1"/>
            </p:cNvSpPr>
            <p:nvPr/>
          </p:nvSpPr>
          <p:spPr bwMode="auto">
            <a:xfrm>
              <a:off x="5299075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1" name="Oval 792"/>
            <p:cNvSpPr>
              <a:spLocks noChangeArrowheads="1"/>
            </p:cNvSpPr>
            <p:nvPr/>
          </p:nvSpPr>
          <p:spPr bwMode="auto">
            <a:xfrm>
              <a:off x="5127625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2" name="Oval 793"/>
            <p:cNvSpPr>
              <a:spLocks noChangeArrowheads="1"/>
            </p:cNvSpPr>
            <p:nvPr/>
          </p:nvSpPr>
          <p:spPr bwMode="auto">
            <a:xfrm>
              <a:off x="4954588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3" name="Oval 794"/>
            <p:cNvSpPr>
              <a:spLocks noChangeArrowheads="1"/>
            </p:cNvSpPr>
            <p:nvPr/>
          </p:nvSpPr>
          <p:spPr bwMode="auto">
            <a:xfrm>
              <a:off x="4781550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4" name="Oval 795"/>
            <p:cNvSpPr>
              <a:spLocks noChangeArrowheads="1"/>
            </p:cNvSpPr>
            <p:nvPr/>
          </p:nvSpPr>
          <p:spPr bwMode="auto">
            <a:xfrm>
              <a:off x="4608513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5" name="Oval 796"/>
            <p:cNvSpPr>
              <a:spLocks noChangeArrowheads="1"/>
            </p:cNvSpPr>
            <p:nvPr/>
          </p:nvSpPr>
          <p:spPr bwMode="auto">
            <a:xfrm>
              <a:off x="4435475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6" name="Oval 797"/>
            <p:cNvSpPr>
              <a:spLocks noChangeArrowheads="1"/>
            </p:cNvSpPr>
            <p:nvPr/>
          </p:nvSpPr>
          <p:spPr bwMode="auto">
            <a:xfrm>
              <a:off x="4262438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7" name="Oval 798"/>
            <p:cNvSpPr>
              <a:spLocks noChangeArrowheads="1"/>
            </p:cNvSpPr>
            <p:nvPr/>
          </p:nvSpPr>
          <p:spPr bwMode="auto">
            <a:xfrm>
              <a:off x="4089400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8" name="Oval 799"/>
            <p:cNvSpPr>
              <a:spLocks noChangeArrowheads="1"/>
            </p:cNvSpPr>
            <p:nvPr/>
          </p:nvSpPr>
          <p:spPr bwMode="auto">
            <a:xfrm>
              <a:off x="3916363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29" name="Oval 800"/>
            <p:cNvSpPr>
              <a:spLocks noChangeArrowheads="1"/>
            </p:cNvSpPr>
            <p:nvPr/>
          </p:nvSpPr>
          <p:spPr bwMode="auto">
            <a:xfrm>
              <a:off x="3743325" y="39179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0" name="Oval 801"/>
            <p:cNvSpPr>
              <a:spLocks noChangeArrowheads="1"/>
            </p:cNvSpPr>
            <p:nvPr/>
          </p:nvSpPr>
          <p:spPr bwMode="auto">
            <a:xfrm>
              <a:off x="3570288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1" name="Oval 802"/>
            <p:cNvSpPr>
              <a:spLocks noChangeArrowheads="1"/>
            </p:cNvSpPr>
            <p:nvPr/>
          </p:nvSpPr>
          <p:spPr bwMode="auto">
            <a:xfrm>
              <a:off x="3398838" y="39179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2" name="Oval 803"/>
            <p:cNvSpPr>
              <a:spLocks noChangeArrowheads="1"/>
            </p:cNvSpPr>
            <p:nvPr/>
          </p:nvSpPr>
          <p:spPr bwMode="auto">
            <a:xfrm>
              <a:off x="6640513" y="3968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3" name="Oval 804"/>
            <p:cNvSpPr>
              <a:spLocks noChangeArrowheads="1"/>
            </p:cNvSpPr>
            <p:nvPr/>
          </p:nvSpPr>
          <p:spPr bwMode="auto">
            <a:xfrm>
              <a:off x="6467475" y="3968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4" name="Oval 805"/>
            <p:cNvSpPr>
              <a:spLocks noChangeArrowheads="1"/>
            </p:cNvSpPr>
            <p:nvPr/>
          </p:nvSpPr>
          <p:spPr bwMode="auto">
            <a:xfrm>
              <a:off x="6294438" y="3968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5" name="Oval 806"/>
            <p:cNvSpPr>
              <a:spLocks noChangeArrowheads="1"/>
            </p:cNvSpPr>
            <p:nvPr/>
          </p:nvSpPr>
          <p:spPr bwMode="auto">
            <a:xfrm>
              <a:off x="6121400" y="3968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6" name="Oval 807"/>
            <p:cNvSpPr>
              <a:spLocks noChangeArrowheads="1"/>
            </p:cNvSpPr>
            <p:nvPr/>
          </p:nvSpPr>
          <p:spPr bwMode="auto">
            <a:xfrm>
              <a:off x="5948363" y="3968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7" name="Oval 808"/>
            <p:cNvSpPr>
              <a:spLocks noChangeArrowheads="1"/>
            </p:cNvSpPr>
            <p:nvPr/>
          </p:nvSpPr>
          <p:spPr bwMode="auto">
            <a:xfrm>
              <a:off x="5775325" y="3968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8" name="Oval 809"/>
            <p:cNvSpPr>
              <a:spLocks noChangeArrowheads="1"/>
            </p:cNvSpPr>
            <p:nvPr/>
          </p:nvSpPr>
          <p:spPr bwMode="auto">
            <a:xfrm>
              <a:off x="5602288" y="3968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39" name="Oval 810"/>
            <p:cNvSpPr>
              <a:spLocks noChangeArrowheads="1"/>
            </p:cNvSpPr>
            <p:nvPr/>
          </p:nvSpPr>
          <p:spPr bwMode="auto">
            <a:xfrm>
              <a:off x="5429250" y="3968750"/>
              <a:ext cx="211138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0" name="Oval 811"/>
            <p:cNvSpPr>
              <a:spLocks noChangeArrowheads="1"/>
            </p:cNvSpPr>
            <p:nvPr/>
          </p:nvSpPr>
          <p:spPr bwMode="auto">
            <a:xfrm>
              <a:off x="5256213" y="3968750"/>
              <a:ext cx="211137" cy="195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1" name="Oval 812"/>
            <p:cNvSpPr>
              <a:spLocks noChangeArrowheads="1"/>
            </p:cNvSpPr>
            <p:nvPr/>
          </p:nvSpPr>
          <p:spPr bwMode="auto">
            <a:xfrm>
              <a:off x="5083175" y="3970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" name="Oval 813"/>
            <p:cNvSpPr>
              <a:spLocks noChangeArrowheads="1"/>
            </p:cNvSpPr>
            <p:nvPr/>
          </p:nvSpPr>
          <p:spPr bwMode="auto">
            <a:xfrm>
              <a:off x="4911725" y="3970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3" name="Oval 814"/>
            <p:cNvSpPr>
              <a:spLocks noChangeArrowheads="1"/>
            </p:cNvSpPr>
            <p:nvPr/>
          </p:nvSpPr>
          <p:spPr bwMode="auto">
            <a:xfrm>
              <a:off x="4738688" y="3970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4" name="Oval 815"/>
            <p:cNvSpPr>
              <a:spLocks noChangeArrowheads="1"/>
            </p:cNvSpPr>
            <p:nvPr/>
          </p:nvSpPr>
          <p:spPr bwMode="auto">
            <a:xfrm>
              <a:off x="4565650" y="3970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5" name="Oval 816"/>
            <p:cNvSpPr>
              <a:spLocks noChangeArrowheads="1"/>
            </p:cNvSpPr>
            <p:nvPr/>
          </p:nvSpPr>
          <p:spPr bwMode="auto">
            <a:xfrm>
              <a:off x="4392613" y="3970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6" name="Oval 817"/>
            <p:cNvSpPr>
              <a:spLocks noChangeArrowheads="1"/>
            </p:cNvSpPr>
            <p:nvPr/>
          </p:nvSpPr>
          <p:spPr bwMode="auto">
            <a:xfrm>
              <a:off x="4219575" y="3970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7" name="Oval 818"/>
            <p:cNvSpPr>
              <a:spLocks noChangeArrowheads="1"/>
            </p:cNvSpPr>
            <p:nvPr/>
          </p:nvSpPr>
          <p:spPr bwMode="auto">
            <a:xfrm>
              <a:off x="4046538" y="3970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8" name="Oval 819"/>
            <p:cNvSpPr>
              <a:spLocks noChangeArrowheads="1"/>
            </p:cNvSpPr>
            <p:nvPr/>
          </p:nvSpPr>
          <p:spPr bwMode="auto">
            <a:xfrm>
              <a:off x="3873500" y="3970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9" name="Oval 820"/>
            <p:cNvSpPr>
              <a:spLocks noChangeArrowheads="1"/>
            </p:cNvSpPr>
            <p:nvPr/>
          </p:nvSpPr>
          <p:spPr bwMode="auto">
            <a:xfrm>
              <a:off x="3700463" y="3970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50" name="Oval 821"/>
            <p:cNvSpPr>
              <a:spLocks noChangeArrowheads="1"/>
            </p:cNvSpPr>
            <p:nvPr/>
          </p:nvSpPr>
          <p:spPr bwMode="auto">
            <a:xfrm>
              <a:off x="3527425" y="3970338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51" name="Oval 822"/>
            <p:cNvSpPr>
              <a:spLocks noChangeArrowheads="1"/>
            </p:cNvSpPr>
            <p:nvPr/>
          </p:nvSpPr>
          <p:spPr bwMode="auto">
            <a:xfrm>
              <a:off x="3354388" y="3970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52" name="Oval 823"/>
            <p:cNvSpPr>
              <a:spLocks noChangeArrowheads="1"/>
            </p:cNvSpPr>
            <p:nvPr/>
          </p:nvSpPr>
          <p:spPr bwMode="auto">
            <a:xfrm>
              <a:off x="3182938" y="3970338"/>
              <a:ext cx="211137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053" name="TextBox 6052"/>
          <p:cNvSpPr txBox="1"/>
          <p:nvPr/>
        </p:nvSpPr>
        <p:spPr>
          <a:xfrm>
            <a:off x="0" y="3423093"/>
            <a:ext cx="1579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/10</a:t>
            </a:r>
            <a:r>
              <a:rPr lang="en-US" b="1" baseline="30000" dirty="0" smtClean="0"/>
              <a:t>2</a:t>
            </a:r>
            <a:r>
              <a:rPr lang="en-US" b="1" dirty="0" smtClean="0"/>
              <a:t>÷10</a:t>
            </a:r>
            <a:r>
              <a:rPr lang="en-US" b="1" baseline="30000" dirty="0" smtClean="0"/>
              <a:t>3</a:t>
            </a:r>
            <a:endParaRPr lang="ru-RU" b="1" baseline="30000" dirty="0" smtClean="0"/>
          </a:p>
          <a:p>
            <a:endParaRPr lang="ru-RU" b="1" baseline="30000" dirty="0"/>
          </a:p>
        </p:txBody>
      </p:sp>
      <p:sp>
        <p:nvSpPr>
          <p:cNvPr id="6054" name="TextBox 6053"/>
          <p:cNvSpPr txBox="1"/>
          <p:nvPr/>
        </p:nvSpPr>
        <p:spPr>
          <a:xfrm>
            <a:off x="0" y="2265436"/>
            <a:ext cx="1579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/10</a:t>
            </a:r>
            <a:r>
              <a:rPr lang="ru-RU" b="1" baseline="30000" dirty="0" smtClean="0"/>
              <a:t>4</a:t>
            </a:r>
            <a:r>
              <a:rPr lang="en-US" b="1" dirty="0" smtClean="0"/>
              <a:t>÷10</a:t>
            </a:r>
            <a:r>
              <a:rPr lang="ru-RU" b="1" baseline="30000" dirty="0" smtClean="0"/>
              <a:t>5</a:t>
            </a:r>
          </a:p>
          <a:p>
            <a:endParaRPr lang="ru-RU" b="1" baseline="30000" dirty="0"/>
          </a:p>
        </p:txBody>
      </p:sp>
      <p:sp>
        <p:nvSpPr>
          <p:cNvPr id="6056" name="Text Box 7"/>
          <p:cNvSpPr txBox="1">
            <a:spLocks noChangeArrowheads="1"/>
          </p:cNvSpPr>
          <p:nvPr/>
        </p:nvSpPr>
        <p:spPr bwMode="auto">
          <a:xfrm>
            <a:off x="7952648" y="5130796"/>
            <a:ext cx="1191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dirty="0" smtClean="0"/>
              <a:t>Базовые</a:t>
            </a:r>
          </a:p>
          <a:p>
            <a:pPr algn="r"/>
            <a:r>
              <a:rPr lang="ru-RU" sz="1600" dirty="0" smtClean="0"/>
              <a:t>признаки</a:t>
            </a:r>
            <a:endParaRPr lang="ru-RU" sz="1600" dirty="0"/>
          </a:p>
        </p:txBody>
      </p:sp>
      <p:sp>
        <p:nvSpPr>
          <p:cNvPr id="6057" name="Text Box 7"/>
          <p:cNvSpPr txBox="1">
            <a:spLocks noChangeArrowheads="1"/>
          </p:cNvSpPr>
          <p:nvPr/>
        </p:nvSpPr>
        <p:spPr bwMode="auto">
          <a:xfrm>
            <a:off x="7952648" y="4102096"/>
            <a:ext cx="1191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dirty="0" smtClean="0"/>
              <a:t>Сложные</a:t>
            </a:r>
          </a:p>
          <a:p>
            <a:pPr algn="r"/>
            <a:r>
              <a:rPr lang="ru-RU" sz="1600" dirty="0" smtClean="0"/>
              <a:t>признаки</a:t>
            </a:r>
            <a:endParaRPr lang="ru-RU" sz="1600" dirty="0"/>
          </a:p>
        </p:txBody>
      </p:sp>
      <p:sp>
        <p:nvSpPr>
          <p:cNvPr id="6058" name="Text Box 7"/>
          <p:cNvSpPr txBox="1">
            <a:spLocks noChangeArrowheads="1"/>
          </p:cNvSpPr>
          <p:nvPr/>
        </p:nvSpPr>
        <p:spPr bwMode="auto">
          <a:xfrm>
            <a:off x="7777424" y="2805858"/>
            <a:ext cx="1375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Понятия </a:t>
            </a:r>
          </a:p>
          <a:p>
            <a:pPr algn="r"/>
            <a:r>
              <a:rPr lang="ru-RU" sz="1600" b="1" dirty="0" smtClean="0"/>
              <a:t>Сущности</a:t>
            </a:r>
          </a:p>
        </p:txBody>
      </p:sp>
      <p:sp>
        <p:nvSpPr>
          <p:cNvPr id="6061" name="TextBox 6060"/>
          <p:cNvSpPr txBox="1"/>
          <p:nvPr/>
        </p:nvSpPr>
        <p:spPr>
          <a:xfrm>
            <a:off x="3839308" y="1838848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бит</a:t>
            </a:r>
            <a:r>
              <a:rPr lang="en-US" sz="2000" b="1" dirty="0" smtClean="0">
                <a:solidFill>
                  <a:srgbClr val="C00000"/>
                </a:solidFill>
              </a:rPr>
              <a:t>/c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062" name="TextBox 6061"/>
          <p:cNvSpPr txBox="1"/>
          <p:nvPr/>
        </p:nvSpPr>
        <p:spPr>
          <a:xfrm>
            <a:off x="3839308" y="5839766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бит</a:t>
            </a:r>
            <a:r>
              <a:rPr lang="en-US" sz="2000" b="1" dirty="0" smtClean="0">
                <a:solidFill>
                  <a:srgbClr val="C00000"/>
                </a:solidFill>
              </a:rPr>
              <a:t>/c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063" name="Стрелка вниз 6062"/>
          <p:cNvSpPr/>
          <p:nvPr/>
        </p:nvSpPr>
        <p:spPr>
          <a:xfrm flipV="1">
            <a:off x="3597309" y="1766689"/>
            <a:ext cx="291402" cy="3717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64" name="Стрелка вниз 6063"/>
          <p:cNvSpPr/>
          <p:nvPr/>
        </p:nvSpPr>
        <p:spPr>
          <a:xfrm flipV="1">
            <a:off x="3597309" y="5767753"/>
            <a:ext cx="291402" cy="3717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65" name="TextBox 6064"/>
          <p:cNvSpPr txBox="1"/>
          <p:nvPr/>
        </p:nvSpPr>
        <p:spPr>
          <a:xfrm>
            <a:off x="8472021" y="2262553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r>
              <a:rPr lang="ru-RU" sz="2000" b="1" baseline="30000" dirty="0" smtClean="0"/>
              <a:t>6</a:t>
            </a:r>
            <a:endParaRPr lang="ru-RU" sz="2000" b="1" dirty="0"/>
          </a:p>
        </p:txBody>
      </p:sp>
      <p:sp>
        <p:nvSpPr>
          <p:cNvPr id="6066" name="TextBox 6065"/>
          <p:cNvSpPr txBox="1"/>
          <p:nvPr/>
        </p:nvSpPr>
        <p:spPr>
          <a:xfrm>
            <a:off x="8472021" y="3408066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r>
              <a:rPr lang="ru-RU" sz="2000" b="1" baseline="30000" dirty="0" smtClean="0"/>
              <a:t>6</a:t>
            </a:r>
            <a:endParaRPr lang="ru-RU" sz="2000" b="1" dirty="0"/>
          </a:p>
        </p:txBody>
      </p:sp>
      <p:sp>
        <p:nvSpPr>
          <p:cNvPr id="6067" name="TextBox 6066"/>
          <p:cNvSpPr txBox="1"/>
          <p:nvPr/>
        </p:nvSpPr>
        <p:spPr>
          <a:xfrm>
            <a:off x="8463220" y="4734448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r>
              <a:rPr lang="ru-RU" sz="2000" b="1" baseline="30000" dirty="0" smtClean="0"/>
              <a:t>5</a:t>
            </a:r>
            <a:endParaRPr lang="ru-RU" sz="2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2027238"/>
            <a:ext cx="573881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2638" y="304800"/>
            <a:ext cx="8361362" cy="1216025"/>
          </a:xfrm>
        </p:spPr>
        <p:txBody>
          <a:bodyPr/>
          <a:lstStyle/>
          <a:p>
            <a:pPr eaLnBrk="1" hangingPunct="1"/>
            <a:r>
              <a:rPr lang="ru-RU" smtClean="0"/>
              <a:t>Иерархия корковых зон</a:t>
            </a:r>
          </a:p>
        </p:txBody>
      </p:sp>
      <p:sp>
        <p:nvSpPr>
          <p:cNvPr id="251933" name="Text Box 29"/>
          <p:cNvSpPr txBox="1">
            <a:spLocks noChangeArrowheads="1"/>
          </p:cNvSpPr>
          <p:nvPr/>
        </p:nvSpPr>
        <p:spPr bwMode="auto">
          <a:xfrm>
            <a:off x="6913563" y="1590675"/>
            <a:ext cx="2220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accent2"/>
                </a:solidFill>
              </a:rPr>
              <a:t>А.Р. Лурия, 1962</a:t>
            </a:r>
          </a:p>
        </p:txBody>
      </p:sp>
      <p:sp>
        <p:nvSpPr>
          <p:cNvPr id="34829" name="Text Box 7"/>
          <p:cNvSpPr txBox="1">
            <a:spLocks noChangeArrowheads="1"/>
          </p:cNvSpPr>
          <p:nvPr/>
        </p:nvSpPr>
        <p:spPr bwMode="auto">
          <a:xfrm>
            <a:off x="7440613" y="4559300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Базовые </a:t>
            </a:r>
            <a:br>
              <a:rPr lang="ru-RU" dirty="0"/>
            </a:br>
            <a:r>
              <a:rPr lang="ru-RU" dirty="0"/>
              <a:t>признаки</a:t>
            </a:r>
          </a:p>
        </p:txBody>
      </p:sp>
      <p:sp>
        <p:nvSpPr>
          <p:cNvPr id="34830" name="Text Box 7"/>
          <p:cNvSpPr txBox="1">
            <a:spLocks noChangeArrowheads="1"/>
          </p:cNvSpPr>
          <p:nvPr/>
        </p:nvSpPr>
        <p:spPr bwMode="auto">
          <a:xfrm>
            <a:off x="6146800" y="5513388"/>
            <a:ext cx="1314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Сложные</a:t>
            </a:r>
            <a:br>
              <a:rPr lang="ru-RU" dirty="0"/>
            </a:br>
            <a:r>
              <a:rPr lang="ru-RU" dirty="0"/>
              <a:t>признаки</a:t>
            </a:r>
          </a:p>
        </p:txBody>
      </p:sp>
      <p:sp>
        <p:nvSpPr>
          <p:cNvPr id="34831" name="Прямоугольник 25"/>
          <p:cNvSpPr>
            <a:spLocks noChangeArrowheads="1"/>
          </p:cNvSpPr>
          <p:nvPr/>
        </p:nvSpPr>
        <p:spPr bwMode="auto">
          <a:xfrm>
            <a:off x="2233613" y="1682750"/>
            <a:ext cx="245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Базовые действия</a:t>
            </a:r>
          </a:p>
        </p:txBody>
      </p:sp>
      <p:sp>
        <p:nvSpPr>
          <p:cNvPr id="34832" name="Прямоугольник 26"/>
          <p:cNvSpPr>
            <a:spLocks noChangeArrowheads="1"/>
          </p:cNvSpPr>
          <p:nvPr/>
        </p:nvSpPr>
        <p:spPr bwMode="auto">
          <a:xfrm>
            <a:off x="474663" y="2027238"/>
            <a:ext cx="2449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Сложные действия</a:t>
            </a:r>
          </a:p>
        </p:txBody>
      </p:sp>
      <p:sp>
        <p:nvSpPr>
          <p:cNvPr id="34834" name="Text Box 7"/>
          <p:cNvSpPr txBox="1">
            <a:spLocks noChangeArrowheads="1"/>
          </p:cNvSpPr>
          <p:nvPr/>
        </p:nvSpPr>
        <p:spPr bwMode="auto">
          <a:xfrm>
            <a:off x="1617663" y="5857875"/>
            <a:ext cx="197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Синтетические</a:t>
            </a:r>
            <a:br>
              <a:rPr lang="ru-RU"/>
            </a:br>
            <a:r>
              <a:rPr lang="ru-RU"/>
              <a:t>понятия</a:t>
            </a:r>
          </a:p>
        </p:txBody>
      </p:sp>
      <p:sp>
        <p:nvSpPr>
          <p:cNvPr id="34835" name="Text Box 7"/>
          <p:cNvSpPr txBox="1">
            <a:spLocks noChangeArrowheads="1"/>
          </p:cNvSpPr>
          <p:nvPr/>
        </p:nvSpPr>
        <p:spPr bwMode="auto">
          <a:xfrm>
            <a:off x="107950" y="2657475"/>
            <a:ext cx="200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Планирование </a:t>
            </a:r>
            <a:br>
              <a:rPr lang="ru-RU"/>
            </a:br>
            <a:r>
              <a:rPr lang="ru-RU"/>
              <a:t>действий</a:t>
            </a:r>
          </a:p>
        </p:txBody>
      </p:sp>
      <p:sp>
        <p:nvSpPr>
          <p:cNvPr id="34836" name="Прямоугольник 31"/>
          <p:cNvSpPr>
            <a:spLocks noChangeArrowheads="1"/>
          </p:cNvSpPr>
          <p:nvPr/>
        </p:nvSpPr>
        <p:spPr bwMode="auto">
          <a:xfrm>
            <a:off x="149225" y="4252913"/>
            <a:ext cx="1416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Принятие </a:t>
            </a:r>
          </a:p>
          <a:p>
            <a:r>
              <a:rPr lang="ru-RU"/>
              <a:t>решений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86013" y="2443163"/>
            <a:ext cx="4646612" cy="2297112"/>
            <a:chOff x="1503" y="1539"/>
            <a:chExt cx="2927" cy="1447"/>
          </a:xfrm>
        </p:grpSpPr>
        <p:sp>
          <p:nvSpPr>
            <p:cNvPr id="34839" name="Freeform 15"/>
            <p:cNvSpPr>
              <a:spLocks/>
            </p:cNvSpPr>
            <p:nvPr/>
          </p:nvSpPr>
          <p:spPr bwMode="auto">
            <a:xfrm>
              <a:off x="1503" y="1539"/>
              <a:ext cx="1955" cy="1207"/>
            </a:xfrm>
            <a:custGeom>
              <a:avLst/>
              <a:gdLst>
                <a:gd name="T0" fmla="*/ 1636 w 1955"/>
                <a:gd name="T1" fmla="*/ 522 h 1207"/>
                <a:gd name="T2" fmla="*/ 1888 w 1955"/>
                <a:gd name="T3" fmla="*/ 700 h 1207"/>
                <a:gd name="T4" fmla="*/ 1831 w 1955"/>
                <a:gd name="T5" fmla="*/ 1025 h 1207"/>
                <a:gd name="T6" fmla="*/ 1141 w 1955"/>
                <a:gd name="T7" fmla="*/ 1146 h 1207"/>
                <a:gd name="T8" fmla="*/ 484 w 1955"/>
                <a:gd name="T9" fmla="*/ 1163 h 1207"/>
                <a:gd name="T10" fmla="*/ 62 w 1955"/>
                <a:gd name="T11" fmla="*/ 879 h 1207"/>
                <a:gd name="T12" fmla="*/ 111 w 1955"/>
                <a:gd name="T13" fmla="*/ 432 h 1207"/>
                <a:gd name="T14" fmla="*/ 711 w 1955"/>
                <a:gd name="T15" fmla="*/ 67 h 1207"/>
                <a:gd name="T16" fmla="*/ 1385 w 1955"/>
                <a:gd name="T17" fmla="*/ 27 h 1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5"/>
                <a:gd name="T28" fmla="*/ 0 h 1207"/>
                <a:gd name="T29" fmla="*/ 1955 w 1955"/>
                <a:gd name="T30" fmla="*/ 1207 h 1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5" h="1207">
                  <a:moveTo>
                    <a:pt x="1636" y="522"/>
                  </a:moveTo>
                  <a:cubicBezTo>
                    <a:pt x="1745" y="569"/>
                    <a:pt x="1855" y="616"/>
                    <a:pt x="1888" y="700"/>
                  </a:cubicBezTo>
                  <a:cubicBezTo>
                    <a:pt x="1921" y="784"/>
                    <a:pt x="1955" y="951"/>
                    <a:pt x="1831" y="1025"/>
                  </a:cubicBezTo>
                  <a:cubicBezTo>
                    <a:pt x="1707" y="1099"/>
                    <a:pt x="1365" y="1123"/>
                    <a:pt x="1141" y="1146"/>
                  </a:cubicBezTo>
                  <a:cubicBezTo>
                    <a:pt x="917" y="1169"/>
                    <a:pt x="664" y="1207"/>
                    <a:pt x="484" y="1163"/>
                  </a:cubicBezTo>
                  <a:cubicBezTo>
                    <a:pt x="304" y="1119"/>
                    <a:pt x="124" y="1001"/>
                    <a:pt x="62" y="879"/>
                  </a:cubicBezTo>
                  <a:cubicBezTo>
                    <a:pt x="0" y="757"/>
                    <a:pt x="3" y="567"/>
                    <a:pt x="111" y="432"/>
                  </a:cubicBezTo>
                  <a:cubicBezTo>
                    <a:pt x="219" y="297"/>
                    <a:pt x="499" y="134"/>
                    <a:pt x="711" y="67"/>
                  </a:cubicBezTo>
                  <a:cubicBezTo>
                    <a:pt x="923" y="0"/>
                    <a:pt x="1154" y="13"/>
                    <a:pt x="1385" y="27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0" name="Freeform 17"/>
            <p:cNvSpPr>
              <a:spLocks/>
            </p:cNvSpPr>
            <p:nvPr/>
          </p:nvSpPr>
          <p:spPr bwMode="auto">
            <a:xfrm>
              <a:off x="2985" y="2570"/>
              <a:ext cx="585" cy="416"/>
            </a:xfrm>
            <a:custGeom>
              <a:avLst/>
              <a:gdLst>
                <a:gd name="T0" fmla="*/ 0 w 585"/>
                <a:gd name="T1" fmla="*/ 277 h 416"/>
                <a:gd name="T2" fmla="*/ 187 w 585"/>
                <a:gd name="T3" fmla="*/ 407 h 416"/>
                <a:gd name="T4" fmla="*/ 454 w 585"/>
                <a:gd name="T5" fmla="*/ 334 h 416"/>
                <a:gd name="T6" fmla="*/ 576 w 585"/>
                <a:gd name="T7" fmla="*/ 156 h 416"/>
                <a:gd name="T8" fmla="*/ 511 w 585"/>
                <a:gd name="T9" fmla="*/ 18 h 416"/>
                <a:gd name="T10" fmla="*/ 203 w 585"/>
                <a:gd name="T11" fmla="*/ 50 h 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5"/>
                <a:gd name="T19" fmla="*/ 0 h 416"/>
                <a:gd name="T20" fmla="*/ 585 w 585"/>
                <a:gd name="T21" fmla="*/ 416 h 4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5" h="416">
                  <a:moveTo>
                    <a:pt x="0" y="277"/>
                  </a:moveTo>
                  <a:cubicBezTo>
                    <a:pt x="55" y="337"/>
                    <a:pt x="111" y="398"/>
                    <a:pt x="187" y="407"/>
                  </a:cubicBezTo>
                  <a:cubicBezTo>
                    <a:pt x="263" y="416"/>
                    <a:pt x="389" y="376"/>
                    <a:pt x="454" y="334"/>
                  </a:cubicBezTo>
                  <a:cubicBezTo>
                    <a:pt x="519" y="292"/>
                    <a:pt x="567" y="209"/>
                    <a:pt x="576" y="156"/>
                  </a:cubicBezTo>
                  <a:cubicBezTo>
                    <a:pt x="585" y="103"/>
                    <a:pt x="573" y="36"/>
                    <a:pt x="511" y="18"/>
                  </a:cubicBezTo>
                  <a:cubicBezTo>
                    <a:pt x="449" y="0"/>
                    <a:pt x="326" y="25"/>
                    <a:pt x="203" y="5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1" name="Freeform 18"/>
            <p:cNvSpPr>
              <a:spLocks/>
            </p:cNvSpPr>
            <p:nvPr/>
          </p:nvSpPr>
          <p:spPr bwMode="auto">
            <a:xfrm>
              <a:off x="3375" y="2530"/>
              <a:ext cx="1055" cy="447"/>
            </a:xfrm>
            <a:custGeom>
              <a:avLst/>
              <a:gdLst>
                <a:gd name="T0" fmla="*/ 1055 w 1055"/>
                <a:gd name="T1" fmla="*/ 447 h 447"/>
                <a:gd name="T2" fmla="*/ 795 w 1055"/>
                <a:gd name="T3" fmla="*/ 261 h 447"/>
                <a:gd name="T4" fmla="*/ 438 w 1055"/>
                <a:gd name="T5" fmla="*/ 42 h 447"/>
                <a:gd name="T6" fmla="*/ 0 w 1055"/>
                <a:gd name="T7" fmla="*/ 9 h 4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5"/>
                <a:gd name="T13" fmla="*/ 0 h 447"/>
                <a:gd name="T14" fmla="*/ 1055 w 1055"/>
                <a:gd name="T15" fmla="*/ 447 h 4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5" h="447">
                  <a:moveTo>
                    <a:pt x="1055" y="447"/>
                  </a:moveTo>
                  <a:cubicBezTo>
                    <a:pt x="976" y="387"/>
                    <a:pt x="898" y="328"/>
                    <a:pt x="795" y="261"/>
                  </a:cubicBezTo>
                  <a:cubicBezTo>
                    <a:pt x="692" y="194"/>
                    <a:pt x="571" y="84"/>
                    <a:pt x="438" y="42"/>
                  </a:cubicBezTo>
                  <a:cubicBezTo>
                    <a:pt x="305" y="0"/>
                    <a:pt x="77" y="13"/>
                    <a:pt x="0" y="9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3825875" y="2168525"/>
            <a:ext cx="1422400" cy="2413000"/>
          </a:xfrm>
          <a:custGeom>
            <a:avLst/>
            <a:gdLst>
              <a:gd name="connsiteX0" fmla="*/ 1422400 w 1422400"/>
              <a:gd name="connsiteY0" fmla="*/ 0 h 2413000"/>
              <a:gd name="connsiteX1" fmla="*/ 1203960 w 1422400"/>
              <a:gd name="connsiteY1" fmla="*/ 137160 h 2413000"/>
              <a:gd name="connsiteX2" fmla="*/ 965200 w 1422400"/>
              <a:gd name="connsiteY2" fmla="*/ 309880 h 2413000"/>
              <a:gd name="connsiteX3" fmla="*/ 828040 w 1422400"/>
              <a:gd name="connsiteY3" fmla="*/ 436880 h 2413000"/>
              <a:gd name="connsiteX4" fmla="*/ 792480 w 1422400"/>
              <a:gd name="connsiteY4" fmla="*/ 548640 h 2413000"/>
              <a:gd name="connsiteX5" fmla="*/ 807720 w 1422400"/>
              <a:gd name="connsiteY5" fmla="*/ 629920 h 2413000"/>
              <a:gd name="connsiteX6" fmla="*/ 873760 w 1422400"/>
              <a:gd name="connsiteY6" fmla="*/ 762000 h 2413000"/>
              <a:gd name="connsiteX7" fmla="*/ 899160 w 1422400"/>
              <a:gd name="connsiteY7" fmla="*/ 843280 h 2413000"/>
              <a:gd name="connsiteX8" fmla="*/ 909320 w 1422400"/>
              <a:gd name="connsiteY8" fmla="*/ 944880 h 2413000"/>
              <a:gd name="connsiteX9" fmla="*/ 894080 w 1422400"/>
              <a:gd name="connsiteY9" fmla="*/ 1000760 h 2413000"/>
              <a:gd name="connsiteX10" fmla="*/ 858520 w 1422400"/>
              <a:gd name="connsiteY10" fmla="*/ 1102360 h 2413000"/>
              <a:gd name="connsiteX11" fmla="*/ 751840 w 1422400"/>
              <a:gd name="connsiteY11" fmla="*/ 1173480 h 2413000"/>
              <a:gd name="connsiteX12" fmla="*/ 640080 w 1422400"/>
              <a:gd name="connsiteY12" fmla="*/ 1249680 h 2413000"/>
              <a:gd name="connsiteX13" fmla="*/ 457200 w 1422400"/>
              <a:gd name="connsiteY13" fmla="*/ 1341120 h 2413000"/>
              <a:gd name="connsiteX14" fmla="*/ 391160 w 1422400"/>
              <a:gd name="connsiteY14" fmla="*/ 1397000 h 2413000"/>
              <a:gd name="connsiteX15" fmla="*/ 345440 w 1422400"/>
              <a:gd name="connsiteY15" fmla="*/ 1483360 h 2413000"/>
              <a:gd name="connsiteX16" fmla="*/ 314960 w 1422400"/>
              <a:gd name="connsiteY16" fmla="*/ 1600200 h 2413000"/>
              <a:gd name="connsiteX17" fmla="*/ 269240 w 1422400"/>
              <a:gd name="connsiteY17" fmla="*/ 1844040 h 2413000"/>
              <a:gd name="connsiteX18" fmla="*/ 167640 w 1422400"/>
              <a:gd name="connsiteY18" fmla="*/ 2194560 h 2413000"/>
              <a:gd name="connsiteX19" fmla="*/ 157480 w 1422400"/>
              <a:gd name="connsiteY19" fmla="*/ 2184400 h 2413000"/>
              <a:gd name="connsiteX20" fmla="*/ 55880 w 1422400"/>
              <a:gd name="connsiteY20" fmla="*/ 2260600 h 2413000"/>
              <a:gd name="connsiteX21" fmla="*/ 0 w 1422400"/>
              <a:gd name="connsiteY2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22400" h="2413000">
                <a:moveTo>
                  <a:pt x="1422400" y="0"/>
                </a:moveTo>
                <a:cubicBezTo>
                  <a:pt x="1351280" y="42756"/>
                  <a:pt x="1280160" y="85513"/>
                  <a:pt x="1203960" y="137160"/>
                </a:cubicBezTo>
                <a:cubicBezTo>
                  <a:pt x="1127760" y="188807"/>
                  <a:pt x="1027853" y="259927"/>
                  <a:pt x="965200" y="309880"/>
                </a:cubicBezTo>
                <a:cubicBezTo>
                  <a:pt x="902547" y="359833"/>
                  <a:pt x="856827" y="397087"/>
                  <a:pt x="828040" y="436880"/>
                </a:cubicBezTo>
                <a:cubicBezTo>
                  <a:pt x="799253" y="476673"/>
                  <a:pt x="795867" y="516467"/>
                  <a:pt x="792480" y="548640"/>
                </a:cubicBezTo>
                <a:cubicBezTo>
                  <a:pt x="789093" y="580813"/>
                  <a:pt x="794173" y="594360"/>
                  <a:pt x="807720" y="629920"/>
                </a:cubicBezTo>
                <a:cubicBezTo>
                  <a:pt x="821267" y="665480"/>
                  <a:pt x="858520" y="726440"/>
                  <a:pt x="873760" y="762000"/>
                </a:cubicBezTo>
                <a:cubicBezTo>
                  <a:pt x="889000" y="797560"/>
                  <a:pt x="893233" y="812800"/>
                  <a:pt x="899160" y="843280"/>
                </a:cubicBezTo>
                <a:cubicBezTo>
                  <a:pt x="905087" y="873760"/>
                  <a:pt x="910167" y="918633"/>
                  <a:pt x="909320" y="944880"/>
                </a:cubicBezTo>
                <a:cubicBezTo>
                  <a:pt x="908473" y="971127"/>
                  <a:pt x="902547" y="974513"/>
                  <a:pt x="894080" y="1000760"/>
                </a:cubicBezTo>
                <a:cubicBezTo>
                  <a:pt x="885613" y="1027007"/>
                  <a:pt x="882227" y="1073573"/>
                  <a:pt x="858520" y="1102360"/>
                </a:cubicBezTo>
                <a:cubicBezTo>
                  <a:pt x="834813" y="1131147"/>
                  <a:pt x="751840" y="1173480"/>
                  <a:pt x="751840" y="1173480"/>
                </a:cubicBezTo>
                <a:cubicBezTo>
                  <a:pt x="715433" y="1198033"/>
                  <a:pt x="689187" y="1221740"/>
                  <a:pt x="640080" y="1249680"/>
                </a:cubicBezTo>
                <a:cubicBezTo>
                  <a:pt x="590973" y="1277620"/>
                  <a:pt x="498687" y="1316567"/>
                  <a:pt x="457200" y="1341120"/>
                </a:cubicBezTo>
                <a:cubicBezTo>
                  <a:pt x="415713" y="1365673"/>
                  <a:pt x="409787" y="1373293"/>
                  <a:pt x="391160" y="1397000"/>
                </a:cubicBezTo>
                <a:cubicBezTo>
                  <a:pt x="372533" y="1420707"/>
                  <a:pt x="358140" y="1449493"/>
                  <a:pt x="345440" y="1483360"/>
                </a:cubicBezTo>
                <a:cubicBezTo>
                  <a:pt x="332740" y="1517227"/>
                  <a:pt x="327660" y="1540087"/>
                  <a:pt x="314960" y="1600200"/>
                </a:cubicBezTo>
                <a:cubicBezTo>
                  <a:pt x="302260" y="1660313"/>
                  <a:pt x="293793" y="1744980"/>
                  <a:pt x="269240" y="1844040"/>
                </a:cubicBezTo>
                <a:cubicBezTo>
                  <a:pt x="244687" y="1943100"/>
                  <a:pt x="186267" y="2137833"/>
                  <a:pt x="167640" y="2194560"/>
                </a:cubicBezTo>
                <a:cubicBezTo>
                  <a:pt x="149013" y="2251287"/>
                  <a:pt x="176107" y="2173393"/>
                  <a:pt x="157480" y="2184400"/>
                </a:cubicBezTo>
                <a:cubicBezTo>
                  <a:pt x="138853" y="2195407"/>
                  <a:pt x="82127" y="2222500"/>
                  <a:pt x="55880" y="2260600"/>
                </a:cubicBezTo>
                <a:cubicBezTo>
                  <a:pt x="29633" y="2298700"/>
                  <a:pt x="14816" y="2355850"/>
                  <a:pt x="0" y="2413000"/>
                </a:cubicBezTo>
              </a:path>
            </a:pathLst>
          </a:cu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20014267">
            <a:off x="3136718" y="4490461"/>
            <a:ext cx="351425" cy="2822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5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Иерархия связей коры макаки</a:t>
            </a:r>
          </a:p>
        </p:txBody>
      </p:sp>
      <p:pic>
        <p:nvPicPr>
          <p:cNvPr id="30723" name="Picture 2" descr="Macaque Brain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06538"/>
            <a:ext cx="5237162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2972"/>
          <p:cNvSpPr>
            <a:spLocks noChangeArrowheads="1"/>
          </p:cNvSpPr>
          <p:nvPr/>
        </p:nvSpPr>
        <p:spPr bwMode="auto">
          <a:xfrm>
            <a:off x="7011988" y="1612900"/>
            <a:ext cx="156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PNAS</a:t>
            </a:r>
            <a:r>
              <a:rPr lang="ru-RU" i="1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accent2"/>
                </a:solidFill>
              </a:rPr>
              <a:t>2010</a:t>
            </a:r>
            <a:endParaRPr lang="ru-RU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Результат обучения: </a:t>
            </a:r>
            <a:br>
              <a:rPr lang="ru-RU" dirty="0" smtClean="0"/>
            </a:br>
            <a:r>
              <a:rPr lang="ru-RU" dirty="0" smtClean="0"/>
              <a:t>зрительная кора</a:t>
            </a: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600075" y="6208713"/>
            <a:ext cx="70580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Кора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ru-RU">
                <a:solidFill>
                  <a:schemeClr val="accent2"/>
                </a:solidFill>
              </a:rPr>
              <a:t>– «тату» из </a:t>
            </a:r>
            <a:r>
              <a:rPr lang="en-US">
                <a:solidFill>
                  <a:schemeClr val="accent2"/>
                </a:solidFill>
              </a:rPr>
              <a:t>~ 10</a:t>
            </a:r>
            <a:r>
              <a:rPr lang="en-US" baseline="30000">
                <a:solidFill>
                  <a:schemeClr val="accent2"/>
                </a:solidFill>
              </a:rPr>
              <a:t>6</a:t>
            </a:r>
            <a:r>
              <a:rPr lang="ru-RU">
                <a:solidFill>
                  <a:schemeClr val="accent2"/>
                </a:solidFill>
              </a:rPr>
              <a:t> специализированных детекторов</a:t>
            </a:r>
          </a:p>
        </p:txBody>
      </p:sp>
      <p:sp>
        <p:nvSpPr>
          <p:cNvPr id="6" name="Line 89"/>
          <p:cNvSpPr>
            <a:spLocks noChangeShapeType="1"/>
          </p:cNvSpPr>
          <p:nvPr/>
        </p:nvSpPr>
        <p:spPr bwMode="auto">
          <a:xfrm flipH="1">
            <a:off x="812954" y="4060676"/>
            <a:ext cx="14287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131763" y="430673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 </a:t>
            </a:r>
            <a:r>
              <a:rPr lang="en-US" sz="1400"/>
              <a:t>mm</a:t>
            </a:r>
            <a:endParaRPr lang="ru-RU" sz="140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5317" y="3645335"/>
            <a:ext cx="371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 descr="http://1.bp.blogspot.com/-YTC5O5fEgyA/TiT5Dz4AYKI/AAAAAAAAAug/7YCzf6kTL3Q/s1600/Visual+Signa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0"/>
            <a:ext cx="3171825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525" y="1720434"/>
            <a:ext cx="4886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501430" y="1752600"/>
            <a:ext cx="87531" cy="93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5882640" y="1732280"/>
            <a:ext cx="2646680" cy="355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3"/>
          </p:cNvCxnSpPr>
          <p:nvPr/>
        </p:nvCxnSpPr>
        <p:spPr>
          <a:xfrm flipH="1">
            <a:off x="5909094" y="1799102"/>
            <a:ext cx="2679867" cy="42825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это важно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2325688"/>
            <a:ext cx="7878762" cy="38576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42150" y="614680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23"/>
          <p:cNvSpPr txBox="1">
            <a:spLocks noChangeArrowheads="1"/>
          </p:cNvSpPr>
          <p:nvPr/>
        </p:nvSpPr>
        <p:spPr bwMode="auto">
          <a:xfrm>
            <a:off x="2446338" y="6223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24"/>
          <p:cNvSpPr txBox="1">
            <a:spLocks noChangeArrowheads="1"/>
          </p:cNvSpPr>
          <p:nvPr/>
        </p:nvSpPr>
        <p:spPr bwMode="auto">
          <a:xfrm>
            <a:off x="3519488" y="6223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2010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25"/>
          <p:cNvSpPr txBox="1">
            <a:spLocks noChangeArrowheads="1"/>
          </p:cNvSpPr>
          <p:nvPr/>
        </p:nvSpPr>
        <p:spPr bwMode="auto">
          <a:xfrm>
            <a:off x="4592638" y="6223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609600" y="6156325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Прямоугольник 41"/>
          <p:cNvSpPr>
            <a:spLocks noChangeArrowheads="1"/>
          </p:cNvSpPr>
          <p:nvPr/>
        </p:nvSpPr>
        <p:spPr bwMode="auto">
          <a:xfrm>
            <a:off x="8505825" y="544830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8505825" y="5961063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Прямоугольник 43"/>
          <p:cNvSpPr>
            <a:spLocks noChangeArrowheads="1"/>
          </p:cNvSpPr>
          <p:nvPr/>
        </p:nvSpPr>
        <p:spPr bwMode="auto">
          <a:xfrm>
            <a:off x="8516938" y="2908300"/>
            <a:ext cx="56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Прямоугольник 44"/>
          <p:cNvSpPr>
            <a:spLocks noChangeArrowheads="1"/>
          </p:cNvSpPr>
          <p:nvPr/>
        </p:nvSpPr>
        <p:spPr bwMode="auto">
          <a:xfrm>
            <a:off x="8505825" y="4424363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8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Прямоугольник 45"/>
          <p:cNvSpPr>
            <a:spLocks noChangeArrowheads="1"/>
          </p:cNvSpPr>
          <p:nvPr/>
        </p:nvSpPr>
        <p:spPr bwMode="auto">
          <a:xfrm>
            <a:off x="8516938" y="3419475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Прямоугольник 46"/>
          <p:cNvSpPr>
            <a:spLocks noChangeArrowheads="1"/>
          </p:cNvSpPr>
          <p:nvPr/>
        </p:nvSpPr>
        <p:spPr bwMode="auto">
          <a:xfrm>
            <a:off x="8505825" y="4937125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Прямоугольник 47"/>
          <p:cNvSpPr>
            <a:spLocks noChangeArrowheads="1"/>
          </p:cNvSpPr>
          <p:nvPr/>
        </p:nvSpPr>
        <p:spPr bwMode="auto">
          <a:xfrm>
            <a:off x="8505825" y="3913188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20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0800000">
            <a:off x="8440738" y="308451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>
            <a:off x="8440738" y="35941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8440738" y="41021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8440738" y="46101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8440738" y="51181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8440738" y="56261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>
            <a:off x="8440738" y="61341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TextBox 66"/>
          <p:cNvSpPr txBox="1">
            <a:spLocks noChangeArrowheads="1"/>
          </p:cNvSpPr>
          <p:nvPr/>
        </p:nvSpPr>
        <p:spPr bwMode="auto">
          <a:xfrm>
            <a:off x="1374775" y="622300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1990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8" name="TextBox 67"/>
          <p:cNvSpPr txBox="1">
            <a:spLocks noChangeArrowheads="1"/>
          </p:cNvSpPr>
          <p:nvPr/>
        </p:nvSpPr>
        <p:spPr bwMode="auto">
          <a:xfrm>
            <a:off x="301625" y="622300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1980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2463" y="2339975"/>
            <a:ext cx="2297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Память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компьютеров</a:t>
            </a:r>
            <a:endParaRPr lang="ru-RU" sz="2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75" name="Ромб 74"/>
          <p:cNvSpPr/>
          <p:nvPr/>
        </p:nvSpPr>
        <p:spPr>
          <a:xfrm>
            <a:off x="1243013" y="4267200"/>
            <a:ext cx="84137" cy="168275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Ромб 76"/>
          <p:cNvSpPr/>
          <p:nvPr/>
        </p:nvSpPr>
        <p:spPr>
          <a:xfrm>
            <a:off x="1998663" y="3994150"/>
            <a:ext cx="84137" cy="168275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Ромб 77"/>
          <p:cNvSpPr/>
          <p:nvPr/>
        </p:nvSpPr>
        <p:spPr>
          <a:xfrm>
            <a:off x="2746375" y="3841750"/>
            <a:ext cx="84138" cy="168275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Ромб 78"/>
          <p:cNvSpPr/>
          <p:nvPr/>
        </p:nvSpPr>
        <p:spPr>
          <a:xfrm>
            <a:off x="3467100" y="3649663"/>
            <a:ext cx="84138" cy="168275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698625" y="614680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836988" y="614680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973763" y="614680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67013" y="614680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905375" y="614680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773113" y="2838450"/>
            <a:ext cx="5835650" cy="1630363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1" name="Прямоугольник 85"/>
          <p:cNvSpPr>
            <a:spLocks noChangeArrowheads="1"/>
          </p:cNvSpPr>
          <p:nvPr/>
        </p:nvSpPr>
        <p:spPr bwMode="auto">
          <a:xfrm>
            <a:off x="26988" y="5459413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Прямоугольник 86"/>
          <p:cNvSpPr>
            <a:spLocks noChangeArrowheads="1"/>
          </p:cNvSpPr>
          <p:nvPr/>
        </p:nvSpPr>
        <p:spPr bwMode="auto">
          <a:xfrm>
            <a:off x="26988" y="5970588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Прямоугольник 87"/>
          <p:cNvSpPr>
            <a:spLocks noChangeArrowheads="1"/>
          </p:cNvSpPr>
          <p:nvPr/>
        </p:nvSpPr>
        <p:spPr bwMode="auto">
          <a:xfrm>
            <a:off x="36513" y="2917825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" name="Прямоугольник 89"/>
          <p:cNvSpPr>
            <a:spLocks noChangeArrowheads="1"/>
          </p:cNvSpPr>
          <p:nvPr/>
        </p:nvSpPr>
        <p:spPr bwMode="auto">
          <a:xfrm>
            <a:off x="36513" y="3430588"/>
            <a:ext cx="56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Прямоугольник 90"/>
          <p:cNvSpPr>
            <a:spLocks noChangeArrowheads="1"/>
          </p:cNvSpPr>
          <p:nvPr/>
        </p:nvSpPr>
        <p:spPr bwMode="auto">
          <a:xfrm>
            <a:off x="26988" y="494665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6" name="Прямоугольник 91"/>
          <p:cNvSpPr>
            <a:spLocks noChangeArrowheads="1"/>
          </p:cNvSpPr>
          <p:nvPr/>
        </p:nvSpPr>
        <p:spPr bwMode="auto">
          <a:xfrm>
            <a:off x="26988" y="3922713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20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0800000">
            <a:off x="658813" y="31051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0800000">
            <a:off x="658813" y="36131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>
            <a:off x="658813" y="412273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658813" y="463073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658813" y="513873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>
            <a:off x="658813" y="564673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10800000">
            <a:off x="658813" y="615473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4" name="Прямоугольник 70"/>
          <p:cNvSpPr>
            <a:spLocks noChangeArrowheads="1"/>
          </p:cNvSpPr>
          <p:nvPr/>
        </p:nvSpPr>
        <p:spPr bwMode="auto">
          <a:xfrm>
            <a:off x="8499475" y="241935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10800000">
            <a:off x="8451850" y="257810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8115300" y="6157913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7" name="TextBox 83"/>
          <p:cNvSpPr txBox="1">
            <a:spLocks noChangeArrowheads="1"/>
          </p:cNvSpPr>
          <p:nvPr/>
        </p:nvSpPr>
        <p:spPr bwMode="auto">
          <a:xfrm>
            <a:off x="5665788" y="6223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2030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8" name="TextBox 84"/>
          <p:cNvSpPr txBox="1">
            <a:spLocks noChangeArrowheads="1"/>
          </p:cNvSpPr>
          <p:nvPr/>
        </p:nvSpPr>
        <p:spPr bwMode="auto">
          <a:xfrm>
            <a:off x="6738938" y="622300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2040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TextBox 80"/>
          <p:cNvSpPr txBox="1">
            <a:spLocks noChangeArrowheads="1"/>
          </p:cNvSpPr>
          <p:nvPr/>
        </p:nvSpPr>
        <p:spPr bwMode="auto">
          <a:xfrm>
            <a:off x="6754813" y="1576388"/>
            <a:ext cx="182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Science, 2011</a:t>
            </a:r>
            <a:endParaRPr lang="ru-RU" i="1">
              <a:solidFill>
                <a:srgbClr val="C00000"/>
              </a:solidFill>
            </a:endParaRPr>
          </a:p>
        </p:txBody>
      </p:sp>
      <p:grpSp>
        <p:nvGrpSpPr>
          <p:cNvPr id="2" name="Группа 63"/>
          <p:cNvGrpSpPr/>
          <p:nvPr/>
        </p:nvGrpSpPr>
        <p:grpSpPr>
          <a:xfrm>
            <a:off x="2789238" y="4010025"/>
            <a:ext cx="452437" cy="2146300"/>
            <a:chOff x="2789238" y="4010025"/>
            <a:chExt cx="452437" cy="2146300"/>
          </a:xfrm>
        </p:grpSpPr>
        <p:cxnSp>
          <p:nvCxnSpPr>
            <p:cNvPr id="123" name="Прямая соединительная линия 122"/>
            <p:cNvCxnSpPr>
              <a:stCxn id="78" idx="2"/>
            </p:cNvCxnSpPr>
            <p:nvPr/>
          </p:nvCxnSpPr>
          <p:spPr>
            <a:xfrm rot="16200000" flipH="1">
              <a:off x="1726407" y="5072856"/>
              <a:ext cx="2146300" cy="20637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Стрелка вправо 109"/>
            <p:cNvSpPr/>
            <p:nvPr/>
          </p:nvSpPr>
          <p:spPr>
            <a:xfrm>
              <a:off x="2870200" y="4987925"/>
              <a:ext cx="371475" cy="2936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352800" y="4673600"/>
            <a:ext cx="368883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Все Знания уже </a:t>
            </a:r>
            <a:r>
              <a:rPr lang="ru-RU" dirty="0" smtClean="0">
                <a:solidFill>
                  <a:srgbClr val="C00000"/>
                </a:solidFill>
              </a:rPr>
              <a:t>оцифрованы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но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компьютеры </a:t>
            </a:r>
            <a:r>
              <a:rPr lang="ru-RU" dirty="0">
                <a:solidFill>
                  <a:srgbClr val="C00000"/>
                </a:solidFill>
              </a:rPr>
              <a:t>их не понимают</a:t>
            </a:r>
          </a:p>
        </p:txBody>
      </p:sp>
      <p:sp>
        <p:nvSpPr>
          <p:cNvPr id="6203" name="TextBox 64"/>
          <p:cNvSpPr txBox="1">
            <a:spLocks noChangeArrowheads="1"/>
          </p:cNvSpPr>
          <p:nvPr/>
        </p:nvSpPr>
        <p:spPr bwMode="auto">
          <a:xfrm>
            <a:off x="7812088" y="6223000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2050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4" name="Прямоугольник 82"/>
          <p:cNvSpPr>
            <a:spLocks noChangeArrowheads="1"/>
          </p:cNvSpPr>
          <p:nvPr/>
        </p:nvSpPr>
        <p:spPr bwMode="auto">
          <a:xfrm>
            <a:off x="19050" y="4471988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8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2"/>
          <p:cNvGrpSpPr/>
          <p:nvPr/>
        </p:nvGrpSpPr>
        <p:grpSpPr>
          <a:xfrm>
            <a:off x="1338263" y="3589338"/>
            <a:ext cx="6630840" cy="707886"/>
            <a:chOff x="1338263" y="3589338"/>
            <a:chExt cx="6630840" cy="707886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rot="10800000" flipV="1">
              <a:off x="1338263" y="3787775"/>
              <a:ext cx="5338762" cy="182563"/>
            </a:xfrm>
            <a:prstGeom prst="line">
              <a:avLst/>
            </a:prstGeom>
            <a:ln w="317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06" name="Прямоугольник 95"/>
            <p:cNvSpPr>
              <a:spLocks noChangeArrowheads="1"/>
            </p:cNvSpPr>
            <p:nvPr/>
          </p:nvSpPr>
          <p:spPr bwMode="auto">
            <a:xfrm>
              <a:off x="6704013" y="3589338"/>
              <a:ext cx="12650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Знания</a:t>
              </a:r>
              <a:br>
                <a:rPr lang="ru-RU" sz="2000" b="1" dirty="0" smtClean="0">
                  <a:solidFill>
                    <a:srgbClr val="C00000"/>
                  </a:solidFill>
                </a:rPr>
              </a:br>
              <a:r>
                <a:rPr lang="ru-RU" sz="2000" b="1" dirty="0" smtClean="0">
                  <a:solidFill>
                    <a:srgbClr val="C00000"/>
                  </a:solidFill>
                </a:rPr>
                <a:t>людей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Результат обучения:</a:t>
            </a:r>
            <a:br>
              <a:rPr lang="ru-RU" dirty="0" smtClean="0"/>
            </a:br>
            <a:r>
              <a:rPr lang="ru-RU" dirty="0" smtClean="0"/>
              <a:t>сенсорная</a:t>
            </a:r>
            <a:r>
              <a:rPr lang="en-US" dirty="0" smtClean="0"/>
              <a:t>/</a:t>
            </a:r>
            <a:r>
              <a:rPr lang="ru-RU" dirty="0" smtClean="0"/>
              <a:t>моторная</a:t>
            </a:r>
            <a:r>
              <a:rPr lang="en-US" dirty="0" smtClean="0"/>
              <a:t> </a:t>
            </a:r>
            <a:r>
              <a:rPr lang="ru-RU" dirty="0" smtClean="0"/>
              <a:t>кора</a:t>
            </a: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600075" y="6208713"/>
            <a:ext cx="70580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Кора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ru-RU">
                <a:solidFill>
                  <a:schemeClr val="accent2"/>
                </a:solidFill>
              </a:rPr>
              <a:t>– «тату» из </a:t>
            </a:r>
            <a:r>
              <a:rPr lang="en-US">
                <a:solidFill>
                  <a:schemeClr val="accent2"/>
                </a:solidFill>
              </a:rPr>
              <a:t>~ 10</a:t>
            </a:r>
            <a:r>
              <a:rPr lang="en-US" baseline="30000">
                <a:solidFill>
                  <a:schemeClr val="accent2"/>
                </a:solidFill>
              </a:rPr>
              <a:t>6</a:t>
            </a:r>
            <a:r>
              <a:rPr lang="ru-RU">
                <a:solidFill>
                  <a:schemeClr val="accent2"/>
                </a:solidFill>
              </a:rPr>
              <a:t> специализированных детекторов</a:t>
            </a:r>
          </a:p>
        </p:txBody>
      </p:sp>
      <p:pic>
        <p:nvPicPr>
          <p:cNvPr id="84994" name="Picture 2" descr="http://sccpsy101.files.wordpress.com/2011/06/sensory_homuncu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01" y="156719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996" name="Picture 4" descr="http://3.bp.blogspot.com/_j_TcTTumDtw/TEY6mptY1aI/AAAAAAAAAEU/K1N_629cU2k/s400/humonc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7186" y="166805"/>
            <a:ext cx="1876787" cy="19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устроен </a:t>
            </a:r>
            <a:br>
              <a:rPr lang="ru-RU" dirty="0" smtClean="0"/>
            </a:br>
            <a:r>
              <a:rPr lang="ru-RU" dirty="0" smtClean="0"/>
              <a:t>«орган языка»?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381875" cy="1866900"/>
          </a:xfrm>
        </p:spPr>
        <p:txBody>
          <a:bodyPr/>
          <a:lstStyle/>
          <a:p>
            <a:pPr eaLnBrk="1" hangingPunct="1"/>
            <a:r>
              <a:rPr lang="ru-RU" dirty="0" smtClean="0"/>
              <a:t>Как кора организует</a:t>
            </a:r>
            <a:br>
              <a:rPr lang="ru-RU" dirty="0" smtClean="0"/>
            </a:br>
            <a:r>
              <a:rPr lang="ru-RU" dirty="0" smtClean="0"/>
              <a:t>рекурсивные вычисления?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0898" name="Picture 2" descr="http://4.bp.blogspot.com/_kaQ5P19FVgk/SgyAr5Dyw7I/AAAAAAAAC9c/D7X7C-BM5Uo/s400/Cerebr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375" y="51755"/>
            <a:ext cx="3419482" cy="28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рекурсии –</a:t>
            </a:r>
            <a:br>
              <a:rPr lang="ru-RU" dirty="0" smtClean="0"/>
            </a:br>
            <a:r>
              <a:rPr lang="ru-RU" i="1" dirty="0" smtClean="0"/>
              <a:t>т</a:t>
            </a:r>
            <a:r>
              <a:rPr lang="ru-RU" i="1" dirty="0" smtClean="0"/>
              <a:t>аламус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?)</a:t>
            </a:r>
            <a:endParaRPr lang="ru-RU" dirty="0" smtClean="0"/>
          </a:p>
        </p:txBody>
      </p:sp>
      <p:sp>
        <p:nvSpPr>
          <p:cNvPr id="3" name="Дуга 2"/>
          <p:cNvSpPr/>
          <p:nvPr/>
        </p:nvSpPr>
        <p:spPr bwMode="auto">
          <a:xfrm>
            <a:off x="2649538" y="5157788"/>
            <a:ext cx="1778000" cy="1273175"/>
          </a:xfrm>
          <a:prstGeom prst="arc">
            <a:avLst>
              <a:gd name="adj1" fmla="val 9837606"/>
              <a:gd name="adj2" fmla="val 98887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уга 3"/>
          <p:cNvSpPr/>
          <p:nvPr/>
        </p:nvSpPr>
        <p:spPr bwMode="auto">
          <a:xfrm>
            <a:off x="387201" y="1727200"/>
            <a:ext cx="8066088" cy="5240338"/>
          </a:xfrm>
          <a:prstGeom prst="arc">
            <a:avLst>
              <a:gd name="adj1" fmla="val 9837606"/>
              <a:gd name="adj2" fmla="val 98887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V="1">
            <a:off x="4183811" y="2173857"/>
            <a:ext cx="2044461" cy="311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flipV="1">
            <a:off x="4295955" y="3735238"/>
            <a:ext cx="3950898" cy="1639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6" name="TextBox 273"/>
          <p:cNvSpPr txBox="1">
            <a:spLocks noChangeArrowheads="1"/>
          </p:cNvSpPr>
          <p:nvPr/>
        </p:nvSpPr>
        <p:spPr bwMode="auto">
          <a:xfrm>
            <a:off x="2915676" y="5493726"/>
            <a:ext cx="1165830" cy="3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Таламус</a:t>
            </a:r>
          </a:p>
        </p:txBody>
      </p:sp>
      <p:sp>
        <p:nvSpPr>
          <p:cNvPr id="10287" name="TextBox 274"/>
          <p:cNvSpPr txBox="1">
            <a:spLocks noChangeArrowheads="1"/>
          </p:cNvSpPr>
          <p:nvPr/>
        </p:nvSpPr>
        <p:spPr bwMode="auto">
          <a:xfrm>
            <a:off x="7349527" y="2183809"/>
            <a:ext cx="766640" cy="3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Кора</a:t>
            </a:r>
          </a:p>
        </p:txBody>
      </p:sp>
      <p:sp>
        <p:nvSpPr>
          <p:cNvPr id="1346" name="Овал 1345"/>
          <p:cNvSpPr/>
          <p:nvPr/>
        </p:nvSpPr>
        <p:spPr>
          <a:xfrm>
            <a:off x="6866791" y="140677"/>
            <a:ext cx="1969477" cy="12748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Гипотеза</a:t>
            </a:r>
          </a:p>
        </p:txBody>
      </p:sp>
      <p:sp>
        <p:nvSpPr>
          <p:cNvPr id="658" name="TextBox 657"/>
          <p:cNvSpPr txBox="1"/>
          <p:nvPr/>
        </p:nvSpPr>
        <p:spPr>
          <a:xfrm>
            <a:off x="4183844" y="616787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1:1000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63" name="Дуга 662"/>
          <p:cNvSpPr/>
          <p:nvPr/>
        </p:nvSpPr>
        <p:spPr>
          <a:xfrm>
            <a:off x="4295955" y="4563372"/>
            <a:ext cx="819509" cy="87126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4" name="Дуга 663"/>
          <p:cNvSpPr/>
          <p:nvPr/>
        </p:nvSpPr>
        <p:spPr>
          <a:xfrm>
            <a:off x="4313208" y="4140679"/>
            <a:ext cx="1328467" cy="13198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5" name="Дуга 664"/>
          <p:cNvSpPr/>
          <p:nvPr/>
        </p:nvSpPr>
        <p:spPr>
          <a:xfrm>
            <a:off x="4339086" y="3597214"/>
            <a:ext cx="1940943" cy="188056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6" name="Дуга 665"/>
          <p:cNvSpPr/>
          <p:nvPr/>
        </p:nvSpPr>
        <p:spPr>
          <a:xfrm>
            <a:off x="4192437" y="4957313"/>
            <a:ext cx="471577" cy="4514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7" name="TextBox 666"/>
          <p:cNvSpPr txBox="1"/>
          <p:nvPr/>
        </p:nvSpPr>
        <p:spPr>
          <a:xfrm>
            <a:off x="2941641" y="3588579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ru-RU" dirty="0" smtClean="0">
                <a:solidFill>
                  <a:srgbClr val="C00000"/>
                </a:solidFill>
                <a:sym typeface="Symbol"/>
              </a:rPr>
              <a:t>-ритм </a:t>
            </a:r>
            <a:r>
              <a:rPr lang="en-US" dirty="0" smtClean="0">
                <a:solidFill>
                  <a:srgbClr val="C00000"/>
                </a:solidFill>
              </a:rPr>
              <a:t>~ 20 </a:t>
            </a:r>
            <a:r>
              <a:rPr lang="ru-RU" dirty="0" smtClean="0">
                <a:solidFill>
                  <a:srgbClr val="C00000"/>
                </a:solidFill>
              </a:rPr>
              <a:t>Гц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68" name="Дуга 667"/>
          <p:cNvSpPr/>
          <p:nvPr/>
        </p:nvSpPr>
        <p:spPr>
          <a:xfrm>
            <a:off x="4390846" y="3062377"/>
            <a:ext cx="2518916" cy="238663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9" name="Дуга 668"/>
          <p:cNvSpPr/>
          <p:nvPr/>
        </p:nvSpPr>
        <p:spPr>
          <a:xfrm>
            <a:off x="4448356" y="2493034"/>
            <a:ext cx="3246407" cy="29157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1" animBg="1"/>
      <p:bldP spid="663" grpId="2" animBg="1"/>
      <p:bldP spid="664" grpId="1" animBg="1"/>
      <p:bldP spid="664" grpId="2" animBg="1"/>
      <p:bldP spid="665" grpId="1" animBg="1"/>
      <p:bldP spid="665" grpId="2" animBg="1"/>
      <p:bldP spid="666" grpId="1" animBg="1"/>
      <p:bldP spid="666" grpId="2" animBg="1"/>
      <p:bldP spid="667" grpId="0"/>
      <p:bldP spid="668" grpId="1" animBg="1"/>
      <p:bldP spid="668" grpId="2" animBg="1"/>
      <p:bldP spid="669" grpId="1" animBg="1"/>
      <p:bldP spid="66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0"/>
          <p:cNvGrpSpPr>
            <a:grpSpLocks/>
          </p:cNvGrpSpPr>
          <p:nvPr/>
        </p:nvGrpSpPr>
        <p:grpSpPr bwMode="auto">
          <a:xfrm>
            <a:off x="2143580" y="4191070"/>
            <a:ext cx="1981200" cy="681037"/>
            <a:chOff x="2091" y="2877"/>
            <a:chExt cx="1248" cy="429"/>
          </a:xfrm>
        </p:grpSpPr>
        <p:sp>
          <p:nvSpPr>
            <p:cNvPr id="372" name="Oval 951"/>
            <p:cNvSpPr>
              <a:spLocks noChangeArrowheads="1"/>
            </p:cNvSpPr>
            <p:nvPr/>
          </p:nvSpPr>
          <p:spPr bwMode="auto">
            <a:xfrm rot="21600000">
              <a:off x="3206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3" name="Oval 952"/>
            <p:cNvSpPr>
              <a:spLocks noChangeArrowheads="1"/>
            </p:cNvSpPr>
            <p:nvPr/>
          </p:nvSpPr>
          <p:spPr bwMode="auto">
            <a:xfrm rot="21600000">
              <a:off x="3097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4" name="Oval 953"/>
            <p:cNvSpPr>
              <a:spLocks noChangeArrowheads="1"/>
            </p:cNvSpPr>
            <p:nvPr/>
          </p:nvSpPr>
          <p:spPr bwMode="auto">
            <a:xfrm rot="21600000">
              <a:off x="2988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5" name="Oval 954"/>
            <p:cNvSpPr>
              <a:spLocks noChangeArrowheads="1"/>
            </p:cNvSpPr>
            <p:nvPr/>
          </p:nvSpPr>
          <p:spPr bwMode="auto">
            <a:xfrm rot="21600000">
              <a:off x="2879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6" name="Oval 955"/>
            <p:cNvSpPr>
              <a:spLocks noChangeArrowheads="1"/>
            </p:cNvSpPr>
            <p:nvPr/>
          </p:nvSpPr>
          <p:spPr bwMode="auto">
            <a:xfrm rot="21600000">
              <a:off x="2770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7" name="Oval 956"/>
            <p:cNvSpPr>
              <a:spLocks noChangeArrowheads="1"/>
            </p:cNvSpPr>
            <p:nvPr/>
          </p:nvSpPr>
          <p:spPr bwMode="auto">
            <a:xfrm rot="21600000">
              <a:off x="2661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8" name="Oval 957"/>
            <p:cNvSpPr>
              <a:spLocks noChangeArrowheads="1"/>
            </p:cNvSpPr>
            <p:nvPr/>
          </p:nvSpPr>
          <p:spPr bwMode="auto">
            <a:xfrm rot="21600000">
              <a:off x="2552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9" name="Oval 958"/>
            <p:cNvSpPr>
              <a:spLocks noChangeArrowheads="1"/>
            </p:cNvSpPr>
            <p:nvPr/>
          </p:nvSpPr>
          <p:spPr bwMode="auto">
            <a:xfrm rot="21600000">
              <a:off x="2443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0" name="Oval 959"/>
            <p:cNvSpPr>
              <a:spLocks noChangeArrowheads="1"/>
            </p:cNvSpPr>
            <p:nvPr/>
          </p:nvSpPr>
          <p:spPr bwMode="auto">
            <a:xfrm rot="21600000">
              <a:off x="2335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1" name="Oval 960"/>
            <p:cNvSpPr>
              <a:spLocks noChangeArrowheads="1"/>
            </p:cNvSpPr>
            <p:nvPr/>
          </p:nvSpPr>
          <p:spPr bwMode="auto">
            <a:xfrm rot="21600000">
              <a:off x="3179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2" name="Oval 961"/>
            <p:cNvSpPr>
              <a:spLocks noChangeArrowheads="1"/>
            </p:cNvSpPr>
            <p:nvPr/>
          </p:nvSpPr>
          <p:spPr bwMode="auto">
            <a:xfrm rot="21600000">
              <a:off x="3070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3" name="Oval 962"/>
            <p:cNvSpPr>
              <a:spLocks noChangeArrowheads="1"/>
            </p:cNvSpPr>
            <p:nvPr/>
          </p:nvSpPr>
          <p:spPr bwMode="auto">
            <a:xfrm rot="21600000">
              <a:off x="2961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4" name="Oval 963"/>
            <p:cNvSpPr>
              <a:spLocks noChangeArrowheads="1"/>
            </p:cNvSpPr>
            <p:nvPr/>
          </p:nvSpPr>
          <p:spPr bwMode="auto">
            <a:xfrm rot="21600000">
              <a:off x="2852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5" name="Oval 964"/>
            <p:cNvSpPr>
              <a:spLocks noChangeArrowheads="1"/>
            </p:cNvSpPr>
            <p:nvPr/>
          </p:nvSpPr>
          <p:spPr bwMode="auto">
            <a:xfrm rot="21600000">
              <a:off x="2743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6" name="Oval 965"/>
            <p:cNvSpPr>
              <a:spLocks noChangeArrowheads="1"/>
            </p:cNvSpPr>
            <p:nvPr/>
          </p:nvSpPr>
          <p:spPr bwMode="auto">
            <a:xfrm rot="21600000">
              <a:off x="2634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7" name="Oval 966"/>
            <p:cNvSpPr>
              <a:spLocks noChangeArrowheads="1"/>
            </p:cNvSpPr>
            <p:nvPr/>
          </p:nvSpPr>
          <p:spPr bwMode="auto">
            <a:xfrm rot="21600000">
              <a:off x="2525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8" name="Oval 967"/>
            <p:cNvSpPr>
              <a:spLocks noChangeArrowheads="1"/>
            </p:cNvSpPr>
            <p:nvPr/>
          </p:nvSpPr>
          <p:spPr bwMode="auto">
            <a:xfrm rot="21600000">
              <a:off x="2416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9" name="Oval 968"/>
            <p:cNvSpPr>
              <a:spLocks noChangeArrowheads="1"/>
            </p:cNvSpPr>
            <p:nvPr/>
          </p:nvSpPr>
          <p:spPr bwMode="auto">
            <a:xfrm rot="21600000">
              <a:off x="2307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0" name="Oval 969"/>
            <p:cNvSpPr>
              <a:spLocks noChangeArrowheads="1"/>
            </p:cNvSpPr>
            <p:nvPr/>
          </p:nvSpPr>
          <p:spPr bwMode="auto">
            <a:xfrm rot="21600000">
              <a:off x="3152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1" name="Oval 970"/>
            <p:cNvSpPr>
              <a:spLocks noChangeArrowheads="1"/>
            </p:cNvSpPr>
            <p:nvPr/>
          </p:nvSpPr>
          <p:spPr bwMode="auto">
            <a:xfrm rot="21600000">
              <a:off x="3043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" name="Oval 971"/>
            <p:cNvSpPr>
              <a:spLocks noChangeArrowheads="1"/>
            </p:cNvSpPr>
            <p:nvPr/>
          </p:nvSpPr>
          <p:spPr bwMode="auto">
            <a:xfrm rot="21600000">
              <a:off x="2934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3" name="Oval 972"/>
            <p:cNvSpPr>
              <a:spLocks noChangeArrowheads="1"/>
            </p:cNvSpPr>
            <p:nvPr/>
          </p:nvSpPr>
          <p:spPr bwMode="auto">
            <a:xfrm rot="21600000">
              <a:off x="2825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4" name="Oval 973"/>
            <p:cNvSpPr>
              <a:spLocks noChangeArrowheads="1"/>
            </p:cNvSpPr>
            <p:nvPr/>
          </p:nvSpPr>
          <p:spPr bwMode="auto">
            <a:xfrm rot="21600000">
              <a:off x="2716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5" name="Oval 974"/>
            <p:cNvSpPr>
              <a:spLocks noChangeArrowheads="1"/>
            </p:cNvSpPr>
            <p:nvPr/>
          </p:nvSpPr>
          <p:spPr bwMode="auto">
            <a:xfrm rot="21600000">
              <a:off x="2607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6" name="Oval 975"/>
            <p:cNvSpPr>
              <a:spLocks noChangeArrowheads="1"/>
            </p:cNvSpPr>
            <p:nvPr/>
          </p:nvSpPr>
          <p:spPr bwMode="auto">
            <a:xfrm rot="21600000">
              <a:off x="2498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7" name="Oval 976"/>
            <p:cNvSpPr>
              <a:spLocks noChangeArrowheads="1"/>
            </p:cNvSpPr>
            <p:nvPr/>
          </p:nvSpPr>
          <p:spPr bwMode="auto">
            <a:xfrm rot="21600000">
              <a:off x="2389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8" name="Oval 977"/>
            <p:cNvSpPr>
              <a:spLocks noChangeArrowheads="1"/>
            </p:cNvSpPr>
            <p:nvPr/>
          </p:nvSpPr>
          <p:spPr bwMode="auto">
            <a:xfrm rot="21600000">
              <a:off x="2280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9" name="Oval 978"/>
            <p:cNvSpPr>
              <a:spLocks noChangeArrowheads="1"/>
            </p:cNvSpPr>
            <p:nvPr/>
          </p:nvSpPr>
          <p:spPr bwMode="auto">
            <a:xfrm rot="21600000">
              <a:off x="3124" y="2978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0" name="Oval 979"/>
            <p:cNvSpPr>
              <a:spLocks noChangeArrowheads="1"/>
            </p:cNvSpPr>
            <p:nvPr/>
          </p:nvSpPr>
          <p:spPr bwMode="auto">
            <a:xfrm rot="21600000">
              <a:off x="3016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1" name="Oval 980"/>
            <p:cNvSpPr>
              <a:spLocks noChangeArrowheads="1"/>
            </p:cNvSpPr>
            <p:nvPr/>
          </p:nvSpPr>
          <p:spPr bwMode="auto">
            <a:xfrm rot="21600000">
              <a:off x="2907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2" name="Oval 981"/>
            <p:cNvSpPr>
              <a:spLocks noChangeArrowheads="1"/>
            </p:cNvSpPr>
            <p:nvPr/>
          </p:nvSpPr>
          <p:spPr bwMode="auto">
            <a:xfrm rot="21600000">
              <a:off x="2798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3" name="Oval 982"/>
            <p:cNvSpPr>
              <a:spLocks noChangeArrowheads="1"/>
            </p:cNvSpPr>
            <p:nvPr/>
          </p:nvSpPr>
          <p:spPr bwMode="auto">
            <a:xfrm>
              <a:off x="2689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" name="Oval 983"/>
            <p:cNvSpPr>
              <a:spLocks noChangeArrowheads="1"/>
            </p:cNvSpPr>
            <p:nvPr/>
          </p:nvSpPr>
          <p:spPr bwMode="auto">
            <a:xfrm rot="21600000">
              <a:off x="2580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5" name="Oval 984"/>
            <p:cNvSpPr>
              <a:spLocks noChangeArrowheads="1"/>
            </p:cNvSpPr>
            <p:nvPr/>
          </p:nvSpPr>
          <p:spPr bwMode="auto">
            <a:xfrm rot="21600000">
              <a:off x="2471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6" name="Oval 985"/>
            <p:cNvSpPr>
              <a:spLocks noChangeArrowheads="1"/>
            </p:cNvSpPr>
            <p:nvPr/>
          </p:nvSpPr>
          <p:spPr bwMode="auto">
            <a:xfrm rot="21600000">
              <a:off x="2362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7" name="Oval 986"/>
            <p:cNvSpPr>
              <a:spLocks noChangeArrowheads="1"/>
            </p:cNvSpPr>
            <p:nvPr/>
          </p:nvSpPr>
          <p:spPr bwMode="auto">
            <a:xfrm rot="21600000">
              <a:off x="2253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8" name="Oval 987"/>
            <p:cNvSpPr>
              <a:spLocks noChangeArrowheads="1"/>
            </p:cNvSpPr>
            <p:nvPr/>
          </p:nvSpPr>
          <p:spPr bwMode="auto">
            <a:xfrm rot="21600000">
              <a:off x="3097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9" name="Oval 988"/>
            <p:cNvSpPr>
              <a:spLocks noChangeArrowheads="1"/>
            </p:cNvSpPr>
            <p:nvPr/>
          </p:nvSpPr>
          <p:spPr bwMode="auto">
            <a:xfrm rot="21600000">
              <a:off x="2988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0" name="Oval 989"/>
            <p:cNvSpPr>
              <a:spLocks noChangeArrowheads="1"/>
            </p:cNvSpPr>
            <p:nvPr/>
          </p:nvSpPr>
          <p:spPr bwMode="auto">
            <a:xfrm rot="21600000">
              <a:off x="2880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1" name="Oval 990"/>
            <p:cNvSpPr>
              <a:spLocks noChangeArrowheads="1"/>
            </p:cNvSpPr>
            <p:nvPr/>
          </p:nvSpPr>
          <p:spPr bwMode="auto">
            <a:xfrm rot="21600000">
              <a:off x="2771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2" name="Oval 991"/>
            <p:cNvSpPr>
              <a:spLocks noChangeArrowheads="1"/>
            </p:cNvSpPr>
            <p:nvPr/>
          </p:nvSpPr>
          <p:spPr bwMode="auto">
            <a:xfrm rot="21600000">
              <a:off x="2662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3" name="Oval 992"/>
            <p:cNvSpPr>
              <a:spLocks noChangeArrowheads="1"/>
            </p:cNvSpPr>
            <p:nvPr/>
          </p:nvSpPr>
          <p:spPr bwMode="auto">
            <a:xfrm rot="21600000">
              <a:off x="2553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4" name="Oval 993"/>
            <p:cNvSpPr>
              <a:spLocks noChangeArrowheads="1"/>
            </p:cNvSpPr>
            <p:nvPr/>
          </p:nvSpPr>
          <p:spPr bwMode="auto">
            <a:xfrm rot="21600000">
              <a:off x="2444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5" name="Oval 994"/>
            <p:cNvSpPr>
              <a:spLocks noChangeArrowheads="1"/>
            </p:cNvSpPr>
            <p:nvPr/>
          </p:nvSpPr>
          <p:spPr bwMode="auto">
            <a:xfrm rot="21600000">
              <a:off x="2335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6" name="Oval 995"/>
            <p:cNvSpPr>
              <a:spLocks noChangeArrowheads="1"/>
            </p:cNvSpPr>
            <p:nvPr/>
          </p:nvSpPr>
          <p:spPr bwMode="auto">
            <a:xfrm rot="21600000">
              <a:off x="2226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7" name="Oval 996"/>
            <p:cNvSpPr>
              <a:spLocks noChangeArrowheads="1"/>
            </p:cNvSpPr>
            <p:nvPr/>
          </p:nvSpPr>
          <p:spPr bwMode="auto">
            <a:xfrm rot="21600000">
              <a:off x="3070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8" name="Oval 997"/>
            <p:cNvSpPr>
              <a:spLocks noChangeArrowheads="1"/>
            </p:cNvSpPr>
            <p:nvPr/>
          </p:nvSpPr>
          <p:spPr bwMode="auto">
            <a:xfrm rot="21600000">
              <a:off x="2961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9" name="Oval 998"/>
            <p:cNvSpPr>
              <a:spLocks noChangeArrowheads="1"/>
            </p:cNvSpPr>
            <p:nvPr/>
          </p:nvSpPr>
          <p:spPr bwMode="auto">
            <a:xfrm rot="21600000">
              <a:off x="2852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0" name="Oval 999"/>
            <p:cNvSpPr>
              <a:spLocks noChangeArrowheads="1"/>
            </p:cNvSpPr>
            <p:nvPr/>
          </p:nvSpPr>
          <p:spPr bwMode="auto">
            <a:xfrm rot="21600000">
              <a:off x="2744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1" name="Oval 1000"/>
            <p:cNvSpPr>
              <a:spLocks noChangeArrowheads="1"/>
            </p:cNvSpPr>
            <p:nvPr/>
          </p:nvSpPr>
          <p:spPr bwMode="auto">
            <a:xfrm rot="21600000">
              <a:off x="2635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2" name="Oval 1001"/>
            <p:cNvSpPr>
              <a:spLocks noChangeArrowheads="1"/>
            </p:cNvSpPr>
            <p:nvPr/>
          </p:nvSpPr>
          <p:spPr bwMode="auto">
            <a:xfrm rot="21600000">
              <a:off x="2526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3" name="Oval 1002"/>
            <p:cNvSpPr>
              <a:spLocks noChangeArrowheads="1"/>
            </p:cNvSpPr>
            <p:nvPr/>
          </p:nvSpPr>
          <p:spPr bwMode="auto">
            <a:xfrm rot="21600000">
              <a:off x="2417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4" name="Oval 1003"/>
            <p:cNvSpPr>
              <a:spLocks noChangeArrowheads="1"/>
            </p:cNvSpPr>
            <p:nvPr/>
          </p:nvSpPr>
          <p:spPr bwMode="auto">
            <a:xfrm>
              <a:off x="2308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5" name="Oval 1004"/>
            <p:cNvSpPr>
              <a:spLocks noChangeArrowheads="1"/>
            </p:cNvSpPr>
            <p:nvPr/>
          </p:nvSpPr>
          <p:spPr bwMode="auto">
            <a:xfrm rot="21600000">
              <a:off x="2199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6" name="Oval 1005"/>
            <p:cNvSpPr>
              <a:spLocks noChangeArrowheads="1"/>
            </p:cNvSpPr>
            <p:nvPr/>
          </p:nvSpPr>
          <p:spPr bwMode="auto">
            <a:xfrm rot="21600000">
              <a:off x="3043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7" name="Oval 1006"/>
            <p:cNvSpPr>
              <a:spLocks noChangeArrowheads="1"/>
            </p:cNvSpPr>
            <p:nvPr/>
          </p:nvSpPr>
          <p:spPr bwMode="auto">
            <a:xfrm rot="21600000">
              <a:off x="2934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8" name="Oval 1007"/>
            <p:cNvSpPr>
              <a:spLocks noChangeArrowheads="1"/>
            </p:cNvSpPr>
            <p:nvPr/>
          </p:nvSpPr>
          <p:spPr bwMode="auto">
            <a:xfrm rot="21600000">
              <a:off x="2825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9" name="Oval 1008"/>
            <p:cNvSpPr>
              <a:spLocks noChangeArrowheads="1"/>
            </p:cNvSpPr>
            <p:nvPr/>
          </p:nvSpPr>
          <p:spPr bwMode="auto">
            <a:xfrm rot="21600000">
              <a:off x="2716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" name="Oval 1009"/>
            <p:cNvSpPr>
              <a:spLocks noChangeArrowheads="1"/>
            </p:cNvSpPr>
            <p:nvPr/>
          </p:nvSpPr>
          <p:spPr bwMode="auto">
            <a:xfrm rot="21600000">
              <a:off x="2608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1" name="Oval 1010"/>
            <p:cNvSpPr>
              <a:spLocks noChangeArrowheads="1"/>
            </p:cNvSpPr>
            <p:nvPr/>
          </p:nvSpPr>
          <p:spPr bwMode="auto">
            <a:xfrm rot="21600000">
              <a:off x="2499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2" name="Oval 1011"/>
            <p:cNvSpPr>
              <a:spLocks noChangeArrowheads="1"/>
            </p:cNvSpPr>
            <p:nvPr/>
          </p:nvSpPr>
          <p:spPr bwMode="auto">
            <a:xfrm rot="21600000">
              <a:off x="2390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3" name="Oval 1012"/>
            <p:cNvSpPr>
              <a:spLocks noChangeArrowheads="1"/>
            </p:cNvSpPr>
            <p:nvPr/>
          </p:nvSpPr>
          <p:spPr bwMode="auto">
            <a:xfrm rot="21600000">
              <a:off x="2281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4" name="Oval 1013"/>
            <p:cNvSpPr>
              <a:spLocks noChangeArrowheads="1"/>
            </p:cNvSpPr>
            <p:nvPr/>
          </p:nvSpPr>
          <p:spPr bwMode="auto">
            <a:xfrm rot="21600000">
              <a:off x="2172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5" name="Oval 1014"/>
            <p:cNvSpPr>
              <a:spLocks noChangeArrowheads="1"/>
            </p:cNvSpPr>
            <p:nvPr/>
          </p:nvSpPr>
          <p:spPr bwMode="auto">
            <a:xfrm rot="21600000">
              <a:off x="3016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6" name="Oval 1015"/>
            <p:cNvSpPr>
              <a:spLocks noChangeArrowheads="1"/>
            </p:cNvSpPr>
            <p:nvPr/>
          </p:nvSpPr>
          <p:spPr bwMode="auto">
            <a:xfrm rot="21600000">
              <a:off x="2907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7" name="Oval 1016"/>
            <p:cNvSpPr>
              <a:spLocks noChangeArrowheads="1"/>
            </p:cNvSpPr>
            <p:nvPr/>
          </p:nvSpPr>
          <p:spPr bwMode="auto">
            <a:xfrm rot="21600000">
              <a:off x="2798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8" name="Oval 1017"/>
            <p:cNvSpPr>
              <a:spLocks noChangeArrowheads="1"/>
            </p:cNvSpPr>
            <p:nvPr/>
          </p:nvSpPr>
          <p:spPr bwMode="auto">
            <a:xfrm rot="21600000">
              <a:off x="2689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9" name="Oval 1018"/>
            <p:cNvSpPr>
              <a:spLocks noChangeArrowheads="1"/>
            </p:cNvSpPr>
            <p:nvPr/>
          </p:nvSpPr>
          <p:spPr bwMode="auto">
            <a:xfrm>
              <a:off x="2580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" name="Oval 1019"/>
            <p:cNvSpPr>
              <a:spLocks noChangeArrowheads="1"/>
            </p:cNvSpPr>
            <p:nvPr/>
          </p:nvSpPr>
          <p:spPr bwMode="auto">
            <a:xfrm rot="21600000">
              <a:off x="2472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1" name="Oval 1020"/>
            <p:cNvSpPr>
              <a:spLocks noChangeArrowheads="1"/>
            </p:cNvSpPr>
            <p:nvPr/>
          </p:nvSpPr>
          <p:spPr bwMode="auto">
            <a:xfrm rot="21600000">
              <a:off x="2363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2" name="Oval 1021"/>
            <p:cNvSpPr>
              <a:spLocks noChangeArrowheads="1"/>
            </p:cNvSpPr>
            <p:nvPr/>
          </p:nvSpPr>
          <p:spPr bwMode="auto">
            <a:xfrm rot="21600000">
              <a:off x="2254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3" name="Oval 1022"/>
            <p:cNvSpPr>
              <a:spLocks noChangeArrowheads="1"/>
            </p:cNvSpPr>
            <p:nvPr/>
          </p:nvSpPr>
          <p:spPr bwMode="auto">
            <a:xfrm rot="21600000">
              <a:off x="2145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4" name="Oval 1023"/>
            <p:cNvSpPr>
              <a:spLocks noChangeArrowheads="1"/>
            </p:cNvSpPr>
            <p:nvPr/>
          </p:nvSpPr>
          <p:spPr bwMode="auto">
            <a:xfrm rot="21600000">
              <a:off x="2989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5" name="Oval 1024"/>
            <p:cNvSpPr>
              <a:spLocks noChangeArrowheads="1"/>
            </p:cNvSpPr>
            <p:nvPr/>
          </p:nvSpPr>
          <p:spPr bwMode="auto">
            <a:xfrm rot="21600000">
              <a:off x="2880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6" name="Oval 1025"/>
            <p:cNvSpPr>
              <a:spLocks noChangeArrowheads="1"/>
            </p:cNvSpPr>
            <p:nvPr/>
          </p:nvSpPr>
          <p:spPr bwMode="auto">
            <a:xfrm rot="21600000">
              <a:off x="2771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7" name="Oval 1026"/>
            <p:cNvSpPr>
              <a:spLocks noChangeArrowheads="1"/>
            </p:cNvSpPr>
            <p:nvPr/>
          </p:nvSpPr>
          <p:spPr bwMode="auto">
            <a:xfrm rot="21600000">
              <a:off x="2662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8" name="Oval 1027"/>
            <p:cNvSpPr>
              <a:spLocks noChangeArrowheads="1"/>
            </p:cNvSpPr>
            <p:nvPr/>
          </p:nvSpPr>
          <p:spPr bwMode="auto">
            <a:xfrm rot="21600000">
              <a:off x="2553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9" name="Oval 1028"/>
            <p:cNvSpPr>
              <a:spLocks noChangeArrowheads="1"/>
            </p:cNvSpPr>
            <p:nvPr/>
          </p:nvSpPr>
          <p:spPr bwMode="auto">
            <a:xfrm rot="21600000">
              <a:off x="2444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0" name="Oval 1029"/>
            <p:cNvSpPr>
              <a:spLocks noChangeArrowheads="1"/>
            </p:cNvSpPr>
            <p:nvPr/>
          </p:nvSpPr>
          <p:spPr bwMode="auto">
            <a:xfrm rot="21600000">
              <a:off x="2336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1" name="Oval 1030"/>
            <p:cNvSpPr>
              <a:spLocks noChangeArrowheads="1"/>
            </p:cNvSpPr>
            <p:nvPr/>
          </p:nvSpPr>
          <p:spPr bwMode="auto">
            <a:xfrm rot="21600000">
              <a:off x="2227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2" name="Oval 1031"/>
            <p:cNvSpPr>
              <a:spLocks noChangeArrowheads="1"/>
            </p:cNvSpPr>
            <p:nvPr/>
          </p:nvSpPr>
          <p:spPr bwMode="auto">
            <a:xfrm rot="21600000">
              <a:off x="2118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3" name="Oval 1032"/>
            <p:cNvSpPr>
              <a:spLocks noChangeArrowheads="1"/>
            </p:cNvSpPr>
            <p:nvPr/>
          </p:nvSpPr>
          <p:spPr bwMode="auto">
            <a:xfrm rot="21600000">
              <a:off x="2962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4" name="Oval 1033"/>
            <p:cNvSpPr>
              <a:spLocks noChangeArrowheads="1"/>
            </p:cNvSpPr>
            <p:nvPr/>
          </p:nvSpPr>
          <p:spPr bwMode="auto">
            <a:xfrm rot="21600000">
              <a:off x="2853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5" name="Oval 1034"/>
            <p:cNvSpPr>
              <a:spLocks noChangeArrowheads="1"/>
            </p:cNvSpPr>
            <p:nvPr/>
          </p:nvSpPr>
          <p:spPr bwMode="auto">
            <a:xfrm rot="21600000">
              <a:off x="2744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6" name="Oval 1035"/>
            <p:cNvSpPr>
              <a:spLocks noChangeArrowheads="1"/>
            </p:cNvSpPr>
            <p:nvPr/>
          </p:nvSpPr>
          <p:spPr bwMode="auto">
            <a:xfrm rot="21600000">
              <a:off x="2635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7" name="Oval 1036"/>
            <p:cNvSpPr>
              <a:spLocks noChangeArrowheads="1"/>
            </p:cNvSpPr>
            <p:nvPr/>
          </p:nvSpPr>
          <p:spPr bwMode="auto">
            <a:xfrm rot="21600000">
              <a:off x="2526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8" name="Oval 1037"/>
            <p:cNvSpPr>
              <a:spLocks noChangeArrowheads="1"/>
            </p:cNvSpPr>
            <p:nvPr/>
          </p:nvSpPr>
          <p:spPr bwMode="auto">
            <a:xfrm rot="21600000">
              <a:off x="2417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9" name="Oval 1038"/>
            <p:cNvSpPr>
              <a:spLocks noChangeArrowheads="1"/>
            </p:cNvSpPr>
            <p:nvPr/>
          </p:nvSpPr>
          <p:spPr bwMode="auto">
            <a:xfrm rot="21600000">
              <a:off x="2308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" name="Oval 1039"/>
            <p:cNvSpPr>
              <a:spLocks noChangeArrowheads="1"/>
            </p:cNvSpPr>
            <p:nvPr/>
          </p:nvSpPr>
          <p:spPr bwMode="auto">
            <a:xfrm rot="21600000">
              <a:off x="2200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" name="Oval 1040"/>
            <p:cNvSpPr>
              <a:spLocks noChangeArrowheads="1"/>
            </p:cNvSpPr>
            <p:nvPr/>
          </p:nvSpPr>
          <p:spPr bwMode="auto">
            <a:xfrm rot="21600000">
              <a:off x="2091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4675" y="304800"/>
            <a:ext cx="8299694" cy="1216025"/>
          </a:xfrm>
        </p:spPr>
        <p:txBody>
          <a:bodyPr/>
          <a:lstStyle/>
          <a:p>
            <a:r>
              <a:rPr lang="ru-RU" sz="4000" dirty="0" smtClean="0"/>
              <a:t>Карты корреляций</a:t>
            </a:r>
            <a:endParaRPr lang="ru-RU" dirty="0"/>
          </a:p>
        </p:txBody>
      </p:sp>
      <p:sp>
        <p:nvSpPr>
          <p:cNvPr id="646" name="TextBox 645"/>
          <p:cNvSpPr txBox="1"/>
          <p:nvPr/>
        </p:nvSpPr>
        <p:spPr>
          <a:xfrm>
            <a:off x="4976446" y="310335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Пара-победитель</a:t>
            </a:r>
          </a:p>
          <a:p>
            <a:r>
              <a:rPr lang="ru-RU" dirty="0" smtClean="0"/>
              <a:t>«забирает все»</a:t>
            </a:r>
            <a:endParaRPr lang="ru-RU" dirty="0"/>
          </a:p>
        </p:txBody>
      </p:sp>
      <p:grpSp>
        <p:nvGrpSpPr>
          <p:cNvPr id="644" name="Группа 646"/>
          <p:cNvGrpSpPr/>
          <p:nvPr/>
        </p:nvGrpSpPr>
        <p:grpSpPr>
          <a:xfrm>
            <a:off x="2143580" y="4191070"/>
            <a:ext cx="1981201" cy="681037"/>
            <a:chOff x="3195271" y="4163192"/>
            <a:chExt cx="1981201" cy="681037"/>
          </a:xfrm>
        </p:grpSpPr>
        <p:sp>
          <p:nvSpPr>
            <p:cNvPr id="647" name="Oval 951"/>
            <p:cNvSpPr>
              <a:spLocks noChangeArrowheads="1"/>
            </p:cNvSpPr>
            <p:nvPr/>
          </p:nvSpPr>
          <p:spPr bwMode="auto">
            <a:xfrm>
              <a:off x="496533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9" name="Oval 952"/>
            <p:cNvSpPr>
              <a:spLocks noChangeArrowheads="1"/>
            </p:cNvSpPr>
            <p:nvPr/>
          </p:nvSpPr>
          <p:spPr bwMode="auto">
            <a:xfrm>
              <a:off x="479229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0" name="Oval 953"/>
            <p:cNvSpPr>
              <a:spLocks noChangeArrowheads="1"/>
            </p:cNvSpPr>
            <p:nvPr/>
          </p:nvSpPr>
          <p:spPr bwMode="auto">
            <a:xfrm>
              <a:off x="461925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2" name="Oval 954"/>
            <p:cNvSpPr>
              <a:spLocks noChangeArrowheads="1"/>
            </p:cNvSpPr>
            <p:nvPr/>
          </p:nvSpPr>
          <p:spPr bwMode="auto">
            <a:xfrm>
              <a:off x="44462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3" name="Oval 955"/>
            <p:cNvSpPr>
              <a:spLocks noChangeArrowheads="1"/>
            </p:cNvSpPr>
            <p:nvPr/>
          </p:nvSpPr>
          <p:spPr bwMode="auto">
            <a:xfrm>
              <a:off x="427318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" name="Oval 956"/>
            <p:cNvSpPr>
              <a:spLocks noChangeArrowheads="1"/>
            </p:cNvSpPr>
            <p:nvPr/>
          </p:nvSpPr>
          <p:spPr bwMode="auto">
            <a:xfrm>
              <a:off x="410014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7" name="Oval 957"/>
            <p:cNvSpPr>
              <a:spLocks noChangeArrowheads="1"/>
            </p:cNvSpPr>
            <p:nvPr/>
          </p:nvSpPr>
          <p:spPr bwMode="auto">
            <a:xfrm>
              <a:off x="392710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9" name="Oval 958"/>
            <p:cNvSpPr>
              <a:spLocks noChangeArrowheads="1"/>
            </p:cNvSpPr>
            <p:nvPr/>
          </p:nvSpPr>
          <p:spPr bwMode="auto">
            <a:xfrm>
              <a:off x="375407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1" name="Oval 959"/>
            <p:cNvSpPr>
              <a:spLocks noChangeArrowheads="1"/>
            </p:cNvSpPr>
            <p:nvPr/>
          </p:nvSpPr>
          <p:spPr bwMode="auto">
            <a:xfrm>
              <a:off x="35826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3" name="Oval 960"/>
            <p:cNvSpPr>
              <a:spLocks noChangeArrowheads="1"/>
            </p:cNvSpPr>
            <p:nvPr/>
          </p:nvSpPr>
          <p:spPr bwMode="auto">
            <a:xfrm>
              <a:off x="49224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4" name="Oval 961"/>
            <p:cNvSpPr>
              <a:spLocks noChangeArrowheads="1"/>
            </p:cNvSpPr>
            <p:nvPr/>
          </p:nvSpPr>
          <p:spPr bwMode="auto">
            <a:xfrm>
              <a:off x="474943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5" name="Oval 962"/>
            <p:cNvSpPr>
              <a:spLocks noChangeArrowheads="1"/>
            </p:cNvSpPr>
            <p:nvPr/>
          </p:nvSpPr>
          <p:spPr bwMode="auto">
            <a:xfrm>
              <a:off x="457639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6" name="Oval 963"/>
            <p:cNvSpPr>
              <a:spLocks noChangeArrowheads="1"/>
            </p:cNvSpPr>
            <p:nvPr/>
          </p:nvSpPr>
          <p:spPr bwMode="auto">
            <a:xfrm>
              <a:off x="440335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7" name="Oval 964"/>
            <p:cNvSpPr>
              <a:spLocks noChangeArrowheads="1"/>
            </p:cNvSpPr>
            <p:nvPr/>
          </p:nvSpPr>
          <p:spPr bwMode="auto">
            <a:xfrm>
              <a:off x="423032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8" name="Oval 965"/>
            <p:cNvSpPr>
              <a:spLocks noChangeArrowheads="1"/>
            </p:cNvSpPr>
            <p:nvPr/>
          </p:nvSpPr>
          <p:spPr bwMode="auto">
            <a:xfrm>
              <a:off x="405728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9" name="Oval 966"/>
            <p:cNvSpPr>
              <a:spLocks noChangeArrowheads="1"/>
            </p:cNvSpPr>
            <p:nvPr/>
          </p:nvSpPr>
          <p:spPr bwMode="auto">
            <a:xfrm>
              <a:off x="388424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0" name="Oval 967"/>
            <p:cNvSpPr>
              <a:spLocks noChangeArrowheads="1"/>
            </p:cNvSpPr>
            <p:nvPr/>
          </p:nvSpPr>
          <p:spPr bwMode="auto">
            <a:xfrm>
              <a:off x="371120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1" name="Oval 968"/>
            <p:cNvSpPr>
              <a:spLocks noChangeArrowheads="1"/>
            </p:cNvSpPr>
            <p:nvPr/>
          </p:nvSpPr>
          <p:spPr bwMode="auto">
            <a:xfrm>
              <a:off x="35381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2" name="Oval 969"/>
            <p:cNvSpPr>
              <a:spLocks noChangeArrowheads="1"/>
            </p:cNvSpPr>
            <p:nvPr/>
          </p:nvSpPr>
          <p:spPr bwMode="auto">
            <a:xfrm>
              <a:off x="48796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3" name="Oval 970"/>
            <p:cNvSpPr>
              <a:spLocks noChangeArrowheads="1"/>
            </p:cNvSpPr>
            <p:nvPr/>
          </p:nvSpPr>
          <p:spPr bwMode="auto">
            <a:xfrm>
              <a:off x="470657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4" name="Oval 971"/>
            <p:cNvSpPr>
              <a:spLocks noChangeArrowheads="1"/>
            </p:cNvSpPr>
            <p:nvPr/>
          </p:nvSpPr>
          <p:spPr bwMode="auto">
            <a:xfrm>
              <a:off x="453353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5" name="Oval 972"/>
            <p:cNvSpPr>
              <a:spLocks noChangeArrowheads="1"/>
            </p:cNvSpPr>
            <p:nvPr/>
          </p:nvSpPr>
          <p:spPr bwMode="auto">
            <a:xfrm>
              <a:off x="436049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6" name="Oval 973"/>
            <p:cNvSpPr>
              <a:spLocks noChangeArrowheads="1"/>
            </p:cNvSpPr>
            <p:nvPr/>
          </p:nvSpPr>
          <p:spPr bwMode="auto">
            <a:xfrm>
              <a:off x="418745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7" name="Oval 974"/>
            <p:cNvSpPr>
              <a:spLocks noChangeArrowheads="1"/>
            </p:cNvSpPr>
            <p:nvPr/>
          </p:nvSpPr>
          <p:spPr bwMode="auto">
            <a:xfrm>
              <a:off x="401442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8" name="Oval 975"/>
            <p:cNvSpPr>
              <a:spLocks noChangeArrowheads="1"/>
            </p:cNvSpPr>
            <p:nvPr/>
          </p:nvSpPr>
          <p:spPr bwMode="auto">
            <a:xfrm>
              <a:off x="384138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9" name="Oval 976"/>
            <p:cNvSpPr>
              <a:spLocks noChangeArrowheads="1"/>
            </p:cNvSpPr>
            <p:nvPr/>
          </p:nvSpPr>
          <p:spPr bwMode="auto">
            <a:xfrm>
              <a:off x="366834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0" name="Oval 977"/>
            <p:cNvSpPr>
              <a:spLocks noChangeArrowheads="1"/>
            </p:cNvSpPr>
            <p:nvPr/>
          </p:nvSpPr>
          <p:spPr bwMode="auto">
            <a:xfrm>
              <a:off x="34953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1" name="Oval 978"/>
            <p:cNvSpPr>
              <a:spLocks noChangeArrowheads="1"/>
            </p:cNvSpPr>
            <p:nvPr/>
          </p:nvSpPr>
          <p:spPr bwMode="auto">
            <a:xfrm>
              <a:off x="4835159" y="432352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" name="Oval 979"/>
            <p:cNvSpPr>
              <a:spLocks noChangeArrowheads="1"/>
            </p:cNvSpPr>
            <p:nvPr/>
          </p:nvSpPr>
          <p:spPr bwMode="auto">
            <a:xfrm>
              <a:off x="466370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3" name="Oval 980"/>
            <p:cNvSpPr>
              <a:spLocks noChangeArrowheads="1"/>
            </p:cNvSpPr>
            <p:nvPr/>
          </p:nvSpPr>
          <p:spPr bwMode="auto">
            <a:xfrm>
              <a:off x="449067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4" name="Oval 981"/>
            <p:cNvSpPr>
              <a:spLocks noChangeArrowheads="1"/>
            </p:cNvSpPr>
            <p:nvPr/>
          </p:nvSpPr>
          <p:spPr bwMode="auto">
            <a:xfrm>
              <a:off x="431763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5" name="Oval 982"/>
            <p:cNvSpPr>
              <a:spLocks noChangeArrowheads="1"/>
            </p:cNvSpPr>
            <p:nvPr/>
          </p:nvSpPr>
          <p:spPr bwMode="auto">
            <a:xfrm>
              <a:off x="414459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6" name="Oval 983"/>
            <p:cNvSpPr>
              <a:spLocks noChangeArrowheads="1"/>
            </p:cNvSpPr>
            <p:nvPr/>
          </p:nvSpPr>
          <p:spPr bwMode="auto">
            <a:xfrm>
              <a:off x="397155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7" name="Oval 984"/>
            <p:cNvSpPr>
              <a:spLocks noChangeArrowheads="1"/>
            </p:cNvSpPr>
            <p:nvPr/>
          </p:nvSpPr>
          <p:spPr bwMode="auto">
            <a:xfrm>
              <a:off x="379852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8" name="Oval 985"/>
            <p:cNvSpPr>
              <a:spLocks noChangeArrowheads="1"/>
            </p:cNvSpPr>
            <p:nvPr/>
          </p:nvSpPr>
          <p:spPr bwMode="auto">
            <a:xfrm>
              <a:off x="362548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9" name="Oval 986"/>
            <p:cNvSpPr>
              <a:spLocks noChangeArrowheads="1"/>
            </p:cNvSpPr>
            <p:nvPr/>
          </p:nvSpPr>
          <p:spPr bwMode="auto">
            <a:xfrm>
              <a:off x="345244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0" name="Oval 987"/>
            <p:cNvSpPr>
              <a:spLocks noChangeArrowheads="1"/>
            </p:cNvSpPr>
            <p:nvPr/>
          </p:nvSpPr>
          <p:spPr bwMode="auto">
            <a:xfrm>
              <a:off x="47922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1" name="Oval 988"/>
            <p:cNvSpPr>
              <a:spLocks noChangeArrowheads="1"/>
            </p:cNvSpPr>
            <p:nvPr/>
          </p:nvSpPr>
          <p:spPr bwMode="auto">
            <a:xfrm>
              <a:off x="46192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2" name="Oval 989"/>
            <p:cNvSpPr>
              <a:spLocks noChangeArrowheads="1"/>
            </p:cNvSpPr>
            <p:nvPr/>
          </p:nvSpPr>
          <p:spPr bwMode="auto">
            <a:xfrm>
              <a:off x="444780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3" name="Oval 990"/>
            <p:cNvSpPr>
              <a:spLocks noChangeArrowheads="1"/>
            </p:cNvSpPr>
            <p:nvPr/>
          </p:nvSpPr>
          <p:spPr bwMode="auto">
            <a:xfrm>
              <a:off x="427477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4" name="Oval 991"/>
            <p:cNvSpPr>
              <a:spLocks noChangeArrowheads="1"/>
            </p:cNvSpPr>
            <p:nvPr/>
          </p:nvSpPr>
          <p:spPr bwMode="auto">
            <a:xfrm>
              <a:off x="410173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5" name="Oval 992"/>
            <p:cNvSpPr>
              <a:spLocks noChangeArrowheads="1"/>
            </p:cNvSpPr>
            <p:nvPr/>
          </p:nvSpPr>
          <p:spPr bwMode="auto">
            <a:xfrm>
              <a:off x="39286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6" name="Oval 993"/>
            <p:cNvSpPr>
              <a:spLocks noChangeArrowheads="1"/>
            </p:cNvSpPr>
            <p:nvPr/>
          </p:nvSpPr>
          <p:spPr bwMode="auto">
            <a:xfrm>
              <a:off x="37556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7" name="Oval 994"/>
            <p:cNvSpPr>
              <a:spLocks noChangeArrowheads="1"/>
            </p:cNvSpPr>
            <p:nvPr/>
          </p:nvSpPr>
          <p:spPr bwMode="auto">
            <a:xfrm>
              <a:off x="358262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8" name="Oval 995"/>
            <p:cNvSpPr>
              <a:spLocks noChangeArrowheads="1"/>
            </p:cNvSpPr>
            <p:nvPr/>
          </p:nvSpPr>
          <p:spPr bwMode="auto">
            <a:xfrm>
              <a:off x="340958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9" name="Oval 996"/>
            <p:cNvSpPr>
              <a:spLocks noChangeArrowheads="1"/>
            </p:cNvSpPr>
            <p:nvPr/>
          </p:nvSpPr>
          <p:spPr bwMode="auto">
            <a:xfrm>
              <a:off x="47494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0" name="Oval 997"/>
            <p:cNvSpPr>
              <a:spLocks noChangeArrowheads="1"/>
            </p:cNvSpPr>
            <p:nvPr/>
          </p:nvSpPr>
          <p:spPr bwMode="auto">
            <a:xfrm>
              <a:off x="45763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1" name="Oval 998"/>
            <p:cNvSpPr>
              <a:spLocks noChangeArrowheads="1"/>
            </p:cNvSpPr>
            <p:nvPr/>
          </p:nvSpPr>
          <p:spPr bwMode="auto">
            <a:xfrm>
              <a:off x="440335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2" name="Oval 999"/>
            <p:cNvSpPr>
              <a:spLocks noChangeArrowheads="1"/>
            </p:cNvSpPr>
            <p:nvPr/>
          </p:nvSpPr>
          <p:spPr bwMode="auto">
            <a:xfrm>
              <a:off x="423190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3" name="Oval 1000"/>
            <p:cNvSpPr>
              <a:spLocks noChangeArrowheads="1"/>
            </p:cNvSpPr>
            <p:nvPr/>
          </p:nvSpPr>
          <p:spPr bwMode="auto">
            <a:xfrm>
              <a:off x="405887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4" name="Oval 1001"/>
            <p:cNvSpPr>
              <a:spLocks noChangeArrowheads="1"/>
            </p:cNvSpPr>
            <p:nvPr/>
          </p:nvSpPr>
          <p:spPr bwMode="auto">
            <a:xfrm>
              <a:off x="38858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5" name="Oval 1002"/>
            <p:cNvSpPr>
              <a:spLocks noChangeArrowheads="1"/>
            </p:cNvSpPr>
            <p:nvPr/>
          </p:nvSpPr>
          <p:spPr bwMode="auto">
            <a:xfrm>
              <a:off x="37127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6" name="Oval 1003"/>
            <p:cNvSpPr>
              <a:spLocks noChangeArrowheads="1"/>
            </p:cNvSpPr>
            <p:nvPr/>
          </p:nvSpPr>
          <p:spPr bwMode="auto">
            <a:xfrm>
              <a:off x="3539759" y="443306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" name="Oval 1004"/>
            <p:cNvSpPr>
              <a:spLocks noChangeArrowheads="1"/>
            </p:cNvSpPr>
            <p:nvPr/>
          </p:nvSpPr>
          <p:spPr bwMode="auto">
            <a:xfrm>
              <a:off x="336672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8" name="Oval 1005"/>
            <p:cNvSpPr>
              <a:spLocks noChangeArrowheads="1"/>
            </p:cNvSpPr>
            <p:nvPr/>
          </p:nvSpPr>
          <p:spPr bwMode="auto">
            <a:xfrm>
              <a:off x="47065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9" name="Oval 1006"/>
            <p:cNvSpPr>
              <a:spLocks noChangeArrowheads="1"/>
            </p:cNvSpPr>
            <p:nvPr/>
          </p:nvSpPr>
          <p:spPr bwMode="auto">
            <a:xfrm>
              <a:off x="45335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0" name="Oval 1007"/>
            <p:cNvSpPr>
              <a:spLocks noChangeArrowheads="1"/>
            </p:cNvSpPr>
            <p:nvPr/>
          </p:nvSpPr>
          <p:spPr bwMode="auto">
            <a:xfrm>
              <a:off x="43604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1" name="Oval 1008"/>
            <p:cNvSpPr>
              <a:spLocks noChangeArrowheads="1"/>
            </p:cNvSpPr>
            <p:nvPr/>
          </p:nvSpPr>
          <p:spPr bwMode="auto">
            <a:xfrm>
              <a:off x="41874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2" name="Oval 1009"/>
            <p:cNvSpPr>
              <a:spLocks noChangeArrowheads="1"/>
            </p:cNvSpPr>
            <p:nvPr/>
          </p:nvSpPr>
          <p:spPr bwMode="auto">
            <a:xfrm>
              <a:off x="401600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3" name="Oval 1010"/>
            <p:cNvSpPr>
              <a:spLocks noChangeArrowheads="1"/>
            </p:cNvSpPr>
            <p:nvPr/>
          </p:nvSpPr>
          <p:spPr bwMode="auto">
            <a:xfrm>
              <a:off x="38429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4" name="Oval 1011"/>
            <p:cNvSpPr>
              <a:spLocks noChangeArrowheads="1"/>
            </p:cNvSpPr>
            <p:nvPr/>
          </p:nvSpPr>
          <p:spPr bwMode="auto">
            <a:xfrm>
              <a:off x="36699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5" name="Oval 1012"/>
            <p:cNvSpPr>
              <a:spLocks noChangeArrowheads="1"/>
            </p:cNvSpPr>
            <p:nvPr/>
          </p:nvSpPr>
          <p:spPr bwMode="auto">
            <a:xfrm>
              <a:off x="34968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6" name="Oval 1013"/>
            <p:cNvSpPr>
              <a:spLocks noChangeArrowheads="1"/>
            </p:cNvSpPr>
            <p:nvPr/>
          </p:nvSpPr>
          <p:spPr bwMode="auto">
            <a:xfrm>
              <a:off x="33238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7" name="Oval 1014"/>
            <p:cNvSpPr>
              <a:spLocks noChangeArrowheads="1"/>
            </p:cNvSpPr>
            <p:nvPr/>
          </p:nvSpPr>
          <p:spPr bwMode="auto">
            <a:xfrm>
              <a:off x="46637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8" name="Oval 1015"/>
            <p:cNvSpPr>
              <a:spLocks noChangeArrowheads="1"/>
            </p:cNvSpPr>
            <p:nvPr/>
          </p:nvSpPr>
          <p:spPr bwMode="auto">
            <a:xfrm>
              <a:off x="44906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9" name="Oval 1016"/>
            <p:cNvSpPr>
              <a:spLocks noChangeArrowheads="1"/>
            </p:cNvSpPr>
            <p:nvPr/>
          </p:nvSpPr>
          <p:spPr bwMode="auto">
            <a:xfrm>
              <a:off x="43176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0" name="Oval 1017"/>
            <p:cNvSpPr>
              <a:spLocks noChangeArrowheads="1"/>
            </p:cNvSpPr>
            <p:nvPr/>
          </p:nvSpPr>
          <p:spPr bwMode="auto">
            <a:xfrm>
              <a:off x="41445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" name="Oval 1018"/>
            <p:cNvSpPr>
              <a:spLocks noChangeArrowheads="1"/>
            </p:cNvSpPr>
            <p:nvPr/>
          </p:nvSpPr>
          <p:spPr bwMode="auto">
            <a:xfrm>
              <a:off x="397155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2" name="Oval 1019"/>
            <p:cNvSpPr>
              <a:spLocks noChangeArrowheads="1"/>
            </p:cNvSpPr>
            <p:nvPr/>
          </p:nvSpPr>
          <p:spPr bwMode="auto">
            <a:xfrm>
              <a:off x="38001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3" name="Oval 1020"/>
            <p:cNvSpPr>
              <a:spLocks noChangeArrowheads="1"/>
            </p:cNvSpPr>
            <p:nvPr/>
          </p:nvSpPr>
          <p:spPr bwMode="auto">
            <a:xfrm>
              <a:off x="36270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4" name="Oval 1021"/>
            <p:cNvSpPr>
              <a:spLocks noChangeArrowheads="1"/>
            </p:cNvSpPr>
            <p:nvPr/>
          </p:nvSpPr>
          <p:spPr bwMode="auto">
            <a:xfrm>
              <a:off x="34540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5" name="Oval 1022"/>
            <p:cNvSpPr>
              <a:spLocks noChangeArrowheads="1"/>
            </p:cNvSpPr>
            <p:nvPr/>
          </p:nvSpPr>
          <p:spPr bwMode="auto">
            <a:xfrm>
              <a:off x="32809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6" name="Oval 1023"/>
            <p:cNvSpPr>
              <a:spLocks noChangeArrowheads="1"/>
            </p:cNvSpPr>
            <p:nvPr/>
          </p:nvSpPr>
          <p:spPr bwMode="auto">
            <a:xfrm>
              <a:off x="462084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7" name="Oval 1024"/>
            <p:cNvSpPr>
              <a:spLocks noChangeArrowheads="1"/>
            </p:cNvSpPr>
            <p:nvPr/>
          </p:nvSpPr>
          <p:spPr bwMode="auto">
            <a:xfrm>
              <a:off x="44478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8" name="Oval 1025"/>
            <p:cNvSpPr>
              <a:spLocks noChangeArrowheads="1"/>
            </p:cNvSpPr>
            <p:nvPr/>
          </p:nvSpPr>
          <p:spPr bwMode="auto">
            <a:xfrm>
              <a:off x="42747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9" name="Oval 1026"/>
            <p:cNvSpPr>
              <a:spLocks noChangeArrowheads="1"/>
            </p:cNvSpPr>
            <p:nvPr/>
          </p:nvSpPr>
          <p:spPr bwMode="auto">
            <a:xfrm>
              <a:off x="41017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0" name="Oval 1027"/>
            <p:cNvSpPr>
              <a:spLocks noChangeArrowheads="1"/>
            </p:cNvSpPr>
            <p:nvPr/>
          </p:nvSpPr>
          <p:spPr bwMode="auto">
            <a:xfrm>
              <a:off x="392869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1" name="Oval 1028"/>
            <p:cNvSpPr>
              <a:spLocks noChangeArrowheads="1"/>
            </p:cNvSpPr>
            <p:nvPr/>
          </p:nvSpPr>
          <p:spPr bwMode="auto">
            <a:xfrm>
              <a:off x="375565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2" name="Oval 1029"/>
            <p:cNvSpPr>
              <a:spLocks noChangeArrowheads="1"/>
            </p:cNvSpPr>
            <p:nvPr/>
          </p:nvSpPr>
          <p:spPr bwMode="auto">
            <a:xfrm>
              <a:off x="35842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3" name="Oval 1030"/>
            <p:cNvSpPr>
              <a:spLocks noChangeArrowheads="1"/>
            </p:cNvSpPr>
            <p:nvPr/>
          </p:nvSpPr>
          <p:spPr bwMode="auto">
            <a:xfrm>
              <a:off x="34111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4" name="Oval 1031"/>
            <p:cNvSpPr>
              <a:spLocks noChangeArrowheads="1"/>
            </p:cNvSpPr>
            <p:nvPr/>
          </p:nvSpPr>
          <p:spPr bwMode="auto">
            <a:xfrm>
              <a:off x="32381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5" name="Oval 1032"/>
            <p:cNvSpPr>
              <a:spLocks noChangeArrowheads="1"/>
            </p:cNvSpPr>
            <p:nvPr/>
          </p:nvSpPr>
          <p:spPr bwMode="auto">
            <a:xfrm>
              <a:off x="457798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6" name="Oval 1033"/>
            <p:cNvSpPr>
              <a:spLocks noChangeArrowheads="1"/>
            </p:cNvSpPr>
            <p:nvPr/>
          </p:nvSpPr>
          <p:spPr bwMode="auto">
            <a:xfrm>
              <a:off x="440494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7" name="Oval 1034"/>
            <p:cNvSpPr>
              <a:spLocks noChangeArrowheads="1"/>
            </p:cNvSpPr>
            <p:nvPr/>
          </p:nvSpPr>
          <p:spPr bwMode="auto">
            <a:xfrm>
              <a:off x="42319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" name="Oval 1035"/>
            <p:cNvSpPr>
              <a:spLocks noChangeArrowheads="1"/>
            </p:cNvSpPr>
            <p:nvPr/>
          </p:nvSpPr>
          <p:spPr bwMode="auto">
            <a:xfrm>
              <a:off x="40588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9" name="Oval 1036"/>
            <p:cNvSpPr>
              <a:spLocks noChangeArrowheads="1"/>
            </p:cNvSpPr>
            <p:nvPr/>
          </p:nvSpPr>
          <p:spPr bwMode="auto">
            <a:xfrm>
              <a:off x="388583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0" name="Oval 1037"/>
            <p:cNvSpPr>
              <a:spLocks noChangeArrowheads="1"/>
            </p:cNvSpPr>
            <p:nvPr/>
          </p:nvSpPr>
          <p:spPr bwMode="auto">
            <a:xfrm>
              <a:off x="371279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1" name="Oval 1038"/>
            <p:cNvSpPr>
              <a:spLocks noChangeArrowheads="1"/>
            </p:cNvSpPr>
            <p:nvPr/>
          </p:nvSpPr>
          <p:spPr bwMode="auto">
            <a:xfrm>
              <a:off x="353975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2" name="Oval 1039"/>
            <p:cNvSpPr>
              <a:spLocks noChangeArrowheads="1"/>
            </p:cNvSpPr>
            <p:nvPr/>
          </p:nvSpPr>
          <p:spPr bwMode="auto">
            <a:xfrm>
              <a:off x="33683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" name="Oval 1040"/>
            <p:cNvSpPr>
              <a:spLocks noChangeArrowheads="1"/>
            </p:cNvSpPr>
            <p:nvPr/>
          </p:nvSpPr>
          <p:spPr bwMode="auto">
            <a:xfrm>
              <a:off x="31952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105" name="Группа 646"/>
          <p:cNvGrpSpPr/>
          <p:nvPr/>
        </p:nvGrpSpPr>
        <p:grpSpPr>
          <a:xfrm>
            <a:off x="2143580" y="4191070"/>
            <a:ext cx="1981201" cy="681037"/>
            <a:chOff x="3195271" y="4163192"/>
            <a:chExt cx="1981201" cy="681037"/>
          </a:xfrm>
        </p:grpSpPr>
        <p:sp>
          <p:nvSpPr>
            <p:cNvPr id="1106" name="Oval 951"/>
            <p:cNvSpPr>
              <a:spLocks noChangeArrowheads="1"/>
            </p:cNvSpPr>
            <p:nvPr/>
          </p:nvSpPr>
          <p:spPr bwMode="auto">
            <a:xfrm>
              <a:off x="496533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7" name="Oval 952"/>
            <p:cNvSpPr>
              <a:spLocks noChangeArrowheads="1"/>
            </p:cNvSpPr>
            <p:nvPr/>
          </p:nvSpPr>
          <p:spPr bwMode="auto">
            <a:xfrm>
              <a:off x="479229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8" name="Oval 953"/>
            <p:cNvSpPr>
              <a:spLocks noChangeArrowheads="1"/>
            </p:cNvSpPr>
            <p:nvPr/>
          </p:nvSpPr>
          <p:spPr bwMode="auto">
            <a:xfrm>
              <a:off x="461925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9" name="Oval 954"/>
            <p:cNvSpPr>
              <a:spLocks noChangeArrowheads="1"/>
            </p:cNvSpPr>
            <p:nvPr/>
          </p:nvSpPr>
          <p:spPr bwMode="auto">
            <a:xfrm>
              <a:off x="44462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0" name="Oval 955"/>
            <p:cNvSpPr>
              <a:spLocks noChangeArrowheads="1"/>
            </p:cNvSpPr>
            <p:nvPr/>
          </p:nvSpPr>
          <p:spPr bwMode="auto">
            <a:xfrm>
              <a:off x="427318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1" name="Oval 956"/>
            <p:cNvSpPr>
              <a:spLocks noChangeArrowheads="1"/>
            </p:cNvSpPr>
            <p:nvPr/>
          </p:nvSpPr>
          <p:spPr bwMode="auto">
            <a:xfrm>
              <a:off x="410014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2" name="Oval 957"/>
            <p:cNvSpPr>
              <a:spLocks noChangeArrowheads="1"/>
            </p:cNvSpPr>
            <p:nvPr/>
          </p:nvSpPr>
          <p:spPr bwMode="auto">
            <a:xfrm>
              <a:off x="392710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3" name="Oval 958"/>
            <p:cNvSpPr>
              <a:spLocks noChangeArrowheads="1"/>
            </p:cNvSpPr>
            <p:nvPr/>
          </p:nvSpPr>
          <p:spPr bwMode="auto">
            <a:xfrm>
              <a:off x="375407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4" name="Oval 959"/>
            <p:cNvSpPr>
              <a:spLocks noChangeArrowheads="1"/>
            </p:cNvSpPr>
            <p:nvPr/>
          </p:nvSpPr>
          <p:spPr bwMode="auto">
            <a:xfrm>
              <a:off x="35826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5" name="Oval 960"/>
            <p:cNvSpPr>
              <a:spLocks noChangeArrowheads="1"/>
            </p:cNvSpPr>
            <p:nvPr/>
          </p:nvSpPr>
          <p:spPr bwMode="auto">
            <a:xfrm>
              <a:off x="49224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6" name="Oval 961"/>
            <p:cNvSpPr>
              <a:spLocks noChangeArrowheads="1"/>
            </p:cNvSpPr>
            <p:nvPr/>
          </p:nvSpPr>
          <p:spPr bwMode="auto">
            <a:xfrm>
              <a:off x="474943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7" name="Oval 962"/>
            <p:cNvSpPr>
              <a:spLocks noChangeArrowheads="1"/>
            </p:cNvSpPr>
            <p:nvPr/>
          </p:nvSpPr>
          <p:spPr bwMode="auto">
            <a:xfrm>
              <a:off x="457639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8" name="Oval 963"/>
            <p:cNvSpPr>
              <a:spLocks noChangeArrowheads="1"/>
            </p:cNvSpPr>
            <p:nvPr/>
          </p:nvSpPr>
          <p:spPr bwMode="auto">
            <a:xfrm>
              <a:off x="440335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9" name="Oval 964"/>
            <p:cNvSpPr>
              <a:spLocks noChangeArrowheads="1"/>
            </p:cNvSpPr>
            <p:nvPr/>
          </p:nvSpPr>
          <p:spPr bwMode="auto">
            <a:xfrm>
              <a:off x="423032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0" name="Oval 965"/>
            <p:cNvSpPr>
              <a:spLocks noChangeArrowheads="1"/>
            </p:cNvSpPr>
            <p:nvPr/>
          </p:nvSpPr>
          <p:spPr bwMode="auto">
            <a:xfrm>
              <a:off x="405728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1" name="Oval 966"/>
            <p:cNvSpPr>
              <a:spLocks noChangeArrowheads="1"/>
            </p:cNvSpPr>
            <p:nvPr/>
          </p:nvSpPr>
          <p:spPr bwMode="auto">
            <a:xfrm>
              <a:off x="388424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2" name="Oval 967"/>
            <p:cNvSpPr>
              <a:spLocks noChangeArrowheads="1"/>
            </p:cNvSpPr>
            <p:nvPr/>
          </p:nvSpPr>
          <p:spPr bwMode="auto">
            <a:xfrm>
              <a:off x="371120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3" name="Oval 968"/>
            <p:cNvSpPr>
              <a:spLocks noChangeArrowheads="1"/>
            </p:cNvSpPr>
            <p:nvPr/>
          </p:nvSpPr>
          <p:spPr bwMode="auto">
            <a:xfrm>
              <a:off x="35381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4" name="Oval 969"/>
            <p:cNvSpPr>
              <a:spLocks noChangeArrowheads="1"/>
            </p:cNvSpPr>
            <p:nvPr/>
          </p:nvSpPr>
          <p:spPr bwMode="auto">
            <a:xfrm>
              <a:off x="48796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5" name="Oval 970"/>
            <p:cNvSpPr>
              <a:spLocks noChangeArrowheads="1"/>
            </p:cNvSpPr>
            <p:nvPr/>
          </p:nvSpPr>
          <p:spPr bwMode="auto">
            <a:xfrm>
              <a:off x="470657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6" name="Oval 971"/>
            <p:cNvSpPr>
              <a:spLocks noChangeArrowheads="1"/>
            </p:cNvSpPr>
            <p:nvPr/>
          </p:nvSpPr>
          <p:spPr bwMode="auto">
            <a:xfrm>
              <a:off x="453353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7" name="Oval 972"/>
            <p:cNvSpPr>
              <a:spLocks noChangeArrowheads="1"/>
            </p:cNvSpPr>
            <p:nvPr/>
          </p:nvSpPr>
          <p:spPr bwMode="auto">
            <a:xfrm>
              <a:off x="436049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" name="Oval 973"/>
            <p:cNvSpPr>
              <a:spLocks noChangeArrowheads="1"/>
            </p:cNvSpPr>
            <p:nvPr/>
          </p:nvSpPr>
          <p:spPr bwMode="auto">
            <a:xfrm>
              <a:off x="418745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9" name="Oval 974"/>
            <p:cNvSpPr>
              <a:spLocks noChangeArrowheads="1"/>
            </p:cNvSpPr>
            <p:nvPr/>
          </p:nvSpPr>
          <p:spPr bwMode="auto">
            <a:xfrm>
              <a:off x="401442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0" name="Oval 975"/>
            <p:cNvSpPr>
              <a:spLocks noChangeArrowheads="1"/>
            </p:cNvSpPr>
            <p:nvPr/>
          </p:nvSpPr>
          <p:spPr bwMode="auto">
            <a:xfrm>
              <a:off x="384138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1" name="Oval 976"/>
            <p:cNvSpPr>
              <a:spLocks noChangeArrowheads="1"/>
            </p:cNvSpPr>
            <p:nvPr/>
          </p:nvSpPr>
          <p:spPr bwMode="auto">
            <a:xfrm>
              <a:off x="366834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2" name="Oval 977"/>
            <p:cNvSpPr>
              <a:spLocks noChangeArrowheads="1"/>
            </p:cNvSpPr>
            <p:nvPr/>
          </p:nvSpPr>
          <p:spPr bwMode="auto">
            <a:xfrm>
              <a:off x="34953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3" name="Oval 978"/>
            <p:cNvSpPr>
              <a:spLocks noChangeArrowheads="1"/>
            </p:cNvSpPr>
            <p:nvPr/>
          </p:nvSpPr>
          <p:spPr bwMode="auto">
            <a:xfrm>
              <a:off x="4835159" y="432352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4" name="Oval 979"/>
            <p:cNvSpPr>
              <a:spLocks noChangeArrowheads="1"/>
            </p:cNvSpPr>
            <p:nvPr/>
          </p:nvSpPr>
          <p:spPr bwMode="auto">
            <a:xfrm>
              <a:off x="466370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5" name="Oval 980"/>
            <p:cNvSpPr>
              <a:spLocks noChangeArrowheads="1"/>
            </p:cNvSpPr>
            <p:nvPr/>
          </p:nvSpPr>
          <p:spPr bwMode="auto">
            <a:xfrm>
              <a:off x="449067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6" name="Oval 981"/>
            <p:cNvSpPr>
              <a:spLocks noChangeArrowheads="1"/>
            </p:cNvSpPr>
            <p:nvPr/>
          </p:nvSpPr>
          <p:spPr bwMode="auto">
            <a:xfrm>
              <a:off x="431763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7" name="Oval 982"/>
            <p:cNvSpPr>
              <a:spLocks noChangeArrowheads="1"/>
            </p:cNvSpPr>
            <p:nvPr/>
          </p:nvSpPr>
          <p:spPr bwMode="auto">
            <a:xfrm>
              <a:off x="414459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8" name="Oval 983"/>
            <p:cNvSpPr>
              <a:spLocks noChangeArrowheads="1"/>
            </p:cNvSpPr>
            <p:nvPr/>
          </p:nvSpPr>
          <p:spPr bwMode="auto">
            <a:xfrm>
              <a:off x="397155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9" name="Oval 984"/>
            <p:cNvSpPr>
              <a:spLocks noChangeArrowheads="1"/>
            </p:cNvSpPr>
            <p:nvPr/>
          </p:nvSpPr>
          <p:spPr bwMode="auto">
            <a:xfrm>
              <a:off x="3798521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" name="Oval 985"/>
            <p:cNvSpPr>
              <a:spLocks noChangeArrowheads="1"/>
            </p:cNvSpPr>
            <p:nvPr/>
          </p:nvSpPr>
          <p:spPr bwMode="auto">
            <a:xfrm>
              <a:off x="362548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1" name="Oval 986"/>
            <p:cNvSpPr>
              <a:spLocks noChangeArrowheads="1"/>
            </p:cNvSpPr>
            <p:nvPr/>
          </p:nvSpPr>
          <p:spPr bwMode="auto">
            <a:xfrm>
              <a:off x="345244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2" name="Oval 987"/>
            <p:cNvSpPr>
              <a:spLocks noChangeArrowheads="1"/>
            </p:cNvSpPr>
            <p:nvPr/>
          </p:nvSpPr>
          <p:spPr bwMode="auto">
            <a:xfrm>
              <a:off x="47922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3" name="Oval 988"/>
            <p:cNvSpPr>
              <a:spLocks noChangeArrowheads="1"/>
            </p:cNvSpPr>
            <p:nvPr/>
          </p:nvSpPr>
          <p:spPr bwMode="auto">
            <a:xfrm>
              <a:off x="46192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4" name="Oval 989"/>
            <p:cNvSpPr>
              <a:spLocks noChangeArrowheads="1"/>
            </p:cNvSpPr>
            <p:nvPr/>
          </p:nvSpPr>
          <p:spPr bwMode="auto">
            <a:xfrm>
              <a:off x="444780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5" name="Oval 990"/>
            <p:cNvSpPr>
              <a:spLocks noChangeArrowheads="1"/>
            </p:cNvSpPr>
            <p:nvPr/>
          </p:nvSpPr>
          <p:spPr bwMode="auto">
            <a:xfrm>
              <a:off x="427477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6" name="Oval 991"/>
            <p:cNvSpPr>
              <a:spLocks noChangeArrowheads="1"/>
            </p:cNvSpPr>
            <p:nvPr/>
          </p:nvSpPr>
          <p:spPr bwMode="auto">
            <a:xfrm>
              <a:off x="410173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7" name="Oval 992"/>
            <p:cNvSpPr>
              <a:spLocks noChangeArrowheads="1"/>
            </p:cNvSpPr>
            <p:nvPr/>
          </p:nvSpPr>
          <p:spPr bwMode="auto">
            <a:xfrm>
              <a:off x="39286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8" name="Oval 993"/>
            <p:cNvSpPr>
              <a:spLocks noChangeArrowheads="1"/>
            </p:cNvSpPr>
            <p:nvPr/>
          </p:nvSpPr>
          <p:spPr bwMode="auto">
            <a:xfrm>
              <a:off x="37556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9" name="Oval 994"/>
            <p:cNvSpPr>
              <a:spLocks noChangeArrowheads="1"/>
            </p:cNvSpPr>
            <p:nvPr/>
          </p:nvSpPr>
          <p:spPr bwMode="auto">
            <a:xfrm>
              <a:off x="358262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0" name="Oval 995"/>
            <p:cNvSpPr>
              <a:spLocks noChangeArrowheads="1"/>
            </p:cNvSpPr>
            <p:nvPr/>
          </p:nvSpPr>
          <p:spPr bwMode="auto">
            <a:xfrm>
              <a:off x="340958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1" name="Oval 996"/>
            <p:cNvSpPr>
              <a:spLocks noChangeArrowheads="1"/>
            </p:cNvSpPr>
            <p:nvPr/>
          </p:nvSpPr>
          <p:spPr bwMode="auto">
            <a:xfrm>
              <a:off x="47494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2" name="Oval 997"/>
            <p:cNvSpPr>
              <a:spLocks noChangeArrowheads="1"/>
            </p:cNvSpPr>
            <p:nvPr/>
          </p:nvSpPr>
          <p:spPr bwMode="auto">
            <a:xfrm>
              <a:off x="45763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3" name="Oval 998"/>
            <p:cNvSpPr>
              <a:spLocks noChangeArrowheads="1"/>
            </p:cNvSpPr>
            <p:nvPr/>
          </p:nvSpPr>
          <p:spPr bwMode="auto">
            <a:xfrm>
              <a:off x="440335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4" name="Oval 999"/>
            <p:cNvSpPr>
              <a:spLocks noChangeArrowheads="1"/>
            </p:cNvSpPr>
            <p:nvPr/>
          </p:nvSpPr>
          <p:spPr bwMode="auto">
            <a:xfrm>
              <a:off x="423190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5" name="Oval 1000"/>
            <p:cNvSpPr>
              <a:spLocks noChangeArrowheads="1"/>
            </p:cNvSpPr>
            <p:nvPr/>
          </p:nvSpPr>
          <p:spPr bwMode="auto">
            <a:xfrm>
              <a:off x="405887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6" name="Oval 1001"/>
            <p:cNvSpPr>
              <a:spLocks noChangeArrowheads="1"/>
            </p:cNvSpPr>
            <p:nvPr/>
          </p:nvSpPr>
          <p:spPr bwMode="auto">
            <a:xfrm>
              <a:off x="38858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" name="Oval 1002"/>
            <p:cNvSpPr>
              <a:spLocks noChangeArrowheads="1"/>
            </p:cNvSpPr>
            <p:nvPr/>
          </p:nvSpPr>
          <p:spPr bwMode="auto">
            <a:xfrm>
              <a:off x="37127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8" name="Oval 1003"/>
            <p:cNvSpPr>
              <a:spLocks noChangeArrowheads="1"/>
            </p:cNvSpPr>
            <p:nvPr/>
          </p:nvSpPr>
          <p:spPr bwMode="auto">
            <a:xfrm>
              <a:off x="3539759" y="443306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9" name="Oval 1004"/>
            <p:cNvSpPr>
              <a:spLocks noChangeArrowheads="1"/>
            </p:cNvSpPr>
            <p:nvPr/>
          </p:nvSpPr>
          <p:spPr bwMode="auto">
            <a:xfrm>
              <a:off x="336672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0" name="Oval 1005"/>
            <p:cNvSpPr>
              <a:spLocks noChangeArrowheads="1"/>
            </p:cNvSpPr>
            <p:nvPr/>
          </p:nvSpPr>
          <p:spPr bwMode="auto">
            <a:xfrm>
              <a:off x="47065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1" name="Oval 1006"/>
            <p:cNvSpPr>
              <a:spLocks noChangeArrowheads="1"/>
            </p:cNvSpPr>
            <p:nvPr/>
          </p:nvSpPr>
          <p:spPr bwMode="auto">
            <a:xfrm>
              <a:off x="45335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2" name="Oval 1007"/>
            <p:cNvSpPr>
              <a:spLocks noChangeArrowheads="1"/>
            </p:cNvSpPr>
            <p:nvPr/>
          </p:nvSpPr>
          <p:spPr bwMode="auto">
            <a:xfrm>
              <a:off x="43604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3" name="Oval 1008"/>
            <p:cNvSpPr>
              <a:spLocks noChangeArrowheads="1"/>
            </p:cNvSpPr>
            <p:nvPr/>
          </p:nvSpPr>
          <p:spPr bwMode="auto">
            <a:xfrm>
              <a:off x="41874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4" name="Oval 1009"/>
            <p:cNvSpPr>
              <a:spLocks noChangeArrowheads="1"/>
            </p:cNvSpPr>
            <p:nvPr/>
          </p:nvSpPr>
          <p:spPr bwMode="auto">
            <a:xfrm>
              <a:off x="401600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5" name="Oval 1010"/>
            <p:cNvSpPr>
              <a:spLocks noChangeArrowheads="1"/>
            </p:cNvSpPr>
            <p:nvPr/>
          </p:nvSpPr>
          <p:spPr bwMode="auto">
            <a:xfrm>
              <a:off x="38429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6" name="Oval 1011"/>
            <p:cNvSpPr>
              <a:spLocks noChangeArrowheads="1"/>
            </p:cNvSpPr>
            <p:nvPr/>
          </p:nvSpPr>
          <p:spPr bwMode="auto">
            <a:xfrm>
              <a:off x="36699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7" name="Oval 1012"/>
            <p:cNvSpPr>
              <a:spLocks noChangeArrowheads="1"/>
            </p:cNvSpPr>
            <p:nvPr/>
          </p:nvSpPr>
          <p:spPr bwMode="auto">
            <a:xfrm>
              <a:off x="34968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8" name="Oval 1013"/>
            <p:cNvSpPr>
              <a:spLocks noChangeArrowheads="1"/>
            </p:cNvSpPr>
            <p:nvPr/>
          </p:nvSpPr>
          <p:spPr bwMode="auto">
            <a:xfrm>
              <a:off x="33238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9" name="Oval 1014"/>
            <p:cNvSpPr>
              <a:spLocks noChangeArrowheads="1"/>
            </p:cNvSpPr>
            <p:nvPr/>
          </p:nvSpPr>
          <p:spPr bwMode="auto">
            <a:xfrm>
              <a:off x="46637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0" name="Oval 1015"/>
            <p:cNvSpPr>
              <a:spLocks noChangeArrowheads="1"/>
            </p:cNvSpPr>
            <p:nvPr/>
          </p:nvSpPr>
          <p:spPr bwMode="auto">
            <a:xfrm>
              <a:off x="44906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1" name="Oval 1016"/>
            <p:cNvSpPr>
              <a:spLocks noChangeArrowheads="1"/>
            </p:cNvSpPr>
            <p:nvPr/>
          </p:nvSpPr>
          <p:spPr bwMode="auto">
            <a:xfrm>
              <a:off x="43176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2" name="Oval 1017"/>
            <p:cNvSpPr>
              <a:spLocks noChangeArrowheads="1"/>
            </p:cNvSpPr>
            <p:nvPr/>
          </p:nvSpPr>
          <p:spPr bwMode="auto">
            <a:xfrm>
              <a:off x="41445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3" name="Oval 1018"/>
            <p:cNvSpPr>
              <a:spLocks noChangeArrowheads="1"/>
            </p:cNvSpPr>
            <p:nvPr/>
          </p:nvSpPr>
          <p:spPr bwMode="auto">
            <a:xfrm>
              <a:off x="397155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4" name="Oval 1019"/>
            <p:cNvSpPr>
              <a:spLocks noChangeArrowheads="1"/>
            </p:cNvSpPr>
            <p:nvPr/>
          </p:nvSpPr>
          <p:spPr bwMode="auto">
            <a:xfrm>
              <a:off x="38001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5" name="Oval 1020"/>
            <p:cNvSpPr>
              <a:spLocks noChangeArrowheads="1"/>
            </p:cNvSpPr>
            <p:nvPr/>
          </p:nvSpPr>
          <p:spPr bwMode="auto">
            <a:xfrm>
              <a:off x="36270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6" name="Oval 1021"/>
            <p:cNvSpPr>
              <a:spLocks noChangeArrowheads="1"/>
            </p:cNvSpPr>
            <p:nvPr/>
          </p:nvSpPr>
          <p:spPr bwMode="auto">
            <a:xfrm>
              <a:off x="34540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7" name="Oval 1022"/>
            <p:cNvSpPr>
              <a:spLocks noChangeArrowheads="1"/>
            </p:cNvSpPr>
            <p:nvPr/>
          </p:nvSpPr>
          <p:spPr bwMode="auto">
            <a:xfrm>
              <a:off x="32809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8" name="Oval 1023"/>
            <p:cNvSpPr>
              <a:spLocks noChangeArrowheads="1"/>
            </p:cNvSpPr>
            <p:nvPr/>
          </p:nvSpPr>
          <p:spPr bwMode="auto">
            <a:xfrm>
              <a:off x="462084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9" name="Oval 1024"/>
            <p:cNvSpPr>
              <a:spLocks noChangeArrowheads="1"/>
            </p:cNvSpPr>
            <p:nvPr/>
          </p:nvSpPr>
          <p:spPr bwMode="auto">
            <a:xfrm>
              <a:off x="44478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0" name="Oval 1025"/>
            <p:cNvSpPr>
              <a:spLocks noChangeArrowheads="1"/>
            </p:cNvSpPr>
            <p:nvPr/>
          </p:nvSpPr>
          <p:spPr bwMode="auto">
            <a:xfrm>
              <a:off x="42747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1" name="Oval 1026"/>
            <p:cNvSpPr>
              <a:spLocks noChangeArrowheads="1"/>
            </p:cNvSpPr>
            <p:nvPr/>
          </p:nvSpPr>
          <p:spPr bwMode="auto">
            <a:xfrm>
              <a:off x="41017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2" name="Oval 1027"/>
            <p:cNvSpPr>
              <a:spLocks noChangeArrowheads="1"/>
            </p:cNvSpPr>
            <p:nvPr/>
          </p:nvSpPr>
          <p:spPr bwMode="auto">
            <a:xfrm>
              <a:off x="392869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3" name="Oval 1028"/>
            <p:cNvSpPr>
              <a:spLocks noChangeArrowheads="1"/>
            </p:cNvSpPr>
            <p:nvPr/>
          </p:nvSpPr>
          <p:spPr bwMode="auto">
            <a:xfrm>
              <a:off x="375565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4" name="Oval 1029"/>
            <p:cNvSpPr>
              <a:spLocks noChangeArrowheads="1"/>
            </p:cNvSpPr>
            <p:nvPr/>
          </p:nvSpPr>
          <p:spPr bwMode="auto">
            <a:xfrm>
              <a:off x="35842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5" name="Oval 1030"/>
            <p:cNvSpPr>
              <a:spLocks noChangeArrowheads="1"/>
            </p:cNvSpPr>
            <p:nvPr/>
          </p:nvSpPr>
          <p:spPr bwMode="auto">
            <a:xfrm>
              <a:off x="34111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6" name="Oval 1031"/>
            <p:cNvSpPr>
              <a:spLocks noChangeArrowheads="1"/>
            </p:cNvSpPr>
            <p:nvPr/>
          </p:nvSpPr>
          <p:spPr bwMode="auto">
            <a:xfrm>
              <a:off x="32381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7" name="Oval 1032"/>
            <p:cNvSpPr>
              <a:spLocks noChangeArrowheads="1"/>
            </p:cNvSpPr>
            <p:nvPr/>
          </p:nvSpPr>
          <p:spPr bwMode="auto">
            <a:xfrm>
              <a:off x="457798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8" name="Oval 1033"/>
            <p:cNvSpPr>
              <a:spLocks noChangeArrowheads="1"/>
            </p:cNvSpPr>
            <p:nvPr/>
          </p:nvSpPr>
          <p:spPr bwMode="auto">
            <a:xfrm>
              <a:off x="440494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9" name="Oval 1034"/>
            <p:cNvSpPr>
              <a:spLocks noChangeArrowheads="1"/>
            </p:cNvSpPr>
            <p:nvPr/>
          </p:nvSpPr>
          <p:spPr bwMode="auto">
            <a:xfrm>
              <a:off x="42319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0" name="Oval 1035"/>
            <p:cNvSpPr>
              <a:spLocks noChangeArrowheads="1"/>
            </p:cNvSpPr>
            <p:nvPr/>
          </p:nvSpPr>
          <p:spPr bwMode="auto">
            <a:xfrm>
              <a:off x="40588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1" name="Oval 1036"/>
            <p:cNvSpPr>
              <a:spLocks noChangeArrowheads="1"/>
            </p:cNvSpPr>
            <p:nvPr/>
          </p:nvSpPr>
          <p:spPr bwMode="auto">
            <a:xfrm>
              <a:off x="388583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2" name="Oval 1037"/>
            <p:cNvSpPr>
              <a:spLocks noChangeArrowheads="1"/>
            </p:cNvSpPr>
            <p:nvPr/>
          </p:nvSpPr>
          <p:spPr bwMode="auto">
            <a:xfrm>
              <a:off x="371279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3" name="Oval 1038"/>
            <p:cNvSpPr>
              <a:spLocks noChangeArrowheads="1"/>
            </p:cNvSpPr>
            <p:nvPr/>
          </p:nvSpPr>
          <p:spPr bwMode="auto">
            <a:xfrm>
              <a:off x="353975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4" name="Oval 1039"/>
            <p:cNvSpPr>
              <a:spLocks noChangeArrowheads="1"/>
            </p:cNvSpPr>
            <p:nvPr/>
          </p:nvSpPr>
          <p:spPr bwMode="auto">
            <a:xfrm>
              <a:off x="33683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5" name="Oval 1040"/>
            <p:cNvSpPr>
              <a:spLocks noChangeArrowheads="1"/>
            </p:cNvSpPr>
            <p:nvPr/>
          </p:nvSpPr>
          <p:spPr bwMode="auto">
            <a:xfrm>
              <a:off x="31952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14" name="Группа 646"/>
          <p:cNvGrpSpPr/>
          <p:nvPr/>
        </p:nvGrpSpPr>
        <p:grpSpPr>
          <a:xfrm>
            <a:off x="2143580" y="4191070"/>
            <a:ext cx="1981201" cy="681037"/>
            <a:chOff x="3195271" y="4163192"/>
            <a:chExt cx="1981201" cy="681037"/>
          </a:xfrm>
        </p:grpSpPr>
        <p:sp>
          <p:nvSpPr>
            <p:cNvPr id="1015" name="Oval 951"/>
            <p:cNvSpPr>
              <a:spLocks noChangeArrowheads="1"/>
            </p:cNvSpPr>
            <p:nvPr/>
          </p:nvSpPr>
          <p:spPr bwMode="auto">
            <a:xfrm>
              <a:off x="496533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6" name="Oval 952"/>
            <p:cNvSpPr>
              <a:spLocks noChangeArrowheads="1"/>
            </p:cNvSpPr>
            <p:nvPr/>
          </p:nvSpPr>
          <p:spPr bwMode="auto">
            <a:xfrm>
              <a:off x="479229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7" name="Oval 953"/>
            <p:cNvSpPr>
              <a:spLocks noChangeArrowheads="1"/>
            </p:cNvSpPr>
            <p:nvPr/>
          </p:nvSpPr>
          <p:spPr bwMode="auto">
            <a:xfrm>
              <a:off x="461925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8" name="Oval 954"/>
            <p:cNvSpPr>
              <a:spLocks noChangeArrowheads="1"/>
            </p:cNvSpPr>
            <p:nvPr/>
          </p:nvSpPr>
          <p:spPr bwMode="auto">
            <a:xfrm>
              <a:off x="44462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9" name="Oval 955"/>
            <p:cNvSpPr>
              <a:spLocks noChangeArrowheads="1"/>
            </p:cNvSpPr>
            <p:nvPr/>
          </p:nvSpPr>
          <p:spPr bwMode="auto">
            <a:xfrm>
              <a:off x="427318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0" name="Oval 956"/>
            <p:cNvSpPr>
              <a:spLocks noChangeArrowheads="1"/>
            </p:cNvSpPr>
            <p:nvPr/>
          </p:nvSpPr>
          <p:spPr bwMode="auto">
            <a:xfrm>
              <a:off x="410014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1" name="Oval 957"/>
            <p:cNvSpPr>
              <a:spLocks noChangeArrowheads="1"/>
            </p:cNvSpPr>
            <p:nvPr/>
          </p:nvSpPr>
          <p:spPr bwMode="auto">
            <a:xfrm>
              <a:off x="392710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2" name="Oval 958"/>
            <p:cNvSpPr>
              <a:spLocks noChangeArrowheads="1"/>
            </p:cNvSpPr>
            <p:nvPr/>
          </p:nvSpPr>
          <p:spPr bwMode="auto">
            <a:xfrm>
              <a:off x="375407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3" name="Oval 959"/>
            <p:cNvSpPr>
              <a:spLocks noChangeArrowheads="1"/>
            </p:cNvSpPr>
            <p:nvPr/>
          </p:nvSpPr>
          <p:spPr bwMode="auto">
            <a:xfrm>
              <a:off x="35826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4" name="Oval 960"/>
            <p:cNvSpPr>
              <a:spLocks noChangeArrowheads="1"/>
            </p:cNvSpPr>
            <p:nvPr/>
          </p:nvSpPr>
          <p:spPr bwMode="auto">
            <a:xfrm>
              <a:off x="49224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5" name="Oval 961"/>
            <p:cNvSpPr>
              <a:spLocks noChangeArrowheads="1"/>
            </p:cNvSpPr>
            <p:nvPr/>
          </p:nvSpPr>
          <p:spPr bwMode="auto">
            <a:xfrm>
              <a:off x="474943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6" name="Oval 962"/>
            <p:cNvSpPr>
              <a:spLocks noChangeArrowheads="1"/>
            </p:cNvSpPr>
            <p:nvPr/>
          </p:nvSpPr>
          <p:spPr bwMode="auto">
            <a:xfrm>
              <a:off x="457639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7" name="Oval 963"/>
            <p:cNvSpPr>
              <a:spLocks noChangeArrowheads="1"/>
            </p:cNvSpPr>
            <p:nvPr/>
          </p:nvSpPr>
          <p:spPr bwMode="auto">
            <a:xfrm>
              <a:off x="440335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8" name="Oval 964"/>
            <p:cNvSpPr>
              <a:spLocks noChangeArrowheads="1"/>
            </p:cNvSpPr>
            <p:nvPr/>
          </p:nvSpPr>
          <p:spPr bwMode="auto">
            <a:xfrm>
              <a:off x="423032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9" name="Oval 965"/>
            <p:cNvSpPr>
              <a:spLocks noChangeArrowheads="1"/>
            </p:cNvSpPr>
            <p:nvPr/>
          </p:nvSpPr>
          <p:spPr bwMode="auto">
            <a:xfrm>
              <a:off x="405728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0" name="Oval 966"/>
            <p:cNvSpPr>
              <a:spLocks noChangeArrowheads="1"/>
            </p:cNvSpPr>
            <p:nvPr/>
          </p:nvSpPr>
          <p:spPr bwMode="auto">
            <a:xfrm>
              <a:off x="388424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1" name="Oval 967"/>
            <p:cNvSpPr>
              <a:spLocks noChangeArrowheads="1"/>
            </p:cNvSpPr>
            <p:nvPr/>
          </p:nvSpPr>
          <p:spPr bwMode="auto">
            <a:xfrm>
              <a:off x="371120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2" name="Oval 968"/>
            <p:cNvSpPr>
              <a:spLocks noChangeArrowheads="1"/>
            </p:cNvSpPr>
            <p:nvPr/>
          </p:nvSpPr>
          <p:spPr bwMode="auto">
            <a:xfrm>
              <a:off x="35381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Oval 969"/>
            <p:cNvSpPr>
              <a:spLocks noChangeArrowheads="1"/>
            </p:cNvSpPr>
            <p:nvPr/>
          </p:nvSpPr>
          <p:spPr bwMode="auto">
            <a:xfrm>
              <a:off x="48796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Oval 970"/>
            <p:cNvSpPr>
              <a:spLocks noChangeArrowheads="1"/>
            </p:cNvSpPr>
            <p:nvPr/>
          </p:nvSpPr>
          <p:spPr bwMode="auto">
            <a:xfrm>
              <a:off x="470657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5" name="Oval 971"/>
            <p:cNvSpPr>
              <a:spLocks noChangeArrowheads="1"/>
            </p:cNvSpPr>
            <p:nvPr/>
          </p:nvSpPr>
          <p:spPr bwMode="auto">
            <a:xfrm>
              <a:off x="453353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6" name="Oval 972"/>
            <p:cNvSpPr>
              <a:spLocks noChangeArrowheads="1"/>
            </p:cNvSpPr>
            <p:nvPr/>
          </p:nvSpPr>
          <p:spPr bwMode="auto">
            <a:xfrm>
              <a:off x="436049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Oval 973"/>
            <p:cNvSpPr>
              <a:spLocks noChangeArrowheads="1"/>
            </p:cNvSpPr>
            <p:nvPr/>
          </p:nvSpPr>
          <p:spPr bwMode="auto">
            <a:xfrm>
              <a:off x="418745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Oval 974"/>
            <p:cNvSpPr>
              <a:spLocks noChangeArrowheads="1"/>
            </p:cNvSpPr>
            <p:nvPr/>
          </p:nvSpPr>
          <p:spPr bwMode="auto">
            <a:xfrm>
              <a:off x="401442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Oval 975"/>
            <p:cNvSpPr>
              <a:spLocks noChangeArrowheads="1"/>
            </p:cNvSpPr>
            <p:nvPr/>
          </p:nvSpPr>
          <p:spPr bwMode="auto">
            <a:xfrm>
              <a:off x="384138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0" name="Oval 976"/>
            <p:cNvSpPr>
              <a:spLocks noChangeArrowheads="1"/>
            </p:cNvSpPr>
            <p:nvPr/>
          </p:nvSpPr>
          <p:spPr bwMode="auto">
            <a:xfrm>
              <a:off x="366834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Oval 977"/>
            <p:cNvSpPr>
              <a:spLocks noChangeArrowheads="1"/>
            </p:cNvSpPr>
            <p:nvPr/>
          </p:nvSpPr>
          <p:spPr bwMode="auto">
            <a:xfrm>
              <a:off x="34953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2" name="Oval 978"/>
            <p:cNvSpPr>
              <a:spLocks noChangeArrowheads="1"/>
            </p:cNvSpPr>
            <p:nvPr/>
          </p:nvSpPr>
          <p:spPr bwMode="auto">
            <a:xfrm>
              <a:off x="4835159" y="432352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Oval 979"/>
            <p:cNvSpPr>
              <a:spLocks noChangeArrowheads="1"/>
            </p:cNvSpPr>
            <p:nvPr/>
          </p:nvSpPr>
          <p:spPr bwMode="auto">
            <a:xfrm>
              <a:off x="466370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Oval 980"/>
            <p:cNvSpPr>
              <a:spLocks noChangeArrowheads="1"/>
            </p:cNvSpPr>
            <p:nvPr/>
          </p:nvSpPr>
          <p:spPr bwMode="auto">
            <a:xfrm>
              <a:off x="449067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Oval 981"/>
            <p:cNvSpPr>
              <a:spLocks noChangeArrowheads="1"/>
            </p:cNvSpPr>
            <p:nvPr/>
          </p:nvSpPr>
          <p:spPr bwMode="auto">
            <a:xfrm>
              <a:off x="431763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Oval 982"/>
            <p:cNvSpPr>
              <a:spLocks noChangeArrowheads="1"/>
            </p:cNvSpPr>
            <p:nvPr/>
          </p:nvSpPr>
          <p:spPr bwMode="auto">
            <a:xfrm>
              <a:off x="4144596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Oval 983"/>
            <p:cNvSpPr>
              <a:spLocks noChangeArrowheads="1"/>
            </p:cNvSpPr>
            <p:nvPr/>
          </p:nvSpPr>
          <p:spPr bwMode="auto">
            <a:xfrm>
              <a:off x="397155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Oval 984"/>
            <p:cNvSpPr>
              <a:spLocks noChangeArrowheads="1"/>
            </p:cNvSpPr>
            <p:nvPr/>
          </p:nvSpPr>
          <p:spPr bwMode="auto">
            <a:xfrm>
              <a:off x="3798521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Oval 985"/>
            <p:cNvSpPr>
              <a:spLocks noChangeArrowheads="1"/>
            </p:cNvSpPr>
            <p:nvPr/>
          </p:nvSpPr>
          <p:spPr bwMode="auto">
            <a:xfrm>
              <a:off x="362548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0" name="Oval 986"/>
            <p:cNvSpPr>
              <a:spLocks noChangeArrowheads="1"/>
            </p:cNvSpPr>
            <p:nvPr/>
          </p:nvSpPr>
          <p:spPr bwMode="auto">
            <a:xfrm>
              <a:off x="345244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Oval 987"/>
            <p:cNvSpPr>
              <a:spLocks noChangeArrowheads="1"/>
            </p:cNvSpPr>
            <p:nvPr/>
          </p:nvSpPr>
          <p:spPr bwMode="auto">
            <a:xfrm>
              <a:off x="47922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Oval 988"/>
            <p:cNvSpPr>
              <a:spLocks noChangeArrowheads="1"/>
            </p:cNvSpPr>
            <p:nvPr/>
          </p:nvSpPr>
          <p:spPr bwMode="auto">
            <a:xfrm>
              <a:off x="46192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Oval 989"/>
            <p:cNvSpPr>
              <a:spLocks noChangeArrowheads="1"/>
            </p:cNvSpPr>
            <p:nvPr/>
          </p:nvSpPr>
          <p:spPr bwMode="auto">
            <a:xfrm>
              <a:off x="444780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4" name="Oval 990"/>
            <p:cNvSpPr>
              <a:spLocks noChangeArrowheads="1"/>
            </p:cNvSpPr>
            <p:nvPr/>
          </p:nvSpPr>
          <p:spPr bwMode="auto">
            <a:xfrm>
              <a:off x="427477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5" name="Oval 991"/>
            <p:cNvSpPr>
              <a:spLocks noChangeArrowheads="1"/>
            </p:cNvSpPr>
            <p:nvPr/>
          </p:nvSpPr>
          <p:spPr bwMode="auto">
            <a:xfrm>
              <a:off x="410173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6" name="Oval 992"/>
            <p:cNvSpPr>
              <a:spLocks noChangeArrowheads="1"/>
            </p:cNvSpPr>
            <p:nvPr/>
          </p:nvSpPr>
          <p:spPr bwMode="auto">
            <a:xfrm>
              <a:off x="39286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7" name="Oval 993"/>
            <p:cNvSpPr>
              <a:spLocks noChangeArrowheads="1"/>
            </p:cNvSpPr>
            <p:nvPr/>
          </p:nvSpPr>
          <p:spPr bwMode="auto">
            <a:xfrm>
              <a:off x="37556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8" name="Oval 994"/>
            <p:cNvSpPr>
              <a:spLocks noChangeArrowheads="1"/>
            </p:cNvSpPr>
            <p:nvPr/>
          </p:nvSpPr>
          <p:spPr bwMode="auto">
            <a:xfrm>
              <a:off x="358262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9" name="Oval 995"/>
            <p:cNvSpPr>
              <a:spLocks noChangeArrowheads="1"/>
            </p:cNvSpPr>
            <p:nvPr/>
          </p:nvSpPr>
          <p:spPr bwMode="auto">
            <a:xfrm>
              <a:off x="340958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0" name="Oval 996"/>
            <p:cNvSpPr>
              <a:spLocks noChangeArrowheads="1"/>
            </p:cNvSpPr>
            <p:nvPr/>
          </p:nvSpPr>
          <p:spPr bwMode="auto">
            <a:xfrm>
              <a:off x="47494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1" name="Oval 997"/>
            <p:cNvSpPr>
              <a:spLocks noChangeArrowheads="1"/>
            </p:cNvSpPr>
            <p:nvPr/>
          </p:nvSpPr>
          <p:spPr bwMode="auto">
            <a:xfrm>
              <a:off x="45763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2" name="Oval 998"/>
            <p:cNvSpPr>
              <a:spLocks noChangeArrowheads="1"/>
            </p:cNvSpPr>
            <p:nvPr/>
          </p:nvSpPr>
          <p:spPr bwMode="auto">
            <a:xfrm>
              <a:off x="440335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3" name="Oval 999"/>
            <p:cNvSpPr>
              <a:spLocks noChangeArrowheads="1"/>
            </p:cNvSpPr>
            <p:nvPr/>
          </p:nvSpPr>
          <p:spPr bwMode="auto">
            <a:xfrm>
              <a:off x="423190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4" name="Oval 1000"/>
            <p:cNvSpPr>
              <a:spLocks noChangeArrowheads="1"/>
            </p:cNvSpPr>
            <p:nvPr/>
          </p:nvSpPr>
          <p:spPr bwMode="auto">
            <a:xfrm>
              <a:off x="405887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" name="Oval 1001"/>
            <p:cNvSpPr>
              <a:spLocks noChangeArrowheads="1"/>
            </p:cNvSpPr>
            <p:nvPr/>
          </p:nvSpPr>
          <p:spPr bwMode="auto">
            <a:xfrm>
              <a:off x="38858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6" name="Oval 1002"/>
            <p:cNvSpPr>
              <a:spLocks noChangeArrowheads="1"/>
            </p:cNvSpPr>
            <p:nvPr/>
          </p:nvSpPr>
          <p:spPr bwMode="auto">
            <a:xfrm>
              <a:off x="37127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7" name="Oval 1003"/>
            <p:cNvSpPr>
              <a:spLocks noChangeArrowheads="1"/>
            </p:cNvSpPr>
            <p:nvPr/>
          </p:nvSpPr>
          <p:spPr bwMode="auto">
            <a:xfrm>
              <a:off x="3539759" y="443306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8" name="Oval 1004"/>
            <p:cNvSpPr>
              <a:spLocks noChangeArrowheads="1"/>
            </p:cNvSpPr>
            <p:nvPr/>
          </p:nvSpPr>
          <p:spPr bwMode="auto">
            <a:xfrm>
              <a:off x="336672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9" name="Oval 1005"/>
            <p:cNvSpPr>
              <a:spLocks noChangeArrowheads="1"/>
            </p:cNvSpPr>
            <p:nvPr/>
          </p:nvSpPr>
          <p:spPr bwMode="auto">
            <a:xfrm>
              <a:off x="47065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0" name="Oval 1006"/>
            <p:cNvSpPr>
              <a:spLocks noChangeArrowheads="1"/>
            </p:cNvSpPr>
            <p:nvPr/>
          </p:nvSpPr>
          <p:spPr bwMode="auto">
            <a:xfrm>
              <a:off x="45335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1" name="Oval 1007"/>
            <p:cNvSpPr>
              <a:spLocks noChangeArrowheads="1"/>
            </p:cNvSpPr>
            <p:nvPr/>
          </p:nvSpPr>
          <p:spPr bwMode="auto">
            <a:xfrm>
              <a:off x="43604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2" name="Oval 1008"/>
            <p:cNvSpPr>
              <a:spLocks noChangeArrowheads="1"/>
            </p:cNvSpPr>
            <p:nvPr/>
          </p:nvSpPr>
          <p:spPr bwMode="auto">
            <a:xfrm>
              <a:off x="41874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3" name="Oval 1009"/>
            <p:cNvSpPr>
              <a:spLocks noChangeArrowheads="1"/>
            </p:cNvSpPr>
            <p:nvPr/>
          </p:nvSpPr>
          <p:spPr bwMode="auto">
            <a:xfrm>
              <a:off x="401600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4" name="Oval 1010"/>
            <p:cNvSpPr>
              <a:spLocks noChangeArrowheads="1"/>
            </p:cNvSpPr>
            <p:nvPr/>
          </p:nvSpPr>
          <p:spPr bwMode="auto">
            <a:xfrm>
              <a:off x="38429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5" name="Oval 1011"/>
            <p:cNvSpPr>
              <a:spLocks noChangeArrowheads="1"/>
            </p:cNvSpPr>
            <p:nvPr/>
          </p:nvSpPr>
          <p:spPr bwMode="auto">
            <a:xfrm>
              <a:off x="36699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6" name="Oval 1012"/>
            <p:cNvSpPr>
              <a:spLocks noChangeArrowheads="1"/>
            </p:cNvSpPr>
            <p:nvPr/>
          </p:nvSpPr>
          <p:spPr bwMode="auto">
            <a:xfrm>
              <a:off x="34968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7" name="Oval 1013"/>
            <p:cNvSpPr>
              <a:spLocks noChangeArrowheads="1"/>
            </p:cNvSpPr>
            <p:nvPr/>
          </p:nvSpPr>
          <p:spPr bwMode="auto">
            <a:xfrm>
              <a:off x="33238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8" name="Oval 1014"/>
            <p:cNvSpPr>
              <a:spLocks noChangeArrowheads="1"/>
            </p:cNvSpPr>
            <p:nvPr/>
          </p:nvSpPr>
          <p:spPr bwMode="auto">
            <a:xfrm>
              <a:off x="46637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9" name="Oval 1015"/>
            <p:cNvSpPr>
              <a:spLocks noChangeArrowheads="1"/>
            </p:cNvSpPr>
            <p:nvPr/>
          </p:nvSpPr>
          <p:spPr bwMode="auto">
            <a:xfrm>
              <a:off x="44906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0" name="Oval 1016"/>
            <p:cNvSpPr>
              <a:spLocks noChangeArrowheads="1"/>
            </p:cNvSpPr>
            <p:nvPr/>
          </p:nvSpPr>
          <p:spPr bwMode="auto">
            <a:xfrm>
              <a:off x="43176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1" name="Oval 1017"/>
            <p:cNvSpPr>
              <a:spLocks noChangeArrowheads="1"/>
            </p:cNvSpPr>
            <p:nvPr/>
          </p:nvSpPr>
          <p:spPr bwMode="auto">
            <a:xfrm>
              <a:off x="41445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2" name="Oval 1018"/>
            <p:cNvSpPr>
              <a:spLocks noChangeArrowheads="1"/>
            </p:cNvSpPr>
            <p:nvPr/>
          </p:nvSpPr>
          <p:spPr bwMode="auto">
            <a:xfrm>
              <a:off x="397155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3" name="Oval 1019"/>
            <p:cNvSpPr>
              <a:spLocks noChangeArrowheads="1"/>
            </p:cNvSpPr>
            <p:nvPr/>
          </p:nvSpPr>
          <p:spPr bwMode="auto">
            <a:xfrm>
              <a:off x="38001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4" name="Oval 1020"/>
            <p:cNvSpPr>
              <a:spLocks noChangeArrowheads="1"/>
            </p:cNvSpPr>
            <p:nvPr/>
          </p:nvSpPr>
          <p:spPr bwMode="auto">
            <a:xfrm>
              <a:off x="36270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5" name="Oval 1021"/>
            <p:cNvSpPr>
              <a:spLocks noChangeArrowheads="1"/>
            </p:cNvSpPr>
            <p:nvPr/>
          </p:nvSpPr>
          <p:spPr bwMode="auto">
            <a:xfrm>
              <a:off x="34540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6" name="Oval 1022"/>
            <p:cNvSpPr>
              <a:spLocks noChangeArrowheads="1"/>
            </p:cNvSpPr>
            <p:nvPr/>
          </p:nvSpPr>
          <p:spPr bwMode="auto">
            <a:xfrm>
              <a:off x="32809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7" name="Oval 1023"/>
            <p:cNvSpPr>
              <a:spLocks noChangeArrowheads="1"/>
            </p:cNvSpPr>
            <p:nvPr/>
          </p:nvSpPr>
          <p:spPr bwMode="auto">
            <a:xfrm>
              <a:off x="462084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8" name="Oval 1024"/>
            <p:cNvSpPr>
              <a:spLocks noChangeArrowheads="1"/>
            </p:cNvSpPr>
            <p:nvPr/>
          </p:nvSpPr>
          <p:spPr bwMode="auto">
            <a:xfrm>
              <a:off x="44478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9" name="Oval 1025"/>
            <p:cNvSpPr>
              <a:spLocks noChangeArrowheads="1"/>
            </p:cNvSpPr>
            <p:nvPr/>
          </p:nvSpPr>
          <p:spPr bwMode="auto">
            <a:xfrm>
              <a:off x="42747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0" name="Oval 1026"/>
            <p:cNvSpPr>
              <a:spLocks noChangeArrowheads="1"/>
            </p:cNvSpPr>
            <p:nvPr/>
          </p:nvSpPr>
          <p:spPr bwMode="auto">
            <a:xfrm>
              <a:off x="41017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1" name="Oval 1027"/>
            <p:cNvSpPr>
              <a:spLocks noChangeArrowheads="1"/>
            </p:cNvSpPr>
            <p:nvPr/>
          </p:nvSpPr>
          <p:spPr bwMode="auto">
            <a:xfrm>
              <a:off x="392869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2" name="Oval 1028"/>
            <p:cNvSpPr>
              <a:spLocks noChangeArrowheads="1"/>
            </p:cNvSpPr>
            <p:nvPr/>
          </p:nvSpPr>
          <p:spPr bwMode="auto">
            <a:xfrm>
              <a:off x="375565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3" name="Oval 1029"/>
            <p:cNvSpPr>
              <a:spLocks noChangeArrowheads="1"/>
            </p:cNvSpPr>
            <p:nvPr/>
          </p:nvSpPr>
          <p:spPr bwMode="auto">
            <a:xfrm>
              <a:off x="35842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4" name="Oval 1030"/>
            <p:cNvSpPr>
              <a:spLocks noChangeArrowheads="1"/>
            </p:cNvSpPr>
            <p:nvPr/>
          </p:nvSpPr>
          <p:spPr bwMode="auto">
            <a:xfrm>
              <a:off x="34111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5" name="Oval 1031"/>
            <p:cNvSpPr>
              <a:spLocks noChangeArrowheads="1"/>
            </p:cNvSpPr>
            <p:nvPr/>
          </p:nvSpPr>
          <p:spPr bwMode="auto">
            <a:xfrm>
              <a:off x="32381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6" name="Oval 1032"/>
            <p:cNvSpPr>
              <a:spLocks noChangeArrowheads="1"/>
            </p:cNvSpPr>
            <p:nvPr/>
          </p:nvSpPr>
          <p:spPr bwMode="auto">
            <a:xfrm>
              <a:off x="457798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7" name="Oval 1033"/>
            <p:cNvSpPr>
              <a:spLocks noChangeArrowheads="1"/>
            </p:cNvSpPr>
            <p:nvPr/>
          </p:nvSpPr>
          <p:spPr bwMode="auto">
            <a:xfrm>
              <a:off x="440494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8" name="Oval 1034"/>
            <p:cNvSpPr>
              <a:spLocks noChangeArrowheads="1"/>
            </p:cNvSpPr>
            <p:nvPr/>
          </p:nvSpPr>
          <p:spPr bwMode="auto">
            <a:xfrm>
              <a:off x="42319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9" name="Oval 1035"/>
            <p:cNvSpPr>
              <a:spLocks noChangeArrowheads="1"/>
            </p:cNvSpPr>
            <p:nvPr/>
          </p:nvSpPr>
          <p:spPr bwMode="auto">
            <a:xfrm>
              <a:off x="40588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0" name="Oval 1036"/>
            <p:cNvSpPr>
              <a:spLocks noChangeArrowheads="1"/>
            </p:cNvSpPr>
            <p:nvPr/>
          </p:nvSpPr>
          <p:spPr bwMode="auto">
            <a:xfrm>
              <a:off x="388583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1" name="Oval 1037"/>
            <p:cNvSpPr>
              <a:spLocks noChangeArrowheads="1"/>
            </p:cNvSpPr>
            <p:nvPr/>
          </p:nvSpPr>
          <p:spPr bwMode="auto">
            <a:xfrm>
              <a:off x="371279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2" name="Oval 1038"/>
            <p:cNvSpPr>
              <a:spLocks noChangeArrowheads="1"/>
            </p:cNvSpPr>
            <p:nvPr/>
          </p:nvSpPr>
          <p:spPr bwMode="auto">
            <a:xfrm>
              <a:off x="353975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3" name="Oval 1039"/>
            <p:cNvSpPr>
              <a:spLocks noChangeArrowheads="1"/>
            </p:cNvSpPr>
            <p:nvPr/>
          </p:nvSpPr>
          <p:spPr bwMode="auto">
            <a:xfrm>
              <a:off x="33683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4" name="Oval 1040"/>
            <p:cNvSpPr>
              <a:spLocks noChangeArrowheads="1"/>
            </p:cNvSpPr>
            <p:nvPr/>
          </p:nvSpPr>
          <p:spPr bwMode="auto">
            <a:xfrm>
              <a:off x="31952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196" name="Группа 646"/>
          <p:cNvGrpSpPr/>
          <p:nvPr/>
        </p:nvGrpSpPr>
        <p:grpSpPr>
          <a:xfrm>
            <a:off x="2143580" y="4191070"/>
            <a:ext cx="1981201" cy="681037"/>
            <a:chOff x="3195271" y="4163192"/>
            <a:chExt cx="1981201" cy="681037"/>
          </a:xfrm>
        </p:grpSpPr>
        <p:sp>
          <p:nvSpPr>
            <p:cNvPr id="1197" name="Oval 951"/>
            <p:cNvSpPr>
              <a:spLocks noChangeArrowheads="1"/>
            </p:cNvSpPr>
            <p:nvPr/>
          </p:nvSpPr>
          <p:spPr bwMode="auto">
            <a:xfrm>
              <a:off x="496533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8" name="Oval 952"/>
            <p:cNvSpPr>
              <a:spLocks noChangeArrowheads="1"/>
            </p:cNvSpPr>
            <p:nvPr/>
          </p:nvSpPr>
          <p:spPr bwMode="auto">
            <a:xfrm>
              <a:off x="479229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9" name="Oval 953"/>
            <p:cNvSpPr>
              <a:spLocks noChangeArrowheads="1"/>
            </p:cNvSpPr>
            <p:nvPr/>
          </p:nvSpPr>
          <p:spPr bwMode="auto">
            <a:xfrm>
              <a:off x="461925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0" name="Oval 954"/>
            <p:cNvSpPr>
              <a:spLocks noChangeArrowheads="1"/>
            </p:cNvSpPr>
            <p:nvPr/>
          </p:nvSpPr>
          <p:spPr bwMode="auto">
            <a:xfrm>
              <a:off x="44462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1" name="Oval 955"/>
            <p:cNvSpPr>
              <a:spLocks noChangeArrowheads="1"/>
            </p:cNvSpPr>
            <p:nvPr/>
          </p:nvSpPr>
          <p:spPr bwMode="auto">
            <a:xfrm>
              <a:off x="427318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2" name="Oval 956"/>
            <p:cNvSpPr>
              <a:spLocks noChangeArrowheads="1"/>
            </p:cNvSpPr>
            <p:nvPr/>
          </p:nvSpPr>
          <p:spPr bwMode="auto">
            <a:xfrm>
              <a:off x="410014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3" name="Oval 957"/>
            <p:cNvSpPr>
              <a:spLocks noChangeArrowheads="1"/>
            </p:cNvSpPr>
            <p:nvPr/>
          </p:nvSpPr>
          <p:spPr bwMode="auto">
            <a:xfrm>
              <a:off x="392710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4" name="Oval 958"/>
            <p:cNvSpPr>
              <a:spLocks noChangeArrowheads="1"/>
            </p:cNvSpPr>
            <p:nvPr/>
          </p:nvSpPr>
          <p:spPr bwMode="auto">
            <a:xfrm>
              <a:off x="375407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5" name="Oval 959"/>
            <p:cNvSpPr>
              <a:spLocks noChangeArrowheads="1"/>
            </p:cNvSpPr>
            <p:nvPr/>
          </p:nvSpPr>
          <p:spPr bwMode="auto">
            <a:xfrm>
              <a:off x="35826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6" name="Oval 960"/>
            <p:cNvSpPr>
              <a:spLocks noChangeArrowheads="1"/>
            </p:cNvSpPr>
            <p:nvPr/>
          </p:nvSpPr>
          <p:spPr bwMode="auto">
            <a:xfrm>
              <a:off x="49224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7" name="Oval 961"/>
            <p:cNvSpPr>
              <a:spLocks noChangeArrowheads="1"/>
            </p:cNvSpPr>
            <p:nvPr/>
          </p:nvSpPr>
          <p:spPr bwMode="auto">
            <a:xfrm>
              <a:off x="474943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8" name="Oval 962"/>
            <p:cNvSpPr>
              <a:spLocks noChangeArrowheads="1"/>
            </p:cNvSpPr>
            <p:nvPr/>
          </p:nvSpPr>
          <p:spPr bwMode="auto">
            <a:xfrm>
              <a:off x="457639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9" name="Oval 963"/>
            <p:cNvSpPr>
              <a:spLocks noChangeArrowheads="1"/>
            </p:cNvSpPr>
            <p:nvPr/>
          </p:nvSpPr>
          <p:spPr bwMode="auto">
            <a:xfrm>
              <a:off x="440335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0" name="Oval 964"/>
            <p:cNvSpPr>
              <a:spLocks noChangeArrowheads="1"/>
            </p:cNvSpPr>
            <p:nvPr/>
          </p:nvSpPr>
          <p:spPr bwMode="auto">
            <a:xfrm>
              <a:off x="423032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1" name="Oval 965"/>
            <p:cNvSpPr>
              <a:spLocks noChangeArrowheads="1"/>
            </p:cNvSpPr>
            <p:nvPr/>
          </p:nvSpPr>
          <p:spPr bwMode="auto">
            <a:xfrm>
              <a:off x="405728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2" name="Oval 966"/>
            <p:cNvSpPr>
              <a:spLocks noChangeArrowheads="1"/>
            </p:cNvSpPr>
            <p:nvPr/>
          </p:nvSpPr>
          <p:spPr bwMode="auto">
            <a:xfrm>
              <a:off x="388424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3" name="Oval 967"/>
            <p:cNvSpPr>
              <a:spLocks noChangeArrowheads="1"/>
            </p:cNvSpPr>
            <p:nvPr/>
          </p:nvSpPr>
          <p:spPr bwMode="auto">
            <a:xfrm>
              <a:off x="371120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4" name="Oval 968"/>
            <p:cNvSpPr>
              <a:spLocks noChangeArrowheads="1"/>
            </p:cNvSpPr>
            <p:nvPr/>
          </p:nvSpPr>
          <p:spPr bwMode="auto">
            <a:xfrm>
              <a:off x="35381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5" name="Oval 969"/>
            <p:cNvSpPr>
              <a:spLocks noChangeArrowheads="1"/>
            </p:cNvSpPr>
            <p:nvPr/>
          </p:nvSpPr>
          <p:spPr bwMode="auto">
            <a:xfrm>
              <a:off x="48796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6" name="Oval 970"/>
            <p:cNvSpPr>
              <a:spLocks noChangeArrowheads="1"/>
            </p:cNvSpPr>
            <p:nvPr/>
          </p:nvSpPr>
          <p:spPr bwMode="auto">
            <a:xfrm>
              <a:off x="470657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7" name="Oval 971"/>
            <p:cNvSpPr>
              <a:spLocks noChangeArrowheads="1"/>
            </p:cNvSpPr>
            <p:nvPr/>
          </p:nvSpPr>
          <p:spPr bwMode="auto">
            <a:xfrm>
              <a:off x="453353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8" name="Oval 972"/>
            <p:cNvSpPr>
              <a:spLocks noChangeArrowheads="1"/>
            </p:cNvSpPr>
            <p:nvPr/>
          </p:nvSpPr>
          <p:spPr bwMode="auto">
            <a:xfrm>
              <a:off x="436049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9" name="Oval 973"/>
            <p:cNvSpPr>
              <a:spLocks noChangeArrowheads="1"/>
            </p:cNvSpPr>
            <p:nvPr/>
          </p:nvSpPr>
          <p:spPr bwMode="auto">
            <a:xfrm>
              <a:off x="418745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0" name="Oval 974"/>
            <p:cNvSpPr>
              <a:spLocks noChangeArrowheads="1"/>
            </p:cNvSpPr>
            <p:nvPr/>
          </p:nvSpPr>
          <p:spPr bwMode="auto">
            <a:xfrm>
              <a:off x="401442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1" name="Oval 975"/>
            <p:cNvSpPr>
              <a:spLocks noChangeArrowheads="1"/>
            </p:cNvSpPr>
            <p:nvPr/>
          </p:nvSpPr>
          <p:spPr bwMode="auto">
            <a:xfrm>
              <a:off x="384138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2" name="Oval 976"/>
            <p:cNvSpPr>
              <a:spLocks noChangeArrowheads="1"/>
            </p:cNvSpPr>
            <p:nvPr/>
          </p:nvSpPr>
          <p:spPr bwMode="auto">
            <a:xfrm>
              <a:off x="366834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3" name="Oval 977"/>
            <p:cNvSpPr>
              <a:spLocks noChangeArrowheads="1"/>
            </p:cNvSpPr>
            <p:nvPr/>
          </p:nvSpPr>
          <p:spPr bwMode="auto">
            <a:xfrm>
              <a:off x="34953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4" name="Oval 978"/>
            <p:cNvSpPr>
              <a:spLocks noChangeArrowheads="1"/>
            </p:cNvSpPr>
            <p:nvPr/>
          </p:nvSpPr>
          <p:spPr bwMode="auto">
            <a:xfrm>
              <a:off x="4835159" y="432352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5" name="Oval 979"/>
            <p:cNvSpPr>
              <a:spLocks noChangeArrowheads="1"/>
            </p:cNvSpPr>
            <p:nvPr/>
          </p:nvSpPr>
          <p:spPr bwMode="auto">
            <a:xfrm>
              <a:off x="466370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6" name="Oval 980"/>
            <p:cNvSpPr>
              <a:spLocks noChangeArrowheads="1"/>
            </p:cNvSpPr>
            <p:nvPr/>
          </p:nvSpPr>
          <p:spPr bwMode="auto">
            <a:xfrm>
              <a:off x="449067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7" name="Oval 981"/>
            <p:cNvSpPr>
              <a:spLocks noChangeArrowheads="1"/>
            </p:cNvSpPr>
            <p:nvPr/>
          </p:nvSpPr>
          <p:spPr bwMode="auto">
            <a:xfrm>
              <a:off x="431763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8" name="Oval 982"/>
            <p:cNvSpPr>
              <a:spLocks noChangeArrowheads="1"/>
            </p:cNvSpPr>
            <p:nvPr/>
          </p:nvSpPr>
          <p:spPr bwMode="auto">
            <a:xfrm>
              <a:off x="4144596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" name="Oval 983"/>
            <p:cNvSpPr>
              <a:spLocks noChangeArrowheads="1"/>
            </p:cNvSpPr>
            <p:nvPr/>
          </p:nvSpPr>
          <p:spPr bwMode="auto">
            <a:xfrm>
              <a:off x="397155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0" name="Oval 984"/>
            <p:cNvSpPr>
              <a:spLocks noChangeArrowheads="1"/>
            </p:cNvSpPr>
            <p:nvPr/>
          </p:nvSpPr>
          <p:spPr bwMode="auto">
            <a:xfrm>
              <a:off x="3798521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" name="Oval 985"/>
            <p:cNvSpPr>
              <a:spLocks noChangeArrowheads="1"/>
            </p:cNvSpPr>
            <p:nvPr/>
          </p:nvSpPr>
          <p:spPr bwMode="auto">
            <a:xfrm>
              <a:off x="362548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2" name="Oval 986"/>
            <p:cNvSpPr>
              <a:spLocks noChangeArrowheads="1"/>
            </p:cNvSpPr>
            <p:nvPr/>
          </p:nvSpPr>
          <p:spPr bwMode="auto">
            <a:xfrm>
              <a:off x="345244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3" name="Oval 987"/>
            <p:cNvSpPr>
              <a:spLocks noChangeArrowheads="1"/>
            </p:cNvSpPr>
            <p:nvPr/>
          </p:nvSpPr>
          <p:spPr bwMode="auto">
            <a:xfrm>
              <a:off x="47922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4" name="Oval 988"/>
            <p:cNvSpPr>
              <a:spLocks noChangeArrowheads="1"/>
            </p:cNvSpPr>
            <p:nvPr/>
          </p:nvSpPr>
          <p:spPr bwMode="auto">
            <a:xfrm>
              <a:off x="46192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" name="Oval 989"/>
            <p:cNvSpPr>
              <a:spLocks noChangeArrowheads="1"/>
            </p:cNvSpPr>
            <p:nvPr/>
          </p:nvSpPr>
          <p:spPr bwMode="auto">
            <a:xfrm>
              <a:off x="444780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6" name="Oval 990"/>
            <p:cNvSpPr>
              <a:spLocks noChangeArrowheads="1"/>
            </p:cNvSpPr>
            <p:nvPr/>
          </p:nvSpPr>
          <p:spPr bwMode="auto">
            <a:xfrm>
              <a:off x="427477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7" name="Oval 991"/>
            <p:cNvSpPr>
              <a:spLocks noChangeArrowheads="1"/>
            </p:cNvSpPr>
            <p:nvPr/>
          </p:nvSpPr>
          <p:spPr bwMode="auto">
            <a:xfrm>
              <a:off x="410173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8" name="Oval 992"/>
            <p:cNvSpPr>
              <a:spLocks noChangeArrowheads="1"/>
            </p:cNvSpPr>
            <p:nvPr/>
          </p:nvSpPr>
          <p:spPr bwMode="auto">
            <a:xfrm>
              <a:off x="39286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" name="Oval 993"/>
            <p:cNvSpPr>
              <a:spLocks noChangeArrowheads="1"/>
            </p:cNvSpPr>
            <p:nvPr/>
          </p:nvSpPr>
          <p:spPr bwMode="auto">
            <a:xfrm>
              <a:off x="37556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0" name="Oval 994"/>
            <p:cNvSpPr>
              <a:spLocks noChangeArrowheads="1"/>
            </p:cNvSpPr>
            <p:nvPr/>
          </p:nvSpPr>
          <p:spPr bwMode="auto">
            <a:xfrm>
              <a:off x="358262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1" name="Oval 995"/>
            <p:cNvSpPr>
              <a:spLocks noChangeArrowheads="1"/>
            </p:cNvSpPr>
            <p:nvPr/>
          </p:nvSpPr>
          <p:spPr bwMode="auto">
            <a:xfrm>
              <a:off x="340958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2" name="Oval 996"/>
            <p:cNvSpPr>
              <a:spLocks noChangeArrowheads="1"/>
            </p:cNvSpPr>
            <p:nvPr/>
          </p:nvSpPr>
          <p:spPr bwMode="auto">
            <a:xfrm>
              <a:off x="47494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3" name="Oval 997"/>
            <p:cNvSpPr>
              <a:spLocks noChangeArrowheads="1"/>
            </p:cNvSpPr>
            <p:nvPr/>
          </p:nvSpPr>
          <p:spPr bwMode="auto">
            <a:xfrm>
              <a:off x="45763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4" name="Oval 998"/>
            <p:cNvSpPr>
              <a:spLocks noChangeArrowheads="1"/>
            </p:cNvSpPr>
            <p:nvPr/>
          </p:nvSpPr>
          <p:spPr bwMode="auto">
            <a:xfrm>
              <a:off x="440335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5" name="Oval 999"/>
            <p:cNvSpPr>
              <a:spLocks noChangeArrowheads="1"/>
            </p:cNvSpPr>
            <p:nvPr/>
          </p:nvSpPr>
          <p:spPr bwMode="auto">
            <a:xfrm>
              <a:off x="423190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6" name="Oval 1000"/>
            <p:cNvSpPr>
              <a:spLocks noChangeArrowheads="1"/>
            </p:cNvSpPr>
            <p:nvPr/>
          </p:nvSpPr>
          <p:spPr bwMode="auto">
            <a:xfrm>
              <a:off x="405887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7" name="Oval 1001"/>
            <p:cNvSpPr>
              <a:spLocks noChangeArrowheads="1"/>
            </p:cNvSpPr>
            <p:nvPr/>
          </p:nvSpPr>
          <p:spPr bwMode="auto">
            <a:xfrm>
              <a:off x="38858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8" name="Oval 1002"/>
            <p:cNvSpPr>
              <a:spLocks noChangeArrowheads="1"/>
            </p:cNvSpPr>
            <p:nvPr/>
          </p:nvSpPr>
          <p:spPr bwMode="auto">
            <a:xfrm>
              <a:off x="37127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9" name="Oval 1003"/>
            <p:cNvSpPr>
              <a:spLocks noChangeArrowheads="1"/>
            </p:cNvSpPr>
            <p:nvPr/>
          </p:nvSpPr>
          <p:spPr bwMode="auto">
            <a:xfrm>
              <a:off x="3539759" y="443306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0" name="Oval 1004"/>
            <p:cNvSpPr>
              <a:spLocks noChangeArrowheads="1"/>
            </p:cNvSpPr>
            <p:nvPr/>
          </p:nvSpPr>
          <p:spPr bwMode="auto">
            <a:xfrm>
              <a:off x="336672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1" name="Oval 1005"/>
            <p:cNvSpPr>
              <a:spLocks noChangeArrowheads="1"/>
            </p:cNvSpPr>
            <p:nvPr/>
          </p:nvSpPr>
          <p:spPr bwMode="auto">
            <a:xfrm>
              <a:off x="47065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2" name="Oval 1006"/>
            <p:cNvSpPr>
              <a:spLocks noChangeArrowheads="1"/>
            </p:cNvSpPr>
            <p:nvPr/>
          </p:nvSpPr>
          <p:spPr bwMode="auto">
            <a:xfrm>
              <a:off x="45335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3" name="Oval 1007"/>
            <p:cNvSpPr>
              <a:spLocks noChangeArrowheads="1"/>
            </p:cNvSpPr>
            <p:nvPr/>
          </p:nvSpPr>
          <p:spPr bwMode="auto">
            <a:xfrm>
              <a:off x="4360496" y="4487042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4" name="Oval 1008"/>
            <p:cNvSpPr>
              <a:spLocks noChangeArrowheads="1"/>
            </p:cNvSpPr>
            <p:nvPr/>
          </p:nvSpPr>
          <p:spPr bwMode="auto">
            <a:xfrm>
              <a:off x="41874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5" name="Oval 1009"/>
            <p:cNvSpPr>
              <a:spLocks noChangeArrowheads="1"/>
            </p:cNvSpPr>
            <p:nvPr/>
          </p:nvSpPr>
          <p:spPr bwMode="auto">
            <a:xfrm>
              <a:off x="401600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6" name="Oval 1010"/>
            <p:cNvSpPr>
              <a:spLocks noChangeArrowheads="1"/>
            </p:cNvSpPr>
            <p:nvPr/>
          </p:nvSpPr>
          <p:spPr bwMode="auto">
            <a:xfrm>
              <a:off x="38429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7" name="Oval 1011"/>
            <p:cNvSpPr>
              <a:spLocks noChangeArrowheads="1"/>
            </p:cNvSpPr>
            <p:nvPr/>
          </p:nvSpPr>
          <p:spPr bwMode="auto">
            <a:xfrm>
              <a:off x="36699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8" name="Oval 1012"/>
            <p:cNvSpPr>
              <a:spLocks noChangeArrowheads="1"/>
            </p:cNvSpPr>
            <p:nvPr/>
          </p:nvSpPr>
          <p:spPr bwMode="auto">
            <a:xfrm>
              <a:off x="34968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9" name="Oval 1013"/>
            <p:cNvSpPr>
              <a:spLocks noChangeArrowheads="1"/>
            </p:cNvSpPr>
            <p:nvPr/>
          </p:nvSpPr>
          <p:spPr bwMode="auto">
            <a:xfrm>
              <a:off x="33238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0" name="Oval 1014"/>
            <p:cNvSpPr>
              <a:spLocks noChangeArrowheads="1"/>
            </p:cNvSpPr>
            <p:nvPr/>
          </p:nvSpPr>
          <p:spPr bwMode="auto">
            <a:xfrm>
              <a:off x="46637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1" name="Oval 1015"/>
            <p:cNvSpPr>
              <a:spLocks noChangeArrowheads="1"/>
            </p:cNvSpPr>
            <p:nvPr/>
          </p:nvSpPr>
          <p:spPr bwMode="auto">
            <a:xfrm>
              <a:off x="44906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2" name="Oval 1016"/>
            <p:cNvSpPr>
              <a:spLocks noChangeArrowheads="1"/>
            </p:cNvSpPr>
            <p:nvPr/>
          </p:nvSpPr>
          <p:spPr bwMode="auto">
            <a:xfrm>
              <a:off x="43176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3" name="Oval 1017"/>
            <p:cNvSpPr>
              <a:spLocks noChangeArrowheads="1"/>
            </p:cNvSpPr>
            <p:nvPr/>
          </p:nvSpPr>
          <p:spPr bwMode="auto">
            <a:xfrm>
              <a:off x="41445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4" name="Oval 1018"/>
            <p:cNvSpPr>
              <a:spLocks noChangeArrowheads="1"/>
            </p:cNvSpPr>
            <p:nvPr/>
          </p:nvSpPr>
          <p:spPr bwMode="auto">
            <a:xfrm>
              <a:off x="397155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5" name="Oval 1019"/>
            <p:cNvSpPr>
              <a:spLocks noChangeArrowheads="1"/>
            </p:cNvSpPr>
            <p:nvPr/>
          </p:nvSpPr>
          <p:spPr bwMode="auto">
            <a:xfrm>
              <a:off x="38001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6" name="Oval 1020"/>
            <p:cNvSpPr>
              <a:spLocks noChangeArrowheads="1"/>
            </p:cNvSpPr>
            <p:nvPr/>
          </p:nvSpPr>
          <p:spPr bwMode="auto">
            <a:xfrm>
              <a:off x="36270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7" name="Oval 1021"/>
            <p:cNvSpPr>
              <a:spLocks noChangeArrowheads="1"/>
            </p:cNvSpPr>
            <p:nvPr/>
          </p:nvSpPr>
          <p:spPr bwMode="auto">
            <a:xfrm>
              <a:off x="34540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8" name="Oval 1022"/>
            <p:cNvSpPr>
              <a:spLocks noChangeArrowheads="1"/>
            </p:cNvSpPr>
            <p:nvPr/>
          </p:nvSpPr>
          <p:spPr bwMode="auto">
            <a:xfrm>
              <a:off x="32809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9" name="Oval 1023"/>
            <p:cNvSpPr>
              <a:spLocks noChangeArrowheads="1"/>
            </p:cNvSpPr>
            <p:nvPr/>
          </p:nvSpPr>
          <p:spPr bwMode="auto">
            <a:xfrm>
              <a:off x="462084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0" name="Oval 1024"/>
            <p:cNvSpPr>
              <a:spLocks noChangeArrowheads="1"/>
            </p:cNvSpPr>
            <p:nvPr/>
          </p:nvSpPr>
          <p:spPr bwMode="auto">
            <a:xfrm>
              <a:off x="44478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1" name="Oval 1025"/>
            <p:cNvSpPr>
              <a:spLocks noChangeArrowheads="1"/>
            </p:cNvSpPr>
            <p:nvPr/>
          </p:nvSpPr>
          <p:spPr bwMode="auto">
            <a:xfrm>
              <a:off x="42747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2" name="Oval 1026"/>
            <p:cNvSpPr>
              <a:spLocks noChangeArrowheads="1"/>
            </p:cNvSpPr>
            <p:nvPr/>
          </p:nvSpPr>
          <p:spPr bwMode="auto">
            <a:xfrm>
              <a:off x="41017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3" name="Oval 1027"/>
            <p:cNvSpPr>
              <a:spLocks noChangeArrowheads="1"/>
            </p:cNvSpPr>
            <p:nvPr/>
          </p:nvSpPr>
          <p:spPr bwMode="auto">
            <a:xfrm>
              <a:off x="392869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4" name="Oval 1028"/>
            <p:cNvSpPr>
              <a:spLocks noChangeArrowheads="1"/>
            </p:cNvSpPr>
            <p:nvPr/>
          </p:nvSpPr>
          <p:spPr bwMode="auto">
            <a:xfrm>
              <a:off x="375565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5" name="Oval 1029"/>
            <p:cNvSpPr>
              <a:spLocks noChangeArrowheads="1"/>
            </p:cNvSpPr>
            <p:nvPr/>
          </p:nvSpPr>
          <p:spPr bwMode="auto">
            <a:xfrm>
              <a:off x="35842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6" name="Oval 1030"/>
            <p:cNvSpPr>
              <a:spLocks noChangeArrowheads="1"/>
            </p:cNvSpPr>
            <p:nvPr/>
          </p:nvSpPr>
          <p:spPr bwMode="auto">
            <a:xfrm>
              <a:off x="34111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7" name="Oval 1031"/>
            <p:cNvSpPr>
              <a:spLocks noChangeArrowheads="1"/>
            </p:cNvSpPr>
            <p:nvPr/>
          </p:nvSpPr>
          <p:spPr bwMode="auto">
            <a:xfrm>
              <a:off x="32381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8" name="Oval 1032"/>
            <p:cNvSpPr>
              <a:spLocks noChangeArrowheads="1"/>
            </p:cNvSpPr>
            <p:nvPr/>
          </p:nvSpPr>
          <p:spPr bwMode="auto">
            <a:xfrm>
              <a:off x="457798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9" name="Oval 1033"/>
            <p:cNvSpPr>
              <a:spLocks noChangeArrowheads="1"/>
            </p:cNvSpPr>
            <p:nvPr/>
          </p:nvSpPr>
          <p:spPr bwMode="auto">
            <a:xfrm>
              <a:off x="440494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0" name="Oval 1034"/>
            <p:cNvSpPr>
              <a:spLocks noChangeArrowheads="1"/>
            </p:cNvSpPr>
            <p:nvPr/>
          </p:nvSpPr>
          <p:spPr bwMode="auto">
            <a:xfrm>
              <a:off x="42319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1" name="Oval 1035"/>
            <p:cNvSpPr>
              <a:spLocks noChangeArrowheads="1"/>
            </p:cNvSpPr>
            <p:nvPr/>
          </p:nvSpPr>
          <p:spPr bwMode="auto">
            <a:xfrm>
              <a:off x="40588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2" name="Oval 1036"/>
            <p:cNvSpPr>
              <a:spLocks noChangeArrowheads="1"/>
            </p:cNvSpPr>
            <p:nvPr/>
          </p:nvSpPr>
          <p:spPr bwMode="auto">
            <a:xfrm>
              <a:off x="388583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3" name="Oval 1037"/>
            <p:cNvSpPr>
              <a:spLocks noChangeArrowheads="1"/>
            </p:cNvSpPr>
            <p:nvPr/>
          </p:nvSpPr>
          <p:spPr bwMode="auto">
            <a:xfrm>
              <a:off x="371279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4" name="Oval 1038"/>
            <p:cNvSpPr>
              <a:spLocks noChangeArrowheads="1"/>
            </p:cNvSpPr>
            <p:nvPr/>
          </p:nvSpPr>
          <p:spPr bwMode="auto">
            <a:xfrm>
              <a:off x="353975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5" name="Oval 1039"/>
            <p:cNvSpPr>
              <a:spLocks noChangeArrowheads="1"/>
            </p:cNvSpPr>
            <p:nvPr/>
          </p:nvSpPr>
          <p:spPr bwMode="auto">
            <a:xfrm>
              <a:off x="33683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6" name="Oval 1040"/>
            <p:cNvSpPr>
              <a:spLocks noChangeArrowheads="1"/>
            </p:cNvSpPr>
            <p:nvPr/>
          </p:nvSpPr>
          <p:spPr bwMode="auto">
            <a:xfrm>
              <a:off x="31952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287" name="Группа 646"/>
          <p:cNvGrpSpPr/>
          <p:nvPr/>
        </p:nvGrpSpPr>
        <p:grpSpPr>
          <a:xfrm>
            <a:off x="2143580" y="4191070"/>
            <a:ext cx="1981201" cy="681037"/>
            <a:chOff x="3195271" y="4163192"/>
            <a:chExt cx="1981201" cy="681037"/>
          </a:xfrm>
        </p:grpSpPr>
        <p:sp>
          <p:nvSpPr>
            <p:cNvPr id="1288" name="Oval 951"/>
            <p:cNvSpPr>
              <a:spLocks noChangeArrowheads="1"/>
            </p:cNvSpPr>
            <p:nvPr/>
          </p:nvSpPr>
          <p:spPr bwMode="auto">
            <a:xfrm>
              <a:off x="496533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9" name="Oval 952"/>
            <p:cNvSpPr>
              <a:spLocks noChangeArrowheads="1"/>
            </p:cNvSpPr>
            <p:nvPr/>
          </p:nvSpPr>
          <p:spPr bwMode="auto">
            <a:xfrm>
              <a:off x="479229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" name="Oval 953"/>
            <p:cNvSpPr>
              <a:spLocks noChangeArrowheads="1"/>
            </p:cNvSpPr>
            <p:nvPr/>
          </p:nvSpPr>
          <p:spPr bwMode="auto">
            <a:xfrm>
              <a:off x="461925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1" name="Oval 954"/>
            <p:cNvSpPr>
              <a:spLocks noChangeArrowheads="1"/>
            </p:cNvSpPr>
            <p:nvPr/>
          </p:nvSpPr>
          <p:spPr bwMode="auto">
            <a:xfrm>
              <a:off x="44462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2" name="Oval 955"/>
            <p:cNvSpPr>
              <a:spLocks noChangeArrowheads="1"/>
            </p:cNvSpPr>
            <p:nvPr/>
          </p:nvSpPr>
          <p:spPr bwMode="auto">
            <a:xfrm>
              <a:off x="427318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3" name="Oval 956"/>
            <p:cNvSpPr>
              <a:spLocks noChangeArrowheads="1"/>
            </p:cNvSpPr>
            <p:nvPr/>
          </p:nvSpPr>
          <p:spPr bwMode="auto">
            <a:xfrm>
              <a:off x="410014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4" name="Oval 957"/>
            <p:cNvSpPr>
              <a:spLocks noChangeArrowheads="1"/>
            </p:cNvSpPr>
            <p:nvPr/>
          </p:nvSpPr>
          <p:spPr bwMode="auto">
            <a:xfrm>
              <a:off x="392710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5" name="Oval 958"/>
            <p:cNvSpPr>
              <a:spLocks noChangeArrowheads="1"/>
            </p:cNvSpPr>
            <p:nvPr/>
          </p:nvSpPr>
          <p:spPr bwMode="auto">
            <a:xfrm>
              <a:off x="375407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6" name="Oval 959"/>
            <p:cNvSpPr>
              <a:spLocks noChangeArrowheads="1"/>
            </p:cNvSpPr>
            <p:nvPr/>
          </p:nvSpPr>
          <p:spPr bwMode="auto">
            <a:xfrm>
              <a:off x="35826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7" name="Oval 960"/>
            <p:cNvSpPr>
              <a:spLocks noChangeArrowheads="1"/>
            </p:cNvSpPr>
            <p:nvPr/>
          </p:nvSpPr>
          <p:spPr bwMode="auto">
            <a:xfrm>
              <a:off x="49224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8" name="Oval 961"/>
            <p:cNvSpPr>
              <a:spLocks noChangeArrowheads="1"/>
            </p:cNvSpPr>
            <p:nvPr/>
          </p:nvSpPr>
          <p:spPr bwMode="auto">
            <a:xfrm>
              <a:off x="474943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9" name="Oval 962"/>
            <p:cNvSpPr>
              <a:spLocks noChangeArrowheads="1"/>
            </p:cNvSpPr>
            <p:nvPr/>
          </p:nvSpPr>
          <p:spPr bwMode="auto">
            <a:xfrm>
              <a:off x="457639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0" name="Oval 963"/>
            <p:cNvSpPr>
              <a:spLocks noChangeArrowheads="1"/>
            </p:cNvSpPr>
            <p:nvPr/>
          </p:nvSpPr>
          <p:spPr bwMode="auto">
            <a:xfrm>
              <a:off x="440335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1" name="Oval 964"/>
            <p:cNvSpPr>
              <a:spLocks noChangeArrowheads="1"/>
            </p:cNvSpPr>
            <p:nvPr/>
          </p:nvSpPr>
          <p:spPr bwMode="auto">
            <a:xfrm>
              <a:off x="423032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2" name="Oval 965"/>
            <p:cNvSpPr>
              <a:spLocks noChangeArrowheads="1"/>
            </p:cNvSpPr>
            <p:nvPr/>
          </p:nvSpPr>
          <p:spPr bwMode="auto">
            <a:xfrm>
              <a:off x="405728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3" name="Oval 966"/>
            <p:cNvSpPr>
              <a:spLocks noChangeArrowheads="1"/>
            </p:cNvSpPr>
            <p:nvPr/>
          </p:nvSpPr>
          <p:spPr bwMode="auto">
            <a:xfrm>
              <a:off x="388424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4" name="Oval 967"/>
            <p:cNvSpPr>
              <a:spLocks noChangeArrowheads="1"/>
            </p:cNvSpPr>
            <p:nvPr/>
          </p:nvSpPr>
          <p:spPr bwMode="auto">
            <a:xfrm>
              <a:off x="371120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5" name="Oval 968"/>
            <p:cNvSpPr>
              <a:spLocks noChangeArrowheads="1"/>
            </p:cNvSpPr>
            <p:nvPr/>
          </p:nvSpPr>
          <p:spPr bwMode="auto">
            <a:xfrm>
              <a:off x="35381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6" name="Oval 969"/>
            <p:cNvSpPr>
              <a:spLocks noChangeArrowheads="1"/>
            </p:cNvSpPr>
            <p:nvPr/>
          </p:nvSpPr>
          <p:spPr bwMode="auto">
            <a:xfrm>
              <a:off x="48796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7" name="Oval 970"/>
            <p:cNvSpPr>
              <a:spLocks noChangeArrowheads="1"/>
            </p:cNvSpPr>
            <p:nvPr/>
          </p:nvSpPr>
          <p:spPr bwMode="auto">
            <a:xfrm>
              <a:off x="470657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8" name="Oval 971"/>
            <p:cNvSpPr>
              <a:spLocks noChangeArrowheads="1"/>
            </p:cNvSpPr>
            <p:nvPr/>
          </p:nvSpPr>
          <p:spPr bwMode="auto">
            <a:xfrm>
              <a:off x="453353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9" name="Oval 972"/>
            <p:cNvSpPr>
              <a:spLocks noChangeArrowheads="1"/>
            </p:cNvSpPr>
            <p:nvPr/>
          </p:nvSpPr>
          <p:spPr bwMode="auto">
            <a:xfrm>
              <a:off x="436049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0" name="Oval 973"/>
            <p:cNvSpPr>
              <a:spLocks noChangeArrowheads="1"/>
            </p:cNvSpPr>
            <p:nvPr/>
          </p:nvSpPr>
          <p:spPr bwMode="auto">
            <a:xfrm>
              <a:off x="418745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1" name="Oval 974"/>
            <p:cNvSpPr>
              <a:spLocks noChangeArrowheads="1"/>
            </p:cNvSpPr>
            <p:nvPr/>
          </p:nvSpPr>
          <p:spPr bwMode="auto">
            <a:xfrm>
              <a:off x="401442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2" name="Oval 975"/>
            <p:cNvSpPr>
              <a:spLocks noChangeArrowheads="1"/>
            </p:cNvSpPr>
            <p:nvPr/>
          </p:nvSpPr>
          <p:spPr bwMode="auto">
            <a:xfrm>
              <a:off x="384138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3" name="Oval 976"/>
            <p:cNvSpPr>
              <a:spLocks noChangeArrowheads="1"/>
            </p:cNvSpPr>
            <p:nvPr/>
          </p:nvSpPr>
          <p:spPr bwMode="auto">
            <a:xfrm>
              <a:off x="366834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4" name="Oval 977"/>
            <p:cNvSpPr>
              <a:spLocks noChangeArrowheads="1"/>
            </p:cNvSpPr>
            <p:nvPr/>
          </p:nvSpPr>
          <p:spPr bwMode="auto">
            <a:xfrm>
              <a:off x="34953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5" name="Oval 978"/>
            <p:cNvSpPr>
              <a:spLocks noChangeArrowheads="1"/>
            </p:cNvSpPr>
            <p:nvPr/>
          </p:nvSpPr>
          <p:spPr bwMode="auto">
            <a:xfrm>
              <a:off x="4835159" y="432352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6" name="Oval 979"/>
            <p:cNvSpPr>
              <a:spLocks noChangeArrowheads="1"/>
            </p:cNvSpPr>
            <p:nvPr/>
          </p:nvSpPr>
          <p:spPr bwMode="auto">
            <a:xfrm>
              <a:off x="466370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7" name="Oval 980"/>
            <p:cNvSpPr>
              <a:spLocks noChangeArrowheads="1"/>
            </p:cNvSpPr>
            <p:nvPr/>
          </p:nvSpPr>
          <p:spPr bwMode="auto">
            <a:xfrm>
              <a:off x="449067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8" name="Oval 981"/>
            <p:cNvSpPr>
              <a:spLocks noChangeArrowheads="1"/>
            </p:cNvSpPr>
            <p:nvPr/>
          </p:nvSpPr>
          <p:spPr bwMode="auto">
            <a:xfrm>
              <a:off x="431763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9" name="Oval 982"/>
            <p:cNvSpPr>
              <a:spLocks noChangeArrowheads="1"/>
            </p:cNvSpPr>
            <p:nvPr/>
          </p:nvSpPr>
          <p:spPr bwMode="auto">
            <a:xfrm>
              <a:off x="4144596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0" name="Oval 983"/>
            <p:cNvSpPr>
              <a:spLocks noChangeArrowheads="1"/>
            </p:cNvSpPr>
            <p:nvPr/>
          </p:nvSpPr>
          <p:spPr bwMode="auto">
            <a:xfrm>
              <a:off x="397155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1" name="Oval 984"/>
            <p:cNvSpPr>
              <a:spLocks noChangeArrowheads="1"/>
            </p:cNvSpPr>
            <p:nvPr/>
          </p:nvSpPr>
          <p:spPr bwMode="auto">
            <a:xfrm>
              <a:off x="3798521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2" name="Oval 985"/>
            <p:cNvSpPr>
              <a:spLocks noChangeArrowheads="1"/>
            </p:cNvSpPr>
            <p:nvPr/>
          </p:nvSpPr>
          <p:spPr bwMode="auto">
            <a:xfrm>
              <a:off x="362548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3" name="Oval 986"/>
            <p:cNvSpPr>
              <a:spLocks noChangeArrowheads="1"/>
            </p:cNvSpPr>
            <p:nvPr/>
          </p:nvSpPr>
          <p:spPr bwMode="auto">
            <a:xfrm>
              <a:off x="345244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4" name="Oval 987"/>
            <p:cNvSpPr>
              <a:spLocks noChangeArrowheads="1"/>
            </p:cNvSpPr>
            <p:nvPr/>
          </p:nvSpPr>
          <p:spPr bwMode="auto">
            <a:xfrm>
              <a:off x="47922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5" name="Oval 988"/>
            <p:cNvSpPr>
              <a:spLocks noChangeArrowheads="1"/>
            </p:cNvSpPr>
            <p:nvPr/>
          </p:nvSpPr>
          <p:spPr bwMode="auto">
            <a:xfrm>
              <a:off x="46192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6" name="Oval 989"/>
            <p:cNvSpPr>
              <a:spLocks noChangeArrowheads="1"/>
            </p:cNvSpPr>
            <p:nvPr/>
          </p:nvSpPr>
          <p:spPr bwMode="auto">
            <a:xfrm>
              <a:off x="444780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7" name="Oval 990"/>
            <p:cNvSpPr>
              <a:spLocks noChangeArrowheads="1"/>
            </p:cNvSpPr>
            <p:nvPr/>
          </p:nvSpPr>
          <p:spPr bwMode="auto">
            <a:xfrm>
              <a:off x="427477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8" name="Oval 991"/>
            <p:cNvSpPr>
              <a:spLocks noChangeArrowheads="1"/>
            </p:cNvSpPr>
            <p:nvPr/>
          </p:nvSpPr>
          <p:spPr bwMode="auto">
            <a:xfrm>
              <a:off x="410173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9" name="Oval 992"/>
            <p:cNvSpPr>
              <a:spLocks noChangeArrowheads="1"/>
            </p:cNvSpPr>
            <p:nvPr/>
          </p:nvSpPr>
          <p:spPr bwMode="auto">
            <a:xfrm>
              <a:off x="39286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0" name="Oval 993"/>
            <p:cNvSpPr>
              <a:spLocks noChangeArrowheads="1"/>
            </p:cNvSpPr>
            <p:nvPr/>
          </p:nvSpPr>
          <p:spPr bwMode="auto">
            <a:xfrm>
              <a:off x="37556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1" name="Oval 994"/>
            <p:cNvSpPr>
              <a:spLocks noChangeArrowheads="1"/>
            </p:cNvSpPr>
            <p:nvPr/>
          </p:nvSpPr>
          <p:spPr bwMode="auto">
            <a:xfrm>
              <a:off x="358262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2" name="Oval 995"/>
            <p:cNvSpPr>
              <a:spLocks noChangeArrowheads="1"/>
            </p:cNvSpPr>
            <p:nvPr/>
          </p:nvSpPr>
          <p:spPr bwMode="auto">
            <a:xfrm>
              <a:off x="340958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" name="Oval 996"/>
            <p:cNvSpPr>
              <a:spLocks noChangeArrowheads="1"/>
            </p:cNvSpPr>
            <p:nvPr/>
          </p:nvSpPr>
          <p:spPr bwMode="auto">
            <a:xfrm>
              <a:off x="47494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4" name="Oval 997"/>
            <p:cNvSpPr>
              <a:spLocks noChangeArrowheads="1"/>
            </p:cNvSpPr>
            <p:nvPr/>
          </p:nvSpPr>
          <p:spPr bwMode="auto">
            <a:xfrm>
              <a:off x="45763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5" name="Oval 998"/>
            <p:cNvSpPr>
              <a:spLocks noChangeArrowheads="1"/>
            </p:cNvSpPr>
            <p:nvPr/>
          </p:nvSpPr>
          <p:spPr bwMode="auto">
            <a:xfrm>
              <a:off x="440335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6" name="Oval 999"/>
            <p:cNvSpPr>
              <a:spLocks noChangeArrowheads="1"/>
            </p:cNvSpPr>
            <p:nvPr/>
          </p:nvSpPr>
          <p:spPr bwMode="auto">
            <a:xfrm>
              <a:off x="423190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7" name="Oval 1000"/>
            <p:cNvSpPr>
              <a:spLocks noChangeArrowheads="1"/>
            </p:cNvSpPr>
            <p:nvPr/>
          </p:nvSpPr>
          <p:spPr bwMode="auto">
            <a:xfrm>
              <a:off x="405887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8" name="Oval 1001"/>
            <p:cNvSpPr>
              <a:spLocks noChangeArrowheads="1"/>
            </p:cNvSpPr>
            <p:nvPr/>
          </p:nvSpPr>
          <p:spPr bwMode="auto">
            <a:xfrm>
              <a:off x="38858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9" name="Oval 1002"/>
            <p:cNvSpPr>
              <a:spLocks noChangeArrowheads="1"/>
            </p:cNvSpPr>
            <p:nvPr/>
          </p:nvSpPr>
          <p:spPr bwMode="auto">
            <a:xfrm>
              <a:off x="37127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0" name="Oval 1003"/>
            <p:cNvSpPr>
              <a:spLocks noChangeArrowheads="1"/>
            </p:cNvSpPr>
            <p:nvPr/>
          </p:nvSpPr>
          <p:spPr bwMode="auto">
            <a:xfrm>
              <a:off x="3539759" y="443306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" name="Oval 1004"/>
            <p:cNvSpPr>
              <a:spLocks noChangeArrowheads="1"/>
            </p:cNvSpPr>
            <p:nvPr/>
          </p:nvSpPr>
          <p:spPr bwMode="auto">
            <a:xfrm>
              <a:off x="336672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2" name="Oval 1005"/>
            <p:cNvSpPr>
              <a:spLocks noChangeArrowheads="1"/>
            </p:cNvSpPr>
            <p:nvPr/>
          </p:nvSpPr>
          <p:spPr bwMode="auto">
            <a:xfrm>
              <a:off x="47065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3" name="Oval 1006"/>
            <p:cNvSpPr>
              <a:spLocks noChangeArrowheads="1"/>
            </p:cNvSpPr>
            <p:nvPr/>
          </p:nvSpPr>
          <p:spPr bwMode="auto">
            <a:xfrm>
              <a:off x="45335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4" name="Oval 1007"/>
            <p:cNvSpPr>
              <a:spLocks noChangeArrowheads="1"/>
            </p:cNvSpPr>
            <p:nvPr/>
          </p:nvSpPr>
          <p:spPr bwMode="auto">
            <a:xfrm>
              <a:off x="4360496" y="4487042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5" name="Oval 1008"/>
            <p:cNvSpPr>
              <a:spLocks noChangeArrowheads="1"/>
            </p:cNvSpPr>
            <p:nvPr/>
          </p:nvSpPr>
          <p:spPr bwMode="auto">
            <a:xfrm>
              <a:off x="41874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6" name="Oval 1009"/>
            <p:cNvSpPr>
              <a:spLocks noChangeArrowheads="1"/>
            </p:cNvSpPr>
            <p:nvPr/>
          </p:nvSpPr>
          <p:spPr bwMode="auto">
            <a:xfrm>
              <a:off x="401600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7" name="Oval 1010"/>
            <p:cNvSpPr>
              <a:spLocks noChangeArrowheads="1"/>
            </p:cNvSpPr>
            <p:nvPr/>
          </p:nvSpPr>
          <p:spPr bwMode="auto">
            <a:xfrm>
              <a:off x="38429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8" name="Oval 1011"/>
            <p:cNvSpPr>
              <a:spLocks noChangeArrowheads="1"/>
            </p:cNvSpPr>
            <p:nvPr/>
          </p:nvSpPr>
          <p:spPr bwMode="auto">
            <a:xfrm>
              <a:off x="36699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9" name="Oval 1012"/>
            <p:cNvSpPr>
              <a:spLocks noChangeArrowheads="1"/>
            </p:cNvSpPr>
            <p:nvPr/>
          </p:nvSpPr>
          <p:spPr bwMode="auto">
            <a:xfrm>
              <a:off x="34968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0" name="Oval 1013"/>
            <p:cNvSpPr>
              <a:spLocks noChangeArrowheads="1"/>
            </p:cNvSpPr>
            <p:nvPr/>
          </p:nvSpPr>
          <p:spPr bwMode="auto">
            <a:xfrm>
              <a:off x="33238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" name="Oval 1014"/>
            <p:cNvSpPr>
              <a:spLocks noChangeArrowheads="1"/>
            </p:cNvSpPr>
            <p:nvPr/>
          </p:nvSpPr>
          <p:spPr bwMode="auto">
            <a:xfrm>
              <a:off x="46637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2" name="Oval 1015"/>
            <p:cNvSpPr>
              <a:spLocks noChangeArrowheads="1"/>
            </p:cNvSpPr>
            <p:nvPr/>
          </p:nvSpPr>
          <p:spPr bwMode="auto">
            <a:xfrm>
              <a:off x="44906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3" name="Oval 1016"/>
            <p:cNvSpPr>
              <a:spLocks noChangeArrowheads="1"/>
            </p:cNvSpPr>
            <p:nvPr/>
          </p:nvSpPr>
          <p:spPr bwMode="auto">
            <a:xfrm>
              <a:off x="43176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4" name="Oval 1017"/>
            <p:cNvSpPr>
              <a:spLocks noChangeArrowheads="1"/>
            </p:cNvSpPr>
            <p:nvPr/>
          </p:nvSpPr>
          <p:spPr bwMode="auto">
            <a:xfrm>
              <a:off x="41445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5" name="Oval 1018"/>
            <p:cNvSpPr>
              <a:spLocks noChangeArrowheads="1"/>
            </p:cNvSpPr>
            <p:nvPr/>
          </p:nvSpPr>
          <p:spPr bwMode="auto">
            <a:xfrm>
              <a:off x="397155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6" name="Oval 1019"/>
            <p:cNvSpPr>
              <a:spLocks noChangeArrowheads="1"/>
            </p:cNvSpPr>
            <p:nvPr/>
          </p:nvSpPr>
          <p:spPr bwMode="auto">
            <a:xfrm>
              <a:off x="38001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7" name="Oval 1020"/>
            <p:cNvSpPr>
              <a:spLocks noChangeArrowheads="1"/>
            </p:cNvSpPr>
            <p:nvPr/>
          </p:nvSpPr>
          <p:spPr bwMode="auto">
            <a:xfrm>
              <a:off x="36270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8" name="Oval 1021"/>
            <p:cNvSpPr>
              <a:spLocks noChangeArrowheads="1"/>
            </p:cNvSpPr>
            <p:nvPr/>
          </p:nvSpPr>
          <p:spPr bwMode="auto">
            <a:xfrm>
              <a:off x="34540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9" name="Oval 1022"/>
            <p:cNvSpPr>
              <a:spLocks noChangeArrowheads="1"/>
            </p:cNvSpPr>
            <p:nvPr/>
          </p:nvSpPr>
          <p:spPr bwMode="auto">
            <a:xfrm>
              <a:off x="32809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0" name="Oval 1023"/>
            <p:cNvSpPr>
              <a:spLocks noChangeArrowheads="1"/>
            </p:cNvSpPr>
            <p:nvPr/>
          </p:nvSpPr>
          <p:spPr bwMode="auto">
            <a:xfrm>
              <a:off x="4620846" y="4594992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1" name="Oval 1024"/>
            <p:cNvSpPr>
              <a:spLocks noChangeArrowheads="1"/>
            </p:cNvSpPr>
            <p:nvPr/>
          </p:nvSpPr>
          <p:spPr bwMode="auto">
            <a:xfrm>
              <a:off x="44478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2" name="Oval 1025"/>
            <p:cNvSpPr>
              <a:spLocks noChangeArrowheads="1"/>
            </p:cNvSpPr>
            <p:nvPr/>
          </p:nvSpPr>
          <p:spPr bwMode="auto">
            <a:xfrm>
              <a:off x="42747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3" name="Oval 1026"/>
            <p:cNvSpPr>
              <a:spLocks noChangeArrowheads="1"/>
            </p:cNvSpPr>
            <p:nvPr/>
          </p:nvSpPr>
          <p:spPr bwMode="auto">
            <a:xfrm>
              <a:off x="41017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4" name="Oval 1027"/>
            <p:cNvSpPr>
              <a:spLocks noChangeArrowheads="1"/>
            </p:cNvSpPr>
            <p:nvPr/>
          </p:nvSpPr>
          <p:spPr bwMode="auto">
            <a:xfrm>
              <a:off x="392869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5" name="Oval 1028"/>
            <p:cNvSpPr>
              <a:spLocks noChangeArrowheads="1"/>
            </p:cNvSpPr>
            <p:nvPr/>
          </p:nvSpPr>
          <p:spPr bwMode="auto">
            <a:xfrm>
              <a:off x="375565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6" name="Oval 1029"/>
            <p:cNvSpPr>
              <a:spLocks noChangeArrowheads="1"/>
            </p:cNvSpPr>
            <p:nvPr/>
          </p:nvSpPr>
          <p:spPr bwMode="auto">
            <a:xfrm>
              <a:off x="35842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7" name="Oval 1030"/>
            <p:cNvSpPr>
              <a:spLocks noChangeArrowheads="1"/>
            </p:cNvSpPr>
            <p:nvPr/>
          </p:nvSpPr>
          <p:spPr bwMode="auto">
            <a:xfrm>
              <a:off x="34111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8" name="Oval 1031"/>
            <p:cNvSpPr>
              <a:spLocks noChangeArrowheads="1"/>
            </p:cNvSpPr>
            <p:nvPr/>
          </p:nvSpPr>
          <p:spPr bwMode="auto">
            <a:xfrm>
              <a:off x="32381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9" name="Oval 1032"/>
            <p:cNvSpPr>
              <a:spLocks noChangeArrowheads="1"/>
            </p:cNvSpPr>
            <p:nvPr/>
          </p:nvSpPr>
          <p:spPr bwMode="auto">
            <a:xfrm>
              <a:off x="457798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0" name="Oval 1033"/>
            <p:cNvSpPr>
              <a:spLocks noChangeArrowheads="1"/>
            </p:cNvSpPr>
            <p:nvPr/>
          </p:nvSpPr>
          <p:spPr bwMode="auto">
            <a:xfrm>
              <a:off x="440494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1" name="Oval 1034"/>
            <p:cNvSpPr>
              <a:spLocks noChangeArrowheads="1"/>
            </p:cNvSpPr>
            <p:nvPr/>
          </p:nvSpPr>
          <p:spPr bwMode="auto">
            <a:xfrm>
              <a:off x="42319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2" name="Oval 1035"/>
            <p:cNvSpPr>
              <a:spLocks noChangeArrowheads="1"/>
            </p:cNvSpPr>
            <p:nvPr/>
          </p:nvSpPr>
          <p:spPr bwMode="auto">
            <a:xfrm>
              <a:off x="40588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3" name="Oval 1036"/>
            <p:cNvSpPr>
              <a:spLocks noChangeArrowheads="1"/>
            </p:cNvSpPr>
            <p:nvPr/>
          </p:nvSpPr>
          <p:spPr bwMode="auto">
            <a:xfrm>
              <a:off x="388583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4" name="Oval 1037"/>
            <p:cNvSpPr>
              <a:spLocks noChangeArrowheads="1"/>
            </p:cNvSpPr>
            <p:nvPr/>
          </p:nvSpPr>
          <p:spPr bwMode="auto">
            <a:xfrm>
              <a:off x="371279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5" name="Oval 1038"/>
            <p:cNvSpPr>
              <a:spLocks noChangeArrowheads="1"/>
            </p:cNvSpPr>
            <p:nvPr/>
          </p:nvSpPr>
          <p:spPr bwMode="auto">
            <a:xfrm>
              <a:off x="353975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6" name="Oval 1039"/>
            <p:cNvSpPr>
              <a:spLocks noChangeArrowheads="1"/>
            </p:cNvSpPr>
            <p:nvPr/>
          </p:nvSpPr>
          <p:spPr bwMode="auto">
            <a:xfrm>
              <a:off x="33683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7" name="Oval 1040"/>
            <p:cNvSpPr>
              <a:spLocks noChangeArrowheads="1"/>
            </p:cNvSpPr>
            <p:nvPr/>
          </p:nvSpPr>
          <p:spPr bwMode="auto">
            <a:xfrm>
              <a:off x="31952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378" name="Группа 646"/>
          <p:cNvGrpSpPr/>
          <p:nvPr/>
        </p:nvGrpSpPr>
        <p:grpSpPr>
          <a:xfrm>
            <a:off x="2143580" y="4191070"/>
            <a:ext cx="1981201" cy="681037"/>
            <a:chOff x="3195271" y="4163192"/>
            <a:chExt cx="1981201" cy="681037"/>
          </a:xfrm>
        </p:grpSpPr>
        <p:sp>
          <p:nvSpPr>
            <p:cNvPr id="1379" name="Oval 951"/>
            <p:cNvSpPr>
              <a:spLocks noChangeArrowheads="1"/>
            </p:cNvSpPr>
            <p:nvPr/>
          </p:nvSpPr>
          <p:spPr bwMode="auto">
            <a:xfrm>
              <a:off x="496533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0" name="Oval 952"/>
            <p:cNvSpPr>
              <a:spLocks noChangeArrowheads="1"/>
            </p:cNvSpPr>
            <p:nvPr/>
          </p:nvSpPr>
          <p:spPr bwMode="auto">
            <a:xfrm>
              <a:off x="479229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1" name="Oval 953"/>
            <p:cNvSpPr>
              <a:spLocks noChangeArrowheads="1"/>
            </p:cNvSpPr>
            <p:nvPr/>
          </p:nvSpPr>
          <p:spPr bwMode="auto">
            <a:xfrm>
              <a:off x="461925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2" name="Oval 954"/>
            <p:cNvSpPr>
              <a:spLocks noChangeArrowheads="1"/>
            </p:cNvSpPr>
            <p:nvPr/>
          </p:nvSpPr>
          <p:spPr bwMode="auto">
            <a:xfrm>
              <a:off x="44462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3" name="Oval 955"/>
            <p:cNvSpPr>
              <a:spLocks noChangeArrowheads="1"/>
            </p:cNvSpPr>
            <p:nvPr/>
          </p:nvSpPr>
          <p:spPr bwMode="auto">
            <a:xfrm>
              <a:off x="427318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4" name="Oval 956"/>
            <p:cNvSpPr>
              <a:spLocks noChangeArrowheads="1"/>
            </p:cNvSpPr>
            <p:nvPr/>
          </p:nvSpPr>
          <p:spPr bwMode="auto">
            <a:xfrm>
              <a:off x="410014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5" name="Oval 957"/>
            <p:cNvSpPr>
              <a:spLocks noChangeArrowheads="1"/>
            </p:cNvSpPr>
            <p:nvPr/>
          </p:nvSpPr>
          <p:spPr bwMode="auto">
            <a:xfrm>
              <a:off x="392710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6" name="Oval 958"/>
            <p:cNvSpPr>
              <a:spLocks noChangeArrowheads="1"/>
            </p:cNvSpPr>
            <p:nvPr/>
          </p:nvSpPr>
          <p:spPr bwMode="auto">
            <a:xfrm>
              <a:off x="375407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7" name="Oval 959"/>
            <p:cNvSpPr>
              <a:spLocks noChangeArrowheads="1"/>
            </p:cNvSpPr>
            <p:nvPr/>
          </p:nvSpPr>
          <p:spPr bwMode="auto">
            <a:xfrm>
              <a:off x="35826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8" name="Oval 960"/>
            <p:cNvSpPr>
              <a:spLocks noChangeArrowheads="1"/>
            </p:cNvSpPr>
            <p:nvPr/>
          </p:nvSpPr>
          <p:spPr bwMode="auto">
            <a:xfrm>
              <a:off x="49224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9" name="Oval 961"/>
            <p:cNvSpPr>
              <a:spLocks noChangeArrowheads="1"/>
            </p:cNvSpPr>
            <p:nvPr/>
          </p:nvSpPr>
          <p:spPr bwMode="auto">
            <a:xfrm>
              <a:off x="474943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0" name="Oval 962"/>
            <p:cNvSpPr>
              <a:spLocks noChangeArrowheads="1"/>
            </p:cNvSpPr>
            <p:nvPr/>
          </p:nvSpPr>
          <p:spPr bwMode="auto">
            <a:xfrm>
              <a:off x="457639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1" name="Oval 963"/>
            <p:cNvSpPr>
              <a:spLocks noChangeArrowheads="1"/>
            </p:cNvSpPr>
            <p:nvPr/>
          </p:nvSpPr>
          <p:spPr bwMode="auto">
            <a:xfrm>
              <a:off x="440335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2" name="Oval 964"/>
            <p:cNvSpPr>
              <a:spLocks noChangeArrowheads="1"/>
            </p:cNvSpPr>
            <p:nvPr/>
          </p:nvSpPr>
          <p:spPr bwMode="auto">
            <a:xfrm>
              <a:off x="423032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3" name="Oval 965"/>
            <p:cNvSpPr>
              <a:spLocks noChangeArrowheads="1"/>
            </p:cNvSpPr>
            <p:nvPr/>
          </p:nvSpPr>
          <p:spPr bwMode="auto">
            <a:xfrm>
              <a:off x="405728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4" name="Oval 966"/>
            <p:cNvSpPr>
              <a:spLocks noChangeArrowheads="1"/>
            </p:cNvSpPr>
            <p:nvPr/>
          </p:nvSpPr>
          <p:spPr bwMode="auto">
            <a:xfrm>
              <a:off x="388424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5" name="Oval 967"/>
            <p:cNvSpPr>
              <a:spLocks noChangeArrowheads="1"/>
            </p:cNvSpPr>
            <p:nvPr/>
          </p:nvSpPr>
          <p:spPr bwMode="auto">
            <a:xfrm>
              <a:off x="371120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6" name="Oval 968"/>
            <p:cNvSpPr>
              <a:spLocks noChangeArrowheads="1"/>
            </p:cNvSpPr>
            <p:nvPr/>
          </p:nvSpPr>
          <p:spPr bwMode="auto">
            <a:xfrm>
              <a:off x="35381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7" name="Oval 969"/>
            <p:cNvSpPr>
              <a:spLocks noChangeArrowheads="1"/>
            </p:cNvSpPr>
            <p:nvPr/>
          </p:nvSpPr>
          <p:spPr bwMode="auto">
            <a:xfrm>
              <a:off x="48796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8" name="Oval 970"/>
            <p:cNvSpPr>
              <a:spLocks noChangeArrowheads="1"/>
            </p:cNvSpPr>
            <p:nvPr/>
          </p:nvSpPr>
          <p:spPr bwMode="auto">
            <a:xfrm>
              <a:off x="470657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9" name="Oval 971"/>
            <p:cNvSpPr>
              <a:spLocks noChangeArrowheads="1"/>
            </p:cNvSpPr>
            <p:nvPr/>
          </p:nvSpPr>
          <p:spPr bwMode="auto">
            <a:xfrm>
              <a:off x="453353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0" name="Oval 972"/>
            <p:cNvSpPr>
              <a:spLocks noChangeArrowheads="1"/>
            </p:cNvSpPr>
            <p:nvPr/>
          </p:nvSpPr>
          <p:spPr bwMode="auto">
            <a:xfrm>
              <a:off x="436049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1" name="Oval 973"/>
            <p:cNvSpPr>
              <a:spLocks noChangeArrowheads="1"/>
            </p:cNvSpPr>
            <p:nvPr/>
          </p:nvSpPr>
          <p:spPr bwMode="auto">
            <a:xfrm>
              <a:off x="418745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2" name="Oval 974"/>
            <p:cNvSpPr>
              <a:spLocks noChangeArrowheads="1"/>
            </p:cNvSpPr>
            <p:nvPr/>
          </p:nvSpPr>
          <p:spPr bwMode="auto">
            <a:xfrm>
              <a:off x="401442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" name="Oval 975"/>
            <p:cNvSpPr>
              <a:spLocks noChangeArrowheads="1"/>
            </p:cNvSpPr>
            <p:nvPr/>
          </p:nvSpPr>
          <p:spPr bwMode="auto">
            <a:xfrm>
              <a:off x="384138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" name="Oval 976"/>
            <p:cNvSpPr>
              <a:spLocks noChangeArrowheads="1"/>
            </p:cNvSpPr>
            <p:nvPr/>
          </p:nvSpPr>
          <p:spPr bwMode="auto">
            <a:xfrm>
              <a:off x="366834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" name="Oval 977"/>
            <p:cNvSpPr>
              <a:spLocks noChangeArrowheads="1"/>
            </p:cNvSpPr>
            <p:nvPr/>
          </p:nvSpPr>
          <p:spPr bwMode="auto">
            <a:xfrm>
              <a:off x="34953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6" name="Oval 978"/>
            <p:cNvSpPr>
              <a:spLocks noChangeArrowheads="1"/>
            </p:cNvSpPr>
            <p:nvPr/>
          </p:nvSpPr>
          <p:spPr bwMode="auto">
            <a:xfrm>
              <a:off x="4835159" y="432352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7" name="Oval 979"/>
            <p:cNvSpPr>
              <a:spLocks noChangeArrowheads="1"/>
            </p:cNvSpPr>
            <p:nvPr/>
          </p:nvSpPr>
          <p:spPr bwMode="auto">
            <a:xfrm>
              <a:off x="466370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8" name="Oval 980"/>
            <p:cNvSpPr>
              <a:spLocks noChangeArrowheads="1"/>
            </p:cNvSpPr>
            <p:nvPr/>
          </p:nvSpPr>
          <p:spPr bwMode="auto">
            <a:xfrm>
              <a:off x="449067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9" name="Oval 981"/>
            <p:cNvSpPr>
              <a:spLocks noChangeArrowheads="1"/>
            </p:cNvSpPr>
            <p:nvPr/>
          </p:nvSpPr>
          <p:spPr bwMode="auto">
            <a:xfrm>
              <a:off x="431763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0" name="Oval 982"/>
            <p:cNvSpPr>
              <a:spLocks noChangeArrowheads="1"/>
            </p:cNvSpPr>
            <p:nvPr/>
          </p:nvSpPr>
          <p:spPr bwMode="auto">
            <a:xfrm>
              <a:off x="4144596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1" name="Oval 983"/>
            <p:cNvSpPr>
              <a:spLocks noChangeArrowheads="1"/>
            </p:cNvSpPr>
            <p:nvPr/>
          </p:nvSpPr>
          <p:spPr bwMode="auto">
            <a:xfrm>
              <a:off x="397155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2" name="Oval 984"/>
            <p:cNvSpPr>
              <a:spLocks noChangeArrowheads="1"/>
            </p:cNvSpPr>
            <p:nvPr/>
          </p:nvSpPr>
          <p:spPr bwMode="auto">
            <a:xfrm>
              <a:off x="3798521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" name="Oval 985"/>
            <p:cNvSpPr>
              <a:spLocks noChangeArrowheads="1"/>
            </p:cNvSpPr>
            <p:nvPr/>
          </p:nvSpPr>
          <p:spPr bwMode="auto">
            <a:xfrm>
              <a:off x="362548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4" name="Oval 986"/>
            <p:cNvSpPr>
              <a:spLocks noChangeArrowheads="1"/>
            </p:cNvSpPr>
            <p:nvPr/>
          </p:nvSpPr>
          <p:spPr bwMode="auto">
            <a:xfrm>
              <a:off x="345244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5" name="Oval 987"/>
            <p:cNvSpPr>
              <a:spLocks noChangeArrowheads="1"/>
            </p:cNvSpPr>
            <p:nvPr/>
          </p:nvSpPr>
          <p:spPr bwMode="auto">
            <a:xfrm>
              <a:off x="47922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6" name="Oval 988"/>
            <p:cNvSpPr>
              <a:spLocks noChangeArrowheads="1"/>
            </p:cNvSpPr>
            <p:nvPr/>
          </p:nvSpPr>
          <p:spPr bwMode="auto">
            <a:xfrm>
              <a:off x="46192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7" name="Oval 989"/>
            <p:cNvSpPr>
              <a:spLocks noChangeArrowheads="1"/>
            </p:cNvSpPr>
            <p:nvPr/>
          </p:nvSpPr>
          <p:spPr bwMode="auto">
            <a:xfrm>
              <a:off x="444780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8" name="Oval 990"/>
            <p:cNvSpPr>
              <a:spLocks noChangeArrowheads="1"/>
            </p:cNvSpPr>
            <p:nvPr/>
          </p:nvSpPr>
          <p:spPr bwMode="auto">
            <a:xfrm>
              <a:off x="427477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9" name="Oval 991"/>
            <p:cNvSpPr>
              <a:spLocks noChangeArrowheads="1"/>
            </p:cNvSpPr>
            <p:nvPr/>
          </p:nvSpPr>
          <p:spPr bwMode="auto">
            <a:xfrm>
              <a:off x="410173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0" name="Oval 992"/>
            <p:cNvSpPr>
              <a:spLocks noChangeArrowheads="1"/>
            </p:cNvSpPr>
            <p:nvPr/>
          </p:nvSpPr>
          <p:spPr bwMode="auto">
            <a:xfrm>
              <a:off x="39286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1" name="Oval 993"/>
            <p:cNvSpPr>
              <a:spLocks noChangeArrowheads="1"/>
            </p:cNvSpPr>
            <p:nvPr/>
          </p:nvSpPr>
          <p:spPr bwMode="auto">
            <a:xfrm>
              <a:off x="37556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2" name="Oval 994"/>
            <p:cNvSpPr>
              <a:spLocks noChangeArrowheads="1"/>
            </p:cNvSpPr>
            <p:nvPr/>
          </p:nvSpPr>
          <p:spPr bwMode="auto">
            <a:xfrm>
              <a:off x="358262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3" name="Oval 995"/>
            <p:cNvSpPr>
              <a:spLocks noChangeArrowheads="1"/>
            </p:cNvSpPr>
            <p:nvPr/>
          </p:nvSpPr>
          <p:spPr bwMode="auto">
            <a:xfrm>
              <a:off x="340958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4" name="Oval 996"/>
            <p:cNvSpPr>
              <a:spLocks noChangeArrowheads="1"/>
            </p:cNvSpPr>
            <p:nvPr/>
          </p:nvSpPr>
          <p:spPr bwMode="auto">
            <a:xfrm>
              <a:off x="47494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5" name="Oval 997"/>
            <p:cNvSpPr>
              <a:spLocks noChangeArrowheads="1"/>
            </p:cNvSpPr>
            <p:nvPr/>
          </p:nvSpPr>
          <p:spPr bwMode="auto">
            <a:xfrm>
              <a:off x="45763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6" name="Oval 998"/>
            <p:cNvSpPr>
              <a:spLocks noChangeArrowheads="1"/>
            </p:cNvSpPr>
            <p:nvPr/>
          </p:nvSpPr>
          <p:spPr bwMode="auto">
            <a:xfrm>
              <a:off x="440335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7" name="Oval 999"/>
            <p:cNvSpPr>
              <a:spLocks noChangeArrowheads="1"/>
            </p:cNvSpPr>
            <p:nvPr/>
          </p:nvSpPr>
          <p:spPr bwMode="auto">
            <a:xfrm>
              <a:off x="423190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8" name="Oval 1000"/>
            <p:cNvSpPr>
              <a:spLocks noChangeArrowheads="1"/>
            </p:cNvSpPr>
            <p:nvPr/>
          </p:nvSpPr>
          <p:spPr bwMode="auto">
            <a:xfrm>
              <a:off x="405887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9" name="Oval 1001"/>
            <p:cNvSpPr>
              <a:spLocks noChangeArrowheads="1"/>
            </p:cNvSpPr>
            <p:nvPr/>
          </p:nvSpPr>
          <p:spPr bwMode="auto">
            <a:xfrm>
              <a:off x="38858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0" name="Oval 1002"/>
            <p:cNvSpPr>
              <a:spLocks noChangeArrowheads="1"/>
            </p:cNvSpPr>
            <p:nvPr/>
          </p:nvSpPr>
          <p:spPr bwMode="auto">
            <a:xfrm>
              <a:off x="37127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1" name="Oval 1003"/>
            <p:cNvSpPr>
              <a:spLocks noChangeArrowheads="1"/>
            </p:cNvSpPr>
            <p:nvPr/>
          </p:nvSpPr>
          <p:spPr bwMode="auto">
            <a:xfrm>
              <a:off x="3539759" y="443306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2" name="Oval 1004"/>
            <p:cNvSpPr>
              <a:spLocks noChangeArrowheads="1"/>
            </p:cNvSpPr>
            <p:nvPr/>
          </p:nvSpPr>
          <p:spPr bwMode="auto">
            <a:xfrm>
              <a:off x="336672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3" name="Oval 1005"/>
            <p:cNvSpPr>
              <a:spLocks noChangeArrowheads="1"/>
            </p:cNvSpPr>
            <p:nvPr/>
          </p:nvSpPr>
          <p:spPr bwMode="auto">
            <a:xfrm>
              <a:off x="47065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4" name="Oval 1006"/>
            <p:cNvSpPr>
              <a:spLocks noChangeArrowheads="1"/>
            </p:cNvSpPr>
            <p:nvPr/>
          </p:nvSpPr>
          <p:spPr bwMode="auto">
            <a:xfrm>
              <a:off x="45335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5" name="Oval 1007"/>
            <p:cNvSpPr>
              <a:spLocks noChangeArrowheads="1"/>
            </p:cNvSpPr>
            <p:nvPr/>
          </p:nvSpPr>
          <p:spPr bwMode="auto">
            <a:xfrm>
              <a:off x="4360496" y="4487042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" name="Oval 1008"/>
            <p:cNvSpPr>
              <a:spLocks noChangeArrowheads="1"/>
            </p:cNvSpPr>
            <p:nvPr/>
          </p:nvSpPr>
          <p:spPr bwMode="auto">
            <a:xfrm>
              <a:off x="41874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7" name="Oval 1009"/>
            <p:cNvSpPr>
              <a:spLocks noChangeArrowheads="1"/>
            </p:cNvSpPr>
            <p:nvPr/>
          </p:nvSpPr>
          <p:spPr bwMode="auto">
            <a:xfrm>
              <a:off x="401600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8" name="Oval 1010"/>
            <p:cNvSpPr>
              <a:spLocks noChangeArrowheads="1"/>
            </p:cNvSpPr>
            <p:nvPr/>
          </p:nvSpPr>
          <p:spPr bwMode="auto">
            <a:xfrm>
              <a:off x="38429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9" name="Oval 1011"/>
            <p:cNvSpPr>
              <a:spLocks noChangeArrowheads="1"/>
            </p:cNvSpPr>
            <p:nvPr/>
          </p:nvSpPr>
          <p:spPr bwMode="auto">
            <a:xfrm>
              <a:off x="36699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0" name="Oval 1012"/>
            <p:cNvSpPr>
              <a:spLocks noChangeArrowheads="1"/>
            </p:cNvSpPr>
            <p:nvPr/>
          </p:nvSpPr>
          <p:spPr bwMode="auto">
            <a:xfrm>
              <a:off x="34968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1" name="Oval 1013"/>
            <p:cNvSpPr>
              <a:spLocks noChangeArrowheads="1"/>
            </p:cNvSpPr>
            <p:nvPr/>
          </p:nvSpPr>
          <p:spPr bwMode="auto">
            <a:xfrm>
              <a:off x="33238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2" name="Oval 1014"/>
            <p:cNvSpPr>
              <a:spLocks noChangeArrowheads="1"/>
            </p:cNvSpPr>
            <p:nvPr/>
          </p:nvSpPr>
          <p:spPr bwMode="auto">
            <a:xfrm>
              <a:off x="46637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3" name="Oval 1015"/>
            <p:cNvSpPr>
              <a:spLocks noChangeArrowheads="1"/>
            </p:cNvSpPr>
            <p:nvPr/>
          </p:nvSpPr>
          <p:spPr bwMode="auto">
            <a:xfrm>
              <a:off x="44906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4" name="Oval 1016"/>
            <p:cNvSpPr>
              <a:spLocks noChangeArrowheads="1"/>
            </p:cNvSpPr>
            <p:nvPr/>
          </p:nvSpPr>
          <p:spPr bwMode="auto">
            <a:xfrm>
              <a:off x="43176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5" name="Oval 1017"/>
            <p:cNvSpPr>
              <a:spLocks noChangeArrowheads="1"/>
            </p:cNvSpPr>
            <p:nvPr/>
          </p:nvSpPr>
          <p:spPr bwMode="auto">
            <a:xfrm>
              <a:off x="41445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6" name="Oval 1018"/>
            <p:cNvSpPr>
              <a:spLocks noChangeArrowheads="1"/>
            </p:cNvSpPr>
            <p:nvPr/>
          </p:nvSpPr>
          <p:spPr bwMode="auto">
            <a:xfrm>
              <a:off x="397155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7" name="Oval 1019"/>
            <p:cNvSpPr>
              <a:spLocks noChangeArrowheads="1"/>
            </p:cNvSpPr>
            <p:nvPr/>
          </p:nvSpPr>
          <p:spPr bwMode="auto">
            <a:xfrm>
              <a:off x="38001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8" name="Oval 1020"/>
            <p:cNvSpPr>
              <a:spLocks noChangeArrowheads="1"/>
            </p:cNvSpPr>
            <p:nvPr/>
          </p:nvSpPr>
          <p:spPr bwMode="auto">
            <a:xfrm>
              <a:off x="36270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9" name="Oval 1021"/>
            <p:cNvSpPr>
              <a:spLocks noChangeArrowheads="1"/>
            </p:cNvSpPr>
            <p:nvPr/>
          </p:nvSpPr>
          <p:spPr bwMode="auto">
            <a:xfrm>
              <a:off x="34540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0" name="Oval 1022"/>
            <p:cNvSpPr>
              <a:spLocks noChangeArrowheads="1"/>
            </p:cNvSpPr>
            <p:nvPr/>
          </p:nvSpPr>
          <p:spPr bwMode="auto">
            <a:xfrm>
              <a:off x="32809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1" name="Oval 1023"/>
            <p:cNvSpPr>
              <a:spLocks noChangeArrowheads="1"/>
            </p:cNvSpPr>
            <p:nvPr/>
          </p:nvSpPr>
          <p:spPr bwMode="auto">
            <a:xfrm>
              <a:off x="4620846" y="4594992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2" name="Oval 1024"/>
            <p:cNvSpPr>
              <a:spLocks noChangeArrowheads="1"/>
            </p:cNvSpPr>
            <p:nvPr/>
          </p:nvSpPr>
          <p:spPr bwMode="auto">
            <a:xfrm>
              <a:off x="44478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3" name="Oval 1025"/>
            <p:cNvSpPr>
              <a:spLocks noChangeArrowheads="1"/>
            </p:cNvSpPr>
            <p:nvPr/>
          </p:nvSpPr>
          <p:spPr bwMode="auto">
            <a:xfrm>
              <a:off x="42747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4" name="Oval 1026"/>
            <p:cNvSpPr>
              <a:spLocks noChangeArrowheads="1"/>
            </p:cNvSpPr>
            <p:nvPr/>
          </p:nvSpPr>
          <p:spPr bwMode="auto">
            <a:xfrm>
              <a:off x="41017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5" name="Oval 1027"/>
            <p:cNvSpPr>
              <a:spLocks noChangeArrowheads="1"/>
            </p:cNvSpPr>
            <p:nvPr/>
          </p:nvSpPr>
          <p:spPr bwMode="auto">
            <a:xfrm>
              <a:off x="392869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6" name="Oval 1028"/>
            <p:cNvSpPr>
              <a:spLocks noChangeArrowheads="1"/>
            </p:cNvSpPr>
            <p:nvPr/>
          </p:nvSpPr>
          <p:spPr bwMode="auto">
            <a:xfrm>
              <a:off x="375565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7" name="Oval 1029"/>
            <p:cNvSpPr>
              <a:spLocks noChangeArrowheads="1"/>
            </p:cNvSpPr>
            <p:nvPr/>
          </p:nvSpPr>
          <p:spPr bwMode="auto">
            <a:xfrm>
              <a:off x="35842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8" name="Oval 1030"/>
            <p:cNvSpPr>
              <a:spLocks noChangeArrowheads="1"/>
            </p:cNvSpPr>
            <p:nvPr/>
          </p:nvSpPr>
          <p:spPr bwMode="auto">
            <a:xfrm>
              <a:off x="34111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9" name="Oval 1031"/>
            <p:cNvSpPr>
              <a:spLocks noChangeArrowheads="1"/>
            </p:cNvSpPr>
            <p:nvPr/>
          </p:nvSpPr>
          <p:spPr bwMode="auto">
            <a:xfrm>
              <a:off x="32381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0" name="Oval 1032"/>
            <p:cNvSpPr>
              <a:spLocks noChangeArrowheads="1"/>
            </p:cNvSpPr>
            <p:nvPr/>
          </p:nvSpPr>
          <p:spPr bwMode="auto">
            <a:xfrm>
              <a:off x="457798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1" name="Oval 1033"/>
            <p:cNvSpPr>
              <a:spLocks noChangeArrowheads="1"/>
            </p:cNvSpPr>
            <p:nvPr/>
          </p:nvSpPr>
          <p:spPr bwMode="auto">
            <a:xfrm>
              <a:off x="440494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2" name="Oval 1034"/>
            <p:cNvSpPr>
              <a:spLocks noChangeArrowheads="1"/>
            </p:cNvSpPr>
            <p:nvPr/>
          </p:nvSpPr>
          <p:spPr bwMode="auto">
            <a:xfrm>
              <a:off x="42319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3" name="Oval 1035"/>
            <p:cNvSpPr>
              <a:spLocks noChangeArrowheads="1"/>
            </p:cNvSpPr>
            <p:nvPr/>
          </p:nvSpPr>
          <p:spPr bwMode="auto">
            <a:xfrm>
              <a:off x="40588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4" name="Oval 1036"/>
            <p:cNvSpPr>
              <a:spLocks noChangeArrowheads="1"/>
            </p:cNvSpPr>
            <p:nvPr/>
          </p:nvSpPr>
          <p:spPr bwMode="auto">
            <a:xfrm>
              <a:off x="388583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5" name="Oval 1037"/>
            <p:cNvSpPr>
              <a:spLocks noChangeArrowheads="1"/>
            </p:cNvSpPr>
            <p:nvPr/>
          </p:nvSpPr>
          <p:spPr bwMode="auto">
            <a:xfrm>
              <a:off x="371279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6" name="Oval 1038"/>
            <p:cNvSpPr>
              <a:spLocks noChangeArrowheads="1"/>
            </p:cNvSpPr>
            <p:nvPr/>
          </p:nvSpPr>
          <p:spPr bwMode="auto">
            <a:xfrm>
              <a:off x="353975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7" name="Oval 1039"/>
            <p:cNvSpPr>
              <a:spLocks noChangeArrowheads="1"/>
            </p:cNvSpPr>
            <p:nvPr/>
          </p:nvSpPr>
          <p:spPr bwMode="auto">
            <a:xfrm>
              <a:off x="33683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8" name="Oval 1040"/>
            <p:cNvSpPr>
              <a:spLocks noChangeArrowheads="1"/>
            </p:cNvSpPr>
            <p:nvPr/>
          </p:nvSpPr>
          <p:spPr bwMode="auto">
            <a:xfrm>
              <a:off x="31952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469" name="Группа 646"/>
          <p:cNvGrpSpPr/>
          <p:nvPr/>
        </p:nvGrpSpPr>
        <p:grpSpPr>
          <a:xfrm>
            <a:off x="2143580" y="4191070"/>
            <a:ext cx="1981201" cy="681037"/>
            <a:chOff x="3195271" y="4163192"/>
            <a:chExt cx="1981201" cy="681037"/>
          </a:xfrm>
        </p:grpSpPr>
        <p:sp>
          <p:nvSpPr>
            <p:cNvPr id="1470" name="Oval 951"/>
            <p:cNvSpPr>
              <a:spLocks noChangeArrowheads="1"/>
            </p:cNvSpPr>
            <p:nvPr/>
          </p:nvSpPr>
          <p:spPr bwMode="auto">
            <a:xfrm>
              <a:off x="496533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1" name="Oval 952"/>
            <p:cNvSpPr>
              <a:spLocks noChangeArrowheads="1"/>
            </p:cNvSpPr>
            <p:nvPr/>
          </p:nvSpPr>
          <p:spPr bwMode="auto">
            <a:xfrm>
              <a:off x="479229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2" name="Oval 953"/>
            <p:cNvSpPr>
              <a:spLocks noChangeArrowheads="1"/>
            </p:cNvSpPr>
            <p:nvPr/>
          </p:nvSpPr>
          <p:spPr bwMode="auto">
            <a:xfrm>
              <a:off x="461925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3" name="Oval 954"/>
            <p:cNvSpPr>
              <a:spLocks noChangeArrowheads="1"/>
            </p:cNvSpPr>
            <p:nvPr/>
          </p:nvSpPr>
          <p:spPr bwMode="auto">
            <a:xfrm>
              <a:off x="44462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4" name="Oval 955"/>
            <p:cNvSpPr>
              <a:spLocks noChangeArrowheads="1"/>
            </p:cNvSpPr>
            <p:nvPr/>
          </p:nvSpPr>
          <p:spPr bwMode="auto">
            <a:xfrm>
              <a:off x="4273184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5" name="Oval 956"/>
            <p:cNvSpPr>
              <a:spLocks noChangeArrowheads="1"/>
            </p:cNvSpPr>
            <p:nvPr/>
          </p:nvSpPr>
          <p:spPr bwMode="auto">
            <a:xfrm>
              <a:off x="4100146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6" name="Oval 957"/>
            <p:cNvSpPr>
              <a:spLocks noChangeArrowheads="1"/>
            </p:cNvSpPr>
            <p:nvPr/>
          </p:nvSpPr>
          <p:spPr bwMode="auto">
            <a:xfrm>
              <a:off x="3927109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7" name="Oval 958"/>
            <p:cNvSpPr>
              <a:spLocks noChangeArrowheads="1"/>
            </p:cNvSpPr>
            <p:nvPr/>
          </p:nvSpPr>
          <p:spPr bwMode="auto">
            <a:xfrm>
              <a:off x="375407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8" name="Oval 959"/>
            <p:cNvSpPr>
              <a:spLocks noChangeArrowheads="1"/>
            </p:cNvSpPr>
            <p:nvPr/>
          </p:nvSpPr>
          <p:spPr bwMode="auto">
            <a:xfrm>
              <a:off x="3582621" y="41631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9" name="Oval 960"/>
            <p:cNvSpPr>
              <a:spLocks noChangeArrowheads="1"/>
            </p:cNvSpPr>
            <p:nvPr/>
          </p:nvSpPr>
          <p:spPr bwMode="auto">
            <a:xfrm>
              <a:off x="49224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0" name="Oval 961"/>
            <p:cNvSpPr>
              <a:spLocks noChangeArrowheads="1"/>
            </p:cNvSpPr>
            <p:nvPr/>
          </p:nvSpPr>
          <p:spPr bwMode="auto">
            <a:xfrm>
              <a:off x="474943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1" name="Oval 962"/>
            <p:cNvSpPr>
              <a:spLocks noChangeArrowheads="1"/>
            </p:cNvSpPr>
            <p:nvPr/>
          </p:nvSpPr>
          <p:spPr bwMode="auto">
            <a:xfrm>
              <a:off x="457639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2" name="Oval 963"/>
            <p:cNvSpPr>
              <a:spLocks noChangeArrowheads="1"/>
            </p:cNvSpPr>
            <p:nvPr/>
          </p:nvSpPr>
          <p:spPr bwMode="auto">
            <a:xfrm>
              <a:off x="440335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3" name="Oval 964"/>
            <p:cNvSpPr>
              <a:spLocks noChangeArrowheads="1"/>
            </p:cNvSpPr>
            <p:nvPr/>
          </p:nvSpPr>
          <p:spPr bwMode="auto">
            <a:xfrm>
              <a:off x="423032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4" name="Oval 965"/>
            <p:cNvSpPr>
              <a:spLocks noChangeArrowheads="1"/>
            </p:cNvSpPr>
            <p:nvPr/>
          </p:nvSpPr>
          <p:spPr bwMode="auto">
            <a:xfrm>
              <a:off x="4057284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5" name="Oval 966"/>
            <p:cNvSpPr>
              <a:spLocks noChangeArrowheads="1"/>
            </p:cNvSpPr>
            <p:nvPr/>
          </p:nvSpPr>
          <p:spPr bwMode="auto">
            <a:xfrm>
              <a:off x="3884246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6" name="Oval 967"/>
            <p:cNvSpPr>
              <a:spLocks noChangeArrowheads="1"/>
            </p:cNvSpPr>
            <p:nvPr/>
          </p:nvSpPr>
          <p:spPr bwMode="auto">
            <a:xfrm>
              <a:off x="3711209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7" name="Oval 968"/>
            <p:cNvSpPr>
              <a:spLocks noChangeArrowheads="1"/>
            </p:cNvSpPr>
            <p:nvPr/>
          </p:nvSpPr>
          <p:spPr bwMode="auto">
            <a:xfrm>
              <a:off x="3538171" y="42171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8" name="Oval 969"/>
            <p:cNvSpPr>
              <a:spLocks noChangeArrowheads="1"/>
            </p:cNvSpPr>
            <p:nvPr/>
          </p:nvSpPr>
          <p:spPr bwMode="auto">
            <a:xfrm>
              <a:off x="48796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9" name="Oval 970"/>
            <p:cNvSpPr>
              <a:spLocks noChangeArrowheads="1"/>
            </p:cNvSpPr>
            <p:nvPr/>
          </p:nvSpPr>
          <p:spPr bwMode="auto">
            <a:xfrm>
              <a:off x="470657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0" name="Oval 971"/>
            <p:cNvSpPr>
              <a:spLocks noChangeArrowheads="1"/>
            </p:cNvSpPr>
            <p:nvPr/>
          </p:nvSpPr>
          <p:spPr bwMode="auto">
            <a:xfrm>
              <a:off x="453353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1" name="Oval 972"/>
            <p:cNvSpPr>
              <a:spLocks noChangeArrowheads="1"/>
            </p:cNvSpPr>
            <p:nvPr/>
          </p:nvSpPr>
          <p:spPr bwMode="auto">
            <a:xfrm>
              <a:off x="436049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2" name="Oval 973"/>
            <p:cNvSpPr>
              <a:spLocks noChangeArrowheads="1"/>
            </p:cNvSpPr>
            <p:nvPr/>
          </p:nvSpPr>
          <p:spPr bwMode="auto">
            <a:xfrm>
              <a:off x="418745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3" name="Oval 974"/>
            <p:cNvSpPr>
              <a:spLocks noChangeArrowheads="1"/>
            </p:cNvSpPr>
            <p:nvPr/>
          </p:nvSpPr>
          <p:spPr bwMode="auto">
            <a:xfrm>
              <a:off x="4014421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4" name="Oval 975"/>
            <p:cNvSpPr>
              <a:spLocks noChangeArrowheads="1"/>
            </p:cNvSpPr>
            <p:nvPr/>
          </p:nvSpPr>
          <p:spPr bwMode="auto">
            <a:xfrm>
              <a:off x="3841384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5" name="Oval 976"/>
            <p:cNvSpPr>
              <a:spLocks noChangeArrowheads="1"/>
            </p:cNvSpPr>
            <p:nvPr/>
          </p:nvSpPr>
          <p:spPr bwMode="auto">
            <a:xfrm>
              <a:off x="3668346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6" name="Oval 977"/>
            <p:cNvSpPr>
              <a:spLocks noChangeArrowheads="1"/>
            </p:cNvSpPr>
            <p:nvPr/>
          </p:nvSpPr>
          <p:spPr bwMode="auto">
            <a:xfrm>
              <a:off x="3495309" y="42711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7" name="Oval 978"/>
            <p:cNvSpPr>
              <a:spLocks noChangeArrowheads="1"/>
            </p:cNvSpPr>
            <p:nvPr/>
          </p:nvSpPr>
          <p:spPr bwMode="auto">
            <a:xfrm>
              <a:off x="4835159" y="432352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8" name="Oval 979"/>
            <p:cNvSpPr>
              <a:spLocks noChangeArrowheads="1"/>
            </p:cNvSpPr>
            <p:nvPr/>
          </p:nvSpPr>
          <p:spPr bwMode="auto">
            <a:xfrm>
              <a:off x="466370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9" name="Oval 980"/>
            <p:cNvSpPr>
              <a:spLocks noChangeArrowheads="1"/>
            </p:cNvSpPr>
            <p:nvPr/>
          </p:nvSpPr>
          <p:spPr bwMode="auto">
            <a:xfrm>
              <a:off x="4490671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0" name="Oval 981"/>
            <p:cNvSpPr>
              <a:spLocks noChangeArrowheads="1"/>
            </p:cNvSpPr>
            <p:nvPr/>
          </p:nvSpPr>
          <p:spPr bwMode="auto">
            <a:xfrm>
              <a:off x="431763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1" name="Oval 982"/>
            <p:cNvSpPr>
              <a:spLocks noChangeArrowheads="1"/>
            </p:cNvSpPr>
            <p:nvPr/>
          </p:nvSpPr>
          <p:spPr bwMode="auto">
            <a:xfrm>
              <a:off x="4144596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2" name="Oval 983"/>
            <p:cNvSpPr>
              <a:spLocks noChangeArrowheads="1"/>
            </p:cNvSpPr>
            <p:nvPr/>
          </p:nvSpPr>
          <p:spPr bwMode="auto">
            <a:xfrm>
              <a:off x="3971559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3" name="Oval 984"/>
            <p:cNvSpPr>
              <a:spLocks noChangeArrowheads="1"/>
            </p:cNvSpPr>
            <p:nvPr/>
          </p:nvSpPr>
          <p:spPr bwMode="auto">
            <a:xfrm>
              <a:off x="3798521" y="432511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4" name="Oval 985"/>
            <p:cNvSpPr>
              <a:spLocks noChangeArrowheads="1"/>
            </p:cNvSpPr>
            <p:nvPr/>
          </p:nvSpPr>
          <p:spPr bwMode="auto">
            <a:xfrm>
              <a:off x="3625484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" name="Oval 986"/>
            <p:cNvSpPr>
              <a:spLocks noChangeArrowheads="1"/>
            </p:cNvSpPr>
            <p:nvPr/>
          </p:nvSpPr>
          <p:spPr bwMode="auto">
            <a:xfrm>
              <a:off x="3452446" y="43251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6" name="Oval 987"/>
            <p:cNvSpPr>
              <a:spLocks noChangeArrowheads="1"/>
            </p:cNvSpPr>
            <p:nvPr/>
          </p:nvSpPr>
          <p:spPr bwMode="auto">
            <a:xfrm>
              <a:off x="47922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7" name="Oval 988"/>
            <p:cNvSpPr>
              <a:spLocks noChangeArrowheads="1"/>
            </p:cNvSpPr>
            <p:nvPr/>
          </p:nvSpPr>
          <p:spPr bwMode="auto">
            <a:xfrm>
              <a:off x="46192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8" name="Oval 989"/>
            <p:cNvSpPr>
              <a:spLocks noChangeArrowheads="1"/>
            </p:cNvSpPr>
            <p:nvPr/>
          </p:nvSpPr>
          <p:spPr bwMode="auto">
            <a:xfrm>
              <a:off x="444780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9" name="Oval 990"/>
            <p:cNvSpPr>
              <a:spLocks noChangeArrowheads="1"/>
            </p:cNvSpPr>
            <p:nvPr/>
          </p:nvSpPr>
          <p:spPr bwMode="auto">
            <a:xfrm>
              <a:off x="427477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0" name="Oval 991"/>
            <p:cNvSpPr>
              <a:spLocks noChangeArrowheads="1"/>
            </p:cNvSpPr>
            <p:nvPr/>
          </p:nvSpPr>
          <p:spPr bwMode="auto">
            <a:xfrm>
              <a:off x="410173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1" name="Oval 992"/>
            <p:cNvSpPr>
              <a:spLocks noChangeArrowheads="1"/>
            </p:cNvSpPr>
            <p:nvPr/>
          </p:nvSpPr>
          <p:spPr bwMode="auto">
            <a:xfrm>
              <a:off x="3928696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2" name="Oval 993"/>
            <p:cNvSpPr>
              <a:spLocks noChangeArrowheads="1"/>
            </p:cNvSpPr>
            <p:nvPr/>
          </p:nvSpPr>
          <p:spPr bwMode="auto">
            <a:xfrm>
              <a:off x="3755659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3" name="Oval 994"/>
            <p:cNvSpPr>
              <a:spLocks noChangeArrowheads="1"/>
            </p:cNvSpPr>
            <p:nvPr/>
          </p:nvSpPr>
          <p:spPr bwMode="auto">
            <a:xfrm>
              <a:off x="3582621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4" name="Oval 995"/>
            <p:cNvSpPr>
              <a:spLocks noChangeArrowheads="1"/>
            </p:cNvSpPr>
            <p:nvPr/>
          </p:nvSpPr>
          <p:spPr bwMode="auto">
            <a:xfrm>
              <a:off x="3409584" y="43790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5" name="Oval 996"/>
            <p:cNvSpPr>
              <a:spLocks noChangeArrowheads="1"/>
            </p:cNvSpPr>
            <p:nvPr/>
          </p:nvSpPr>
          <p:spPr bwMode="auto">
            <a:xfrm>
              <a:off x="47494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6" name="Oval 997"/>
            <p:cNvSpPr>
              <a:spLocks noChangeArrowheads="1"/>
            </p:cNvSpPr>
            <p:nvPr/>
          </p:nvSpPr>
          <p:spPr bwMode="auto">
            <a:xfrm>
              <a:off x="45763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7" name="Oval 998"/>
            <p:cNvSpPr>
              <a:spLocks noChangeArrowheads="1"/>
            </p:cNvSpPr>
            <p:nvPr/>
          </p:nvSpPr>
          <p:spPr bwMode="auto">
            <a:xfrm>
              <a:off x="440335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8" name="Oval 999"/>
            <p:cNvSpPr>
              <a:spLocks noChangeArrowheads="1"/>
            </p:cNvSpPr>
            <p:nvPr/>
          </p:nvSpPr>
          <p:spPr bwMode="auto">
            <a:xfrm>
              <a:off x="4231909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9" name="Oval 1000"/>
            <p:cNvSpPr>
              <a:spLocks noChangeArrowheads="1"/>
            </p:cNvSpPr>
            <p:nvPr/>
          </p:nvSpPr>
          <p:spPr bwMode="auto">
            <a:xfrm>
              <a:off x="405887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0" name="Oval 1001"/>
            <p:cNvSpPr>
              <a:spLocks noChangeArrowheads="1"/>
            </p:cNvSpPr>
            <p:nvPr/>
          </p:nvSpPr>
          <p:spPr bwMode="auto">
            <a:xfrm>
              <a:off x="3885834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1" name="Oval 1002"/>
            <p:cNvSpPr>
              <a:spLocks noChangeArrowheads="1"/>
            </p:cNvSpPr>
            <p:nvPr/>
          </p:nvSpPr>
          <p:spPr bwMode="auto">
            <a:xfrm>
              <a:off x="3712796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2" name="Oval 1003"/>
            <p:cNvSpPr>
              <a:spLocks noChangeArrowheads="1"/>
            </p:cNvSpPr>
            <p:nvPr/>
          </p:nvSpPr>
          <p:spPr bwMode="auto">
            <a:xfrm>
              <a:off x="3539759" y="4433067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3" name="Oval 1004"/>
            <p:cNvSpPr>
              <a:spLocks noChangeArrowheads="1"/>
            </p:cNvSpPr>
            <p:nvPr/>
          </p:nvSpPr>
          <p:spPr bwMode="auto">
            <a:xfrm>
              <a:off x="3366721" y="44330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4" name="Oval 1005"/>
            <p:cNvSpPr>
              <a:spLocks noChangeArrowheads="1"/>
            </p:cNvSpPr>
            <p:nvPr/>
          </p:nvSpPr>
          <p:spPr bwMode="auto">
            <a:xfrm>
              <a:off x="47065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5" name="Oval 1006"/>
            <p:cNvSpPr>
              <a:spLocks noChangeArrowheads="1"/>
            </p:cNvSpPr>
            <p:nvPr/>
          </p:nvSpPr>
          <p:spPr bwMode="auto">
            <a:xfrm>
              <a:off x="45335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6" name="Oval 1007"/>
            <p:cNvSpPr>
              <a:spLocks noChangeArrowheads="1"/>
            </p:cNvSpPr>
            <p:nvPr/>
          </p:nvSpPr>
          <p:spPr bwMode="auto">
            <a:xfrm>
              <a:off x="4360496" y="4487042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7" name="Oval 1008"/>
            <p:cNvSpPr>
              <a:spLocks noChangeArrowheads="1"/>
            </p:cNvSpPr>
            <p:nvPr/>
          </p:nvSpPr>
          <p:spPr bwMode="auto">
            <a:xfrm>
              <a:off x="41874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8" name="Oval 1009"/>
            <p:cNvSpPr>
              <a:spLocks noChangeArrowheads="1"/>
            </p:cNvSpPr>
            <p:nvPr/>
          </p:nvSpPr>
          <p:spPr bwMode="auto">
            <a:xfrm>
              <a:off x="401600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9" name="Oval 1010"/>
            <p:cNvSpPr>
              <a:spLocks noChangeArrowheads="1"/>
            </p:cNvSpPr>
            <p:nvPr/>
          </p:nvSpPr>
          <p:spPr bwMode="auto">
            <a:xfrm>
              <a:off x="3842971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0" name="Oval 1011"/>
            <p:cNvSpPr>
              <a:spLocks noChangeArrowheads="1"/>
            </p:cNvSpPr>
            <p:nvPr/>
          </p:nvSpPr>
          <p:spPr bwMode="auto">
            <a:xfrm>
              <a:off x="3669934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1" name="Oval 1012"/>
            <p:cNvSpPr>
              <a:spLocks noChangeArrowheads="1"/>
            </p:cNvSpPr>
            <p:nvPr/>
          </p:nvSpPr>
          <p:spPr bwMode="auto">
            <a:xfrm>
              <a:off x="3496896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2" name="Oval 1013"/>
            <p:cNvSpPr>
              <a:spLocks noChangeArrowheads="1"/>
            </p:cNvSpPr>
            <p:nvPr/>
          </p:nvSpPr>
          <p:spPr bwMode="auto">
            <a:xfrm>
              <a:off x="3323859" y="448704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3" name="Oval 1014"/>
            <p:cNvSpPr>
              <a:spLocks noChangeArrowheads="1"/>
            </p:cNvSpPr>
            <p:nvPr/>
          </p:nvSpPr>
          <p:spPr bwMode="auto">
            <a:xfrm>
              <a:off x="46637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4" name="Oval 1015"/>
            <p:cNvSpPr>
              <a:spLocks noChangeArrowheads="1"/>
            </p:cNvSpPr>
            <p:nvPr/>
          </p:nvSpPr>
          <p:spPr bwMode="auto">
            <a:xfrm>
              <a:off x="44906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5" name="Oval 1016"/>
            <p:cNvSpPr>
              <a:spLocks noChangeArrowheads="1"/>
            </p:cNvSpPr>
            <p:nvPr/>
          </p:nvSpPr>
          <p:spPr bwMode="auto">
            <a:xfrm>
              <a:off x="43176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6" name="Oval 1017"/>
            <p:cNvSpPr>
              <a:spLocks noChangeArrowheads="1"/>
            </p:cNvSpPr>
            <p:nvPr/>
          </p:nvSpPr>
          <p:spPr bwMode="auto">
            <a:xfrm>
              <a:off x="41445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7" name="Oval 1018"/>
            <p:cNvSpPr>
              <a:spLocks noChangeArrowheads="1"/>
            </p:cNvSpPr>
            <p:nvPr/>
          </p:nvSpPr>
          <p:spPr bwMode="auto">
            <a:xfrm>
              <a:off x="397155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" name="Oval 1019"/>
            <p:cNvSpPr>
              <a:spLocks noChangeArrowheads="1"/>
            </p:cNvSpPr>
            <p:nvPr/>
          </p:nvSpPr>
          <p:spPr bwMode="auto">
            <a:xfrm>
              <a:off x="3800109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" name="Oval 1020"/>
            <p:cNvSpPr>
              <a:spLocks noChangeArrowheads="1"/>
            </p:cNvSpPr>
            <p:nvPr/>
          </p:nvSpPr>
          <p:spPr bwMode="auto">
            <a:xfrm>
              <a:off x="3627071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" name="Oval 1021"/>
            <p:cNvSpPr>
              <a:spLocks noChangeArrowheads="1"/>
            </p:cNvSpPr>
            <p:nvPr/>
          </p:nvSpPr>
          <p:spPr bwMode="auto">
            <a:xfrm>
              <a:off x="3454034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1" name="Oval 1022"/>
            <p:cNvSpPr>
              <a:spLocks noChangeArrowheads="1"/>
            </p:cNvSpPr>
            <p:nvPr/>
          </p:nvSpPr>
          <p:spPr bwMode="auto">
            <a:xfrm>
              <a:off x="3280996" y="454101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2" name="Oval 1023"/>
            <p:cNvSpPr>
              <a:spLocks noChangeArrowheads="1"/>
            </p:cNvSpPr>
            <p:nvPr/>
          </p:nvSpPr>
          <p:spPr bwMode="auto">
            <a:xfrm>
              <a:off x="4620846" y="4594992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" name="Oval 1024"/>
            <p:cNvSpPr>
              <a:spLocks noChangeArrowheads="1"/>
            </p:cNvSpPr>
            <p:nvPr/>
          </p:nvSpPr>
          <p:spPr bwMode="auto">
            <a:xfrm>
              <a:off x="44478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4" name="Oval 1025"/>
            <p:cNvSpPr>
              <a:spLocks noChangeArrowheads="1"/>
            </p:cNvSpPr>
            <p:nvPr/>
          </p:nvSpPr>
          <p:spPr bwMode="auto">
            <a:xfrm>
              <a:off x="42747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5" name="Oval 1026"/>
            <p:cNvSpPr>
              <a:spLocks noChangeArrowheads="1"/>
            </p:cNvSpPr>
            <p:nvPr/>
          </p:nvSpPr>
          <p:spPr bwMode="auto">
            <a:xfrm>
              <a:off x="41017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6" name="Oval 1027"/>
            <p:cNvSpPr>
              <a:spLocks noChangeArrowheads="1"/>
            </p:cNvSpPr>
            <p:nvPr/>
          </p:nvSpPr>
          <p:spPr bwMode="auto">
            <a:xfrm>
              <a:off x="3928696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7" name="Oval 1028"/>
            <p:cNvSpPr>
              <a:spLocks noChangeArrowheads="1"/>
            </p:cNvSpPr>
            <p:nvPr/>
          </p:nvSpPr>
          <p:spPr bwMode="auto">
            <a:xfrm>
              <a:off x="375565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8" name="Oval 1029"/>
            <p:cNvSpPr>
              <a:spLocks noChangeArrowheads="1"/>
            </p:cNvSpPr>
            <p:nvPr/>
          </p:nvSpPr>
          <p:spPr bwMode="auto">
            <a:xfrm>
              <a:off x="3584209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9" name="Oval 1030"/>
            <p:cNvSpPr>
              <a:spLocks noChangeArrowheads="1"/>
            </p:cNvSpPr>
            <p:nvPr/>
          </p:nvSpPr>
          <p:spPr bwMode="auto">
            <a:xfrm>
              <a:off x="3411171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0" name="Oval 1031"/>
            <p:cNvSpPr>
              <a:spLocks noChangeArrowheads="1"/>
            </p:cNvSpPr>
            <p:nvPr/>
          </p:nvSpPr>
          <p:spPr bwMode="auto">
            <a:xfrm>
              <a:off x="3238134" y="4594992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1" name="Oval 1032"/>
            <p:cNvSpPr>
              <a:spLocks noChangeArrowheads="1"/>
            </p:cNvSpPr>
            <p:nvPr/>
          </p:nvSpPr>
          <p:spPr bwMode="auto">
            <a:xfrm>
              <a:off x="457798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2" name="Oval 1033"/>
            <p:cNvSpPr>
              <a:spLocks noChangeArrowheads="1"/>
            </p:cNvSpPr>
            <p:nvPr/>
          </p:nvSpPr>
          <p:spPr bwMode="auto">
            <a:xfrm>
              <a:off x="440494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3" name="Oval 1034"/>
            <p:cNvSpPr>
              <a:spLocks noChangeArrowheads="1"/>
            </p:cNvSpPr>
            <p:nvPr/>
          </p:nvSpPr>
          <p:spPr bwMode="auto">
            <a:xfrm>
              <a:off x="42319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4" name="Oval 1035"/>
            <p:cNvSpPr>
              <a:spLocks noChangeArrowheads="1"/>
            </p:cNvSpPr>
            <p:nvPr/>
          </p:nvSpPr>
          <p:spPr bwMode="auto">
            <a:xfrm>
              <a:off x="40588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5" name="Oval 1036"/>
            <p:cNvSpPr>
              <a:spLocks noChangeArrowheads="1"/>
            </p:cNvSpPr>
            <p:nvPr/>
          </p:nvSpPr>
          <p:spPr bwMode="auto">
            <a:xfrm>
              <a:off x="3885834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6" name="Oval 1037"/>
            <p:cNvSpPr>
              <a:spLocks noChangeArrowheads="1"/>
            </p:cNvSpPr>
            <p:nvPr/>
          </p:nvSpPr>
          <p:spPr bwMode="auto">
            <a:xfrm>
              <a:off x="3712796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7" name="Oval 1038"/>
            <p:cNvSpPr>
              <a:spLocks noChangeArrowheads="1"/>
            </p:cNvSpPr>
            <p:nvPr/>
          </p:nvSpPr>
          <p:spPr bwMode="auto">
            <a:xfrm>
              <a:off x="353975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8" name="Oval 1039"/>
            <p:cNvSpPr>
              <a:spLocks noChangeArrowheads="1"/>
            </p:cNvSpPr>
            <p:nvPr/>
          </p:nvSpPr>
          <p:spPr bwMode="auto">
            <a:xfrm>
              <a:off x="3368309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9" name="Oval 1040"/>
            <p:cNvSpPr>
              <a:spLocks noChangeArrowheads="1"/>
            </p:cNvSpPr>
            <p:nvPr/>
          </p:nvSpPr>
          <p:spPr bwMode="auto">
            <a:xfrm>
              <a:off x="3195271" y="4648967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68" name="Штриховая стрелка вправо 1567"/>
          <p:cNvSpPr/>
          <p:nvPr/>
        </p:nvSpPr>
        <p:spPr>
          <a:xfrm rot="16200000">
            <a:off x="2734408" y="5811715"/>
            <a:ext cx="844061" cy="659423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1" name="Овал 1560"/>
          <p:cNvSpPr/>
          <p:nvPr/>
        </p:nvSpPr>
        <p:spPr>
          <a:xfrm>
            <a:off x="6866791" y="140677"/>
            <a:ext cx="1969477" cy="12748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Гипотеза</a:t>
            </a:r>
          </a:p>
        </p:txBody>
      </p:sp>
      <p:grpSp>
        <p:nvGrpSpPr>
          <p:cNvPr id="4" name="Группа 765"/>
          <p:cNvGrpSpPr/>
          <p:nvPr/>
        </p:nvGrpSpPr>
        <p:grpSpPr>
          <a:xfrm>
            <a:off x="2294072" y="2926282"/>
            <a:ext cx="1597025" cy="1696588"/>
            <a:chOff x="374382" y="3767745"/>
            <a:chExt cx="1597025" cy="1696588"/>
          </a:xfrm>
        </p:grpSpPr>
        <p:cxnSp>
          <p:nvCxnSpPr>
            <p:cNvPr id="645" name="Прямая соединительная линия 644"/>
            <p:cNvCxnSpPr>
              <a:stCxn id="1526" idx="0"/>
              <a:endCxn id="590" idx="7"/>
            </p:cNvCxnSpPr>
            <p:nvPr/>
          </p:nvCxnSpPr>
          <p:spPr>
            <a:xfrm flipV="1">
              <a:off x="1494684" y="3850315"/>
              <a:ext cx="476723" cy="1506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Прямая соединительная линия 647"/>
            <p:cNvCxnSpPr>
              <a:stCxn id="1542" idx="0"/>
              <a:endCxn id="590" idx="7"/>
            </p:cNvCxnSpPr>
            <p:nvPr/>
          </p:nvCxnSpPr>
          <p:spPr>
            <a:xfrm flipV="1">
              <a:off x="1755034" y="3850315"/>
              <a:ext cx="216373" cy="1614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Прямая соединительная линия 650"/>
            <p:cNvCxnSpPr>
              <a:stCxn id="1526" idx="0"/>
              <a:endCxn id="640" idx="4"/>
            </p:cNvCxnSpPr>
            <p:nvPr/>
          </p:nvCxnSpPr>
          <p:spPr>
            <a:xfrm flipH="1" flipV="1">
              <a:off x="817258" y="4286857"/>
              <a:ext cx="677426" cy="106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Прямая соединительная линия 653"/>
            <p:cNvCxnSpPr>
              <a:stCxn id="1492" idx="1"/>
              <a:endCxn id="640" idx="4"/>
            </p:cNvCxnSpPr>
            <p:nvPr/>
          </p:nvCxnSpPr>
          <p:spPr>
            <a:xfrm flipH="1" flipV="1">
              <a:off x="817258" y="4286857"/>
              <a:ext cx="429740" cy="8822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Прямая соединительная линия 655"/>
            <p:cNvCxnSpPr>
              <a:stCxn id="1522" idx="0"/>
              <a:endCxn id="643" idx="7"/>
            </p:cNvCxnSpPr>
            <p:nvPr/>
          </p:nvCxnSpPr>
          <p:spPr>
            <a:xfrm flipH="1" flipV="1">
              <a:off x="374382" y="4120190"/>
              <a:ext cx="299565" cy="1182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Прямая соединительная линия 657"/>
            <p:cNvCxnSpPr>
              <a:stCxn id="1503" idx="0"/>
              <a:endCxn id="643" idx="7"/>
            </p:cNvCxnSpPr>
            <p:nvPr/>
          </p:nvCxnSpPr>
          <p:spPr>
            <a:xfrm flipH="1" flipV="1">
              <a:off x="374382" y="4120190"/>
              <a:ext cx="558327" cy="1074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Прямая соединительная линия 659"/>
            <p:cNvCxnSpPr>
              <a:stCxn id="1503" idx="0"/>
              <a:endCxn id="583" idx="0"/>
            </p:cNvCxnSpPr>
            <p:nvPr/>
          </p:nvCxnSpPr>
          <p:spPr>
            <a:xfrm flipV="1">
              <a:off x="932709" y="3767745"/>
              <a:ext cx="662424" cy="14267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Прямая соединительная линия 661"/>
            <p:cNvCxnSpPr>
              <a:stCxn id="1501" idx="0"/>
              <a:endCxn id="583" idx="0"/>
            </p:cNvCxnSpPr>
            <p:nvPr/>
          </p:nvCxnSpPr>
          <p:spPr>
            <a:xfrm flipV="1">
              <a:off x="1278784" y="3767745"/>
              <a:ext cx="316349" cy="14267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50"/>
          <p:cNvGrpSpPr>
            <a:grpSpLocks/>
          </p:cNvGrpSpPr>
          <p:nvPr/>
        </p:nvGrpSpPr>
        <p:grpSpPr bwMode="auto">
          <a:xfrm>
            <a:off x="2113854" y="2764357"/>
            <a:ext cx="1981200" cy="681037"/>
            <a:chOff x="2091" y="2877"/>
            <a:chExt cx="1248" cy="429"/>
          </a:xfrm>
        </p:grpSpPr>
        <p:sp>
          <p:nvSpPr>
            <p:cNvPr id="672" name="Oval 951"/>
            <p:cNvSpPr>
              <a:spLocks noChangeArrowheads="1"/>
            </p:cNvSpPr>
            <p:nvPr/>
          </p:nvSpPr>
          <p:spPr bwMode="auto">
            <a:xfrm rot="21600000">
              <a:off x="3206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3" name="Oval 952"/>
            <p:cNvSpPr>
              <a:spLocks noChangeArrowheads="1"/>
            </p:cNvSpPr>
            <p:nvPr/>
          </p:nvSpPr>
          <p:spPr bwMode="auto">
            <a:xfrm rot="21600000">
              <a:off x="3097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4" name="Oval 953"/>
            <p:cNvSpPr>
              <a:spLocks noChangeArrowheads="1"/>
            </p:cNvSpPr>
            <p:nvPr/>
          </p:nvSpPr>
          <p:spPr bwMode="auto">
            <a:xfrm rot="21600000">
              <a:off x="2988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5" name="Oval 954"/>
            <p:cNvSpPr>
              <a:spLocks noChangeArrowheads="1"/>
            </p:cNvSpPr>
            <p:nvPr/>
          </p:nvSpPr>
          <p:spPr bwMode="auto">
            <a:xfrm rot="21600000">
              <a:off x="2879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6" name="Oval 955"/>
            <p:cNvSpPr>
              <a:spLocks noChangeArrowheads="1"/>
            </p:cNvSpPr>
            <p:nvPr/>
          </p:nvSpPr>
          <p:spPr bwMode="auto">
            <a:xfrm rot="21600000">
              <a:off x="2770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7" name="Oval 956"/>
            <p:cNvSpPr>
              <a:spLocks noChangeArrowheads="1"/>
            </p:cNvSpPr>
            <p:nvPr/>
          </p:nvSpPr>
          <p:spPr bwMode="auto">
            <a:xfrm rot="21600000">
              <a:off x="2661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8" name="Oval 957"/>
            <p:cNvSpPr>
              <a:spLocks noChangeArrowheads="1"/>
            </p:cNvSpPr>
            <p:nvPr/>
          </p:nvSpPr>
          <p:spPr bwMode="auto">
            <a:xfrm rot="21600000">
              <a:off x="2552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9" name="Oval 958"/>
            <p:cNvSpPr>
              <a:spLocks noChangeArrowheads="1"/>
            </p:cNvSpPr>
            <p:nvPr/>
          </p:nvSpPr>
          <p:spPr bwMode="auto">
            <a:xfrm rot="21600000">
              <a:off x="2443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0" name="Oval 959"/>
            <p:cNvSpPr>
              <a:spLocks noChangeArrowheads="1"/>
            </p:cNvSpPr>
            <p:nvPr/>
          </p:nvSpPr>
          <p:spPr bwMode="auto">
            <a:xfrm rot="21600000">
              <a:off x="2335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1" name="Oval 960"/>
            <p:cNvSpPr>
              <a:spLocks noChangeArrowheads="1"/>
            </p:cNvSpPr>
            <p:nvPr/>
          </p:nvSpPr>
          <p:spPr bwMode="auto">
            <a:xfrm rot="21600000">
              <a:off x="3179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2" name="Oval 961"/>
            <p:cNvSpPr>
              <a:spLocks noChangeArrowheads="1"/>
            </p:cNvSpPr>
            <p:nvPr/>
          </p:nvSpPr>
          <p:spPr bwMode="auto">
            <a:xfrm rot="21600000">
              <a:off x="3070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3" name="Oval 962"/>
            <p:cNvSpPr>
              <a:spLocks noChangeArrowheads="1"/>
            </p:cNvSpPr>
            <p:nvPr/>
          </p:nvSpPr>
          <p:spPr bwMode="auto">
            <a:xfrm rot="21600000">
              <a:off x="2961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4" name="Oval 963"/>
            <p:cNvSpPr>
              <a:spLocks noChangeArrowheads="1"/>
            </p:cNvSpPr>
            <p:nvPr/>
          </p:nvSpPr>
          <p:spPr bwMode="auto">
            <a:xfrm rot="21600000">
              <a:off x="2852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5" name="Oval 964"/>
            <p:cNvSpPr>
              <a:spLocks noChangeArrowheads="1"/>
            </p:cNvSpPr>
            <p:nvPr/>
          </p:nvSpPr>
          <p:spPr bwMode="auto">
            <a:xfrm rot="21600000">
              <a:off x="2743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6" name="Oval 965"/>
            <p:cNvSpPr>
              <a:spLocks noChangeArrowheads="1"/>
            </p:cNvSpPr>
            <p:nvPr/>
          </p:nvSpPr>
          <p:spPr bwMode="auto">
            <a:xfrm rot="21600000">
              <a:off x="2634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7" name="Oval 966"/>
            <p:cNvSpPr>
              <a:spLocks noChangeArrowheads="1"/>
            </p:cNvSpPr>
            <p:nvPr/>
          </p:nvSpPr>
          <p:spPr bwMode="auto">
            <a:xfrm rot="21600000">
              <a:off x="2525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8" name="Oval 967"/>
            <p:cNvSpPr>
              <a:spLocks noChangeArrowheads="1"/>
            </p:cNvSpPr>
            <p:nvPr/>
          </p:nvSpPr>
          <p:spPr bwMode="auto">
            <a:xfrm rot="21600000">
              <a:off x="2416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9" name="Oval 968"/>
            <p:cNvSpPr>
              <a:spLocks noChangeArrowheads="1"/>
            </p:cNvSpPr>
            <p:nvPr/>
          </p:nvSpPr>
          <p:spPr bwMode="auto">
            <a:xfrm rot="21600000">
              <a:off x="2307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0" name="Oval 969"/>
            <p:cNvSpPr>
              <a:spLocks noChangeArrowheads="1"/>
            </p:cNvSpPr>
            <p:nvPr/>
          </p:nvSpPr>
          <p:spPr bwMode="auto">
            <a:xfrm rot="21600000">
              <a:off x="3152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1" name="Oval 970"/>
            <p:cNvSpPr>
              <a:spLocks noChangeArrowheads="1"/>
            </p:cNvSpPr>
            <p:nvPr/>
          </p:nvSpPr>
          <p:spPr bwMode="auto">
            <a:xfrm rot="21600000">
              <a:off x="3043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2" name="Oval 971"/>
            <p:cNvSpPr>
              <a:spLocks noChangeArrowheads="1"/>
            </p:cNvSpPr>
            <p:nvPr/>
          </p:nvSpPr>
          <p:spPr bwMode="auto">
            <a:xfrm rot="21600000">
              <a:off x="2934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3" name="Oval 972"/>
            <p:cNvSpPr>
              <a:spLocks noChangeArrowheads="1"/>
            </p:cNvSpPr>
            <p:nvPr/>
          </p:nvSpPr>
          <p:spPr bwMode="auto">
            <a:xfrm rot="21600000">
              <a:off x="2825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4" name="Oval 973"/>
            <p:cNvSpPr>
              <a:spLocks noChangeArrowheads="1"/>
            </p:cNvSpPr>
            <p:nvPr/>
          </p:nvSpPr>
          <p:spPr bwMode="auto">
            <a:xfrm rot="21600000">
              <a:off x="2716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5" name="Oval 974"/>
            <p:cNvSpPr>
              <a:spLocks noChangeArrowheads="1"/>
            </p:cNvSpPr>
            <p:nvPr/>
          </p:nvSpPr>
          <p:spPr bwMode="auto">
            <a:xfrm rot="21600000">
              <a:off x="2607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6" name="Oval 975"/>
            <p:cNvSpPr>
              <a:spLocks noChangeArrowheads="1"/>
            </p:cNvSpPr>
            <p:nvPr/>
          </p:nvSpPr>
          <p:spPr bwMode="auto">
            <a:xfrm rot="21600000">
              <a:off x="2498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7" name="Oval 976"/>
            <p:cNvSpPr>
              <a:spLocks noChangeArrowheads="1"/>
            </p:cNvSpPr>
            <p:nvPr/>
          </p:nvSpPr>
          <p:spPr bwMode="auto">
            <a:xfrm rot="21600000">
              <a:off x="2389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8" name="Oval 977"/>
            <p:cNvSpPr>
              <a:spLocks noChangeArrowheads="1"/>
            </p:cNvSpPr>
            <p:nvPr/>
          </p:nvSpPr>
          <p:spPr bwMode="auto">
            <a:xfrm rot="21600000">
              <a:off x="2280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9" name="Oval 978"/>
            <p:cNvSpPr>
              <a:spLocks noChangeArrowheads="1"/>
            </p:cNvSpPr>
            <p:nvPr/>
          </p:nvSpPr>
          <p:spPr bwMode="auto">
            <a:xfrm rot="21600000">
              <a:off x="3124" y="2978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0" name="Oval 979"/>
            <p:cNvSpPr>
              <a:spLocks noChangeArrowheads="1"/>
            </p:cNvSpPr>
            <p:nvPr/>
          </p:nvSpPr>
          <p:spPr bwMode="auto">
            <a:xfrm rot="21600000">
              <a:off x="3016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1" name="Oval 980"/>
            <p:cNvSpPr>
              <a:spLocks noChangeArrowheads="1"/>
            </p:cNvSpPr>
            <p:nvPr/>
          </p:nvSpPr>
          <p:spPr bwMode="auto">
            <a:xfrm rot="21600000">
              <a:off x="2907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2" name="Oval 981"/>
            <p:cNvSpPr>
              <a:spLocks noChangeArrowheads="1"/>
            </p:cNvSpPr>
            <p:nvPr/>
          </p:nvSpPr>
          <p:spPr bwMode="auto">
            <a:xfrm rot="21600000">
              <a:off x="2798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3" name="Oval 982"/>
            <p:cNvSpPr>
              <a:spLocks noChangeArrowheads="1"/>
            </p:cNvSpPr>
            <p:nvPr/>
          </p:nvSpPr>
          <p:spPr bwMode="auto">
            <a:xfrm>
              <a:off x="2689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4" name="Oval 983"/>
            <p:cNvSpPr>
              <a:spLocks noChangeArrowheads="1"/>
            </p:cNvSpPr>
            <p:nvPr/>
          </p:nvSpPr>
          <p:spPr bwMode="auto">
            <a:xfrm rot="21600000">
              <a:off x="2580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5" name="Oval 984"/>
            <p:cNvSpPr>
              <a:spLocks noChangeArrowheads="1"/>
            </p:cNvSpPr>
            <p:nvPr/>
          </p:nvSpPr>
          <p:spPr bwMode="auto">
            <a:xfrm rot="21600000">
              <a:off x="2471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6" name="Oval 985"/>
            <p:cNvSpPr>
              <a:spLocks noChangeArrowheads="1"/>
            </p:cNvSpPr>
            <p:nvPr/>
          </p:nvSpPr>
          <p:spPr bwMode="auto">
            <a:xfrm rot="21600000">
              <a:off x="2362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7" name="Oval 986"/>
            <p:cNvSpPr>
              <a:spLocks noChangeArrowheads="1"/>
            </p:cNvSpPr>
            <p:nvPr/>
          </p:nvSpPr>
          <p:spPr bwMode="auto">
            <a:xfrm rot="21600000">
              <a:off x="2253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8" name="Oval 987"/>
            <p:cNvSpPr>
              <a:spLocks noChangeArrowheads="1"/>
            </p:cNvSpPr>
            <p:nvPr/>
          </p:nvSpPr>
          <p:spPr bwMode="auto">
            <a:xfrm rot="21600000">
              <a:off x="3097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9" name="Oval 988"/>
            <p:cNvSpPr>
              <a:spLocks noChangeArrowheads="1"/>
            </p:cNvSpPr>
            <p:nvPr/>
          </p:nvSpPr>
          <p:spPr bwMode="auto">
            <a:xfrm rot="21600000">
              <a:off x="2988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0" name="Oval 989"/>
            <p:cNvSpPr>
              <a:spLocks noChangeArrowheads="1"/>
            </p:cNvSpPr>
            <p:nvPr/>
          </p:nvSpPr>
          <p:spPr bwMode="auto">
            <a:xfrm rot="21600000">
              <a:off x="2880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1" name="Oval 990"/>
            <p:cNvSpPr>
              <a:spLocks noChangeArrowheads="1"/>
            </p:cNvSpPr>
            <p:nvPr/>
          </p:nvSpPr>
          <p:spPr bwMode="auto">
            <a:xfrm rot="21600000">
              <a:off x="2771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2" name="Oval 991"/>
            <p:cNvSpPr>
              <a:spLocks noChangeArrowheads="1"/>
            </p:cNvSpPr>
            <p:nvPr/>
          </p:nvSpPr>
          <p:spPr bwMode="auto">
            <a:xfrm rot="21600000">
              <a:off x="2662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3" name="Oval 992"/>
            <p:cNvSpPr>
              <a:spLocks noChangeArrowheads="1"/>
            </p:cNvSpPr>
            <p:nvPr/>
          </p:nvSpPr>
          <p:spPr bwMode="auto">
            <a:xfrm rot="21600000">
              <a:off x="2553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4" name="Oval 993"/>
            <p:cNvSpPr>
              <a:spLocks noChangeArrowheads="1"/>
            </p:cNvSpPr>
            <p:nvPr/>
          </p:nvSpPr>
          <p:spPr bwMode="auto">
            <a:xfrm rot="21600000">
              <a:off x="2444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5" name="Oval 994"/>
            <p:cNvSpPr>
              <a:spLocks noChangeArrowheads="1"/>
            </p:cNvSpPr>
            <p:nvPr/>
          </p:nvSpPr>
          <p:spPr bwMode="auto">
            <a:xfrm rot="21600000">
              <a:off x="2335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6" name="Oval 995"/>
            <p:cNvSpPr>
              <a:spLocks noChangeArrowheads="1"/>
            </p:cNvSpPr>
            <p:nvPr/>
          </p:nvSpPr>
          <p:spPr bwMode="auto">
            <a:xfrm rot="21600000">
              <a:off x="2226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" name="Oval 996"/>
            <p:cNvSpPr>
              <a:spLocks noChangeArrowheads="1"/>
            </p:cNvSpPr>
            <p:nvPr/>
          </p:nvSpPr>
          <p:spPr bwMode="auto">
            <a:xfrm rot="21600000">
              <a:off x="3070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" name="Oval 997"/>
            <p:cNvSpPr>
              <a:spLocks noChangeArrowheads="1"/>
            </p:cNvSpPr>
            <p:nvPr/>
          </p:nvSpPr>
          <p:spPr bwMode="auto">
            <a:xfrm rot="21600000">
              <a:off x="2961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" name="Oval 998"/>
            <p:cNvSpPr>
              <a:spLocks noChangeArrowheads="1"/>
            </p:cNvSpPr>
            <p:nvPr/>
          </p:nvSpPr>
          <p:spPr bwMode="auto">
            <a:xfrm rot="21600000">
              <a:off x="2852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" name="Oval 999"/>
            <p:cNvSpPr>
              <a:spLocks noChangeArrowheads="1"/>
            </p:cNvSpPr>
            <p:nvPr/>
          </p:nvSpPr>
          <p:spPr bwMode="auto">
            <a:xfrm rot="21600000">
              <a:off x="2744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1" name="Oval 1000"/>
            <p:cNvSpPr>
              <a:spLocks noChangeArrowheads="1"/>
            </p:cNvSpPr>
            <p:nvPr/>
          </p:nvSpPr>
          <p:spPr bwMode="auto">
            <a:xfrm rot="21600000">
              <a:off x="2635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2" name="Oval 1001"/>
            <p:cNvSpPr>
              <a:spLocks noChangeArrowheads="1"/>
            </p:cNvSpPr>
            <p:nvPr/>
          </p:nvSpPr>
          <p:spPr bwMode="auto">
            <a:xfrm rot="21600000">
              <a:off x="2526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3" name="Oval 1002"/>
            <p:cNvSpPr>
              <a:spLocks noChangeArrowheads="1"/>
            </p:cNvSpPr>
            <p:nvPr/>
          </p:nvSpPr>
          <p:spPr bwMode="auto">
            <a:xfrm rot="21600000">
              <a:off x="2417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4" name="Oval 1003"/>
            <p:cNvSpPr>
              <a:spLocks noChangeArrowheads="1"/>
            </p:cNvSpPr>
            <p:nvPr/>
          </p:nvSpPr>
          <p:spPr bwMode="auto">
            <a:xfrm>
              <a:off x="2308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5" name="Oval 1004"/>
            <p:cNvSpPr>
              <a:spLocks noChangeArrowheads="1"/>
            </p:cNvSpPr>
            <p:nvPr/>
          </p:nvSpPr>
          <p:spPr bwMode="auto">
            <a:xfrm rot="21600000">
              <a:off x="2199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6" name="Oval 1005"/>
            <p:cNvSpPr>
              <a:spLocks noChangeArrowheads="1"/>
            </p:cNvSpPr>
            <p:nvPr/>
          </p:nvSpPr>
          <p:spPr bwMode="auto">
            <a:xfrm rot="21600000">
              <a:off x="3043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7" name="Oval 1006"/>
            <p:cNvSpPr>
              <a:spLocks noChangeArrowheads="1"/>
            </p:cNvSpPr>
            <p:nvPr/>
          </p:nvSpPr>
          <p:spPr bwMode="auto">
            <a:xfrm rot="21600000">
              <a:off x="2934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8" name="Oval 1007"/>
            <p:cNvSpPr>
              <a:spLocks noChangeArrowheads="1"/>
            </p:cNvSpPr>
            <p:nvPr/>
          </p:nvSpPr>
          <p:spPr bwMode="auto">
            <a:xfrm rot="21600000">
              <a:off x="2825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9" name="Oval 1008"/>
            <p:cNvSpPr>
              <a:spLocks noChangeArrowheads="1"/>
            </p:cNvSpPr>
            <p:nvPr/>
          </p:nvSpPr>
          <p:spPr bwMode="auto">
            <a:xfrm rot="21600000">
              <a:off x="2716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0" name="Oval 1009"/>
            <p:cNvSpPr>
              <a:spLocks noChangeArrowheads="1"/>
            </p:cNvSpPr>
            <p:nvPr/>
          </p:nvSpPr>
          <p:spPr bwMode="auto">
            <a:xfrm rot="21600000">
              <a:off x="2608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1" name="Oval 1010"/>
            <p:cNvSpPr>
              <a:spLocks noChangeArrowheads="1"/>
            </p:cNvSpPr>
            <p:nvPr/>
          </p:nvSpPr>
          <p:spPr bwMode="auto">
            <a:xfrm rot="21600000">
              <a:off x="2499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2" name="Oval 1011"/>
            <p:cNvSpPr>
              <a:spLocks noChangeArrowheads="1"/>
            </p:cNvSpPr>
            <p:nvPr/>
          </p:nvSpPr>
          <p:spPr bwMode="auto">
            <a:xfrm rot="21600000">
              <a:off x="2390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3" name="Oval 1012"/>
            <p:cNvSpPr>
              <a:spLocks noChangeArrowheads="1"/>
            </p:cNvSpPr>
            <p:nvPr/>
          </p:nvSpPr>
          <p:spPr bwMode="auto">
            <a:xfrm rot="21600000">
              <a:off x="2281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4" name="Oval 1013"/>
            <p:cNvSpPr>
              <a:spLocks noChangeArrowheads="1"/>
            </p:cNvSpPr>
            <p:nvPr/>
          </p:nvSpPr>
          <p:spPr bwMode="auto">
            <a:xfrm rot="21600000">
              <a:off x="2172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5" name="Oval 1014"/>
            <p:cNvSpPr>
              <a:spLocks noChangeArrowheads="1"/>
            </p:cNvSpPr>
            <p:nvPr/>
          </p:nvSpPr>
          <p:spPr bwMode="auto">
            <a:xfrm rot="21600000">
              <a:off x="3016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6" name="Oval 1015"/>
            <p:cNvSpPr>
              <a:spLocks noChangeArrowheads="1"/>
            </p:cNvSpPr>
            <p:nvPr/>
          </p:nvSpPr>
          <p:spPr bwMode="auto">
            <a:xfrm rot="21600000">
              <a:off x="2907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" name="Oval 1016"/>
            <p:cNvSpPr>
              <a:spLocks noChangeArrowheads="1"/>
            </p:cNvSpPr>
            <p:nvPr/>
          </p:nvSpPr>
          <p:spPr bwMode="auto">
            <a:xfrm rot="21600000">
              <a:off x="2798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8" name="Oval 1017"/>
            <p:cNvSpPr>
              <a:spLocks noChangeArrowheads="1"/>
            </p:cNvSpPr>
            <p:nvPr/>
          </p:nvSpPr>
          <p:spPr bwMode="auto">
            <a:xfrm rot="21600000">
              <a:off x="2689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9" name="Oval 1018"/>
            <p:cNvSpPr>
              <a:spLocks noChangeArrowheads="1"/>
            </p:cNvSpPr>
            <p:nvPr/>
          </p:nvSpPr>
          <p:spPr bwMode="auto">
            <a:xfrm>
              <a:off x="2580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0" name="Oval 1019"/>
            <p:cNvSpPr>
              <a:spLocks noChangeArrowheads="1"/>
            </p:cNvSpPr>
            <p:nvPr/>
          </p:nvSpPr>
          <p:spPr bwMode="auto">
            <a:xfrm rot="21600000">
              <a:off x="2472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1" name="Oval 1020"/>
            <p:cNvSpPr>
              <a:spLocks noChangeArrowheads="1"/>
            </p:cNvSpPr>
            <p:nvPr/>
          </p:nvSpPr>
          <p:spPr bwMode="auto">
            <a:xfrm rot="21600000">
              <a:off x="2363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2" name="Oval 1021"/>
            <p:cNvSpPr>
              <a:spLocks noChangeArrowheads="1"/>
            </p:cNvSpPr>
            <p:nvPr/>
          </p:nvSpPr>
          <p:spPr bwMode="auto">
            <a:xfrm rot="21600000">
              <a:off x="2254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3" name="Oval 1022"/>
            <p:cNvSpPr>
              <a:spLocks noChangeArrowheads="1"/>
            </p:cNvSpPr>
            <p:nvPr/>
          </p:nvSpPr>
          <p:spPr bwMode="auto">
            <a:xfrm rot="21600000">
              <a:off x="2145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4" name="Oval 1023"/>
            <p:cNvSpPr>
              <a:spLocks noChangeArrowheads="1"/>
            </p:cNvSpPr>
            <p:nvPr/>
          </p:nvSpPr>
          <p:spPr bwMode="auto">
            <a:xfrm rot="21600000">
              <a:off x="2989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5" name="Oval 1024"/>
            <p:cNvSpPr>
              <a:spLocks noChangeArrowheads="1"/>
            </p:cNvSpPr>
            <p:nvPr/>
          </p:nvSpPr>
          <p:spPr bwMode="auto">
            <a:xfrm rot="21600000">
              <a:off x="2880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6" name="Oval 1025"/>
            <p:cNvSpPr>
              <a:spLocks noChangeArrowheads="1"/>
            </p:cNvSpPr>
            <p:nvPr/>
          </p:nvSpPr>
          <p:spPr bwMode="auto">
            <a:xfrm rot="21600000">
              <a:off x="2771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7" name="Oval 1026"/>
            <p:cNvSpPr>
              <a:spLocks noChangeArrowheads="1"/>
            </p:cNvSpPr>
            <p:nvPr/>
          </p:nvSpPr>
          <p:spPr bwMode="auto">
            <a:xfrm rot="21600000">
              <a:off x="2662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8" name="Oval 1027"/>
            <p:cNvSpPr>
              <a:spLocks noChangeArrowheads="1"/>
            </p:cNvSpPr>
            <p:nvPr/>
          </p:nvSpPr>
          <p:spPr bwMode="auto">
            <a:xfrm rot="21600000">
              <a:off x="2553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9" name="Oval 1028"/>
            <p:cNvSpPr>
              <a:spLocks noChangeArrowheads="1"/>
            </p:cNvSpPr>
            <p:nvPr/>
          </p:nvSpPr>
          <p:spPr bwMode="auto">
            <a:xfrm rot="21600000">
              <a:off x="2444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0" name="Oval 1029"/>
            <p:cNvSpPr>
              <a:spLocks noChangeArrowheads="1"/>
            </p:cNvSpPr>
            <p:nvPr/>
          </p:nvSpPr>
          <p:spPr bwMode="auto">
            <a:xfrm rot="21600000">
              <a:off x="2336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1" name="Oval 1030"/>
            <p:cNvSpPr>
              <a:spLocks noChangeArrowheads="1"/>
            </p:cNvSpPr>
            <p:nvPr/>
          </p:nvSpPr>
          <p:spPr bwMode="auto">
            <a:xfrm rot="21600000">
              <a:off x="2227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2" name="Oval 1031"/>
            <p:cNvSpPr>
              <a:spLocks noChangeArrowheads="1"/>
            </p:cNvSpPr>
            <p:nvPr/>
          </p:nvSpPr>
          <p:spPr bwMode="auto">
            <a:xfrm rot="21600000">
              <a:off x="2118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3" name="Oval 1032"/>
            <p:cNvSpPr>
              <a:spLocks noChangeArrowheads="1"/>
            </p:cNvSpPr>
            <p:nvPr/>
          </p:nvSpPr>
          <p:spPr bwMode="auto">
            <a:xfrm rot="21600000">
              <a:off x="2962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4" name="Oval 1033"/>
            <p:cNvSpPr>
              <a:spLocks noChangeArrowheads="1"/>
            </p:cNvSpPr>
            <p:nvPr/>
          </p:nvSpPr>
          <p:spPr bwMode="auto">
            <a:xfrm rot="21600000">
              <a:off x="2853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5" name="Oval 1034"/>
            <p:cNvSpPr>
              <a:spLocks noChangeArrowheads="1"/>
            </p:cNvSpPr>
            <p:nvPr/>
          </p:nvSpPr>
          <p:spPr bwMode="auto">
            <a:xfrm rot="21600000">
              <a:off x="2744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6" name="Oval 1035"/>
            <p:cNvSpPr>
              <a:spLocks noChangeArrowheads="1"/>
            </p:cNvSpPr>
            <p:nvPr/>
          </p:nvSpPr>
          <p:spPr bwMode="auto">
            <a:xfrm rot="21600000">
              <a:off x="2635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" name="Oval 1036"/>
            <p:cNvSpPr>
              <a:spLocks noChangeArrowheads="1"/>
            </p:cNvSpPr>
            <p:nvPr/>
          </p:nvSpPr>
          <p:spPr bwMode="auto">
            <a:xfrm rot="21600000">
              <a:off x="2526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" name="Oval 1037"/>
            <p:cNvSpPr>
              <a:spLocks noChangeArrowheads="1"/>
            </p:cNvSpPr>
            <p:nvPr/>
          </p:nvSpPr>
          <p:spPr bwMode="auto">
            <a:xfrm rot="21600000">
              <a:off x="2417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9" name="Oval 1038"/>
            <p:cNvSpPr>
              <a:spLocks noChangeArrowheads="1"/>
            </p:cNvSpPr>
            <p:nvPr/>
          </p:nvSpPr>
          <p:spPr bwMode="auto">
            <a:xfrm rot="21600000">
              <a:off x="2308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0" name="Oval 1039"/>
            <p:cNvSpPr>
              <a:spLocks noChangeArrowheads="1"/>
            </p:cNvSpPr>
            <p:nvPr/>
          </p:nvSpPr>
          <p:spPr bwMode="auto">
            <a:xfrm rot="21600000">
              <a:off x="2200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1" name="Oval 1040"/>
            <p:cNvSpPr>
              <a:spLocks noChangeArrowheads="1"/>
            </p:cNvSpPr>
            <p:nvPr/>
          </p:nvSpPr>
          <p:spPr bwMode="auto">
            <a:xfrm rot="21600000">
              <a:off x="2091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7" name="Group 950"/>
          <p:cNvGrpSpPr>
            <a:grpSpLocks/>
          </p:cNvGrpSpPr>
          <p:nvPr/>
        </p:nvGrpSpPr>
        <p:grpSpPr bwMode="auto">
          <a:xfrm>
            <a:off x="2113854" y="2764357"/>
            <a:ext cx="1981200" cy="681037"/>
            <a:chOff x="2091" y="2877"/>
            <a:chExt cx="1248" cy="429"/>
          </a:xfrm>
        </p:grpSpPr>
        <p:sp>
          <p:nvSpPr>
            <p:cNvPr id="554" name="Oval 951"/>
            <p:cNvSpPr>
              <a:spLocks noChangeArrowheads="1"/>
            </p:cNvSpPr>
            <p:nvPr/>
          </p:nvSpPr>
          <p:spPr bwMode="auto">
            <a:xfrm rot="21600000">
              <a:off x="3206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5" name="Oval 952"/>
            <p:cNvSpPr>
              <a:spLocks noChangeArrowheads="1"/>
            </p:cNvSpPr>
            <p:nvPr/>
          </p:nvSpPr>
          <p:spPr bwMode="auto">
            <a:xfrm rot="21600000">
              <a:off x="3097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6" name="Oval 953"/>
            <p:cNvSpPr>
              <a:spLocks noChangeArrowheads="1"/>
            </p:cNvSpPr>
            <p:nvPr/>
          </p:nvSpPr>
          <p:spPr bwMode="auto">
            <a:xfrm rot="21600000">
              <a:off x="2988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7" name="Oval 954"/>
            <p:cNvSpPr>
              <a:spLocks noChangeArrowheads="1"/>
            </p:cNvSpPr>
            <p:nvPr/>
          </p:nvSpPr>
          <p:spPr bwMode="auto">
            <a:xfrm rot="21600000">
              <a:off x="2879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8" name="Oval 955"/>
            <p:cNvSpPr>
              <a:spLocks noChangeArrowheads="1"/>
            </p:cNvSpPr>
            <p:nvPr/>
          </p:nvSpPr>
          <p:spPr bwMode="auto">
            <a:xfrm rot="21600000">
              <a:off x="2770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9" name="Oval 956"/>
            <p:cNvSpPr>
              <a:spLocks noChangeArrowheads="1"/>
            </p:cNvSpPr>
            <p:nvPr/>
          </p:nvSpPr>
          <p:spPr bwMode="auto">
            <a:xfrm rot="21600000">
              <a:off x="2661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0" name="Oval 957"/>
            <p:cNvSpPr>
              <a:spLocks noChangeArrowheads="1"/>
            </p:cNvSpPr>
            <p:nvPr/>
          </p:nvSpPr>
          <p:spPr bwMode="auto">
            <a:xfrm rot="21600000">
              <a:off x="2552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1" name="Oval 958"/>
            <p:cNvSpPr>
              <a:spLocks noChangeArrowheads="1"/>
            </p:cNvSpPr>
            <p:nvPr/>
          </p:nvSpPr>
          <p:spPr bwMode="auto">
            <a:xfrm rot="21600000">
              <a:off x="2443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2" name="Oval 959"/>
            <p:cNvSpPr>
              <a:spLocks noChangeArrowheads="1"/>
            </p:cNvSpPr>
            <p:nvPr/>
          </p:nvSpPr>
          <p:spPr bwMode="auto">
            <a:xfrm rot="21600000">
              <a:off x="2335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3" name="Oval 960"/>
            <p:cNvSpPr>
              <a:spLocks noChangeArrowheads="1"/>
            </p:cNvSpPr>
            <p:nvPr/>
          </p:nvSpPr>
          <p:spPr bwMode="auto">
            <a:xfrm rot="21600000">
              <a:off x="3179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4" name="Oval 961"/>
            <p:cNvSpPr>
              <a:spLocks noChangeArrowheads="1"/>
            </p:cNvSpPr>
            <p:nvPr/>
          </p:nvSpPr>
          <p:spPr bwMode="auto">
            <a:xfrm rot="21600000">
              <a:off x="3070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5" name="Oval 962"/>
            <p:cNvSpPr>
              <a:spLocks noChangeArrowheads="1"/>
            </p:cNvSpPr>
            <p:nvPr/>
          </p:nvSpPr>
          <p:spPr bwMode="auto">
            <a:xfrm rot="21600000">
              <a:off x="2961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6" name="Oval 963"/>
            <p:cNvSpPr>
              <a:spLocks noChangeArrowheads="1"/>
            </p:cNvSpPr>
            <p:nvPr/>
          </p:nvSpPr>
          <p:spPr bwMode="auto">
            <a:xfrm rot="21600000">
              <a:off x="2852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7" name="Oval 964"/>
            <p:cNvSpPr>
              <a:spLocks noChangeArrowheads="1"/>
            </p:cNvSpPr>
            <p:nvPr/>
          </p:nvSpPr>
          <p:spPr bwMode="auto">
            <a:xfrm rot="21600000">
              <a:off x="2743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8" name="Oval 965"/>
            <p:cNvSpPr>
              <a:spLocks noChangeArrowheads="1"/>
            </p:cNvSpPr>
            <p:nvPr/>
          </p:nvSpPr>
          <p:spPr bwMode="auto">
            <a:xfrm rot="21600000">
              <a:off x="2634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9" name="Oval 966"/>
            <p:cNvSpPr>
              <a:spLocks noChangeArrowheads="1"/>
            </p:cNvSpPr>
            <p:nvPr/>
          </p:nvSpPr>
          <p:spPr bwMode="auto">
            <a:xfrm rot="21600000">
              <a:off x="2525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0" name="Oval 967"/>
            <p:cNvSpPr>
              <a:spLocks noChangeArrowheads="1"/>
            </p:cNvSpPr>
            <p:nvPr/>
          </p:nvSpPr>
          <p:spPr bwMode="auto">
            <a:xfrm rot="21600000">
              <a:off x="2416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1" name="Oval 968"/>
            <p:cNvSpPr>
              <a:spLocks noChangeArrowheads="1"/>
            </p:cNvSpPr>
            <p:nvPr/>
          </p:nvSpPr>
          <p:spPr bwMode="auto">
            <a:xfrm rot="21600000">
              <a:off x="2307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2" name="Oval 969"/>
            <p:cNvSpPr>
              <a:spLocks noChangeArrowheads="1"/>
            </p:cNvSpPr>
            <p:nvPr/>
          </p:nvSpPr>
          <p:spPr bwMode="auto">
            <a:xfrm rot="21600000">
              <a:off x="3152" y="2945"/>
              <a:ext cx="133" cy="12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" name="Oval 970"/>
            <p:cNvSpPr>
              <a:spLocks noChangeArrowheads="1"/>
            </p:cNvSpPr>
            <p:nvPr/>
          </p:nvSpPr>
          <p:spPr bwMode="auto">
            <a:xfrm rot="21600000">
              <a:off x="3043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4" name="Oval 971"/>
            <p:cNvSpPr>
              <a:spLocks noChangeArrowheads="1"/>
            </p:cNvSpPr>
            <p:nvPr/>
          </p:nvSpPr>
          <p:spPr bwMode="auto">
            <a:xfrm rot="21600000">
              <a:off x="2934" y="2945"/>
              <a:ext cx="133" cy="12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5" name="Oval 972"/>
            <p:cNvSpPr>
              <a:spLocks noChangeArrowheads="1"/>
            </p:cNvSpPr>
            <p:nvPr/>
          </p:nvSpPr>
          <p:spPr bwMode="auto">
            <a:xfrm rot="21600000">
              <a:off x="2825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6" name="Oval 973"/>
            <p:cNvSpPr>
              <a:spLocks noChangeArrowheads="1"/>
            </p:cNvSpPr>
            <p:nvPr/>
          </p:nvSpPr>
          <p:spPr bwMode="auto">
            <a:xfrm rot="21600000">
              <a:off x="2716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7" name="Oval 974"/>
            <p:cNvSpPr>
              <a:spLocks noChangeArrowheads="1"/>
            </p:cNvSpPr>
            <p:nvPr/>
          </p:nvSpPr>
          <p:spPr bwMode="auto">
            <a:xfrm rot="21600000">
              <a:off x="2607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8" name="Oval 975"/>
            <p:cNvSpPr>
              <a:spLocks noChangeArrowheads="1"/>
            </p:cNvSpPr>
            <p:nvPr/>
          </p:nvSpPr>
          <p:spPr bwMode="auto">
            <a:xfrm rot="21600000">
              <a:off x="2498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9" name="Oval 976"/>
            <p:cNvSpPr>
              <a:spLocks noChangeArrowheads="1"/>
            </p:cNvSpPr>
            <p:nvPr/>
          </p:nvSpPr>
          <p:spPr bwMode="auto">
            <a:xfrm rot="21600000">
              <a:off x="2389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0" name="Oval 977"/>
            <p:cNvSpPr>
              <a:spLocks noChangeArrowheads="1"/>
            </p:cNvSpPr>
            <p:nvPr/>
          </p:nvSpPr>
          <p:spPr bwMode="auto">
            <a:xfrm rot="21600000">
              <a:off x="2280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1" name="Oval 978"/>
            <p:cNvSpPr>
              <a:spLocks noChangeArrowheads="1"/>
            </p:cNvSpPr>
            <p:nvPr/>
          </p:nvSpPr>
          <p:spPr bwMode="auto">
            <a:xfrm rot="21600000">
              <a:off x="3124" y="2978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2" name="Oval 979"/>
            <p:cNvSpPr>
              <a:spLocks noChangeArrowheads="1"/>
            </p:cNvSpPr>
            <p:nvPr/>
          </p:nvSpPr>
          <p:spPr bwMode="auto">
            <a:xfrm rot="21600000">
              <a:off x="3016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3" name="Oval 980"/>
            <p:cNvSpPr>
              <a:spLocks noChangeArrowheads="1"/>
            </p:cNvSpPr>
            <p:nvPr/>
          </p:nvSpPr>
          <p:spPr bwMode="auto">
            <a:xfrm rot="21600000">
              <a:off x="2907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4" name="Oval 981"/>
            <p:cNvSpPr>
              <a:spLocks noChangeArrowheads="1"/>
            </p:cNvSpPr>
            <p:nvPr/>
          </p:nvSpPr>
          <p:spPr bwMode="auto">
            <a:xfrm rot="21600000">
              <a:off x="2798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5" name="Oval 982"/>
            <p:cNvSpPr>
              <a:spLocks noChangeArrowheads="1"/>
            </p:cNvSpPr>
            <p:nvPr/>
          </p:nvSpPr>
          <p:spPr bwMode="auto">
            <a:xfrm>
              <a:off x="2689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6" name="Oval 983"/>
            <p:cNvSpPr>
              <a:spLocks noChangeArrowheads="1"/>
            </p:cNvSpPr>
            <p:nvPr/>
          </p:nvSpPr>
          <p:spPr bwMode="auto">
            <a:xfrm rot="21600000">
              <a:off x="2580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7" name="Oval 984"/>
            <p:cNvSpPr>
              <a:spLocks noChangeArrowheads="1"/>
            </p:cNvSpPr>
            <p:nvPr/>
          </p:nvSpPr>
          <p:spPr bwMode="auto">
            <a:xfrm rot="21600000">
              <a:off x="2471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8" name="Oval 985"/>
            <p:cNvSpPr>
              <a:spLocks noChangeArrowheads="1"/>
            </p:cNvSpPr>
            <p:nvPr/>
          </p:nvSpPr>
          <p:spPr bwMode="auto">
            <a:xfrm rot="21600000">
              <a:off x="2362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9" name="Oval 986"/>
            <p:cNvSpPr>
              <a:spLocks noChangeArrowheads="1"/>
            </p:cNvSpPr>
            <p:nvPr/>
          </p:nvSpPr>
          <p:spPr bwMode="auto">
            <a:xfrm rot="21600000">
              <a:off x="2253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0" name="Oval 987"/>
            <p:cNvSpPr>
              <a:spLocks noChangeArrowheads="1"/>
            </p:cNvSpPr>
            <p:nvPr/>
          </p:nvSpPr>
          <p:spPr bwMode="auto">
            <a:xfrm rot="21600000">
              <a:off x="3097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1" name="Oval 988"/>
            <p:cNvSpPr>
              <a:spLocks noChangeArrowheads="1"/>
            </p:cNvSpPr>
            <p:nvPr/>
          </p:nvSpPr>
          <p:spPr bwMode="auto">
            <a:xfrm rot="21600000">
              <a:off x="2988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2" name="Oval 989"/>
            <p:cNvSpPr>
              <a:spLocks noChangeArrowheads="1"/>
            </p:cNvSpPr>
            <p:nvPr/>
          </p:nvSpPr>
          <p:spPr bwMode="auto">
            <a:xfrm rot="21600000">
              <a:off x="2880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3" name="Oval 990"/>
            <p:cNvSpPr>
              <a:spLocks noChangeArrowheads="1"/>
            </p:cNvSpPr>
            <p:nvPr/>
          </p:nvSpPr>
          <p:spPr bwMode="auto">
            <a:xfrm rot="21600000">
              <a:off x="2771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4" name="Oval 991"/>
            <p:cNvSpPr>
              <a:spLocks noChangeArrowheads="1"/>
            </p:cNvSpPr>
            <p:nvPr/>
          </p:nvSpPr>
          <p:spPr bwMode="auto">
            <a:xfrm rot="21600000">
              <a:off x="2662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5" name="Oval 992"/>
            <p:cNvSpPr>
              <a:spLocks noChangeArrowheads="1"/>
            </p:cNvSpPr>
            <p:nvPr/>
          </p:nvSpPr>
          <p:spPr bwMode="auto">
            <a:xfrm rot="21600000">
              <a:off x="2553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6" name="Oval 993"/>
            <p:cNvSpPr>
              <a:spLocks noChangeArrowheads="1"/>
            </p:cNvSpPr>
            <p:nvPr/>
          </p:nvSpPr>
          <p:spPr bwMode="auto">
            <a:xfrm rot="21600000">
              <a:off x="2444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7" name="Oval 994"/>
            <p:cNvSpPr>
              <a:spLocks noChangeArrowheads="1"/>
            </p:cNvSpPr>
            <p:nvPr/>
          </p:nvSpPr>
          <p:spPr bwMode="auto">
            <a:xfrm rot="21600000">
              <a:off x="2335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8" name="Oval 995"/>
            <p:cNvSpPr>
              <a:spLocks noChangeArrowheads="1"/>
            </p:cNvSpPr>
            <p:nvPr/>
          </p:nvSpPr>
          <p:spPr bwMode="auto">
            <a:xfrm rot="21600000">
              <a:off x="2226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9" name="Oval 996"/>
            <p:cNvSpPr>
              <a:spLocks noChangeArrowheads="1"/>
            </p:cNvSpPr>
            <p:nvPr/>
          </p:nvSpPr>
          <p:spPr bwMode="auto">
            <a:xfrm rot="21600000">
              <a:off x="3070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0" name="Oval 997"/>
            <p:cNvSpPr>
              <a:spLocks noChangeArrowheads="1"/>
            </p:cNvSpPr>
            <p:nvPr/>
          </p:nvSpPr>
          <p:spPr bwMode="auto">
            <a:xfrm rot="21600000">
              <a:off x="2961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1" name="Oval 998"/>
            <p:cNvSpPr>
              <a:spLocks noChangeArrowheads="1"/>
            </p:cNvSpPr>
            <p:nvPr/>
          </p:nvSpPr>
          <p:spPr bwMode="auto">
            <a:xfrm rot="21600000">
              <a:off x="2852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2" name="Oval 999"/>
            <p:cNvSpPr>
              <a:spLocks noChangeArrowheads="1"/>
            </p:cNvSpPr>
            <p:nvPr/>
          </p:nvSpPr>
          <p:spPr bwMode="auto">
            <a:xfrm rot="21600000">
              <a:off x="2744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3" name="Oval 1000"/>
            <p:cNvSpPr>
              <a:spLocks noChangeArrowheads="1"/>
            </p:cNvSpPr>
            <p:nvPr/>
          </p:nvSpPr>
          <p:spPr bwMode="auto">
            <a:xfrm rot="21600000">
              <a:off x="2635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4" name="Oval 1001"/>
            <p:cNvSpPr>
              <a:spLocks noChangeArrowheads="1"/>
            </p:cNvSpPr>
            <p:nvPr/>
          </p:nvSpPr>
          <p:spPr bwMode="auto">
            <a:xfrm rot="21600000">
              <a:off x="2526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5" name="Oval 1002"/>
            <p:cNvSpPr>
              <a:spLocks noChangeArrowheads="1"/>
            </p:cNvSpPr>
            <p:nvPr/>
          </p:nvSpPr>
          <p:spPr bwMode="auto">
            <a:xfrm rot="21600000">
              <a:off x="2417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6" name="Oval 1003"/>
            <p:cNvSpPr>
              <a:spLocks noChangeArrowheads="1"/>
            </p:cNvSpPr>
            <p:nvPr/>
          </p:nvSpPr>
          <p:spPr bwMode="auto">
            <a:xfrm>
              <a:off x="2308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7" name="Oval 1004"/>
            <p:cNvSpPr>
              <a:spLocks noChangeArrowheads="1"/>
            </p:cNvSpPr>
            <p:nvPr/>
          </p:nvSpPr>
          <p:spPr bwMode="auto">
            <a:xfrm rot="21600000">
              <a:off x="2199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8" name="Oval 1005"/>
            <p:cNvSpPr>
              <a:spLocks noChangeArrowheads="1"/>
            </p:cNvSpPr>
            <p:nvPr/>
          </p:nvSpPr>
          <p:spPr bwMode="auto">
            <a:xfrm rot="21600000">
              <a:off x="3043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9" name="Oval 1006"/>
            <p:cNvSpPr>
              <a:spLocks noChangeArrowheads="1"/>
            </p:cNvSpPr>
            <p:nvPr/>
          </p:nvSpPr>
          <p:spPr bwMode="auto">
            <a:xfrm rot="21600000">
              <a:off x="2934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0" name="Oval 1007"/>
            <p:cNvSpPr>
              <a:spLocks noChangeArrowheads="1"/>
            </p:cNvSpPr>
            <p:nvPr/>
          </p:nvSpPr>
          <p:spPr bwMode="auto">
            <a:xfrm rot="21600000">
              <a:off x="2825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1" name="Oval 1008"/>
            <p:cNvSpPr>
              <a:spLocks noChangeArrowheads="1"/>
            </p:cNvSpPr>
            <p:nvPr/>
          </p:nvSpPr>
          <p:spPr bwMode="auto">
            <a:xfrm rot="21600000">
              <a:off x="2716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2" name="Oval 1009"/>
            <p:cNvSpPr>
              <a:spLocks noChangeArrowheads="1"/>
            </p:cNvSpPr>
            <p:nvPr/>
          </p:nvSpPr>
          <p:spPr bwMode="auto">
            <a:xfrm rot="21600000">
              <a:off x="2608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3" name="Oval 1010"/>
            <p:cNvSpPr>
              <a:spLocks noChangeArrowheads="1"/>
            </p:cNvSpPr>
            <p:nvPr/>
          </p:nvSpPr>
          <p:spPr bwMode="auto">
            <a:xfrm rot="21600000">
              <a:off x="2499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4" name="Oval 1011"/>
            <p:cNvSpPr>
              <a:spLocks noChangeArrowheads="1"/>
            </p:cNvSpPr>
            <p:nvPr/>
          </p:nvSpPr>
          <p:spPr bwMode="auto">
            <a:xfrm rot="21600000">
              <a:off x="2390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" name="Oval 1012"/>
            <p:cNvSpPr>
              <a:spLocks noChangeArrowheads="1"/>
            </p:cNvSpPr>
            <p:nvPr/>
          </p:nvSpPr>
          <p:spPr bwMode="auto">
            <a:xfrm rot="21600000">
              <a:off x="2281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" name="Oval 1013"/>
            <p:cNvSpPr>
              <a:spLocks noChangeArrowheads="1"/>
            </p:cNvSpPr>
            <p:nvPr/>
          </p:nvSpPr>
          <p:spPr bwMode="auto">
            <a:xfrm rot="21600000">
              <a:off x="2172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7" name="Oval 1014"/>
            <p:cNvSpPr>
              <a:spLocks noChangeArrowheads="1"/>
            </p:cNvSpPr>
            <p:nvPr/>
          </p:nvSpPr>
          <p:spPr bwMode="auto">
            <a:xfrm rot="21600000">
              <a:off x="3016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8" name="Oval 1015"/>
            <p:cNvSpPr>
              <a:spLocks noChangeArrowheads="1"/>
            </p:cNvSpPr>
            <p:nvPr/>
          </p:nvSpPr>
          <p:spPr bwMode="auto">
            <a:xfrm rot="21600000">
              <a:off x="2907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9" name="Oval 1016"/>
            <p:cNvSpPr>
              <a:spLocks noChangeArrowheads="1"/>
            </p:cNvSpPr>
            <p:nvPr/>
          </p:nvSpPr>
          <p:spPr bwMode="auto">
            <a:xfrm rot="21600000">
              <a:off x="2798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0" name="Oval 1017"/>
            <p:cNvSpPr>
              <a:spLocks noChangeArrowheads="1"/>
            </p:cNvSpPr>
            <p:nvPr/>
          </p:nvSpPr>
          <p:spPr bwMode="auto">
            <a:xfrm rot="21600000">
              <a:off x="2689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" name="Oval 1018"/>
            <p:cNvSpPr>
              <a:spLocks noChangeArrowheads="1"/>
            </p:cNvSpPr>
            <p:nvPr/>
          </p:nvSpPr>
          <p:spPr bwMode="auto">
            <a:xfrm>
              <a:off x="2580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2" name="Oval 1019"/>
            <p:cNvSpPr>
              <a:spLocks noChangeArrowheads="1"/>
            </p:cNvSpPr>
            <p:nvPr/>
          </p:nvSpPr>
          <p:spPr bwMode="auto">
            <a:xfrm rot="21600000">
              <a:off x="2472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3" name="Oval 1020"/>
            <p:cNvSpPr>
              <a:spLocks noChangeArrowheads="1"/>
            </p:cNvSpPr>
            <p:nvPr/>
          </p:nvSpPr>
          <p:spPr bwMode="auto">
            <a:xfrm rot="21600000">
              <a:off x="2363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4" name="Oval 1021"/>
            <p:cNvSpPr>
              <a:spLocks noChangeArrowheads="1"/>
            </p:cNvSpPr>
            <p:nvPr/>
          </p:nvSpPr>
          <p:spPr bwMode="auto">
            <a:xfrm rot="21600000">
              <a:off x="2254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5" name="Oval 1022"/>
            <p:cNvSpPr>
              <a:spLocks noChangeArrowheads="1"/>
            </p:cNvSpPr>
            <p:nvPr/>
          </p:nvSpPr>
          <p:spPr bwMode="auto">
            <a:xfrm rot="21600000">
              <a:off x="2145" y="3115"/>
              <a:ext cx="133" cy="12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6" name="Oval 1023"/>
            <p:cNvSpPr>
              <a:spLocks noChangeArrowheads="1"/>
            </p:cNvSpPr>
            <p:nvPr/>
          </p:nvSpPr>
          <p:spPr bwMode="auto">
            <a:xfrm rot="21600000">
              <a:off x="2989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7" name="Oval 1024"/>
            <p:cNvSpPr>
              <a:spLocks noChangeArrowheads="1"/>
            </p:cNvSpPr>
            <p:nvPr/>
          </p:nvSpPr>
          <p:spPr bwMode="auto">
            <a:xfrm rot="21600000">
              <a:off x="2880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8" name="Oval 1025"/>
            <p:cNvSpPr>
              <a:spLocks noChangeArrowheads="1"/>
            </p:cNvSpPr>
            <p:nvPr/>
          </p:nvSpPr>
          <p:spPr bwMode="auto">
            <a:xfrm rot="21600000">
              <a:off x="2771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9" name="Oval 1026"/>
            <p:cNvSpPr>
              <a:spLocks noChangeArrowheads="1"/>
            </p:cNvSpPr>
            <p:nvPr/>
          </p:nvSpPr>
          <p:spPr bwMode="auto">
            <a:xfrm rot="21600000">
              <a:off x="2662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0" name="Oval 1027"/>
            <p:cNvSpPr>
              <a:spLocks noChangeArrowheads="1"/>
            </p:cNvSpPr>
            <p:nvPr/>
          </p:nvSpPr>
          <p:spPr bwMode="auto">
            <a:xfrm rot="21600000">
              <a:off x="2553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1" name="Oval 1028"/>
            <p:cNvSpPr>
              <a:spLocks noChangeArrowheads="1"/>
            </p:cNvSpPr>
            <p:nvPr/>
          </p:nvSpPr>
          <p:spPr bwMode="auto">
            <a:xfrm rot="21600000">
              <a:off x="2444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2" name="Oval 1029"/>
            <p:cNvSpPr>
              <a:spLocks noChangeArrowheads="1"/>
            </p:cNvSpPr>
            <p:nvPr/>
          </p:nvSpPr>
          <p:spPr bwMode="auto">
            <a:xfrm rot="21600000">
              <a:off x="2336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3" name="Oval 1030"/>
            <p:cNvSpPr>
              <a:spLocks noChangeArrowheads="1"/>
            </p:cNvSpPr>
            <p:nvPr/>
          </p:nvSpPr>
          <p:spPr bwMode="auto">
            <a:xfrm rot="21600000">
              <a:off x="2227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4" name="Oval 1031"/>
            <p:cNvSpPr>
              <a:spLocks noChangeArrowheads="1"/>
            </p:cNvSpPr>
            <p:nvPr/>
          </p:nvSpPr>
          <p:spPr bwMode="auto">
            <a:xfrm rot="21600000">
              <a:off x="2118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5" name="Oval 1032"/>
            <p:cNvSpPr>
              <a:spLocks noChangeArrowheads="1"/>
            </p:cNvSpPr>
            <p:nvPr/>
          </p:nvSpPr>
          <p:spPr bwMode="auto">
            <a:xfrm rot="21600000">
              <a:off x="2962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6" name="Oval 1033"/>
            <p:cNvSpPr>
              <a:spLocks noChangeArrowheads="1"/>
            </p:cNvSpPr>
            <p:nvPr/>
          </p:nvSpPr>
          <p:spPr bwMode="auto">
            <a:xfrm rot="21600000">
              <a:off x="2853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7" name="Oval 1034"/>
            <p:cNvSpPr>
              <a:spLocks noChangeArrowheads="1"/>
            </p:cNvSpPr>
            <p:nvPr/>
          </p:nvSpPr>
          <p:spPr bwMode="auto">
            <a:xfrm rot="21600000">
              <a:off x="2744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8" name="Oval 1035"/>
            <p:cNvSpPr>
              <a:spLocks noChangeArrowheads="1"/>
            </p:cNvSpPr>
            <p:nvPr/>
          </p:nvSpPr>
          <p:spPr bwMode="auto">
            <a:xfrm rot="21600000">
              <a:off x="2635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9" name="Oval 1036"/>
            <p:cNvSpPr>
              <a:spLocks noChangeArrowheads="1"/>
            </p:cNvSpPr>
            <p:nvPr/>
          </p:nvSpPr>
          <p:spPr bwMode="auto">
            <a:xfrm rot="21600000">
              <a:off x="2526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0" name="Oval 1037"/>
            <p:cNvSpPr>
              <a:spLocks noChangeArrowheads="1"/>
            </p:cNvSpPr>
            <p:nvPr/>
          </p:nvSpPr>
          <p:spPr bwMode="auto">
            <a:xfrm rot="21600000">
              <a:off x="2417" y="3183"/>
              <a:ext cx="133" cy="12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1" name="Oval 1038"/>
            <p:cNvSpPr>
              <a:spLocks noChangeArrowheads="1"/>
            </p:cNvSpPr>
            <p:nvPr/>
          </p:nvSpPr>
          <p:spPr bwMode="auto">
            <a:xfrm rot="21600000">
              <a:off x="2308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2" name="Oval 1039"/>
            <p:cNvSpPr>
              <a:spLocks noChangeArrowheads="1"/>
            </p:cNvSpPr>
            <p:nvPr/>
          </p:nvSpPr>
          <p:spPr bwMode="auto">
            <a:xfrm rot="21600000">
              <a:off x="2200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3" name="Oval 1040"/>
            <p:cNvSpPr>
              <a:spLocks noChangeArrowheads="1"/>
            </p:cNvSpPr>
            <p:nvPr/>
          </p:nvSpPr>
          <p:spPr bwMode="auto">
            <a:xfrm rot="21600000">
              <a:off x="2091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9" name="Group 950"/>
          <p:cNvGrpSpPr>
            <a:grpSpLocks/>
          </p:cNvGrpSpPr>
          <p:nvPr/>
        </p:nvGrpSpPr>
        <p:grpSpPr bwMode="auto">
          <a:xfrm>
            <a:off x="2113854" y="2764357"/>
            <a:ext cx="1981200" cy="681037"/>
            <a:chOff x="2091" y="2877"/>
            <a:chExt cx="1248" cy="429"/>
          </a:xfrm>
        </p:grpSpPr>
        <p:sp>
          <p:nvSpPr>
            <p:cNvPr id="861" name="Oval 951"/>
            <p:cNvSpPr>
              <a:spLocks noChangeArrowheads="1"/>
            </p:cNvSpPr>
            <p:nvPr/>
          </p:nvSpPr>
          <p:spPr bwMode="auto">
            <a:xfrm rot="21600000">
              <a:off x="3206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2" name="Oval 952"/>
            <p:cNvSpPr>
              <a:spLocks noChangeArrowheads="1"/>
            </p:cNvSpPr>
            <p:nvPr/>
          </p:nvSpPr>
          <p:spPr bwMode="auto">
            <a:xfrm rot="21600000">
              <a:off x="3097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3" name="Oval 953"/>
            <p:cNvSpPr>
              <a:spLocks noChangeArrowheads="1"/>
            </p:cNvSpPr>
            <p:nvPr/>
          </p:nvSpPr>
          <p:spPr bwMode="auto">
            <a:xfrm rot="21600000">
              <a:off x="2988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4" name="Oval 954"/>
            <p:cNvSpPr>
              <a:spLocks noChangeArrowheads="1"/>
            </p:cNvSpPr>
            <p:nvPr/>
          </p:nvSpPr>
          <p:spPr bwMode="auto">
            <a:xfrm rot="21600000">
              <a:off x="2879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5" name="Oval 955"/>
            <p:cNvSpPr>
              <a:spLocks noChangeArrowheads="1"/>
            </p:cNvSpPr>
            <p:nvPr/>
          </p:nvSpPr>
          <p:spPr bwMode="auto">
            <a:xfrm rot="21600000">
              <a:off x="2770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6" name="Oval 956"/>
            <p:cNvSpPr>
              <a:spLocks noChangeArrowheads="1"/>
            </p:cNvSpPr>
            <p:nvPr/>
          </p:nvSpPr>
          <p:spPr bwMode="auto">
            <a:xfrm rot="21600000">
              <a:off x="2661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7" name="Oval 957"/>
            <p:cNvSpPr>
              <a:spLocks noChangeArrowheads="1"/>
            </p:cNvSpPr>
            <p:nvPr/>
          </p:nvSpPr>
          <p:spPr bwMode="auto">
            <a:xfrm rot="21600000">
              <a:off x="2552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8" name="Oval 958"/>
            <p:cNvSpPr>
              <a:spLocks noChangeArrowheads="1"/>
            </p:cNvSpPr>
            <p:nvPr/>
          </p:nvSpPr>
          <p:spPr bwMode="auto">
            <a:xfrm rot="21600000">
              <a:off x="2443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9" name="Oval 959"/>
            <p:cNvSpPr>
              <a:spLocks noChangeArrowheads="1"/>
            </p:cNvSpPr>
            <p:nvPr/>
          </p:nvSpPr>
          <p:spPr bwMode="auto">
            <a:xfrm rot="21600000">
              <a:off x="2335" y="287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" name="Oval 960"/>
            <p:cNvSpPr>
              <a:spLocks noChangeArrowheads="1"/>
            </p:cNvSpPr>
            <p:nvPr/>
          </p:nvSpPr>
          <p:spPr bwMode="auto">
            <a:xfrm rot="21600000">
              <a:off x="3179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1" name="Oval 961"/>
            <p:cNvSpPr>
              <a:spLocks noChangeArrowheads="1"/>
            </p:cNvSpPr>
            <p:nvPr/>
          </p:nvSpPr>
          <p:spPr bwMode="auto">
            <a:xfrm rot="21600000">
              <a:off x="3070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2" name="Oval 962"/>
            <p:cNvSpPr>
              <a:spLocks noChangeArrowheads="1"/>
            </p:cNvSpPr>
            <p:nvPr/>
          </p:nvSpPr>
          <p:spPr bwMode="auto">
            <a:xfrm rot="21600000">
              <a:off x="2961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3" name="Oval 963"/>
            <p:cNvSpPr>
              <a:spLocks noChangeArrowheads="1"/>
            </p:cNvSpPr>
            <p:nvPr/>
          </p:nvSpPr>
          <p:spPr bwMode="auto">
            <a:xfrm rot="21600000">
              <a:off x="2852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4" name="Oval 964"/>
            <p:cNvSpPr>
              <a:spLocks noChangeArrowheads="1"/>
            </p:cNvSpPr>
            <p:nvPr/>
          </p:nvSpPr>
          <p:spPr bwMode="auto">
            <a:xfrm rot="21600000">
              <a:off x="2743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5" name="Oval 965"/>
            <p:cNvSpPr>
              <a:spLocks noChangeArrowheads="1"/>
            </p:cNvSpPr>
            <p:nvPr/>
          </p:nvSpPr>
          <p:spPr bwMode="auto">
            <a:xfrm rot="21600000">
              <a:off x="2634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6" name="Oval 966"/>
            <p:cNvSpPr>
              <a:spLocks noChangeArrowheads="1"/>
            </p:cNvSpPr>
            <p:nvPr/>
          </p:nvSpPr>
          <p:spPr bwMode="auto">
            <a:xfrm rot="21600000">
              <a:off x="2525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7" name="Oval 967"/>
            <p:cNvSpPr>
              <a:spLocks noChangeArrowheads="1"/>
            </p:cNvSpPr>
            <p:nvPr/>
          </p:nvSpPr>
          <p:spPr bwMode="auto">
            <a:xfrm rot="21600000">
              <a:off x="2416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8" name="Oval 968"/>
            <p:cNvSpPr>
              <a:spLocks noChangeArrowheads="1"/>
            </p:cNvSpPr>
            <p:nvPr/>
          </p:nvSpPr>
          <p:spPr bwMode="auto">
            <a:xfrm rot="21600000">
              <a:off x="2307" y="291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9" name="Oval 969"/>
            <p:cNvSpPr>
              <a:spLocks noChangeArrowheads="1"/>
            </p:cNvSpPr>
            <p:nvPr/>
          </p:nvSpPr>
          <p:spPr bwMode="auto">
            <a:xfrm rot="21600000">
              <a:off x="3152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" name="Oval 970"/>
            <p:cNvSpPr>
              <a:spLocks noChangeArrowheads="1"/>
            </p:cNvSpPr>
            <p:nvPr/>
          </p:nvSpPr>
          <p:spPr bwMode="auto">
            <a:xfrm rot="21600000">
              <a:off x="3043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1" name="Oval 971"/>
            <p:cNvSpPr>
              <a:spLocks noChangeArrowheads="1"/>
            </p:cNvSpPr>
            <p:nvPr/>
          </p:nvSpPr>
          <p:spPr bwMode="auto">
            <a:xfrm rot="21600000">
              <a:off x="2934" y="2945"/>
              <a:ext cx="133" cy="12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2" name="Oval 972"/>
            <p:cNvSpPr>
              <a:spLocks noChangeArrowheads="1"/>
            </p:cNvSpPr>
            <p:nvPr/>
          </p:nvSpPr>
          <p:spPr bwMode="auto">
            <a:xfrm rot="21600000">
              <a:off x="2825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3" name="Oval 973"/>
            <p:cNvSpPr>
              <a:spLocks noChangeArrowheads="1"/>
            </p:cNvSpPr>
            <p:nvPr/>
          </p:nvSpPr>
          <p:spPr bwMode="auto">
            <a:xfrm rot="21600000">
              <a:off x="2716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4" name="Oval 974"/>
            <p:cNvSpPr>
              <a:spLocks noChangeArrowheads="1"/>
            </p:cNvSpPr>
            <p:nvPr/>
          </p:nvSpPr>
          <p:spPr bwMode="auto">
            <a:xfrm rot="21600000">
              <a:off x="2607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5" name="Oval 975"/>
            <p:cNvSpPr>
              <a:spLocks noChangeArrowheads="1"/>
            </p:cNvSpPr>
            <p:nvPr/>
          </p:nvSpPr>
          <p:spPr bwMode="auto">
            <a:xfrm rot="21600000">
              <a:off x="2498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6" name="Oval 976"/>
            <p:cNvSpPr>
              <a:spLocks noChangeArrowheads="1"/>
            </p:cNvSpPr>
            <p:nvPr/>
          </p:nvSpPr>
          <p:spPr bwMode="auto">
            <a:xfrm rot="21600000">
              <a:off x="2389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7" name="Oval 977"/>
            <p:cNvSpPr>
              <a:spLocks noChangeArrowheads="1"/>
            </p:cNvSpPr>
            <p:nvPr/>
          </p:nvSpPr>
          <p:spPr bwMode="auto">
            <a:xfrm rot="21600000">
              <a:off x="2280" y="294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8" name="Oval 978"/>
            <p:cNvSpPr>
              <a:spLocks noChangeArrowheads="1"/>
            </p:cNvSpPr>
            <p:nvPr/>
          </p:nvSpPr>
          <p:spPr bwMode="auto">
            <a:xfrm rot="21600000">
              <a:off x="3124" y="2978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9" name="Oval 979"/>
            <p:cNvSpPr>
              <a:spLocks noChangeArrowheads="1"/>
            </p:cNvSpPr>
            <p:nvPr/>
          </p:nvSpPr>
          <p:spPr bwMode="auto">
            <a:xfrm rot="21600000">
              <a:off x="3016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0" name="Oval 980"/>
            <p:cNvSpPr>
              <a:spLocks noChangeArrowheads="1"/>
            </p:cNvSpPr>
            <p:nvPr/>
          </p:nvSpPr>
          <p:spPr bwMode="auto">
            <a:xfrm rot="21600000">
              <a:off x="2907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1" name="Oval 981"/>
            <p:cNvSpPr>
              <a:spLocks noChangeArrowheads="1"/>
            </p:cNvSpPr>
            <p:nvPr/>
          </p:nvSpPr>
          <p:spPr bwMode="auto">
            <a:xfrm rot="21600000">
              <a:off x="2798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2" name="Oval 982"/>
            <p:cNvSpPr>
              <a:spLocks noChangeArrowheads="1"/>
            </p:cNvSpPr>
            <p:nvPr/>
          </p:nvSpPr>
          <p:spPr bwMode="auto">
            <a:xfrm>
              <a:off x="2689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3" name="Oval 983"/>
            <p:cNvSpPr>
              <a:spLocks noChangeArrowheads="1"/>
            </p:cNvSpPr>
            <p:nvPr/>
          </p:nvSpPr>
          <p:spPr bwMode="auto">
            <a:xfrm rot="21600000">
              <a:off x="2580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4" name="Oval 984"/>
            <p:cNvSpPr>
              <a:spLocks noChangeArrowheads="1"/>
            </p:cNvSpPr>
            <p:nvPr/>
          </p:nvSpPr>
          <p:spPr bwMode="auto">
            <a:xfrm rot="21600000">
              <a:off x="2471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5" name="Oval 985"/>
            <p:cNvSpPr>
              <a:spLocks noChangeArrowheads="1"/>
            </p:cNvSpPr>
            <p:nvPr/>
          </p:nvSpPr>
          <p:spPr bwMode="auto">
            <a:xfrm rot="21600000">
              <a:off x="2362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6" name="Oval 986"/>
            <p:cNvSpPr>
              <a:spLocks noChangeArrowheads="1"/>
            </p:cNvSpPr>
            <p:nvPr/>
          </p:nvSpPr>
          <p:spPr bwMode="auto">
            <a:xfrm rot="21600000">
              <a:off x="2253" y="297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7" name="Oval 987"/>
            <p:cNvSpPr>
              <a:spLocks noChangeArrowheads="1"/>
            </p:cNvSpPr>
            <p:nvPr/>
          </p:nvSpPr>
          <p:spPr bwMode="auto">
            <a:xfrm rot="21600000">
              <a:off x="3097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8" name="Oval 988"/>
            <p:cNvSpPr>
              <a:spLocks noChangeArrowheads="1"/>
            </p:cNvSpPr>
            <p:nvPr/>
          </p:nvSpPr>
          <p:spPr bwMode="auto">
            <a:xfrm rot="21600000">
              <a:off x="2988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9" name="Oval 989"/>
            <p:cNvSpPr>
              <a:spLocks noChangeArrowheads="1"/>
            </p:cNvSpPr>
            <p:nvPr/>
          </p:nvSpPr>
          <p:spPr bwMode="auto">
            <a:xfrm rot="21600000">
              <a:off x="2880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0" name="Oval 990"/>
            <p:cNvSpPr>
              <a:spLocks noChangeArrowheads="1"/>
            </p:cNvSpPr>
            <p:nvPr/>
          </p:nvSpPr>
          <p:spPr bwMode="auto">
            <a:xfrm rot="21600000">
              <a:off x="2771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1" name="Oval 991"/>
            <p:cNvSpPr>
              <a:spLocks noChangeArrowheads="1"/>
            </p:cNvSpPr>
            <p:nvPr/>
          </p:nvSpPr>
          <p:spPr bwMode="auto">
            <a:xfrm rot="21600000">
              <a:off x="2662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2" name="Oval 992"/>
            <p:cNvSpPr>
              <a:spLocks noChangeArrowheads="1"/>
            </p:cNvSpPr>
            <p:nvPr/>
          </p:nvSpPr>
          <p:spPr bwMode="auto">
            <a:xfrm rot="21600000">
              <a:off x="2553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3" name="Oval 993"/>
            <p:cNvSpPr>
              <a:spLocks noChangeArrowheads="1"/>
            </p:cNvSpPr>
            <p:nvPr/>
          </p:nvSpPr>
          <p:spPr bwMode="auto">
            <a:xfrm rot="21600000">
              <a:off x="2444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4" name="Oval 994"/>
            <p:cNvSpPr>
              <a:spLocks noChangeArrowheads="1"/>
            </p:cNvSpPr>
            <p:nvPr/>
          </p:nvSpPr>
          <p:spPr bwMode="auto">
            <a:xfrm rot="21600000">
              <a:off x="2335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5" name="Oval 995"/>
            <p:cNvSpPr>
              <a:spLocks noChangeArrowheads="1"/>
            </p:cNvSpPr>
            <p:nvPr/>
          </p:nvSpPr>
          <p:spPr bwMode="auto">
            <a:xfrm rot="21600000">
              <a:off x="2226" y="301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6" name="Oval 996"/>
            <p:cNvSpPr>
              <a:spLocks noChangeArrowheads="1"/>
            </p:cNvSpPr>
            <p:nvPr/>
          </p:nvSpPr>
          <p:spPr bwMode="auto">
            <a:xfrm rot="21600000">
              <a:off x="3070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7" name="Oval 997"/>
            <p:cNvSpPr>
              <a:spLocks noChangeArrowheads="1"/>
            </p:cNvSpPr>
            <p:nvPr/>
          </p:nvSpPr>
          <p:spPr bwMode="auto">
            <a:xfrm rot="21600000">
              <a:off x="2961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8" name="Oval 998"/>
            <p:cNvSpPr>
              <a:spLocks noChangeArrowheads="1"/>
            </p:cNvSpPr>
            <p:nvPr/>
          </p:nvSpPr>
          <p:spPr bwMode="auto">
            <a:xfrm rot="21600000">
              <a:off x="2852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9" name="Oval 999"/>
            <p:cNvSpPr>
              <a:spLocks noChangeArrowheads="1"/>
            </p:cNvSpPr>
            <p:nvPr/>
          </p:nvSpPr>
          <p:spPr bwMode="auto">
            <a:xfrm rot="21600000">
              <a:off x="2744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0" name="Oval 1000"/>
            <p:cNvSpPr>
              <a:spLocks noChangeArrowheads="1"/>
            </p:cNvSpPr>
            <p:nvPr/>
          </p:nvSpPr>
          <p:spPr bwMode="auto">
            <a:xfrm rot="21600000">
              <a:off x="2635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" name="Oval 1001"/>
            <p:cNvSpPr>
              <a:spLocks noChangeArrowheads="1"/>
            </p:cNvSpPr>
            <p:nvPr/>
          </p:nvSpPr>
          <p:spPr bwMode="auto">
            <a:xfrm rot="21600000">
              <a:off x="2526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2" name="Oval 1002"/>
            <p:cNvSpPr>
              <a:spLocks noChangeArrowheads="1"/>
            </p:cNvSpPr>
            <p:nvPr/>
          </p:nvSpPr>
          <p:spPr bwMode="auto">
            <a:xfrm rot="21600000">
              <a:off x="2417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3" name="Oval 1003"/>
            <p:cNvSpPr>
              <a:spLocks noChangeArrowheads="1"/>
            </p:cNvSpPr>
            <p:nvPr/>
          </p:nvSpPr>
          <p:spPr bwMode="auto">
            <a:xfrm>
              <a:off x="2308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4" name="Oval 1004"/>
            <p:cNvSpPr>
              <a:spLocks noChangeArrowheads="1"/>
            </p:cNvSpPr>
            <p:nvPr/>
          </p:nvSpPr>
          <p:spPr bwMode="auto">
            <a:xfrm rot="21600000">
              <a:off x="2199" y="3047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5" name="Oval 1005"/>
            <p:cNvSpPr>
              <a:spLocks noChangeArrowheads="1"/>
            </p:cNvSpPr>
            <p:nvPr/>
          </p:nvSpPr>
          <p:spPr bwMode="auto">
            <a:xfrm rot="21600000">
              <a:off x="3043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6" name="Oval 1006"/>
            <p:cNvSpPr>
              <a:spLocks noChangeArrowheads="1"/>
            </p:cNvSpPr>
            <p:nvPr/>
          </p:nvSpPr>
          <p:spPr bwMode="auto">
            <a:xfrm rot="21600000">
              <a:off x="2934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7" name="Oval 1007"/>
            <p:cNvSpPr>
              <a:spLocks noChangeArrowheads="1"/>
            </p:cNvSpPr>
            <p:nvPr/>
          </p:nvSpPr>
          <p:spPr bwMode="auto">
            <a:xfrm rot="21600000">
              <a:off x="2825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8" name="Oval 1008"/>
            <p:cNvSpPr>
              <a:spLocks noChangeArrowheads="1"/>
            </p:cNvSpPr>
            <p:nvPr/>
          </p:nvSpPr>
          <p:spPr bwMode="auto">
            <a:xfrm rot="21600000">
              <a:off x="2716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9" name="Oval 1009"/>
            <p:cNvSpPr>
              <a:spLocks noChangeArrowheads="1"/>
            </p:cNvSpPr>
            <p:nvPr/>
          </p:nvSpPr>
          <p:spPr bwMode="auto">
            <a:xfrm rot="21600000">
              <a:off x="2608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0" name="Oval 1010"/>
            <p:cNvSpPr>
              <a:spLocks noChangeArrowheads="1"/>
            </p:cNvSpPr>
            <p:nvPr/>
          </p:nvSpPr>
          <p:spPr bwMode="auto">
            <a:xfrm rot="21600000">
              <a:off x="2499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1" name="Oval 1011"/>
            <p:cNvSpPr>
              <a:spLocks noChangeArrowheads="1"/>
            </p:cNvSpPr>
            <p:nvPr/>
          </p:nvSpPr>
          <p:spPr bwMode="auto">
            <a:xfrm rot="21600000">
              <a:off x="2390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" name="Oval 1012"/>
            <p:cNvSpPr>
              <a:spLocks noChangeArrowheads="1"/>
            </p:cNvSpPr>
            <p:nvPr/>
          </p:nvSpPr>
          <p:spPr bwMode="auto">
            <a:xfrm rot="21600000">
              <a:off x="2281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" name="Oval 1013"/>
            <p:cNvSpPr>
              <a:spLocks noChangeArrowheads="1"/>
            </p:cNvSpPr>
            <p:nvPr/>
          </p:nvSpPr>
          <p:spPr bwMode="auto">
            <a:xfrm rot="21600000">
              <a:off x="2172" y="3081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" name="Oval 1014"/>
            <p:cNvSpPr>
              <a:spLocks noChangeArrowheads="1"/>
            </p:cNvSpPr>
            <p:nvPr/>
          </p:nvSpPr>
          <p:spPr bwMode="auto">
            <a:xfrm rot="21600000">
              <a:off x="3016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" name="Oval 1015"/>
            <p:cNvSpPr>
              <a:spLocks noChangeArrowheads="1"/>
            </p:cNvSpPr>
            <p:nvPr/>
          </p:nvSpPr>
          <p:spPr bwMode="auto">
            <a:xfrm rot="21600000">
              <a:off x="2907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6" name="Oval 1016"/>
            <p:cNvSpPr>
              <a:spLocks noChangeArrowheads="1"/>
            </p:cNvSpPr>
            <p:nvPr/>
          </p:nvSpPr>
          <p:spPr bwMode="auto">
            <a:xfrm rot="21600000">
              <a:off x="2798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7" name="Oval 1017"/>
            <p:cNvSpPr>
              <a:spLocks noChangeArrowheads="1"/>
            </p:cNvSpPr>
            <p:nvPr/>
          </p:nvSpPr>
          <p:spPr bwMode="auto">
            <a:xfrm rot="21600000">
              <a:off x="2689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8" name="Oval 1018"/>
            <p:cNvSpPr>
              <a:spLocks noChangeArrowheads="1"/>
            </p:cNvSpPr>
            <p:nvPr/>
          </p:nvSpPr>
          <p:spPr bwMode="auto">
            <a:xfrm>
              <a:off x="2580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9" name="Oval 1019"/>
            <p:cNvSpPr>
              <a:spLocks noChangeArrowheads="1"/>
            </p:cNvSpPr>
            <p:nvPr/>
          </p:nvSpPr>
          <p:spPr bwMode="auto">
            <a:xfrm rot="21600000">
              <a:off x="2472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0" name="Oval 1020"/>
            <p:cNvSpPr>
              <a:spLocks noChangeArrowheads="1"/>
            </p:cNvSpPr>
            <p:nvPr/>
          </p:nvSpPr>
          <p:spPr bwMode="auto">
            <a:xfrm rot="21600000">
              <a:off x="2363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" name="Oval 1021"/>
            <p:cNvSpPr>
              <a:spLocks noChangeArrowheads="1"/>
            </p:cNvSpPr>
            <p:nvPr/>
          </p:nvSpPr>
          <p:spPr bwMode="auto">
            <a:xfrm rot="21600000">
              <a:off x="2254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2" name="Oval 1022"/>
            <p:cNvSpPr>
              <a:spLocks noChangeArrowheads="1"/>
            </p:cNvSpPr>
            <p:nvPr/>
          </p:nvSpPr>
          <p:spPr bwMode="auto">
            <a:xfrm rot="21600000">
              <a:off x="2145" y="3115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3" name="Oval 1023"/>
            <p:cNvSpPr>
              <a:spLocks noChangeArrowheads="1"/>
            </p:cNvSpPr>
            <p:nvPr/>
          </p:nvSpPr>
          <p:spPr bwMode="auto">
            <a:xfrm rot="21600000">
              <a:off x="2989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4" name="Oval 1024"/>
            <p:cNvSpPr>
              <a:spLocks noChangeArrowheads="1"/>
            </p:cNvSpPr>
            <p:nvPr/>
          </p:nvSpPr>
          <p:spPr bwMode="auto">
            <a:xfrm rot="21600000">
              <a:off x="2880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5" name="Oval 1025"/>
            <p:cNvSpPr>
              <a:spLocks noChangeArrowheads="1"/>
            </p:cNvSpPr>
            <p:nvPr/>
          </p:nvSpPr>
          <p:spPr bwMode="auto">
            <a:xfrm rot="21600000">
              <a:off x="2771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6" name="Oval 1026"/>
            <p:cNvSpPr>
              <a:spLocks noChangeArrowheads="1"/>
            </p:cNvSpPr>
            <p:nvPr/>
          </p:nvSpPr>
          <p:spPr bwMode="auto">
            <a:xfrm rot="21600000">
              <a:off x="2662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7" name="Oval 1027"/>
            <p:cNvSpPr>
              <a:spLocks noChangeArrowheads="1"/>
            </p:cNvSpPr>
            <p:nvPr/>
          </p:nvSpPr>
          <p:spPr bwMode="auto">
            <a:xfrm rot="21600000">
              <a:off x="2553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8" name="Oval 1028"/>
            <p:cNvSpPr>
              <a:spLocks noChangeArrowheads="1"/>
            </p:cNvSpPr>
            <p:nvPr/>
          </p:nvSpPr>
          <p:spPr bwMode="auto">
            <a:xfrm rot="21600000">
              <a:off x="2444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9" name="Oval 1029"/>
            <p:cNvSpPr>
              <a:spLocks noChangeArrowheads="1"/>
            </p:cNvSpPr>
            <p:nvPr/>
          </p:nvSpPr>
          <p:spPr bwMode="auto">
            <a:xfrm rot="21600000">
              <a:off x="2336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0" name="Oval 1030"/>
            <p:cNvSpPr>
              <a:spLocks noChangeArrowheads="1"/>
            </p:cNvSpPr>
            <p:nvPr/>
          </p:nvSpPr>
          <p:spPr bwMode="auto">
            <a:xfrm rot="21600000">
              <a:off x="2227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1" name="Oval 1031"/>
            <p:cNvSpPr>
              <a:spLocks noChangeArrowheads="1"/>
            </p:cNvSpPr>
            <p:nvPr/>
          </p:nvSpPr>
          <p:spPr bwMode="auto">
            <a:xfrm rot="21600000">
              <a:off x="2118" y="3149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2" name="Oval 1032"/>
            <p:cNvSpPr>
              <a:spLocks noChangeArrowheads="1"/>
            </p:cNvSpPr>
            <p:nvPr/>
          </p:nvSpPr>
          <p:spPr bwMode="auto">
            <a:xfrm rot="21600000">
              <a:off x="2962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3" name="Oval 1033"/>
            <p:cNvSpPr>
              <a:spLocks noChangeArrowheads="1"/>
            </p:cNvSpPr>
            <p:nvPr/>
          </p:nvSpPr>
          <p:spPr bwMode="auto">
            <a:xfrm>
              <a:off x="2853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4" name="Oval 1034"/>
            <p:cNvSpPr>
              <a:spLocks noChangeArrowheads="1"/>
            </p:cNvSpPr>
            <p:nvPr/>
          </p:nvSpPr>
          <p:spPr bwMode="auto">
            <a:xfrm rot="21600000">
              <a:off x="2744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5" name="Oval 1035"/>
            <p:cNvSpPr>
              <a:spLocks noChangeArrowheads="1"/>
            </p:cNvSpPr>
            <p:nvPr/>
          </p:nvSpPr>
          <p:spPr bwMode="auto">
            <a:xfrm rot="21600000">
              <a:off x="2635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6" name="Oval 1036"/>
            <p:cNvSpPr>
              <a:spLocks noChangeArrowheads="1"/>
            </p:cNvSpPr>
            <p:nvPr/>
          </p:nvSpPr>
          <p:spPr bwMode="auto">
            <a:xfrm rot="21600000">
              <a:off x="2526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7" name="Oval 1037"/>
            <p:cNvSpPr>
              <a:spLocks noChangeArrowheads="1"/>
            </p:cNvSpPr>
            <p:nvPr/>
          </p:nvSpPr>
          <p:spPr bwMode="auto">
            <a:xfrm rot="21600000">
              <a:off x="2417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8" name="Oval 1038"/>
            <p:cNvSpPr>
              <a:spLocks noChangeArrowheads="1"/>
            </p:cNvSpPr>
            <p:nvPr/>
          </p:nvSpPr>
          <p:spPr bwMode="auto">
            <a:xfrm rot="21600000">
              <a:off x="2308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9" name="Oval 1039"/>
            <p:cNvSpPr>
              <a:spLocks noChangeArrowheads="1"/>
            </p:cNvSpPr>
            <p:nvPr/>
          </p:nvSpPr>
          <p:spPr bwMode="auto">
            <a:xfrm rot="21600000">
              <a:off x="2200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0" name="Oval 1040"/>
            <p:cNvSpPr>
              <a:spLocks noChangeArrowheads="1"/>
            </p:cNvSpPr>
            <p:nvPr/>
          </p:nvSpPr>
          <p:spPr bwMode="auto">
            <a:xfrm rot="21600000">
              <a:off x="2091" y="3183"/>
              <a:ext cx="133" cy="12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04323 0.288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1" dur="2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/>
      <p:bldP spid="646" grpId="1"/>
      <p:bldP spid="1568" grpId="0" animBg="1"/>
      <p:bldP spid="156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4675" y="304800"/>
            <a:ext cx="8299694" cy="1216025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Карты корреляций</a:t>
            </a:r>
            <a:endParaRPr lang="ru-RU" dirty="0"/>
          </a:p>
        </p:txBody>
      </p:sp>
      <p:grpSp>
        <p:nvGrpSpPr>
          <p:cNvPr id="1645" name="Группа 1644"/>
          <p:cNvGrpSpPr/>
          <p:nvPr/>
        </p:nvGrpSpPr>
        <p:grpSpPr>
          <a:xfrm>
            <a:off x="1711780" y="4191262"/>
            <a:ext cx="2413001" cy="1224597"/>
            <a:chOff x="1711780" y="4103674"/>
            <a:chExt cx="2413001" cy="1224597"/>
          </a:xfrm>
        </p:grpSpPr>
        <p:sp>
          <p:nvSpPr>
            <p:cNvPr id="1470" name="Oval 951"/>
            <p:cNvSpPr>
              <a:spLocks noChangeArrowheads="1"/>
            </p:cNvSpPr>
            <p:nvPr/>
          </p:nvSpPr>
          <p:spPr bwMode="auto">
            <a:xfrm>
              <a:off x="391364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1" name="Oval 952"/>
            <p:cNvSpPr>
              <a:spLocks noChangeArrowheads="1"/>
            </p:cNvSpPr>
            <p:nvPr/>
          </p:nvSpPr>
          <p:spPr bwMode="auto">
            <a:xfrm>
              <a:off x="374060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2" name="Oval 953"/>
            <p:cNvSpPr>
              <a:spLocks noChangeArrowheads="1"/>
            </p:cNvSpPr>
            <p:nvPr/>
          </p:nvSpPr>
          <p:spPr bwMode="auto">
            <a:xfrm>
              <a:off x="356756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3" name="Oval 954"/>
            <p:cNvSpPr>
              <a:spLocks noChangeArrowheads="1"/>
            </p:cNvSpPr>
            <p:nvPr/>
          </p:nvSpPr>
          <p:spPr bwMode="auto">
            <a:xfrm>
              <a:off x="33945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4" name="Oval 955"/>
            <p:cNvSpPr>
              <a:spLocks noChangeArrowheads="1"/>
            </p:cNvSpPr>
            <p:nvPr/>
          </p:nvSpPr>
          <p:spPr bwMode="auto">
            <a:xfrm>
              <a:off x="322149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5" name="Oval 956"/>
            <p:cNvSpPr>
              <a:spLocks noChangeArrowheads="1"/>
            </p:cNvSpPr>
            <p:nvPr/>
          </p:nvSpPr>
          <p:spPr bwMode="auto">
            <a:xfrm>
              <a:off x="304845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6" name="Oval 957"/>
            <p:cNvSpPr>
              <a:spLocks noChangeArrowheads="1"/>
            </p:cNvSpPr>
            <p:nvPr/>
          </p:nvSpPr>
          <p:spPr bwMode="auto">
            <a:xfrm>
              <a:off x="287541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7" name="Oval 958"/>
            <p:cNvSpPr>
              <a:spLocks noChangeArrowheads="1"/>
            </p:cNvSpPr>
            <p:nvPr/>
          </p:nvSpPr>
          <p:spPr bwMode="auto">
            <a:xfrm>
              <a:off x="270238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8" name="Oval 959"/>
            <p:cNvSpPr>
              <a:spLocks noChangeArrowheads="1"/>
            </p:cNvSpPr>
            <p:nvPr/>
          </p:nvSpPr>
          <p:spPr bwMode="auto">
            <a:xfrm>
              <a:off x="25309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9" name="Oval 960"/>
            <p:cNvSpPr>
              <a:spLocks noChangeArrowheads="1"/>
            </p:cNvSpPr>
            <p:nvPr/>
          </p:nvSpPr>
          <p:spPr bwMode="auto">
            <a:xfrm>
              <a:off x="38707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0" name="Oval 961"/>
            <p:cNvSpPr>
              <a:spLocks noChangeArrowheads="1"/>
            </p:cNvSpPr>
            <p:nvPr/>
          </p:nvSpPr>
          <p:spPr bwMode="auto">
            <a:xfrm>
              <a:off x="369774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1" name="Oval 962"/>
            <p:cNvSpPr>
              <a:spLocks noChangeArrowheads="1"/>
            </p:cNvSpPr>
            <p:nvPr/>
          </p:nvSpPr>
          <p:spPr bwMode="auto">
            <a:xfrm>
              <a:off x="352470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2" name="Oval 963"/>
            <p:cNvSpPr>
              <a:spLocks noChangeArrowheads="1"/>
            </p:cNvSpPr>
            <p:nvPr/>
          </p:nvSpPr>
          <p:spPr bwMode="auto">
            <a:xfrm>
              <a:off x="335166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3" name="Oval 964"/>
            <p:cNvSpPr>
              <a:spLocks noChangeArrowheads="1"/>
            </p:cNvSpPr>
            <p:nvPr/>
          </p:nvSpPr>
          <p:spPr bwMode="auto">
            <a:xfrm>
              <a:off x="317863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4" name="Oval 965"/>
            <p:cNvSpPr>
              <a:spLocks noChangeArrowheads="1"/>
            </p:cNvSpPr>
            <p:nvPr/>
          </p:nvSpPr>
          <p:spPr bwMode="auto">
            <a:xfrm>
              <a:off x="300559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5" name="Oval 966"/>
            <p:cNvSpPr>
              <a:spLocks noChangeArrowheads="1"/>
            </p:cNvSpPr>
            <p:nvPr/>
          </p:nvSpPr>
          <p:spPr bwMode="auto">
            <a:xfrm>
              <a:off x="283255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6" name="Oval 967"/>
            <p:cNvSpPr>
              <a:spLocks noChangeArrowheads="1"/>
            </p:cNvSpPr>
            <p:nvPr/>
          </p:nvSpPr>
          <p:spPr bwMode="auto">
            <a:xfrm>
              <a:off x="265951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7" name="Oval 968"/>
            <p:cNvSpPr>
              <a:spLocks noChangeArrowheads="1"/>
            </p:cNvSpPr>
            <p:nvPr/>
          </p:nvSpPr>
          <p:spPr bwMode="auto">
            <a:xfrm>
              <a:off x="24864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8" name="Oval 969"/>
            <p:cNvSpPr>
              <a:spLocks noChangeArrowheads="1"/>
            </p:cNvSpPr>
            <p:nvPr/>
          </p:nvSpPr>
          <p:spPr bwMode="auto">
            <a:xfrm>
              <a:off x="38279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9" name="Oval 970"/>
            <p:cNvSpPr>
              <a:spLocks noChangeArrowheads="1"/>
            </p:cNvSpPr>
            <p:nvPr/>
          </p:nvSpPr>
          <p:spPr bwMode="auto">
            <a:xfrm>
              <a:off x="365488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0" name="Oval 971"/>
            <p:cNvSpPr>
              <a:spLocks noChangeArrowheads="1"/>
            </p:cNvSpPr>
            <p:nvPr/>
          </p:nvSpPr>
          <p:spPr bwMode="auto">
            <a:xfrm>
              <a:off x="348184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1" name="Oval 972"/>
            <p:cNvSpPr>
              <a:spLocks noChangeArrowheads="1"/>
            </p:cNvSpPr>
            <p:nvPr/>
          </p:nvSpPr>
          <p:spPr bwMode="auto">
            <a:xfrm>
              <a:off x="330880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2" name="Oval 973"/>
            <p:cNvSpPr>
              <a:spLocks noChangeArrowheads="1"/>
            </p:cNvSpPr>
            <p:nvPr/>
          </p:nvSpPr>
          <p:spPr bwMode="auto">
            <a:xfrm>
              <a:off x="313576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3" name="Oval 974"/>
            <p:cNvSpPr>
              <a:spLocks noChangeArrowheads="1"/>
            </p:cNvSpPr>
            <p:nvPr/>
          </p:nvSpPr>
          <p:spPr bwMode="auto">
            <a:xfrm>
              <a:off x="296273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4" name="Oval 975"/>
            <p:cNvSpPr>
              <a:spLocks noChangeArrowheads="1"/>
            </p:cNvSpPr>
            <p:nvPr/>
          </p:nvSpPr>
          <p:spPr bwMode="auto">
            <a:xfrm>
              <a:off x="278969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5" name="Oval 976"/>
            <p:cNvSpPr>
              <a:spLocks noChangeArrowheads="1"/>
            </p:cNvSpPr>
            <p:nvPr/>
          </p:nvSpPr>
          <p:spPr bwMode="auto">
            <a:xfrm>
              <a:off x="261665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6" name="Oval 977"/>
            <p:cNvSpPr>
              <a:spLocks noChangeArrowheads="1"/>
            </p:cNvSpPr>
            <p:nvPr/>
          </p:nvSpPr>
          <p:spPr bwMode="auto">
            <a:xfrm>
              <a:off x="24436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7" name="Oval 978"/>
            <p:cNvSpPr>
              <a:spLocks noChangeArrowheads="1"/>
            </p:cNvSpPr>
            <p:nvPr/>
          </p:nvSpPr>
          <p:spPr bwMode="auto">
            <a:xfrm>
              <a:off x="3783468" y="426401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8" name="Oval 979"/>
            <p:cNvSpPr>
              <a:spLocks noChangeArrowheads="1"/>
            </p:cNvSpPr>
            <p:nvPr/>
          </p:nvSpPr>
          <p:spPr bwMode="auto">
            <a:xfrm>
              <a:off x="361201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9" name="Oval 980"/>
            <p:cNvSpPr>
              <a:spLocks noChangeArrowheads="1"/>
            </p:cNvSpPr>
            <p:nvPr/>
          </p:nvSpPr>
          <p:spPr bwMode="auto">
            <a:xfrm>
              <a:off x="3438980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0" name="Oval 981"/>
            <p:cNvSpPr>
              <a:spLocks noChangeArrowheads="1"/>
            </p:cNvSpPr>
            <p:nvPr/>
          </p:nvSpPr>
          <p:spPr bwMode="auto">
            <a:xfrm>
              <a:off x="326594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1" name="Oval 982"/>
            <p:cNvSpPr>
              <a:spLocks noChangeArrowheads="1"/>
            </p:cNvSpPr>
            <p:nvPr/>
          </p:nvSpPr>
          <p:spPr bwMode="auto">
            <a:xfrm>
              <a:off x="3092905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2" name="Oval 983"/>
            <p:cNvSpPr>
              <a:spLocks noChangeArrowheads="1"/>
            </p:cNvSpPr>
            <p:nvPr/>
          </p:nvSpPr>
          <p:spPr bwMode="auto">
            <a:xfrm>
              <a:off x="291986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3" name="Oval 984"/>
            <p:cNvSpPr>
              <a:spLocks noChangeArrowheads="1"/>
            </p:cNvSpPr>
            <p:nvPr/>
          </p:nvSpPr>
          <p:spPr bwMode="auto">
            <a:xfrm>
              <a:off x="2746830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4" name="Oval 985"/>
            <p:cNvSpPr>
              <a:spLocks noChangeArrowheads="1"/>
            </p:cNvSpPr>
            <p:nvPr/>
          </p:nvSpPr>
          <p:spPr bwMode="auto">
            <a:xfrm>
              <a:off x="257379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" name="Oval 986"/>
            <p:cNvSpPr>
              <a:spLocks noChangeArrowheads="1"/>
            </p:cNvSpPr>
            <p:nvPr/>
          </p:nvSpPr>
          <p:spPr bwMode="auto">
            <a:xfrm>
              <a:off x="2400755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6" name="Oval 987"/>
            <p:cNvSpPr>
              <a:spLocks noChangeArrowheads="1"/>
            </p:cNvSpPr>
            <p:nvPr/>
          </p:nvSpPr>
          <p:spPr bwMode="auto">
            <a:xfrm>
              <a:off x="37406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7" name="Oval 988"/>
            <p:cNvSpPr>
              <a:spLocks noChangeArrowheads="1"/>
            </p:cNvSpPr>
            <p:nvPr/>
          </p:nvSpPr>
          <p:spPr bwMode="auto">
            <a:xfrm>
              <a:off x="35675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8" name="Oval 989"/>
            <p:cNvSpPr>
              <a:spLocks noChangeArrowheads="1"/>
            </p:cNvSpPr>
            <p:nvPr/>
          </p:nvSpPr>
          <p:spPr bwMode="auto">
            <a:xfrm>
              <a:off x="339611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9" name="Oval 990"/>
            <p:cNvSpPr>
              <a:spLocks noChangeArrowheads="1"/>
            </p:cNvSpPr>
            <p:nvPr/>
          </p:nvSpPr>
          <p:spPr bwMode="auto">
            <a:xfrm>
              <a:off x="322308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0" name="Oval 991"/>
            <p:cNvSpPr>
              <a:spLocks noChangeArrowheads="1"/>
            </p:cNvSpPr>
            <p:nvPr/>
          </p:nvSpPr>
          <p:spPr bwMode="auto">
            <a:xfrm>
              <a:off x="305004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1" name="Oval 992"/>
            <p:cNvSpPr>
              <a:spLocks noChangeArrowheads="1"/>
            </p:cNvSpPr>
            <p:nvPr/>
          </p:nvSpPr>
          <p:spPr bwMode="auto">
            <a:xfrm>
              <a:off x="28770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2" name="Oval 993"/>
            <p:cNvSpPr>
              <a:spLocks noChangeArrowheads="1"/>
            </p:cNvSpPr>
            <p:nvPr/>
          </p:nvSpPr>
          <p:spPr bwMode="auto">
            <a:xfrm>
              <a:off x="27039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3" name="Oval 994"/>
            <p:cNvSpPr>
              <a:spLocks noChangeArrowheads="1"/>
            </p:cNvSpPr>
            <p:nvPr/>
          </p:nvSpPr>
          <p:spPr bwMode="auto">
            <a:xfrm>
              <a:off x="253093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4" name="Oval 995"/>
            <p:cNvSpPr>
              <a:spLocks noChangeArrowheads="1"/>
            </p:cNvSpPr>
            <p:nvPr/>
          </p:nvSpPr>
          <p:spPr bwMode="auto">
            <a:xfrm>
              <a:off x="235789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5" name="Oval 996"/>
            <p:cNvSpPr>
              <a:spLocks noChangeArrowheads="1"/>
            </p:cNvSpPr>
            <p:nvPr/>
          </p:nvSpPr>
          <p:spPr bwMode="auto">
            <a:xfrm>
              <a:off x="36977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6" name="Oval 997"/>
            <p:cNvSpPr>
              <a:spLocks noChangeArrowheads="1"/>
            </p:cNvSpPr>
            <p:nvPr/>
          </p:nvSpPr>
          <p:spPr bwMode="auto">
            <a:xfrm>
              <a:off x="35247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7" name="Oval 998"/>
            <p:cNvSpPr>
              <a:spLocks noChangeArrowheads="1"/>
            </p:cNvSpPr>
            <p:nvPr/>
          </p:nvSpPr>
          <p:spPr bwMode="auto">
            <a:xfrm>
              <a:off x="335166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8" name="Oval 999"/>
            <p:cNvSpPr>
              <a:spLocks noChangeArrowheads="1"/>
            </p:cNvSpPr>
            <p:nvPr/>
          </p:nvSpPr>
          <p:spPr bwMode="auto">
            <a:xfrm>
              <a:off x="318021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9" name="Oval 1000"/>
            <p:cNvSpPr>
              <a:spLocks noChangeArrowheads="1"/>
            </p:cNvSpPr>
            <p:nvPr/>
          </p:nvSpPr>
          <p:spPr bwMode="auto">
            <a:xfrm>
              <a:off x="300718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0" name="Oval 1001"/>
            <p:cNvSpPr>
              <a:spLocks noChangeArrowheads="1"/>
            </p:cNvSpPr>
            <p:nvPr/>
          </p:nvSpPr>
          <p:spPr bwMode="auto">
            <a:xfrm>
              <a:off x="28341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1" name="Oval 1002"/>
            <p:cNvSpPr>
              <a:spLocks noChangeArrowheads="1"/>
            </p:cNvSpPr>
            <p:nvPr/>
          </p:nvSpPr>
          <p:spPr bwMode="auto">
            <a:xfrm>
              <a:off x="26611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2" name="Oval 1003"/>
            <p:cNvSpPr>
              <a:spLocks noChangeArrowheads="1"/>
            </p:cNvSpPr>
            <p:nvPr/>
          </p:nvSpPr>
          <p:spPr bwMode="auto">
            <a:xfrm>
              <a:off x="2488068" y="437354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3" name="Oval 1004"/>
            <p:cNvSpPr>
              <a:spLocks noChangeArrowheads="1"/>
            </p:cNvSpPr>
            <p:nvPr/>
          </p:nvSpPr>
          <p:spPr bwMode="auto">
            <a:xfrm>
              <a:off x="231503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4" name="Oval 1005"/>
            <p:cNvSpPr>
              <a:spLocks noChangeArrowheads="1"/>
            </p:cNvSpPr>
            <p:nvPr/>
          </p:nvSpPr>
          <p:spPr bwMode="auto">
            <a:xfrm>
              <a:off x="36548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5" name="Oval 1006"/>
            <p:cNvSpPr>
              <a:spLocks noChangeArrowheads="1"/>
            </p:cNvSpPr>
            <p:nvPr/>
          </p:nvSpPr>
          <p:spPr bwMode="auto">
            <a:xfrm>
              <a:off x="34818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6" name="Oval 1007"/>
            <p:cNvSpPr>
              <a:spLocks noChangeArrowheads="1"/>
            </p:cNvSpPr>
            <p:nvPr/>
          </p:nvSpPr>
          <p:spPr bwMode="auto">
            <a:xfrm>
              <a:off x="3308805" y="442752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7" name="Oval 1008"/>
            <p:cNvSpPr>
              <a:spLocks noChangeArrowheads="1"/>
            </p:cNvSpPr>
            <p:nvPr/>
          </p:nvSpPr>
          <p:spPr bwMode="auto">
            <a:xfrm>
              <a:off x="31357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8" name="Oval 1009"/>
            <p:cNvSpPr>
              <a:spLocks noChangeArrowheads="1"/>
            </p:cNvSpPr>
            <p:nvPr/>
          </p:nvSpPr>
          <p:spPr bwMode="auto">
            <a:xfrm>
              <a:off x="296431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9" name="Oval 1010"/>
            <p:cNvSpPr>
              <a:spLocks noChangeArrowheads="1"/>
            </p:cNvSpPr>
            <p:nvPr/>
          </p:nvSpPr>
          <p:spPr bwMode="auto">
            <a:xfrm>
              <a:off x="27912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0" name="Oval 1011"/>
            <p:cNvSpPr>
              <a:spLocks noChangeArrowheads="1"/>
            </p:cNvSpPr>
            <p:nvPr/>
          </p:nvSpPr>
          <p:spPr bwMode="auto">
            <a:xfrm>
              <a:off x="26182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1" name="Oval 1012"/>
            <p:cNvSpPr>
              <a:spLocks noChangeArrowheads="1"/>
            </p:cNvSpPr>
            <p:nvPr/>
          </p:nvSpPr>
          <p:spPr bwMode="auto">
            <a:xfrm>
              <a:off x="2445205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2" name="Oval 1013"/>
            <p:cNvSpPr>
              <a:spLocks noChangeArrowheads="1"/>
            </p:cNvSpPr>
            <p:nvPr/>
          </p:nvSpPr>
          <p:spPr bwMode="auto">
            <a:xfrm>
              <a:off x="22721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3" name="Oval 1014"/>
            <p:cNvSpPr>
              <a:spLocks noChangeArrowheads="1"/>
            </p:cNvSpPr>
            <p:nvPr/>
          </p:nvSpPr>
          <p:spPr bwMode="auto">
            <a:xfrm>
              <a:off x="36120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4" name="Oval 1015"/>
            <p:cNvSpPr>
              <a:spLocks noChangeArrowheads="1"/>
            </p:cNvSpPr>
            <p:nvPr/>
          </p:nvSpPr>
          <p:spPr bwMode="auto">
            <a:xfrm>
              <a:off x="34389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5" name="Oval 1016"/>
            <p:cNvSpPr>
              <a:spLocks noChangeArrowheads="1"/>
            </p:cNvSpPr>
            <p:nvPr/>
          </p:nvSpPr>
          <p:spPr bwMode="auto">
            <a:xfrm>
              <a:off x="32659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6" name="Oval 1017"/>
            <p:cNvSpPr>
              <a:spLocks noChangeArrowheads="1"/>
            </p:cNvSpPr>
            <p:nvPr/>
          </p:nvSpPr>
          <p:spPr bwMode="auto">
            <a:xfrm>
              <a:off x="30929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7" name="Oval 1018"/>
            <p:cNvSpPr>
              <a:spLocks noChangeArrowheads="1"/>
            </p:cNvSpPr>
            <p:nvPr/>
          </p:nvSpPr>
          <p:spPr bwMode="auto">
            <a:xfrm>
              <a:off x="291986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" name="Oval 1019"/>
            <p:cNvSpPr>
              <a:spLocks noChangeArrowheads="1"/>
            </p:cNvSpPr>
            <p:nvPr/>
          </p:nvSpPr>
          <p:spPr bwMode="auto">
            <a:xfrm>
              <a:off x="27484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" name="Oval 1020"/>
            <p:cNvSpPr>
              <a:spLocks noChangeArrowheads="1"/>
            </p:cNvSpPr>
            <p:nvPr/>
          </p:nvSpPr>
          <p:spPr bwMode="auto">
            <a:xfrm>
              <a:off x="25753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" name="Oval 1021"/>
            <p:cNvSpPr>
              <a:spLocks noChangeArrowheads="1"/>
            </p:cNvSpPr>
            <p:nvPr/>
          </p:nvSpPr>
          <p:spPr bwMode="auto">
            <a:xfrm>
              <a:off x="24023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1" name="Oval 1022"/>
            <p:cNvSpPr>
              <a:spLocks noChangeArrowheads="1"/>
            </p:cNvSpPr>
            <p:nvPr/>
          </p:nvSpPr>
          <p:spPr bwMode="auto">
            <a:xfrm>
              <a:off x="22293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2" name="Oval 1023"/>
            <p:cNvSpPr>
              <a:spLocks noChangeArrowheads="1"/>
            </p:cNvSpPr>
            <p:nvPr/>
          </p:nvSpPr>
          <p:spPr bwMode="auto">
            <a:xfrm>
              <a:off x="3569155" y="45354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" name="Oval 1024"/>
            <p:cNvSpPr>
              <a:spLocks noChangeArrowheads="1"/>
            </p:cNvSpPr>
            <p:nvPr/>
          </p:nvSpPr>
          <p:spPr bwMode="auto">
            <a:xfrm>
              <a:off x="33961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4" name="Oval 1025"/>
            <p:cNvSpPr>
              <a:spLocks noChangeArrowheads="1"/>
            </p:cNvSpPr>
            <p:nvPr/>
          </p:nvSpPr>
          <p:spPr bwMode="auto">
            <a:xfrm>
              <a:off x="32230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5" name="Oval 1026"/>
            <p:cNvSpPr>
              <a:spLocks noChangeArrowheads="1"/>
            </p:cNvSpPr>
            <p:nvPr/>
          </p:nvSpPr>
          <p:spPr bwMode="auto">
            <a:xfrm>
              <a:off x="30500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6" name="Oval 1027"/>
            <p:cNvSpPr>
              <a:spLocks noChangeArrowheads="1"/>
            </p:cNvSpPr>
            <p:nvPr/>
          </p:nvSpPr>
          <p:spPr bwMode="auto">
            <a:xfrm>
              <a:off x="2877005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7" name="Oval 1028"/>
            <p:cNvSpPr>
              <a:spLocks noChangeArrowheads="1"/>
            </p:cNvSpPr>
            <p:nvPr/>
          </p:nvSpPr>
          <p:spPr bwMode="auto">
            <a:xfrm>
              <a:off x="270396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8" name="Oval 1029"/>
            <p:cNvSpPr>
              <a:spLocks noChangeArrowheads="1"/>
            </p:cNvSpPr>
            <p:nvPr/>
          </p:nvSpPr>
          <p:spPr bwMode="auto">
            <a:xfrm>
              <a:off x="25325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9" name="Oval 1030"/>
            <p:cNvSpPr>
              <a:spLocks noChangeArrowheads="1"/>
            </p:cNvSpPr>
            <p:nvPr/>
          </p:nvSpPr>
          <p:spPr bwMode="auto">
            <a:xfrm>
              <a:off x="23594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0" name="Oval 1031"/>
            <p:cNvSpPr>
              <a:spLocks noChangeArrowheads="1"/>
            </p:cNvSpPr>
            <p:nvPr/>
          </p:nvSpPr>
          <p:spPr bwMode="auto">
            <a:xfrm>
              <a:off x="21864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1" name="Oval 1032"/>
            <p:cNvSpPr>
              <a:spLocks noChangeArrowheads="1"/>
            </p:cNvSpPr>
            <p:nvPr/>
          </p:nvSpPr>
          <p:spPr bwMode="auto">
            <a:xfrm>
              <a:off x="352629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2" name="Oval 1033"/>
            <p:cNvSpPr>
              <a:spLocks noChangeArrowheads="1"/>
            </p:cNvSpPr>
            <p:nvPr/>
          </p:nvSpPr>
          <p:spPr bwMode="auto">
            <a:xfrm>
              <a:off x="335325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3" name="Oval 1034"/>
            <p:cNvSpPr>
              <a:spLocks noChangeArrowheads="1"/>
            </p:cNvSpPr>
            <p:nvPr/>
          </p:nvSpPr>
          <p:spPr bwMode="auto">
            <a:xfrm>
              <a:off x="31802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4" name="Oval 1035"/>
            <p:cNvSpPr>
              <a:spLocks noChangeArrowheads="1"/>
            </p:cNvSpPr>
            <p:nvPr/>
          </p:nvSpPr>
          <p:spPr bwMode="auto">
            <a:xfrm>
              <a:off x="30071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5" name="Oval 1036"/>
            <p:cNvSpPr>
              <a:spLocks noChangeArrowheads="1"/>
            </p:cNvSpPr>
            <p:nvPr/>
          </p:nvSpPr>
          <p:spPr bwMode="auto">
            <a:xfrm>
              <a:off x="283414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6" name="Oval 1037"/>
            <p:cNvSpPr>
              <a:spLocks noChangeArrowheads="1"/>
            </p:cNvSpPr>
            <p:nvPr/>
          </p:nvSpPr>
          <p:spPr bwMode="auto">
            <a:xfrm>
              <a:off x="266110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7" name="Oval 1038"/>
            <p:cNvSpPr>
              <a:spLocks noChangeArrowheads="1"/>
            </p:cNvSpPr>
            <p:nvPr/>
          </p:nvSpPr>
          <p:spPr bwMode="auto">
            <a:xfrm>
              <a:off x="248806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8" name="Oval 1039"/>
            <p:cNvSpPr>
              <a:spLocks noChangeArrowheads="1"/>
            </p:cNvSpPr>
            <p:nvPr/>
          </p:nvSpPr>
          <p:spPr bwMode="auto">
            <a:xfrm>
              <a:off x="23166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9" name="Oval 1040"/>
            <p:cNvSpPr>
              <a:spLocks noChangeArrowheads="1"/>
            </p:cNvSpPr>
            <p:nvPr/>
          </p:nvSpPr>
          <p:spPr bwMode="auto">
            <a:xfrm>
              <a:off x="21435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5" name="Oval 951"/>
            <p:cNvSpPr>
              <a:spLocks noChangeArrowheads="1"/>
            </p:cNvSpPr>
            <p:nvPr/>
          </p:nvSpPr>
          <p:spPr bwMode="auto">
            <a:xfrm>
              <a:off x="348184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6" name="Oval 952"/>
            <p:cNvSpPr>
              <a:spLocks noChangeArrowheads="1"/>
            </p:cNvSpPr>
            <p:nvPr/>
          </p:nvSpPr>
          <p:spPr bwMode="auto">
            <a:xfrm>
              <a:off x="330880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7" name="Oval 953"/>
            <p:cNvSpPr>
              <a:spLocks noChangeArrowheads="1"/>
            </p:cNvSpPr>
            <p:nvPr/>
          </p:nvSpPr>
          <p:spPr bwMode="auto">
            <a:xfrm>
              <a:off x="313576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8" name="Oval 954"/>
            <p:cNvSpPr>
              <a:spLocks noChangeArrowheads="1"/>
            </p:cNvSpPr>
            <p:nvPr/>
          </p:nvSpPr>
          <p:spPr bwMode="auto">
            <a:xfrm>
              <a:off x="29627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9" name="Oval 955"/>
            <p:cNvSpPr>
              <a:spLocks noChangeArrowheads="1"/>
            </p:cNvSpPr>
            <p:nvPr/>
          </p:nvSpPr>
          <p:spPr bwMode="auto">
            <a:xfrm>
              <a:off x="278969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0" name="Oval 956"/>
            <p:cNvSpPr>
              <a:spLocks noChangeArrowheads="1"/>
            </p:cNvSpPr>
            <p:nvPr/>
          </p:nvSpPr>
          <p:spPr bwMode="auto">
            <a:xfrm>
              <a:off x="261665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1" name="Oval 957"/>
            <p:cNvSpPr>
              <a:spLocks noChangeArrowheads="1"/>
            </p:cNvSpPr>
            <p:nvPr/>
          </p:nvSpPr>
          <p:spPr bwMode="auto">
            <a:xfrm>
              <a:off x="244361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2" name="Oval 958"/>
            <p:cNvSpPr>
              <a:spLocks noChangeArrowheads="1"/>
            </p:cNvSpPr>
            <p:nvPr/>
          </p:nvSpPr>
          <p:spPr bwMode="auto">
            <a:xfrm>
              <a:off x="227058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3" name="Oval 959"/>
            <p:cNvSpPr>
              <a:spLocks noChangeArrowheads="1"/>
            </p:cNvSpPr>
            <p:nvPr/>
          </p:nvSpPr>
          <p:spPr bwMode="auto">
            <a:xfrm>
              <a:off x="20991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4" name="Oval 960"/>
            <p:cNvSpPr>
              <a:spLocks noChangeArrowheads="1"/>
            </p:cNvSpPr>
            <p:nvPr/>
          </p:nvSpPr>
          <p:spPr bwMode="auto">
            <a:xfrm>
              <a:off x="34389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5" name="Oval 961"/>
            <p:cNvSpPr>
              <a:spLocks noChangeArrowheads="1"/>
            </p:cNvSpPr>
            <p:nvPr/>
          </p:nvSpPr>
          <p:spPr bwMode="auto">
            <a:xfrm>
              <a:off x="326594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6" name="Oval 962"/>
            <p:cNvSpPr>
              <a:spLocks noChangeArrowheads="1"/>
            </p:cNvSpPr>
            <p:nvPr/>
          </p:nvSpPr>
          <p:spPr bwMode="auto">
            <a:xfrm>
              <a:off x="309290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7" name="Oval 963"/>
            <p:cNvSpPr>
              <a:spLocks noChangeArrowheads="1"/>
            </p:cNvSpPr>
            <p:nvPr/>
          </p:nvSpPr>
          <p:spPr bwMode="auto">
            <a:xfrm>
              <a:off x="291986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8" name="Oval 964"/>
            <p:cNvSpPr>
              <a:spLocks noChangeArrowheads="1"/>
            </p:cNvSpPr>
            <p:nvPr/>
          </p:nvSpPr>
          <p:spPr bwMode="auto">
            <a:xfrm>
              <a:off x="274683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9" name="Oval 965"/>
            <p:cNvSpPr>
              <a:spLocks noChangeArrowheads="1"/>
            </p:cNvSpPr>
            <p:nvPr/>
          </p:nvSpPr>
          <p:spPr bwMode="auto">
            <a:xfrm>
              <a:off x="257379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0" name="Oval 966"/>
            <p:cNvSpPr>
              <a:spLocks noChangeArrowheads="1"/>
            </p:cNvSpPr>
            <p:nvPr/>
          </p:nvSpPr>
          <p:spPr bwMode="auto">
            <a:xfrm>
              <a:off x="240075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1" name="Oval 967"/>
            <p:cNvSpPr>
              <a:spLocks noChangeArrowheads="1"/>
            </p:cNvSpPr>
            <p:nvPr/>
          </p:nvSpPr>
          <p:spPr bwMode="auto">
            <a:xfrm>
              <a:off x="222771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2" name="Oval 968"/>
            <p:cNvSpPr>
              <a:spLocks noChangeArrowheads="1"/>
            </p:cNvSpPr>
            <p:nvPr/>
          </p:nvSpPr>
          <p:spPr bwMode="auto">
            <a:xfrm>
              <a:off x="20546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3" name="Oval 969"/>
            <p:cNvSpPr>
              <a:spLocks noChangeArrowheads="1"/>
            </p:cNvSpPr>
            <p:nvPr/>
          </p:nvSpPr>
          <p:spPr bwMode="auto">
            <a:xfrm>
              <a:off x="33961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4" name="Oval 970"/>
            <p:cNvSpPr>
              <a:spLocks noChangeArrowheads="1"/>
            </p:cNvSpPr>
            <p:nvPr/>
          </p:nvSpPr>
          <p:spPr bwMode="auto">
            <a:xfrm>
              <a:off x="322308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5" name="Oval 971"/>
            <p:cNvSpPr>
              <a:spLocks noChangeArrowheads="1"/>
            </p:cNvSpPr>
            <p:nvPr/>
          </p:nvSpPr>
          <p:spPr bwMode="auto">
            <a:xfrm>
              <a:off x="3050043" y="475518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6" name="Oval 972"/>
            <p:cNvSpPr>
              <a:spLocks noChangeArrowheads="1"/>
            </p:cNvSpPr>
            <p:nvPr/>
          </p:nvSpPr>
          <p:spPr bwMode="auto">
            <a:xfrm>
              <a:off x="287700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7" name="Oval 973"/>
            <p:cNvSpPr>
              <a:spLocks noChangeArrowheads="1"/>
            </p:cNvSpPr>
            <p:nvPr/>
          </p:nvSpPr>
          <p:spPr bwMode="auto">
            <a:xfrm>
              <a:off x="270396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8" name="Oval 974"/>
            <p:cNvSpPr>
              <a:spLocks noChangeArrowheads="1"/>
            </p:cNvSpPr>
            <p:nvPr/>
          </p:nvSpPr>
          <p:spPr bwMode="auto">
            <a:xfrm>
              <a:off x="253093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9" name="Oval 975"/>
            <p:cNvSpPr>
              <a:spLocks noChangeArrowheads="1"/>
            </p:cNvSpPr>
            <p:nvPr/>
          </p:nvSpPr>
          <p:spPr bwMode="auto">
            <a:xfrm>
              <a:off x="2357893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0" name="Oval 976"/>
            <p:cNvSpPr>
              <a:spLocks noChangeArrowheads="1"/>
            </p:cNvSpPr>
            <p:nvPr/>
          </p:nvSpPr>
          <p:spPr bwMode="auto">
            <a:xfrm>
              <a:off x="218485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1" name="Oval 977"/>
            <p:cNvSpPr>
              <a:spLocks noChangeArrowheads="1"/>
            </p:cNvSpPr>
            <p:nvPr/>
          </p:nvSpPr>
          <p:spPr bwMode="auto">
            <a:xfrm>
              <a:off x="20118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2" name="Oval 978"/>
            <p:cNvSpPr>
              <a:spLocks noChangeArrowheads="1"/>
            </p:cNvSpPr>
            <p:nvPr/>
          </p:nvSpPr>
          <p:spPr bwMode="auto">
            <a:xfrm>
              <a:off x="3351668" y="480757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3" name="Oval 979"/>
            <p:cNvSpPr>
              <a:spLocks noChangeArrowheads="1"/>
            </p:cNvSpPr>
            <p:nvPr/>
          </p:nvSpPr>
          <p:spPr bwMode="auto">
            <a:xfrm>
              <a:off x="318021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4" name="Oval 980"/>
            <p:cNvSpPr>
              <a:spLocks noChangeArrowheads="1"/>
            </p:cNvSpPr>
            <p:nvPr/>
          </p:nvSpPr>
          <p:spPr bwMode="auto">
            <a:xfrm>
              <a:off x="300718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5" name="Oval 981"/>
            <p:cNvSpPr>
              <a:spLocks noChangeArrowheads="1"/>
            </p:cNvSpPr>
            <p:nvPr/>
          </p:nvSpPr>
          <p:spPr bwMode="auto">
            <a:xfrm>
              <a:off x="283414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6" name="Oval 982"/>
            <p:cNvSpPr>
              <a:spLocks noChangeArrowheads="1"/>
            </p:cNvSpPr>
            <p:nvPr/>
          </p:nvSpPr>
          <p:spPr bwMode="auto">
            <a:xfrm>
              <a:off x="266110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7" name="Oval 983"/>
            <p:cNvSpPr>
              <a:spLocks noChangeArrowheads="1"/>
            </p:cNvSpPr>
            <p:nvPr/>
          </p:nvSpPr>
          <p:spPr bwMode="auto">
            <a:xfrm>
              <a:off x="248806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8" name="Oval 984"/>
            <p:cNvSpPr>
              <a:spLocks noChangeArrowheads="1"/>
            </p:cNvSpPr>
            <p:nvPr/>
          </p:nvSpPr>
          <p:spPr bwMode="auto">
            <a:xfrm>
              <a:off x="231503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9" name="Oval 985"/>
            <p:cNvSpPr>
              <a:spLocks noChangeArrowheads="1"/>
            </p:cNvSpPr>
            <p:nvPr/>
          </p:nvSpPr>
          <p:spPr bwMode="auto">
            <a:xfrm>
              <a:off x="214199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0" name="Oval 986"/>
            <p:cNvSpPr>
              <a:spLocks noChangeArrowheads="1"/>
            </p:cNvSpPr>
            <p:nvPr/>
          </p:nvSpPr>
          <p:spPr bwMode="auto">
            <a:xfrm>
              <a:off x="196895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1" name="Oval 987"/>
            <p:cNvSpPr>
              <a:spLocks noChangeArrowheads="1"/>
            </p:cNvSpPr>
            <p:nvPr/>
          </p:nvSpPr>
          <p:spPr bwMode="auto">
            <a:xfrm>
              <a:off x="33088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2" name="Oval 988"/>
            <p:cNvSpPr>
              <a:spLocks noChangeArrowheads="1"/>
            </p:cNvSpPr>
            <p:nvPr/>
          </p:nvSpPr>
          <p:spPr bwMode="auto">
            <a:xfrm>
              <a:off x="31357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3" name="Oval 989"/>
            <p:cNvSpPr>
              <a:spLocks noChangeArrowheads="1"/>
            </p:cNvSpPr>
            <p:nvPr/>
          </p:nvSpPr>
          <p:spPr bwMode="auto">
            <a:xfrm>
              <a:off x="296431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4" name="Oval 990"/>
            <p:cNvSpPr>
              <a:spLocks noChangeArrowheads="1"/>
            </p:cNvSpPr>
            <p:nvPr/>
          </p:nvSpPr>
          <p:spPr bwMode="auto">
            <a:xfrm>
              <a:off x="279128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5" name="Oval 991"/>
            <p:cNvSpPr>
              <a:spLocks noChangeArrowheads="1"/>
            </p:cNvSpPr>
            <p:nvPr/>
          </p:nvSpPr>
          <p:spPr bwMode="auto">
            <a:xfrm>
              <a:off x="261824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6" name="Oval 992"/>
            <p:cNvSpPr>
              <a:spLocks noChangeArrowheads="1"/>
            </p:cNvSpPr>
            <p:nvPr/>
          </p:nvSpPr>
          <p:spPr bwMode="auto">
            <a:xfrm>
              <a:off x="24452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7" name="Oval 993"/>
            <p:cNvSpPr>
              <a:spLocks noChangeArrowheads="1"/>
            </p:cNvSpPr>
            <p:nvPr/>
          </p:nvSpPr>
          <p:spPr bwMode="auto">
            <a:xfrm>
              <a:off x="22721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8" name="Oval 994"/>
            <p:cNvSpPr>
              <a:spLocks noChangeArrowheads="1"/>
            </p:cNvSpPr>
            <p:nvPr/>
          </p:nvSpPr>
          <p:spPr bwMode="auto">
            <a:xfrm>
              <a:off x="209913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9" name="Oval 995"/>
            <p:cNvSpPr>
              <a:spLocks noChangeArrowheads="1"/>
            </p:cNvSpPr>
            <p:nvPr/>
          </p:nvSpPr>
          <p:spPr bwMode="auto">
            <a:xfrm>
              <a:off x="192609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0" name="Oval 996"/>
            <p:cNvSpPr>
              <a:spLocks noChangeArrowheads="1"/>
            </p:cNvSpPr>
            <p:nvPr/>
          </p:nvSpPr>
          <p:spPr bwMode="auto">
            <a:xfrm>
              <a:off x="32659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1" name="Oval 997"/>
            <p:cNvSpPr>
              <a:spLocks noChangeArrowheads="1"/>
            </p:cNvSpPr>
            <p:nvPr/>
          </p:nvSpPr>
          <p:spPr bwMode="auto">
            <a:xfrm>
              <a:off x="30929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2" name="Oval 998"/>
            <p:cNvSpPr>
              <a:spLocks noChangeArrowheads="1"/>
            </p:cNvSpPr>
            <p:nvPr/>
          </p:nvSpPr>
          <p:spPr bwMode="auto">
            <a:xfrm>
              <a:off x="29198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3" name="Oval 999"/>
            <p:cNvSpPr>
              <a:spLocks noChangeArrowheads="1"/>
            </p:cNvSpPr>
            <p:nvPr/>
          </p:nvSpPr>
          <p:spPr bwMode="auto">
            <a:xfrm>
              <a:off x="274841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4" name="Oval 1000"/>
            <p:cNvSpPr>
              <a:spLocks noChangeArrowheads="1"/>
            </p:cNvSpPr>
            <p:nvPr/>
          </p:nvSpPr>
          <p:spPr bwMode="auto">
            <a:xfrm>
              <a:off x="257538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5" name="Oval 1001"/>
            <p:cNvSpPr>
              <a:spLocks noChangeArrowheads="1"/>
            </p:cNvSpPr>
            <p:nvPr/>
          </p:nvSpPr>
          <p:spPr bwMode="auto">
            <a:xfrm>
              <a:off x="24023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6" name="Oval 1002"/>
            <p:cNvSpPr>
              <a:spLocks noChangeArrowheads="1"/>
            </p:cNvSpPr>
            <p:nvPr/>
          </p:nvSpPr>
          <p:spPr bwMode="auto">
            <a:xfrm>
              <a:off x="22293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7" name="Oval 1003"/>
            <p:cNvSpPr>
              <a:spLocks noChangeArrowheads="1"/>
            </p:cNvSpPr>
            <p:nvPr/>
          </p:nvSpPr>
          <p:spPr bwMode="auto">
            <a:xfrm>
              <a:off x="20562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8" name="Oval 1004"/>
            <p:cNvSpPr>
              <a:spLocks noChangeArrowheads="1"/>
            </p:cNvSpPr>
            <p:nvPr/>
          </p:nvSpPr>
          <p:spPr bwMode="auto">
            <a:xfrm>
              <a:off x="188323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9" name="Oval 1005"/>
            <p:cNvSpPr>
              <a:spLocks noChangeArrowheads="1"/>
            </p:cNvSpPr>
            <p:nvPr/>
          </p:nvSpPr>
          <p:spPr bwMode="auto">
            <a:xfrm>
              <a:off x="32230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0" name="Oval 1006"/>
            <p:cNvSpPr>
              <a:spLocks noChangeArrowheads="1"/>
            </p:cNvSpPr>
            <p:nvPr/>
          </p:nvSpPr>
          <p:spPr bwMode="auto">
            <a:xfrm>
              <a:off x="30500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1" name="Oval 1007"/>
            <p:cNvSpPr>
              <a:spLocks noChangeArrowheads="1"/>
            </p:cNvSpPr>
            <p:nvPr/>
          </p:nvSpPr>
          <p:spPr bwMode="auto">
            <a:xfrm>
              <a:off x="28770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2" name="Oval 1008"/>
            <p:cNvSpPr>
              <a:spLocks noChangeArrowheads="1"/>
            </p:cNvSpPr>
            <p:nvPr/>
          </p:nvSpPr>
          <p:spPr bwMode="auto">
            <a:xfrm>
              <a:off x="27039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3" name="Oval 1009"/>
            <p:cNvSpPr>
              <a:spLocks noChangeArrowheads="1"/>
            </p:cNvSpPr>
            <p:nvPr/>
          </p:nvSpPr>
          <p:spPr bwMode="auto">
            <a:xfrm>
              <a:off x="253251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4" name="Oval 1010"/>
            <p:cNvSpPr>
              <a:spLocks noChangeArrowheads="1"/>
            </p:cNvSpPr>
            <p:nvPr/>
          </p:nvSpPr>
          <p:spPr bwMode="auto">
            <a:xfrm>
              <a:off x="23594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5" name="Oval 1011"/>
            <p:cNvSpPr>
              <a:spLocks noChangeArrowheads="1"/>
            </p:cNvSpPr>
            <p:nvPr/>
          </p:nvSpPr>
          <p:spPr bwMode="auto">
            <a:xfrm>
              <a:off x="21864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6" name="Oval 1012"/>
            <p:cNvSpPr>
              <a:spLocks noChangeArrowheads="1"/>
            </p:cNvSpPr>
            <p:nvPr/>
          </p:nvSpPr>
          <p:spPr bwMode="auto">
            <a:xfrm>
              <a:off x="20134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7" name="Oval 1013"/>
            <p:cNvSpPr>
              <a:spLocks noChangeArrowheads="1"/>
            </p:cNvSpPr>
            <p:nvPr/>
          </p:nvSpPr>
          <p:spPr bwMode="auto">
            <a:xfrm>
              <a:off x="18403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8" name="Oval 1014"/>
            <p:cNvSpPr>
              <a:spLocks noChangeArrowheads="1"/>
            </p:cNvSpPr>
            <p:nvPr/>
          </p:nvSpPr>
          <p:spPr bwMode="auto">
            <a:xfrm>
              <a:off x="31802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9" name="Oval 1015"/>
            <p:cNvSpPr>
              <a:spLocks noChangeArrowheads="1"/>
            </p:cNvSpPr>
            <p:nvPr/>
          </p:nvSpPr>
          <p:spPr bwMode="auto">
            <a:xfrm>
              <a:off x="30071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0" name="Oval 1016"/>
            <p:cNvSpPr>
              <a:spLocks noChangeArrowheads="1"/>
            </p:cNvSpPr>
            <p:nvPr/>
          </p:nvSpPr>
          <p:spPr bwMode="auto">
            <a:xfrm>
              <a:off x="28341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1" name="Oval 1017"/>
            <p:cNvSpPr>
              <a:spLocks noChangeArrowheads="1"/>
            </p:cNvSpPr>
            <p:nvPr/>
          </p:nvSpPr>
          <p:spPr bwMode="auto">
            <a:xfrm>
              <a:off x="26611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2" name="Oval 1018"/>
            <p:cNvSpPr>
              <a:spLocks noChangeArrowheads="1"/>
            </p:cNvSpPr>
            <p:nvPr/>
          </p:nvSpPr>
          <p:spPr bwMode="auto">
            <a:xfrm>
              <a:off x="248806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3" name="Oval 1019"/>
            <p:cNvSpPr>
              <a:spLocks noChangeArrowheads="1"/>
            </p:cNvSpPr>
            <p:nvPr/>
          </p:nvSpPr>
          <p:spPr bwMode="auto">
            <a:xfrm>
              <a:off x="23166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4" name="Oval 1020"/>
            <p:cNvSpPr>
              <a:spLocks noChangeArrowheads="1"/>
            </p:cNvSpPr>
            <p:nvPr/>
          </p:nvSpPr>
          <p:spPr bwMode="auto">
            <a:xfrm>
              <a:off x="21435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5" name="Oval 1021"/>
            <p:cNvSpPr>
              <a:spLocks noChangeArrowheads="1"/>
            </p:cNvSpPr>
            <p:nvPr/>
          </p:nvSpPr>
          <p:spPr bwMode="auto">
            <a:xfrm>
              <a:off x="19705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6" name="Oval 1022"/>
            <p:cNvSpPr>
              <a:spLocks noChangeArrowheads="1"/>
            </p:cNvSpPr>
            <p:nvPr/>
          </p:nvSpPr>
          <p:spPr bwMode="auto">
            <a:xfrm>
              <a:off x="17975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7" name="Oval 1023"/>
            <p:cNvSpPr>
              <a:spLocks noChangeArrowheads="1"/>
            </p:cNvSpPr>
            <p:nvPr/>
          </p:nvSpPr>
          <p:spPr bwMode="auto">
            <a:xfrm>
              <a:off x="313735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" name="Oval 1024"/>
            <p:cNvSpPr>
              <a:spLocks noChangeArrowheads="1"/>
            </p:cNvSpPr>
            <p:nvPr/>
          </p:nvSpPr>
          <p:spPr bwMode="auto">
            <a:xfrm>
              <a:off x="29643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9" name="Oval 1025"/>
            <p:cNvSpPr>
              <a:spLocks noChangeArrowheads="1"/>
            </p:cNvSpPr>
            <p:nvPr/>
          </p:nvSpPr>
          <p:spPr bwMode="auto">
            <a:xfrm>
              <a:off x="27912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0" name="Oval 1026"/>
            <p:cNvSpPr>
              <a:spLocks noChangeArrowheads="1"/>
            </p:cNvSpPr>
            <p:nvPr/>
          </p:nvSpPr>
          <p:spPr bwMode="auto">
            <a:xfrm>
              <a:off x="26182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1" name="Oval 1027"/>
            <p:cNvSpPr>
              <a:spLocks noChangeArrowheads="1"/>
            </p:cNvSpPr>
            <p:nvPr/>
          </p:nvSpPr>
          <p:spPr bwMode="auto">
            <a:xfrm>
              <a:off x="244520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2" name="Oval 1028"/>
            <p:cNvSpPr>
              <a:spLocks noChangeArrowheads="1"/>
            </p:cNvSpPr>
            <p:nvPr/>
          </p:nvSpPr>
          <p:spPr bwMode="auto">
            <a:xfrm>
              <a:off x="227216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3" name="Oval 1029"/>
            <p:cNvSpPr>
              <a:spLocks noChangeArrowheads="1"/>
            </p:cNvSpPr>
            <p:nvPr/>
          </p:nvSpPr>
          <p:spPr bwMode="auto">
            <a:xfrm>
              <a:off x="21007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4" name="Oval 1030"/>
            <p:cNvSpPr>
              <a:spLocks noChangeArrowheads="1"/>
            </p:cNvSpPr>
            <p:nvPr/>
          </p:nvSpPr>
          <p:spPr bwMode="auto">
            <a:xfrm>
              <a:off x="19276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5" name="Oval 1031"/>
            <p:cNvSpPr>
              <a:spLocks noChangeArrowheads="1"/>
            </p:cNvSpPr>
            <p:nvPr/>
          </p:nvSpPr>
          <p:spPr bwMode="auto">
            <a:xfrm>
              <a:off x="17546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6" name="Oval 1032"/>
            <p:cNvSpPr>
              <a:spLocks noChangeArrowheads="1"/>
            </p:cNvSpPr>
            <p:nvPr/>
          </p:nvSpPr>
          <p:spPr bwMode="auto">
            <a:xfrm>
              <a:off x="309449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7" name="Oval 1033"/>
            <p:cNvSpPr>
              <a:spLocks noChangeArrowheads="1"/>
            </p:cNvSpPr>
            <p:nvPr/>
          </p:nvSpPr>
          <p:spPr bwMode="auto">
            <a:xfrm>
              <a:off x="292145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8" name="Oval 1034"/>
            <p:cNvSpPr>
              <a:spLocks noChangeArrowheads="1"/>
            </p:cNvSpPr>
            <p:nvPr/>
          </p:nvSpPr>
          <p:spPr bwMode="auto">
            <a:xfrm>
              <a:off x="27484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" name="Oval 1035"/>
            <p:cNvSpPr>
              <a:spLocks noChangeArrowheads="1"/>
            </p:cNvSpPr>
            <p:nvPr/>
          </p:nvSpPr>
          <p:spPr bwMode="auto">
            <a:xfrm>
              <a:off x="25753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0" name="Oval 1036"/>
            <p:cNvSpPr>
              <a:spLocks noChangeArrowheads="1"/>
            </p:cNvSpPr>
            <p:nvPr/>
          </p:nvSpPr>
          <p:spPr bwMode="auto">
            <a:xfrm>
              <a:off x="240234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1" name="Oval 1037"/>
            <p:cNvSpPr>
              <a:spLocks noChangeArrowheads="1"/>
            </p:cNvSpPr>
            <p:nvPr/>
          </p:nvSpPr>
          <p:spPr bwMode="auto">
            <a:xfrm>
              <a:off x="222930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2" name="Oval 1038"/>
            <p:cNvSpPr>
              <a:spLocks noChangeArrowheads="1"/>
            </p:cNvSpPr>
            <p:nvPr/>
          </p:nvSpPr>
          <p:spPr bwMode="auto">
            <a:xfrm>
              <a:off x="205626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3" name="Oval 1039"/>
            <p:cNvSpPr>
              <a:spLocks noChangeArrowheads="1"/>
            </p:cNvSpPr>
            <p:nvPr/>
          </p:nvSpPr>
          <p:spPr bwMode="auto">
            <a:xfrm>
              <a:off x="18848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4" name="Oval 1040"/>
            <p:cNvSpPr>
              <a:spLocks noChangeArrowheads="1"/>
            </p:cNvSpPr>
            <p:nvPr/>
          </p:nvSpPr>
          <p:spPr bwMode="auto">
            <a:xfrm>
              <a:off x="17117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646" name="Группа 1645"/>
          <p:cNvGrpSpPr/>
          <p:nvPr/>
        </p:nvGrpSpPr>
        <p:grpSpPr>
          <a:xfrm>
            <a:off x="1711780" y="4191262"/>
            <a:ext cx="2413001" cy="1224597"/>
            <a:chOff x="1711780" y="4103674"/>
            <a:chExt cx="2413001" cy="1224597"/>
          </a:xfrm>
        </p:grpSpPr>
        <p:sp>
          <p:nvSpPr>
            <p:cNvPr id="1647" name="Oval 951"/>
            <p:cNvSpPr>
              <a:spLocks noChangeArrowheads="1"/>
            </p:cNvSpPr>
            <p:nvPr/>
          </p:nvSpPr>
          <p:spPr bwMode="auto">
            <a:xfrm>
              <a:off x="391364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8" name="Oval 952"/>
            <p:cNvSpPr>
              <a:spLocks noChangeArrowheads="1"/>
            </p:cNvSpPr>
            <p:nvPr/>
          </p:nvSpPr>
          <p:spPr bwMode="auto">
            <a:xfrm>
              <a:off x="374060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9" name="Oval 953"/>
            <p:cNvSpPr>
              <a:spLocks noChangeArrowheads="1"/>
            </p:cNvSpPr>
            <p:nvPr/>
          </p:nvSpPr>
          <p:spPr bwMode="auto">
            <a:xfrm>
              <a:off x="356756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0" name="Oval 954"/>
            <p:cNvSpPr>
              <a:spLocks noChangeArrowheads="1"/>
            </p:cNvSpPr>
            <p:nvPr/>
          </p:nvSpPr>
          <p:spPr bwMode="auto">
            <a:xfrm>
              <a:off x="33945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1" name="Oval 955"/>
            <p:cNvSpPr>
              <a:spLocks noChangeArrowheads="1"/>
            </p:cNvSpPr>
            <p:nvPr/>
          </p:nvSpPr>
          <p:spPr bwMode="auto">
            <a:xfrm>
              <a:off x="322149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2" name="Oval 956"/>
            <p:cNvSpPr>
              <a:spLocks noChangeArrowheads="1"/>
            </p:cNvSpPr>
            <p:nvPr/>
          </p:nvSpPr>
          <p:spPr bwMode="auto">
            <a:xfrm>
              <a:off x="304845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3" name="Oval 957"/>
            <p:cNvSpPr>
              <a:spLocks noChangeArrowheads="1"/>
            </p:cNvSpPr>
            <p:nvPr/>
          </p:nvSpPr>
          <p:spPr bwMode="auto">
            <a:xfrm>
              <a:off x="287541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4" name="Oval 958"/>
            <p:cNvSpPr>
              <a:spLocks noChangeArrowheads="1"/>
            </p:cNvSpPr>
            <p:nvPr/>
          </p:nvSpPr>
          <p:spPr bwMode="auto">
            <a:xfrm>
              <a:off x="270238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5" name="Oval 959"/>
            <p:cNvSpPr>
              <a:spLocks noChangeArrowheads="1"/>
            </p:cNvSpPr>
            <p:nvPr/>
          </p:nvSpPr>
          <p:spPr bwMode="auto">
            <a:xfrm>
              <a:off x="25309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6" name="Oval 960"/>
            <p:cNvSpPr>
              <a:spLocks noChangeArrowheads="1"/>
            </p:cNvSpPr>
            <p:nvPr/>
          </p:nvSpPr>
          <p:spPr bwMode="auto">
            <a:xfrm>
              <a:off x="38707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7" name="Oval 961"/>
            <p:cNvSpPr>
              <a:spLocks noChangeArrowheads="1"/>
            </p:cNvSpPr>
            <p:nvPr/>
          </p:nvSpPr>
          <p:spPr bwMode="auto">
            <a:xfrm>
              <a:off x="369774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8" name="Oval 962"/>
            <p:cNvSpPr>
              <a:spLocks noChangeArrowheads="1"/>
            </p:cNvSpPr>
            <p:nvPr/>
          </p:nvSpPr>
          <p:spPr bwMode="auto">
            <a:xfrm>
              <a:off x="352470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9" name="Oval 963"/>
            <p:cNvSpPr>
              <a:spLocks noChangeArrowheads="1"/>
            </p:cNvSpPr>
            <p:nvPr/>
          </p:nvSpPr>
          <p:spPr bwMode="auto">
            <a:xfrm>
              <a:off x="335166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0" name="Oval 964"/>
            <p:cNvSpPr>
              <a:spLocks noChangeArrowheads="1"/>
            </p:cNvSpPr>
            <p:nvPr/>
          </p:nvSpPr>
          <p:spPr bwMode="auto">
            <a:xfrm>
              <a:off x="317863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1" name="Oval 965"/>
            <p:cNvSpPr>
              <a:spLocks noChangeArrowheads="1"/>
            </p:cNvSpPr>
            <p:nvPr/>
          </p:nvSpPr>
          <p:spPr bwMode="auto">
            <a:xfrm>
              <a:off x="300559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2" name="Oval 966"/>
            <p:cNvSpPr>
              <a:spLocks noChangeArrowheads="1"/>
            </p:cNvSpPr>
            <p:nvPr/>
          </p:nvSpPr>
          <p:spPr bwMode="auto">
            <a:xfrm>
              <a:off x="283255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3" name="Oval 967"/>
            <p:cNvSpPr>
              <a:spLocks noChangeArrowheads="1"/>
            </p:cNvSpPr>
            <p:nvPr/>
          </p:nvSpPr>
          <p:spPr bwMode="auto">
            <a:xfrm>
              <a:off x="265951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4" name="Oval 968"/>
            <p:cNvSpPr>
              <a:spLocks noChangeArrowheads="1"/>
            </p:cNvSpPr>
            <p:nvPr/>
          </p:nvSpPr>
          <p:spPr bwMode="auto">
            <a:xfrm>
              <a:off x="24864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5" name="Oval 969"/>
            <p:cNvSpPr>
              <a:spLocks noChangeArrowheads="1"/>
            </p:cNvSpPr>
            <p:nvPr/>
          </p:nvSpPr>
          <p:spPr bwMode="auto">
            <a:xfrm>
              <a:off x="38279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6" name="Oval 970"/>
            <p:cNvSpPr>
              <a:spLocks noChangeArrowheads="1"/>
            </p:cNvSpPr>
            <p:nvPr/>
          </p:nvSpPr>
          <p:spPr bwMode="auto">
            <a:xfrm>
              <a:off x="365488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7" name="Oval 971"/>
            <p:cNvSpPr>
              <a:spLocks noChangeArrowheads="1"/>
            </p:cNvSpPr>
            <p:nvPr/>
          </p:nvSpPr>
          <p:spPr bwMode="auto">
            <a:xfrm>
              <a:off x="348184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8" name="Oval 972"/>
            <p:cNvSpPr>
              <a:spLocks noChangeArrowheads="1"/>
            </p:cNvSpPr>
            <p:nvPr/>
          </p:nvSpPr>
          <p:spPr bwMode="auto">
            <a:xfrm>
              <a:off x="330880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9" name="Oval 973"/>
            <p:cNvSpPr>
              <a:spLocks noChangeArrowheads="1"/>
            </p:cNvSpPr>
            <p:nvPr/>
          </p:nvSpPr>
          <p:spPr bwMode="auto">
            <a:xfrm>
              <a:off x="313576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0" name="Oval 974"/>
            <p:cNvSpPr>
              <a:spLocks noChangeArrowheads="1"/>
            </p:cNvSpPr>
            <p:nvPr/>
          </p:nvSpPr>
          <p:spPr bwMode="auto">
            <a:xfrm>
              <a:off x="296273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1" name="Oval 975"/>
            <p:cNvSpPr>
              <a:spLocks noChangeArrowheads="1"/>
            </p:cNvSpPr>
            <p:nvPr/>
          </p:nvSpPr>
          <p:spPr bwMode="auto">
            <a:xfrm>
              <a:off x="278969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2" name="Oval 976"/>
            <p:cNvSpPr>
              <a:spLocks noChangeArrowheads="1"/>
            </p:cNvSpPr>
            <p:nvPr/>
          </p:nvSpPr>
          <p:spPr bwMode="auto">
            <a:xfrm>
              <a:off x="261665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3" name="Oval 977"/>
            <p:cNvSpPr>
              <a:spLocks noChangeArrowheads="1"/>
            </p:cNvSpPr>
            <p:nvPr/>
          </p:nvSpPr>
          <p:spPr bwMode="auto">
            <a:xfrm>
              <a:off x="24436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4" name="Oval 978"/>
            <p:cNvSpPr>
              <a:spLocks noChangeArrowheads="1"/>
            </p:cNvSpPr>
            <p:nvPr/>
          </p:nvSpPr>
          <p:spPr bwMode="auto">
            <a:xfrm>
              <a:off x="3783468" y="426401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5" name="Oval 979"/>
            <p:cNvSpPr>
              <a:spLocks noChangeArrowheads="1"/>
            </p:cNvSpPr>
            <p:nvPr/>
          </p:nvSpPr>
          <p:spPr bwMode="auto">
            <a:xfrm>
              <a:off x="361201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6" name="Oval 980"/>
            <p:cNvSpPr>
              <a:spLocks noChangeArrowheads="1"/>
            </p:cNvSpPr>
            <p:nvPr/>
          </p:nvSpPr>
          <p:spPr bwMode="auto">
            <a:xfrm>
              <a:off x="3438980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7" name="Oval 981"/>
            <p:cNvSpPr>
              <a:spLocks noChangeArrowheads="1"/>
            </p:cNvSpPr>
            <p:nvPr/>
          </p:nvSpPr>
          <p:spPr bwMode="auto">
            <a:xfrm>
              <a:off x="326594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8" name="Oval 982"/>
            <p:cNvSpPr>
              <a:spLocks noChangeArrowheads="1"/>
            </p:cNvSpPr>
            <p:nvPr/>
          </p:nvSpPr>
          <p:spPr bwMode="auto">
            <a:xfrm>
              <a:off x="3092905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" name="Oval 983"/>
            <p:cNvSpPr>
              <a:spLocks noChangeArrowheads="1"/>
            </p:cNvSpPr>
            <p:nvPr/>
          </p:nvSpPr>
          <p:spPr bwMode="auto">
            <a:xfrm>
              <a:off x="291986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0" name="Oval 984"/>
            <p:cNvSpPr>
              <a:spLocks noChangeArrowheads="1"/>
            </p:cNvSpPr>
            <p:nvPr/>
          </p:nvSpPr>
          <p:spPr bwMode="auto">
            <a:xfrm>
              <a:off x="2746830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1" name="Oval 985"/>
            <p:cNvSpPr>
              <a:spLocks noChangeArrowheads="1"/>
            </p:cNvSpPr>
            <p:nvPr/>
          </p:nvSpPr>
          <p:spPr bwMode="auto">
            <a:xfrm>
              <a:off x="257379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2" name="Oval 986"/>
            <p:cNvSpPr>
              <a:spLocks noChangeArrowheads="1"/>
            </p:cNvSpPr>
            <p:nvPr/>
          </p:nvSpPr>
          <p:spPr bwMode="auto">
            <a:xfrm>
              <a:off x="2400755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3" name="Oval 987"/>
            <p:cNvSpPr>
              <a:spLocks noChangeArrowheads="1"/>
            </p:cNvSpPr>
            <p:nvPr/>
          </p:nvSpPr>
          <p:spPr bwMode="auto">
            <a:xfrm>
              <a:off x="37406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4" name="Oval 988"/>
            <p:cNvSpPr>
              <a:spLocks noChangeArrowheads="1"/>
            </p:cNvSpPr>
            <p:nvPr/>
          </p:nvSpPr>
          <p:spPr bwMode="auto">
            <a:xfrm>
              <a:off x="35675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5" name="Oval 989"/>
            <p:cNvSpPr>
              <a:spLocks noChangeArrowheads="1"/>
            </p:cNvSpPr>
            <p:nvPr/>
          </p:nvSpPr>
          <p:spPr bwMode="auto">
            <a:xfrm>
              <a:off x="339611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6" name="Oval 990"/>
            <p:cNvSpPr>
              <a:spLocks noChangeArrowheads="1"/>
            </p:cNvSpPr>
            <p:nvPr/>
          </p:nvSpPr>
          <p:spPr bwMode="auto">
            <a:xfrm>
              <a:off x="322308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7" name="Oval 991"/>
            <p:cNvSpPr>
              <a:spLocks noChangeArrowheads="1"/>
            </p:cNvSpPr>
            <p:nvPr/>
          </p:nvSpPr>
          <p:spPr bwMode="auto">
            <a:xfrm>
              <a:off x="305004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8" name="Oval 992"/>
            <p:cNvSpPr>
              <a:spLocks noChangeArrowheads="1"/>
            </p:cNvSpPr>
            <p:nvPr/>
          </p:nvSpPr>
          <p:spPr bwMode="auto">
            <a:xfrm>
              <a:off x="28770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9" name="Oval 993"/>
            <p:cNvSpPr>
              <a:spLocks noChangeArrowheads="1"/>
            </p:cNvSpPr>
            <p:nvPr/>
          </p:nvSpPr>
          <p:spPr bwMode="auto">
            <a:xfrm>
              <a:off x="27039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0" name="Oval 994"/>
            <p:cNvSpPr>
              <a:spLocks noChangeArrowheads="1"/>
            </p:cNvSpPr>
            <p:nvPr/>
          </p:nvSpPr>
          <p:spPr bwMode="auto">
            <a:xfrm>
              <a:off x="253093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1" name="Oval 995"/>
            <p:cNvSpPr>
              <a:spLocks noChangeArrowheads="1"/>
            </p:cNvSpPr>
            <p:nvPr/>
          </p:nvSpPr>
          <p:spPr bwMode="auto">
            <a:xfrm>
              <a:off x="235789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2" name="Oval 996"/>
            <p:cNvSpPr>
              <a:spLocks noChangeArrowheads="1"/>
            </p:cNvSpPr>
            <p:nvPr/>
          </p:nvSpPr>
          <p:spPr bwMode="auto">
            <a:xfrm>
              <a:off x="36977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3" name="Oval 997"/>
            <p:cNvSpPr>
              <a:spLocks noChangeArrowheads="1"/>
            </p:cNvSpPr>
            <p:nvPr/>
          </p:nvSpPr>
          <p:spPr bwMode="auto">
            <a:xfrm>
              <a:off x="35247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4" name="Oval 998"/>
            <p:cNvSpPr>
              <a:spLocks noChangeArrowheads="1"/>
            </p:cNvSpPr>
            <p:nvPr/>
          </p:nvSpPr>
          <p:spPr bwMode="auto">
            <a:xfrm>
              <a:off x="335166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5" name="Oval 999"/>
            <p:cNvSpPr>
              <a:spLocks noChangeArrowheads="1"/>
            </p:cNvSpPr>
            <p:nvPr/>
          </p:nvSpPr>
          <p:spPr bwMode="auto">
            <a:xfrm>
              <a:off x="318021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6" name="Oval 1000"/>
            <p:cNvSpPr>
              <a:spLocks noChangeArrowheads="1"/>
            </p:cNvSpPr>
            <p:nvPr/>
          </p:nvSpPr>
          <p:spPr bwMode="auto">
            <a:xfrm>
              <a:off x="300718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7" name="Oval 1001"/>
            <p:cNvSpPr>
              <a:spLocks noChangeArrowheads="1"/>
            </p:cNvSpPr>
            <p:nvPr/>
          </p:nvSpPr>
          <p:spPr bwMode="auto">
            <a:xfrm>
              <a:off x="28341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8" name="Oval 1002"/>
            <p:cNvSpPr>
              <a:spLocks noChangeArrowheads="1"/>
            </p:cNvSpPr>
            <p:nvPr/>
          </p:nvSpPr>
          <p:spPr bwMode="auto">
            <a:xfrm>
              <a:off x="26611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9" name="Oval 1003"/>
            <p:cNvSpPr>
              <a:spLocks noChangeArrowheads="1"/>
            </p:cNvSpPr>
            <p:nvPr/>
          </p:nvSpPr>
          <p:spPr bwMode="auto">
            <a:xfrm>
              <a:off x="2488068" y="437354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0" name="Oval 1004"/>
            <p:cNvSpPr>
              <a:spLocks noChangeArrowheads="1"/>
            </p:cNvSpPr>
            <p:nvPr/>
          </p:nvSpPr>
          <p:spPr bwMode="auto">
            <a:xfrm>
              <a:off x="231503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1" name="Oval 1005"/>
            <p:cNvSpPr>
              <a:spLocks noChangeArrowheads="1"/>
            </p:cNvSpPr>
            <p:nvPr/>
          </p:nvSpPr>
          <p:spPr bwMode="auto">
            <a:xfrm>
              <a:off x="36548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2" name="Oval 1006"/>
            <p:cNvSpPr>
              <a:spLocks noChangeArrowheads="1"/>
            </p:cNvSpPr>
            <p:nvPr/>
          </p:nvSpPr>
          <p:spPr bwMode="auto">
            <a:xfrm>
              <a:off x="34818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3" name="Oval 1007"/>
            <p:cNvSpPr>
              <a:spLocks noChangeArrowheads="1"/>
            </p:cNvSpPr>
            <p:nvPr/>
          </p:nvSpPr>
          <p:spPr bwMode="auto">
            <a:xfrm>
              <a:off x="3308805" y="442752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4" name="Oval 1008"/>
            <p:cNvSpPr>
              <a:spLocks noChangeArrowheads="1"/>
            </p:cNvSpPr>
            <p:nvPr/>
          </p:nvSpPr>
          <p:spPr bwMode="auto">
            <a:xfrm>
              <a:off x="31357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5" name="Oval 1009"/>
            <p:cNvSpPr>
              <a:spLocks noChangeArrowheads="1"/>
            </p:cNvSpPr>
            <p:nvPr/>
          </p:nvSpPr>
          <p:spPr bwMode="auto">
            <a:xfrm>
              <a:off x="296431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6" name="Oval 1010"/>
            <p:cNvSpPr>
              <a:spLocks noChangeArrowheads="1"/>
            </p:cNvSpPr>
            <p:nvPr/>
          </p:nvSpPr>
          <p:spPr bwMode="auto">
            <a:xfrm>
              <a:off x="27912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7" name="Oval 1011"/>
            <p:cNvSpPr>
              <a:spLocks noChangeArrowheads="1"/>
            </p:cNvSpPr>
            <p:nvPr/>
          </p:nvSpPr>
          <p:spPr bwMode="auto">
            <a:xfrm>
              <a:off x="26182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8" name="Oval 1012"/>
            <p:cNvSpPr>
              <a:spLocks noChangeArrowheads="1"/>
            </p:cNvSpPr>
            <p:nvPr/>
          </p:nvSpPr>
          <p:spPr bwMode="auto">
            <a:xfrm>
              <a:off x="2445205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9" name="Oval 1013"/>
            <p:cNvSpPr>
              <a:spLocks noChangeArrowheads="1"/>
            </p:cNvSpPr>
            <p:nvPr/>
          </p:nvSpPr>
          <p:spPr bwMode="auto">
            <a:xfrm>
              <a:off x="22721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" name="Oval 1014"/>
            <p:cNvSpPr>
              <a:spLocks noChangeArrowheads="1"/>
            </p:cNvSpPr>
            <p:nvPr/>
          </p:nvSpPr>
          <p:spPr bwMode="auto">
            <a:xfrm>
              <a:off x="36120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1" name="Oval 1015"/>
            <p:cNvSpPr>
              <a:spLocks noChangeArrowheads="1"/>
            </p:cNvSpPr>
            <p:nvPr/>
          </p:nvSpPr>
          <p:spPr bwMode="auto">
            <a:xfrm>
              <a:off x="34389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2" name="Oval 1016"/>
            <p:cNvSpPr>
              <a:spLocks noChangeArrowheads="1"/>
            </p:cNvSpPr>
            <p:nvPr/>
          </p:nvSpPr>
          <p:spPr bwMode="auto">
            <a:xfrm>
              <a:off x="32659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3" name="Oval 1017"/>
            <p:cNvSpPr>
              <a:spLocks noChangeArrowheads="1"/>
            </p:cNvSpPr>
            <p:nvPr/>
          </p:nvSpPr>
          <p:spPr bwMode="auto">
            <a:xfrm>
              <a:off x="30929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4" name="Oval 1018"/>
            <p:cNvSpPr>
              <a:spLocks noChangeArrowheads="1"/>
            </p:cNvSpPr>
            <p:nvPr/>
          </p:nvSpPr>
          <p:spPr bwMode="auto">
            <a:xfrm>
              <a:off x="291986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5" name="Oval 1019"/>
            <p:cNvSpPr>
              <a:spLocks noChangeArrowheads="1"/>
            </p:cNvSpPr>
            <p:nvPr/>
          </p:nvSpPr>
          <p:spPr bwMode="auto">
            <a:xfrm>
              <a:off x="27484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6" name="Oval 1020"/>
            <p:cNvSpPr>
              <a:spLocks noChangeArrowheads="1"/>
            </p:cNvSpPr>
            <p:nvPr/>
          </p:nvSpPr>
          <p:spPr bwMode="auto">
            <a:xfrm>
              <a:off x="25753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7" name="Oval 1021"/>
            <p:cNvSpPr>
              <a:spLocks noChangeArrowheads="1"/>
            </p:cNvSpPr>
            <p:nvPr/>
          </p:nvSpPr>
          <p:spPr bwMode="auto">
            <a:xfrm>
              <a:off x="24023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8" name="Oval 1022"/>
            <p:cNvSpPr>
              <a:spLocks noChangeArrowheads="1"/>
            </p:cNvSpPr>
            <p:nvPr/>
          </p:nvSpPr>
          <p:spPr bwMode="auto">
            <a:xfrm>
              <a:off x="22293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9" name="Oval 1023"/>
            <p:cNvSpPr>
              <a:spLocks noChangeArrowheads="1"/>
            </p:cNvSpPr>
            <p:nvPr/>
          </p:nvSpPr>
          <p:spPr bwMode="auto">
            <a:xfrm>
              <a:off x="3569155" y="45354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" name="Oval 1024"/>
            <p:cNvSpPr>
              <a:spLocks noChangeArrowheads="1"/>
            </p:cNvSpPr>
            <p:nvPr/>
          </p:nvSpPr>
          <p:spPr bwMode="auto">
            <a:xfrm>
              <a:off x="33961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1" name="Oval 1025"/>
            <p:cNvSpPr>
              <a:spLocks noChangeArrowheads="1"/>
            </p:cNvSpPr>
            <p:nvPr/>
          </p:nvSpPr>
          <p:spPr bwMode="auto">
            <a:xfrm>
              <a:off x="32230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2" name="Oval 1026"/>
            <p:cNvSpPr>
              <a:spLocks noChangeArrowheads="1"/>
            </p:cNvSpPr>
            <p:nvPr/>
          </p:nvSpPr>
          <p:spPr bwMode="auto">
            <a:xfrm>
              <a:off x="30500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3" name="Oval 1027"/>
            <p:cNvSpPr>
              <a:spLocks noChangeArrowheads="1"/>
            </p:cNvSpPr>
            <p:nvPr/>
          </p:nvSpPr>
          <p:spPr bwMode="auto">
            <a:xfrm>
              <a:off x="2877005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4" name="Oval 1028"/>
            <p:cNvSpPr>
              <a:spLocks noChangeArrowheads="1"/>
            </p:cNvSpPr>
            <p:nvPr/>
          </p:nvSpPr>
          <p:spPr bwMode="auto">
            <a:xfrm>
              <a:off x="270396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5" name="Oval 1029"/>
            <p:cNvSpPr>
              <a:spLocks noChangeArrowheads="1"/>
            </p:cNvSpPr>
            <p:nvPr/>
          </p:nvSpPr>
          <p:spPr bwMode="auto">
            <a:xfrm>
              <a:off x="25325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6" name="Oval 1030"/>
            <p:cNvSpPr>
              <a:spLocks noChangeArrowheads="1"/>
            </p:cNvSpPr>
            <p:nvPr/>
          </p:nvSpPr>
          <p:spPr bwMode="auto">
            <a:xfrm>
              <a:off x="23594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7" name="Oval 1031"/>
            <p:cNvSpPr>
              <a:spLocks noChangeArrowheads="1"/>
            </p:cNvSpPr>
            <p:nvPr/>
          </p:nvSpPr>
          <p:spPr bwMode="auto">
            <a:xfrm>
              <a:off x="21864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8" name="Oval 1032"/>
            <p:cNvSpPr>
              <a:spLocks noChangeArrowheads="1"/>
            </p:cNvSpPr>
            <p:nvPr/>
          </p:nvSpPr>
          <p:spPr bwMode="auto">
            <a:xfrm>
              <a:off x="352629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9" name="Oval 1033"/>
            <p:cNvSpPr>
              <a:spLocks noChangeArrowheads="1"/>
            </p:cNvSpPr>
            <p:nvPr/>
          </p:nvSpPr>
          <p:spPr bwMode="auto">
            <a:xfrm>
              <a:off x="335325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0" name="Oval 1034"/>
            <p:cNvSpPr>
              <a:spLocks noChangeArrowheads="1"/>
            </p:cNvSpPr>
            <p:nvPr/>
          </p:nvSpPr>
          <p:spPr bwMode="auto">
            <a:xfrm>
              <a:off x="31802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1" name="Oval 1035"/>
            <p:cNvSpPr>
              <a:spLocks noChangeArrowheads="1"/>
            </p:cNvSpPr>
            <p:nvPr/>
          </p:nvSpPr>
          <p:spPr bwMode="auto">
            <a:xfrm>
              <a:off x="30071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2" name="Oval 1036"/>
            <p:cNvSpPr>
              <a:spLocks noChangeArrowheads="1"/>
            </p:cNvSpPr>
            <p:nvPr/>
          </p:nvSpPr>
          <p:spPr bwMode="auto">
            <a:xfrm>
              <a:off x="283414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3" name="Oval 1037"/>
            <p:cNvSpPr>
              <a:spLocks noChangeArrowheads="1"/>
            </p:cNvSpPr>
            <p:nvPr/>
          </p:nvSpPr>
          <p:spPr bwMode="auto">
            <a:xfrm>
              <a:off x="266110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4" name="Oval 1038"/>
            <p:cNvSpPr>
              <a:spLocks noChangeArrowheads="1"/>
            </p:cNvSpPr>
            <p:nvPr/>
          </p:nvSpPr>
          <p:spPr bwMode="auto">
            <a:xfrm>
              <a:off x="248806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5" name="Oval 1039"/>
            <p:cNvSpPr>
              <a:spLocks noChangeArrowheads="1"/>
            </p:cNvSpPr>
            <p:nvPr/>
          </p:nvSpPr>
          <p:spPr bwMode="auto">
            <a:xfrm>
              <a:off x="23166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6" name="Oval 1040"/>
            <p:cNvSpPr>
              <a:spLocks noChangeArrowheads="1"/>
            </p:cNvSpPr>
            <p:nvPr/>
          </p:nvSpPr>
          <p:spPr bwMode="auto">
            <a:xfrm>
              <a:off x="21435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7" name="Oval 951"/>
            <p:cNvSpPr>
              <a:spLocks noChangeArrowheads="1"/>
            </p:cNvSpPr>
            <p:nvPr/>
          </p:nvSpPr>
          <p:spPr bwMode="auto">
            <a:xfrm>
              <a:off x="348184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8" name="Oval 952"/>
            <p:cNvSpPr>
              <a:spLocks noChangeArrowheads="1"/>
            </p:cNvSpPr>
            <p:nvPr/>
          </p:nvSpPr>
          <p:spPr bwMode="auto">
            <a:xfrm>
              <a:off x="330880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9" name="Oval 953"/>
            <p:cNvSpPr>
              <a:spLocks noChangeArrowheads="1"/>
            </p:cNvSpPr>
            <p:nvPr/>
          </p:nvSpPr>
          <p:spPr bwMode="auto">
            <a:xfrm>
              <a:off x="313576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" name="Oval 954"/>
            <p:cNvSpPr>
              <a:spLocks noChangeArrowheads="1"/>
            </p:cNvSpPr>
            <p:nvPr/>
          </p:nvSpPr>
          <p:spPr bwMode="auto">
            <a:xfrm>
              <a:off x="29627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" name="Oval 955"/>
            <p:cNvSpPr>
              <a:spLocks noChangeArrowheads="1"/>
            </p:cNvSpPr>
            <p:nvPr/>
          </p:nvSpPr>
          <p:spPr bwMode="auto">
            <a:xfrm>
              <a:off x="278969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2" name="Oval 956"/>
            <p:cNvSpPr>
              <a:spLocks noChangeArrowheads="1"/>
            </p:cNvSpPr>
            <p:nvPr/>
          </p:nvSpPr>
          <p:spPr bwMode="auto">
            <a:xfrm>
              <a:off x="261665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3" name="Oval 957"/>
            <p:cNvSpPr>
              <a:spLocks noChangeArrowheads="1"/>
            </p:cNvSpPr>
            <p:nvPr/>
          </p:nvSpPr>
          <p:spPr bwMode="auto">
            <a:xfrm>
              <a:off x="244361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4" name="Oval 958"/>
            <p:cNvSpPr>
              <a:spLocks noChangeArrowheads="1"/>
            </p:cNvSpPr>
            <p:nvPr/>
          </p:nvSpPr>
          <p:spPr bwMode="auto">
            <a:xfrm>
              <a:off x="227058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5" name="Oval 959"/>
            <p:cNvSpPr>
              <a:spLocks noChangeArrowheads="1"/>
            </p:cNvSpPr>
            <p:nvPr/>
          </p:nvSpPr>
          <p:spPr bwMode="auto">
            <a:xfrm>
              <a:off x="20991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6" name="Oval 960"/>
            <p:cNvSpPr>
              <a:spLocks noChangeArrowheads="1"/>
            </p:cNvSpPr>
            <p:nvPr/>
          </p:nvSpPr>
          <p:spPr bwMode="auto">
            <a:xfrm>
              <a:off x="34389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7" name="Oval 961"/>
            <p:cNvSpPr>
              <a:spLocks noChangeArrowheads="1"/>
            </p:cNvSpPr>
            <p:nvPr/>
          </p:nvSpPr>
          <p:spPr bwMode="auto">
            <a:xfrm>
              <a:off x="326594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8" name="Oval 962"/>
            <p:cNvSpPr>
              <a:spLocks noChangeArrowheads="1"/>
            </p:cNvSpPr>
            <p:nvPr/>
          </p:nvSpPr>
          <p:spPr bwMode="auto">
            <a:xfrm>
              <a:off x="309290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9" name="Oval 963"/>
            <p:cNvSpPr>
              <a:spLocks noChangeArrowheads="1"/>
            </p:cNvSpPr>
            <p:nvPr/>
          </p:nvSpPr>
          <p:spPr bwMode="auto">
            <a:xfrm>
              <a:off x="291986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0" name="Oval 964"/>
            <p:cNvSpPr>
              <a:spLocks noChangeArrowheads="1"/>
            </p:cNvSpPr>
            <p:nvPr/>
          </p:nvSpPr>
          <p:spPr bwMode="auto">
            <a:xfrm>
              <a:off x="274683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1" name="Oval 965"/>
            <p:cNvSpPr>
              <a:spLocks noChangeArrowheads="1"/>
            </p:cNvSpPr>
            <p:nvPr/>
          </p:nvSpPr>
          <p:spPr bwMode="auto">
            <a:xfrm>
              <a:off x="257379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2" name="Oval 966"/>
            <p:cNvSpPr>
              <a:spLocks noChangeArrowheads="1"/>
            </p:cNvSpPr>
            <p:nvPr/>
          </p:nvSpPr>
          <p:spPr bwMode="auto">
            <a:xfrm>
              <a:off x="240075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3" name="Oval 967"/>
            <p:cNvSpPr>
              <a:spLocks noChangeArrowheads="1"/>
            </p:cNvSpPr>
            <p:nvPr/>
          </p:nvSpPr>
          <p:spPr bwMode="auto">
            <a:xfrm>
              <a:off x="222771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4" name="Oval 968"/>
            <p:cNvSpPr>
              <a:spLocks noChangeArrowheads="1"/>
            </p:cNvSpPr>
            <p:nvPr/>
          </p:nvSpPr>
          <p:spPr bwMode="auto">
            <a:xfrm>
              <a:off x="20546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5" name="Oval 969"/>
            <p:cNvSpPr>
              <a:spLocks noChangeArrowheads="1"/>
            </p:cNvSpPr>
            <p:nvPr/>
          </p:nvSpPr>
          <p:spPr bwMode="auto">
            <a:xfrm>
              <a:off x="33961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6" name="Oval 970"/>
            <p:cNvSpPr>
              <a:spLocks noChangeArrowheads="1"/>
            </p:cNvSpPr>
            <p:nvPr/>
          </p:nvSpPr>
          <p:spPr bwMode="auto">
            <a:xfrm>
              <a:off x="322308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7" name="Oval 971"/>
            <p:cNvSpPr>
              <a:spLocks noChangeArrowheads="1"/>
            </p:cNvSpPr>
            <p:nvPr/>
          </p:nvSpPr>
          <p:spPr bwMode="auto">
            <a:xfrm>
              <a:off x="3050043" y="475518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8" name="Oval 972"/>
            <p:cNvSpPr>
              <a:spLocks noChangeArrowheads="1"/>
            </p:cNvSpPr>
            <p:nvPr/>
          </p:nvSpPr>
          <p:spPr bwMode="auto">
            <a:xfrm>
              <a:off x="287700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9" name="Oval 973"/>
            <p:cNvSpPr>
              <a:spLocks noChangeArrowheads="1"/>
            </p:cNvSpPr>
            <p:nvPr/>
          </p:nvSpPr>
          <p:spPr bwMode="auto">
            <a:xfrm>
              <a:off x="270396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0" name="Oval 974"/>
            <p:cNvSpPr>
              <a:spLocks noChangeArrowheads="1"/>
            </p:cNvSpPr>
            <p:nvPr/>
          </p:nvSpPr>
          <p:spPr bwMode="auto">
            <a:xfrm>
              <a:off x="253093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1" name="Oval 975"/>
            <p:cNvSpPr>
              <a:spLocks noChangeArrowheads="1"/>
            </p:cNvSpPr>
            <p:nvPr/>
          </p:nvSpPr>
          <p:spPr bwMode="auto">
            <a:xfrm>
              <a:off x="2357893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2" name="Oval 976"/>
            <p:cNvSpPr>
              <a:spLocks noChangeArrowheads="1"/>
            </p:cNvSpPr>
            <p:nvPr/>
          </p:nvSpPr>
          <p:spPr bwMode="auto">
            <a:xfrm>
              <a:off x="218485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3" name="Oval 977"/>
            <p:cNvSpPr>
              <a:spLocks noChangeArrowheads="1"/>
            </p:cNvSpPr>
            <p:nvPr/>
          </p:nvSpPr>
          <p:spPr bwMode="auto">
            <a:xfrm>
              <a:off x="20118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4" name="Oval 978"/>
            <p:cNvSpPr>
              <a:spLocks noChangeArrowheads="1"/>
            </p:cNvSpPr>
            <p:nvPr/>
          </p:nvSpPr>
          <p:spPr bwMode="auto">
            <a:xfrm>
              <a:off x="3351668" y="480757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5" name="Oval 979"/>
            <p:cNvSpPr>
              <a:spLocks noChangeArrowheads="1"/>
            </p:cNvSpPr>
            <p:nvPr/>
          </p:nvSpPr>
          <p:spPr bwMode="auto">
            <a:xfrm>
              <a:off x="318021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6" name="Oval 980"/>
            <p:cNvSpPr>
              <a:spLocks noChangeArrowheads="1"/>
            </p:cNvSpPr>
            <p:nvPr/>
          </p:nvSpPr>
          <p:spPr bwMode="auto">
            <a:xfrm>
              <a:off x="300718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7" name="Oval 981"/>
            <p:cNvSpPr>
              <a:spLocks noChangeArrowheads="1"/>
            </p:cNvSpPr>
            <p:nvPr/>
          </p:nvSpPr>
          <p:spPr bwMode="auto">
            <a:xfrm>
              <a:off x="283414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8" name="Oval 982"/>
            <p:cNvSpPr>
              <a:spLocks noChangeArrowheads="1"/>
            </p:cNvSpPr>
            <p:nvPr/>
          </p:nvSpPr>
          <p:spPr bwMode="auto">
            <a:xfrm>
              <a:off x="266110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9" name="Oval 983"/>
            <p:cNvSpPr>
              <a:spLocks noChangeArrowheads="1"/>
            </p:cNvSpPr>
            <p:nvPr/>
          </p:nvSpPr>
          <p:spPr bwMode="auto">
            <a:xfrm>
              <a:off x="248806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0" name="Oval 984"/>
            <p:cNvSpPr>
              <a:spLocks noChangeArrowheads="1"/>
            </p:cNvSpPr>
            <p:nvPr/>
          </p:nvSpPr>
          <p:spPr bwMode="auto">
            <a:xfrm>
              <a:off x="231503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" name="Oval 985"/>
            <p:cNvSpPr>
              <a:spLocks noChangeArrowheads="1"/>
            </p:cNvSpPr>
            <p:nvPr/>
          </p:nvSpPr>
          <p:spPr bwMode="auto">
            <a:xfrm>
              <a:off x="214199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2" name="Oval 986"/>
            <p:cNvSpPr>
              <a:spLocks noChangeArrowheads="1"/>
            </p:cNvSpPr>
            <p:nvPr/>
          </p:nvSpPr>
          <p:spPr bwMode="auto">
            <a:xfrm>
              <a:off x="196895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3" name="Oval 987"/>
            <p:cNvSpPr>
              <a:spLocks noChangeArrowheads="1"/>
            </p:cNvSpPr>
            <p:nvPr/>
          </p:nvSpPr>
          <p:spPr bwMode="auto">
            <a:xfrm>
              <a:off x="33088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4" name="Oval 988"/>
            <p:cNvSpPr>
              <a:spLocks noChangeArrowheads="1"/>
            </p:cNvSpPr>
            <p:nvPr/>
          </p:nvSpPr>
          <p:spPr bwMode="auto">
            <a:xfrm>
              <a:off x="31357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5" name="Oval 989"/>
            <p:cNvSpPr>
              <a:spLocks noChangeArrowheads="1"/>
            </p:cNvSpPr>
            <p:nvPr/>
          </p:nvSpPr>
          <p:spPr bwMode="auto">
            <a:xfrm>
              <a:off x="296431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6" name="Oval 990"/>
            <p:cNvSpPr>
              <a:spLocks noChangeArrowheads="1"/>
            </p:cNvSpPr>
            <p:nvPr/>
          </p:nvSpPr>
          <p:spPr bwMode="auto">
            <a:xfrm>
              <a:off x="279128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7" name="Oval 991"/>
            <p:cNvSpPr>
              <a:spLocks noChangeArrowheads="1"/>
            </p:cNvSpPr>
            <p:nvPr/>
          </p:nvSpPr>
          <p:spPr bwMode="auto">
            <a:xfrm>
              <a:off x="261824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8" name="Oval 992"/>
            <p:cNvSpPr>
              <a:spLocks noChangeArrowheads="1"/>
            </p:cNvSpPr>
            <p:nvPr/>
          </p:nvSpPr>
          <p:spPr bwMode="auto">
            <a:xfrm>
              <a:off x="24452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9" name="Oval 993"/>
            <p:cNvSpPr>
              <a:spLocks noChangeArrowheads="1"/>
            </p:cNvSpPr>
            <p:nvPr/>
          </p:nvSpPr>
          <p:spPr bwMode="auto">
            <a:xfrm>
              <a:off x="22721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0" name="Oval 994"/>
            <p:cNvSpPr>
              <a:spLocks noChangeArrowheads="1"/>
            </p:cNvSpPr>
            <p:nvPr/>
          </p:nvSpPr>
          <p:spPr bwMode="auto">
            <a:xfrm>
              <a:off x="209913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1" name="Oval 995"/>
            <p:cNvSpPr>
              <a:spLocks noChangeArrowheads="1"/>
            </p:cNvSpPr>
            <p:nvPr/>
          </p:nvSpPr>
          <p:spPr bwMode="auto">
            <a:xfrm>
              <a:off x="192609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2" name="Oval 996"/>
            <p:cNvSpPr>
              <a:spLocks noChangeArrowheads="1"/>
            </p:cNvSpPr>
            <p:nvPr/>
          </p:nvSpPr>
          <p:spPr bwMode="auto">
            <a:xfrm>
              <a:off x="32659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3" name="Oval 997"/>
            <p:cNvSpPr>
              <a:spLocks noChangeArrowheads="1"/>
            </p:cNvSpPr>
            <p:nvPr/>
          </p:nvSpPr>
          <p:spPr bwMode="auto">
            <a:xfrm>
              <a:off x="30929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4" name="Oval 998"/>
            <p:cNvSpPr>
              <a:spLocks noChangeArrowheads="1"/>
            </p:cNvSpPr>
            <p:nvPr/>
          </p:nvSpPr>
          <p:spPr bwMode="auto">
            <a:xfrm>
              <a:off x="29198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5" name="Oval 999"/>
            <p:cNvSpPr>
              <a:spLocks noChangeArrowheads="1"/>
            </p:cNvSpPr>
            <p:nvPr/>
          </p:nvSpPr>
          <p:spPr bwMode="auto">
            <a:xfrm>
              <a:off x="274841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6" name="Oval 1000"/>
            <p:cNvSpPr>
              <a:spLocks noChangeArrowheads="1"/>
            </p:cNvSpPr>
            <p:nvPr/>
          </p:nvSpPr>
          <p:spPr bwMode="auto">
            <a:xfrm>
              <a:off x="257538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7" name="Oval 1001"/>
            <p:cNvSpPr>
              <a:spLocks noChangeArrowheads="1"/>
            </p:cNvSpPr>
            <p:nvPr/>
          </p:nvSpPr>
          <p:spPr bwMode="auto">
            <a:xfrm>
              <a:off x="24023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8" name="Oval 1002"/>
            <p:cNvSpPr>
              <a:spLocks noChangeArrowheads="1"/>
            </p:cNvSpPr>
            <p:nvPr/>
          </p:nvSpPr>
          <p:spPr bwMode="auto">
            <a:xfrm>
              <a:off x="22293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9" name="Oval 1003"/>
            <p:cNvSpPr>
              <a:spLocks noChangeArrowheads="1"/>
            </p:cNvSpPr>
            <p:nvPr/>
          </p:nvSpPr>
          <p:spPr bwMode="auto">
            <a:xfrm>
              <a:off x="20562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0" name="Oval 1004"/>
            <p:cNvSpPr>
              <a:spLocks noChangeArrowheads="1"/>
            </p:cNvSpPr>
            <p:nvPr/>
          </p:nvSpPr>
          <p:spPr bwMode="auto">
            <a:xfrm>
              <a:off x="188323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1" name="Oval 1005"/>
            <p:cNvSpPr>
              <a:spLocks noChangeArrowheads="1"/>
            </p:cNvSpPr>
            <p:nvPr/>
          </p:nvSpPr>
          <p:spPr bwMode="auto">
            <a:xfrm>
              <a:off x="32230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2" name="Oval 1006"/>
            <p:cNvSpPr>
              <a:spLocks noChangeArrowheads="1"/>
            </p:cNvSpPr>
            <p:nvPr/>
          </p:nvSpPr>
          <p:spPr bwMode="auto">
            <a:xfrm>
              <a:off x="30500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3" name="Oval 1007"/>
            <p:cNvSpPr>
              <a:spLocks noChangeArrowheads="1"/>
            </p:cNvSpPr>
            <p:nvPr/>
          </p:nvSpPr>
          <p:spPr bwMode="auto">
            <a:xfrm>
              <a:off x="28770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4" name="Oval 1008"/>
            <p:cNvSpPr>
              <a:spLocks noChangeArrowheads="1"/>
            </p:cNvSpPr>
            <p:nvPr/>
          </p:nvSpPr>
          <p:spPr bwMode="auto">
            <a:xfrm>
              <a:off x="27039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5" name="Oval 1009"/>
            <p:cNvSpPr>
              <a:spLocks noChangeArrowheads="1"/>
            </p:cNvSpPr>
            <p:nvPr/>
          </p:nvSpPr>
          <p:spPr bwMode="auto">
            <a:xfrm>
              <a:off x="253251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6" name="Oval 1010"/>
            <p:cNvSpPr>
              <a:spLocks noChangeArrowheads="1"/>
            </p:cNvSpPr>
            <p:nvPr/>
          </p:nvSpPr>
          <p:spPr bwMode="auto">
            <a:xfrm>
              <a:off x="23594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7" name="Oval 1011"/>
            <p:cNvSpPr>
              <a:spLocks noChangeArrowheads="1"/>
            </p:cNvSpPr>
            <p:nvPr/>
          </p:nvSpPr>
          <p:spPr bwMode="auto">
            <a:xfrm>
              <a:off x="21864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8" name="Oval 1012"/>
            <p:cNvSpPr>
              <a:spLocks noChangeArrowheads="1"/>
            </p:cNvSpPr>
            <p:nvPr/>
          </p:nvSpPr>
          <p:spPr bwMode="auto">
            <a:xfrm>
              <a:off x="20134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9" name="Oval 1013"/>
            <p:cNvSpPr>
              <a:spLocks noChangeArrowheads="1"/>
            </p:cNvSpPr>
            <p:nvPr/>
          </p:nvSpPr>
          <p:spPr bwMode="auto">
            <a:xfrm>
              <a:off x="18403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0" name="Oval 1014"/>
            <p:cNvSpPr>
              <a:spLocks noChangeArrowheads="1"/>
            </p:cNvSpPr>
            <p:nvPr/>
          </p:nvSpPr>
          <p:spPr bwMode="auto">
            <a:xfrm>
              <a:off x="31802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1" name="Oval 1015"/>
            <p:cNvSpPr>
              <a:spLocks noChangeArrowheads="1"/>
            </p:cNvSpPr>
            <p:nvPr/>
          </p:nvSpPr>
          <p:spPr bwMode="auto">
            <a:xfrm>
              <a:off x="30071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2" name="Oval 1016"/>
            <p:cNvSpPr>
              <a:spLocks noChangeArrowheads="1"/>
            </p:cNvSpPr>
            <p:nvPr/>
          </p:nvSpPr>
          <p:spPr bwMode="auto">
            <a:xfrm>
              <a:off x="28341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3" name="Oval 1017"/>
            <p:cNvSpPr>
              <a:spLocks noChangeArrowheads="1"/>
            </p:cNvSpPr>
            <p:nvPr/>
          </p:nvSpPr>
          <p:spPr bwMode="auto">
            <a:xfrm>
              <a:off x="26611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4" name="Oval 1018"/>
            <p:cNvSpPr>
              <a:spLocks noChangeArrowheads="1"/>
            </p:cNvSpPr>
            <p:nvPr/>
          </p:nvSpPr>
          <p:spPr bwMode="auto">
            <a:xfrm>
              <a:off x="248806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5" name="Oval 1019"/>
            <p:cNvSpPr>
              <a:spLocks noChangeArrowheads="1"/>
            </p:cNvSpPr>
            <p:nvPr/>
          </p:nvSpPr>
          <p:spPr bwMode="auto">
            <a:xfrm>
              <a:off x="23166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6" name="Oval 1020"/>
            <p:cNvSpPr>
              <a:spLocks noChangeArrowheads="1"/>
            </p:cNvSpPr>
            <p:nvPr/>
          </p:nvSpPr>
          <p:spPr bwMode="auto">
            <a:xfrm>
              <a:off x="21435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7" name="Oval 1021"/>
            <p:cNvSpPr>
              <a:spLocks noChangeArrowheads="1"/>
            </p:cNvSpPr>
            <p:nvPr/>
          </p:nvSpPr>
          <p:spPr bwMode="auto">
            <a:xfrm>
              <a:off x="19705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8" name="Oval 1022"/>
            <p:cNvSpPr>
              <a:spLocks noChangeArrowheads="1"/>
            </p:cNvSpPr>
            <p:nvPr/>
          </p:nvSpPr>
          <p:spPr bwMode="auto">
            <a:xfrm>
              <a:off x="17975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9" name="Oval 1023"/>
            <p:cNvSpPr>
              <a:spLocks noChangeArrowheads="1"/>
            </p:cNvSpPr>
            <p:nvPr/>
          </p:nvSpPr>
          <p:spPr bwMode="auto">
            <a:xfrm>
              <a:off x="313735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0" name="Oval 1024"/>
            <p:cNvSpPr>
              <a:spLocks noChangeArrowheads="1"/>
            </p:cNvSpPr>
            <p:nvPr/>
          </p:nvSpPr>
          <p:spPr bwMode="auto">
            <a:xfrm>
              <a:off x="29643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1" name="Oval 1025"/>
            <p:cNvSpPr>
              <a:spLocks noChangeArrowheads="1"/>
            </p:cNvSpPr>
            <p:nvPr/>
          </p:nvSpPr>
          <p:spPr bwMode="auto">
            <a:xfrm>
              <a:off x="27912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2" name="Oval 1026"/>
            <p:cNvSpPr>
              <a:spLocks noChangeArrowheads="1"/>
            </p:cNvSpPr>
            <p:nvPr/>
          </p:nvSpPr>
          <p:spPr bwMode="auto">
            <a:xfrm>
              <a:off x="26182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3" name="Oval 1027"/>
            <p:cNvSpPr>
              <a:spLocks noChangeArrowheads="1"/>
            </p:cNvSpPr>
            <p:nvPr/>
          </p:nvSpPr>
          <p:spPr bwMode="auto">
            <a:xfrm>
              <a:off x="244520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4" name="Oval 1028"/>
            <p:cNvSpPr>
              <a:spLocks noChangeArrowheads="1"/>
            </p:cNvSpPr>
            <p:nvPr/>
          </p:nvSpPr>
          <p:spPr bwMode="auto">
            <a:xfrm>
              <a:off x="227216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5" name="Oval 1029"/>
            <p:cNvSpPr>
              <a:spLocks noChangeArrowheads="1"/>
            </p:cNvSpPr>
            <p:nvPr/>
          </p:nvSpPr>
          <p:spPr bwMode="auto">
            <a:xfrm>
              <a:off x="21007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6" name="Oval 1030"/>
            <p:cNvSpPr>
              <a:spLocks noChangeArrowheads="1"/>
            </p:cNvSpPr>
            <p:nvPr/>
          </p:nvSpPr>
          <p:spPr bwMode="auto">
            <a:xfrm>
              <a:off x="19276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7" name="Oval 1031"/>
            <p:cNvSpPr>
              <a:spLocks noChangeArrowheads="1"/>
            </p:cNvSpPr>
            <p:nvPr/>
          </p:nvSpPr>
          <p:spPr bwMode="auto">
            <a:xfrm>
              <a:off x="17546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8" name="Oval 1032"/>
            <p:cNvSpPr>
              <a:spLocks noChangeArrowheads="1"/>
            </p:cNvSpPr>
            <p:nvPr/>
          </p:nvSpPr>
          <p:spPr bwMode="auto">
            <a:xfrm>
              <a:off x="309449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9" name="Oval 1033"/>
            <p:cNvSpPr>
              <a:spLocks noChangeArrowheads="1"/>
            </p:cNvSpPr>
            <p:nvPr/>
          </p:nvSpPr>
          <p:spPr bwMode="auto">
            <a:xfrm>
              <a:off x="292145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0" name="Oval 1034"/>
            <p:cNvSpPr>
              <a:spLocks noChangeArrowheads="1"/>
            </p:cNvSpPr>
            <p:nvPr/>
          </p:nvSpPr>
          <p:spPr bwMode="auto">
            <a:xfrm>
              <a:off x="27484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1" name="Oval 1035"/>
            <p:cNvSpPr>
              <a:spLocks noChangeArrowheads="1"/>
            </p:cNvSpPr>
            <p:nvPr/>
          </p:nvSpPr>
          <p:spPr bwMode="auto">
            <a:xfrm>
              <a:off x="25753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2" name="Oval 1036"/>
            <p:cNvSpPr>
              <a:spLocks noChangeArrowheads="1"/>
            </p:cNvSpPr>
            <p:nvPr/>
          </p:nvSpPr>
          <p:spPr bwMode="auto">
            <a:xfrm>
              <a:off x="240234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3" name="Oval 1037"/>
            <p:cNvSpPr>
              <a:spLocks noChangeArrowheads="1"/>
            </p:cNvSpPr>
            <p:nvPr/>
          </p:nvSpPr>
          <p:spPr bwMode="auto">
            <a:xfrm>
              <a:off x="222930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4" name="Oval 1038"/>
            <p:cNvSpPr>
              <a:spLocks noChangeArrowheads="1"/>
            </p:cNvSpPr>
            <p:nvPr/>
          </p:nvSpPr>
          <p:spPr bwMode="auto">
            <a:xfrm>
              <a:off x="205626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5" name="Oval 1039"/>
            <p:cNvSpPr>
              <a:spLocks noChangeArrowheads="1"/>
            </p:cNvSpPr>
            <p:nvPr/>
          </p:nvSpPr>
          <p:spPr bwMode="auto">
            <a:xfrm>
              <a:off x="18848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6" name="Oval 1040"/>
            <p:cNvSpPr>
              <a:spLocks noChangeArrowheads="1"/>
            </p:cNvSpPr>
            <p:nvPr/>
          </p:nvSpPr>
          <p:spPr bwMode="auto">
            <a:xfrm>
              <a:off x="17117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827" name="Группа 1826"/>
          <p:cNvGrpSpPr/>
          <p:nvPr/>
        </p:nvGrpSpPr>
        <p:grpSpPr>
          <a:xfrm>
            <a:off x="1711780" y="4191262"/>
            <a:ext cx="2413001" cy="1224597"/>
            <a:chOff x="1711780" y="4103674"/>
            <a:chExt cx="2413001" cy="1224597"/>
          </a:xfrm>
        </p:grpSpPr>
        <p:sp>
          <p:nvSpPr>
            <p:cNvPr id="1828" name="Oval 951"/>
            <p:cNvSpPr>
              <a:spLocks noChangeArrowheads="1"/>
            </p:cNvSpPr>
            <p:nvPr/>
          </p:nvSpPr>
          <p:spPr bwMode="auto">
            <a:xfrm>
              <a:off x="391364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9" name="Oval 952"/>
            <p:cNvSpPr>
              <a:spLocks noChangeArrowheads="1"/>
            </p:cNvSpPr>
            <p:nvPr/>
          </p:nvSpPr>
          <p:spPr bwMode="auto">
            <a:xfrm>
              <a:off x="374060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0" name="Oval 953"/>
            <p:cNvSpPr>
              <a:spLocks noChangeArrowheads="1"/>
            </p:cNvSpPr>
            <p:nvPr/>
          </p:nvSpPr>
          <p:spPr bwMode="auto">
            <a:xfrm>
              <a:off x="356756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1" name="Oval 954"/>
            <p:cNvSpPr>
              <a:spLocks noChangeArrowheads="1"/>
            </p:cNvSpPr>
            <p:nvPr/>
          </p:nvSpPr>
          <p:spPr bwMode="auto">
            <a:xfrm>
              <a:off x="33945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2" name="Oval 955"/>
            <p:cNvSpPr>
              <a:spLocks noChangeArrowheads="1"/>
            </p:cNvSpPr>
            <p:nvPr/>
          </p:nvSpPr>
          <p:spPr bwMode="auto">
            <a:xfrm>
              <a:off x="322149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3" name="Oval 956"/>
            <p:cNvSpPr>
              <a:spLocks noChangeArrowheads="1"/>
            </p:cNvSpPr>
            <p:nvPr/>
          </p:nvSpPr>
          <p:spPr bwMode="auto">
            <a:xfrm>
              <a:off x="304845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4" name="Oval 957"/>
            <p:cNvSpPr>
              <a:spLocks noChangeArrowheads="1"/>
            </p:cNvSpPr>
            <p:nvPr/>
          </p:nvSpPr>
          <p:spPr bwMode="auto">
            <a:xfrm>
              <a:off x="287541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5" name="Oval 958"/>
            <p:cNvSpPr>
              <a:spLocks noChangeArrowheads="1"/>
            </p:cNvSpPr>
            <p:nvPr/>
          </p:nvSpPr>
          <p:spPr bwMode="auto">
            <a:xfrm>
              <a:off x="270238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6" name="Oval 959"/>
            <p:cNvSpPr>
              <a:spLocks noChangeArrowheads="1"/>
            </p:cNvSpPr>
            <p:nvPr/>
          </p:nvSpPr>
          <p:spPr bwMode="auto">
            <a:xfrm>
              <a:off x="25309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7" name="Oval 960"/>
            <p:cNvSpPr>
              <a:spLocks noChangeArrowheads="1"/>
            </p:cNvSpPr>
            <p:nvPr/>
          </p:nvSpPr>
          <p:spPr bwMode="auto">
            <a:xfrm>
              <a:off x="38707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8" name="Oval 961"/>
            <p:cNvSpPr>
              <a:spLocks noChangeArrowheads="1"/>
            </p:cNvSpPr>
            <p:nvPr/>
          </p:nvSpPr>
          <p:spPr bwMode="auto">
            <a:xfrm>
              <a:off x="369774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9" name="Oval 962"/>
            <p:cNvSpPr>
              <a:spLocks noChangeArrowheads="1"/>
            </p:cNvSpPr>
            <p:nvPr/>
          </p:nvSpPr>
          <p:spPr bwMode="auto">
            <a:xfrm>
              <a:off x="352470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0" name="Oval 963"/>
            <p:cNvSpPr>
              <a:spLocks noChangeArrowheads="1"/>
            </p:cNvSpPr>
            <p:nvPr/>
          </p:nvSpPr>
          <p:spPr bwMode="auto">
            <a:xfrm>
              <a:off x="335166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1" name="Oval 964"/>
            <p:cNvSpPr>
              <a:spLocks noChangeArrowheads="1"/>
            </p:cNvSpPr>
            <p:nvPr/>
          </p:nvSpPr>
          <p:spPr bwMode="auto">
            <a:xfrm>
              <a:off x="317863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2" name="Oval 965"/>
            <p:cNvSpPr>
              <a:spLocks noChangeArrowheads="1"/>
            </p:cNvSpPr>
            <p:nvPr/>
          </p:nvSpPr>
          <p:spPr bwMode="auto">
            <a:xfrm>
              <a:off x="300559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3" name="Oval 966"/>
            <p:cNvSpPr>
              <a:spLocks noChangeArrowheads="1"/>
            </p:cNvSpPr>
            <p:nvPr/>
          </p:nvSpPr>
          <p:spPr bwMode="auto">
            <a:xfrm>
              <a:off x="283255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4" name="Oval 967"/>
            <p:cNvSpPr>
              <a:spLocks noChangeArrowheads="1"/>
            </p:cNvSpPr>
            <p:nvPr/>
          </p:nvSpPr>
          <p:spPr bwMode="auto">
            <a:xfrm>
              <a:off x="265951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5" name="Oval 968"/>
            <p:cNvSpPr>
              <a:spLocks noChangeArrowheads="1"/>
            </p:cNvSpPr>
            <p:nvPr/>
          </p:nvSpPr>
          <p:spPr bwMode="auto">
            <a:xfrm>
              <a:off x="24864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6" name="Oval 969"/>
            <p:cNvSpPr>
              <a:spLocks noChangeArrowheads="1"/>
            </p:cNvSpPr>
            <p:nvPr/>
          </p:nvSpPr>
          <p:spPr bwMode="auto">
            <a:xfrm>
              <a:off x="38279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7" name="Oval 970"/>
            <p:cNvSpPr>
              <a:spLocks noChangeArrowheads="1"/>
            </p:cNvSpPr>
            <p:nvPr/>
          </p:nvSpPr>
          <p:spPr bwMode="auto">
            <a:xfrm>
              <a:off x="365488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8" name="Oval 971"/>
            <p:cNvSpPr>
              <a:spLocks noChangeArrowheads="1"/>
            </p:cNvSpPr>
            <p:nvPr/>
          </p:nvSpPr>
          <p:spPr bwMode="auto">
            <a:xfrm>
              <a:off x="348184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9" name="Oval 972"/>
            <p:cNvSpPr>
              <a:spLocks noChangeArrowheads="1"/>
            </p:cNvSpPr>
            <p:nvPr/>
          </p:nvSpPr>
          <p:spPr bwMode="auto">
            <a:xfrm>
              <a:off x="330880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0" name="Oval 973"/>
            <p:cNvSpPr>
              <a:spLocks noChangeArrowheads="1"/>
            </p:cNvSpPr>
            <p:nvPr/>
          </p:nvSpPr>
          <p:spPr bwMode="auto">
            <a:xfrm>
              <a:off x="313576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1" name="Oval 974"/>
            <p:cNvSpPr>
              <a:spLocks noChangeArrowheads="1"/>
            </p:cNvSpPr>
            <p:nvPr/>
          </p:nvSpPr>
          <p:spPr bwMode="auto">
            <a:xfrm>
              <a:off x="296273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2" name="Oval 975"/>
            <p:cNvSpPr>
              <a:spLocks noChangeArrowheads="1"/>
            </p:cNvSpPr>
            <p:nvPr/>
          </p:nvSpPr>
          <p:spPr bwMode="auto">
            <a:xfrm>
              <a:off x="278969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3" name="Oval 976"/>
            <p:cNvSpPr>
              <a:spLocks noChangeArrowheads="1"/>
            </p:cNvSpPr>
            <p:nvPr/>
          </p:nvSpPr>
          <p:spPr bwMode="auto">
            <a:xfrm>
              <a:off x="261665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4" name="Oval 977"/>
            <p:cNvSpPr>
              <a:spLocks noChangeArrowheads="1"/>
            </p:cNvSpPr>
            <p:nvPr/>
          </p:nvSpPr>
          <p:spPr bwMode="auto">
            <a:xfrm>
              <a:off x="24436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5" name="Oval 978"/>
            <p:cNvSpPr>
              <a:spLocks noChangeArrowheads="1"/>
            </p:cNvSpPr>
            <p:nvPr/>
          </p:nvSpPr>
          <p:spPr bwMode="auto">
            <a:xfrm>
              <a:off x="3783468" y="426401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6" name="Oval 979"/>
            <p:cNvSpPr>
              <a:spLocks noChangeArrowheads="1"/>
            </p:cNvSpPr>
            <p:nvPr/>
          </p:nvSpPr>
          <p:spPr bwMode="auto">
            <a:xfrm>
              <a:off x="361201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7" name="Oval 980"/>
            <p:cNvSpPr>
              <a:spLocks noChangeArrowheads="1"/>
            </p:cNvSpPr>
            <p:nvPr/>
          </p:nvSpPr>
          <p:spPr bwMode="auto">
            <a:xfrm>
              <a:off x="3438980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8" name="Oval 981"/>
            <p:cNvSpPr>
              <a:spLocks noChangeArrowheads="1"/>
            </p:cNvSpPr>
            <p:nvPr/>
          </p:nvSpPr>
          <p:spPr bwMode="auto">
            <a:xfrm>
              <a:off x="326594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9" name="Oval 982"/>
            <p:cNvSpPr>
              <a:spLocks noChangeArrowheads="1"/>
            </p:cNvSpPr>
            <p:nvPr/>
          </p:nvSpPr>
          <p:spPr bwMode="auto">
            <a:xfrm>
              <a:off x="3092905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0" name="Oval 983"/>
            <p:cNvSpPr>
              <a:spLocks noChangeArrowheads="1"/>
            </p:cNvSpPr>
            <p:nvPr/>
          </p:nvSpPr>
          <p:spPr bwMode="auto">
            <a:xfrm>
              <a:off x="291986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1" name="Oval 984"/>
            <p:cNvSpPr>
              <a:spLocks noChangeArrowheads="1"/>
            </p:cNvSpPr>
            <p:nvPr/>
          </p:nvSpPr>
          <p:spPr bwMode="auto">
            <a:xfrm>
              <a:off x="2746830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2" name="Oval 985"/>
            <p:cNvSpPr>
              <a:spLocks noChangeArrowheads="1"/>
            </p:cNvSpPr>
            <p:nvPr/>
          </p:nvSpPr>
          <p:spPr bwMode="auto">
            <a:xfrm>
              <a:off x="257379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3" name="Oval 986"/>
            <p:cNvSpPr>
              <a:spLocks noChangeArrowheads="1"/>
            </p:cNvSpPr>
            <p:nvPr/>
          </p:nvSpPr>
          <p:spPr bwMode="auto">
            <a:xfrm>
              <a:off x="2400755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4" name="Oval 987"/>
            <p:cNvSpPr>
              <a:spLocks noChangeArrowheads="1"/>
            </p:cNvSpPr>
            <p:nvPr/>
          </p:nvSpPr>
          <p:spPr bwMode="auto">
            <a:xfrm>
              <a:off x="37406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5" name="Oval 988"/>
            <p:cNvSpPr>
              <a:spLocks noChangeArrowheads="1"/>
            </p:cNvSpPr>
            <p:nvPr/>
          </p:nvSpPr>
          <p:spPr bwMode="auto">
            <a:xfrm>
              <a:off x="35675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6" name="Oval 989"/>
            <p:cNvSpPr>
              <a:spLocks noChangeArrowheads="1"/>
            </p:cNvSpPr>
            <p:nvPr/>
          </p:nvSpPr>
          <p:spPr bwMode="auto">
            <a:xfrm>
              <a:off x="339611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7" name="Oval 990"/>
            <p:cNvSpPr>
              <a:spLocks noChangeArrowheads="1"/>
            </p:cNvSpPr>
            <p:nvPr/>
          </p:nvSpPr>
          <p:spPr bwMode="auto">
            <a:xfrm>
              <a:off x="322308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8" name="Oval 991"/>
            <p:cNvSpPr>
              <a:spLocks noChangeArrowheads="1"/>
            </p:cNvSpPr>
            <p:nvPr/>
          </p:nvSpPr>
          <p:spPr bwMode="auto">
            <a:xfrm>
              <a:off x="305004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9" name="Oval 992"/>
            <p:cNvSpPr>
              <a:spLocks noChangeArrowheads="1"/>
            </p:cNvSpPr>
            <p:nvPr/>
          </p:nvSpPr>
          <p:spPr bwMode="auto">
            <a:xfrm>
              <a:off x="28770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0" name="Oval 993"/>
            <p:cNvSpPr>
              <a:spLocks noChangeArrowheads="1"/>
            </p:cNvSpPr>
            <p:nvPr/>
          </p:nvSpPr>
          <p:spPr bwMode="auto">
            <a:xfrm>
              <a:off x="27039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1" name="Oval 994"/>
            <p:cNvSpPr>
              <a:spLocks noChangeArrowheads="1"/>
            </p:cNvSpPr>
            <p:nvPr/>
          </p:nvSpPr>
          <p:spPr bwMode="auto">
            <a:xfrm>
              <a:off x="253093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2" name="Oval 995"/>
            <p:cNvSpPr>
              <a:spLocks noChangeArrowheads="1"/>
            </p:cNvSpPr>
            <p:nvPr/>
          </p:nvSpPr>
          <p:spPr bwMode="auto">
            <a:xfrm>
              <a:off x="235789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3" name="Oval 996"/>
            <p:cNvSpPr>
              <a:spLocks noChangeArrowheads="1"/>
            </p:cNvSpPr>
            <p:nvPr/>
          </p:nvSpPr>
          <p:spPr bwMode="auto">
            <a:xfrm>
              <a:off x="36977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4" name="Oval 997"/>
            <p:cNvSpPr>
              <a:spLocks noChangeArrowheads="1"/>
            </p:cNvSpPr>
            <p:nvPr/>
          </p:nvSpPr>
          <p:spPr bwMode="auto">
            <a:xfrm>
              <a:off x="35247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5" name="Oval 998"/>
            <p:cNvSpPr>
              <a:spLocks noChangeArrowheads="1"/>
            </p:cNvSpPr>
            <p:nvPr/>
          </p:nvSpPr>
          <p:spPr bwMode="auto">
            <a:xfrm>
              <a:off x="335166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6" name="Oval 999"/>
            <p:cNvSpPr>
              <a:spLocks noChangeArrowheads="1"/>
            </p:cNvSpPr>
            <p:nvPr/>
          </p:nvSpPr>
          <p:spPr bwMode="auto">
            <a:xfrm>
              <a:off x="318021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7" name="Oval 1000"/>
            <p:cNvSpPr>
              <a:spLocks noChangeArrowheads="1"/>
            </p:cNvSpPr>
            <p:nvPr/>
          </p:nvSpPr>
          <p:spPr bwMode="auto">
            <a:xfrm>
              <a:off x="300718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8" name="Oval 1001"/>
            <p:cNvSpPr>
              <a:spLocks noChangeArrowheads="1"/>
            </p:cNvSpPr>
            <p:nvPr/>
          </p:nvSpPr>
          <p:spPr bwMode="auto">
            <a:xfrm>
              <a:off x="28341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9" name="Oval 1002"/>
            <p:cNvSpPr>
              <a:spLocks noChangeArrowheads="1"/>
            </p:cNvSpPr>
            <p:nvPr/>
          </p:nvSpPr>
          <p:spPr bwMode="auto">
            <a:xfrm>
              <a:off x="26611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0" name="Oval 1003"/>
            <p:cNvSpPr>
              <a:spLocks noChangeArrowheads="1"/>
            </p:cNvSpPr>
            <p:nvPr/>
          </p:nvSpPr>
          <p:spPr bwMode="auto">
            <a:xfrm>
              <a:off x="2488068" y="437354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1" name="Oval 1004"/>
            <p:cNvSpPr>
              <a:spLocks noChangeArrowheads="1"/>
            </p:cNvSpPr>
            <p:nvPr/>
          </p:nvSpPr>
          <p:spPr bwMode="auto">
            <a:xfrm>
              <a:off x="231503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2" name="Oval 1005"/>
            <p:cNvSpPr>
              <a:spLocks noChangeArrowheads="1"/>
            </p:cNvSpPr>
            <p:nvPr/>
          </p:nvSpPr>
          <p:spPr bwMode="auto">
            <a:xfrm>
              <a:off x="36548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3" name="Oval 1006"/>
            <p:cNvSpPr>
              <a:spLocks noChangeArrowheads="1"/>
            </p:cNvSpPr>
            <p:nvPr/>
          </p:nvSpPr>
          <p:spPr bwMode="auto">
            <a:xfrm>
              <a:off x="34818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4" name="Oval 1007"/>
            <p:cNvSpPr>
              <a:spLocks noChangeArrowheads="1"/>
            </p:cNvSpPr>
            <p:nvPr/>
          </p:nvSpPr>
          <p:spPr bwMode="auto">
            <a:xfrm>
              <a:off x="3308805" y="442752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5" name="Oval 1008"/>
            <p:cNvSpPr>
              <a:spLocks noChangeArrowheads="1"/>
            </p:cNvSpPr>
            <p:nvPr/>
          </p:nvSpPr>
          <p:spPr bwMode="auto">
            <a:xfrm>
              <a:off x="31357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6" name="Oval 1009"/>
            <p:cNvSpPr>
              <a:spLocks noChangeArrowheads="1"/>
            </p:cNvSpPr>
            <p:nvPr/>
          </p:nvSpPr>
          <p:spPr bwMode="auto">
            <a:xfrm>
              <a:off x="296431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7" name="Oval 1010"/>
            <p:cNvSpPr>
              <a:spLocks noChangeArrowheads="1"/>
            </p:cNvSpPr>
            <p:nvPr/>
          </p:nvSpPr>
          <p:spPr bwMode="auto">
            <a:xfrm>
              <a:off x="27912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8" name="Oval 1011"/>
            <p:cNvSpPr>
              <a:spLocks noChangeArrowheads="1"/>
            </p:cNvSpPr>
            <p:nvPr/>
          </p:nvSpPr>
          <p:spPr bwMode="auto">
            <a:xfrm>
              <a:off x="26182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9" name="Oval 1012"/>
            <p:cNvSpPr>
              <a:spLocks noChangeArrowheads="1"/>
            </p:cNvSpPr>
            <p:nvPr/>
          </p:nvSpPr>
          <p:spPr bwMode="auto">
            <a:xfrm>
              <a:off x="2445205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0" name="Oval 1013"/>
            <p:cNvSpPr>
              <a:spLocks noChangeArrowheads="1"/>
            </p:cNvSpPr>
            <p:nvPr/>
          </p:nvSpPr>
          <p:spPr bwMode="auto">
            <a:xfrm>
              <a:off x="22721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1" name="Oval 1014"/>
            <p:cNvSpPr>
              <a:spLocks noChangeArrowheads="1"/>
            </p:cNvSpPr>
            <p:nvPr/>
          </p:nvSpPr>
          <p:spPr bwMode="auto">
            <a:xfrm>
              <a:off x="36120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2" name="Oval 1015"/>
            <p:cNvSpPr>
              <a:spLocks noChangeArrowheads="1"/>
            </p:cNvSpPr>
            <p:nvPr/>
          </p:nvSpPr>
          <p:spPr bwMode="auto">
            <a:xfrm>
              <a:off x="34389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3" name="Oval 1016"/>
            <p:cNvSpPr>
              <a:spLocks noChangeArrowheads="1"/>
            </p:cNvSpPr>
            <p:nvPr/>
          </p:nvSpPr>
          <p:spPr bwMode="auto">
            <a:xfrm>
              <a:off x="32659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4" name="Oval 1017"/>
            <p:cNvSpPr>
              <a:spLocks noChangeArrowheads="1"/>
            </p:cNvSpPr>
            <p:nvPr/>
          </p:nvSpPr>
          <p:spPr bwMode="auto">
            <a:xfrm>
              <a:off x="30929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5" name="Oval 1018"/>
            <p:cNvSpPr>
              <a:spLocks noChangeArrowheads="1"/>
            </p:cNvSpPr>
            <p:nvPr/>
          </p:nvSpPr>
          <p:spPr bwMode="auto">
            <a:xfrm>
              <a:off x="291986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6" name="Oval 1019"/>
            <p:cNvSpPr>
              <a:spLocks noChangeArrowheads="1"/>
            </p:cNvSpPr>
            <p:nvPr/>
          </p:nvSpPr>
          <p:spPr bwMode="auto">
            <a:xfrm>
              <a:off x="27484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7" name="Oval 1020"/>
            <p:cNvSpPr>
              <a:spLocks noChangeArrowheads="1"/>
            </p:cNvSpPr>
            <p:nvPr/>
          </p:nvSpPr>
          <p:spPr bwMode="auto">
            <a:xfrm>
              <a:off x="25753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8" name="Oval 1021"/>
            <p:cNvSpPr>
              <a:spLocks noChangeArrowheads="1"/>
            </p:cNvSpPr>
            <p:nvPr/>
          </p:nvSpPr>
          <p:spPr bwMode="auto">
            <a:xfrm>
              <a:off x="24023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9" name="Oval 1022"/>
            <p:cNvSpPr>
              <a:spLocks noChangeArrowheads="1"/>
            </p:cNvSpPr>
            <p:nvPr/>
          </p:nvSpPr>
          <p:spPr bwMode="auto">
            <a:xfrm>
              <a:off x="22293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0" name="Oval 1023"/>
            <p:cNvSpPr>
              <a:spLocks noChangeArrowheads="1"/>
            </p:cNvSpPr>
            <p:nvPr/>
          </p:nvSpPr>
          <p:spPr bwMode="auto">
            <a:xfrm>
              <a:off x="3569155" y="45354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1" name="Oval 1024"/>
            <p:cNvSpPr>
              <a:spLocks noChangeArrowheads="1"/>
            </p:cNvSpPr>
            <p:nvPr/>
          </p:nvSpPr>
          <p:spPr bwMode="auto">
            <a:xfrm>
              <a:off x="33961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2" name="Oval 1025"/>
            <p:cNvSpPr>
              <a:spLocks noChangeArrowheads="1"/>
            </p:cNvSpPr>
            <p:nvPr/>
          </p:nvSpPr>
          <p:spPr bwMode="auto">
            <a:xfrm>
              <a:off x="32230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3" name="Oval 1026"/>
            <p:cNvSpPr>
              <a:spLocks noChangeArrowheads="1"/>
            </p:cNvSpPr>
            <p:nvPr/>
          </p:nvSpPr>
          <p:spPr bwMode="auto">
            <a:xfrm>
              <a:off x="30500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4" name="Oval 1027"/>
            <p:cNvSpPr>
              <a:spLocks noChangeArrowheads="1"/>
            </p:cNvSpPr>
            <p:nvPr/>
          </p:nvSpPr>
          <p:spPr bwMode="auto">
            <a:xfrm>
              <a:off x="2877005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5" name="Oval 1028"/>
            <p:cNvSpPr>
              <a:spLocks noChangeArrowheads="1"/>
            </p:cNvSpPr>
            <p:nvPr/>
          </p:nvSpPr>
          <p:spPr bwMode="auto">
            <a:xfrm>
              <a:off x="270396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6" name="Oval 1029"/>
            <p:cNvSpPr>
              <a:spLocks noChangeArrowheads="1"/>
            </p:cNvSpPr>
            <p:nvPr/>
          </p:nvSpPr>
          <p:spPr bwMode="auto">
            <a:xfrm>
              <a:off x="25325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7" name="Oval 1030"/>
            <p:cNvSpPr>
              <a:spLocks noChangeArrowheads="1"/>
            </p:cNvSpPr>
            <p:nvPr/>
          </p:nvSpPr>
          <p:spPr bwMode="auto">
            <a:xfrm>
              <a:off x="23594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8" name="Oval 1031"/>
            <p:cNvSpPr>
              <a:spLocks noChangeArrowheads="1"/>
            </p:cNvSpPr>
            <p:nvPr/>
          </p:nvSpPr>
          <p:spPr bwMode="auto">
            <a:xfrm>
              <a:off x="21864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9" name="Oval 1032"/>
            <p:cNvSpPr>
              <a:spLocks noChangeArrowheads="1"/>
            </p:cNvSpPr>
            <p:nvPr/>
          </p:nvSpPr>
          <p:spPr bwMode="auto">
            <a:xfrm>
              <a:off x="352629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0" name="Oval 1033"/>
            <p:cNvSpPr>
              <a:spLocks noChangeArrowheads="1"/>
            </p:cNvSpPr>
            <p:nvPr/>
          </p:nvSpPr>
          <p:spPr bwMode="auto">
            <a:xfrm>
              <a:off x="335325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1" name="Oval 1034"/>
            <p:cNvSpPr>
              <a:spLocks noChangeArrowheads="1"/>
            </p:cNvSpPr>
            <p:nvPr/>
          </p:nvSpPr>
          <p:spPr bwMode="auto">
            <a:xfrm>
              <a:off x="31802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2" name="Oval 1035"/>
            <p:cNvSpPr>
              <a:spLocks noChangeArrowheads="1"/>
            </p:cNvSpPr>
            <p:nvPr/>
          </p:nvSpPr>
          <p:spPr bwMode="auto">
            <a:xfrm>
              <a:off x="30071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3" name="Oval 1036"/>
            <p:cNvSpPr>
              <a:spLocks noChangeArrowheads="1"/>
            </p:cNvSpPr>
            <p:nvPr/>
          </p:nvSpPr>
          <p:spPr bwMode="auto">
            <a:xfrm>
              <a:off x="283414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4" name="Oval 1037"/>
            <p:cNvSpPr>
              <a:spLocks noChangeArrowheads="1"/>
            </p:cNvSpPr>
            <p:nvPr/>
          </p:nvSpPr>
          <p:spPr bwMode="auto">
            <a:xfrm>
              <a:off x="266110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5" name="Oval 1038"/>
            <p:cNvSpPr>
              <a:spLocks noChangeArrowheads="1"/>
            </p:cNvSpPr>
            <p:nvPr/>
          </p:nvSpPr>
          <p:spPr bwMode="auto">
            <a:xfrm>
              <a:off x="248806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6" name="Oval 1039"/>
            <p:cNvSpPr>
              <a:spLocks noChangeArrowheads="1"/>
            </p:cNvSpPr>
            <p:nvPr/>
          </p:nvSpPr>
          <p:spPr bwMode="auto">
            <a:xfrm>
              <a:off x="23166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7" name="Oval 1040"/>
            <p:cNvSpPr>
              <a:spLocks noChangeArrowheads="1"/>
            </p:cNvSpPr>
            <p:nvPr/>
          </p:nvSpPr>
          <p:spPr bwMode="auto">
            <a:xfrm>
              <a:off x="21435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8" name="Oval 951"/>
            <p:cNvSpPr>
              <a:spLocks noChangeArrowheads="1"/>
            </p:cNvSpPr>
            <p:nvPr/>
          </p:nvSpPr>
          <p:spPr bwMode="auto">
            <a:xfrm>
              <a:off x="348184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9" name="Oval 952"/>
            <p:cNvSpPr>
              <a:spLocks noChangeArrowheads="1"/>
            </p:cNvSpPr>
            <p:nvPr/>
          </p:nvSpPr>
          <p:spPr bwMode="auto">
            <a:xfrm>
              <a:off x="330880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0" name="Oval 953"/>
            <p:cNvSpPr>
              <a:spLocks noChangeArrowheads="1"/>
            </p:cNvSpPr>
            <p:nvPr/>
          </p:nvSpPr>
          <p:spPr bwMode="auto">
            <a:xfrm>
              <a:off x="313576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1" name="Oval 954"/>
            <p:cNvSpPr>
              <a:spLocks noChangeArrowheads="1"/>
            </p:cNvSpPr>
            <p:nvPr/>
          </p:nvSpPr>
          <p:spPr bwMode="auto">
            <a:xfrm>
              <a:off x="29627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2" name="Oval 955"/>
            <p:cNvSpPr>
              <a:spLocks noChangeArrowheads="1"/>
            </p:cNvSpPr>
            <p:nvPr/>
          </p:nvSpPr>
          <p:spPr bwMode="auto">
            <a:xfrm>
              <a:off x="278969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3" name="Oval 956"/>
            <p:cNvSpPr>
              <a:spLocks noChangeArrowheads="1"/>
            </p:cNvSpPr>
            <p:nvPr/>
          </p:nvSpPr>
          <p:spPr bwMode="auto">
            <a:xfrm>
              <a:off x="261665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4" name="Oval 957"/>
            <p:cNvSpPr>
              <a:spLocks noChangeArrowheads="1"/>
            </p:cNvSpPr>
            <p:nvPr/>
          </p:nvSpPr>
          <p:spPr bwMode="auto">
            <a:xfrm>
              <a:off x="244361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5" name="Oval 958"/>
            <p:cNvSpPr>
              <a:spLocks noChangeArrowheads="1"/>
            </p:cNvSpPr>
            <p:nvPr/>
          </p:nvSpPr>
          <p:spPr bwMode="auto">
            <a:xfrm>
              <a:off x="227058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6" name="Oval 959"/>
            <p:cNvSpPr>
              <a:spLocks noChangeArrowheads="1"/>
            </p:cNvSpPr>
            <p:nvPr/>
          </p:nvSpPr>
          <p:spPr bwMode="auto">
            <a:xfrm>
              <a:off x="20991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7" name="Oval 960"/>
            <p:cNvSpPr>
              <a:spLocks noChangeArrowheads="1"/>
            </p:cNvSpPr>
            <p:nvPr/>
          </p:nvSpPr>
          <p:spPr bwMode="auto">
            <a:xfrm>
              <a:off x="34389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8" name="Oval 961"/>
            <p:cNvSpPr>
              <a:spLocks noChangeArrowheads="1"/>
            </p:cNvSpPr>
            <p:nvPr/>
          </p:nvSpPr>
          <p:spPr bwMode="auto">
            <a:xfrm>
              <a:off x="326594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9" name="Oval 962"/>
            <p:cNvSpPr>
              <a:spLocks noChangeArrowheads="1"/>
            </p:cNvSpPr>
            <p:nvPr/>
          </p:nvSpPr>
          <p:spPr bwMode="auto">
            <a:xfrm>
              <a:off x="309290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0" name="Oval 963"/>
            <p:cNvSpPr>
              <a:spLocks noChangeArrowheads="1"/>
            </p:cNvSpPr>
            <p:nvPr/>
          </p:nvSpPr>
          <p:spPr bwMode="auto">
            <a:xfrm>
              <a:off x="291986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1" name="Oval 964"/>
            <p:cNvSpPr>
              <a:spLocks noChangeArrowheads="1"/>
            </p:cNvSpPr>
            <p:nvPr/>
          </p:nvSpPr>
          <p:spPr bwMode="auto">
            <a:xfrm>
              <a:off x="274683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2" name="Oval 965"/>
            <p:cNvSpPr>
              <a:spLocks noChangeArrowheads="1"/>
            </p:cNvSpPr>
            <p:nvPr/>
          </p:nvSpPr>
          <p:spPr bwMode="auto">
            <a:xfrm>
              <a:off x="257379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3" name="Oval 966"/>
            <p:cNvSpPr>
              <a:spLocks noChangeArrowheads="1"/>
            </p:cNvSpPr>
            <p:nvPr/>
          </p:nvSpPr>
          <p:spPr bwMode="auto">
            <a:xfrm>
              <a:off x="240075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4" name="Oval 967"/>
            <p:cNvSpPr>
              <a:spLocks noChangeArrowheads="1"/>
            </p:cNvSpPr>
            <p:nvPr/>
          </p:nvSpPr>
          <p:spPr bwMode="auto">
            <a:xfrm>
              <a:off x="222771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5" name="Oval 968"/>
            <p:cNvSpPr>
              <a:spLocks noChangeArrowheads="1"/>
            </p:cNvSpPr>
            <p:nvPr/>
          </p:nvSpPr>
          <p:spPr bwMode="auto">
            <a:xfrm>
              <a:off x="20546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6" name="Oval 969"/>
            <p:cNvSpPr>
              <a:spLocks noChangeArrowheads="1"/>
            </p:cNvSpPr>
            <p:nvPr/>
          </p:nvSpPr>
          <p:spPr bwMode="auto">
            <a:xfrm>
              <a:off x="33961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7" name="Oval 970"/>
            <p:cNvSpPr>
              <a:spLocks noChangeArrowheads="1"/>
            </p:cNvSpPr>
            <p:nvPr/>
          </p:nvSpPr>
          <p:spPr bwMode="auto">
            <a:xfrm>
              <a:off x="322308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8" name="Oval 971"/>
            <p:cNvSpPr>
              <a:spLocks noChangeArrowheads="1"/>
            </p:cNvSpPr>
            <p:nvPr/>
          </p:nvSpPr>
          <p:spPr bwMode="auto">
            <a:xfrm>
              <a:off x="3050043" y="475518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9" name="Oval 972"/>
            <p:cNvSpPr>
              <a:spLocks noChangeArrowheads="1"/>
            </p:cNvSpPr>
            <p:nvPr/>
          </p:nvSpPr>
          <p:spPr bwMode="auto">
            <a:xfrm>
              <a:off x="287700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0" name="Oval 973"/>
            <p:cNvSpPr>
              <a:spLocks noChangeArrowheads="1"/>
            </p:cNvSpPr>
            <p:nvPr/>
          </p:nvSpPr>
          <p:spPr bwMode="auto">
            <a:xfrm>
              <a:off x="270396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1" name="Oval 974"/>
            <p:cNvSpPr>
              <a:spLocks noChangeArrowheads="1"/>
            </p:cNvSpPr>
            <p:nvPr/>
          </p:nvSpPr>
          <p:spPr bwMode="auto">
            <a:xfrm>
              <a:off x="253093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2" name="Oval 975"/>
            <p:cNvSpPr>
              <a:spLocks noChangeArrowheads="1"/>
            </p:cNvSpPr>
            <p:nvPr/>
          </p:nvSpPr>
          <p:spPr bwMode="auto">
            <a:xfrm>
              <a:off x="2357893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3" name="Oval 976"/>
            <p:cNvSpPr>
              <a:spLocks noChangeArrowheads="1"/>
            </p:cNvSpPr>
            <p:nvPr/>
          </p:nvSpPr>
          <p:spPr bwMode="auto">
            <a:xfrm>
              <a:off x="218485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4" name="Oval 977"/>
            <p:cNvSpPr>
              <a:spLocks noChangeArrowheads="1"/>
            </p:cNvSpPr>
            <p:nvPr/>
          </p:nvSpPr>
          <p:spPr bwMode="auto">
            <a:xfrm>
              <a:off x="20118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5" name="Oval 978"/>
            <p:cNvSpPr>
              <a:spLocks noChangeArrowheads="1"/>
            </p:cNvSpPr>
            <p:nvPr/>
          </p:nvSpPr>
          <p:spPr bwMode="auto">
            <a:xfrm>
              <a:off x="3351668" y="480757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6" name="Oval 979"/>
            <p:cNvSpPr>
              <a:spLocks noChangeArrowheads="1"/>
            </p:cNvSpPr>
            <p:nvPr/>
          </p:nvSpPr>
          <p:spPr bwMode="auto">
            <a:xfrm>
              <a:off x="318021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7" name="Oval 980"/>
            <p:cNvSpPr>
              <a:spLocks noChangeArrowheads="1"/>
            </p:cNvSpPr>
            <p:nvPr/>
          </p:nvSpPr>
          <p:spPr bwMode="auto">
            <a:xfrm>
              <a:off x="300718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8" name="Oval 981"/>
            <p:cNvSpPr>
              <a:spLocks noChangeArrowheads="1"/>
            </p:cNvSpPr>
            <p:nvPr/>
          </p:nvSpPr>
          <p:spPr bwMode="auto">
            <a:xfrm>
              <a:off x="283414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9" name="Oval 982"/>
            <p:cNvSpPr>
              <a:spLocks noChangeArrowheads="1"/>
            </p:cNvSpPr>
            <p:nvPr/>
          </p:nvSpPr>
          <p:spPr bwMode="auto">
            <a:xfrm>
              <a:off x="266110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0" name="Oval 983"/>
            <p:cNvSpPr>
              <a:spLocks noChangeArrowheads="1"/>
            </p:cNvSpPr>
            <p:nvPr/>
          </p:nvSpPr>
          <p:spPr bwMode="auto">
            <a:xfrm>
              <a:off x="248806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1" name="Oval 984"/>
            <p:cNvSpPr>
              <a:spLocks noChangeArrowheads="1"/>
            </p:cNvSpPr>
            <p:nvPr/>
          </p:nvSpPr>
          <p:spPr bwMode="auto">
            <a:xfrm>
              <a:off x="231503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2" name="Oval 985"/>
            <p:cNvSpPr>
              <a:spLocks noChangeArrowheads="1"/>
            </p:cNvSpPr>
            <p:nvPr/>
          </p:nvSpPr>
          <p:spPr bwMode="auto">
            <a:xfrm>
              <a:off x="214199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3" name="Oval 986"/>
            <p:cNvSpPr>
              <a:spLocks noChangeArrowheads="1"/>
            </p:cNvSpPr>
            <p:nvPr/>
          </p:nvSpPr>
          <p:spPr bwMode="auto">
            <a:xfrm>
              <a:off x="196895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4" name="Oval 987"/>
            <p:cNvSpPr>
              <a:spLocks noChangeArrowheads="1"/>
            </p:cNvSpPr>
            <p:nvPr/>
          </p:nvSpPr>
          <p:spPr bwMode="auto">
            <a:xfrm>
              <a:off x="33088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5" name="Oval 988"/>
            <p:cNvSpPr>
              <a:spLocks noChangeArrowheads="1"/>
            </p:cNvSpPr>
            <p:nvPr/>
          </p:nvSpPr>
          <p:spPr bwMode="auto">
            <a:xfrm>
              <a:off x="31357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6" name="Oval 989"/>
            <p:cNvSpPr>
              <a:spLocks noChangeArrowheads="1"/>
            </p:cNvSpPr>
            <p:nvPr/>
          </p:nvSpPr>
          <p:spPr bwMode="auto">
            <a:xfrm>
              <a:off x="296431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7" name="Oval 990"/>
            <p:cNvSpPr>
              <a:spLocks noChangeArrowheads="1"/>
            </p:cNvSpPr>
            <p:nvPr/>
          </p:nvSpPr>
          <p:spPr bwMode="auto">
            <a:xfrm>
              <a:off x="279128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8" name="Oval 991"/>
            <p:cNvSpPr>
              <a:spLocks noChangeArrowheads="1"/>
            </p:cNvSpPr>
            <p:nvPr/>
          </p:nvSpPr>
          <p:spPr bwMode="auto">
            <a:xfrm>
              <a:off x="261824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9" name="Oval 992"/>
            <p:cNvSpPr>
              <a:spLocks noChangeArrowheads="1"/>
            </p:cNvSpPr>
            <p:nvPr/>
          </p:nvSpPr>
          <p:spPr bwMode="auto">
            <a:xfrm>
              <a:off x="24452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0" name="Oval 993"/>
            <p:cNvSpPr>
              <a:spLocks noChangeArrowheads="1"/>
            </p:cNvSpPr>
            <p:nvPr/>
          </p:nvSpPr>
          <p:spPr bwMode="auto">
            <a:xfrm>
              <a:off x="22721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1" name="Oval 994"/>
            <p:cNvSpPr>
              <a:spLocks noChangeArrowheads="1"/>
            </p:cNvSpPr>
            <p:nvPr/>
          </p:nvSpPr>
          <p:spPr bwMode="auto">
            <a:xfrm>
              <a:off x="209913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2" name="Oval 995"/>
            <p:cNvSpPr>
              <a:spLocks noChangeArrowheads="1"/>
            </p:cNvSpPr>
            <p:nvPr/>
          </p:nvSpPr>
          <p:spPr bwMode="auto">
            <a:xfrm>
              <a:off x="192609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3" name="Oval 996"/>
            <p:cNvSpPr>
              <a:spLocks noChangeArrowheads="1"/>
            </p:cNvSpPr>
            <p:nvPr/>
          </p:nvSpPr>
          <p:spPr bwMode="auto">
            <a:xfrm>
              <a:off x="32659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4" name="Oval 997"/>
            <p:cNvSpPr>
              <a:spLocks noChangeArrowheads="1"/>
            </p:cNvSpPr>
            <p:nvPr/>
          </p:nvSpPr>
          <p:spPr bwMode="auto">
            <a:xfrm>
              <a:off x="30929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5" name="Oval 998"/>
            <p:cNvSpPr>
              <a:spLocks noChangeArrowheads="1"/>
            </p:cNvSpPr>
            <p:nvPr/>
          </p:nvSpPr>
          <p:spPr bwMode="auto">
            <a:xfrm>
              <a:off x="29198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6" name="Oval 999"/>
            <p:cNvSpPr>
              <a:spLocks noChangeArrowheads="1"/>
            </p:cNvSpPr>
            <p:nvPr/>
          </p:nvSpPr>
          <p:spPr bwMode="auto">
            <a:xfrm>
              <a:off x="274841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7" name="Oval 1000"/>
            <p:cNvSpPr>
              <a:spLocks noChangeArrowheads="1"/>
            </p:cNvSpPr>
            <p:nvPr/>
          </p:nvSpPr>
          <p:spPr bwMode="auto">
            <a:xfrm>
              <a:off x="257538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8" name="Oval 1001"/>
            <p:cNvSpPr>
              <a:spLocks noChangeArrowheads="1"/>
            </p:cNvSpPr>
            <p:nvPr/>
          </p:nvSpPr>
          <p:spPr bwMode="auto">
            <a:xfrm>
              <a:off x="24023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9" name="Oval 1002"/>
            <p:cNvSpPr>
              <a:spLocks noChangeArrowheads="1"/>
            </p:cNvSpPr>
            <p:nvPr/>
          </p:nvSpPr>
          <p:spPr bwMode="auto">
            <a:xfrm>
              <a:off x="22293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0" name="Oval 1003"/>
            <p:cNvSpPr>
              <a:spLocks noChangeArrowheads="1"/>
            </p:cNvSpPr>
            <p:nvPr/>
          </p:nvSpPr>
          <p:spPr bwMode="auto">
            <a:xfrm>
              <a:off x="20562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1" name="Oval 1004"/>
            <p:cNvSpPr>
              <a:spLocks noChangeArrowheads="1"/>
            </p:cNvSpPr>
            <p:nvPr/>
          </p:nvSpPr>
          <p:spPr bwMode="auto">
            <a:xfrm>
              <a:off x="188323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2" name="Oval 1005"/>
            <p:cNvSpPr>
              <a:spLocks noChangeArrowheads="1"/>
            </p:cNvSpPr>
            <p:nvPr/>
          </p:nvSpPr>
          <p:spPr bwMode="auto">
            <a:xfrm>
              <a:off x="32230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3" name="Oval 1006"/>
            <p:cNvSpPr>
              <a:spLocks noChangeArrowheads="1"/>
            </p:cNvSpPr>
            <p:nvPr/>
          </p:nvSpPr>
          <p:spPr bwMode="auto">
            <a:xfrm>
              <a:off x="30500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4" name="Oval 1007"/>
            <p:cNvSpPr>
              <a:spLocks noChangeArrowheads="1"/>
            </p:cNvSpPr>
            <p:nvPr/>
          </p:nvSpPr>
          <p:spPr bwMode="auto">
            <a:xfrm>
              <a:off x="28770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5" name="Oval 1008"/>
            <p:cNvSpPr>
              <a:spLocks noChangeArrowheads="1"/>
            </p:cNvSpPr>
            <p:nvPr/>
          </p:nvSpPr>
          <p:spPr bwMode="auto">
            <a:xfrm>
              <a:off x="27039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6" name="Oval 1009"/>
            <p:cNvSpPr>
              <a:spLocks noChangeArrowheads="1"/>
            </p:cNvSpPr>
            <p:nvPr/>
          </p:nvSpPr>
          <p:spPr bwMode="auto">
            <a:xfrm>
              <a:off x="253251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7" name="Oval 1010"/>
            <p:cNvSpPr>
              <a:spLocks noChangeArrowheads="1"/>
            </p:cNvSpPr>
            <p:nvPr/>
          </p:nvSpPr>
          <p:spPr bwMode="auto">
            <a:xfrm>
              <a:off x="23594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8" name="Oval 1011"/>
            <p:cNvSpPr>
              <a:spLocks noChangeArrowheads="1"/>
            </p:cNvSpPr>
            <p:nvPr/>
          </p:nvSpPr>
          <p:spPr bwMode="auto">
            <a:xfrm>
              <a:off x="21864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9" name="Oval 1012"/>
            <p:cNvSpPr>
              <a:spLocks noChangeArrowheads="1"/>
            </p:cNvSpPr>
            <p:nvPr/>
          </p:nvSpPr>
          <p:spPr bwMode="auto">
            <a:xfrm>
              <a:off x="20134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0" name="Oval 1013"/>
            <p:cNvSpPr>
              <a:spLocks noChangeArrowheads="1"/>
            </p:cNvSpPr>
            <p:nvPr/>
          </p:nvSpPr>
          <p:spPr bwMode="auto">
            <a:xfrm>
              <a:off x="18403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1" name="Oval 1014"/>
            <p:cNvSpPr>
              <a:spLocks noChangeArrowheads="1"/>
            </p:cNvSpPr>
            <p:nvPr/>
          </p:nvSpPr>
          <p:spPr bwMode="auto">
            <a:xfrm>
              <a:off x="31802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2" name="Oval 1015"/>
            <p:cNvSpPr>
              <a:spLocks noChangeArrowheads="1"/>
            </p:cNvSpPr>
            <p:nvPr/>
          </p:nvSpPr>
          <p:spPr bwMode="auto">
            <a:xfrm>
              <a:off x="30071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3" name="Oval 1016"/>
            <p:cNvSpPr>
              <a:spLocks noChangeArrowheads="1"/>
            </p:cNvSpPr>
            <p:nvPr/>
          </p:nvSpPr>
          <p:spPr bwMode="auto">
            <a:xfrm>
              <a:off x="28341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4" name="Oval 1017"/>
            <p:cNvSpPr>
              <a:spLocks noChangeArrowheads="1"/>
            </p:cNvSpPr>
            <p:nvPr/>
          </p:nvSpPr>
          <p:spPr bwMode="auto">
            <a:xfrm>
              <a:off x="26611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5" name="Oval 1018"/>
            <p:cNvSpPr>
              <a:spLocks noChangeArrowheads="1"/>
            </p:cNvSpPr>
            <p:nvPr/>
          </p:nvSpPr>
          <p:spPr bwMode="auto">
            <a:xfrm>
              <a:off x="248806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6" name="Oval 1019"/>
            <p:cNvSpPr>
              <a:spLocks noChangeArrowheads="1"/>
            </p:cNvSpPr>
            <p:nvPr/>
          </p:nvSpPr>
          <p:spPr bwMode="auto">
            <a:xfrm>
              <a:off x="23166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7" name="Oval 1020"/>
            <p:cNvSpPr>
              <a:spLocks noChangeArrowheads="1"/>
            </p:cNvSpPr>
            <p:nvPr/>
          </p:nvSpPr>
          <p:spPr bwMode="auto">
            <a:xfrm>
              <a:off x="21435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8" name="Oval 1021"/>
            <p:cNvSpPr>
              <a:spLocks noChangeArrowheads="1"/>
            </p:cNvSpPr>
            <p:nvPr/>
          </p:nvSpPr>
          <p:spPr bwMode="auto">
            <a:xfrm>
              <a:off x="19705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9" name="Oval 1022"/>
            <p:cNvSpPr>
              <a:spLocks noChangeArrowheads="1"/>
            </p:cNvSpPr>
            <p:nvPr/>
          </p:nvSpPr>
          <p:spPr bwMode="auto">
            <a:xfrm>
              <a:off x="17975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0" name="Oval 1023"/>
            <p:cNvSpPr>
              <a:spLocks noChangeArrowheads="1"/>
            </p:cNvSpPr>
            <p:nvPr/>
          </p:nvSpPr>
          <p:spPr bwMode="auto">
            <a:xfrm>
              <a:off x="313735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1" name="Oval 1024"/>
            <p:cNvSpPr>
              <a:spLocks noChangeArrowheads="1"/>
            </p:cNvSpPr>
            <p:nvPr/>
          </p:nvSpPr>
          <p:spPr bwMode="auto">
            <a:xfrm>
              <a:off x="29643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2" name="Oval 1025"/>
            <p:cNvSpPr>
              <a:spLocks noChangeArrowheads="1"/>
            </p:cNvSpPr>
            <p:nvPr/>
          </p:nvSpPr>
          <p:spPr bwMode="auto">
            <a:xfrm>
              <a:off x="27912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3" name="Oval 1026"/>
            <p:cNvSpPr>
              <a:spLocks noChangeArrowheads="1"/>
            </p:cNvSpPr>
            <p:nvPr/>
          </p:nvSpPr>
          <p:spPr bwMode="auto">
            <a:xfrm>
              <a:off x="26182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4" name="Oval 1027"/>
            <p:cNvSpPr>
              <a:spLocks noChangeArrowheads="1"/>
            </p:cNvSpPr>
            <p:nvPr/>
          </p:nvSpPr>
          <p:spPr bwMode="auto">
            <a:xfrm>
              <a:off x="244520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5" name="Oval 1028"/>
            <p:cNvSpPr>
              <a:spLocks noChangeArrowheads="1"/>
            </p:cNvSpPr>
            <p:nvPr/>
          </p:nvSpPr>
          <p:spPr bwMode="auto">
            <a:xfrm>
              <a:off x="227216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6" name="Oval 1029"/>
            <p:cNvSpPr>
              <a:spLocks noChangeArrowheads="1"/>
            </p:cNvSpPr>
            <p:nvPr/>
          </p:nvSpPr>
          <p:spPr bwMode="auto">
            <a:xfrm>
              <a:off x="21007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7" name="Oval 1030"/>
            <p:cNvSpPr>
              <a:spLocks noChangeArrowheads="1"/>
            </p:cNvSpPr>
            <p:nvPr/>
          </p:nvSpPr>
          <p:spPr bwMode="auto">
            <a:xfrm>
              <a:off x="19276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8" name="Oval 1031"/>
            <p:cNvSpPr>
              <a:spLocks noChangeArrowheads="1"/>
            </p:cNvSpPr>
            <p:nvPr/>
          </p:nvSpPr>
          <p:spPr bwMode="auto">
            <a:xfrm>
              <a:off x="17546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9" name="Oval 1032"/>
            <p:cNvSpPr>
              <a:spLocks noChangeArrowheads="1"/>
            </p:cNvSpPr>
            <p:nvPr/>
          </p:nvSpPr>
          <p:spPr bwMode="auto">
            <a:xfrm>
              <a:off x="309449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0" name="Oval 1033"/>
            <p:cNvSpPr>
              <a:spLocks noChangeArrowheads="1"/>
            </p:cNvSpPr>
            <p:nvPr/>
          </p:nvSpPr>
          <p:spPr bwMode="auto">
            <a:xfrm>
              <a:off x="292145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1" name="Oval 1034"/>
            <p:cNvSpPr>
              <a:spLocks noChangeArrowheads="1"/>
            </p:cNvSpPr>
            <p:nvPr/>
          </p:nvSpPr>
          <p:spPr bwMode="auto">
            <a:xfrm>
              <a:off x="27484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2" name="Oval 1035"/>
            <p:cNvSpPr>
              <a:spLocks noChangeArrowheads="1"/>
            </p:cNvSpPr>
            <p:nvPr/>
          </p:nvSpPr>
          <p:spPr bwMode="auto">
            <a:xfrm>
              <a:off x="25753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3" name="Oval 1036"/>
            <p:cNvSpPr>
              <a:spLocks noChangeArrowheads="1"/>
            </p:cNvSpPr>
            <p:nvPr/>
          </p:nvSpPr>
          <p:spPr bwMode="auto">
            <a:xfrm>
              <a:off x="240234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4" name="Oval 1037"/>
            <p:cNvSpPr>
              <a:spLocks noChangeArrowheads="1"/>
            </p:cNvSpPr>
            <p:nvPr/>
          </p:nvSpPr>
          <p:spPr bwMode="auto">
            <a:xfrm>
              <a:off x="222930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5" name="Oval 1038"/>
            <p:cNvSpPr>
              <a:spLocks noChangeArrowheads="1"/>
            </p:cNvSpPr>
            <p:nvPr/>
          </p:nvSpPr>
          <p:spPr bwMode="auto">
            <a:xfrm>
              <a:off x="205626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6" name="Oval 1039"/>
            <p:cNvSpPr>
              <a:spLocks noChangeArrowheads="1"/>
            </p:cNvSpPr>
            <p:nvPr/>
          </p:nvSpPr>
          <p:spPr bwMode="auto">
            <a:xfrm>
              <a:off x="18848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7" name="Oval 1040"/>
            <p:cNvSpPr>
              <a:spLocks noChangeArrowheads="1"/>
            </p:cNvSpPr>
            <p:nvPr/>
          </p:nvSpPr>
          <p:spPr bwMode="auto">
            <a:xfrm>
              <a:off x="17117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008" name="Группа 2007"/>
          <p:cNvGrpSpPr/>
          <p:nvPr/>
        </p:nvGrpSpPr>
        <p:grpSpPr>
          <a:xfrm>
            <a:off x="1711780" y="4191262"/>
            <a:ext cx="2413001" cy="1224597"/>
            <a:chOff x="1711780" y="4103674"/>
            <a:chExt cx="2413001" cy="1224597"/>
          </a:xfrm>
        </p:grpSpPr>
        <p:sp>
          <p:nvSpPr>
            <p:cNvPr id="2009" name="Oval 951"/>
            <p:cNvSpPr>
              <a:spLocks noChangeArrowheads="1"/>
            </p:cNvSpPr>
            <p:nvPr/>
          </p:nvSpPr>
          <p:spPr bwMode="auto">
            <a:xfrm>
              <a:off x="391364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0" name="Oval 952"/>
            <p:cNvSpPr>
              <a:spLocks noChangeArrowheads="1"/>
            </p:cNvSpPr>
            <p:nvPr/>
          </p:nvSpPr>
          <p:spPr bwMode="auto">
            <a:xfrm>
              <a:off x="374060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1" name="Oval 953"/>
            <p:cNvSpPr>
              <a:spLocks noChangeArrowheads="1"/>
            </p:cNvSpPr>
            <p:nvPr/>
          </p:nvSpPr>
          <p:spPr bwMode="auto">
            <a:xfrm>
              <a:off x="356756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2" name="Oval 954"/>
            <p:cNvSpPr>
              <a:spLocks noChangeArrowheads="1"/>
            </p:cNvSpPr>
            <p:nvPr/>
          </p:nvSpPr>
          <p:spPr bwMode="auto">
            <a:xfrm>
              <a:off x="33945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3" name="Oval 955"/>
            <p:cNvSpPr>
              <a:spLocks noChangeArrowheads="1"/>
            </p:cNvSpPr>
            <p:nvPr/>
          </p:nvSpPr>
          <p:spPr bwMode="auto">
            <a:xfrm>
              <a:off x="322149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4" name="Oval 956"/>
            <p:cNvSpPr>
              <a:spLocks noChangeArrowheads="1"/>
            </p:cNvSpPr>
            <p:nvPr/>
          </p:nvSpPr>
          <p:spPr bwMode="auto">
            <a:xfrm>
              <a:off x="304845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5" name="Oval 957"/>
            <p:cNvSpPr>
              <a:spLocks noChangeArrowheads="1"/>
            </p:cNvSpPr>
            <p:nvPr/>
          </p:nvSpPr>
          <p:spPr bwMode="auto">
            <a:xfrm>
              <a:off x="287541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6" name="Oval 958"/>
            <p:cNvSpPr>
              <a:spLocks noChangeArrowheads="1"/>
            </p:cNvSpPr>
            <p:nvPr/>
          </p:nvSpPr>
          <p:spPr bwMode="auto">
            <a:xfrm>
              <a:off x="270238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7" name="Oval 959"/>
            <p:cNvSpPr>
              <a:spLocks noChangeArrowheads="1"/>
            </p:cNvSpPr>
            <p:nvPr/>
          </p:nvSpPr>
          <p:spPr bwMode="auto">
            <a:xfrm>
              <a:off x="25309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8" name="Oval 960"/>
            <p:cNvSpPr>
              <a:spLocks noChangeArrowheads="1"/>
            </p:cNvSpPr>
            <p:nvPr/>
          </p:nvSpPr>
          <p:spPr bwMode="auto">
            <a:xfrm>
              <a:off x="38707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9" name="Oval 961"/>
            <p:cNvSpPr>
              <a:spLocks noChangeArrowheads="1"/>
            </p:cNvSpPr>
            <p:nvPr/>
          </p:nvSpPr>
          <p:spPr bwMode="auto">
            <a:xfrm>
              <a:off x="369774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0" name="Oval 962"/>
            <p:cNvSpPr>
              <a:spLocks noChangeArrowheads="1"/>
            </p:cNvSpPr>
            <p:nvPr/>
          </p:nvSpPr>
          <p:spPr bwMode="auto">
            <a:xfrm>
              <a:off x="352470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1" name="Oval 963"/>
            <p:cNvSpPr>
              <a:spLocks noChangeArrowheads="1"/>
            </p:cNvSpPr>
            <p:nvPr/>
          </p:nvSpPr>
          <p:spPr bwMode="auto">
            <a:xfrm>
              <a:off x="335166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2" name="Oval 964"/>
            <p:cNvSpPr>
              <a:spLocks noChangeArrowheads="1"/>
            </p:cNvSpPr>
            <p:nvPr/>
          </p:nvSpPr>
          <p:spPr bwMode="auto">
            <a:xfrm>
              <a:off x="317863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3" name="Oval 965"/>
            <p:cNvSpPr>
              <a:spLocks noChangeArrowheads="1"/>
            </p:cNvSpPr>
            <p:nvPr/>
          </p:nvSpPr>
          <p:spPr bwMode="auto">
            <a:xfrm>
              <a:off x="300559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4" name="Oval 966"/>
            <p:cNvSpPr>
              <a:spLocks noChangeArrowheads="1"/>
            </p:cNvSpPr>
            <p:nvPr/>
          </p:nvSpPr>
          <p:spPr bwMode="auto">
            <a:xfrm>
              <a:off x="283255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5" name="Oval 967"/>
            <p:cNvSpPr>
              <a:spLocks noChangeArrowheads="1"/>
            </p:cNvSpPr>
            <p:nvPr/>
          </p:nvSpPr>
          <p:spPr bwMode="auto">
            <a:xfrm>
              <a:off x="265951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6" name="Oval 968"/>
            <p:cNvSpPr>
              <a:spLocks noChangeArrowheads="1"/>
            </p:cNvSpPr>
            <p:nvPr/>
          </p:nvSpPr>
          <p:spPr bwMode="auto">
            <a:xfrm>
              <a:off x="24864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7" name="Oval 969"/>
            <p:cNvSpPr>
              <a:spLocks noChangeArrowheads="1"/>
            </p:cNvSpPr>
            <p:nvPr/>
          </p:nvSpPr>
          <p:spPr bwMode="auto">
            <a:xfrm>
              <a:off x="38279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8" name="Oval 970"/>
            <p:cNvSpPr>
              <a:spLocks noChangeArrowheads="1"/>
            </p:cNvSpPr>
            <p:nvPr/>
          </p:nvSpPr>
          <p:spPr bwMode="auto">
            <a:xfrm>
              <a:off x="365488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9" name="Oval 971"/>
            <p:cNvSpPr>
              <a:spLocks noChangeArrowheads="1"/>
            </p:cNvSpPr>
            <p:nvPr/>
          </p:nvSpPr>
          <p:spPr bwMode="auto">
            <a:xfrm>
              <a:off x="348184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0" name="Oval 972"/>
            <p:cNvSpPr>
              <a:spLocks noChangeArrowheads="1"/>
            </p:cNvSpPr>
            <p:nvPr/>
          </p:nvSpPr>
          <p:spPr bwMode="auto">
            <a:xfrm>
              <a:off x="330880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1" name="Oval 973"/>
            <p:cNvSpPr>
              <a:spLocks noChangeArrowheads="1"/>
            </p:cNvSpPr>
            <p:nvPr/>
          </p:nvSpPr>
          <p:spPr bwMode="auto">
            <a:xfrm>
              <a:off x="313576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2" name="Oval 974"/>
            <p:cNvSpPr>
              <a:spLocks noChangeArrowheads="1"/>
            </p:cNvSpPr>
            <p:nvPr/>
          </p:nvSpPr>
          <p:spPr bwMode="auto">
            <a:xfrm>
              <a:off x="296273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3" name="Oval 975"/>
            <p:cNvSpPr>
              <a:spLocks noChangeArrowheads="1"/>
            </p:cNvSpPr>
            <p:nvPr/>
          </p:nvSpPr>
          <p:spPr bwMode="auto">
            <a:xfrm>
              <a:off x="278969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4" name="Oval 976"/>
            <p:cNvSpPr>
              <a:spLocks noChangeArrowheads="1"/>
            </p:cNvSpPr>
            <p:nvPr/>
          </p:nvSpPr>
          <p:spPr bwMode="auto">
            <a:xfrm>
              <a:off x="261665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5" name="Oval 977"/>
            <p:cNvSpPr>
              <a:spLocks noChangeArrowheads="1"/>
            </p:cNvSpPr>
            <p:nvPr/>
          </p:nvSpPr>
          <p:spPr bwMode="auto">
            <a:xfrm>
              <a:off x="24436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6" name="Oval 978"/>
            <p:cNvSpPr>
              <a:spLocks noChangeArrowheads="1"/>
            </p:cNvSpPr>
            <p:nvPr/>
          </p:nvSpPr>
          <p:spPr bwMode="auto">
            <a:xfrm>
              <a:off x="3783468" y="426401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7" name="Oval 979"/>
            <p:cNvSpPr>
              <a:spLocks noChangeArrowheads="1"/>
            </p:cNvSpPr>
            <p:nvPr/>
          </p:nvSpPr>
          <p:spPr bwMode="auto">
            <a:xfrm>
              <a:off x="361201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8" name="Oval 980"/>
            <p:cNvSpPr>
              <a:spLocks noChangeArrowheads="1"/>
            </p:cNvSpPr>
            <p:nvPr/>
          </p:nvSpPr>
          <p:spPr bwMode="auto">
            <a:xfrm>
              <a:off x="3438980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9" name="Oval 981"/>
            <p:cNvSpPr>
              <a:spLocks noChangeArrowheads="1"/>
            </p:cNvSpPr>
            <p:nvPr/>
          </p:nvSpPr>
          <p:spPr bwMode="auto">
            <a:xfrm>
              <a:off x="326594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0" name="Oval 982"/>
            <p:cNvSpPr>
              <a:spLocks noChangeArrowheads="1"/>
            </p:cNvSpPr>
            <p:nvPr/>
          </p:nvSpPr>
          <p:spPr bwMode="auto">
            <a:xfrm>
              <a:off x="3092905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1" name="Oval 983"/>
            <p:cNvSpPr>
              <a:spLocks noChangeArrowheads="1"/>
            </p:cNvSpPr>
            <p:nvPr/>
          </p:nvSpPr>
          <p:spPr bwMode="auto">
            <a:xfrm>
              <a:off x="291986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2" name="Oval 984"/>
            <p:cNvSpPr>
              <a:spLocks noChangeArrowheads="1"/>
            </p:cNvSpPr>
            <p:nvPr/>
          </p:nvSpPr>
          <p:spPr bwMode="auto">
            <a:xfrm>
              <a:off x="2746830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3" name="Oval 985"/>
            <p:cNvSpPr>
              <a:spLocks noChangeArrowheads="1"/>
            </p:cNvSpPr>
            <p:nvPr/>
          </p:nvSpPr>
          <p:spPr bwMode="auto">
            <a:xfrm>
              <a:off x="257379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4" name="Oval 986"/>
            <p:cNvSpPr>
              <a:spLocks noChangeArrowheads="1"/>
            </p:cNvSpPr>
            <p:nvPr/>
          </p:nvSpPr>
          <p:spPr bwMode="auto">
            <a:xfrm>
              <a:off x="2400755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5" name="Oval 987"/>
            <p:cNvSpPr>
              <a:spLocks noChangeArrowheads="1"/>
            </p:cNvSpPr>
            <p:nvPr/>
          </p:nvSpPr>
          <p:spPr bwMode="auto">
            <a:xfrm>
              <a:off x="37406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6" name="Oval 988"/>
            <p:cNvSpPr>
              <a:spLocks noChangeArrowheads="1"/>
            </p:cNvSpPr>
            <p:nvPr/>
          </p:nvSpPr>
          <p:spPr bwMode="auto">
            <a:xfrm>
              <a:off x="35675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7" name="Oval 989"/>
            <p:cNvSpPr>
              <a:spLocks noChangeArrowheads="1"/>
            </p:cNvSpPr>
            <p:nvPr/>
          </p:nvSpPr>
          <p:spPr bwMode="auto">
            <a:xfrm>
              <a:off x="339611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8" name="Oval 990"/>
            <p:cNvSpPr>
              <a:spLocks noChangeArrowheads="1"/>
            </p:cNvSpPr>
            <p:nvPr/>
          </p:nvSpPr>
          <p:spPr bwMode="auto">
            <a:xfrm>
              <a:off x="322308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9" name="Oval 991"/>
            <p:cNvSpPr>
              <a:spLocks noChangeArrowheads="1"/>
            </p:cNvSpPr>
            <p:nvPr/>
          </p:nvSpPr>
          <p:spPr bwMode="auto">
            <a:xfrm>
              <a:off x="305004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0" name="Oval 992"/>
            <p:cNvSpPr>
              <a:spLocks noChangeArrowheads="1"/>
            </p:cNvSpPr>
            <p:nvPr/>
          </p:nvSpPr>
          <p:spPr bwMode="auto">
            <a:xfrm>
              <a:off x="28770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1" name="Oval 993"/>
            <p:cNvSpPr>
              <a:spLocks noChangeArrowheads="1"/>
            </p:cNvSpPr>
            <p:nvPr/>
          </p:nvSpPr>
          <p:spPr bwMode="auto">
            <a:xfrm>
              <a:off x="27039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2" name="Oval 994"/>
            <p:cNvSpPr>
              <a:spLocks noChangeArrowheads="1"/>
            </p:cNvSpPr>
            <p:nvPr/>
          </p:nvSpPr>
          <p:spPr bwMode="auto">
            <a:xfrm>
              <a:off x="253093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3" name="Oval 995"/>
            <p:cNvSpPr>
              <a:spLocks noChangeArrowheads="1"/>
            </p:cNvSpPr>
            <p:nvPr/>
          </p:nvSpPr>
          <p:spPr bwMode="auto">
            <a:xfrm>
              <a:off x="235789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4" name="Oval 996"/>
            <p:cNvSpPr>
              <a:spLocks noChangeArrowheads="1"/>
            </p:cNvSpPr>
            <p:nvPr/>
          </p:nvSpPr>
          <p:spPr bwMode="auto">
            <a:xfrm>
              <a:off x="36977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5" name="Oval 997"/>
            <p:cNvSpPr>
              <a:spLocks noChangeArrowheads="1"/>
            </p:cNvSpPr>
            <p:nvPr/>
          </p:nvSpPr>
          <p:spPr bwMode="auto">
            <a:xfrm>
              <a:off x="35247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6" name="Oval 998"/>
            <p:cNvSpPr>
              <a:spLocks noChangeArrowheads="1"/>
            </p:cNvSpPr>
            <p:nvPr/>
          </p:nvSpPr>
          <p:spPr bwMode="auto">
            <a:xfrm>
              <a:off x="335166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7" name="Oval 999"/>
            <p:cNvSpPr>
              <a:spLocks noChangeArrowheads="1"/>
            </p:cNvSpPr>
            <p:nvPr/>
          </p:nvSpPr>
          <p:spPr bwMode="auto">
            <a:xfrm>
              <a:off x="318021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8" name="Oval 1000"/>
            <p:cNvSpPr>
              <a:spLocks noChangeArrowheads="1"/>
            </p:cNvSpPr>
            <p:nvPr/>
          </p:nvSpPr>
          <p:spPr bwMode="auto">
            <a:xfrm>
              <a:off x="300718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9" name="Oval 1001"/>
            <p:cNvSpPr>
              <a:spLocks noChangeArrowheads="1"/>
            </p:cNvSpPr>
            <p:nvPr/>
          </p:nvSpPr>
          <p:spPr bwMode="auto">
            <a:xfrm>
              <a:off x="28341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0" name="Oval 1002"/>
            <p:cNvSpPr>
              <a:spLocks noChangeArrowheads="1"/>
            </p:cNvSpPr>
            <p:nvPr/>
          </p:nvSpPr>
          <p:spPr bwMode="auto">
            <a:xfrm>
              <a:off x="26611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1" name="Oval 1003"/>
            <p:cNvSpPr>
              <a:spLocks noChangeArrowheads="1"/>
            </p:cNvSpPr>
            <p:nvPr/>
          </p:nvSpPr>
          <p:spPr bwMode="auto">
            <a:xfrm>
              <a:off x="2488068" y="437354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Oval 1004"/>
            <p:cNvSpPr>
              <a:spLocks noChangeArrowheads="1"/>
            </p:cNvSpPr>
            <p:nvPr/>
          </p:nvSpPr>
          <p:spPr bwMode="auto">
            <a:xfrm>
              <a:off x="231503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3" name="Oval 1005"/>
            <p:cNvSpPr>
              <a:spLocks noChangeArrowheads="1"/>
            </p:cNvSpPr>
            <p:nvPr/>
          </p:nvSpPr>
          <p:spPr bwMode="auto">
            <a:xfrm>
              <a:off x="36548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4" name="Oval 1006"/>
            <p:cNvSpPr>
              <a:spLocks noChangeArrowheads="1"/>
            </p:cNvSpPr>
            <p:nvPr/>
          </p:nvSpPr>
          <p:spPr bwMode="auto">
            <a:xfrm>
              <a:off x="34818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5" name="Oval 1007"/>
            <p:cNvSpPr>
              <a:spLocks noChangeArrowheads="1"/>
            </p:cNvSpPr>
            <p:nvPr/>
          </p:nvSpPr>
          <p:spPr bwMode="auto">
            <a:xfrm>
              <a:off x="3308805" y="442752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Oval 1008"/>
            <p:cNvSpPr>
              <a:spLocks noChangeArrowheads="1"/>
            </p:cNvSpPr>
            <p:nvPr/>
          </p:nvSpPr>
          <p:spPr bwMode="auto">
            <a:xfrm>
              <a:off x="31357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7" name="Oval 1009"/>
            <p:cNvSpPr>
              <a:spLocks noChangeArrowheads="1"/>
            </p:cNvSpPr>
            <p:nvPr/>
          </p:nvSpPr>
          <p:spPr bwMode="auto">
            <a:xfrm>
              <a:off x="296431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8" name="Oval 1010"/>
            <p:cNvSpPr>
              <a:spLocks noChangeArrowheads="1"/>
            </p:cNvSpPr>
            <p:nvPr/>
          </p:nvSpPr>
          <p:spPr bwMode="auto">
            <a:xfrm>
              <a:off x="27912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9" name="Oval 1011"/>
            <p:cNvSpPr>
              <a:spLocks noChangeArrowheads="1"/>
            </p:cNvSpPr>
            <p:nvPr/>
          </p:nvSpPr>
          <p:spPr bwMode="auto">
            <a:xfrm>
              <a:off x="26182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0" name="Oval 1012"/>
            <p:cNvSpPr>
              <a:spLocks noChangeArrowheads="1"/>
            </p:cNvSpPr>
            <p:nvPr/>
          </p:nvSpPr>
          <p:spPr bwMode="auto">
            <a:xfrm>
              <a:off x="2445205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1" name="Oval 1013"/>
            <p:cNvSpPr>
              <a:spLocks noChangeArrowheads="1"/>
            </p:cNvSpPr>
            <p:nvPr/>
          </p:nvSpPr>
          <p:spPr bwMode="auto">
            <a:xfrm>
              <a:off x="22721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2" name="Oval 1014"/>
            <p:cNvSpPr>
              <a:spLocks noChangeArrowheads="1"/>
            </p:cNvSpPr>
            <p:nvPr/>
          </p:nvSpPr>
          <p:spPr bwMode="auto">
            <a:xfrm>
              <a:off x="36120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3" name="Oval 1015"/>
            <p:cNvSpPr>
              <a:spLocks noChangeArrowheads="1"/>
            </p:cNvSpPr>
            <p:nvPr/>
          </p:nvSpPr>
          <p:spPr bwMode="auto">
            <a:xfrm>
              <a:off x="34389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4" name="Oval 1016"/>
            <p:cNvSpPr>
              <a:spLocks noChangeArrowheads="1"/>
            </p:cNvSpPr>
            <p:nvPr/>
          </p:nvSpPr>
          <p:spPr bwMode="auto">
            <a:xfrm>
              <a:off x="32659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5" name="Oval 1017"/>
            <p:cNvSpPr>
              <a:spLocks noChangeArrowheads="1"/>
            </p:cNvSpPr>
            <p:nvPr/>
          </p:nvSpPr>
          <p:spPr bwMode="auto">
            <a:xfrm>
              <a:off x="30929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6" name="Oval 1018"/>
            <p:cNvSpPr>
              <a:spLocks noChangeArrowheads="1"/>
            </p:cNvSpPr>
            <p:nvPr/>
          </p:nvSpPr>
          <p:spPr bwMode="auto">
            <a:xfrm>
              <a:off x="291986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7" name="Oval 1019"/>
            <p:cNvSpPr>
              <a:spLocks noChangeArrowheads="1"/>
            </p:cNvSpPr>
            <p:nvPr/>
          </p:nvSpPr>
          <p:spPr bwMode="auto">
            <a:xfrm>
              <a:off x="27484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8" name="Oval 1020"/>
            <p:cNvSpPr>
              <a:spLocks noChangeArrowheads="1"/>
            </p:cNvSpPr>
            <p:nvPr/>
          </p:nvSpPr>
          <p:spPr bwMode="auto">
            <a:xfrm>
              <a:off x="25753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9" name="Oval 1021"/>
            <p:cNvSpPr>
              <a:spLocks noChangeArrowheads="1"/>
            </p:cNvSpPr>
            <p:nvPr/>
          </p:nvSpPr>
          <p:spPr bwMode="auto">
            <a:xfrm>
              <a:off x="24023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0" name="Oval 1022"/>
            <p:cNvSpPr>
              <a:spLocks noChangeArrowheads="1"/>
            </p:cNvSpPr>
            <p:nvPr/>
          </p:nvSpPr>
          <p:spPr bwMode="auto">
            <a:xfrm>
              <a:off x="22293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1" name="Oval 1023"/>
            <p:cNvSpPr>
              <a:spLocks noChangeArrowheads="1"/>
            </p:cNvSpPr>
            <p:nvPr/>
          </p:nvSpPr>
          <p:spPr bwMode="auto">
            <a:xfrm>
              <a:off x="3569155" y="45354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2" name="Oval 1024"/>
            <p:cNvSpPr>
              <a:spLocks noChangeArrowheads="1"/>
            </p:cNvSpPr>
            <p:nvPr/>
          </p:nvSpPr>
          <p:spPr bwMode="auto">
            <a:xfrm>
              <a:off x="33961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3" name="Oval 1025"/>
            <p:cNvSpPr>
              <a:spLocks noChangeArrowheads="1"/>
            </p:cNvSpPr>
            <p:nvPr/>
          </p:nvSpPr>
          <p:spPr bwMode="auto">
            <a:xfrm>
              <a:off x="32230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4" name="Oval 1026"/>
            <p:cNvSpPr>
              <a:spLocks noChangeArrowheads="1"/>
            </p:cNvSpPr>
            <p:nvPr/>
          </p:nvSpPr>
          <p:spPr bwMode="auto">
            <a:xfrm>
              <a:off x="30500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5" name="Oval 1027"/>
            <p:cNvSpPr>
              <a:spLocks noChangeArrowheads="1"/>
            </p:cNvSpPr>
            <p:nvPr/>
          </p:nvSpPr>
          <p:spPr bwMode="auto">
            <a:xfrm>
              <a:off x="2877005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6" name="Oval 1028"/>
            <p:cNvSpPr>
              <a:spLocks noChangeArrowheads="1"/>
            </p:cNvSpPr>
            <p:nvPr/>
          </p:nvSpPr>
          <p:spPr bwMode="auto">
            <a:xfrm>
              <a:off x="270396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7" name="Oval 1029"/>
            <p:cNvSpPr>
              <a:spLocks noChangeArrowheads="1"/>
            </p:cNvSpPr>
            <p:nvPr/>
          </p:nvSpPr>
          <p:spPr bwMode="auto">
            <a:xfrm>
              <a:off x="25325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8" name="Oval 1030"/>
            <p:cNvSpPr>
              <a:spLocks noChangeArrowheads="1"/>
            </p:cNvSpPr>
            <p:nvPr/>
          </p:nvSpPr>
          <p:spPr bwMode="auto">
            <a:xfrm>
              <a:off x="23594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9" name="Oval 1031"/>
            <p:cNvSpPr>
              <a:spLocks noChangeArrowheads="1"/>
            </p:cNvSpPr>
            <p:nvPr/>
          </p:nvSpPr>
          <p:spPr bwMode="auto">
            <a:xfrm>
              <a:off x="21864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0" name="Oval 1032"/>
            <p:cNvSpPr>
              <a:spLocks noChangeArrowheads="1"/>
            </p:cNvSpPr>
            <p:nvPr/>
          </p:nvSpPr>
          <p:spPr bwMode="auto">
            <a:xfrm>
              <a:off x="352629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1" name="Oval 1033"/>
            <p:cNvSpPr>
              <a:spLocks noChangeArrowheads="1"/>
            </p:cNvSpPr>
            <p:nvPr/>
          </p:nvSpPr>
          <p:spPr bwMode="auto">
            <a:xfrm>
              <a:off x="335325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2" name="Oval 1034"/>
            <p:cNvSpPr>
              <a:spLocks noChangeArrowheads="1"/>
            </p:cNvSpPr>
            <p:nvPr/>
          </p:nvSpPr>
          <p:spPr bwMode="auto">
            <a:xfrm>
              <a:off x="31802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3" name="Oval 1035"/>
            <p:cNvSpPr>
              <a:spLocks noChangeArrowheads="1"/>
            </p:cNvSpPr>
            <p:nvPr/>
          </p:nvSpPr>
          <p:spPr bwMode="auto">
            <a:xfrm>
              <a:off x="30071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4" name="Oval 1036"/>
            <p:cNvSpPr>
              <a:spLocks noChangeArrowheads="1"/>
            </p:cNvSpPr>
            <p:nvPr/>
          </p:nvSpPr>
          <p:spPr bwMode="auto">
            <a:xfrm>
              <a:off x="283414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5" name="Oval 1037"/>
            <p:cNvSpPr>
              <a:spLocks noChangeArrowheads="1"/>
            </p:cNvSpPr>
            <p:nvPr/>
          </p:nvSpPr>
          <p:spPr bwMode="auto">
            <a:xfrm>
              <a:off x="266110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6" name="Oval 1038"/>
            <p:cNvSpPr>
              <a:spLocks noChangeArrowheads="1"/>
            </p:cNvSpPr>
            <p:nvPr/>
          </p:nvSpPr>
          <p:spPr bwMode="auto">
            <a:xfrm>
              <a:off x="248806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7" name="Oval 1039"/>
            <p:cNvSpPr>
              <a:spLocks noChangeArrowheads="1"/>
            </p:cNvSpPr>
            <p:nvPr/>
          </p:nvSpPr>
          <p:spPr bwMode="auto">
            <a:xfrm>
              <a:off x="23166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8" name="Oval 1040"/>
            <p:cNvSpPr>
              <a:spLocks noChangeArrowheads="1"/>
            </p:cNvSpPr>
            <p:nvPr/>
          </p:nvSpPr>
          <p:spPr bwMode="auto">
            <a:xfrm>
              <a:off x="21435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9" name="Oval 951"/>
            <p:cNvSpPr>
              <a:spLocks noChangeArrowheads="1"/>
            </p:cNvSpPr>
            <p:nvPr/>
          </p:nvSpPr>
          <p:spPr bwMode="auto">
            <a:xfrm>
              <a:off x="348184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0" name="Oval 952"/>
            <p:cNvSpPr>
              <a:spLocks noChangeArrowheads="1"/>
            </p:cNvSpPr>
            <p:nvPr/>
          </p:nvSpPr>
          <p:spPr bwMode="auto">
            <a:xfrm>
              <a:off x="330880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1" name="Oval 953"/>
            <p:cNvSpPr>
              <a:spLocks noChangeArrowheads="1"/>
            </p:cNvSpPr>
            <p:nvPr/>
          </p:nvSpPr>
          <p:spPr bwMode="auto">
            <a:xfrm>
              <a:off x="313576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2" name="Oval 954"/>
            <p:cNvSpPr>
              <a:spLocks noChangeArrowheads="1"/>
            </p:cNvSpPr>
            <p:nvPr/>
          </p:nvSpPr>
          <p:spPr bwMode="auto">
            <a:xfrm>
              <a:off x="29627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3" name="Oval 955"/>
            <p:cNvSpPr>
              <a:spLocks noChangeArrowheads="1"/>
            </p:cNvSpPr>
            <p:nvPr/>
          </p:nvSpPr>
          <p:spPr bwMode="auto">
            <a:xfrm>
              <a:off x="278969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4" name="Oval 956"/>
            <p:cNvSpPr>
              <a:spLocks noChangeArrowheads="1"/>
            </p:cNvSpPr>
            <p:nvPr/>
          </p:nvSpPr>
          <p:spPr bwMode="auto">
            <a:xfrm>
              <a:off x="261665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5" name="Oval 957"/>
            <p:cNvSpPr>
              <a:spLocks noChangeArrowheads="1"/>
            </p:cNvSpPr>
            <p:nvPr/>
          </p:nvSpPr>
          <p:spPr bwMode="auto">
            <a:xfrm>
              <a:off x="244361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6" name="Oval 958"/>
            <p:cNvSpPr>
              <a:spLocks noChangeArrowheads="1"/>
            </p:cNvSpPr>
            <p:nvPr/>
          </p:nvSpPr>
          <p:spPr bwMode="auto">
            <a:xfrm>
              <a:off x="227058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7" name="Oval 959"/>
            <p:cNvSpPr>
              <a:spLocks noChangeArrowheads="1"/>
            </p:cNvSpPr>
            <p:nvPr/>
          </p:nvSpPr>
          <p:spPr bwMode="auto">
            <a:xfrm>
              <a:off x="20991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8" name="Oval 960"/>
            <p:cNvSpPr>
              <a:spLocks noChangeArrowheads="1"/>
            </p:cNvSpPr>
            <p:nvPr/>
          </p:nvSpPr>
          <p:spPr bwMode="auto">
            <a:xfrm>
              <a:off x="34389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9" name="Oval 961"/>
            <p:cNvSpPr>
              <a:spLocks noChangeArrowheads="1"/>
            </p:cNvSpPr>
            <p:nvPr/>
          </p:nvSpPr>
          <p:spPr bwMode="auto">
            <a:xfrm>
              <a:off x="326594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0" name="Oval 962"/>
            <p:cNvSpPr>
              <a:spLocks noChangeArrowheads="1"/>
            </p:cNvSpPr>
            <p:nvPr/>
          </p:nvSpPr>
          <p:spPr bwMode="auto">
            <a:xfrm>
              <a:off x="309290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1" name="Oval 963"/>
            <p:cNvSpPr>
              <a:spLocks noChangeArrowheads="1"/>
            </p:cNvSpPr>
            <p:nvPr/>
          </p:nvSpPr>
          <p:spPr bwMode="auto">
            <a:xfrm>
              <a:off x="291986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2" name="Oval 964"/>
            <p:cNvSpPr>
              <a:spLocks noChangeArrowheads="1"/>
            </p:cNvSpPr>
            <p:nvPr/>
          </p:nvSpPr>
          <p:spPr bwMode="auto">
            <a:xfrm>
              <a:off x="274683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3" name="Oval 965"/>
            <p:cNvSpPr>
              <a:spLocks noChangeArrowheads="1"/>
            </p:cNvSpPr>
            <p:nvPr/>
          </p:nvSpPr>
          <p:spPr bwMode="auto">
            <a:xfrm>
              <a:off x="257379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4" name="Oval 966"/>
            <p:cNvSpPr>
              <a:spLocks noChangeArrowheads="1"/>
            </p:cNvSpPr>
            <p:nvPr/>
          </p:nvSpPr>
          <p:spPr bwMode="auto">
            <a:xfrm>
              <a:off x="240075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5" name="Oval 967"/>
            <p:cNvSpPr>
              <a:spLocks noChangeArrowheads="1"/>
            </p:cNvSpPr>
            <p:nvPr/>
          </p:nvSpPr>
          <p:spPr bwMode="auto">
            <a:xfrm>
              <a:off x="222771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6" name="Oval 968"/>
            <p:cNvSpPr>
              <a:spLocks noChangeArrowheads="1"/>
            </p:cNvSpPr>
            <p:nvPr/>
          </p:nvSpPr>
          <p:spPr bwMode="auto">
            <a:xfrm>
              <a:off x="20546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7" name="Oval 969"/>
            <p:cNvSpPr>
              <a:spLocks noChangeArrowheads="1"/>
            </p:cNvSpPr>
            <p:nvPr/>
          </p:nvSpPr>
          <p:spPr bwMode="auto">
            <a:xfrm>
              <a:off x="33961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8" name="Oval 970"/>
            <p:cNvSpPr>
              <a:spLocks noChangeArrowheads="1"/>
            </p:cNvSpPr>
            <p:nvPr/>
          </p:nvSpPr>
          <p:spPr bwMode="auto">
            <a:xfrm>
              <a:off x="322308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9" name="Oval 971"/>
            <p:cNvSpPr>
              <a:spLocks noChangeArrowheads="1"/>
            </p:cNvSpPr>
            <p:nvPr/>
          </p:nvSpPr>
          <p:spPr bwMode="auto">
            <a:xfrm>
              <a:off x="3050043" y="475518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" name="Oval 972"/>
            <p:cNvSpPr>
              <a:spLocks noChangeArrowheads="1"/>
            </p:cNvSpPr>
            <p:nvPr/>
          </p:nvSpPr>
          <p:spPr bwMode="auto">
            <a:xfrm>
              <a:off x="287700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1" name="Oval 973"/>
            <p:cNvSpPr>
              <a:spLocks noChangeArrowheads="1"/>
            </p:cNvSpPr>
            <p:nvPr/>
          </p:nvSpPr>
          <p:spPr bwMode="auto">
            <a:xfrm>
              <a:off x="270396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2" name="Oval 974"/>
            <p:cNvSpPr>
              <a:spLocks noChangeArrowheads="1"/>
            </p:cNvSpPr>
            <p:nvPr/>
          </p:nvSpPr>
          <p:spPr bwMode="auto">
            <a:xfrm>
              <a:off x="253093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3" name="Oval 975"/>
            <p:cNvSpPr>
              <a:spLocks noChangeArrowheads="1"/>
            </p:cNvSpPr>
            <p:nvPr/>
          </p:nvSpPr>
          <p:spPr bwMode="auto">
            <a:xfrm>
              <a:off x="2357893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4" name="Oval 976"/>
            <p:cNvSpPr>
              <a:spLocks noChangeArrowheads="1"/>
            </p:cNvSpPr>
            <p:nvPr/>
          </p:nvSpPr>
          <p:spPr bwMode="auto">
            <a:xfrm>
              <a:off x="218485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5" name="Oval 977"/>
            <p:cNvSpPr>
              <a:spLocks noChangeArrowheads="1"/>
            </p:cNvSpPr>
            <p:nvPr/>
          </p:nvSpPr>
          <p:spPr bwMode="auto">
            <a:xfrm>
              <a:off x="20118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6" name="Oval 978"/>
            <p:cNvSpPr>
              <a:spLocks noChangeArrowheads="1"/>
            </p:cNvSpPr>
            <p:nvPr/>
          </p:nvSpPr>
          <p:spPr bwMode="auto">
            <a:xfrm>
              <a:off x="3351668" y="480757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7" name="Oval 979"/>
            <p:cNvSpPr>
              <a:spLocks noChangeArrowheads="1"/>
            </p:cNvSpPr>
            <p:nvPr/>
          </p:nvSpPr>
          <p:spPr bwMode="auto">
            <a:xfrm>
              <a:off x="318021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8" name="Oval 980"/>
            <p:cNvSpPr>
              <a:spLocks noChangeArrowheads="1"/>
            </p:cNvSpPr>
            <p:nvPr/>
          </p:nvSpPr>
          <p:spPr bwMode="auto">
            <a:xfrm>
              <a:off x="300718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9" name="Oval 981"/>
            <p:cNvSpPr>
              <a:spLocks noChangeArrowheads="1"/>
            </p:cNvSpPr>
            <p:nvPr/>
          </p:nvSpPr>
          <p:spPr bwMode="auto">
            <a:xfrm>
              <a:off x="283414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0" name="Oval 982"/>
            <p:cNvSpPr>
              <a:spLocks noChangeArrowheads="1"/>
            </p:cNvSpPr>
            <p:nvPr/>
          </p:nvSpPr>
          <p:spPr bwMode="auto">
            <a:xfrm>
              <a:off x="266110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1" name="Oval 983"/>
            <p:cNvSpPr>
              <a:spLocks noChangeArrowheads="1"/>
            </p:cNvSpPr>
            <p:nvPr/>
          </p:nvSpPr>
          <p:spPr bwMode="auto">
            <a:xfrm>
              <a:off x="248806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2" name="Oval 984"/>
            <p:cNvSpPr>
              <a:spLocks noChangeArrowheads="1"/>
            </p:cNvSpPr>
            <p:nvPr/>
          </p:nvSpPr>
          <p:spPr bwMode="auto">
            <a:xfrm>
              <a:off x="231503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3" name="Oval 985"/>
            <p:cNvSpPr>
              <a:spLocks noChangeArrowheads="1"/>
            </p:cNvSpPr>
            <p:nvPr/>
          </p:nvSpPr>
          <p:spPr bwMode="auto">
            <a:xfrm>
              <a:off x="214199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4" name="Oval 986"/>
            <p:cNvSpPr>
              <a:spLocks noChangeArrowheads="1"/>
            </p:cNvSpPr>
            <p:nvPr/>
          </p:nvSpPr>
          <p:spPr bwMode="auto">
            <a:xfrm>
              <a:off x="196895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5" name="Oval 987"/>
            <p:cNvSpPr>
              <a:spLocks noChangeArrowheads="1"/>
            </p:cNvSpPr>
            <p:nvPr/>
          </p:nvSpPr>
          <p:spPr bwMode="auto">
            <a:xfrm>
              <a:off x="33088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6" name="Oval 988"/>
            <p:cNvSpPr>
              <a:spLocks noChangeArrowheads="1"/>
            </p:cNvSpPr>
            <p:nvPr/>
          </p:nvSpPr>
          <p:spPr bwMode="auto">
            <a:xfrm>
              <a:off x="31357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7" name="Oval 989"/>
            <p:cNvSpPr>
              <a:spLocks noChangeArrowheads="1"/>
            </p:cNvSpPr>
            <p:nvPr/>
          </p:nvSpPr>
          <p:spPr bwMode="auto">
            <a:xfrm>
              <a:off x="296431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8" name="Oval 990"/>
            <p:cNvSpPr>
              <a:spLocks noChangeArrowheads="1"/>
            </p:cNvSpPr>
            <p:nvPr/>
          </p:nvSpPr>
          <p:spPr bwMode="auto">
            <a:xfrm>
              <a:off x="279128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9" name="Oval 991"/>
            <p:cNvSpPr>
              <a:spLocks noChangeArrowheads="1"/>
            </p:cNvSpPr>
            <p:nvPr/>
          </p:nvSpPr>
          <p:spPr bwMode="auto">
            <a:xfrm>
              <a:off x="261824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0" name="Oval 992"/>
            <p:cNvSpPr>
              <a:spLocks noChangeArrowheads="1"/>
            </p:cNvSpPr>
            <p:nvPr/>
          </p:nvSpPr>
          <p:spPr bwMode="auto">
            <a:xfrm>
              <a:off x="24452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1" name="Oval 993"/>
            <p:cNvSpPr>
              <a:spLocks noChangeArrowheads="1"/>
            </p:cNvSpPr>
            <p:nvPr/>
          </p:nvSpPr>
          <p:spPr bwMode="auto">
            <a:xfrm>
              <a:off x="22721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2" name="Oval 994"/>
            <p:cNvSpPr>
              <a:spLocks noChangeArrowheads="1"/>
            </p:cNvSpPr>
            <p:nvPr/>
          </p:nvSpPr>
          <p:spPr bwMode="auto">
            <a:xfrm>
              <a:off x="209913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3" name="Oval 995"/>
            <p:cNvSpPr>
              <a:spLocks noChangeArrowheads="1"/>
            </p:cNvSpPr>
            <p:nvPr/>
          </p:nvSpPr>
          <p:spPr bwMode="auto">
            <a:xfrm>
              <a:off x="192609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4" name="Oval 996"/>
            <p:cNvSpPr>
              <a:spLocks noChangeArrowheads="1"/>
            </p:cNvSpPr>
            <p:nvPr/>
          </p:nvSpPr>
          <p:spPr bwMode="auto">
            <a:xfrm>
              <a:off x="32659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5" name="Oval 997"/>
            <p:cNvSpPr>
              <a:spLocks noChangeArrowheads="1"/>
            </p:cNvSpPr>
            <p:nvPr/>
          </p:nvSpPr>
          <p:spPr bwMode="auto">
            <a:xfrm>
              <a:off x="30929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6" name="Oval 998"/>
            <p:cNvSpPr>
              <a:spLocks noChangeArrowheads="1"/>
            </p:cNvSpPr>
            <p:nvPr/>
          </p:nvSpPr>
          <p:spPr bwMode="auto">
            <a:xfrm>
              <a:off x="29198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7" name="Oval 999"/>
            <p:cNvSpPr>
              <a:spLocks noChangeArrowheads="1"/>
            </p:cNvSpPr>
            <p:nvPr/>
          </p:nvSpPr>
          <p:spPr bwMode="auto">
            <a:xfrm>
              <a:off x="274841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8" name="Oval 1000"/>
            <p:cNvSpPr>
              <a:spLocks noChangeArrowheads="1"/>
            </p:cNvSpPr>
            <p:nvPr/>
          </p:nvSpPr>
          <p:spPr bwMode="auto">
            <a:xfrm>
              <a:off x="257538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9" name="Oval 1001"/>
            <p:cNvSpPr>
              <a:spLocks noChangeArrowheads="1"/>
            </p:cNvSpPr>
            <p:nvPr/>
          </p:nvSpPr>
          <p:spPr bwMode="auto">
            <a:xfrm>
              <a:off x="24023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0" name="Oval 1002"/>
            <p:cNvSpPr>
              <a:spLocks noChangeArrowheads="1"/>
            </p:cNvSpPr>
            <p:nvPr/>
          </p:nvSpPr>
          <p:spPr bwMode="auto">
            <a:xfrm>
              <a:off x="22293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1" name="Oval 1003"/>
            <p:cNvSpPr>
              <a:spLocks noChangeArrowheads="1"/>
            </p:cNvSpPr>
            <p:nvPr/>
          </p:nvSpPr>
          <p:spPr bwMode="auto">
            <a:xfrm>
              <a:off x="20562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" name="Oval 1004"/>
            <p:cNvSpPr>
              <a:spLocks noChangeArrowheads="1"/>
            </p:cNvSpPr>
            <p:nvPr/>
          </p:nvSpPr>
          <p:spPr bwMode="auto">
            <a:xfrm>
              <a:off x="188323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3" name="Oval 1005"/>
            <p:cNvSpPr>
              <a:spLocks noChangeArrowheads="1"/>
            </p:cNvSpPr>
            <p:nvPr/>
          </p:nvSpPr>
          <p:spPr bwMode="auto">
            <a:xfrm>
              <a:off x="32230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4" name="Oval 1006"/>
            <p:cNvSpPr>
              <a:spLocks noChangeArrowheads="1"/>
            </p:cNvSpPr>
            <p:nvPr/>
          </p:nvSpPr>
          <p:spPr bwMode="auto">
            <a:xfrm>
              <a:off x="30500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5" name="Oval 1007"/>
            <p:cNvSpPr>
              <a:spLocks noChangeArrowheads="1"/>
            </p:cNvSpPr>
            <p:nvPr/>
          </p:nvSpPr>
          <p:spPr bwMode="auto">
            <a:xfrm>
              <a:off x="28770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6" name="Oval 1008"/>
            <p:cNvSpPr>
              <a:spLocks noChangeArrowheads="1"/>
            </p:cNvSpPr>
            <p:nvPr/>
          </p:nvSpPr>
          <p:spPr bwMode="auto">
            <a:xfrm>
              <a:off x="27039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7" name="Oval 1009"/>
            <p:cNvSpPr>
              <a:spLocks noChangeArrowheads="1"/>
            </p:cNvSpPr>
            <p:nvPr/>
          </p:nvSpPr>
          <p:spPr bwMode="auto">
            <a:xfrm>
              <a:off x="253251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8" name="Oval 1010"/>
            <p:cNvSpPr>
              <a:spLocks noChangeArrowheads="1"/>
            </p:cNvSpPr>
            <p:nvPr/>
          </p:nvSpPr>
          <p:spPr bwMode="auto">
            <a:xfrm>
              <a:off x="23594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9" name="Oval 1011"/>
            <p:cNvSpPr>
              <a:spLocks noChangeArrowheads="1"/>
            </p:cNvSpPr>
            <p:nvPr/>
          </p:nvSpPr>
          <p:spPr bwMode="auto">
            <a:xfrm>
              <a:off x="21864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0" name="Oval 1012"/>
            <p:cNvSpPr>
              <a:spLocks noChangeArrowheads="1"/>
            </p:cNvSpPr>
            <p:nvPr/>
          </p:nvSpPr>
          <p:spPr bwMode="auto">
            <a:xfrm>
              <a:off x="20134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1" name="Oval 1013"/>
            <p:cNvSpPr>
              <a:spLocks noChangeArrowheads="1"/>
            </p:cNvSpPr>
            <p:nvPr/>
          </p:nvSpPr>
          <p:spPr bwMode="auto">
            <a:xfrm>
              <a:off x="18403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2" name="Oval 1014"/>
            <p:cNvSpPr>
              <a:spLocks noChangeArrowheads="1"/>
            </p:cNvSpPr>
            <p:nvPr/>
          </p:nvSpPr>
          <p:spPr bwMode="auto">
            <a:xfrm>
              <a:off x="31802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3" name="Oval 1015"/>
            <p:cNvSpPr>
              <a:spLocks noChangeArrowheads="1"/>
            </p:cNvSpPr>
            <p:nvPr/>
          </p:nvSpPr>
          <p:spPr bwMode="auto">
            <a:xfrm>
              <a:off x="30071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4" name="Oval 1016"/>
            <p:cNvSpPr>
              <a:spLocks noChangeArrowheads="1"/>
            </p:cNvSpPr>
            <p:nvPr/>
          </p:nvSpPr>
          <p:spPr bwMode="auto">
            <a:xfrm>
              <a:off x="28341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5" name="Oval 1017"/>
            <p:cNvSpPr>
              <a:spLocks noChangeArrowheads="1"/>
            </p:cNvSpPr>
            <p:nvPr/>
          </p:nvSpPr>
          <p:spPr bwMode="auto">
            <a:xfrm>
              <a:off x="26611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6" name="Oval 1018"/>
            <p:cNvSpPr>
              <a:spLocks noChangeArrowheads="1"/>
            </p:cNvSpPr>
            <p:nvPr/>
          </p:nvSpPr>
          <p:spPr bwMode="auto">
            <a:xfrm>
              <a:off x="248806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7" name="Oval 1019"/>
            <p:cNvSpPr>
              <a:spLocks noChangeArrowheads="1"/>
            </p:cNvSpPr>
            <p:nvPr/>
          </p:nvSpPr>
          <p:spPr bwMode="auto">
            <a:xfrm>
              <a:off x="23166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8" name="Oval 1020"/>
            <p:cNvSpPr>
              <a:spLocks noChangeArrowheads="1"/>
            </p:cNvSpPr>
            <p:nvPr/>
          </p:nvSpPr>
          <p:spPr bwMode="auto">
            <a:xfrm>
              <a:off x="21435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9" name="Oval 1021"/>
            <p:cNvSpPr>
              <a:spLocks noChangeArrowheads="1"/>
            </p:cNvSpPr>
            <p:nvPr/>
          </p:nvSpPr>
          <p:spPr bwMode="auto">
            <a:xfrm>
              <a:off x="19705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0" name="Oval 1022"/>
            <p:cNvSpPr>
              <a:spLocks noChangeArrowheads="1"/>
            </p:cNvSpPr>
            <p:nvPr/>
          </p:nvSpPr>
          <p:spPr bwMode="auto">
            <a:xfrm>
              <a:off x="17975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1" name="Oval 1023"/>
            <p:cNvSpPr>
              <a:spLocks noChangeArrowheads="1"/>
            </p:cNvSpPr>
            <p:nvPr/>
          </p:nvSpPr>
          <p:spPr bwMode="auto">
            <a:xfrm>
              <a:off x="313735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2" name="Oval 1024"/>
            <p:cNvSpPr>
              <a:spLocks noChangeArrowheads="1"/>
            </p:cNvSpPr>
            <p:nvPr/>
          </p:nvSpPr>
          <p:spPr bwMode="auto">
            <a:xfrm>
              <a:off x="29643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3" name="Oval 1025"/>
            <p:cNvSpPr>
              <a:spLocks noChangeArrowheads="1"/>
            </p:cNvSpPr>
            <p:nvPr/>
          </p:nvSpPr>
          <p:spPr bwMode="auto">
            <a:xfrm>
              <a:off x="27912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4" name="Oval 1026"/>
            <p:cNvSpPr>
              <a:spLocks noChangeArrowheads="1"/>
            </p:cNvSpPr>
            <p:nvPr/>
          </p:nvSpPr>
          <p:spPr bwMode="auto">
            <a:xfrm>
              <a:off x="26182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5" name="Oval 1027"/>
            <p:cNvSpPr>
              <a:spLocks noChangeArrowheads="1"/>
            </p:cNvSpPr>
            <p:nvPr/>
          </p:nvSpPr>
          <p:spPr bwMode="auto">
            <a:xfrm>
              <a:off x="244520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6" name="Oval 1028"/>
            <p:cNvSpPr>
              <a:spLocks noChangeArrowheads="1"/>
            </p:cNvSpPr>
            <p:nvPr/>
          </p:nvSpPr>
          <p:spPr bwMode="auto">
            <a:xfrm>
              <a:off x="227216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7" name="Oval 1029"/>
            <p:cNvSpPr>
              <a:spLocks noChangeArrowheads="1"/>
            </p:cNvSpPr>
            <p:nvPr/>
          </p:nvSpPr>
          <p:spPr bwMode="auto">
            <a:xfrm>
              <a:off x="21007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8" name="Oval 1030"/>
            <p:cNvSpPr>
              <a:spLocks noChangeArrowheads="1"/>
            </p:cNvSpPr>
            <p:nvPr/>
          </p:nvSpPr>
          <p:spPr bwMode="auto">
            <a:xfrm>
              <a:off x="19276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9" name="Oval 1031"/>
            <p:cNvSpPr>
              <a:spLocks noChangeArrowheads="1"/>
            </p:cNvSpPr>
            <p:nvPr/>
          </p:nvSpPr>
          <p:spPr bwMode="auto">
            <a:xfrm>
              <a:off x="17546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0" name="Oval 1032"/>
            <p:cNvSpPr>
              <a:spLocks noChangeArrowheads="1"/>
            </p:cNvSpPr>
            <p:nvPr/>
          </p:nvSpPr>
          <p:spPr bwMode="auto">
            <a:xfrm>
              <a:off x="309449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" name="Oval 1033"/>
            <p:cNvSpPr>
              <a:spLocks noChangeArrowheads="1"/>
            </p:cNvSpPr>
            <p:nvPr/>
          </p:nvSpPr>
          <p:spPr bwMode="auto">
            <a:xfrm>
              <a:off x="292145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2" name="Oval 1034"/>
            <p:cNvSpPr>
              <a:spLocks noChangeArrowheads="1"/>
            </p:cNvSpPr>
            <p:nvPr/>
          </p:nvSpPr>
          <p:spPr bwMode="auto">
            <a:xfrm>
              <a:off x="27484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3" name="Oval 1035"/>
            <p:cNvSpPr>
              <a:spLocks noChangeArrowheads="1"/>
            </p:cNvSpPr>
            <p:nvPr/>
          </p:nvSpPr>
          <p:spPr bwMode="auto">
            <a:xfrm>
              <a:off x="25753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4" name="Oval 1036"/>
            <p:cNvSpPr>
              <a:spLocks noChangeArrowheads="1"/>
            </p:cNvSpPr>
            <p:nvPr/>
          </p:nvSpPr>
          <p:spPr bwMode="auto">
            <a:xfrm>
              <a:off x="240234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5" name="Oval 1037"/>
            <p:cNvSpPr>
              <a:spLocks noChangeArrowheads="1"/>
            </p:cNvSpPr>
            <p:nvPr/>
          </p:nvSpPr>
          <p:spPr bwMode="auto">
            <a:xfrm>
              <a:off x="222930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6" name="Oval 1038"/>
            <p:cNvSpPr>
              <a:spLocks noChangeArrowheads="1"/>
            </p:cNvSpPr>
            <p:nvPr/>
          </p:nvSpPr>
          <p:spPr bwMode="auto">
            <a:xfrm>
              <a:off x="205626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7" name="Oval 1039"/>
            <p:cNvSpPr>
              <a:spLocks noChangeArrowheads="1"/>
            </p:cNvSpPr>
            <p:nvPr/>
          </p:nvSpPr>
          <p:spPr bwMode="auto">
            <a:xfrm>
              <a:off x="18848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8" name="Oval 1040"/>
            <p:cNvSpPr>
              <a:spLocks noChangeArrowheads="1"/>
            </p:cNvSpPr>
            <p:nvPr/>
          </p:nvSpPr>
          <p:spPr bwMode="auto">
            <a:xfrm>
              <a:off x="17117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189" name="Группа 2188"/>
          <p:cNvGrpSpPr/>
          <p:nvPr/>
        </p:nvGrpSpPr>
        <p:grpSpPr>
          <a:xfrm>
            <a:off x="1711780" y="4191262"/>
            <a:ext cx="2413001" cy="1224597"/>
            <a:chOff x="1711780" y="4103674"/>
            <a:chExt cx="2413001" cy="1224597"/>
          </a:xfrm>
        </p:grpSpPr>
        <p:sp>
          <p:nvSpPr>
            <p:cNvPr id="2190" name="Oval 951"/>
            <p:cNvSpPr>
              <a:spLocks noChangeArrowheads="1"/>
            </p:cNvSpPr>
            <p:nvPr/>
          </p:nvSpPr>
          <p:spPr bwMode="auto">
            <a:xfrm>
              <a:off x="391364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1" name="Oval 952"/>
            <p:cNvSpPr>
              <a:spLocks noChangeArrowheads="1"/>
            </p:cNvSpPr>
            <p:nvPr/>
          </p:nvSpPr>
          <p:spPr bwMode="auto">
            <a:xfrm>
              <a:off x="374060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2" name="Oval 953"/>
            <p:cNvSpPr>
              <a:spLocks noChangeArrowheads="1"/>
            </p:cNvSpPr>
            <p:nvPr/>
          </p:nvSpPr>
          <p:spPr bwMode="auto">
            <a:xfrm>
              <a:off x="356756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3" name="Oval 954"/>
            <p:cNvSpPr>
              <a:spLocks noChangeArrowheads="1"/>
            </p:cNvSpPr>
            <p:nvPr/>
          </p:nvSpPr>
          <p:spPr bwMode="auto">
            <a:xfrm>
              <a:off x="33945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4" name="Oval 955"/>
            <p:cNvSpPr>
              <a:spLocks noChangeArrowheads="1"/>
            </p:cNvSpPr>
            <p:nvPr/>
          </p:nvSpPr>
          <p:spPr bwMode="auto">
            <a:xfrm>
              <a:off x="322149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5" name="Oval 956"/>
            <p:cNvSpPr>
              <a:spLocks noChangeArrowheads="1"/>
            </p:cNvSpPr>
            <p:nvPr/>
          </p:nvSpPr>
          <p:spPr bwMode="auto">
            <a:xfrm>
              <a:off x="304845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6" name="Oval 957"/>
            <p:cNvSpPr>
              <a:spLocks noChangeArrowheads="1"/>
            </p:cNvSpPr>
            <p:nvPr/>
          </p:nvSpPr>
          <p:spPr bwMode="auto">
            <a:xfrm>
              <a:off x="287541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7" name="Oval 958"/>
            <p:cNvSpPr>
              <a:spLocks noChangeArrowheads="1"/>
            </p:cNvSpPr>
            <p:nvPr/>
          </p:nvSpPr>
          <p:spPr bwMode="auto">
            <a:xfrm>
              <a:off x="270238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8" name="Oval 959"/>
            <p:cNvSpPr>
              <a:spLocks noChangeArrowheads="1"/>
            </p:cNvSpPr>
            <p:nvPr/>
          </p:nvSpPr>
          <p:spPr bwMode="auto">
            <a:xfrm>
              <a:off x="25309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9" name="Oval 960"/>
            <p:cNvSpPr>
              <a:spLocks noChangeArrowheads="1"/>
            </p:cNvSpPr>
            <p:nvPr/>
          </p:nvSpPr>
          <p:spPr bwMode="auto">
            <a:xfrm>
              <a:off x="38707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0" name="Oval 961"/>
            <p:cNvSpPr>
              <a:spLocks noChangeArrowheads="1"/>
            </p:cNvSpPr>
            <p:nvPr/>
          </p:nvSpPr>
          <p:spPr bwMode="auto">
            <a:xfrm>
              <a:off x="369774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1" name="Oval 962"/>
            <p:cNvSpPr>
              <a:spLocks noChangeArrowheads="1"/>
            </p:cNvSpPr>
            <p:nvPr/>
          </p:nvSpPr>
          <p:spPr bwMode="auto">
            <a:xfrm>
              <a:off x="352470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2" name="Oval 963"/>
            <p:cNvSpPr>
              <a:spLocks noChangeArrowheads="1"/>
            </p:cNvSpPr>
            <p:nvPr/>
          </p:nvSpPr>
          <p:spPr bwMode="auto">
            <a:xfrm>
              <a:off x="335166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3" name="Oval 964"/>
            <p:cNvSpPr>
              <a:spLocks noChangeArrowheads="1"/>
            </p:cNvSpPr>
            <p:nvPr/>
          </p:nvSpPr>
          <p:spPr bwMode="auto">
            <a:xfrm>
              <a:off x="317863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4" name="Oval 965"/>
            <p:cNvSpPr>
              <a:spLocks noChangeArrowheads="1"/>
            </p:cNvSpPr>
            <p:nvPr/>
          </p:nvSpPr>
          <p:spPr bwMode="auto">
            <a:xfrm>
              <a:off x="300559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5" name="Oval 966"/>
            <p:cNvSpPr>
              <a:spLocks noChangeArrowheads="1"/>
            </p:cNvSpPr>
            <p:nvPr/>
          </p:nvSpPr>
          <p:spPr bwMode="auto">
            <a:xfrm>
              <a:off x="283255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6" name="Oval 967"/>
            <p:cNvSpPr>
              <a:spLocks noChangeArrowheads="1"/>
            </p:cNvSpPr>
            <p:nvPr/>
          </p:nvSpPr>
          <p:spPr bwMode="auto">
            <a:xfrm>
              <a:off x="265951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7" name="Oval 968"/>
            <p:cNvSpPr>
              <a:spLocks noChangeArrowheads="1"/>
            </p:cNvSpPr>
            <p:nvPr/>
          </p:nvSpPr>
          <p:spPr bwMode="auto">
            <a:xfrm>
              <a:off x="24864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8" name="Oval 969"/>
            <p:cNvSpPr>
              <a:spLocks noChangeArrowheads="1"/>
            </p:cNvSpPr>
            <p:nvPr/>
          </p:nvSpPr>
          <p:spPr bwMode="auto">
            <a:xfrm>
              <a:off x="38279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09" name="Oval 970"/>
            <p:cNvSpPr>
              <a:spLocks noChangeArrowheads="1"/>
            </p:cNvSpPr>
            <p:nvPr/>
          </p:nvSpPr>
          <p:spPr bwMode="auto">
            <a:xfrm>
              <a:off x="365488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0" name="Oval 971"/>
            <p:cNvSpPr>
              <a:spLocks noChangeArrowheads="1"/>
            </p:cNvSpPr>
            <p:nvPr/>
          </p:nvSpPr>
          <p:spPr bwMode="auto">
            <a:xfrm>
              <a:off x="348184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1" name="Oval 972"/>
            <p:cNvSpPr>
              <a:spLocks noChangeArrowheads="1"/>
            </p:cNvSpPr>
            <p:nvPr/>
          </p:nvSpPr>
          <p:spPr bwMode="auto">
            <a:xfrm>
              <a:off x="330880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2" name="Oval 973"/>
            <p:cNvSpPr>
              <a:spLocks noChangeArrowheads="1"/>
            </p:cNvSpPr>
            <p:nvPr/>
          </p:nvSpPr>
          <p:spPr bwMode="auto">
            <a:xfrm>
              <a:off x="313576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3" name="Oval 974"/>
            <p:cNvSpPr>
              <a:spLocks noChangeArrowheads="1"/>
            </p:cNvSpPr>
            <p:nvPr/>
          </p:nvSpPr>
          <p:spPr bwMode="auto">
            <a:xfrm>
              <a:off x="296273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4" name="Oval 975"/>
            <p:cNvSpPr>
              <a:spLocks noChangeArrowheads="1"/>
            </p:cNvSpPr>
            <p:nvPr/>
          </p:nvSpPr>
          <p:spPr bwMode="auto">
            <a:xfrm>
              <a:off x="278969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5" name="Oval 976"/>
            <p:cNvSpPr>
              <a:spLocks noChangeArrowheads="1"/>
            </p:cNvSpPr>
            <p:nvPr/>
          </p:nvSpPr>
          <p:spPr bwMode="auto">
            <a:xfrm>
              <a:off x="261665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6" name="Oval 977"/>
            <p:cNvSpPr>
              <a:spLocks noChangeArrowheads="1"/>
            </p:cNvSpPr>
            <p:nvPr/>
          </p:nvSpPr>
          <p:spPr bwMode="auto">
            <a:xfrm>
              <a:off x="24436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7" name="Oval 978"/>
            <p:cNvSpPr>
              <a:spLocks noChangeArrowheads="1"/>
            </p:cNvSpPr>
            <p:nvPr/>
          </p:nvSpPr>
          <p:spPr bwMode="auto">
            <a:xfrm>
              <a:off x="3783468" y="426401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8" name="Oval 979"/>
            <p:cNvSpPr>
              <a:spLocks noChangeArrowheads="1"/>
            </p:cNvSpPr>
            <p:nvPr/>
          </p:nvSpPr>
          <p:spPr bwMode="auto">
            <a:xfrm>
              <a:off x="361201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19" name="Oval 980"/>
            <p:cNvSpPr>
              <a:spLocks noChangeArrowheads="1"/>
            </p:cNvSpPr>
            <p:nvPr/>
          </p:nvSpPr>
          <p:spPr bwMode="auto">
            <a:xfrm>
              <a:off x="3438980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0" name="Oval 981"/>
            <p:cNvSpPr>
              <a:spLocks noChangeArrowheads="1"/>
            </p:cNvSpPr>
            <p:nvPr/>
          </p:nvSpPr>
          <p:spPr bwMode="auto">
            <a:xfrm>
              <a:off x="326594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1" name="Oval 982"/>
            <p:cNvSpPr>
              <a:spLocks noChangeArrowheads="1"/>
            </p:cNvSpPr>
            <p:nvPr/>
          </p:nvSpPr>
          <p:spPr bwMode="auto">
            <a:xfrm>
              <a:off x="3092905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22" name="Oval 983"/>
            <p:cNvSpPr>
              <a:spLocks noChangeArrowheads="1"/>
            </p:cNvSpPr>
            <p:nvPr/>
          </p:nvSpPr>
          <p:spPr bwMode="auto">
            <a:xfrm>
              <a:off x="291986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3" name="Oval 984"/>
            <p:cNvSpPr>
              <a:spLocks noChangeArrowheads="1"/>
            </p:cNvSpPr>
            <p:nvPr/>
          </p:nvSpPr>
          <p:spPr bwMode="auto">
            <a:xfrm>
              <a:off x="2746830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24" name="Oval 985"/>
            <p:cNvSpPr>
              <a:spLocks noChangeArrowheads="1"/>
            </p:cNvSpPr>
            <p:nvPr/>
          </p:nvSpPr>
          <p:spPr bwMode="auto">
            <a:xfrm>
              <a:off x="257379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5" name="Oval 986"/>
            <p:cNvSpPr>
              <a:spLocks noChangeArrowheads="1"/>
            </p:cNvSpPr>
            <p:nvPr/>
          </p:nvSpPr>
          <p:spPr bwMode="auto">
            <a:xfrm>
              <a:off x="2400755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6" name="Oval 987"/>
            <p:cNvSpPr>
              <a:spLocks noChangeArrowheads="1"/>
            </p:cNvSpPr>
            <p:nvPr/>
          </p:nvSpPr>
          <p:spPr bwMode="auto">
            <a:xfrm>
              <a:off x="37406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7" name="Oval 988"/>
            <p:cNvSpPr>
              <a:spLocks noChangeArrowheads="1"/>
            </p:cNvSpPr>
            <p:nvPr/>
          </p:nvSpPr>
          <p:spPr bwMode="auto">
            <a:xfrm>
              <a:off x="35675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8" name="Oval 989"/>
            <p:cNvSpPr>
              <a:spLocks noChangeArrowheads="1"/>
            </p:cNvSpPr>
            <p:nvPr/>
          </p:nvSpPr>
          <p:spPr bwMode="auto">
            <a:xfrm>
              <a:off x="339611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29" name="Oval 990"/>
            <p:cNvSpPr>
              <a:spLocks noChangeArrowheads="1"/>
            </p:cNvSpPr>
            <p:nvPr/>
          </p:nvSpPr>
          <p:spPr bwMode="auto">
            <a:xfrm>
              <a:off x="322308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0" name="Oval 991"/>
            <p:cNvSpPr>
              <a:spLocks noChangeArrowheads="1"/>
            </p:cNvSpPr>
            <p:nvPr/>
          </p:nvSpPr>
          <p:spPr bwMode="auto">
            <a:xfrm>
              <a:off x="305004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1" name="Oval 992"/>
            <p:cNvSpPr>
              <a:spLocks noChangeArrowheads="1"/>
            </p:cNvSpPr>
            <p:nvPr/>
          </p:nvSpPr>
          <p:spPr bwMode="auto">
            <a:xfrm>
              <a:off x="28770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2" name="Oval 993"/>
            <p:cNvSpPr>
              <a:spLocks noChangeArrowheads="1"/>
            </p:cNvSpPr>
            <p:nvPr/>
          </p:nvSpPr>
          <p:spPr bwMode="auto">
            <a:xfrm>
              <a:off x="27039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3" name="Oval 994"/>
            <p:cNvSpPr>
              <a:spLocks noChangeArrowheads="1"/>
            </p:cNvSpPr>
            <p:nvPr/>
          </p:nvSpPr>
          <p:spPr bwMode="auto">
            <a:xfrm>
              <a:off x="253093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4" name="Oval 995"/>
            <p:cNvSpPr>
              <a:spLocks noChangeArrowheads="1"/>
            </p:cNvSpPr>
            <p:nvPr/>
          </p:nvSpPr>
          <p:spPr bwMode="auto">
            <a:xfrm>
              <a:off x="235789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5" name="Oval 996"/>
            <p:cNvSpPr>
              <a:spLocks noChangeArrowheads="1"/>
            </p:cNvSpPr>
            <p:nvPr/>
          </p:nvSpPr>
          <p:spPr bwMode="auto">
            <a:xfrm>
              <a:off x="36977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6" name="Oval 997"/>
            <p:cNvSpPr>
              <a:spLocks noChangeArrowheads="1"/>
            </p:cNvSpPr>
            <p:nvPr/>
          </p:nvSpPr>
          <p:spPr bwMode="auto">
            <a:xfrm>
              <a:off x="35247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7" name="Oval 998"/>
            <p:cNvSpPr>
              <a:spLocks noChangeArrowheads="1"/>
            </p:cNvSpPr>
            <p:nvPr/>
          </p:nvSpPr>
          <p:spPr bwMode="auto">
            <a:xfrm>
              <a:off x="335166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8" name="Oval 999"/>
            <p:cNvSpPr>
              <a:spLocks noChangeArrowheads="1"/>
            </p:cNvSpPr>
            <p:nvPr/>
          </p:nvSpPr>
          <p:spPr bwMode="auto">
            <a:xfrm>
              <a:off x="318021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39" name="Oval 1000"/>
            <p:cNvSpPr>
              <a:spLocks noChangeArrowheads="1"/>
            </p:cNvSpPr>
            <p:nvPr/>
          </p:nvSpPr>
          <p:spPr bwMode="auto">
            <a:xfrm>
              <a:off x="300718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0" name="Oval 1001"/>
            <p:cNvSpPr>
              <a:spLocks noChangeArrowheads="1"/>
            </p:cNvSpPr>
            <p:nvPr/>
          </p:nvSpPr>
          <p:spPr bwMode="auto">
            <a:xfrm>
              <a:off x="28341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1" name="Oval 1002"/>
            <p:cNvSpPr>
              <a:spLocks noChangeArrowheads="1"/>
            </p:cNvSpPr>
            <p:nvPr/>
          </p:nvSpPr>
          <p:spPr bwMode="auto">
            <a:xfrm>
              <a:off x="26611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2" name="Oval 1003"/>
            <p:cNvSpPr>
              <a:spLocks noChangeArrowheads="1"/>
            </p:cNvSpPr>
            <p:nvPr/>
          </p:nvSpPr>
          <p:spPr bwMode="auto">
            <a:xfrm>
              <a:off x="2488068" y="437354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Oval 1004"/>
            <p:cNvSpPr>
              <a:spLocks noChangeArrowheads="1"/>
            </p:cNvSpPr>
            <p:nvPr/>
          </p:nvSpPr>
          <p:spPr bwMode="auto">
            <a:xfrm>
              <a:off x="231503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4" name="Oval 1005"/>
            <p:cNvSpPr>
              <a:spLocks noChangeArrowheads="1"/>
            </p:cNvSpPr>
            <p:nvPr/>
          </p:nvSpPr>
          <p:spPr bwMode="auto">
            <a:xfrm>
              <a:off x="36548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5" name="Oval 1006"/>
            <p:cNvSpPr>
              <a:spLocks noChangeArrowheads="1"/>
            </p:cNvSpPr>
            <p:nvPr/>
          </p:nvSpPr>
          <p:spPr bwMode="auto">
            <a:xfrm>
              <a:off x="34818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6" name="Oval 1007"/>
            <p:cNvSpPr>
              <a:spLocks noChangeArrowheads="1"/>
            </p:cNvSpPr>
            <p:nvPr/>
          </p:nvSpPr>
          <p:spPr bwMode="auto">
            <a:xfrm>
              <a:off x="3308805" y="442752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7" name="Oval 1008"/>
            <p:cNvSpPr>
              <a:spLocks noChangeArrowheads="1"/>
            </p:cNvSpPr>
            <p:nvPr/>
          </p:nvSpPr>
          <p:spPr bwMode="auto">
            <a:xfrm>
              <a:off x="31357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8" name="Oval 1009"/>
            <p:cNvSpPr>
              <a:spLocks noChangeArrowheads="1"/>
            </p:cNvSpPr>
            <p:nvPr/>
          </p:nvSpPr>
          <p:spPr bwMode="auto">
            <a:xfrm>
              <a:off x="296431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49" name="Oval 1010"/>
            <p:cNvSpPr>
              <a:spLocks noChangeArrowheads="1"/>
            </p:cNvSpPr>
            <p:nvPr/>
          </p:nvSpPr>
          <p:spPr bwMode="auto">
            <a:xfrm>
              <a:off x="27912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0" name="Oval 1011"/>
            <p:cNvSpPr>
              <a:spLocks noChangeArrowheads="1"/>
            </p:cNvSpPr>
            <p:nvPr/>
          </p:nvSpPr>
          <p:spPr bwMode="auto">
            <a:xfrm>
              <a:off x="26182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1" name="Oval 1012"/>
            <p:cNvSpPr>
              <a:spLocks noChangeArrowheads="1"/>
            </p:cNvSpPr>
            <p:nvPr/>
          </p:nvSpPr>
          <p:spPr bwMode="auto">
            <a:xfrm>
              <a:off x="2445205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2" name="Oval 1013"/>
            <p:cNvSpPr>
              <a:spLocks noChangeArrowheads="1"/>
            </p:cNvSpPr>
            <p:nvPr/>
          </p:nvSpPr>
          <p:spPr bwMode="auto">
            <a:xfrm>
              <a:off x="22721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3" name="Oval 1014"/>
            <p:cNvSpPr>
              <a:spLocks noChangeArrowheads="1"/>
            </p:cNvSpPr>
            <p:nvPr/>
          </p:nvSpPr>
          <p:spPr bwMode="auto">
            <a:xfrm>
              <a:off x="36120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4" name="Oval 1015"/>
            <p:cNvSpPr>
              <a:spLocks noChangeArrowheads="1"/>
            </p:cNvSpPr>
            <p:nvPr/>
          </p:nvSpPr>
          <p:spPr bwMode="auto">
            <a:xfrm>
              <a:off x="34389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5" name="Oval 1016"/>
            <p:cNvSpPr>
              <a:spLocks noChangeArrowheads="1"/>
            </p:cNvSpPr>
            <p:nvPr/>
          </p:nvSpPr>
          <p:spPr bwMode="auto">
            <a:xfrm>
              <a:off x="32659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6" name="Oval 1017"/>
            <p:cNvSpPr>
              <a:spLocks noChangeArrowheads="1"/>
            </p:cNvSpPr>
            <p:nvPr/>
          </p:nvSpPr>
          <p:spPr bwMode="auto">
            <a:xfrm>
              <a:off x="30929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7" name="Oval 1018"/>
            <p:cNvSpPr>
              <a:spLocks noChangeArrowheads="1"/>
            </p:cNvSpPr>
            <p:nvPr/>
          </p:nvSpPr>
          <p:spPr bwMode="auto">
            <a:xfrm>
              <a:off x="291986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8" name="Oval 1019"/>
            <p:cNvSpPr>
              <a:spLocks noChangeArrowheads="1"/>
            </p:cNvSpPr>
            <p:nvPr/>
          </p:nvSpPr>
          <p:spPr bwMode="auto">
            <a:xfrm>
              <a:off x="27484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59" name="Oval 1020"/>
            <p:cNvSpPr>
              <a:spLocks noChangeArrowheads="1"/>
            </p:cNvSpPr>
            <p:nvPr/>
          </p:nvSpPr>
          <p:spPr bwMode="auto">
            <a:xfrm>
              <a:off x="25753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0" name="Oval 1021"/>
            <p:cNvSpPr>
              <a:spLocks noChangeArrowheads="1"/>
            </p:cNvSpPr>
            <p:nvPr/>
          </p:nvSpPr>
          <p:spPr bwMode="auto">
            <a:xfrm>
              <a:off x="24023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1" name="Oval 1022"/>
            <p:cNvSpPr>
              <a:spLocks noChangeArrowheads="1"/>
            </p:cNvSpPr>
            <p:nvPr/>
          </p:nvSpPr>
          <p:spPr bwMode="auto">
            <a:xfrm>
              <a:off x="22293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2" name="Oval 1023"/>
            <p:cNvSpPr>
              <a:spLocks noChangeArrowheads="1"/>
            </p:cNvSpPr>
            <p:nvPr/>
          </p:nvSpPr>
          <p:spPr bwMode="auto">
            <a:xfrm>
              <a:off x="3569155" y="45354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3" name="Oval 1024"/>
            <p:cNvSpPr>
              <a:spLocks noChangeArrowheads="1"/>
            </p:cNvSpPr>
            <p:nvPr/>
          </p:nvSpPr>
          <p:spPr bwMode="auto">
            <a:xfrm>
              <a:off x="33961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4" name="Oval 1025"/>
            <p:cNvSpPr>
              <a:spLocks noChangeArrowheads="1"/>
            </p:cNvSpPr>
            <p:nvPr/>
          </p:nvSpPr>
          <p:spPr bwMode="auto">
            <a:xfrm>
              <a:off x="32230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5" name="Oval 1026"/>
            <p:cNvSpPr>
              <a:spLocks noChangeArrowheads="1"/>
            </p:cNvSpPr>
            <p:nvPr/>
          </p:nvSpPr>
          <p:spPr bwMode="auto">
            <a:xfrm>
              <a:off x="30500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6" name="Oval 1027"/>
            <p:cNvSpPr>
              <a:spLocks noChangeArrowheads="1"/>
            </p:cNvSpPr>
            <p:nvPr/>
          </p:nvSpPr>
          <p:spPr bwMode="auto">
            <a:xfrm>
              <a:off x="2877005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7" name="Oval 1028"/>
            <p:cNvSpPr>
              <a:spLocks noChangeArrowheads="1"/>
            </p:cNvSpPr>
            <p:nvPr/>
          </p:nvSpPr>
          <p:spPr bwMode="auto">
            <a:xfrm>
              <a:off x="270396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8" name="Oval 1029"/>
            <p:cNvSpPr>
              <a:spLocks noChangeArrowheads="1"/>
            </p:cNvSpPr>
            <p:nvPr/>
          </p:nvSpPr>
          <p:spPr bwMode="auto">
            <a:xfrm>
              <a:off x="25325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69" name="Oval 1030"/>
            <p:cNvSpPr>
              <a:spLocks noChangeArrowheads="1"/>
            </p:cNvSpPr>
            <p:nvPr/>
          </p:nvSpPr>
          <p:spPr bwMode="auto">
            <a:xfrm>
              <a:off x="23594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0" name="Oval 1031"/>
            <p:cNvSpPr>
              <a:spLocks noChangeArrowheads="1"/>
            </p:cNvSpPr>
            <p:nvPr/>
          </p:nvSpPr>
          <p:spPr bwMode="auto">
            <a:xfrm>
              <a:off x="21864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1" name="Oval 1032"/>
            <p:cNvSpPr>
              <a:spLocks noChangeArrowheads="1"/>
            </p:cNvSpPr>
            <p:nvPr/>
          </p:nvSpPr>
          <p:spPr bwMode="auto">
            <a:xfrm>
              <a:off x="352629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2" name="Oval 1033"/>
            <p:cNvSpPr>
              <a:spLocks noChangeArrowheads="1"/>
            </p:cNvSpPr>
            <p:nvPr/>
          </p:nvSpPr>
          <p:spPr bwMode="auto">
            <a:xfrm>
              <a:off x="335325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3" name="Oval 1034"/>
            <p:cNvSpPr>
              <a:spLocks noChangeArrowheads="1"/>
            </p:cNvSpPr>
            <p:nvPr/>
          </p:nvSpPr>
          <p:spPr bwMode="auto">
            <a:xfrm>
              <a:off x="31802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4" name="Oval 1035"/>
            <p:cNvSpPr>
              <a:spLocks noChangeArrowheads="1"/>
            </p:cNvSpPr>
            <p:nvPr/>
          </p:nvSpPr>
          <p:spPr bwMode="auto">
            <a:xfrm>
              <a:off x="30071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5" name="Oval 1036"/>
            <p:cNvSpPr>
              <a:spLocks noChangeArrowheads="1"/>
            </p:cNvSpPr>
            <p:nvPr/>
          </p:nvSpPr>
          <p:spPr bwMode="auto">
            <a:xfrm>
              <a:off x="283414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6" name="Oval 1037"/>
            <p:cNvSpPr>
              <a:spLocks noChangeArrowheads="1"/>
            </p:cNvSpPr>
            <p:nvPr/>
          </p:nvSpPr>
          <p:spPr bwMode="auto">
            <a:xfrm>
              <a:off x="266110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7" name="Oval 1038"/>
            <p:cNvSpPr>
              <a:spLocks noChangeArrowheads="1"/>
            </p:cNvSpPr>
            <p:nvPr/>
          </p:nvSpPr>
          <p:spPr bwMode="auto">
            <a:xfrm>
              <a:off x="248806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8" name="Oval 1039"/>
            <p:cNvSpPr>
              <a:spLocks noChangeArrowheads="1"/>
            </p:cNvSpPr>
            <p:nvPr/>
          </p:nvSpPr>
          <p:spPr bwMode="auto">
            <a:xfrm>
              <a:off x="23166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79" name="Oval 1040"/>
            <p:cNvSpPr>
              <a:spLocks noChangeArrowheads="1"/>
            </p:cNvSpPr>
            <p:nvPr/>
          </p:nvSpPr>
          <p:spPr bwMode="auto">
            <a:xfrm>
              <a:off x="21435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0" name="Oval 951"/>
            <p:cNvSpPr>
              <a:spLocks noChangeArrowheads="1"/>
            </p:cNvSpPr>
            <p:nvPr/>
          </p:nvSpPr>
          <p:spPr bwMode="auto">
            <a:xfrm>
              <a:off x="348184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1" name="Oval 952"/>
            <p:cNvSpPr>
              <a:spLocks noChangeArrowheads="1"/>
            </p:cNvSpPr>
            <p:nvPr/>
          </p:nvSpPr>
          <p:spPr bwMode="auto">
            <a:xfrm>
              <a:off x="330880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2" name="Oval 953"/>
            <p:cNvSpPr>
              <a:spLocks noChangeArrowheads="1"/>
            </p:cNvSpPr>
            <p:nvPr/>
          </p:nvSpPr>
          <p:spPr bwMode="auto">
            <a:xfrm>
              <a:off x="313576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3" name="Oval 954"/>
            <p:cNvSpPr>
              <a:spLocks noChangeArrowheads="1"/>
            </p:cNvSpPr>
            <p:nvPr/>
          </p:nvSpPr>
          <p:spPr bwMode="auto">
            <a:xfrm>
              <a:off x="29627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4" name="Oval 955"/>
            <p:cNvSpPr>
              <a:spLocks noChangeArrowheads="1"/>
            </p:cNvSpPr>
            <p:nvPr/>
          </p:nvSpPr>
          <p:spPr bwMode="auto">
            <a:xfrm>
              <a:off x="278969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5" name="Oval 956"/>
            <p:cNvSpPr>
              <a:spLocks noChangeArrowheads="1"/>
            </p:cNvSpPr>
            <p:nvPr/>
          </p:nvSpPr>
          <p:spPr bwMode="auto">
            <a:xfrm>
              <a:off x="261665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6" name="Oval 957"/>
            <p:cNvSpPr>
              <a:spLocks noChangeArrowheads="1"/>
            </p:cNvSpPr>
            <p:nvPr/>
          </p:nvSpPr>
          <p:spPr bwMode="auto">
            <a:xfrm>
              <a:off x="244361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7" name="Oval 958"/>
            <p:cNvSpPr>
              <a:spLocks noChangeArrowheads="1"/>
            </p:cNvSpPr>
            <p:nvPr/>
          </p:nvSpPr>
          <p:spPr bwMode="auto">
            <a:xfrm>
              <a:off x="227058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8" name="Oval 959"/>
            <p:cNvSpPr>
              <a:spLocks noChangeArrowheads="1"/>
            </p:cNvSpPr>
            <p:nvPr/>
          </p:nvSpPr>
          <p:spPr bwMode="auto">
            <a:xfrm>
              <a:off x="20991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89" name="Oval 960"/>
            <p:cNvSpPr>
              <a:spLocks noChangeArrowheads="1"/>
            </p:cNvSpPr>
            <p:nvPr/>
          </p:nvSpPr>
          <p:spPr bwMode="auto">
            <a:xfrm>
              <a:off x="34389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0" name="Oval 961"/>
            <p:cNvSpPr>
              <a:spLocks noChangeArrowheads="1"/>
            </p:cNvSpPr>
            <p:nvPr/>
          </p:nvSpPr>
          <p:spPr bwMode="auto">
            <a:xfrm>
              <a:off x="326594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1" name="Oval 962"/>
            <p:cNvSpPr>
              <a:spLocks noChangeArrowheads="1"/>
            </p:cNvSpPr>
            <p:nvPr/>
          </p:nvSpPr>
          <p:spPr bwMode="auto">
            <a:xfrm>
              <a:off x="309290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2" name="Oval 963"/>
            <p:cNvSpPr>
              <a:spLocks noChangeArrowheads="1"/>
            </p:cNvSpPr>
            <p:nvPr/>
          </p:nvSpPr>
          <p:spPr bwMode="auto">
            <a:xfrm>
              <a:off x="291986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3" name="Oval 964"/>
            <p:cNvSpPr>
              <a:spLocks noChangeArrowheads="1"/>
            </p:cNvSpPr>
            <p:nvPr/>
          </p:nvSpPr>
          <p:spPr bwMode="auto">
            <a:xfrm>
              <a:off x="274683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4" name="Oval 965"/>
            <p:cNvSpPr>
              <a:spLocks noChangeArrowheads="1"/>
            </p:cNvSpPr>
            <p:nvPr/>
          </p:nvSpPr>
          <p:spPr bwMode="auto">
            <a:xfrm>
              <a:off x="257379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5" name="Oval 966"/>
            <p:cNvSpPr>
              <a:spLocks noChangeArrowheads="1"/>
            </p:cNvSpPr>
            <p:nvPr/>
          </p:nvSpPr>
          <p:spPr bwMode="auto">
            <a:xfrm>
              <a:off x="240075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6" name="Oval 967"/>
            <p:cNvSpPr>
              <a:spLocks noChangeArrowheads="1"/>
            </p:cNvSpPr>
            <p:nvPr/>
          </p:nvSpPr>
          <p:spPr bwMode="auto">
            <a:xfrm>
              <a:off x="222771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7" name="Oval 968"/>
            <p:cNvSpPr>
              <a:spLocks noChangeArrowheads="1"/>
            </p:cNvSpPr>
            <p:nvPr/>
          </p:nvSpPr>
          <p:spPr bwMode="auto">
            <a:xfrm>
              <a:off x="20546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8" name="Oval 969"/>
            <p:cNvSpPr>
              <a:spLocks noChangeArrowheads="1"/>
            </p:cNvSpPr>
            <p:nvPr/>
          </p:nvSpPr>
          <p:spPr bwMode="auto">
            <a:xfrm>
              <a:off x="33961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99" name="Oval 970"/>
            <p:cNvSpPr>
              <a:spLocks noChangeArrowheads="1"/>
            </p:cNvSpPr>
            <p:nvPr/>
          </p:nvSpPr>
          <p:spPr bwMode="auto">
            <a:xfrm>
              <a:off x="322308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0" name="Oval 971"/>
            <p:cNvSpPr>
              <a:spLocks noChangeArrowheads="1"/>
            </p:cNvSpPr>
            <p:nvPr/>
          </p:nvSpPr>
          <p:spPr bwMode="auto">
            <a:xfrm>
              <a:off x="3050043" y="475518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01" name="Oval 972"/>
            <p:cNvSpPr>
              <a:spLocks noChangeArrowheads="1"/>
            </p:cNvSpPr>
            <p:nvPr/>
          </p:nvSpPr>
          <p:spPr bwMode="auto">
            <a:xfrm>
              <a:off x="287700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2" name="Oval 973"/>
            <p:cNvSpPr>
              <a:spLocks noChangeArrowheads="1"/>
            </p:cNvSpPr>
            <p:nvPr/>
          </p:nvSpPr>
          <p:spPr bwMode="auto">
            <a:xfrm>
              <a:off x="270396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3" name="Oval 974"/>
            <p:cNvSpPr>
              <a:spLocks noChangeArrowheads="1"/>
            </p:cNvSpPr>
            <p:nvPr/>
          </p:nvSpPr>
          <p:spPr bwMode="auto">
            <a:xfrm>
              <a:off x="253093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4" name="Oval 975"/>
            <p:cNvSpPr>
              <a:spLocks noChangeArrowheads="1"/>
            </p:cNvSpPr>
            <p:nvPr/>
          </p:nvSpPr>
          <p:spPr bwMode="auto">
            <a:xfrm>
              <a:off x="2357893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5" name="Oval 976"/>
            <p:cNvSpPr>
              <a:spLocks noChangeArrowheads="1"/>
            </p:cNvSpPr>
            <p:nvPr/>
          </p:nvSpPr>
          <p:spPr bwMode="auto">
            <a:xfrm>
              <a:off x="218485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6" name="Oval 977"/>
            <p:cNvSpPr>
              <a:spLocks noChangeArrowheads="1"/>
            </p:cNvSpPr>
            <p:nvPr/>
          </p:nvSpPr>
          <p:spPr bwMode="auto">
            <a:xfrm>
              <a:off x="20118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7" name="Oval 978"/>
            <p:cNvSpPr>
              <a:spLocks noChangeArrowheads="1"/>
            </p:cNvSpPr>
            <p:nvPr/>
          </p:nvSpPr>
          <p:spPr bwMode="auto">
            <a:xfrm>
              <a:off x="3351668" y="480757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8" name="Oval 979"/>
            <p:cNvSpPr>
              <a:spLocks noChangeArrowheads="1"/>
            </p:cNvSpPr>
            <p:nvPr/>
          </p:nvSpPr>
          <p:spPr bwMode="auto">
            <a:xfrm>
              <a:off x="318021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09" name="Oval 980"/>
            <p:cNvSpPr>
              <a:spLocks noChangeArrowheads="1"/>
            </p:cNvSpPr>
            <p:nvPr/>
          </p:nvSpPr>
          <p:spPr bwMode="auto">
            <a:xfrm>
              <a:off x="300718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0" name="Oval 981"/>
            <p:cNvSpPr>
              <a:spLocks noChangeArrowheads="1"/>
            </p:cNvSpPr>
            <p:nvPr/>
          </p:nvSpPr>
          <p:spPr bwMode="auto">
            <a:xfrm>
              <a:off x="283414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1" name="Oval 982"/>
            <p:cNvSpPr>
              <a:spLocks noChangeArrowheads="1"/>
            </p:cNvSpPr>
            <p:nvPr/>
          </p:nvSpPr>
          <p:spPr bwMode="auto">
            <a:xfrm>
              <a:off x="266110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12" name="Oval 983"/>
            <p:cNvSpPr>
              <a:spLocks noChangeArrowheads="1"/>
            </p:cNvSpPr>
            <p:nvPr/>
          </p:nvSpPr>
          <p:spPr bwMode="auto">
            <a:xfrm>
              <a:off x="248806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3" name="Oval 984"/>
            <p:cNvSpPr>
              <a:spLocks noChangeArrowheads="1"/>
            </p:cNvSpPr>
            <p:nvPr/>
          </p:nvSpPr>
          <p:spPr bwMode="auto">
            <a:xfrm>
              <a:off x="231503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14" name="Oval 985"/>
            <p:cNvSpPr>
              <a:spLocks noChangeArrowheads="1"/>
            </p:cNvSpPr>
            <p:nvPr/>
          </p:nvSpPr>
          <p:spPr bwMode="auto">
            <a:xfrm>
              <a:off x="214199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5" name="Oval 986"/>
            <p:cNvSpPr>
              <a:spLocks noChangeArrowheads="1"/>
            </p:cNvSpPr>
            <p:nvPr/>
          </p:nvSpPr>
          <p:spPr bwMode="auto">
            <a:xfrm>
              <a:off x="196895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6" name="Oval 987"/>
            <p:cNvSpPr>
              <a:spLocks noChangeArrowheads="1"/>
            </p:cNvSpPr>
            <p:nvPr/>
          </p:nvSpPr>
          <p:spPr bwMode="auto">
            <a:xfrm>
              <a:off x="33088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7" name="Oval 988"/>
            <p:cNvSpPr>
              <a:spLocks noChangeArrowheads="1"/>
            </p:cNvSpPr>
            <p:nvPr/>
          </p:nvSpPr>
          <p:spPr bwMode="auto">
            <a:xfrm>
              <a:off x="31357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8" name="Oval 989"/>
            <p:cNvSpPr>
              <a:spLocks noChangeArrowheads="1"/>
            </p:cNvSpPr>
            <p:nvPr/>
          </p:nvSpPr>
          <p:spPr bwMode="auto">
            <a:xfrm>
              <a:off x="296431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19" name="Oval 990"/>
            <p:cNvSpPr>
              <a:spLocks noChangeArrowheads="1"/>
            </p:cNvSpPr>
            <p:nvPr/>
          </p:nvSpPr>
          <p:spPr bwMode="auto">
            <a:xfrm>
              <a:off x="279128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0" name="Oval 991"/>
            <p:cNvSpPr>
              <a:spLocks noChangeArrowheads="1"/>
            </p:cNvSpPr>
            <p:nvPr/>
          </p:nvSpPr>
          <p:spPr bwMode="auto">
            <a:xfrm>
              <a:off x="261824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1" name="Oval 992"/>
            <p:cNvSpPr>
              <a:spLocks noChangeArrowheads="1"/>
            </p:cNvSpPr>
            <p:nvPr/>
          </p:nvSpPr>
          <p:spPr bwMode="auto">
            <a:xfrm>
              <a:off x="24452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2" name="Oval 993"/>
            <p:cNvSpPr>
              <a:spLocks noChangeArrowheads="1"/>
            </p:cNvSpPr>
            <p:nvPr/>
          </p:nvSpPr>
          <p:spPr bwMode="auto">
            <a:xfrm>
              <a:off x="22721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3" name="Oval 994"/>
            <p:cNvSpPr>
              <a:spLocks noChangeArrowheads="1"/>
            </p:cNvSpPr>
            <p:nvPr/>
          </p:nvSpPr>
          <p:spPr bwMode="auto">
            <a:xfrm>
              <a:off x="209913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4" name="Oval 995"/>
            <p:cNvSpPr>
              <a:spLocks noChangeArrowheads="1"/>
            </p:cNvSpPr>
            <p:nvPr/>
          </p:nvSpPr>
          <p:spPr bwMode="auto">
            <a:xfrm>
              <a:off x="192609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5" name="Oval 996"/>
            <p:cNvSpPr>
              <a:spLocks noChangeArrowheads="1"/>
            </p:cNvSpPr>
            <p:nvPr/>
          </p:nvSpPr>
          <p:spPr bwMode="auto">
            <a:xfrm>
              <a:off x="32659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6" name="Oval 997"/>
            <p:cNvSpPr>
              <a:spLocks noChangeArrowheads="1"/>
            </p:cNvSpPr>
            <p:nvPr/>
          </p:nvSpPr>
          <p:spPr bwMode="auto">
            <a:xfrm>
              <a:off x="30929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7" name="Oval 998"/>
            <p:cNvSpPr>
              <a:spLocks noChangeArrowheads="1"/>
            </p:cNvSpPr>
            <p:nvPr/>
          </p:nvSpPr>
          <p:spPr bwMode="auto">
            <a:xfrm>
              <a:off x="29198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8" name="Oval 999"/>
            <p:cNvSpPr>
              <a:spLocks noChangeArrowheads="1"/>
            </p:cNvSpPr>
            <p:nvPr/>
          </p:nvSpPr>
          <p:spPr bwMode="auto">
            <a:xfrm>
              <a:off x="274841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29" name="Oval 1000"/>
            <p:cNvSpPr>
              <a:spLocks noChangeArrowheads="1"/>
            </p:cNvSpPr>
            <p:nvPr/>
          </p:nvSpPr>
          <p:spPr bwMode="auto">
            <a:xfrm>
              <a:off x="257538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0" name="Oval 1001"/>
            <p:cNvSpPr>
              <a:spLocks noChangeArrowheads="1"/>
            </p:cNvSpPr>
            <p:nvPr/>
          </p:nvSpPr>
          <p:spPr bwMode="auto">
            <a:xfrm>
              <a:off x="24023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1" name="Oval 1002"/>
            <p:cNvSpPr>
              <a:spLocks noChangeArrowheads="1"/>
            </p:cNvSpPr>
            <p:nvPr/>
          </p:nvSpPr>
          <p:spPr bwMode="auto">
            <a:xfrm>
              <a:off x="22293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2" name="Oval 1003"/>
            <p:cNvSpPr>
              <a:spLocks noChangeArrowheads="1"/>
            </p:cNvSpPr>
            <p:nvPr/>
          </p:nvSpPr>
          <p:spPr bwMode="auto">
            <a:xfrm>
              <a:off x="20562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33" name="Oval 1004"/>
            <p:cNvSpPr>
              <a:spLocks noChangeArrowheads="1"/>
            </p:cNvSpPr>
            <p:nvPr/>
          </p:nvSpPr>
          <p:spPr bwMode="auto">
            <a:xfrm>
              <a:off x="188323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4" name="Oval 1005"/>
            <p:cNvSpPr>
              <a:spLocks noChangeArrowheads="1"/>
            </p:cNvSpPr>
            <p:nvPr/>
          </p:nvSpPr>
          <p:spPr bwMode="auto">
            <a:xfrm>
              <a:off x="32230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5" name="Oval 1006"/>
            <p:cNvSpPr>
              <a:spLocks noChangeArrowheads="1"/>
            </p:cNvSpPr>
            <p:nvPr/>
          </p:nvSpPr>
          <p:spPr bwMode="auto">
            <a:xfrm>
              <a:off x="30500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6" name="Oval 1007"/>
            <p:cNvSpPr>
              <a:spLocks noChangeArrowheads="1"/>
            </p:cNvSpPr>
            <p:nvPr/>
          </p:nvSpPr>
          <p:spPr bwMode="auto">
            <a:xfrm>
              <a:off x="28770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37" name="Oval 1008"/>
            <p:cNvSpPr>
              <a:spLocks noChangeArrowheads="1"/>
            </p:cNvSpPr>
            <p:nvPr/>
          </p:nvSpPr>
          <p:spPr bwMode="auto">
            <a:xfrm>
              <a:off x="27039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8" name="Oval 1009"/>
            <p:cNvSpPr>
              <a:spLocks noChangeArrowheads="1"/>
            </p:cNvSpPr>
            <p:nvPr/>
          </p:nvSpPr>
          <p:spPr bwMode="auto">
            <a:xfrm>
              <a:off x="253251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39" name="Oval 1010"/>
            <p:cNvSpPr>
              <a:spLocks noChangeArrowheads="1"/>
            </p:cNvSpPr>
            <p:nvPr/>
          </p:nvSpPr>
          <p:spPr bwMode="auto">
            <a:xfrm>
              <a:off x="23594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0" name="Oval 1011"/>
            <p:cNvSpPr>
              <a:spLocks noChangeArrowheads="1"/>
            </p:cNvSpPr>
            <p:nvPr/>
          </p:nvSpPr>
          <p:spPr bwMode="auto">
            <a:xfrm>
              <a:off x="21864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1" name="Oval 1012"/>
            <p:cNvSpPr>
              <a:spLocks noChangeArrowheads="1"/>
            </p:cNvSpPr>
            <p:nvPr/>
          </p:nvSpPr>
          <p:spPr bwMode="auto">
            <a:xfrm>
              <a:off x="20134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2" name="Oval 1013"/>
            <p:cNvSpPr>
              <a:spLocks noChangeArrowheads="1"/>
            </p:cNvSpPr>
            <p:nvPr/>
          </p:nvSpPr>
          <p:spPr bwMode="auto">
            <a:xfrm>
              <a:off x="18403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3" name="Oval 1014"/>
            <p:cNvSpPr>
              <a:spLocks noChangeArrowheads="1"/>
            </p:cNvSpPr>
            <p:nvPr/>
          </p:nvSpPr>
          <p:spPr bwMode="auto">
            <a:xfrm>
              <a:off x="31802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4" name="Oval 1015"/>
            <p:cNvSpPr>
              <a:spLocks noChangeArrowheads="1"/>
            </p:cNvSpPr>
            <p:nvPr/>
          </p:nvSpPr>
          <p:spPr bwMode="auto">
            <a:xfrm>
              <a:off x="30071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5" name="Oval 1016"/>
            <p:cNvSpPr>
              <a:spLocks noChangeArrowheads="1"/>
            </p:cNvSpPr>
            <p:nvPr/>
          </p:nvSpPr>
          <p:spPr bwMode="auto">
            <a:xfrm>
              <a:off x="28341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6" name="Oval 1017"/>
            <p:cNvSpPr>
              <a:spLocks noChangeArrowheads="1"/>
            </p:cNvSpPr>
            <p:nvPr/>
          </p:nvSpPr>
          <p:spPr bwMode="auto">
            <a:xfrm>
              <a:off x="26611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7" name="Oval 1018"/>
            <p:cNvSpPr>
              <a:spLocks noChangeArrowheads="1"/>
            </p:cNvSpPr>
            <p:nvPr/>
          </p:nvSpPr>
          <p:spPr bwMode="auto">
            <a:xfrm>
              <a:off x="248806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48" name="Oval 1019"/>
            <p:cNvSpPr>
              <a:spLocks noChangeArrowheads="1"/>
            </p:cNvSpPr>
            <p:nvPr/>
          </p:nvSpPr>
          <p:spPr bwMode="auto">
            <a:xfrm>
              <a:off x="23166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49" name="Oval 1020"/>
            <p:cNvSpPr>
              <a:spLocks noChangeArrowheads="1"/>
            </p:cNvSpPr>
            <p:nvPr/>
          </p:nvSpPr>
          <p:spPr bwMode="auto">
            <a:xfrm>
              <a:off x="21435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0" name="Oval 1021"/>
            <p:cNvSpPr>
              <a:spLocks noChangeArrowheads="1"/>
            </p:cNvSpPr>
            <p:nvPr/>
          </p:nvSpPr>
          <p:spPr bwMode="auto">
            <a:xfrm>
              <a:off x="19705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1" name="Oval 1022"/>
            <p:cNvSpPr>
              <a:spLocks noChangeArrowheads="1"/>
            </p:cNvSpPr>
            <p:nvPr/>
          </p:nvSpPr>
          <p:spPr bwMode="auto">
            <a:xfrm>
              <a:off x="17975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2" name="Oval 1023"/>
            <p:cNvSpPr>
              <a:spLocks noChangeArrowheads="1"/>
            </p:cNvSpPr>
            <p:nvPr/>
          </p:nvSpPr>
          <p:spPr bwMode="auto">
            <a:xfrm>
              <a:off x="313735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3" name="Oval 1024"/>
            <p:cNvSpPr>
              <a:spLocks noChangeArrowheads="1"/>
            </p:cNvSpPr>
            <p:nvPr/>
          </p:nvSpPr>
          <p:spPr bwMode="auto">
            <a:xfrm>
              <a:off x="29643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4" name="Oval 1025"/>
            <p:cNvSpPr>
              <a:spLocks noChangeArrowheads="1"/>
            </p:cNvSpPr>
            <p:nvPr/>
          </p:nvSpPr>
          <p:spPr bwMode="auto">
            <a:xfrm>
              <a:off x="27912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5" name="Oval 1026"/>
            <p:cNvSpPr>
              <a:spLocks noChangeArrowheads="1"/>
            </p:cNvSpPr>
            <p:nvPr/>
          </p:nvSpPr>
          <p:spPr bwMode="auto">
            <a:xfrm>
              <a:off x="26182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" name="Oval 1027"/>
            <p:cNvSpPr>
              <a:spLocks noChangeArrowheads="1"/>
            </p:cNvSpPr>
            <p:nvPr/>
          </p:nvSpPr>
          <p:spPr bwMode="auto">
            <a:xfrm>
              <a:off x="244520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7" name="Oval 1028"/>
            <p:cNvSpPr>
              <a:spLocks noChangeArrowheads="1"/>
            </p:cNvSpPr>
            <p:nvPr/>
          </p:nvSpPr>
          <p:spPr bwMode="auto">
            <a:xfrm>
              <a:off x="227216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8" name="Oval 1029"/>
            <p:cNvSpPr>
              <a:spLocks noChangeArrowheads="1"/>
            </p:cNvSpPr>
            <p:nvPr/>
          </p:nvSpPr>
          <p:spPr bwMode="auto">
            <a:xfrm>
              <a:off x="21007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9" name="Oval 1030"/>
            <p:cNvSpPr>
              <a:spLocks noChangeArrowheads="1"/>
            </p:cNvSpPr>
            <p:nvPr/>
          </p:nvSpPr>
          <p:spPr bwMode="auto">
            <a:xfrm>
              <a:off x="19276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0" name="Oval 1031"/>
            <p:cNvSpPr>
              <a:spLocks noChangeArrowheads="1"/>
            </p:cNvSpPr>
            <p:nvPr/>
          </p:nvSpPr>
          <p:spPr bwMode="auto">
            <a:xfrm>
              <a:off x="17546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1" name="Oval 1032"/>
            <p:cNvSpPr>
              <a:spLocks noChangeArrowheads="1"/>
            </p:cNvSpPr>
            <p:nvPr/>
          </p:nvSpPr>
          <p:spPr bwMode="auto">
            <a:xfrm>
              <a:off x="309449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2" name="Oval 1033"/>
            <p:cNvSpPr>
              <a:spLocks noChangeArrowheads="1"/>
            </p:cNvSpPr>
            <p:nvPr/>
          </p:nvSpPr>
          <p:spPr bwMode="auto">
            <a:xfrm>
              <a:off x="292145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3" name="Oval 1034"/>
            <p:cNvSpPr>
              <a:spLocks noChangeArrowheads="1"/>
            </p:cNvSpPr>
            <p:nvPr/>
          </p:nvSpPr>
          <p:spPr bwMode="auto">
            <a:xfrm>
              <a:off x="27484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4" name="Oval 1035"/>
            <p:cNvSpPr>
              <a:spLocks noChangeArrowheads="1"/>
            </p:cNvSpPr>
            <p:nvPr/>
          </p:nvSpPr>
          <p:spPr bwMode="auto">
            <a:xfrm>
              <a:off x="25753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5" name="Oval 1036"/>
            <p:cNvSpPr>
              <a:spLocks noChangeArrowheads="1"/>
            </p:cNvSpPr>
            <p:nvPr/>
          </p:nvSpPr>
          <p:spPr bwMode="auto">
            <a:xfrm>
              <a:off x="240234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6" name="Oval 1037"/>
            <p:cNvSpPr>
              <a:spLocks noChangeArrowheads="1"/>
            </p:cNvSpPr>
            <p:nvPr/>
          </p:nvSpPr>
          <p:spPr bwMode="auto">
            <a:xfrm>
              <a:off x="222930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7" name="Oval 1038"/>
            <p:cNvSpPr>
              <a:spLocks noChangeArrowheads="1"/>
            </p:cNvSpPr>
            <p:nvPr/>
          </p:nvSpPr>
          <p:spPr bwMode="auto">
            <a:xfrm>
              <a:off x="205626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8" name="Oval 1039"/>
            <p:cNvSpPr>
              <a:spLocks noChangeArrowheads="1"/>
            </p:cNvSpPr>
            <p:nvPr/>
          </p:nvSpPr>
          <p:spPr bwMode="auto">
            <a:xfrm>
              <a:off x="18848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69" name="Oval 1040"/>
            <p:cNvSpPr>
              <a:spLocks noChangeArrowheads="1"/>
            </p:cNvSpPr>
            <p:nvPr/>
          </p:nvSpPr>
          <p:spPr bwMode="auto">
            <a:xfrm>
              <a:off x="17117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370" name="Группа 2369"/>
          <p:cNvGrpSpPr/>
          <p:nvPr/>
        </p:nvGrpSpPr>
        <p:grpSpPr>
          <a:xfrm>
            <a:off x="1711780" y="4191262"/>
            <a:ext cx="2413001" cy="1224597"/>
            <a:chOff x="1711780" y="4103674"/>
            <a:chExt cx="2413001" cy="1224597"/>
          </a:xfrm>
        </p:grpSpPr>
        <p:sp>
          <p:nvSpPr>
            <p:cNvPr id="2371" name="Oval 951"/>
            <p:cNvSpPr>
              <a:spLocks noChangeArrowheads="1"/>
            </p:cNvSpPr>
            <p:nvPr/>
          </p:nvSpPr>
          <p:spPr bwMode="auto">
            <a:xfrm>
              <a:off x="391364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2" name="Oval 952"/>
            <p:cNvSpPr>
              <a:spLocks noChangeArrowheads="1"/>
            </p:cNvSpPr>
            <p:nvPr/>
          </p:nvSpPr>
          <p:spPr bwMode="auto">
            <a:xfrm>
              <a:off x="374060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3" name="Oval 953"/>
            <p:cNvSpPr>
              <a:spLocks noChangeArrowheads="1"/>
            </p:cNvSpPr>
            <p:nvPr/>
          </p:nvSpPr>
          <p:spPr bwMode="auto">
            <a:xfrm>
              <a:off x="356756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4" name="Oval 954"/>
            <p:cNvSpPr>
              <a:spLocks noChangeArrowheads="1"/>
            </p:cNvSpPr>
            <p:nvPr/>
          </p:nvSpPr>
          <p:spPr bwMode="auto">
            <a:xfrm>
              <a:off x="33945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5" name="Oval 955"/>
            <p:cNvSpPr>
              <a:spLocks noChangeArrowheads="1"/>
            </p:cNvSpPr>
            <p:nvPr/>
          </p:nvSpPr>
          <p:spPr bwMode="auto">
            <a:xfrm>
              <a:off x="322149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6" name="Oval 956"/>
            <p:cNvSpPr>
              <a:spLocks noChangeArrowheads="1"/>
            </p:cNvSpPr>
            <p:nvPr/>
          </p:nvSpPr>
          <p:spPr bwMode="auto">
            <a:xfrm>
              <a:off x="304845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7" name="Oval 957"/>
            <p:cNvSpPr>
              <a:spLocks noChangeArrowheads="1"/>
            </p:cNvSpPr>
            <p:nvPr/>
          </p:nvSpPr>
          <p:spPr bwMode="auto">
            <a:xfrm>
              <a:off x="287541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8" name="Oval 958"/>
            <p:cNvSpPr>
              <a:spLocks noChangeArrowheads="1"/>
            </p:cNvSpPr>
            <p:nvPr/>
          </p:nvSpPr>
          <p:spPr bwMode="auto">
            <a:xfrm>
              <a:off x="270238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79" name="Oval 959"/>
            <p:cNvSpPr>
              <a:spLocks noChangeArrowheads="1"/>
            </p:cNvSpPr>
            <p:nvPr/>
          </p:nvSpPr>
          <p:spPr bwMode="auto">
            <a:xfrm>
              <a:off x="25309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0" name="Oval 960"/>
            <p:cNvSpPr>
              <a:spLocks noChangeArrowheads="1"/>
            </p:cNvSpPr>
            <p:nvPr/>
          </p:nvSpPr>
          <p:spPr bwMode="auto">
            <a:xfrm>
              <a:off x="38707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1" name="Oval 961"/>
            <p:cNvSpPr>
              <a:spLocks noChangeArrowheads="1"/>
            </p:cNvSpPr>
            <p:nvPr/>
          </p:nvSpPr>
          <p:spPr bwMode="auto">
            <a:xfrm>
              <a:off x="369774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2" name="Oval 962"/>
            <p:cNvSpPr>
              <a:spLocks noChangeArrowheads="1"/>
            </p:cNvSpPr>
            <p:nvPr/>
          </p:nvSpPr>
          <p:spPr bwMode="auto">
            <a:xfrm>
              <a:off x="352470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3" name="Oval 963"/>
            <p:cNvSpPr>
              <a:spLocks noChangeArrowheads="1"/>
            </p:cNvSpPr>
            <p:nvPr/>
          </p:nvSpPr>
          <p:spPr bwMode="auto">
            <a:xfrm>
              <a:off x="335166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4" name="Oval 964"/>
            <p:cNvSpPr>
              <a:spLocks noChangeArrowheads="1"/>
            </p:cNvSpPr>
            <p:nvPr/>
          </p:nvSpPr>
          <p:spPr bwMode="auto">
            <a:xfrm>
              <a:off x="317863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5" name="Oval 965"/>
            <p:cNvSpPr>
              <a:spLocks noChangeArrowheads="1"/>
            </p:cNvSpPr>
            <p:nvPr/>
          </p:nvSpPr>
          <p:spPr bwMode="auto">
            <a:xfrm>
              <a:off x="300559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6" name="Oval 966"/>
            <p:cNvSpPr>
              <a:spLocks noChangeArrowheads="1"/>
            </p:cNvSpPr>
            <p:nvPr/>
          </p:nvSpPr>
          <p:spPr bwMode="auto">
            <a:xfrm>
              <a:off x="283255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7" name="Oval 967"/>
            <p:cNvSpPr>
              <a:spLocks noChangeArrowheads="1"/>
            </p:cNvSpPr>
            <p:nvPr/>
          </p:nvSpPr>
          <p:spPr bwMode="auto">
            <a:xfrm>
              <a:off x="265951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8" name="Oval 968"/>
            <p:cNvSpPr>
              <a:spLocks noChangeArrowheads="1"/>
            </p:cNvSpPr>
            <p:nvPr/>
          </p:nvSpPr>
          <p:spPr bwMode="auto">
            <a:xfrm>
              <a:off x="24864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89" name="Oval 969"/>
            <p:cNvSpPr>
              <a:spLocks noChangeArrowheads="1"/>
            </p:cNvSpPr>
            <p:nvPr/>
          </p:nvSpPr>
          <p:spPr bwMode="auto">
            <a:xfrm>
              <a:off x="38279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0" name="Oval 970"/>
            <p:cNvSpPr>
              <a:spLocks noChangeArrowheads="1"/>
            </p:cNvSpPr>
            <p:nvPr/>
          </p:nvSpPr>
          <p:spPr bwMode="auto">
            <a:xfrm>
              <a:off x="365488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1" name="Oval 971"/>
            <p:cNvSpPr>
              <a:spLocks noChangeArrowheads="1"/>
            </p:cNvSpPr>
            <p:nvPr/>
          </p:nvSpPr>
          <p:spPr bwMode="auto">
            <a:xfrm>
              <a:off x="348184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2" name="Oval 972"/>
            <p:cNvSpPr>
              <a:spLocks noChangeArrowheads="1"/>
            </p:cNvSpPr>
            <p:nvPr/>
          </p:nvSpPr>
          <p:spPr bwMode="auto">
            <a:xfrm>
              <a:off x="330880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3" name="Oval 973"/>
            <p:cNvSpPr>
              <a:spLocks noChangeArrowheads="1"/>
            </p:cNvSpPr>
            <p:nvPr/>
          </p:nvSpPr>
          <p:spPr bwMode="auto">
            <a:xfrm>
              <a:off x="313576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4" name="Oval 974"/>
            <p:cNvSpPr>
              <a:spLocks noChangeArrowheads="1"/>
            </p:cNvSpPr>
            <p:nvPr/>
          </p:nvSpPr>
          <p:spPr bwMode="auto">
            <a:xfrm>
              <a:off x="296273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5" name="Oval 975"/>
            <p:cNvSpPr>
              <a:spLocks noChangeArrowheads="1"/>
            </p:cNvSpPr>
            <p:nvPr/>
          </p:nvSpPr>
          <p:spPr bwMode="auto">
            <a:xfrm>
              <a:off x="278969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6" name="Oval 976"/>
            <p:cNvSpPr>
              <a:spLocks noChangeArrowheads="1"/>
            </p:cNvSpPr>
            <p:nvPr/>
          </p:nvSpPr>
          <p:spPr bwMode="auto">
            <a:xfrm>
              <a:off x="261665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7" name="Oval 977"/>
            <p:cNvSpPr>
              <a:spLocks noChangeArrowheads="1"/>
            </p:cNvSpPr>
            <p:nvPr/>
          </p:nvSpPr>
          <p:spPr bwMode="auto">
            <a:xfrm>
              <a:off x="24436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8" name="Oval 978"/>
            <p:cNvSpPr>
              <a:spLocks noChangeArrowheads="1"/>
            </p:cNvSpPr>
            <p:nvPr/>
          </p:nvSpPr>
          <p:spPr bwMode="auto">
            <a:xfrm>
              <a:off x="3783468" y="426401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99" name="Oval 979"/>
            <p:cNvSpPr>
              <a:spLocks noChangeArrowheads="1"/>
            </p:cNvSpPr>
            <p:nvPr/>
          </p:nvSpPr>
          <p:spPr bwMode="auto">
            <a:xfrm>
              <a:off x="361201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0" name="Oval 980"/>
            <p:cNvSpPr>
              <a:spLocks noChangeArrowheads="1"/>
            </p:cNvSpPr>
            <p:nvPr/>
          </p:nvSpPr>
          <p:spPr bwMode="auto">
            <a:xfrm>
              <a:off x="3438980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1" name="Oval 981"/>
            <p:cNvSpPr>
              <a:spLocks noChangeArrowheads="1"/>
            </p:cNvSpPr>
            <p:nvPr/>
          </p:nvSpPr>
          <p:spPr bwMode="auto">
            <a:xfrm>
              <a:off x="326594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2" name="Oval 982"/>
            <p:cNvSpPr>
              <a:spLocks noChangeArrowheads="1"/>
            </p:cNvSpPr>
            <p:nvPr/>
          </p:nvSpPr>
          <p:spPr bwMode="auto">
            <a:xfrm>
              <a:off x="3092905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03" name="Oval 983"/>
            <p:cNvSpPr>
              <a:spLocks noChangeArrowheads="1"/>
            </p:cNvSpPr>
            <p:nvPr/>
          </p:nvSpPr>
          <p:spPr bwMode="auto">
            <a:xfrm>
              <a:off x="291986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4" name="Oval 984"/>
            <p:cNvSpPr>
              <a:spLocks noChangeArrowheads="1"/>
            </p:cNvSpPr>
            <p:nvPr/>
          </p:nvSpPr>
          <p:spPr bwMode="auto">
            <a:xfrm>
              <a:off x="2746830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05" name="Oval 985"/>
            <p:cNvSpPr>
              <a:spLocks noChangeArrowheads="1"/>
            </p:cNvSpPr>
            <p:nvPr/>
          </p:nvSpPr>
          <p:spPr bwMode="auto">
            <a:xfrm>
              <a:off x="257379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6" name="Oval 986"/>
            <p:cNvSpPr>
              <a:spLocks noChangeArrowheads="1"/>
            </p:cNvSpPr>
            <p:nvPr/>
          </p:nvSpPr>
          <p:spPr bwMode="auto">
            <a:xfrm>
              <a:off x="2400755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7" name="Oval 987"/>
            <p:cNvSpPr>
              <a:spLocks noChangeArrowheads="1"/>
            </p:cNvSpPr>
            <p:nvPr/>
          </p:nvSpPr>
          <p:spPr bwMode="auto">
            <a:xfrm>
              <a:off x="37406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8" name="Oval 988"/>
            <p:cNvSpPr>
              <a:spLocks noChangeArrowheads="1"/>
            </p:cNvSpPr>
            <p:nvPr/>
          </p:nvSpPr>
          <p:spPr bwMode="auto">
            <a:xfrm>
              <a:off x="35675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09" name="Oval 989"/>
            <p:cNvSpPr>
              <a:spLocks noChangeArrowheads="1"/>
            </p:cNvSpPr>
            <p:nvPr/>
          </p:nvSpPr>
          <p:spPr bwMode="auto">
            <a:xfrm>
              <a:off x="339611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0" name="Oval 990"/>
            <p:cNvSpPr>
              <a:spLocks noChangeArrowheads="1"/>
            </p:cNvSpPr>
            <p:nvPr/>
          </p:nvSpPr>
          <p:spPr bwMode="auto">
            <a:xfrm>
              <a:off x="322308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1" name="Oval 991"/>
            <p:cNvSpPr>
              <a:spLocks noChangeArrowheads="1"/>
            </p:cNvSpPr>
            <p:nvPr/>
          </p:nvSpPr>
          <p:spPr bwMode="auto">
            <a:xfrm>
              <a:off x="305004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2" name="Oval 992"/>
            <p:cNvSpPr>
              <a:spLocks noChangeArrowheads="1"/>
            </p:cNvSpPr>
            <p:nvPr/>
          </p:nvSpPr>
          <p:spPr bwMode="auto">
            <a:xfrm>
              <a:off x="28770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3" name="Oval 993"/>
            <p:cNvSpPr>
              <a:spLocks noChangeArrowheads="1"/>
            </p:cNvSpPr>
            <p:nvPr/>
          </p:nvSpPr>
          <p:spPr bwMode="auto">
            <a:xfrm>
              <a:off x="27039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4" name="Oval 994"/>
            <p:cNvSpPr>
              <a:spLocks noChangeArrowheads="1"/>
            </p:cNvSpPr>
            <p:nvPr/>
          </p:nvSpPr>
          <p:spPr bwMode="auto">
            <a:xfrm>
              <a:off x="253093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5" name="Oval 995"/>
            <p:cNvSpPr>
              <a:spLocks noChangeArrowheads="1"/>
            </p:cNvSpPr>
            <p:nvPr/>
          </p:nvSpPr>
          <p:spPr bwMode="auto">
            <a:xfrm>
              <a:off x="235789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6" name="Oval 996"/>
            <p:cNvSpPr>
              <a:spLocks noChangeArrowheads="1"/>
            </p:cNvSpPr>
            <p:nvPr/>
          </p:nvSpPr>
          <p:spPr bwMode="auto">
            <a:xfrm>
              <a:off x="36977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7" name="Oval 997"/>
            <p:cNvSpPr>
              <a:spLocks noChangeArrowheads="1"/>
            </p:cNvSpPr>
            <p:nvPr/>
          </p:nvSpPr>
          <p:spPr bwMode="auto">
            <a:xfrm>
              <a:off x="35247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8" name="Oval 998"/>
            <p:cNvSpPr>
              <a:spLocks noChangeArrowheads="1"/>
            </p:cNvSpPr>
            <p:nvPr/>
          </p:nvSpPr>
          <p:spPr bwMode="auto">
            <a:xfrm>
              <a:off x="335166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19" name="Oval 999"/>
            <p:cNvSpPr>
              <a:spLocks noChangeArrowheads="1"/>
            </p:cNvSpPr>
            <p:nvPr/>
          </p:nvSpPr>
          <p:spPr bwMode="auto">
            <a:xfrm>
              <a:off x="318021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0" name="Oval 1000"/>
            <p:cNvSpPr>
              <a:spLocks noChangeArrowheads="1"/>
            </p:cNvSpPr>
            <p:nvPr/>
          </p:nvSpPr>
          <p:spPr bwMode="auto">
            <a:xfrm>
              <a:off x="300718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1" name="Oval 1001"/>
            <p:cNvSpPr>
              <a:spLocks noChangeArrowheads="1"/>
            </p:cNvSpPr>
            <p:nvPr/>
          </p:nvSpPr>
          <p:spPr bwMode="auto">
            <a:xfrm>
              <a:off x="28341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2" name="Oval 1002"/>
            <p:cNvSpPr>
              <a:spLocks noChangeArrowheads="1"/>
            </p:cNvSpPr>
            <p:nvPr/>
          </p:nvSpPr>
          <p:spPr bwMode="auto">
            <a:xfrm>
              <a:off x="26611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3" name="Oval 1003"/>
            <p:cNvSpPr>
              <a:spLocks noChangeArrowheads="1"/>
            </p:cNvSpPr>
            <p:nvPr/>
          </p:nvSpPr>
          <p:spPr bwMode="auto">
            <a:xfrm>
              <a:off x="2488068" y="437354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4" name="Oval 1004"/>
            <p:cNvSpPr>
              <a:spLocks noChangeArrowheads="1"/>
            </p:cNvSpPr>
            <p:nvPr/>
          </p:nvSpPr>
          <p:spPr bwMode="auto">
            <a:xfrm>
              <a:off x="231503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5" name="Oval 1005"/>
            <p:cNvSpPr>
              <a:spLocks noChangeArrowheads="1"/>
            </p:cNvSpPr>
            <p:nvPr/>
          </p:nvSpPr>
          <p:spPr bwMode="auto">
            <a:xfrm>
              <a:off x="36548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6" name="Oval 1006"/>
            <p:cNvSpPr>
              <a:spLocks noChangeArrowheads="1"/>
            </p:cNvSpPr>
            <p:nvPr/>
          </p:nvSpPr>
          <p:spPr bwMode="auto">
            <a:xfrm>
              <a:off x="34818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7" name="Oval 1007"/>
            <p:cNvSpPr>
              <a:spLocks noChangeArrowheads="1"/>
            </p:cNvSpPr>
            <p:nvPr/>
          </p:nvSpPr>
          <p:spPr bwMode="auto">
            <a:xfrm>
              <a:off x="3308805" y="442752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28" name="Oval 1008"/>
            <p:cNvSpPr>
              <a:spLocks noChangeArrowheads="1"/>
            </p:cNvSpPr>
            <p:nvPr/>
          </p:nvSpPr>
          <p:spPr bwMode="auto">
            <a:xfrm>
              <a:off x="31357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29" name="Oval 1009"/>
            <p:cNvSpPr>
              <a:spLocks noChangeArrowheads="1"/>
            </p:cNvSpPr>
            <p:nvPr/>
          </p:nvSpPr>
          <p:spPr bwMode="auto">
            <a:xfrm>
              <a:off x="296431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0" name="Oval 1010"/>
            <p:cNvSpPr>
              <a:spLocks noChangeArrowheads="1"/>
            </p:cNvSpPr>
            <p:nvPr/>
          </p:nvSpPr>
          <p:spPr bwMode="auto">
            <a:xfrm>
              <a:off x="27912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1" name="Oval 1011"/>
            <p:cNvSpPr>
              <a:spLocks noChangeArrowheads="1"/>
            </p:cNvSpPr>
            <p:nvPr/>
          </p:nvSpPr>
          <p:spPr bwMode="auto">
            <a:xfrm>
              <a:off x="26182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2" name="Oval 1012"/>
            <p:cNvSpPr>
              <a:spLocks noChangeArrowheads="1"/>
            </p:cNvSpPr>
            <p:nvPr/>
          </p:nvSpPr>
          <p:spPr bwMode="auto">
            <a:xfrm>
              <a:off x="2445205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3" name="Oval 1013"/>
            <p:cNvSpPr>
              <a:spLocks noChangeArrowheads="1"/>
            </p:cNvSpPr>
            <p:nvPr/>
          </p:nvSpPr>
          <p:spPr bwMode="auto">
            <a:xfrm>
              <a:off x="22721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4" name="Oval 1014"/>
            <p:cNvSpPr>
              <a:spLocks noChangeArrowheads="1"/>
            </p:cNvSpPr>
            <p:nvPr/>
          </p:nvSpPr>
          <p:spPr bwMode="auto">
            <a:xfrm>
              <a:off x="36120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5" name="Oval 1015"/>
            <p:cNvSpPr>
              <a:spLocks noChangeArrowheads="1"/>
            </p:cNvSpPr>
            <p:nvPr/>
          </p:nvSpPr>
          <p:spPr bwMode="auto">
            <a:xfrm>
              <a:off x="34389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6" name="Oval 1016"/>
            <p:cNvSpPr>
              <a:spLocks noChangeArrowheads="1"/>
            </p:cNvSpPr>
            <p:nvPr/>
          </p:nvSpPr>
          <p:spPr bwMode="auto">
            <a:xfrm>
              <a:off x="32659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7" name="Oval 1017"/>
            <p:cNvSpPr>
              <a:spLocks noChangeArrowheads="1"/>
            </p:cNvSpPr>
            <p:nvPr/>
          </p:nvSpPr>
          <p:spPr bwMode="auto">
            <a:xfrm>
              <a:off x="30929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38" name="Oval 1018"/>
            <p:cNvSpPr>
              <a:spLocks noChangeArrowheads="1"/>
            </p:cNvSpPr>
            <p:nvPr/>
          </p:nvSpPr>
          <p:spPr bwMode="auto">
            <a:xfrm>
              <a:off x="291986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39" name="Oval 1019"/>
            <p:cNvSpPr>
              <a:spLocks noChangeArrowheads="1"/>
            </p:cNvSpPr>
            <p:nvPr/>
          </p:nvSpPr>
          <p:spPr bwMode="auto">
            <a:xfrm>
              <a:off x="27484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0" name="Oval 1020"/>
            <p:cNvSpPr>
              <a:spLocks noChangeArrowheads="1"/>
            </p:cNvSpPr>
            <p:nvPr/>
          </p:nvSpPr>
          <p:spPr bwMode="auto">
            <a:xfrm>
              <a:off x="25753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1" name="Oval 1021"/>
            <p:cNvSpPr>
              <a:spLocks noChangeArrowheads="1"/>
            </p:cNvSpPr>
            <p:nvPr/>
          </p:nvSpPr>
          <p:spPr bwMode="auto">
            <a:xfrm>
              <a:off x="24023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2" name="Oval 1022"/>
            <p:cNvSpPr>
              <a:spLocks noChangeArrowheads="1"/>
            </p:cNvSpPr>
            <p:nvPr/>
          </p:nvSpPr>
          <p:spPr bwMode="auto">
            <a:xfrm>
              <a:off x="22293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3" name="Oval 1023"/>
            <p:cNvSpPr>
              <a:spLocks noChangeArrowheads="1"/>
            </p:cNvSpPr>
            <p:nvPr/>
          </p:nvSpPr>
          <p:spPr bwMode="auto">
            <a:xfrm>
              <a:off x="3569155" y="45354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44" name="Oval 1024"/>
            <p:cNvSpPr>
              <a:spLocks noChangeArrowheads="1"/>
            </p:cNvSpPr>
            <p:nvPr/>
          </p:nvSpPr>
          <p:spPr bwMode="auto">
            <a:xfrm>
              <a:off x="33961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5" name="Oval 1025"/>
            <p:cNvSpPr>
              <a:spLocks noChangeArrowheads="1"/>
            </p:cNvSpPr>
            <p:nvPr/>
          </p:nvSpPr>
          <p:spPr bwMode="auto">
            <a:xfrm>
              <a:off x="32230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6" name="Oval 1026"/>
            <p:cNvSpPr>
              <a:spLocks noChangeArrowheads="1"/>
            </p:cNvSpPr>
            <p:nvPr/>
          </p:nvSpPr>
          <p:spPr bwMode="auto">
            <a:xfrm>
              <a:off x="30500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7" name="Oval 1027"/>
            <p:cNvSpPr>
              <a:spLocks noChangeArrowheads="1"/>
            </p:cNvSpPr>
            <p:nvPr/>
          </p:nvSpPr>
          <p:spPr bwMode="auto">
            <a:xfrm>
              <a:off x="2877005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8" name="Oval 1028"/>
            <p:cNvSpPr>
              <a:spLocks noChangeArrowheads="1"/>
            </p:cNvSpPr>
            <p:nvPr/>
          </p:nvSpPr>
          <p:spPr bwMode="auto">
            <a:xfrm>
              <a:off x="270396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49" name="Oval 1029"/>
            <p:cNvSpPr>
              <a:spLocks noChangeArrowheads="1"/>
            </p:cNvSpPr>
            <p:nvPr/>
          </p:nvSpPr>
          <p:spPr bwMode="auto">
            <a:xfrm>
              <a:off x="25325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0" name="Oval 1030"/>
            <p:cNvSpPr>
              <a:spLocks noChangeArrowheads="1"/>
            </p:cNvSpPr>
            <p:nvPr/>
          </p:nvSpPr>
          <p:spPr bwMode="auto">
            <a:xfrm>
              <a:off x="23594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1" name="Oval 1031"/>
            <p:cNvSpPr>
              <a:spLocks noChangeArrowheads="1"/>
            </p:cNvSpPr>
            <p:nvPr/>
          </p:nvSpPr>
          <p:spPr bwMode="auto">
            <a:xfrm>
              <a:off x="21864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2" name="Oval 1032"/>
            <p:cNvSpPr>
              <a:spLocks noChangeArrowheads="1"/>
            </p:cNvSpPr>
            <p:nvPr/>
          </p:nvSpPr>
          <p:spPr bwMode="auto">
            <a:xfrm>
              <a:off x="352629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3" name="Oval 1033"/>
            <p:cNvSpPr>
              <a:spLocks noChangeArrowheads="1"/>
            </p:cNvSpPr>
            <p:nvPr/>
          </p:nvSpPr>
          <p:spPr bwMode="auto">
            <a:xfrm>
              <a:off x="335325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4" name="Oval 1034"/>
            <p:cNvSpPr>
              <a:spLocks noChangeArrowheads="1"/>
            </p:cNvSpPr>
            <p:nvPr/>
          </p:nvSpPr>
          <p:spPr bwMode="auto">
            <a:xfrm>
              <a:off x="31802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5" name="Oval 1035"/>
            <p:cNvSpPr>
              <a:spLocks noChangeArrowheads="1"/>
            </p:cNvSpPr>
            <p:nvPr/>
          </p:nvSpPr>
          <p:spPr bwMode="auto">
            <a:xfrm>
              <a:off x="30071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6" name="Oval 1036"/>
            <p:cNvSpPr>
              <a:spLocks noChangeArrowheads="1"/>
            </p:cNvSpPr>
            <p:nvPr/>
          </p:nvSpPr>
          <p:spPr bwMode="auto">
            <a:xfrm>
              <a:off x="283414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7" name="Oval 1037"/>
            <p:cNvSpPr>
              <a:spLocks noChangeArrowheads="1"/>
            </p:cNvSpPr>
            <p:nvPr/>
          </p:nvSpPr>
          <p:spPr bwMode="auto">
            <a:xfrm>
              <a:off x="266110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8" name="Oval 1038"/>
            <p:cNvSpPr>
              <a:spLocks noChangeArrowheads="1"/>
            </p:cNvSpPr>
            <p:nvPr/>
          </p:nvSpPr>
          <p:spPr bwMode="auto">
            <a:xfrm>
              <a:off x="248806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9" name="Oval 1039"/>
            <p:cNvSpPr>
              <a:spLocks noChangeArrowheads="1"/>
            </p:cNvSpPr>
            <p:nvPr/>
          </p:nvSpPr>
          <p:spPr bwMode="auto">
            <a:xfrm>
              <a:off x="23166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0" name="Oval 1040"/>
            <p:cNvSpPr>
              <a:spLocks noChangeArrowheads="1"/>
            </p:cNvSpPr>
            <p:nvPr/>
          </p:nvSpPr>
          <p:spPr bwMode="auto">
            <a:xfrm>
              <a:off x="21435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1" name="Oval 951"/>
            <p:cNvSpPr>
              <a:spLocks noChangeArrowheads="1"/>
            </p:cNvSpPr>
            <p:nvPr/>
          </p:nvSpPr>
          <p:spPr bwMode="auto">
            <a:xfrm>
              <a:off x="348184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2" name="Oval 952"/>
            <p:cNvSpPr>
              <a:spLocks noChangeArrowheads="1"/>
            </p:cNvSpPr>
            <p:nvPr/>
          </p:nvSpPr>
          <p:spPr bwMode="auto">
            <a:xfrm>
              <a:off x="330880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3" name="Oval 953"/>
            <p:cNvSpPr>
              <a:spLocks noChangeArrowheads="1"/>
            </p:cNvSpPr>
            <p:nvPr/>
          </p:nvSpPr>
          <p:spPr bwMode="auto">
            <a:xfrm>
              <a:off x="313576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4" name="Oval 954"/>
            <p:cNvSpPr>
              <a:spLocks noChangeArrowheads="1"/>
            </p:cNvSpPr>
            <p:nvPr/>
          </p:nvSpPr>
          <p:spPr bwMode="auto">
            <a:xfrm>
              <a:off x="29627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5" name="Oval 955"/>
            <p:cNvSpPr>
              <a:spLocks noChangeArrowheads="1"/>
            </p:cNvSpPr>
            <p:nvPr/>
          </p:nvSpPr>
          <p:spPr bwMode="auto">
            <a:xfrm>
              <a:off x="278969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6" name="Oval 956"/>
            <p:cNvSpPr>
              <a:spLocks noChangeArrowheads="1"/>
            </p:cNvSpPr>
            <p:nvPr/>
          </p:nvSpPr>
          <p:spPr bwMode="auto">
            <a:xfrm>
              <a:off x="261665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7" name="Oval 957"/>
            <p:cNvSpPr>
              <a:spLocks noChangeArrowheads="1"/>
            </p:cNvSpPr>
            <p:nvPr/>
          </p:nvSpPr>
          <p:spPr bwMode="auto">
            <a:xfrm>
              <a:off x="244361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8" name="Oval 958"/>
            <p:cNvSpPr>
              <a:spLocks noChangeArrowheads="1"/>
            </p:cNvSpPr>
            <p:nvPr/>
          </p:nvSpPr>
          <p:spPr bwMode="auto">
            <a:xfrm>
              <a:off x="227058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9" name="Oval 959"/>
            <p:cNvSpPr>
              <a:spLocks noChangeArrowheads="1"/>
            </p:cNvSpPr>
            <p:nvPr/>
          </p:nvSpPr>
          <p:spPr bwMode="auto">
            <a:xfrm>
              <a:off x="20991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0" name="Oval 960"/>
            <p:cNvSpPr>
              <a:spLocks noChangeArrowheads="1"/>
            </p:cNvSpPr>
            <p:nvPr/>
          </p:nvSpPr>
          <p:spPr bwMode="auto">
            <a:xfrm>
              <a:off x="34389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1" name="Oval 961"/>
            <p:cNvSpPr>
              <a:spLocks noChangeArrowheads="1"/>
            </p:cNvSpPr>
            <p:nvPr/>
          </p:nvSpPr>
          <p:spPr bwMode="auto">
            <a:xfrm>
              <a:off x="326594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2" name="Oval 962"/>
            <p:cNvSpPr>
              <a:spLocks noChangeArrowheads="1"/>
            </p:cNvSpPr>
            <p:nvPr/>
          </p:nvSpPr>
          <p:spPr bwMode="auto">
            <a:xfrm>
              <a:off x="309290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3" name="Oval 963"/>
            <p:cNvSpPr>
              <a:spLocks noChangeArrowheads="1"/>
            </p:cNvSpPr>
            <p:nvPr/>
          </p:nvSpPr>
          <p:spPr bwMode="auto">
            <a:xfrm>
              <a:off x="291986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4" name="Oval 964"/>
            <p:cNvSpPr>
              <a:spLocks noChangeArrowheads="1"/>
            </p:cNvSpPr>
            <p:nvPr/>
          </p:nvSpPr>
          <p:spPr bwMode="auto">
            <a:xfrm>
              <a:off x="274683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5" name="Oval 965"/>
            <p:cNvSpPr>
              <a:spLocks noChangeArrowheads="1"/>
            </p:cNvSpPr>
            <p:nvPr/>
          </p:nvSpPr>
          <p:spPr bwMode="auto">
            <a:xfrm>
              <a:off x="257379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6" name="Oval 966"/>
            <p:cNvSpPr>
              <a:spLocks noChangeArrowheads="1"/>
            </p:cNvSpPr>
            <p:nvPr/>
          </p:nvSpPr>
          <p:spPr bwMode="auto">
            <a:xfrm>
              <a:off x="240075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7" name="Oval 967"/>
            <p:cNvSpPr>
              <a:spLocks noChangeArrowheads="1"/>
            </p:cNvSpPr>
            <p:nvPr/>
          </p:nvSpPr>
          <p:spPr bwMode="auto">
            <a:xfrm>
              <a:off x="222771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" name="Oval 968"/>
            <p:cNvSpPr>
              <a:spLocks noChangeArrowheads="1"/>
            </p:cNvSpPr>
            <p:nvPr/>
          </p:nvSpPr>
          <p:spPr bwMode="auto">
            <a:xfrm>
              <a:off x="20546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9" name="Oval 969"/>
            <p:cNvSpPr>
              <a:spLocks noChangeArrowheads="1"/>
            </p:cNvSpPr>
            <p:nvPr/>
          </p:nvSpPr>
          <p:spPr bwMode="auto">
            <a:xfrm>
              <a:off x="33961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0" name="Oval 970"/>
            <p:cNvSpPr>
              <a:spLocks noChangeArrowheads="1"/>
            </p:cNvSpPr>
            <p:nvPr/>
          </p:nvSpPr>
          <p:spPr bwMode="auto">
            <a:xfrm>
              <a:off x="322308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1" name="Oval 971"/>
            <p:cNvSpPr>
              <a:spLocks noChangeArrowheads="1"/>
            </p:cNvSpPr>
            <p:nvPr/>
          </p:nvSpPr>
          <p:spPr bwMode="auto">
            <a:xfrm>
              <a:off x="3050043" y="475518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82" name="Oval 972"/>
            <p:cNvSpPr>
              <a:spLocks noChangeArrowheads="1"/>
            </p:cNvSpPr>
            <p:nvPr/>
          </p:nvSpPr>
          <p:spPr bwMode="auto">
            <a:xfrm>
              <a:off x="287700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3" name="Oval 973"/>
            <p:cNvSpPr>
              <a:spLocks noChangeArrowheads="1"/>
            </p:cNvSpPr>
            <p:nvPr/>
          </p:nvSpPr>
          <p:spPr bwMode="auto">
            <a:xfrm>
              <a:off x="270396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4" name="Oval 974"/>
            <p:cNvSpPr>
              <a:spLocks noChangeArrowheads="1"/>
            </p:cNvSpPr>
            <p:nvPr/>
          </p:nvSpPr>
          <p:spPr bwMode="auto">
            <a:xfrm>
              <a:off x="253093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5" name="Oval 975"/>
            <p:cNvSpPr>
              <a:spLocks noChangeArrowheads="1"/>
            </p:cNvSpPr>
            <p:nvPr/>
          </p:nvSpPr>
          <p:spPr bwMode="auto">
            <a:xfrm>
              <a:off x="2357893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6" name="Oval 976"/>
            <p:cNvSpPr>
              <a:spLocks noChangeArrowheads="1"/>
            </p:cNvSpPr>
            <p:nvPr/>
          </p:nvSpPr>
          <p:spPr bwMode="auto">
            <a:xfrm>
              <a:off x="218485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7" name="Oval 977"/>
            <p:cNvSpPr>
              <a:spLocks noChangeArrowheads="1"/>
            </p:cNvSpPr>
            <p:nvPr/>
          </p:nvSpPr>
          <p:spPr bwMode="auto">
            <a:xfrm>
              <a:off x="20118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8" name="Oval 978"/>
            <p:cNvSpPr>
              <a:spLocks noChangeArrowheads="1"/>
            </p:cNvSpPr>
            <p:nvPr/>
          </p:nvSpPr>
          <p:spPr bwMode="auto">
            <a:xfrm>
              <a:off x="3351668" y="480757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89" name="Oval 979"/>
            <p:cNvSpPr>
              <a:spLocks noChangeArrowheads="1"/>
            </p:cNvSpPr>
            <p:nvPr/>
          </p:nvSpPr>
          <p:spPr bwMode="auto">
            <a:xfrm>
              <a:off x="318021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0" name="Oval 980"/>
            <p:cNvSpPr>
              <a:spLocks noChangeArrowheads="1"/>
            </p:cNvSpPr>
            <p:nvPr/>
          </p:nvSpPr>
          <p:spPr bwMode="auto">
            <a:xfrm>
              <a:off x="300718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1" name="Oval 981"/>
            <p:cNvSpPr>
              <a:spLocks noChangeArrowheads="1"/>
            </p:cNvSpPr>
            <p:nvPr/>
          </p:nvSpPr>
          <p:spPr bwMode="auto">
            <a:xfrm>
              <a:off x="283414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2" name="Oval 982"/>
            <p:cNvSpPr>
              <a:spLocks noChangeArrowheads="1"/>
            </p:cNvSpPr>
            <p:nvPr/>
          </p:nvSpPr>
          <p:spPr bwMode="auto">
            <a:xfrm>
              <a:off x="266110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93" name="Oval 983"/>
            <p:cNvSpPr>
              <a:spLocks noChangeArrowheads="1"/>
            </p:cNvSpPr>
            <p:nvPr/>
          </p:nvSpPr>
          <p:spPr bwMode="auto">
            <a:xfrm>
              <a:off x="248806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4" name="Oval 984"/>
            <p:cNvSpPr>
              <a:spLocks noChangeArrowheads="1"/>
            </p:cNvSpPr>
            <p:nvPr/>
          </p:nvSpPr>
          <p:spPr bwMode="auto">
            <a:xfrm>
              <a:off x="231503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95" name="Oval 985"/>
            <p:cNvSpPr>
              <a:spLocks noChangeArrowheads="1"/>
            </p:cNvSpPr>
            <p:nvPr/>
          </p:nvSpPr>
          <p:spPr bwMode="auto">
            <a:xfrm>
              <a:off x="214199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6" name="Oval 986"/>
            <p:cNvSpPr>
              <a:spLocks noChangeArrowheads="1"/>
            </p:cNvSpPr>
            <p:nvPr/>
          </p:nvSpPr>
          <p:spPr bwMode="auto">
            <a:xfrm>
              <a:off x="196895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7" name="Oval 987"/>
            <p:cNvSpPr>
              <a:spLocks noChangeArrowheads="1"/>
            </p:cNvSpPr>
            <p:nvPr/>
          </p:nvSpPr>
          <p:spPr bwMode="auto">
            <a:xfrm>
              <a:off x="33088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8" name="Oval 988"/>
            <p:cNvSpPr>
              <a:spLocks noChangeArrowheads="1"/>
            </p:cNvSpPr>
            <p:nvPr/>
          </p:nvSpPr>
          <p:spPr bwMode="auto">
            <a:xfrm>
              <a:off x="31357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99" name="Oval 989"/>
            <p:cNvSpPr>
              <a:spLocks noChangeArrowheads="1"/>
            </p:cNvSpPr>
            <p:nvPr/>
          </p:nvSpPr>
          <p:spPr bwMode="auto">
            <a:xfrm>
              <a:off x="296431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0" name="Oval 990"/>
            <p:cNvSpPr>
              <a:spLocks noChangeArrowheads="1"/>
            </p:cNvSpPr>
            <p:nvPr/>
          </p:nvSpPr>
          <p:spPr bwMode="auto">
            <a:xfrm>
              <a:off x="279128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1" name="Oval 991"/>
            <p:cNvSpPr>
              <a:spLocks noChangeArrowheads="1"/>
            </p:cNvSpPr>
            <p:nvPr/>
          </p:nvSpPr>
          <p:spPr bwMode="auto">
            <a:xfrm>
              <a:off x="261824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2" name="Oval 992"/>
            <p:cNvSpPr>
              <a:spLocks noChangeArrowheads="1"/>
            </p:cNvSpPr>
            <p:nvPr/>
          </p:nvSpPr>
          <p:spPr bwMode="auto">
            <a:xfrm>
              <a:off x="24452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3" name="Oval 993"/>
            <p:cNvSpPr>
              <a:spLocks noChangeArrowheads="1"/>
            </p:cNvSpPr>
            <p:nvPr/>
          </p:nvSpPr>
          <p:spPr bwMode="auto">
            <a:xfrm>
              <a:off x="22721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4" name="Oval 994"/>
            <p:cNvSpPr>
              <a:spLocks noChangeArrowheads="1"/>
            </p:cNvSpPr>
            <p:nvPr/>
          </p:nvSpPr>
          <p:spPr bwMode="auto">
            <a:xfrm>
              <a:off x="209913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5" name="Oval 995"/>
            <p:cNvSpPr>
              <a:spLocks noChangeArrowheads="1"/>
            </p:cNvSpPr>
            <p:nvPr/>
          </p:nvSpPr>
          <p:spPr bwMode="auto">
            <a:xfrm>
              <a:off x="192609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6" name="Oval 996"/>
            <p:cNvSpPr>
              <a:spLocks noChangeArrowheads="1"/>
            </p:cNvSpPr>
            <p:nvPr/>
          </p:nvSpPr>
          <p:spPr bwMode="auto">
            <a:xfrm>
              <a:off x="32659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7" name="Oval 997"/>
            <p:cNvSpPr>
              <a:spLocks noChangeArrowheads="1"/>
            </p:cNvSpPr>
            <p:nvPr/>
          </p:nvSpPr>
          <p:spPr bwMode="auto">
            <a:xfrm>
              <a:off x="30929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8" name="Oval 998"/>
            <p:cNvSpPr>
              <a:spLocks noChangeArrowheads="1"/>
            </p:cNvSpPr>
            <p:nvPr/>
          </p:nvSpPr>
          <p:spPr bwMode="auto">
            <a:xfrm>
              <a:off x="29198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09" name="Oval 999"/>
            <p:cNvSpPr>
              <a:spLocks noChangeArrowheads="1"/>
            </p:cNvSpPr>
            <p:nvPr/>
          </p:nvSpPr>
          <p:spPr bwMode="auto">
            <a:xfrm>
              <a:off x="274841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0" name="Oval 1000"/>
            <p:cNvSpPr>
              <a:spLocks noChangeArrowheads="1"/>
            </p:cNvSpPr>
            <p:nvPr/>
          </p:nvSpPr>
          <p:spPr bwMode="auto">
            <a:xfrm>
              <a:off x="257538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1" name="Oval 1001"/>
            <p:cNvSpPr>
              <a:spLocks noChangeArrowheads="1"/>
            </p:cNvSpPr>
            <p:nvPr/>
          </p:nvSpPr>
          <p:spPr bwMode="auto">
            <a:xfrm>
              <a:off x="24023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2" name="Oval 1002"/>
            <p:cNvSpPr>
              <a:spLocks noChangeArrowheads="1"/>
            </p:cNvSpPr>
            <p:nvPr/>
          </p:nvSpPr>
          <p:spPr bwMode="auto">
            <a:xfrm>
              <a:off x="22293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3" name="Oval 1003"/>
            <p:cNvSpPr>
              <a:spLocks noChangeArrowheads="1"/>
            </p:cNvSpPr>
            <p:nvPr/>
          </p:nvSpPr>
          <p:spPr bwMode="auto">
            <a:xfrm>
              <a:off x="20562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4" name="Oval 1004"/>
            <p:cNvSpPr>
              <a:spLocks noChangeArrowheads="1"/>
            </p:cNvSpPr>
            <p:nvPr/>
          </p:nvSpPr>
          <p:spPr bwMode="auto">
            <a:xfrm>
              <a:off x="188323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5" name="Oval 1005"/>
            <p:cNvSpPr>
              <a:spLocks noChangeArrowheads="1"/>
            </p:cNvSpPr>
            <p:nvPr/>
          </p:nvSpPr>
          <p:spPr bwMode="auto">
            <a:xfrm>
              <a:off x="32230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6" name="Oval 1006"/>
            <p:cNvSpPr>
              <a:spLocks noChangeArrowheads="1"/>
            </p:cNvSpPr>
            <p:nvPr/>
          </p:nvSpPr>
          <p:spPr bwMode="auto">
            <a:xfrm>
              <a:off x="30500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7" name="Oval 1007"/>
            <p:cNvSpPr>
              <a:spLocks noChangeArrowheads="1"/>
            </p:cNvSpPr>
            <p:nvPr/>
          </p:nvSpPr>
          <p:spPr bwMode="auto">
            <a:xfrm>
              <a:off x="28770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18" name="Oval 1008"/>
            <p:cNvSpPr>
              <a:spLocks noChangeArrowheads="1"/>
            </p:cNvSpPr>
            <p:nvPr/>
          </p:nvSpPr>
          <p:spPr bwMode="auto">
            <a:xfrm>
              <a:off x="27039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19" name="Oval 1009"/>
            <p:cNvSpPr>
              <a:spLocks noChangeArrowheads="1"/>
            </p:cNvSpPr>
            <p:nvPr/>
          </p:nvSpPr>
          <p:spPr bwMode="auto">
            <a:xfrm>
              <a:off x="253251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0" name="Oval 1010"/>
            <p:cNvSpPr>
              <a:spLocks noChangeArrowheads="1"/>
            </p:cNvSpPr>
            <p:nvPr/>
          </p:nvSpPr>
          <p:spPr bwMode="auto">
            <a:xfrm>
              <a:off x="23594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1" name="Oval 1011"/>
            <p:cNvSpPr>
              <a:spLocks noChangeArrowheads="1"/>
            </p:cNvSpPr>
            <p:nvPr/>
          </p:nvSpPr>
          <p:spPr bwMode="auto">
            <a:xfrm>
              <a:off x="21864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2" name="Oval 1012"/>
            <p:cNvSpPr>
              <a:spLocks noChangeArrowheads="1"/>
            </p:cNvSpPr>
            <p:nvPr/>
          </p:nvSpPr>
          <p:spPr bwMode="auto">
            <a:xfrm>
              <a:off x="20134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3" name="Oval 1013"/>
            <p:cNvSpPr>
              <a:spLocks noChangeArrowheads="1"/>
            </p:cNvSpPr>
            <p:nvPr/>
          </p:nvSpPr>
          <p:spPr bwMode="auto">
            <a:xfrm>
              <a:off x="18403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4" name="Oval 1014"/>
            <p:cNvSpPr>
              <a:spLocks noChangeArrowheads="1"/>
            </p:cNvSpPr>
            <p:nvPr/>
          </p:nvSpPr>
          <p:spPr bwMode="auto">
            <a:xfrm>
              <a:off x="31802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5" name="Oval 1015"/>
            <p:cNvSpPr>
              <a:spLocks noChangeArrowheads="1"/>
            </p:cNvSpPr>
            <p:nvPr/>
          </p:nvSpPr>
          <p:spPr bwMode="auto">
            <a:xfrm>
              <a:off x="30071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6" name="Oval 1016"/>
            <p:cNvSpPr>
              <a:spLocks noChangeArrowheads="1"/>
            </p:cNvSpPr>
            <p:nvPr/>
          </p:nvSpPr>
          <p:spPr bwMode="auto">
            <a:xfrm>
              <a:off x="28341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7" name="Oval 1017"/>
            <p:cNvSpPr>
              <a:spLocks noChangeArrowheads="1"/>
            </p:cNvSpPr>
            <p:nvPr/>
          </p:nvSpPr>
          <p:spPr bwMode="auto">
            <a:xfrm>
              <a:off x="26611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28" name="Oval 1018"/>
            <p:cNvSpPr>
              <a:spLocks noChangeArrowheads="1"/>
            </p:cNvSpPr>
            <p:nvPr/>
          </p:nvSpPr>
          <p:spPr bwMode="auto">
            <a:xfrm>
              <a:off x="248806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29" name="Oval 1019"/>
            <p:cNvSpPr>
              <a:spLocks noChangeArrowheads="1"/>
            </p:cNvSpPr>
            <p:nvPr/>
          </p:nvSpPr>
          <p:spPr bwMode="auto">
            <a:xfrm>
              <a:off x="23166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0" name="Oval 1020"/>
            <p:cNvSpPr>
              <a:spLocks noChangeArrowheads="1"/>
            </p:cNvSpPr>
            <p:nvPr/>
          </p:nvSpPr>
          <p:spPr bwMode="auto">
            <a:xfrm>
              <a:off x="21435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1" name="Oval 1021"/>
            <p:cNvSpPr>
              <a:spLocks noChangeArrowheads="1"/>
            </p:cNvSpPr>
            <p:nvPr/>
          </p:nvSpPr>
          <p:spPr bwMode="auto">
            <a:xfrm>
              <a:off x="19705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2" name="Oval 1022"/>
            <p:cNvSpPr>
              <a:spLocks noChangeArrowheads="1"/>
            </p:cNvSpPr>
            <p:nvPr/>
          </p:nvSpPr>
          <p:spPr bwMode="auto">
            <a:xfrm>
              <a:off x="17975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3" name="Oval 1023"/>
            <p:cNvSpPr>
              <a:spLocks noChangeArrowheads="1"/>
            </p:cNvSpPr>
            <p:nvPr/>
          </p:nvSpPr>
          <p:spPr bwMode="auto">
            <a:xfrm>
              <a:off x="313735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34" name="Oval 1024"/>
            <p:cNvSpPr>
              <a:spLocks noChangeArrowheads="1"/>
            </p:cNvSpPr>
            <p:nvPr/>
          </p:nvSpPr>
          <p:spPr bwMode="auto">
            <a:xfrm>
              <a:off x="29643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5" name="Oval 1025"/>
            <p:cNvSpPr>
              <a:spLocks noChangeArrowheads="1"/>
            </p:cNvSpPr>
            <p:nvPr/>
          </p:nvSpPr>
          <p:spPr bwMode="auto">
            <a:xfrm>
              <a:off x="27912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6" name="Oval 1026"/>
            <p:cNvSpPr>
              <a:spLocks noChangeArrowheads="1"/>
            </p:cNvSpPr>
            <p:nvPr/>
          </p:nvSpPr>
          <p:spPr bwMode="auto">
            <a:xfrm>
              <a:off x="26182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7" name="Oval 1027"/>
            <p:cNvSpPr>
              <a:spLocks noChangeArrowheads="1"/>
            </p:cNvSpPr>
            <p:nvPr/>
          </p:nvSpPr>
          <p:spPr bwMode="auto">
            <a:xfrm>
              <a:off x="244520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8" name="Oval 1028"/>
            <p:cNvSpPr>
              <a:spLocks noChangeArrowheads="1"/>
            </p:cNvSpPr>
            <p:nvPr/>
          </p:nvSpPr>
          <p:spPr bwMode="auto">
            <a:xfrm>
              <a:off x="227216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39" name="Oval 1029"/>
            <p:cNvSpPr>
              <a:spLocks noChangeArrowheads="1"/>
            </p:cNvSpPr>
            <p:nvPr/>
          </p:nvSpPr>
          <p:spPr bwMode="auto">
            <a:xfrm>
              <a:off x="21007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0" name="Oval 1030"/>
            <p:cNvSpPr>
              <a:spLocks noChangeArrowheads="1"/>
            </p:cNvSpPr>
            <p:nvPr/>
          </p:nvSpPr>
          <p:spPr bwMode="auto">
            <a:xfrm>
              <a:off x="19276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1" name="Oval 1031"/>
            <p:cNvSpPr>
              <a:spLocks noChangeArrowheads="1"/>
            </p:cNvSpPr>
            <p:nvPr/>
          </p:nvSpPr>
          <p:spPr bwMode="auto">
            <a:xfrm>
              <a:off x="17546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2" name="Oval 1032"/>
            <p:cNvSpPr>
              <a:spLocks noChangeArrowheads="1"/>
            </p:cNvSpPr>
            <p:nvPr/>
          </p:nvSpPr>
          <p:spPr bwMode="auto">
            <a:xfrm>
              <a:off x="309449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43" name="Oval 1033"/>
            <p:cNvSpPr>
              <a:spLocks noChangeArrowheads="1"/>
            </p:cNvSpPr>
            <p:nvPr/>
          </p:nvSpPr>
          <p:spPr bwMode="auto">
            <a:xfrm>
              <a:off x="292145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4" name="Oval 1034"/>
            <p:cNvSpPr>
              <a:spLocks noChangeArrowheads="1"/>
            </p:cNvSpPr>
            <p:nvPr/>
          </p:nvSpPr>
          <p:spPr bwMode="auto">
            <a:xfrm>
              <a:off x="27484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5" name="Oval 1035"/>
            <p:cNvSpPr>
              <a:spLocks noChangeArrowheads="1"/>
            </p:cNvSpPr>
            <p:nvPr/>
          </p:nvSpPr>
          <p:spPr bwMode="auto">
            <a:xfrm>
              <a:off x="25753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6" name="Oval 1036"/>
            <p:cNvSpPr>
              <a:spLocks noChangeArrowheads="1"/>
            </p:cNvSpPr>
            <p:nvPr/>
          </p:nvSpPr>
          <p:spPr bwMode="auto">
            <a:xfrm>
              <a:off x="240234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7" name="Oval 1037"/>
            <p:cNvSpPr>
              <a:spLocks noChangeArrowheads="1"/>
            </p:cNvSpPr>
            <p:nvPr/>
          </p:nvSpPr>
          <p:spPr bwMode="auto">
            <a:xfrm>
              <a:off x="222930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8" name="Oval 1038"/>
            <p:cNvSpPr>
              <a:spLocks noChangeArrowheads="1"/>
            </p:cNvSpPr>
            <p:nvPr/>
          </p:nvSpPr>
          <p:spPr bwMode="auto">
            <a:xfrm>
              <a:off x="205626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49" name="Oval 1039"/>
            <p:cNvSpPr>
              <a:spLocks noChangeArrowheads="1"/>
            </p:cNvSpPr>
            <p:nvPr/>
          </p:nvSpPr>
          <p:spPr bwMode="auto">
            <a:xfrm>
              <a:off x="18848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0" name="Oval 1040"/>
            <p:cNvSpPr>
              <a:spLocks noChangeArrowheads="1"/>
            </p:cNvSpPr>
            <p:nvPr/>
          </p:nvSpPr>
          <p:spPr bwMode="auto">
            <a:xfrm>
              <a:off x="17117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551" name="Группа 2550"/>
          <p:cNvGrpSpPr/>
          <p:nvPr/>
        </p:nvGrpSpPr>
        <p:grpSpPr>
          <a:xfrm>
            <a:off x="1711780" y="4191262"/>
            <a:ext cx="2413001" cy="1224597"/>
            <a:chOff x="1711780" y="4103674"/>
            <a:chExt cx="2413001" cy="1224597"/>
          </a:xfrm>
        </p:grpSpPr>
        <p:sp>
          <p:nvSpPr>
            <p:cNvPr id="2552" name="Oval 951"/>
            <p:cNvSpPr>
              <a:spLocks noChangeArrowheads="1"/>
            </p:cNvSpPr>
            <p:nvPr/>
          </p:nvSpPr>
          <p:spPr bwMode="auto">
            <a:xfrm>
              <a:off x="391364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3" name="Oval 952"/>
            <p:cNvSpPr>
              <a:spLocks noChangeArrowheads="1"/>
            </p:cNvSpPr>
            <p:nvPr/>
          </p:nvSpPr>
          <p:spPr bwMode="auto">
            <a:xfrm>
              <a:off x="374060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4" name="Oval 953"/>
            <p:cNvSpPr>
              <a:spLocks noChangeArrowheads="1"/>
            </p:cNvSpPr>
            <p:nvPr/>
          </p:nvSpPr>
          <p:spPr bwMode="auto">
            <a:xfrm>
              <a:off x="356756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5" name="Oval 954"/>
            <p:cNvSpPr>
              <a:spLocks noChangeArrowheads="1"/>
            </p:cNvSpPr>
            <p:nvPr/>
          </p:nvSpPr>
          <p:spPr bwMode="auto">
            <a:xfrm>
              <a:off x="33945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6" name="Oval 955"/>
            <p:cNvSpPr>
              <a:spLocks noChangeArrowheads="1"/>
            </p:cNvSpPr>
            <p:nvPr/>
          </p:nvSpPr>
          <p:spPr bwMode="auto">
            <a:xfrm>
              <a:off x="3221493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7" name="Oval 956"/>
            <p:cNvSpPr>
              <a:spLocks noChangeArrowheads="1"/>
            </p:cNvSpPr>
            <p:nvPr/>
          </p:nvSpPr>
          <p:spPr bwMode="auto">
            <a:xfrm>
              <a:off x="3048455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8" name="Oval 957"/>
            <p:cNvSpPr>
              <a:spLocks noChangeArrowheads="1"/>
            </p:cNvSpPr>
            <p:nvPr/>
          </p:nvSpPr>
          <p:spPr bwMode="auto">
            <a:xfrm>
              <a:off x="2875418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59" name="Oval 958"/>
            <p:cNvSpPr>
              <a:spLocks noChangeArrowheads="1"/>
            </p:cNvSpPr>
            <p:nvPr/>
          </p:nvSpPr>
          <p:spPr bwMode="auto">
            <a:xfrm>
              <a:off x="270238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0" name="Oval 959"/>
            <p:cNvSpPr>
              <a:spLocks noChangeArrowheads="1"/>
            </p:cNvSpPr>
            <p:nvPr/>
          </p:nvSpPr>
          <p:spPr bwMode="auto">
            <a:xfrm>
              <a:off x="2530930" y="41036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1" name="Oval 960"/>
            <p:cNvSpPr>
              <a:spLocks noChangeArrowheads="1"/>
            </p:cNvSpPr>
            <p:nvPr/>
          </p:nvSpPr>
          <p:spPr bwMode="auto">
            <a:xfrm>
              <a:off x="38707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2" name="Oval 961"/>
            <p:cNvSpPr>
              <a:spLocks noChangeArrowheads="1"/>
            </p:cNvSpPr>
            <p:nvPr/>
          </p:nvSpPr>
          <p:spPr bwMode="auto">
            <a:xfrm>
              <a:off x="369774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3" name="Oval 962"/>
            <p:cNvSpPr>
              <a:spLocks noChangeArrowheads="1"/>
            </p:cNvSpPr>
            <p:nvPr/>
          </p:nvSpPr>
          <p:spPr bwMode="auto">
            <a:xfrm>
              <a:off x="352470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4" name="Oval 963"/>
            <p:cNvSpPr>
              <a:spLocks noChangeArrowheads="1"/>
            </p:cNvSpPr>
            <p:nvPr/>
          </p:nvSpPr>
          <p:spPr bwMode="auto">
            <a:xfrm>
              <a:off x="335166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5" name="Oval 964"/>
            <p:cNvSpPr>
              <a:spLocks noChangeArrowheads="1"/>
            </p:cNvSpPr>
            <p:nvPr/>
          </p:nvSpPr>
          <p:spPr bwMode="auto">
            <a:xfrm>
              <a:off x="317863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6" name="Oval 965"/>
            <p:cNvSpPr>
              <a:spLocks noChangeArrowheads="1"/>
            </p:cNvSpPr>
            <p:nvPr/>
          </p:nvSpPr>
          <p:spPr bwMode="auto">
            <a:xfrm>
              <a:off x="3005593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7" name="Oval 966"/>
            <p:cNvSpPr>
              <a:spLocks noChangeArrowheads="1"/>
            </p:cNvSpPr>
            <p:nvPr/>
          </p:nvSpPr>
          <p:spPr bwMode="auto">
            <a:xfrm>
              <a:off x="2832555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8" name="Oval 967"/>
            <p:cNvSpPr>
              <a:spLocks noChangeArrowheads="1"/>
            </p:cNvSpPr>
            <p:nvPr/>
          </p:nvSpPr>
          <p:spPr bwMode="auto">
            <a:xfrm>
              <a:off x="2659518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9" name="Oval 968"/>
            <p:cNvSpPr>
              <a:spLocks noChangeArrowheads="1"/>
            </p:cNvSpPr>
            <p:nvPr/>
          </p:nvSpPr>
          <p:spPr bwMode="auto">
            <a:xfrm>
              <a:off x="2486480" y="41576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" name="Oval 969"/>
            <p:cNvSpPr>
              <a:spLocks noChangeArrowheads="1"/>
            </p:cNvSpPr>
            <p:nvPr/>
          </p:nvSpPr>
          <p:spPr bwMode="auto">
            <a:xfrm>
              <a:off x="38279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1" name="Oval 970"/>
            <p:cNvSpPr>
              <a:spLocks noChangeArrowheads="1"/>
            </p:cNvSpPr>
            <p:nvPr/>
          </p:nvSpPr>
          <p:spPr bwMode="auto">
            <a:xfrm>
              <a:off x="365488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2" name="Oval 971"/>
            <p:cNvSpPr>
              <a:spLocks noChangeArrowheads="1"/>
            </p:cNvSpPr>
            <p:nvPr/>
          </p:nvSpPr>
          <p:spPr bwMode="auto">
            <a:xfrm>
              <a:off x="348184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3" name="Oval 972"/>
            <p:cNvSpPr>
              <a:spLocks noChangeArrowheads="1"/>
            </p:cNvSpPr>
            <p:nvPr/>
          </p:nvSpPr>
          <p:spPr bwMode="auto">
            <a:xfrm>
              <a:off x="330880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4" name="Oval 973"/>
            <p:cNvSpPr>
              <a:spLocks noChangeArrowheads="1"/>
            </p:cNvSpPr>
            <p:nvPr/>
          </p:nvSpPr>
          <p:spPr bwMode="auto">
            <a:xfrm>
              <a:off x="313576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5" name="Oval 974"/>
            <p:cNvSpPr>
              <a:spLocks noChangeArrowheads="1"/>
            </p:cNvSpPr>
            <p:nvPr/>
          </p:nvSpPr>
          <p:spPr bwMode="auto">
            <a:xfrm>
              <a:off x="2962730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6" name="Oval 975"/>
            <p:cNvSpPr>
              <a:spLocks noChangeArrowheads="1"/>
            </p:cNvSpPr>
            <p:nvPr/>
          </p:nvSpPr>
          <p:spPr bwMode="auto">
            <a:xfrm>
              <a:off x="2789693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7" name="Oval 976"/>
            <p:cNvSpPr>
              <a:spLocks noChangeArrowheads="1"/>
            </p:cNvSpPr>
            <p:nvPr/>
          </p:nvSpPr>
          <p:spPr bwMode="auto">
            <a:xfrm>
              <a:off x="2616655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8" name="Oval 977"/>
            <p:cNvSpPr>
              <a:spLocks noChangeArrowheads="1"/>
            </p:cNvSpPr>
            <p:nvPr/>
          </p:nvSpPr>
          <p:spPr bwMode="auto">
            <a:xfrm>
              <a:off x="2443618" y="42116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9" name="Oval 978"/>
            <p:cNvSpPr>
              <a:spLocks noChangeArrowheads="1"/>
            </p:cNvSpPr>
            <p:nvPr/>
          </p:nvSpPr>
          <p:spPr bwMode="auto">
            <a:xfrm>
              <a:off x="3783468" y="426401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0" name="Oval 979"/>
            <p:cNvSpPr>
              <a:spLocks noChangeArrowheads="1"/>
            </p:cNvSpPr>
            <p:nvPr/>
          </p:nvSpPr>
          <p:spPr bwMode="auto">
            <a:xfrm>
              <a:off x="361201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1" name="Oval 980"/>
            <p:cNvSpPr>
              <a:spLocks noChangeArrowheads="1"/>
            </p:cNvSpPr>
            <p:nvPr/>
          </p:nvSpPr>
          <p:spPr bwMode="auto">
            <a:xfrm>
              <a:off x="3438980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2" name="Oval 981"/>
            <p:cNvSpPr>
              <a:spLocks noChangeArrowheads="1"/>
            </p:cNvSpPr>
            <p:nvPr/>
          </p:nvSpPr>
          <p:spPr bwMode="auto">
            <a:xfrm>
              <a:off x="326594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3" name="Oval 982"/>
            <p:cNvSpPr>
              <a:spLocks noChangeArrowheads="1"/>
            </p:cNvSpPr>
            <p:nvPr/>
          </p:nvSpPr>
          <p:spPr bwMode="auto">
            <a:xfrm>
              <a:off x="3092905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84" name="Oval 983"/>
            <p:cNvSpPr>
              <a:spLocks noChangeArrowheads="1"/>
            </p:cNvSpPr>
            <p:nvPr/>
          </p:nvSpPr>
          <p:spPr bwMode="auto">
            <a:xfrm>
              <a:off x="2919868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5" name="Oval 984"/>
            <p:cNvSpPr>
              <a:spLocks noChangeArrowheads="1"/>
            </p:cNvSpPr>
            <p:nvPr/>
          </p:nvSpPr>
          <p:spPr bwMode="auto">
            <a:xfrm>
              <a:off x="2746830" y="42655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86" name="Oval 985"/>
            <p:cNvSpPr>
              <a:spLocks noChangeArrowheads="1"/>
            </p:cNvSpPr>
            <p:nvPr/>
          </p:nvSpPr>
          <p:spPr bwMode="auto">
            <a:xfrm>
              <a:off x="2573793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7" name="Oval 986"/>
            <p:cNvSpPr>
              <a:spLocks noChangeArrowheads="1"/>
            </p:cNvSpPr>
            <p:nvPr/>
          </p:nvSpPr>
          <p:spPr bwMode="auto">
            <a:xfrm>
              <a:off x="2400755" y="42655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8" name="Oval 987"/>
            <p:cNvSpPr>
              <a:spLocks noChangeArrowheads="1"/>
            </p:cNvSpPr>
            <p:nvPr/>
          </p:nvSpPr>
          <p:spPr bwMode="auto">
            <a:xfrm>
              <a:off x="37406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89" name="Oval 988"/>
            <p:cNvSpPr>
              <a:spLocks noChangeArrowheads="1"/>
            </p:cNvSpPr>
            <p:nvPr/>
          </p:nvSpPr>
          <p:spPr bwMode="auto">
            <a:xfrm>
              <a:off x="35675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0" name="Oval 989"/>
            <p:cNvSpPr>
              <a:spLocks noChangeArrowheads="1"/>
            </p:cNvSpPr>
            <p:nvPr/>
          </p:nvSpPr>
          <p:spPr bwMode="auto">
            <a:xfrm>
              <a:off x="339611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1" name="Oval 990"/>
            <p:cNvSpPr>
              <a:spLocks noChangeArrowheads="1"/>
            </p:cNvSpPr>
            <p:nvPr/>
          </p:nvSpPr>
          <p:spPr bwMode="auto">
            <a:xfrm>
              <a:off x="322308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2" name="Oval 991"/>
            <p:cNvSpPr>
              <a:spLocks noChangeArrowheads="1"/>
            </p:cNvSpPr>
            <p:nvPr/>
          </p:nvSpPr>
          <p:spPr bwMode="auto">
            <a:xfrm>
              <a:off x="305004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3" name="Oval 992"/>
            <p:cNvSpPr>
              <a:spLocks noChangeArrowheads="1"/>
            </p:cNvSpPr>
            <p:nvPr/>
          </p:nvSpPr>
          <p:spPr bwMode="auto">
            <a:xfrm>
              <a:off x="2877005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4" name="Oval 993"/>
            <p:cNvSpPr>
              <a:spLocks noChangeArrowheads="1"/>
            </p:cNvSpPr>
            <p:nvPr/>
          </p:nvSpPr>
          <p:spPr bwMode="auto">
            <a:xfrm>
              <a:off x="2703968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5" name="Oval 994"/>
            <p:cNvSpPr>
              <a:spLocks noChangeArrowheads="1"/>
            </p:cNvSpPr>
            <p:nvPr/>
          </p:nvSpPr>
          <p:spPr bwMode="auto">
            <a:xfrm>
              <a:off x="2530930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6" name="Oval 995"/>
            <p:cNvSpPr>
              <a:spLocks noChangeArrowheads="1"/>
            </p:cNvSpPr>
            <p:nvPr/>
          </p:nvSpPr>
          <p:spPr bwMode="auto">
            <a:xfrm>
              <a:off x="2357893" y="43195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7" name="Oval 996"/>
            <p:cNvSpPr>
              <a:spLocks noChangeArrowheads="1"/>
            </p:cNvSpPr>
            <p:nvPr/>
          </p:nvSpPr>
          <p:spPr bwMode="auto">
            <a:xfrm>
              <a:off x="36977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8" name="Oval 997"/>
            <p:cNvSpPr>
              <a:spLocks noChangeArrowheads="1"/>
            </p:cNvSpPr>
            <p:nvPr/>
          </p:nvSpPr>
          <p:spPr bwMode="auto">
            <a:xfrm>
              <a:off x="35247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99" name="Oval 998"/>
            <p:cNvSpPr>
              <a:spLocks noChangeArrowheads="1"/>
            </p:cNvSpPr>
            <p:nvPr/>
          </p:nvSpPr>
          <p:spPr bwMode="auto">
            <a:xfrm>
              <a:off x="335166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0" name="Oval 999"/>
            <p:cNvSpPr>
              <a:spLocks noChangeArrowheads="1"/>
            </p:cNvSpPr>
            <p:nvPr/>
          </p:nvSpPr>
          <p:spPr bwMode="auto">
            <a:xfrm>
              <a:off x="3180218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1" name="Oval 1000"/>
            <p:cNvSpPr>
              <a:spLocks noChangeArrowheads="1"/>
            </p:cNvSpPr>
            <p:nvPr/>
          </p:nvSpPr>
          <p:spPr bwMode="auto">
            <a:xfrm>
              <a:off x="300718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2" name="Oval 1001"/>
            <p:cNvSpPr>
              <a:spLocks noChangeArrowheads="1"/>
            </p:cNvSpPr>
            <p:nvPr/>
          </p:nvSpPr>
          <p:spPr bwMode="auto">
            <a:xfrm>
              <a:off x="2834143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3" name="Oval 1002"/>
            <p:cNvSpPr>
              <a:spLocks noChangeArrowheads="1"/>
            </p:cNvSpPr>
            <p:nvPr/>
          </p:nvSpPr>
          <p:spPr bwMode="auto">
            <a:xfrm>
              <a:off x="2661105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4" name="Oval 1003"/>
            <p:cNvSpPr>
              <a:spLocks noChangeArrowheads="1"/>
            </p:cNvSpPr>
            <p:nvPr/>
          </p:nvSpPr>
          <p:spPr bwMode="auto">
            <a:xfrm>
              <a:off x="2488068" y="437354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05" name="Oval 1004"/>
            <p:cNvSpPr>
              <a:spLocks noChangeArrowheads="1"/>
            </p:cNvSpPr>
            <p:nvPr/>
          </p:nvSpPr>
          <p:spPr bwMode="auto">
            <a:xfrm>
              <a:off x="2315030" y="43735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6" name="Oval 1005"/>
            <p:cNvSpPr>
              <a:spLocks noChangeArrowheads="1"/>
            </p:cNvSpPr>
            <p:nvPr/>
          </p:nvSpPr>
          <p:spPr bwMode="auto">
            <a:xfrm>
              <a:off x="36548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7" name="Oval 1006"/>
            <p:cNvSpPr>
              <a:spLocks noChangeArrowheads="1"/>
            </p:cNvSpPr>
            <p:nvPr/>
          </p:nvSpPr>
          <p:spPr bwMode="auto">
            <a:xfrm>
              <a:off x="34818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08" name="Oval 1007"/>
            <p:cNvSpPr>
              <a:spLocks noChangeArrowheads="1"/>
            </p:cNvSpPr>
            <p:nvPr/>
          </p:nvSpPr>
          <p:spPr bwMode="auto">
            <a:xfrm>
              <a:off x="3308805" y="442752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09" name="Oval 1008"/>
            <p:cNvSpPr>
              <a:spLocks noChangeArrowheads="1"/>
            </p:cNvSpPr>
            <p:nvPr/>
          </p:nvSpPr>
          <p:spPr bwMode="auto">
            <a:xfrm>
              <a:off x="31357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0" name="Oval 1009"/>
            <p:cNvSpPr>
              <a:spLocks noChangeArrowheads="1"/>
            </p:cNvSpPr>
            <p:nvPr/>
          </p:nvSpPr>
          <p:spPr bwMode="auto">
            <a:xfrm>
              <a:off x="296431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1" name="Oval 1010"/>
            <p:cNvSpPr>
              <a:spLocks noChangeArrowheads="1"/>
            </p:cNvSpPr>
            <p:nvPr/>
          </p:nvSpPr>
          <p:spPr bwMode="auto">
            <a:xfrm>
              <a:off x="2791280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2" name="Oval 1011"/>
            <p:cNvSpPr>
              <a:spLocks noChangeArrowheads="1"/>
            </p:cNvSpPr>
            <p:nvPr/>
          </p:nvSpPr>
          <p:spPr bwMode="auto">
            <a:xfrm>
              <a:off x="2618243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3" name="Oval 1012"/>
            <p:cNvSpPr>
              <a:spLocks noChangeArrowheads="1"/>
            </p:cNvSpPr>
            <p:nvPr/>
          </p:nvSpPr>
          <p:spPr bwMode="auto">
            <a:xfrm>
              <a:off x="2445205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4" name="Oval 1013"/>
            <p:cNvSpPr>
              <a:spLocks noChangeArrowheads="1"/>
            </p:cNvSpPr>
            <p:nvPr/>
          </p:nvSpPr>
          <p:spPr bwMode="auto">
            <a:xfrm>
              <a:off x="2272168" y="44275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5" name="Oval 1014"/>
            <p:cNvSpPr>
              <a:spLocks noChangeArrowheads="1"/>
            </p:cNvSpPr>
            <p:nvPr/>
          </p:nvSpPr>
          <p:spPr bwMode="auto">
            <a:xfrm>
              <a:off x="36120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6" name="Oval 1015"/>
            <p:cNvSpPr>
              <a:spLocks noChangeArrowheads="1"/>
            </p:cNvSpPr>
            <p:nvPr/>
          </p:nvSpPr>
          <p:spPr bwMode="auto">
            <a:xfrm>
              <a:off x="34389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7" name="Oval 1016"/>
            <p:cNvSpPr>
              <a:spLocks noChangeArrowheads="1"/>
            </p:cNvSpPr>
            <p:nvPr/>
          </p:nvSpPr>
          <p:spPr bwMode="auto">
            <a:xfrm>
              <a:off x="32659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8" name="Oval 1017"/>
            <p:cNvSpPr>
              <a:spLocks noChangeArrowheads="1"/>
            </p:cNvSpPr>
            <p:nvPr/>
          </p:nvSpPr>
          <p:spPr bwMode="auto">
            <a:xfrm>
              <a:off x="30929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19" name="Oval 1018"/>
            <p:cNvSpPr>
              <a:spLocks noChangeArrowheads="1"/>
            </p:cNvSpPr>
            <p:nvPr/>
          </p:nvSpPr>
          <p:spPr bwMode="auto">
            <a:xfrm>
              <a:off x="291986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0" name="Oval 1019"/>
            <p:cNvSpPr>
              <a:spLocks noChangeArrowheads="1"/>
            </p:cNvSpPr>
            <p:nvPr/>
          </p:nvSpPr>
          <p:spPr bwMode="auto">
            <a:xfrm>
              <a:off x="2748418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1" name="Oval 1020"/>
            <p:cNvSpPr>
              <a:spLocks noChangeArrowheads="1"/>
            </p:cNvSpPr>
            <p:nvPr/>
          </p:nvSpPr>
          <p:spPr bwMode="auto">
            <a:xfrm>
              <a:off x="2575380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2" name="Oval 1021"/>
            <p:cNvSpPr>
              <a:spLocks noChangeArrowheads="1"/>
            </p:cNvSpPr>
            <p:nvPr/>
          </p:nvSpPr>
          <p:spPr bwMode="auto">
            <a:xfrm>
              <a:off x="2402343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3" name="Oval 1022"/>
            <p:cNvSpPr>
              <a:spLocks noChangeArrowheads="1"/>
            </p:cNvSpPr>
            <p:nvPr/>
          </p:nvSpPr>
          <p:spPr bwMode="auto">
            <a:xfrm>
              <a:off x="2229305" y="44814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4" name="Oval 1023"/>
            <p:cNvSpPr>
              <a:spLocks noChangeArrowheads="1"/>
            </p:cNvSpPr>
            <p:nvPr/>
          </p:nvSpPr>
          <p:spPr bwMode="auto">
            <a:xfrm>
              <a:off x="3569155" y="45354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5" name="Oval 1024"/>
            <p:cNvSpPr>
              <a:spLocks noChangeArrowheads="1"/>
            </p:cNvSpPr>
            <p:nvPr/>
          </p:nvSpPr>
          <p:spPr bwMode="auto">
            <a:xfrm>
              <a:off x="33961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6" name="Oval 1025"/>
            <p:cNvSpPr>
              <a:spLocks noChangeArrowheads="1"/>
            </p:cNvSpPr>
            <p:nvPr/>
          </p:nvSpPr>
          <p:spPr bwMode="auto">
            <a:xfrm>
              <a:off x="32230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7" name="Oval 1026"/>
            <p:cNvSpPr>
              <a:spLocks noChangeArrowheads="1"/>
            </p:cNvSpPr>
            <p:nvPr/>
          </p:nvSpPr>
          <p:spPr bwMode="auto">
            <a:xfrm>
              <a:off x="30500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8" name="Oval 1027"/>
            <p:cNvSpPr>
              <a:spLocks noChangeArrowheads="1"/>
            </p:cNvSpPr>
            <p:nvPr/>
          </p:nvSpPr>
          <p:spPr bwMode="auto">
            <a:xfrm>
              <a:off x="2877005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29" name="Oval 1028"/>
            <p:cNvSpPr>
              <a:spLocks noChangeArrowheads="1"/>
            </p:cNvSpPr>
            <p:nvPr/>
          </p:nvSpPr>
          <p:spPr bwMode="auto">
            <a:xfrm>
              <a:off x="270396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0" name="Oval 1029"/>
            <p:cNvSpPr>
              <a:spLocks noChangeArrowheads="1"/>
            </p:cNvSpPr>
            <p:nvPr/>
          </p:nvSpPr>
          <p:spPr bwMode="auto">
            <a:xfrm>
              <a:off x="2532518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1" name="Oval 1030"/>
            <p:cNvSpPr>
              <a:spLocks noChangeArrowheads="1"/>
            </p:cNvSpPr>
            <p:nvPr/>
          </p:nvSpPr>
          <p:spPr bwMode="auto">
            <a:xfrm>
              <a:off x="2359480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2" name="Oval 1031"/>
            <p:cNvSpPr>
              <a:spLocks noChangeArrowheads="1"/>
            </p:cNvSpPr>
            <p:nvPr/>
          </p:nvSpPr>
          <p:spPr bwMode="auto">
            <a:xfrm>
              <a:off x="2186443" y="45354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3" name="Oval 1032"/>
            <p:cNvSpPr>
              <a:spLocks noChangeArrowheads="1"/>
            </p:cNvSpPr>
            <p:nvPr/>
          </p:nvSpPr>
          <p:spPr bwMode="auto">
            <a:xfrm>
              <a:off x="352629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4" name="Oval 1033"/>
            <p:cNvSpPr>
              <a:spLocks noChangeArrowheads="1"/>
            </p:cNvSpPr>
            <p:nvPr/>
          </p:nvSpPr>
          <p:spPr bwMode="auto">
            <a:xfrm>
              <a:off x="335325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5" name="Oval 1034"/>
            <p:cNvSpPr>
              <a:spLocks noChangeArrowheads="1"/>
            </p:cNvSpPr>
            <p:nvPr/>
          </p:nvSpPr>
          <p:spPr bwMode="auto">
            <a:xfrm>
              <a:off x="31802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6" name="Oval 1035"/>
            <p:cNvSpPr>
              <a:spLocks noChangeArrowheads="1"/>
            </p:cNvSpPr>
            <p:nvPr/>
          </p:nvSpPr>
          <p:spPr bwMode="auto">
            <a:xfrm>
              <a:off x="30071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7" name="Oval 1036"/>
            <p:cNvSpPr>
              <a:spLocks noChangeArrowheads="1"/>
            </p:cNvSpPr>
            <p:nvPr/>
          </p:nvSpPr>
          <p:spPr bwMode="auto">
            <a:xfrm>
              <a:off x="2834143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8" name="Oval 1037"/>
            <p:cNvSpPr>
              <a:spLocks noChangeArrowheads="1"/>
            </p:cNvSpPr>
            <p:nvPr/>
          </p:nvSpPr>
          <p:spPr bwMode="auto">
            <a:xfrm>
              <a:off x="2661105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39" name="Oval 1038"/>
            <p:cNvSpPr>
              <a:spLocks noChangeArrowheads="1"/>
            </p:cNvSpPr>
            <p:nvPr/>
          </p:nvSpPr>
          <p:spPr bwMode="auto">
            <a:xfrm>
              <a:off x="248806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0" name="Oval 1039"/>
            <p:cNvSpPr>
              <a:spLocks noChangeArrowheads="1"/>
            </p:cNvSpPr>
            <p:nvPr/>
          </p:nvSpPr>
          <p:spPr bwMode="auto">
            <a:xfrm>
              <a:off x="2316618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1" name="Oval 1040"/>
            <p:cNvSpPr>
              <a:spLocks noChangeArrowheads="1"/>
            </p:cNvSpPr>
            <p:nvPr/>
          </p:nvSpPr>
          <p:spPr bwMode="auto">
            <a:xfrm>
              <a:off x="2143580" y="45894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2" name="Oval 951"/>
            <p:cNvSpPr>
              <a:spLocks noChangeArrowheads="1"/>
            </p:cNvSpPr>
            <p:nvPr/>
          </p:nvSpPr>
          <p:spPr bwMode="auto">
            <a:xfrm>
              <a:off x="348184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3" name="Oval 952"/>
            <p:cNvSpPr>
              <a:spLocks noChangeArrowheads="1"/>
            </p:cNvSpPr>
            <p:nvPr/>
          </p:nvSpPr>
          <p:spPr bwMode="auto">
            <a:xfrm>
              <a:off x="330880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4" name="Oval 953"/>
            <p:cNvSpPr>
              <a:spLocks noChangeArrowheads="1"/>
            </p:cNvSpPr>
            <p:nvPr/>
          </p:nvSpPr>
          <p:spPr bwMode="auto">
            <a:xfrm>
              <a:off x="313576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5" name="Oval 954"/>
            <p:cNvSpPr>
              <a:spLocks noChangeArrowheads="1"/>
            </p:cNvSpPr>
            <p:nvPr/>
          </p:nvSpPr>
          <p:spPr bwMode="auto">
            <a:xfrm>
              <a:off x="29627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6" name="Oval 955"/>
            <p:cNvSpPr>
              <a:spLocks noChangeArrowheads="1"/>
            </p:cNvSpPr>
            <p:nvPr/>
          </p:nvSpPr>
          <p:spPr bwMode="auto">
            <a:xfrm>
              <a:off x="2789693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7" name="Oval 956"/>
            <p:cNvSpPr>
              <a:spLocks noChangeArrowheads="1"/>
            </p:cNvSpPr>
            <p:nvPr/>
          </p:nvSpPr>
          <p:spPr bwMode="auto">
            <a:xfrm>
              <a:off x="2616655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8" name="Oval 957"/>
            <p:cNvSpPr>
              <a:spLocks noChangeArrowheads="1"/>
            </p:cNvSpPr>
            <p:nvPr/>
          </p:nvSpPr>
          <p:spPr bwMode="auto">
            <a:xfrm>
              <a:off x="2443618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49" name="Oval 958"/>
            <p:cNvSpPr>
              <a:spLocks noChangeArrowheads="1"/>
            </p:cNvSpPr>
            <p:nvPr/>
          </p:nvSpPr>
          <p:spPr bwMode="auto">
            <a:xfrm>
              <a:off x="227058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0" name="Oval 959"/>
            <p:cNvSpPr>
              <a:spLocks noChangeArrowheads="1"/>
            </p:cNvSpPr>
            <p:nvPr/>
          </p:nvSpPr>
          <p:spPr bwMode="auto">
            <a:xfrm>
              <a:off x="2099130" y="46472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1" name="Oval 960"/>
            <p:cNvSpPr>
              <a:spLocks noChangeArrowheads="1"/>
            </p:cNvSpPr>
            <p:nvPr/>
          </p:nvSpPr>
          <p:spPr bwMode="auto">
            <a:xfrm>
              <a:off x="34389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2" name="Oval 961"/>
            <p:cNvSpPr>
              <a:spLocks noChangeArrowheads="1"/>
            </p:cNvSpPr>
            <p:nvPr/>
          </p:nvSpPr>
          <p:spPr bwMode="auto">
            <a:xfrm>
              <a:off x="326594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3" name="Oval 962"/>
            <p:cNvSpPr>
              <a:spLocks noChangeArrowheads="1"/>
            </p:cNvSpPr>
            <p:nvPr/>
          </p:nvSpPr>
          <p:spPr bwMode="auto">
            <a:xfrm>
              <a:off x="309290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4" name="Oval 963"/>
            <p:cNvSpPr>
              <a:spLocks noChangeArrowheads="1"/>
            </p:cNvSpPr>
            <p:nvPr/>
          </p:nvSpPr>
          <p:spPr bwMode="auto">
            <a:xfrm>
              <a:off x="291986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5" name="Oval 964"/>
            <p:cNvSpPr>
              <a:spLocks noChangeArrowheads="1"/>
            </p:cNvSpPr>
            <p:nvPr/>
          </p:nvSpPr>
          <p:spPr bwMode="auto">
            <a:xfrm>
              <a:off x="274683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6" name="Oval 965"/>
            <p:cNvSpPr>
              <a:spLocks noChangeArrowheads="1"/>
            </p:cNvSpPr>
            <p:nvPr/>
          </p:nvSpPr>
          <p:spPr bwMode="auto">
            <a:xfrm>
              <a:off x="2573793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7" name="Oval 966"/>
            <p:cNvSpPr>
              <a:spLocks noChangeArrowheads="1"/>
            </p:cNvSpPr>
            <p:nvPr/>
          </p:nvSpPr>
          <p:spPr bwMode="auto">
            <a:xfrm>
              <a:off x="2400755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8" name="Oval 967"/>
            <p:cNvSpPr>
              <a:spLocks noChangeArrowheads="1"/>
            </p:cNvSpPr>
            <p:nvPr/>
          </p:nvSpPr>
          <p:spPr bwMode="auto">
            <a:xfrm>
              <a:off x="2227718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59" name="Oval 968"/>
            <p:cNvSpPr>
              <a:spLocks noChangeArrowheads="1"/>
            </p:cNvSpPr>
            <p:nvPr/>
          </p:nvSpPr>
          <p:spPr bwMode="auto">
            <a:xfrm>
              <a:off x="2054680" y="47012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0" name="Oval 969"/>
            <p:cNvSpPr>
              <a:spLocks noChangeArrowheads="1"/>
            </p:cNvSpPr>
            <p:nvPr/>
          </p:nvSpPr>
          <p:spPr bwMode="auto">
            <a:xfrm>
              <a:off x="33961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1" name="Oval 970"/>
            <p:cNvSpPr>
              <a:spLocks noChangeArrowheads="1"/>
            </p:cNvSpPr>
            <p:nvPr/>
          </p:nvSpPr>
          <p:spPr bwMode="auto">
            <a:xfrm>
              <a:off x="322308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2" name="Oval 971"/>
            <p:cNvSpPr>
              <a:spLocks noChangeArrowheads="1"/>
            </p:cNvSpPr>
            <p:nvPr/>
          </p:nvSpPr>
          <p:spPr bwMode="auto">
            <a:xfrm>
              <a:off x="3050043" y="475518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" name="Oval 972"/>
            <p:cNvSpPr>
              <a:spLocks noChangeArrowheads="1"/>
            </p:cNvSpPr>
            <p:nvPr/>
          </p:nvSpPr>
          <p:spPr bwMode="auto">
            <a:xfrm>
              <a:off x="287700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4" name="Oval 973"/>
            <p:cNvSpPr>
              <a:spLocks noChangeArrowheads="1"/>
            </p:cNvSpPr>
            <p:nvPr/>
          </p:nvSpPr>
          <p:spPr bwMode="auto">
            <a:xfrm>
              <a:off x="270396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5" name="Oval 974"/>
            <p:cNvSpPr>
              <a:spLocks noChangeArrowheads="1"/>
            </p:cNvSpPr>
            <p:nvPr/>
          </p:nvSpPr>
          <p:spPr bwMode="auto">
            <a:xfrm>
              <a:off x="2530930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6" name="Oval 975"/>
            <p:cNvSpPr>
              <a:spLocks noChangeArrowheads="1"/>
            </p:cNvSpPr>
            <p:nvPr/>
          </p:nvSpPr>
          <p:spPr bwMode="auto">
            <a:xfrm>
              <a:off x="2357893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7" name="Oval 976"/>
            <p:cNvSpPr>
              <a:spLocks noChangeArrowheads="1"/>
            </p:cNvSpPr>
            <p:nvPr/>
          </p:nvSpPr>
          <p:spPr bwMode="auto">
            <a:xfrm>
              <a:off x="2184855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8" name="Oval 977"/>
            <p:cNvSpPr>
              <a:spLocks noChangeArrowheads="1"/>
            </p:cNvSpPr>
            <p:nvPr/>
          </p:nvSpPr>
          <p:spPr bwMode="auto">
            <a:xfrm>
              <a:off x="2011818" y="47551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69" name="Oval 978"/>
            <p:cNvSpPr>
              <a:spLocks noChangeArrowheads="1"/>
            </p:cNvSpPr>
            <p:nvPr/>
          </p:nvSpPr>
          <p:spPr bwMode="auto">
            <a:xfrm>
              <a:off x="3351668" y="480757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0" name="Oval 979"/>
            <p:cNvSpPr>
              <a:spLocks noChangeArrowheads="1"/>
            </p:cNvSpPr>
            <p:nvPr/>
          </p:nvSpPr>
          <p:spPr bwMode="auto">
            <a:xfrm>
              <a:off x="318021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1" name="Oval 980"/>
            <p:cNvSpPr>
              <a:spLocks noChangeArrowheads="1"/>
            </p:cNvSpPr>
            <p:nvPr/>
          </p:nvSpPr>
          <p:spPr bwMode="auto">
            <a:xfrm>
              <a:off x="300718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2" name="Oval 981"/>
            <p:cNvSpPr>
              <a:spLocks noChangeArrowheads="1"/>
            </p:cNvSpPr>
            <p:nvPr/>
          </p:nvSpPr>
          <p:spPr bwMode="auto">
            <a:xfrm>
              <a:off x="283414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3" name="Oval 982"/>
            <p:cNvSpPr>
              <a:spLocks noChangeArrowheads="1"/>
            </p:cNvSpPr>
            <p:nvPr/>
          </p:nvSpPr>
          <p:spPr bwMode="auto">
            <a:xfrm>
              <a:off x="266110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74" name="Oval 983"/>
            <p:cNvSpPr>
              <a:spLocks noChangeArrowheads="1"/>
            </p:cNvSpPr>
            <p:nvPr/>
          </p:nvSpPr>
          <p:spPr bwMode="auto">
            <a:xfrm>
              <a:off x="2488068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5" name="Oval 984"/>
            <p:cNvSpPr>
              <a:spLocks noChangeArrowheads="1"/>
            </p:cNvSpPr>
            <p:nvPr/>
          </p:nvSpPr>
          <p:spPr bwMode="auto">
            <a:xfrm>
              <a:off x="2315030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76" name="Oval 985"/>
            <p:cNvSpPr>
              <a:spLocks noChangeArrowheads="1"/>
            </p:cNvSpPr>
            <p:nvPr/>
          </p:nvSpPr>
          <p:spPr bwMode="auto">
            <a:xfrm>
              <a:off x="2141993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7" name="Oval 986"/>
            <p:cNvSpPr>
              <a:spLocks noChangeArrowheads="1"/>
            </p:cNvSpPr>
            <p:nvPr/>
          </p:nvSpPr>
          <p:spPr bwMode="auto">
            <a:xfrm>
              <a:off x="1968955" y="48091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8" name="Oval 987"/>
            <p:cNvSpPr>
              <a:spLocks noChangeArrowheads="1"/>
            </p:cNvSpPr>
            <p:nvPr/>
          </p:nvSpPr>
          <p:spPr bwMode="auto">
            <a:xfrm>
              <a:off x="33088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79" name="Oval 988"/>
            <p:cNvSpPr>
              <a:spLocks noChangeArrowheads="1"/>
            </p:cNvSpPr>
            <p:nvPr/>
          </p:nvSpPr>
          <p:spPr bwMode="auto">
            <a:xfrm>
              <a:off x="31357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0" name="Oval 989"/>
            <p:cNvSpPr>
              <a:spLocks noChangeArrowheads="1"/>
            </p:cNvSpPr>
            <p:nvPr/>
          </p:nvSpPr>
          <p:spPr bwMode="auto">
            <a:xfrm>
              <a:off x="296431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1" name="Oval 990"/>
            <p:cNvSpPr>
              <a:spLocks noChangeArrowheads="1"/>
            </p:cNvSpPr>
            <p:nvPr/>
          </p:nvSpPr>
          <p:spPr bwMode="auto">
            <a:xfrm>
              <a:off x="279128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2" name="Oval 991"/>
            <p:cNvSpPr>
              <a:spLocks noChangeArrowheads="1"/>
            </p:cNvSpPr>
            <p:nvPr/>
          </p:nvSpPr>
          <p:spPr bwMode="auto">
            <a:xfrm>
              <a:off x="261824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3" name="Oval 992"/>
            <p:cNvSpPr>
              <a:spLocks noChangeArrowheads="1"/>
            </p:cNvSpPr>
            <p:nvPr/>
          </p:nvSpPr>
          <p:spPr bwMode="auto">
            <a:xfrm>
              <a:off x="2445205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4" name="Oval 993"/>
            <p:cNvSpPr>
              <a:spLocks noChangeArrowheads="1"/>
            </p:cNvSpPr>
            <p:nvPr/>
          </p:nvSpPr>
          <p:spPr bwMode="auto">
            <a:xfrm>
              <a:off x="2272168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5" name="Oval 994"/>
            <p:cNvSpPr>
              <a:spLocks noChangeArrowheads="1"/>
            </p:cNvSpPr>
            <p:nvPr/>
          </p:nvSpPr>
          <p:spPr bwMode="auto">
            <a:xfrm>
              <a:off x="2099130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6" name="Oval 995"/>
            <p:cNvSpPr>
              <a:spLocks noChangeArrowheads="1"/>
            </p:cNvSpPr>
            <p:nvPr/>
          </p:nvSpPr>
          <p:spPr bwMode="auto">
            <a:xfrm>
              <a:off x="1926093" y="48631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7" name="Oval 996"/>
            <p:cNvSpPr>
              <a:spLocks noChangeArrowheads="1"/>
            </p:cNvSpPr>
            <p:nvPr/>
          </p:nvSpPr>
          <p:spPr bwMode="auto">
            <a:xfrm>
              <a:off x="32659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8" name="Oval 997"/>
            <p:cNvSpPr>
              <a:spLocks noChangeArrowheads="1"/>
            </p:cNvSpPr>
            <p:nvPr/>
          </p:nvSpPr>
          <p:spPr bwMode="auto">
            <a:xfrm>
              <a:off x="30929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89" name="Oval 998"/>
            <p:cNvSpPr>
              <a:spLocks noChangeArrowheads="1"/>
            </p:cNvSpPr>
            <p:nvPr/>
          </p:nvSpPr>
          <p:spPr bwMode="auto">
            <a:xfrm>
              <a:off x="29198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0" name="Oval 999"/>
            <p:cNvSpPr>
              <a:spLocks noChangeArrowheads="1"/>
            </p:cNvSpPr>
            <p:nvPr/>
          </p:nvSpPr>
          <p:spPr bwMode="auto">
            <a:xfrm>
              <a:off x="274841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1" name="Oval 1000"/>
            <p:cNvSpPr>
              <a:spLocks noChangeArrowheads="1"/>
            </p:cNvSpPr>
            <p:nvPr/>
          </p:nvSpPr>
          <p:spPr bwMode="auto">
            <a:xfrm>
              <a:off x="257538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2" name="Oval 1001"/>
            <p:cNvSpPr>
              <a:spLocks noChangeArrowheads="1"/>
            </p:cNvSpPr>
            <p:nvPr/>
          </p:nvSpPr>
          <p:spPr bwMode="auto">
            <a:xfrm>
              <a:off x="2402343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3" name="Oval 1002"/>
            <p:cNvSpPr>
              <a:spLocks noChangeArrowheads="1"/>
            </p:cNvSpPr>
            <p:nvPr/>
          </p:nvSpPr>
          <p:spPr bwMode="auto">
            <a:xfrm>
              <a:off x="2229305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4" name="Oval 1003"/>
            <p:cNvSpPr>
              <a:spLocks noChangeArrowheads="1"/>
            </p:cNvSpPr>
            <p:nvPr/>
          </p:nvSpPr>
          <p:spPr bwMode="auto">
            <a:xfrm>
              <a:off x="2056268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5" name="Oval 1004"/>
            <p:cNvSpPr>
              <a:spLocks noChangeArrowheads="1"/>
            </p:cNvSpPr>
            <p:nvPr/>
          </p:nvSpPr>
          <p:spPr bwMode="auto">
            <a:xfrm>
              <a:off x="1883230" y="49171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6" name="Oval 1005"/>
            <p:cNvSpPr>
              <a:spLocks noChangeArrowheads="1"/>
            </p:cNvSpPr>
            <p:nvPr/>
          </p:nvSpPr>
          <p:spPr bwMode="auto">
            <a:xfrm>
              <a:off x="32230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7" name="Oval 1006"/>
            <p:cNvSpPr>
              <a:spLocks noChangeArrowheads="1"/>
            </p:cNvSpPr>
            <p:nvPr/>
          </p:nvSpPr>
          <p:spPr bwMode="auto">
            <a:xfrm>
              <a:off x="30500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8" name="Oval 1007"/>
            <p:cNvSpPr>
              <a:spLocks noChangeArrowheads="1"/>
            </p:cNvSpPr>
            <p:nvPr/>
          </p:nvSpPr>
          <p:spPr bwMode="auto">
            <a:xfrm>
              <a:off x="28770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9" name="Oval 1008"/>
            <p:cNvSpPr>
              <a:spLocks noChangeArrowheads="1"/>
            </p:cNvSpPr>
            <p:nvPr/>
          </p:nvSpPr>
          <p:spPr bwMode="auto">
            <a:xfrm>
              <a:off x="27039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0" name="Oval 1009"/>
            <p:cNvSpPr>
              <a:spLocks noChangeArrowheads="1"/>
            </p:cNvSpPr>
            <p:nvPr/>
          </p:nvSpPr>
          <p:spPr bwMode="auto">
            <a:xfrm>
              <a:off x="253251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1" name="Oval 1010"/>
            <p:cNvSpPr>
              <a:spLocks noChangeArrowheads="1"/>
            </p:cNvSpPr>
            <p:nvPr/>
          </p:nvSpPr>
          <p:spPr bwMode="auto">
            <a:xfrm>
              <a:off x="2359480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2" name="Oval 1011"/>
            <p:cNvSpPr>
              <a:spLocks noChangeArrowheads="1"/>
            </p:cNvSpPr>
            <p:nvPr/>
          </p:nvSpPr>
          <p:spPr bwMode="auto">
            <a:xfrm>
              <a:off x="2186443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3" name="Oval 1012"/>
            <p:cNvSpPr>
              <a:spLocks noChangeArrowheads="1"/>
            </p:cNvSpPr>
            <p:nvPr/>
          </p:nvSpPr>
          <p:spPr bwMode="auto">
            <a:xfrm>
              <a:off x="2013405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4" name="Oval 1013"/>
            <p:cNvSpPr>
              <a:spLocks noChangeArrowheads="1"/>
            </p:cNvSpPr>
            <p:nvPr/>
          </p:nvSpPr>
          <p:spPr bwMode="auto">
            <a:xfrm>
              <a:off x="1840368" y="497108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5" name="Oval 1014"/>
            <p:cNvSpPr>
              <a:spLocks noChangeArrowheads="1"/>
            </p:cNvSpPr>
            <p:nvPr/>
          </p:nvSpPr>
          <p:spPr bwMode="auto">
            <a:xfrm>
              <a:off x="31802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6" name="Oval 1015"/>
            <p:cNvSpPr>
              <a:spLocks noChangeArrowheads="1"/>
            </p:cNvSpPr>
            <p:nvPr/>
          </p:nvSpPr>
          <p:spPr bwMode="auto">
            <a:xfrm>
              <a:off x="30071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7" name="Oval 1016"/>
            <p:cNvSpPr>
              <a:spLocks noChangeArrowheads="1"/>
            </p:cNvSpPr>
            <p:nvPr/>
          </p:nvSpPr>
          <p:spPr bwMode="auto">
            <a:xfrm>
              <a:off x="28341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8" name="Oval 1017"/>
            <p:cNvSpPr>
              <a:spLocks noChangeArrowheads="1"/>
            </p:cNvSpPr>
            <p:nvPr/>
          </p:nvSpPr>
          <p:spPr bwMode="auto">
            <a:xfrm>
              <a:off x="26611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9" name="Oval 1018"/>
            <p:cNvSpPr>
              <a:spLocks noChangeArrowheads="1"/>
            </p:cNvSpPr>
            <p:nvPr/>
          </p:nvSpPr>
          <p:spPr bwMode="auto">
            <a:xfrm>
              <a:off x="248806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0" name="Oval 1019"/>
            <p:cNvSpPr>
              <a:spLocks noChangeArrowheads="1"/>
            </p:cNvSpPr>
            <p:nvPr/>
          </p:nvSpPr>
          <p:spPr bwMode="auto">
            <a:xfrm>
              <a:off x="2316618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1" name="Oval 1020"/>
            <p:cNvSpPr>
              <a:spLocks noChangeArrowheads="1"/>
            </p:cNvSpPr>
            <p:nvPr/>
          </p:nvSpPr>
          <p:spPr bwMode="auto">
            <a:xfrm>
              <a:off x="2143580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2" name="Oval 1021"/>
            <p:cNvSpPr>
              <a:spLocks noChangeArrowheads="1"/>
            </p:cNvSpPr>
            <p:nvPr/>
          </p:nvSpPr>
          <p:spPr bwMode="auto">
            <a:xfrm>
              <a:off x="1970543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3" name="Oval 1022"/>
            <p:cNvSpPr>
              <a:spLocks noChangeArrowheads="1"/>
            </p:cNvSpPr>
            <p:nvPr/>
          </p:nvSpPr>
          <p:spPr bwMode="auto">
            <a:xfrm>
              <a:off x="1797505" y="502505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4" name="Oval 1023"/>
            <p:cNvSpPr>
              <a:spLocks noChangeArrowheads="1"/>
            </p:cNvSpPr>
            <p:nvPr/>
          </p:nvSpPr>
          <p:spPr bwMode="auto">
            <a:xfrm>
              <a:off x="313735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5" name="Oval 1024"/>
            <p:cNvSpPr>
              <a:spLocks noChangeArrowheads="1"/>
            </p:cNvSpPr>
            <p:nvPr/>
          </p:nvSpPr>
          <p:spPr bwMode="auto">
            <a:xfrm>
              <a:off x="29643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6" name="Oval 1025"/>
            <p:cNvSpPr>
              <a:spLocks noChangeArrowheads="1"/>
            </p:cNvSpPr>
            <p:nvPr/>
          </p:nvSpPr>
          <p:spPr bwMode="auto">
            <a:xfrm>
              <a:off x="27912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7" name="Oval 1026"/>
            <p:cNvSpPr>
              <a:spLocks noChangeArrowheads="1"/>
            </p:cNvSpPr>
            <p:nvPr/>
          </p:nvSpPr>
          <p:spPr bwMode="auto">
            <a:xfrm>
              <a:off x="26182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8" name="Oval 1027"/>
            <p:cNvSpPr>
              <a:spLocks noChangeArrowheads="1"/>
            </p:cNvSpPr>
            <p:nvPr/>
          </p:nvSpPr>
          <p:spPr bwMode="auto">
            <a:xfrm>
              <a:off x="2445205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9" name="Oval 1028"/>
            <p:cNvSpPr>
              <a:spLocks noChangeArrowheads="1"/>
            </p:cNvSpPr>
            <p:nvPr/>
          </p:nvSpPr>
          <p:spPr bwMode="auto">
            <a:xfrm>
              <a:off x="227216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0" name="Oval 1029"/>
            <p:cNvSpPr>
              <a:spLocks noChangeArrowheads="1"/>
            </p:cNvSpPr>
            <p:nvPr/>
          </p:nvSpPr>
          <p:spPr bwMode="auto">
            <a:xfrm>
              <a:off x="2100718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1" name="Oval 1030"/>
            <p:cNvSpPr>
              <a:spLocks noChangeArrowheads="1"/>
            </p:cNvSpPr>
            <p:nvPr/>
          </p:nvSpPr>
          <p:spPr bwMode="auto">
            <a:xfrm>
              <a:off x="1927680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2" name="Oval 1031"/>
            <p:cNvSpPr>
              <a:spLocks noChangeArrowheads="1"/>
            </p:cNvSpPr>
            <p:nvPr/>
          </p:nvSpPr>
          <p:spPr bwMode="auto">
            <a:xfrm>
              <a:off x="1754643" y="507903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3" name="Oval 1032"/>
            <p:cNvSpPr>
              <a:spLocks noChangeArrowheads="1"/>
            </p:cNvSpPr>
            <p:nvPr/>
          </p:nvSpPr>
          <p:spPr bwMode="auto">
            <a:xfrm>
              <a:off x="309449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4" name="Oval 1033"/>
            <p:cNvSpPr>
              <a:spLocks noChangeArrowheads="1"/>
            </p:cNvSpPr>
            <p:nvPr/>
          </p:nvSpPr>
          <p:spPr bwMode="auto">
            <a:xfrm>
              <a:off x="292145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5" name="Oval 1034"/>
            <p:cNvSpPr>
              <a:spLocks noChangeArrowheads="1"/>
            </p:cNvSpPr>
            <p:nvPr/>
          </p:nvSpPr>
          <p:spPr bwMode="auto">
            <a:xfrm>
              <a:off x="27484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6" name="Oval 1035"/>
            <p:cNvSpPr>
              <a:spLocks noChangeArrowheads="1"/>
            </p:cNvSpPr>
            <p:nvPr/>
          </p:nvSpPr>
          <p:spPr bwMode="auto">
            <a:xfrm>
              <a:off x="25753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7" name="Oval 1036"/>
            <p:cNvSpPr>
              <a:spLocks noChangeArrowheads="1"/>
            </p:cNvSpPr>
            <p:nvPr/>
          </p:nvSpPr>
          <p:spPr bwMode="auto">
            <a:xfrm>
              <a:off x="2402343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8" name="Oval 1037"/>
            <p:cNvSpPr>
              <a:spLocks noChangeArrowheads="1"/>
            </p:cNvSpPr>
            <p:nvPr/>
          </p:nvSpPr>
          <p:spPr bwMode="auto">
            <a:xfrm>
              <a:off x="2229305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9" name="Oval 1038"/>
            <p:cNvSpPr>
              <a:spLocks noChangeArrowheads="1"/>
            </p:cNvSpPr>
            <p:nvPr/>
          </p:nvSpPr>
          <p:spPr bwMode="auto">
            <a:xfrm>
              <a:off x="205626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30" name="Oval 1039"/>
            <p:cNvSpPr>
              <a:spLocks noChangeArrowheads="1"/>
            </p:cNvSpPr>
            <p:nvPr/>
          </p:nvSpPr>
          <p:spPr bwMode="auto">
            <a:xfrm>
              <a:off x="1884818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31" name="Oval 1040"/>
            <p:cNvSpPr>
              <a:spLocks noChangeArrowheads="1"/>
            </p:cNvSpPr>
            <p:nvPr/>
          </p:nvSpPr>
          <p:spPr bwMode="auto">
            <a:xfrm>
              <a:off x="1711780" y="513300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913" name="TextBox 2912"/>
          <p:cNvSpPr txBox="1"/>
          <p:nvPr/>
        </p:nvSpPr>
        <p:spPr>
          <a:xfrm>
            <a:off x="4677508" y="4686300"/>
            <a:ext cx="272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Пара-победитель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закорачивает</a:t>
            </a:r>
            <a:r>
              <a:rPr lang="ru-RU" dirty="0" smtClean="0"/>
              <a:t>» путь</a:t>
            </a:r>
            <a:br>
              <a:rPr lang="ru-RU" dirty="0" smtClean="0"/>
            </a:br>
            <a:r>
              <a:rPr lang="ru-RU" dirty="0" smtClean="0"/>
              <a:t>повторного сигнала</a:t>
            </a:r>
            <a:endParaRPr lang="ru-RU" dirty="0"/>
          </a:p>
        </p:txBody>
      </p:sp>
      <p:sp>
        <p:nvSpPr>
          <p:cNvPr id="2914" name="Штриховая стрелка вправо 2913"/>
          <p:cNvSpPr/>
          <p:nvPr/>
        </p:nvSpPr>
        <p:spPr>
          <a:xfrm rot="16200000">
            <a:off x="2734408" y="5811715"/>
            <a:ext cx="844061" cy="659423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2" name="Овал 1271"/>
          <p:cNvSpPr/>
          <p:nvPr/>
        </p:nvSpPr>
        <p:spPr>
          <a:xfrm>
            <a:off x="6866791" y="140677"/>
            <a:ext cx="1969477" cy="12748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Гипотеза</a:t>
            </a:r>
          </a:p>
        </p:txBody>
      </p:sp>
      <p:sp>
        <p:nvSpPr>
          <p:cNvPr id="1273" name="TextBox 1272"/>
          <p:cNvSpPr txBox="1"/>
          <p:nvPr/>
        </p:nvSpPr>
        <p:spPr>
          <a:xfrm>
            <a:off x="3596061" y="6242546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Повторный сигнал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3" grpId="0"/>
      <p:bldP spid="2914" grpId="0" animBg="1"/>
      <p:bldP spid="2914" grpId="1" animBg="1"/>
      <p:bldP spid="12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Рекурсивные </a:t>
            </a:r>
            <a:br>
              <a:rPr lang="ru-RU" sz="3600" dirty="0" smtClean="0"/>
            </a:br>
            <a:r>
              <a:rPr lang="ru-RU" sz="3600" dirty="0" smtClean="0"/>
              <a:t>карты корреляций</a:t>
            </a:r>
            <a:endParaRPr lang="ru-RU" dirty="0"/>
          </a:p>
        </p:txBody>
      </p:sp>
      <p:sp>
        <p:nvSpPr>
          <p:cNvPr id="1115" name="Text Box 16"/>
          <p:cNvSpPr txBox="1">
            <a:spLocks noChangeArrowheads="1"/>
          </p:cNvSpPr>
          <p:nvPr/>
        </p:nvSpPr>
        <p:spPr bwMode="auto">
          <a:xfrm>
            <a:off x="1748788" y="3584969"/>
            <a:ext cx="3425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Джон был влюблен в Мэри</a:t>
            </a:r>
            <a:endParaRPr lang="ru-RU" sz="1600" b="1" dirty="0"/>
          </a:p>
        </p:txBody>
      </p:sp>
      <p:grpSp>
        <p:nvGrpSpPr>
          <p:cNvPr id="7" name="Группа 1155"/>
          <p:cNvGrpSpPr/>
          <p:nvPr/>
        </p:nvGrpSpPr>
        <p:grpSpPr>
          <a:xfrm>
            <a:off x="1709369" y="4197266"/>
            <a:ext cx="2415373" cy="1220867"/>
            <a:chOff x="2755656" y="4200194"/>
            <a:chExt cx="2415373" cy="1220867"/>
          </a:xfrm>
        </p:grpSpPr>
        <p:sp>
          <p:nvSpPr>
            <p:cNvPr id="1157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8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9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0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1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2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3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4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5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6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7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8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9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0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1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2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3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4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5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6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7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8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9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0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1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2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3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4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5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6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7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8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9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0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1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2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3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4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5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6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7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8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9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0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1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2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3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4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5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6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7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8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9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0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1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2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3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4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5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6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7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8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9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0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1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2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3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4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5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6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7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8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9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1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2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3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4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6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7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8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0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1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2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3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4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5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6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7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8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9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0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1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2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3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4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5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6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7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8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9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0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1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2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3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4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5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6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7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8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9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0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1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2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3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4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5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6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7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8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9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0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1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2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3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4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5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6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7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8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9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1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2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3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4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5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6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7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8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9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0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1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2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3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4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5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6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7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8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9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0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1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2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3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4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5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6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7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8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9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0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1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2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3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4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5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6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7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8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9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0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1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2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5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6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8" name="Группа 1336"/>
          <p:cNvGrpSpPr/>
          <p:nvPr/>
        </p:nvGrpSpPr>
        <p:grpSpPr>
          <a:xfrm>
            <a:off x="1709369" y="4197266"/>
            <a:ext cx="2415373" cy="1220867"/>
            <a:chOff x="2755656" y="4200194"/>
            <a:chExt cx="2415373" cy="1220867"/>
          </a:xfrm>
        </p:grpSpPr>
        <p:sp>
          <p:nvSpPr>
            <p:cNvPr id="1338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9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0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1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2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3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4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5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6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7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8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9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0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2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3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4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5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6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7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8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9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0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1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2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3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4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5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6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7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8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9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0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1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3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4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5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6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7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8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9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0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1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2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3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4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5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6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7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8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9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0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1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2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3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4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5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6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7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8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9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0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1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2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6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7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8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9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0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1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2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3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4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5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6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7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8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9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0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1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2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3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4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5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6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7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8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9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0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1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2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3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4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5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6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7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8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9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0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1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2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3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4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5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6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7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8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9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0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1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2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3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4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5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6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7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8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9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0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1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2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3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4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5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6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7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8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9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0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1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2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3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4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5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6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7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8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9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0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1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2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3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4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5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6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7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8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9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0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1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2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3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4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5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6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7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8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9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0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1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2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3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4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6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7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8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9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0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1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2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3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4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5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6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7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9" name="Группа 1517"/>
          <p:cNvGrpSpPr/>
          <p:nvPr/>
        </p:nvGrpSpPr>
        <p:grpSpPr>
          <a:xfrm>
            <a:off x="1709369" y="4197266"/>
            <a:ext cx="2415373" cy="1220867"/>
            <a:chOff x="2755656" y="4200194"/>
            <a:chExt cx="2415373" cy="1220867"/>
          </a:xfrm>
        </p:grpSpPr>
        <p:sp>
          <p:nvSpPr>
            <p:cNvPr id="1519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0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1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2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3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4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5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6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7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8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9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0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1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2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3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4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5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6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7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8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1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2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3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4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5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6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7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8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9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0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1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2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3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4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5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6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7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8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9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0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1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2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3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4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5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6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7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8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9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0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1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2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3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4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5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6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7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8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9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0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1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2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3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4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5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6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7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8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9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0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1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2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3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4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5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6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7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8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9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0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1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2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3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4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5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6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7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8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9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0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1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2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3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4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5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6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7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8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9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0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1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2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3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4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5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6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7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8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9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0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1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2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3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4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5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6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7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8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0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2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3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4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5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6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7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8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9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0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1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2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3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4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5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6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7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8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9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0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1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2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3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4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5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6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7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8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9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0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1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2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3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4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5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6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7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8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9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0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1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2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3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4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5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6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7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8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9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0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1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2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3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4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5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6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7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8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" name="Группа 1698"/>
          <p:cNvGrpSpPr/>
          <p:nvPr/>
        </p:nvGrpSpPr>
        <p:grpSpPr>
          <a:xfrm>
            <a:off x="1709369" y="4197266"/>
            <a:ext cx="2415373" cy="1220867"/>
            <a:chOff x="2755656" y="4200194"/>
            <a:chExt cx="2415373" cy="1220867"/>
          </a:xfrm>
        </p:grpSpPr>
        <p:sp>
          <p:nvSpPr>
            <p:cNvPr id="1700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1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2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3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4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5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6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7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8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9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1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2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3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4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5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6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7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8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9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0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1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2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3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4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5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6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7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8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9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0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1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2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3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4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5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6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7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8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9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2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3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4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5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6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7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8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9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0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1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2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3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4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5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6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7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8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9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0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1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2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3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4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5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6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7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8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9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0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1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2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4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5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6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7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8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9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0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1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2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3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4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5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6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7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8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9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0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1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2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3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4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5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6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7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8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9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0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1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2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3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4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5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6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7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8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9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0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1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2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3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4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5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6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7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8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9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0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1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2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3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4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5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6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7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8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9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0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1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2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3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4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5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6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7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8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9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0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1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2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4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5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7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8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9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0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1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2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3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4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5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6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7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8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9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0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1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2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3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4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5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6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7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8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9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0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1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2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3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4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5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6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7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8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9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1" name="Группа 1879"/>
          <p:cNvGrpSpPr/>
          <p:nvPr/>
        </p:nvGrpSpPr>
        <p:grpSpPr>
          <a:xfrm>
            <a:off x="1709369" y="4197266"/>
            <a:ext cx="2415373" cy="1220867"/>
            <a:chOff x="2755656" y="4200194"/>
            <a:chExt cx="2415373" cy="1220867"/>
          </a:xfrm>
        </p:grpSpPr>
        <p:sp>
          <p:nvSpPr>
            <p:cNvPr id="1881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2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3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4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5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6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7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8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9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0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1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2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3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4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5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6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7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8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9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0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1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2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3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4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5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6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7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8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9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0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1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2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3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4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5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6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7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8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9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0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1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2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3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4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5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6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7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8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9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0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1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2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3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4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5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6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7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8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9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0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1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2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3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4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5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6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7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8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0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1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2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3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4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5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6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7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8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9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0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1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2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3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4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5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6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7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8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9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0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1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2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3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4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5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6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7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8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9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0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1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2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3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4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5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6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7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8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9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0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1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2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3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4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5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6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7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8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9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0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1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2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3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4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5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6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7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8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9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0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1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2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3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4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5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6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7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8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9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0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1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2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3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4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5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6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8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9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0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1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2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3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4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5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6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7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8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9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0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1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2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3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4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5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6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7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8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9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0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1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2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3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4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5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6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7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9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0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61" name="TextBox 2060"/>
          <p:cNvSpPr txBox="1"/>
          <p:nvPr/>
        </p:nvSpPr>
        <p:spPr>
          <a:xfrm>
            <a:off x="4343356" y="4938335"/>
            <a:ext cx="38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 динамического паттерна</a:t>
            </a:r>
            <a:endParaRPr lang="ru-RU" dirty="0"/>
          </a:p>
        </p:txBody>
      </p:sp>
      <p:sp>
        <p:nvSpPr>
          <p:cNvPr id="942" name="Штриховая стрелка вправо 941"/>
          <p:cNvSpPr/>
          <p:nvPr/>
        </p:nvSpPr>
        <p:spPr>
          <a:xfrm rot="16200000">
            <a:off x="2734408" y="5811715"/>
            <a:ext cx="844061" cy="659423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3" name="TextBox 942"/>
          <p:cNvSpPr txBox="1"/>
          <p:nvPr/>
        </p:nvSpPr>
        <p:spPr>
          <a:xfrm>
            <a:off x="3502221" y="6211669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ym typeface="Symbol"/>
              </a:rPr>
              <a:t>-р</a:t>
            </a:r>
            <a:r>
              <a:rPr lang="ru-RU" dirty="0" smtClean="0"/>
              <a:t>итм Таламуса (</a:t>
            </a:r>
            <a:r>
              <a:rPr lang="en-US" dirty="0" smtClean="0"/>
              <a:t>~</a:t>
            </a:r>
            <a:r>
              <a:rPr lang="ru-RU" dirty="0" smtClean="0"/>
              <a:t>20 Гц)</a:t>
            </a:r>
            <a:endParaRPr lang="ru-RU" dirty="0"/>
          </a:p>
        </p:txBody>
      </p:sp>
      <p:sp>
        <p:nvSpPr>
          <p:cNvPr id="944" name="Овал 943"/>
          <p:cNvSpPr/>
          <p:nvPr/>
        </p:nvSpPr>
        <p:spPr>
          <a:xfrm>
            <a:off x="6866791" y="140677"/>
            <a:ext cx="1969477" cy="12748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Гипотеза</a:t>
            </a:r>
          </a:p>
        </p:txBody>
      </p:sp>
      <p:grpSp>
        <p:nvGrpSpPr>
          <p:cNvPr id="967" name="Группа 966"/>
          <p:cNvGrpSpPr/>
          <p:nvPr/>
        </p:nvGrpSpPr>
        <p:grpSpPr>
          <a:xfrm>
            <a:off x="2209797" y="2846617"/>
            <a:ext cx="1730830" cy="718456"/>
            <a:chOff x="2215240" y="2835731"/>
            <a:chExt cx="1730830" cy="718456"/>
          </a:xfrm>
        </p:grpSpPr>
        <p:cxnSp>
          <p:nvCxnSpPr>
            <p:cNvPr id="951" name="Прямая соединительная линия 950"/>
            <p:cNvCxnSpPr/>
            <p:nvPr/>
          </p:nvCxnSpPr>
          <p:spPr>
            <a:xfrm rot="10800000">
              <a:off x="3649645" y="2838141"/>
              <a:ext cx="296425" cy="149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Прямая соединительная линия 951"/>
            <p:cNvCxnSpPr/>
            <p:nvPr/>
          </p:nvCxnSpPr>
          <p:spPr>
            <a:xfrm flipV="1">
              <a:off x="2215240" y="2835731"/>
              <a:ext cx="1431471" cy="718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4" name="Группа 953"/>
          <p:cNvGrpSpPr/>
          <p:nvPr/>
        </p:nvGrpSpPr>
        <p:grpSpPr>
          <a:xfrm>
            <a:off x="2773724" y="3304158"/>
            <a:ext cx="1154294" cy="292179"/>
            <a:chOff x="2559389" y="3304158"/>
            <a:chExt cx="1154294" cy="292179"/>
          </a:xfrm>
        </p:grpSpPr>
        <p:cxnSp>
          <p:nvCxnSpPr>
            <p:cNvPr id="947" name="Прямая соединительная линия 946"/>
            <p:cNvCxnSpPr/>
            <p:nvPr/>
          </p:nvCxnSpPr>
          <p:spPr>
            <a:xfrm rot="10800000">
              <a:off x="3136751" y="3304158"/>
              <a:ext cx="576932" cy="28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Прямая соединительная линия 952"/>
            <p:cNvCxnSpPr/>
            <p:nvPr/>
          </p:nvCxnSpPr>
          <p:spPr>
            <a:xfrm rot="10800000" flipH="1">
              <a:off x="2559389" y="3306355"/>
              <a:ext cx="576932" cy="28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5" name="Группа 954"/>
          <p:cNvGrpSpPr/>
          <p:nvPr/>
        </p:nvGrpSpPr>
        <p:grpSpPr>
          <a:xfrm>
            <a:off x="4381502" y="3393415"/>
            <a:ext cx="582383" cy="149885"/>
            <a:chOff x="2559389" y="3304158"/>
            <a:chExt cx="1154294" cy="292179"/>
          </a:xfrm>
        </p:grpSpPr>
        <p:cxnSp>
          <p:nvCxnSpPr>
            <p:cNvPr id="956" name="Прямая соединительная линия 955"/>
            <p:cNvCxnSpPr/>
            <p:nvPr/>
          </p:nvCxnSpPr>
          <p:spPr>
            <a:xfrm rot="10800000">
              <a:off x="3136751" y="3304158"/>
              <a:ext cx="576932" cy="28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Прямая соединительная линия 956"/>
            <p:cNvCxnSpPr/>
            <p:nvPr/>
          </p:nvCxnSpPr>
          <p:spPr>
            <a:xfrm rot="10800000" flipH="1">
              <a:off x="2559389" y="3306355"/>
              <a:ext cx="576932" cy="28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2" name="Группа 961"/>
          <p:cNvGrpSpPr/>
          <p:nvPr/>
        </p:nvGrpSpPr>
        <p:grpSpPr>
          <a:xfrm>
            <a:off x="3369088" y="3010245"/>
            <a:ext cx="1311770" cy="369771"/>
            <a:chOff x="3374531" y="2999359"/>
            <a:chExt cx="1311770" cy="369771"/>
          </a:xfrm>
        </p:grpSpPr>
        <p:cxnSp>
          <p:nvCxnSpPr>
            <p:cNvPr id="959" name="Прямая соединительная линия 958"/>
            <p:cNvCxnSpPr/>
            <p:nvPr/>
          </p:nvCxnSpPr>
          <p:spPr>
            <a:xfrm rot="10800000">
              <a:off x="3951894" y="2999359"/>
              <a:ext cx="734407" cy="369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Прямая соединительная линия 959"/>
            <p:cNvCxnSpPr/>
            <p:nvPr/>
          </p:nvCxnSpPr>
          <p:spPr>
            <a:xfrm rot="10800000" flipH="1">
              <a:off x="3374531" y="3001555"/>
              <a:ext cx="576932" cy="28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" name="Стрелка влево 971"/>
          <p:cNvSpPr/>
          <p:nvPr/>
        </p:nvSpPr>
        <p:spPr>
          <a:xfrm>
            <a:off x="3774692" y="4994038"/>
            <a:ext cx="342900" cy="254977"/>
          </a:xfrm>
          <a:prstGeom prst="leftArrow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3" name="Скругленная прямоугольная выноска 972"/>
          <p:cNvSpPr/>
          <p:nvPr/>
        </p:nvSpPr>
        <p:spPr>
          <a:xfrm>
            <a:off x="5890847" y="2268747"/>
            <a:ext cx="2760784" cy="2127406"/>
          </a:xfrm>
          <a:prstGeom prst="wedgeRoundRectCallout">
            <a:avLst>
              <a:gd name="adj1" fmla="val -20833"/>
              <a:gd name="adj2" fmla="val 689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Язык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Музыка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Движение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942" grpId="0" animBg="1"/>
      <p:bldP spid="942" grpId="1" animBg="1"/>
      <p:bldP spid="942" grpId="2" animBg="1"/>
      <p:bldP spid="942" grpId="3" animBg="1"/>
      <p:bldP spid="942" grpId="4" animBg="1"/>
      <p:bldP spid="942" grpId="5" animBg="1"/>
      <p:bldP spid="942" grpId="6" animBg="1"/>
      <p:bldP spid="942" grpId="7" animBg="1"/>
      <p:bldP spid="943" grpId="0"/>
      <p:bldP spid="943" grpId="1"/>
      <p:bldP spid="972" grpId="0" animBg="1"/>
      <p:bldP spid="9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 «органа языка»</a:t>
            </a:r>
          </a:p>
        </p:txBody>
      </p:sp>
      <p:sp>
        <p:nvSpPr>
          <p:cNvPr id="3" name="Дуга 2"/>
          <p:cNvSpPr/>
          <p:nvPr/>
        </p:nvSpPr>
        <p:spPr bwMode="auto">
          <a:xfrm>
            <a:off x="2649538" y="5157788"/>
            <a:ext cx="1778000" cy="1273175"/>
          </a:xfrm>
          <a:prstGeom prst="arc">
            <a:avLst>
              <a:gd name="adj1" fmla="val 9837606"/>
              <a:gd name="adj2" fmla="val 98887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уга 3"/>
          <p:cNvSpPr/>
          <p:nvPr/>
        </p:nvSpPr>
        <p:spPr bwMode="auto">
          <a:xfrm>
            <a:off x="387201" y="1727200"/>
            <a:ext cx="8066088" cy="5240338"/>
          </a:xfrm>
          <a:prstGeom prst="arc">
            <a:avLst>
              <a:gd name="adj1" fmla="val 9837606"/>
              <a:gd name="adj2" fmla="val 98887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stCxn id="1797" idx="0"/>
            <a:endCxn id="797" idx="6"/>
          </p:cNvCxnSpPr>
          <p:nvPr/>
        </p:nvCxnSpPr>
        <p:spPr bwMode="auto">
          <a:xfrm rot="5400000" flipH="1" flipV="1">
            <a:off x="2576677" y="4617987"/>
            <a:ext cx="1502225" cy="63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820" idx="2"/>
            <a:endCxn id="967" idx="4"/>
          </p:cNvCxnSpPr>
          <p:nvPr/>
        </p:nvCxnSpPr>
        <p:spPr bwMode="auto">
          <a:xfrm rot="10800000">
            <a:off x="1329055" y="4496310"/>
            <a:ext cx="1590524" cy="1057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67" idx="4"/>
            <a:endCxn id="1868" idx="2"/>
          </p:cNvCxnSpPr>
          <p:nvPr/>
        </p:nvCxnSpPr>
        <p:spPr bwMode="auto">
          <a:xfrm rot="16200000" flipH="1">
            <a:off x="1966398" y="3858967"/>
            <a:ext cx="935123" cy="220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88" idx="6"/>
            <a:endCxn id="1844" idx="7"/>
          </p:cNvCxnSpPr>
          <p:nvPr/>
        </p:nvCxnSpPr>
        <p:spPr bwMode="auto">
          <a:xfrm>
            <a:off x="3400782" y="3861402"/>
            <a:ext cx="278923" cy="146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50" idx="0"/>
            <a:endCxn id="1148" idx="3"/>
          </p:cNvCxnSpPr>
          <p:nvPr/>
        </p:nvCxnSpPr>
        <p:spPr bwMode="auto">
          <a:xfrm rot="5400000" flipH="1" flipV="1">
            <a:off x="3683914" y="4295335"/>
            <a:ext cx="987641" cy="107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45" idx="7"/>
            <a:endCxn id="1140" idx="5"/>
          </p:cNvCxnSpPr>
          <p:nvPr/>
        </p:nvCxnSpPr>
        <p:spPr bwMode="auto">
          <a:xfrm rot="5400000" flipH="1" flipV="1">
            <a:off x="4528402" y="3973424"/>
            <a:ext cx="847867" cy="199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796" idx="0"/>
            <a:endCxn id="1329" idx="3"/>
          </p:cNvCxnSpPr>
          <p:nvPr/>
        </p:nvCxnSpPr>
        <p:spPr bwMode="auto">
          <a:xfrm rot="5400000" flipH="1" flipV="1">
            <a:off x="2194587" y="3045640"/>
            <a:ext cx="539154" cy="653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969" idx="7"/>
            <a:endCxn id="1150" idx="5"/>
          </p:cNvCxnSpPr>
          <p:nvPr/>
        </p:nvCxnSpPr>
        <p:spPr bwMode="auto">
          <a:xfrm rot="16200000" flipV="1">
            <a:off x="5274005" y="2241611"/>
            <a:ext cx="1204677" cy="1785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148" idx="2"/>
            <a:endCxn id="1321" idx="5"/>
          </p:cNvCxnSpPr>
          <p:nvPr/>
        </p:nvCxnSpPr>
        <p:spPr bwMode="auto">
          <a:xfrm rot="10800000">
            <a:off x="4146041" y="3280994"/>
            <a:ext cx="555660" cy="100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788" idx="7"/>
            <a:endCxn id="1321" idx="4"/>
          </p:cNvCxnSpPr>
          <p:nvPr/>
        </p:nvCxnSpPr>
        <p:spPr bwMode="auto">
          <a:xfrm rot="5400000" flipH="1" flipV="1">
            <a:off x="3473790" y="3202444"/>
            <a:ext cx="509703" cy="69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6" name="TextBox 273"/>
          <p:cNvSpPr txBox="1">
            <a:spLocks noChangeArrowheads="1"/>
          </p:cNvSpPr>
          <p:nvPr/>
        </p:nvSpPr>
        <p:spPr bwMode="auto">
          <a:xfrm>
            <a:off x="2907050" y="5804262"/>
            <a:ext cx="1165830" cy="3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Таламус</a:t>
            </a:r>
          </a:p>
        </p:txBody>
      </p:sp>
      <p:sp>
        <p:nvSpPr>
          <p:cNvPr id="10287" name="TextBox 274"/>
          <p:cNvSpPr txBox="1">
            <a:spLocks noChangeArrowheads="1"/>
          </p:cNvSpPr>
          <p:nvPr/>
        </p:nvSpPr>
        <p:spPr bwMode="auto">
          <a:xfrm>
            <a:off x="7340901" y="3132714"/>
            <a:ext cx="766640" cy="3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Кора</a:t>
            </a:r>
          </a:p>
        </p:txBody>
      </p:sp>
      <p:grpSp>
        <p:nvGrpSpPr>
          <p:cNvPr id="5" name="Группа 1879"/>
          <p:cNvGrpSpPr/>
          <p:nvPr/>
        </p:nvGrpSpPr>
        <p:grpSpPr>
          <a:xfrm rot="389544">
            <a:off x="1285335" y="3666226"/>
            <a:ext cx="2077451" cy="940282"/>
            <a:chOff x="2755656" y="4200194"/>
            <a:chExt cx="2415373" cy="1220867"/>
          </a:xfrm>
        </p:grpSpPr>
        <p:sp>
          <p:nvSpPr>
            <p:cNvPr id="788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89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0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1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2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3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4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5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6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7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8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9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0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1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2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3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4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5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6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7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8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9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0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1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2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3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4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5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6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7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8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9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1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3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4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5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6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7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8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0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1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2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3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4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5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6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7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8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0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1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2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3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4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5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6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7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8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9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0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1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2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3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4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5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6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7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8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9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0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1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2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3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4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5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6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7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8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9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1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2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3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4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5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6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7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8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9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0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1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2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3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4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5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6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7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8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9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0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1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2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3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4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5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6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7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8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9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0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1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2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3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4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5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6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7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8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9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0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2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3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4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5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6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7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8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9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0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1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6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7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8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9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0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2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3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4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5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6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7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8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9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0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1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2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3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4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5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6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7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8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9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0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1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3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4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5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6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7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8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9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0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1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2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3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4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5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6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7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6" name="Группа 1698"/>
          <p:cNvGrpSpPr/>
          <p:nvPr/>
        </p:nvGrpSpPr>
        <p:grpSpPr>
          <a:xfrm rot="572947">
            <a:off x="4756502" y="3547501"/>
            <a:ext cx="1973276" cy="982663"/>
            <a:chOff x="2755656" y="4200194"/>
            <a:chExt cx="2415373" cy="1220867"/>
          </a:xfrm>
        </p:grpSpPr>
        <p:sp>
          <p:nvSpPr>
            <p:cNvPr id="969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0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1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2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3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4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5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6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7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8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9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0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1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2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3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4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5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6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7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8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9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0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2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3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4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5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6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7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8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9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0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1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2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3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4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5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6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7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9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0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1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2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5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6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7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8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9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0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1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2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3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4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5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7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8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9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0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1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2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5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6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0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0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4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5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6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7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8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9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0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1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2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3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4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6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7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8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9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0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1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2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3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4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5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6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7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8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9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0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1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2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3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4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5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6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7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8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9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0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1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2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3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4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5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6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7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8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9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0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1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2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3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4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5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7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8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9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0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1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2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3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4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5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6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7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8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9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0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1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2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3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4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5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6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9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0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2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3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4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5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6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7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8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9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0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1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2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3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4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5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7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8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7" name="Группа 1517"/>
          <p:cNvGrpSpPr/>
          <p:nvPr/>
        </p:nvGrpSpPr>
        <p:grpSpPr>
          <a:xfrm rot="449474">
            <a:off x="2817370" y="2253336"/>
            <a:ext cx="2154913" cy="1014219"/>
            <a:chOff x="2755656" y="4200194"/>
            <a:chExt cx="2415373" cy="1220867"/>
          </a:xfrm>
        </p:grpSpPr>
        <p:sp>
          <p:nvSpPr>
            <p:cNvPr id="1150" name="Oval 951"/>
            <p:cNvSpPr>
              <a:spLocks noChangeArrowheads="1"/>
            </p:cNvSpPr>
            <p:nvPr/>
          </p:nvSpPr>
          <p:spPr bwMode="auto">
            <a:xfrm>
              <a:off x="495989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1" name="Oval 952"/>
            <p:cNvSpPr>
              <a:spLocks noChangeArrowheads="1"/>
            </p:cNvSpPr>
            <p:nvPr/>
          </p:nvSpPr>
          <p:spPr bwMode="auto">
            <a:xfrm>
              <a:off x="478685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2" name="Oval 953"/>
            <p:cNvSpPr>
              <a:spLocks noChangeArrowheads="1"/>
            </p:cNvSpPr>
            <p:nvPr/>
          </p:nvSpPr>
          <p:spPr bwMode="auto">
            <a:xfrm>
              <a:off x="461381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3" name="Oval 954"/>
            <p:cNvSpPr>
              <a:spLocks noChangeArrowheads="1"/>
            </p:cNvSpPr>
            <p:nvPr/>
          </p:nvSpPr>
          <p:spPr bwMode="auto">
            <a:xfrm>
              <a:off x="44407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4" name="Oval 955"/>
            <p:cNvSpPr>
              <a:spLocks noChangeArrowheads="1"/>
            </p:cNvSpPr>
            <p:nvPr/>
          </p:nvSpPr>
          <p:spPr bwMode="auto">
            <a:xfrm>
              <a:off x="4267741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5" name="Oval 956"/>
            <p:cNvSpPr>
              <a:spLocks noChangeArrowheads="1"/>
            </p:cNvSpPr>
            <p:nvPr/>
          </p:nvSpPr>
          <p:spPr bwMode="auto">
            <a:xfrm>
              <a:off x="4094703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6" name="Oval 957"/>
            <p:cNvSpPr>
              <a:spLocks noChangeArrowheads="1"/>
            </p:cNvSpPr>
            <p:nvPr/>
          </p:nvSpPr>
          <p:spPr bwMode="auto">
            <a:xfrm>
              <a:off x="3921666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" name="Oval 958"/>
            <p:cNvSpPr>
              <a:spLocks noChangeArrowheads="1"/>
            </p:cNvSpPr>
            <p:nvPr/>
          </p:nvSpPr>
          <p:spPr bwMode="auto">
            <a:xfrm>
              <a:off x="374862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8" name="Oval 959"/>
            <p:cNvSpPr>
              <a:spLocks noChangeArrowheads="1"/>
            </p:cNvSpPr>
            <p:nvPr/>
          </p:nvSpPr>
          <p:spPr bwMode="auto">
            <a:xfrm>
              <a:off x="3577178" y="42001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9" name="Oval 960"/>
            <p:cNvSpPr>
              <a:spLocks noChangeArrowheads="1"/>
            </p:cNvSpPr>
            <p:nvPr/>
          </p:nvSpPr>
          <p:spPr bwMode="auto">
            <a:xfrm>
              <a:off x="49170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0" name="Oval 961"/>
            <p:cNvSpPr>
              <a:spLocks noChangeArrowheads="1"/>
            </p:cNvSpPr>
            <p:nvPr/>
          </p:nvSpPr>
          <p:spPr bwMode="auto">
            <a:xfrm>
              <a:off x="474399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1" name="Oval 962"/>
            <p:cNvSpPr>
              <a:spLocks noChangeArrowheads="1"/>
            </p:cNvSpPr>
            <p:nvPr/>
          </p:nvSpPr>
          <p:spPr bwMode="auto">
            <a:xfrm>
              <a:off x="457095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2" name="Oval 963"/>
            <p:cNvSpPr>
              <a:spLocks noChangeArrowheads="1"/>
            </p:cNvSpPr>
            <p:nvPr/>
          </p:nvSpPr>
          <p:spPr bwMode="auto">
            <a:xfrm>
              <a:off x="439791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3" name="Oval 964"/>
            <p:cNvSpPr>
              <a:spLocks noChangeArrowheads="1"/>
            </p:cNvSpPr>
            <p:nvPr/>
          </p:nvSpPr>
          <p:spPr bwMode="auto">
            <a:xfrm>
              <a:off x="422487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4" name="Oval 965"/>
            <p:cNvSpPr>
              <a:spLocks noChangeArrowheads="1"/>
            </p:cNvSpPr>
            <p:nvPr/>
          </p:nvSpPr>
          <p:spPr bwMode="auto">
            <a:xfrm>
              <a:off x="4051841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5" name="Oval 966"/>
            <p:cNvSpPr>
              <a:spLocks noChangeArrowheads="1"/>
            </p:cNvSpPr>
            <p:nvPr/>
          </p:nvSpPr>
          <p:spPr bwMode="auto">
            <a:xfrm>
              <a:off x="3878803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6" name="Oval 967"/>
            <p:cNvSpPr>
              <a:spLocks noChangeArrowheads="1"/>
            </p:cNvSpPr>
            <p:nvPr/>
          </p:nvSpPr>
          <p:spPr bwMode="auto">
            <a:xfrm>
              <a:off x="3705766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7" name="Oval 968"/>
            <p:cNvSpPr>
              <a:spLocks noChangeArrowheads="1"/>
            </p:cNvSpPr>
            <p:nvPr/>
          </p:nvSpPr>
          <p:spPr bwMode="auto">
            <a:xfrm>
              <a:off x="3532728" y="42541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8" name="Oval 969"/>
            <p:cNvSpPr>
              <a:spLocks noChangeArrowheads="1"/>
            </p:cNvSpPr>
            <p:nvPr/>
          </p:nvSpPr>
          <p:spPr bwMode="auto">
            <a:xfrm>
              <a:off x="48741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9" name="Oval 970"/>
            <p:cNvSpPr>
              <a:spLocks noChangeArrowheads="1"/>
            </p:cNvSpPr>
            <p:nvPr/>
          </p:nvSpPr>
          <p:spPr bwMode="auto">
            <a:xfrm>
              <a:off x="470112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0" name="Oval 971"/>
            <p:cNvSpPr>
              <a:spLocks noChangeArrowheads="1"/>
            </p:cNvSpPr>
            <p:nvPr/>
          </p:nvSpPr>
          <p:spPr bwMode="auto">
            <a:xfrm>
              <a:off x="452809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1" name="Oval 972"/>
            <p:cNvSpPr>
              <a:spLocks noChangeArrowheads="1"/>
            </p:cNvSpPr>
            <p:nvPr/>
          </p:nvSpPr>
          <p:spPr bwMode="auto">
            <a:xfrm>
              <a:off x="435505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2" name="Oval 973"/>
            <p:cNvSpPr>
              <a:spLocks noChangeArrowheads="1"/>
            </p:cNvSpPr>
            <p:nvPr/>
          </p:nvSpPr>
          <p:spPr bwMode="auto">
            <a:xfrm>
              <a:off x="418201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3" name="Oval 974"/>
            <p:cNvSpPr>
              <a:spLocks noChangeArrowheads="1"/>
            </p:cNvSpPr>
            <p:nvPr/>
          </p:nvSpPr>
          <p:spPr bwMode="auto">
            <a:xfrm>
              <a:off x="4008978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4" name="Oval 975"/>
            <p:cNvSpPr>
              <a:spLocks noChangeArrowheads="1"/>
            </p:cNvSpPr>
            <p:nvPr/>
          </p:nvSpPr>
          <p:spPr bwMode="auto">
            <a:xfrm>
              <a:off x="3835941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5" name="Oval 976"/>
            <p:cNvSpPr>
              <a:spLocks noChangeArrowheads="1"/>
            </p:cNvSpPr>
            <p:nvPr/>
          </p:nvSpPr>
          <p:spPr bwMode="auto">
            <a:xfrm>
              <a:off x="3662903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6" name="Oval 977"/>
            <p:cNvSpPr>
              <a:spLocks noChangeArrowheads="1"/>
            </p:cNvSpPr>
            <p:nvPr/>
          </p:nvSpPr>
          <p:spPr bwMode="auto">
            <a:xfrm>
              <a:off x="3489866" y="43081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7" name="Oval 978"/>
            <p:cNvSpPr>
              <a:spLocks noChangeArrowheads="1"/>
            </p:cNvSpPr>
            <p:nvPr/>
          </p:nvSpPr>
          <p:spPr bwMode="auto">
            <a:xfrm>
              <a:off x="4829716" y="436053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8" name="Oval 979"/>
            <p:cNvSpPr>
              <a:spLocks noChangeArrowheads="1"/>
            </p:cNvSpPr>
            <p:nvPr/>
          </p:nvSpPr>
          <p:spPr bwMode="auto">
            <a:xfrm>
              <a:off x="465826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9" name="Oval 980"/>
            <p:cNvSpPr>
              <a:spLocks noChangeArrowheads="1"/>
            </p:cNvSpPr>
            <p:nvPr/>
          </p:nvSpPr>
          <p:spPr bwMode="auto">
            <a:xfrm>
              <a:off x="4485228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0" name="Oval 981"/>
            <p:cNvSpPr>
              <a:spLocks noChangeArrowheads="1"/>
            </p:cNvSpPr>
            <p:nvPr/>
          </p:nvSpPr>
          <p:spPr bwMode="auto">
            <a:xfrm>
              <a:off x="431219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1" name="Oval 982"/>
            <p:cNvSpPr>
              <a:spLocks noChangeArrowheads="1"/>
            </p:cNvSpPr>
            <p:nvPr/>
          </p:nvSpPr>
          <p:spPr bwMode="auto">
            <a:xfrm>
              <a:off x="4139153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2" name="Oval 983"/>
            <p:cNvSpPr>
              <a:spLocks noChangeArrowheads="1"/>
            </p:cNvSpPr>
            <p:nvPr/>
          </p:nvSpPr>
          <p:spPr bwMode="auto">
            <a:xfrm>
              <a:off x="3966116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3" name="Oval 984"/>
            <p:cNvSpPr>
              <a:spLocks noChangeArrowheads="1"/>
            </p:cNvSpPr>
            <p:nvPr/>
          </p:nvSpPr>
          <p:spPr bwMode="auto">
            <a:xfrm>
              <a:off x="3793078" y="436211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4" name="Oval 985"/>
            <p:cNvSpPr>
              <a:spLocks noChangeArrowheads="1"/>
            </p:cNvSpPr>
            <p:nvPr/>
          </p:nvSpPr>
          <p:spPr bwMode="auto">
            <a:xfrm>
              <a:off x="3620041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5" name="Oval 986"/>
            <p:cNvSpPr>
              <a:spLocks noChangeArrowheads="1"/>
            </p:cNvSpPr>
            <p:nvPr/>
          </p:nvSpPr>
          <p:spPr bwMode="auto">
            <a:xfrm>
              <a:off x="3447003" y="43621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6" name="Oval 987"/>
            <p:cNvSpPr>
              <a:spLocks noChangeArrowheads="1"/>
            </p:cNvSpPr>
            <p:nvPr/>
          </p:nvSpPr>
          <p:spPr bwMode="auto">
            <a:xfrm>
              <a:off x="47868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7" name="Oval 988"/>
            <p:cNvSpPr>
              <a:spLocks noChangeArrowheads="1"/>
            </p:cNvSpPr>
            <p:nvPr/>
          </p:nvSpPr>
          <p:spPr bwMode="auto">
            <a:xfrm>
              <a:off x="46138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8" name="Oval 989"/>
            <p:cNvSpPr>
              <a:spLocks noChangeArrowheads="1"/>
            </p:cNvSpPr>
            <p:nvPr/>
          </p:nvSpPr>
          <p:spPr bwMode="auto">
            <a:xfrm>
              <a:off x="444236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9" name="Oval 990"/>
            <p:cNvSpPr>
              <a:spLocks noChangeArrowheads="1"/>
            </p:cNvSpPr>
            <p:nvPr/>
          </p:nvSpPr>
          <p:spPr bwMode="auto">
            <a:xfrm>
              <a:off x="426932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0" name="Oval 991"/>
            <p:cNvSpPr>
              <a:spLocks noChangeArrowheads="1"/>
            </p:cNvSpPr>
            <p:nvPr/>
          </p:nvSpPr>
          <p:spPr bwMode="auto">
            <a:xfrm>
              <a:off x="409629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1" name="Oval 992"/>
            <p:cNvSpPr>
              <a:spLocks noChangeArrowheads="1"/>
            </p:cNvSpPr>
            <p:nvPr/>
          </p:nvSpPr>
          <p:spPr bwMode="auto">
            <a:xfrm>
              <a:off x="3923253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2" name="Oval 993"/>
            <p:cNvSpPr>
              <a:spLocks noChangeArrowheads="1"/>
            </p:cNvSpPr>
            <p:nvPr/>
          </p:nvSpPr>
          <p:spPr bwMode="auto">
            <a:xfrm>
              <a:off x="3750216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3" name="Oval 994"/>
            <p:cNvSpPr>
              <a:spLocks noChangeArrowheads="1"/>
            </p:cNvSpPr>
            <p:nvPr/>
          </p:nvSpPr>
          <p:spPr bwMode="auto">
            <a:xfrm>
              <a:off x="3577178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4" name="Oval 995"/>
            <p:cNvSpPr>
              <a:spLocks noChangeArrowheads="1"/>
            </p:cNvSpPr>
            <p:nvPr/>
          </p:nvSpPr>
          <p:spPr bwMode="auto">
            <a:xfrm>
              <a:off x="3404141" y="44160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5" name="Oval 996"/>
            <p:cNvSpPr>
              <a:spLocks noChangeArrowheads="1"/>
            </p:cNvSpPr>
            <p:nvPr/>
          </p:nvSpPr>
          <p:spPr bwMode="auto">
            <a:xfrm>
              <a:off x="47439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6" name="Oval 997"/>
            <p:cNvSpPr>
              <a:spLocks noChangeArrowheads="1"/>
            </p:cNvSpPr>
            <p:nvPr/>
          </p:nvSpPr>
          <p:spPr bwMode="auto">
            <a:xfrm>
              <a:off x="45709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7" name="Oval 998"/>
            <p:cNvSpPr>
              <a:spLocks noChangeArrowheads="1"/>
            </p:cNvSpPr>
            <p:nvPr/>
          </p:nvSpPr>
          <p:spPr bwMode="auto">
            <a:xfrm>
              <a:off x="439791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8" name="Oval 999"/>
            <p:cNvSpPr>
              <a:spLocks noChangeArrowheads="1"/>
            </p:cNvSpPr>
            <p:nvPr/>
          </p:nvSpPr>
          <p:spPr bwMode="auto">
            <a:xfrm>
              <a:off x="4226466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9" name="Oval 1000"/>
            <p:cNvSpPr>
              <a:spLocks noChangeArrowheads="1"/>
            </p:cNvSpPr>
            <p:nvPr/>
          </p:nvSpPr>
          <p:spPr bwMode="auto">
            <a:xfrm>
              <a:off x="405342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0" name="Oval 1001"/>
            <p:cNvSpPr>
              <a:spLocks noChangeArrowheads="1"/>
            </p:cNvSpPr>
            <p:nvPr/>
          </p:nvSpPr>
          <p:spPr bwMode="auto">
            <a:xfrm>
              <a:off x="3880391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1" name="Oval 1002"/>
            <p:cNvSpPr>
              <a:spLocks noChangeArrowheads="1"/>
            </p:cNvSpPr>
            <p:nvPr/>
          </p:nvSpPr>
          <p:spPr bwMode="auto">
            <a:xfrm>
              <a:off x="3707353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2" name="Oval 1003"/>
            <p:cNvSpPr>
              <a:spLocks noChangeArrowheads="1"/>
            </p:cNvSpPr>
            <p:nvPr/>
          </p:nvSpPr>
          <p:spPr bwMode="auto">
            <a:xfrm>
              <a:off x="3534316" y="4470069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3" name="Oval 1004"/>
            <p:cNvSpPr>
              <a:spLocks noChangeArrowheads="1"/>
            </p:cNvSpPr>
            <p:nvPr/>
          </p:nvSpPr>
          <p:spPr bwMode="auto">
            <a:xfrm>
              <a:off x="3361278" y="44700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4" name="Oval 1005"/>
            <p:cNvSpPr>
              <a:spLocks noChangeArrowheads="1"/>
            </p:cNvSpPr>
            <p:nvPr/>
          </p:nvSpPr>
          <p:spPr bwMode="auto">
            <a:xfrm>
              <a:off x="47011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5" name="Oval 1006"/>
            <p:cNvSpPr>
              <a:spLocks noChangeArrowheads="1"/>
            </p:cNvSpPr>
            <p:nvPr/>
          </p:nvSpPr>
          <p:spPr bwMode="auto">
            <a:xfrm>
              <a:off x="45280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6" name="Oval 1007"/>
            <p:cNvSpPr>
              <a:spLocks noChangeArrowheads="1"/>
            </p:cNvSpPr>
            <p:nvPr/>
          </p:nvSpPr>
          <p:spPr bwMode="auto">
            <a:xfrm>
              <a:off x="4355053" y="452404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7" name="Oval 1008"/>
            <p:cNvSpPr>
              <a:spLocks noChangeArrowheads="1"/>
            </p:cNvSpPr>
            <p:nvPr/>
          </p:nvSpPr>
          <p:spPr bwMode="auto">
            <a:xfrm>
              <a:off x="41820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8" name="Oval 1009"/>
            <p:cNvSpPr>
              <a:spLocks noChangeArrowheads="1"/>
            </p:cNvSpPr>
            <p:nvPr/>
          </p:nvSpPr>
          <p:spPr bwMode="auto">
            <a:xfrm>
              <a:off x="401056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9" name="Oval 1010"/>
            <p:cNvSpPr>
              <a:spLocks noChangeArrowheads="1"/>
            </p:cNvSpPr>
            <p:nvPr/>
          </p:nvSpPr>
          <p:spPr bwMode="auto">
            <a:xfrm>
              <a:off x="3837528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0" name="Oval 1011"/>
            <p:cNvSpPr>
              <a:spLocks noChangeArrowheads="1"/>
            </p:cNvSpPr>
            <p:nvPr/>
          </p:nvSpPr>
          <p:spPr bwMode="auto">
            <a:xfrm>
              <a:off x="3664491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1" name="Oval 1012"/>
            <p:cNvSpPr>
              <a:spLocks noChangeArrowheads="1"/>
            </p:cNvSpPr>
            <p:nvPr/>
          </p:nvSpPr>
          <p:spPr bwMode="auto">
            <a:xfrm>
              <a:off x="3491453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2" name="Oval 1013"/>
            <p:cNvSpPr>
              <a:spLocks noChangeArrowheads="1"/>
            </p:cNvSpPr>
            <p:nvPr/>
          </p:nvSpPr>
          <p:spPr bwMode="auto">
            <a:xfrm>
              <a:off x="3318416" y="452404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3" name="Oval 1014"/>
            <p:cNvSpPr>
              <a:spLocks noChangeArrowheads="1"/>
            </p:cNvSpPr>
            <p:nvPr/>
          </p:nvSpPr>
          <p:spPr bwMode="auto">
            <a:xfrm>
              <a:off x="46582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4" name="Oval 1015"/>
            <p:cNvSpPr>
              <a:spLocks noChangeArrowheads="1"/>
            </p:cNvSpPr>
            <p:nvPr/>
          </p:nvSpPr>
          <p:spPr bwMode="auto">
            <a:xfrm>
              <a:off x="44852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5" name="Oval 1016"/>
            <p:cNvSpPr>
              <a:spLocks noChangeArrowheads="1"/>
            </p:cNvSpPr>
            <p:nvPr/>
          </p:nvSpPr>
          <p:spPr bwMode="auto">
            <a:xfrm>
              <a:off x="43121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6" name="Oval 1017"/>
            <p:cNvSpPr>
              <a:spLocks noChangeArrowheads="1"/>
            </p:cNvSpPr>
            <p:nvPr/>
          </p:nvSpPr>
          <p:spPr bwMode="auto">
            <a:xfrm>
              <a:off x="41391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7" name="Oval 1018"/>
            <p:cNvSpPr>
              <a:spLocks noChangeArrowheads="1"/>
            </p:cNvSpPr>
            <p:nvPr/>
          </p:nvSpPr>
          <p:spPr bwMode="auto">
            <a:xfrm>
              <a:off x="396611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8" name="Oval 1019"/>
            <p:cNvSpPr>
              <a:spLocks noChangeArrowheads="1"/>
            </p:cNvSpPr>
            <p:nvPr/>
          </p:nvSpPr>
          <p:spPr bwMode="auto">
            <a:xfrm>
              <a:off x="3794666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9" name="Oval 1020"/>
            <p:cNvSpPr>
              <a:spLocks noChangeArrowheads="1"/>
            </p:cNvSpPr>
            <p:nvPr/>
          </p:nvSpPr>
          <p:spPr bwMode="auto">
            <a:xfrm>
              <a:off x="3621628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0" name="Oval 1021"/>
            <p:cNvSpPr>
              <a:spLocks noChangeArrowheads="1"/>
            </p:cNvSpPr>
            <p:nvPr/>
          </p:nvSpPr>
          <p:spPr bwMode="auto">
            <a:xfrm>
              <a:off x="3448591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1" name="Oval 1022"/>
            <p:cNvSpPr>
              <a:spLocks noChangeArrowheads="1"/>
            </p:cNvSpPr>
            <p:nvPr/>
          </p:nvSpPr>
          <p:spPr bwMode="auto">
            <a:xfrm>
              <a:off x="3275553" y="457801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2" name="Oval 1023"/>
            <p:cNvSpPr>
              <a:spLocks noChangeArrowheads="1"/>
            </p:cNvSpPr>
            <p:nvPr/>
          </p:nvSpPr>
          <p:spPr bwMode="auto">
            <a:xfrm>
              <a:off x="4615403" y="463199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3" name="Oval 1024"/>
            <p:cNvSpPr>
              <a:spLocks noChangeArrowheads="1"/>
            </p:cNvSpPr>
            <p:nvPr/>
          </p:nvSpPr>
          <p:spPr bwMode="auto">
            <a:xfrm>
              <a:off x="44423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4" name="Oval 1025"/>
            <p:cNvSpPr>
              <a:spLocks noChangeArrowheads="1"/>
            </p:cNvSpPr>
            <p:nvPr/>
          </p:nvSpPr>
          <p:spPr bwMode="auto">
            <a:xfrm>
              <a:off x="42693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5" name="Oval 1026"/>
            <p:cNvSpPr>
              <a:spLocks noChangeArrowheads="1"/>
            </p:cNvSpPr>
            <p:nvPr/>
          </p:nvSpPr>
          <p:spPr bwMode="auto">
            <a:xfrm>
              <a:off x="40962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6" name="Oval 1027"/>
            <p:cNvSpPr>
              <a:spLocks noChangeArrowheads="1"/>
            </p:cNvSpPr>
            <p:nvPr/>
          </p:nvSpPr>
          <p:spPr bwMode="auto">
            <a:xfrm>
              <a:off x="3923253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7" name="Oval 1028"/>
            <p:cNvSpPr>
              <a:spLocks noChangeArrowheads="1"/>
            </p:cNvSpPr>
            <p:nvPr/>
          </p:nvSpPr>
          <p:spPr bwMode="auto">
            <a:xfrm>
              <a:off x="375021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8" name="Oval 1029"/>
            <p:cNvSpPr>
              <a:spLocks noChangeArrowheads="1"/>
            </p:cNvSpPr>
            <p:nvPr/>
          </p:nvSpPr>
          <p:spPr bwMode="auto">
            <a:xfrm>
              <a:off x="3578766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9" name="Oval 1030"/>
            <p:cNvSpPr>
              <a:spLocks noChangeArrowheads="1"/>
            </p:cNvSpPr>
            <p:nvPr/>
          </p:nvSpPr>
          <p:spPr bwMode="auto">
            <a:xfrm>
              <a:off x="3405728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0" name="Oval 1031"/>
            <p:cNvSpPr>
              <a:spLocks noChangeArrowheads="1"/>
            </p:cNvSpPr>
            <p:nvPr/>
          </p:nvSpPr>
          <p:spPr bwMode="auto">
            <a:xfrm>
              <a:off x="3232691" y="463199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1" name="Oval 1032"/>
            <p:cNvSpPr>
              <a:spLocks noChangeArrowheads="1"/>
            </p:cNvSpPr>
            <p:nvPr/>
          </p:nvSpPr>
          <p:spPr bwMode="auto">
            <a:xfrm>
              <a:off x="457254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2" name="Oval 1033"/>
            <p:cNvSpPr>
              <a:spLocks noChangeArrowheads="1"/>
            </p:cNvSpPr>
            <p:nvPr/>
          </p:nvSpPr>
          <p:spPr bwMode="auto">
            <a:xfrm>
              <a:off x="439950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3" name="Oval 1034"/>
            <p:cNvSpPr>
              <a:spLocks noChangeArrowheads="1"/>
            </p:cNvSpPr>
            <p:nvPr/>
          </p:nvSpPr>
          <p:spPr bwMode="auto">
            <a:xfrm>
              <a:off x="42264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4" name="Oval 1035"/>
            <p:cNvSpPr>
              <a:spLocks noChangeArrowheads="1"/>
            </p:cNvSpPr>
            <p:nvPr/>
          </p:nvSpPr>
          <p:spPr bwMode="auto">
            <a:xfrm>
              <a:off x="40534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" name="Oval 1036"/>
            <p:cNvSpPr>
              <a:spLocks noChangeArrowheads="1"/>
            </p:cNvSpPr>
            <p:nvPr/>
          </p:nvSpPr>
          <p:spPr bwMode="auto">
            <a:xfrm>
              <a:off x="3880391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6" name="Oval 1037"/>
            <p:cNvSpPr>
              <a:spLocks noChangeArrowheads="1"/>
            </p:cNvSpPr>
            <p:nvPr/>
          </p:nvSpPr>
          <p:spPr bwMode="auto">
            <a:xfrm>
              <a:off x="3707353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7" name="Oval 1038"/>
            <p:cNvSpPr>
              <a:spLocks noChangeArrowheads="1"/>
            </p:cNvSpPr>
            <p:nvPr/>
          </p:nvSpPr>
          <p:spPr bwMode="auto">
            <a:xfrm>
              <a:off x="353431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8" name="Oval 1039"/>
            <p:cNvSpPr>
              <a:spLocks noChangeArrowheads="1"/>
            </p:cNvSpPr>
            <p:nvPr/>
          </p:nvSpPr>
          <p:spPr bwMode="auto">
            <a:xfrm>
              <a:off x="3362866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" name="Oval 1040"/>
            <p:cNvSpPr>
              <a:spLocks noChangeArrowheads="1"/>
            </p:cNvSpPr>
            <p:nvPr/>
          </p:nvSpPr>
          <p:spPr bwMode="auto">
            <a:xfrm>
              <a:off x="3189828" y="468596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0" name="Oval 951"/>
            <p:cNvSpPr>
              <a:spLocks noChangeArrowheads="1"/>
            </p:cNvSpPr>
            <p:nvPr/>
          </p:nvSpPr>
          <p:spPr bwMode="auto">
            <a:xfrm>
              <a:off x="452571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1" name="Oval 952"/>
            <p:cNvSpPr>
              <a:spLocks noChangeArrowheads="1"/>
            </p:cNvSpPr>
            <p:nvPr/>
          </p:nvSpPr>
          <p:spPr bwMode="auto">
            <a:xfrm>
              <a:off x="435268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2" name="Oval 953"/>
            <p:cNvSpPr>
              <a:spLocks noChangeArrowheads="1"/>
            </p:cNvSpPr>
            <p:nvPr/>
          </p:nvSpPr>
          <p:spPr bwMode="auto">
            <a:xfrm>
              <a:off x="417964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3" name="Oval 954"/>
            <p:cNvSpPr>
              <a:spLocks noChangeArrowheads="1"/>
            </p:cNvSpPr>
            <p:nvPr/>
          </p:nvSpPr>
          <p:spPr bwMode="auto">
            <a:xfrm>
              <a:off x="40066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4" name="Oval 955"/>
            <p:cNvSpPr>
              <a:spLocks noChangeArrowheads="1"/>
            </p:cNvSpPr>
            <p:nvPr/>
          </p:nvSpPr>
          <p:spPr bwMode="auto">
            <a:xfrm>
              <a:off x="3833569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5" name="Oval 956"/>
            <p:cNvSpPr>
              <a:spLocks noChangeArrowheads="1"/>
            </p:cNvSpPr>
            <p:nvPr/>
          </p:nvSpPr>
          <p:spPr bwMode="auto">
            <a:xfrm>
              <a:off x="3660531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6" name="Oval 957"/>
            <p:cNvSpPr>
              <a:spLocks noChangeArrowheads="1"/>
            </p:cNvSpPr>
            <p:nvPr/>
          </p:nvSpPr>
          <p:spPr bwMode="auto">
            <a:xfrm>
              <a:off x="3487494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7" name="Oval 958"/>
            <p:cNvSpPr>
              <a:spLocks noChangeArrowheads="1"/>
            </p:cNvSpPr>
            <p:nvPr/>
          </p:nvSpPr>
          <p:spPr bwMode="auto">
            <a:xfrm>
              <a:off x="331445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8" name="Oval 959"/>
            <p:cNvSpPr>
              <a:spLocks noChangeArrowheads="1"/>
            </p:cNvSpPr>
            <p:nvPr/>
          </p:nvSpPr>
          <p:spPr bwMode="auto">
            <a:xfrm>
              <a:off x="3143006" y="47400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9" name="Oval 960"/>
            <p:cNvSpPr>
              <a:spLocks noChangeArrowheads="1"/>
            </p:cNvSpPr>
            <p:nvPr/>
          </p:nvSpPr>
          <p:spPr bwMode="auto">
            <a:xfrm>
              <a:off x="44828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0" name="Oval 961"/>
            <p:cNvSpPr>
              <a:spLocks noChangeArrowheads="1"/>
            </p:cNvSpPr>
            <p:nvPr/>
          </p:nvSpPr>
          <p:spPr bwMode="auto">
            <a:xfrm>
              <a:off x="430981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1" name="Oval 962"/>
            <p:cNvSpPr>
              <a:spLocks noChangeArrowheads="1"/>
            </p:cNvSpPr>
            <p:nvPr/>
          </p:nvSpPr>
          <p:spPr bwMode="auto">
            <a:xfrm>
              <a:off x="413678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2" name="Oval 963"/>
            <p:cNvSpPr>
              <a:spLocks noChangeArrowheads="1"/>
            </p:cNvSpPr>
            <p:nvPr/>
          </p:nvSpPr>
          <p:spPr bwMode="auto">
            <a:xfrm>
              <a:off x="396374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3" name="Oval 964"/>
            <p:cNvSpPr>
              <a:spLocks noChangeArrowheads="1"/>
            </p:cNvSpPr>
            <p:nvPr/>
          </p:nvSpPr>
          <p:spPr bwMode="auto">
            <a:xfrm>
              <a:off x="379070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4" name="Oval 965"/>
            <p:cNvSpPr>
              <a:spLocks noChangeArrowheads="1"/>
            </p:cNvSpPr>
            <p:nvPr/>
          </p:nvSpPr>
          <p:spPr bwMode="auto">
            <a:xfrm>
              <a:off x="3617669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5" name="Oval 966"/>
            <p:cNvSpPr>
              <a:spLocks noChangeArrowheads="1"/>
            </p:cNvSpPr>
            <p:nvPr/>
          </p:nvSpPr>
          <p:spPr bwMode="auto">
            <a:xfrm>
              <a:off x="3444631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6" name="Oval 967"/>
            <p:cNvSpPr>
              <a:spLocks noChangeArrowheads="1"/>
            </p:cNvSpPr>
            <p:nvPr/>
          </p:nvSpPr>
          <p:spPr bwMode="auto">
            <a:xfrm>
              <a:off x="3271594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7" name="Oval 968"/>
            <p:cNvSpPr>
              <a:spLocks noChangeArrowheads="1"/>
            </p:cNvSpPr>
            <p:nvPr/>
          </p:nvSpPr>
          <p:spPr bwMode="auto">
            <a:xfrm>
              <a:off x="3098556" y="47939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8" name="Oval 969"/>
            <p:cNvSpPr>
              <a:spLocks noChangeArrowheads="1"/>
            </p:cNvSpPr>
            <p:nvPr/>
          </p:nvSpPr>
          <p:spPr bwMode="auto">
            <a:xfrm>
              <a:off x="4439994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9" name="Oval 970"/>
            <p:cNvSpPr>
              <a:spLocks noChangeArrowheads="1"/>
            </p:cNvSpPr>
            <p:nvPr/>
          </p:nvSpPr>
          <p:spPr bwMode="auto">
            <a:xfrm>
              <a:off x="426695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0" name="Oval 971"/>
            <p:cNvSpPr>
              <a:spLocks noChangeArrowheads="1"/>
            </p:cNvSpPr>
            <p:nvPr/>
          </p:nvSpPr>
          <p:spPr bwMode="auto">
            <a:xfrm>
              <a:off x="4093919" y="4847974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1" name="Oval 972"/>
            <p:cNvSpPr>
              <a:spLocks noChangeArrowheads="1"/>
            </p:cNvSpPr>
            <p:nvPr/>
          </p:nvSpPr>
          <p:spPr bwMode="auto">
            <a:xfrm>
              <a:off x="392088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2" name="Oval 973"/>
            <p:cNvSpPr>
              <a:spLocks noChangeArrowheads="1"/>
            </p:cNvSpPr>
            <p:nvPr/>
          </p:nvSpPr>
          <p:spPr bwMode="auto">
            <a:xfrm>
              <a:off x="374784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3" name="Oval 974"/>
            <p:cNvSpPr>
              <a:spLocks noChangeArrowheads="1"/>
            </p:cNvSpPr>
            <p:nvPr/>
          </p:nvSpPr>
          <p:spPr bwMode="auto">
            <a:xfrm>
              <a:off x="3574806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4" name="Oval 975"/>
            <p:cNvSpPr>
              <a:spLocks noChangeArrowheads="1"/>
            </p:cNvSpPr>
            <p:nvPr/>
          </p:nvSpPr>
          <p:spPr bwMode="auto">
            <a:xfrm>
              <a:off x="3401769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5" name="Oval 976"/>
            <p:cNvSpPr>
              <a:spLocks noChangeArrowheads="1"/>
            </p:cNvSpPr>
            <p:nvPr/>
          </p:nvSpPr>
          <p:spPr bwMode="auto">
            <a:xfrm>
              <a:off x="3228731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6" name="Oval 977"/>
            <p:cNvSpPr>
              <a:spLocks noChangeArrowheads="1"/>
            </p:cNvSpPr>
            <p:nvPr/>
          </p:nvSpPr>
          <p:spPr bwMode="auto">
            <a:xfrm>
              <a:off x="3055694" y="48479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7" name="Oval 978"/>
            <p:cNvSpPr>
              <a:spLocks noChangeArrowheads="1"/>
            </p:cNvSpPr>
            <p:nvPr/>
          </p:nvSpPr>
          <p:spPr bwMode="auto">
            <a:xfrm>
              <a:off x="4395544" y="4900361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8" name="Oval 979"/>
            <p:cNvSpPr>
              <a:spLocks noChangeArrowheads="1"/>
            </p:cNvSpPr>
            <p:nvPr/>
          </p:nvSpPr>
          <p:spPr bwMode="auto">
            <a:xfrm>
              <a:off x="422409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9" name="Oval 980"/>
            <p:cNvSpPr>
              <a:spLocks noChangeArrowheads="1"/>
            </p:cNvSpPr>
            <p:nvPr/>
          </p:nvSpPr>
          <p:spPr bwMode="auto">
            <a:xfrm>
              <a:off x="405105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0" name="Oval 981"/>
            <p:cNvSpPr>
              <a:spLocks noChangeArrowheads="1"/>
            </p:cNvSpPr>
            <p:nvPr/>
          </p:nvSpPr>
          <p:spPr bwMode="auto">
            <a:xfrm>
              <a:off x="387801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1" name="Oval 982"/>
            <p:cNvSpPr>
              <a:spLocks noChangeArrowheads="1"/>
            </p:cNvSpPr>
            <p:nvPr/>
          </p:nvSpPr>
          <p:spPr bwMode="auto">
            <a:xfrm>
              <a:off x="370498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2" name="Oval 983"/>
            <p:cNvSpPr>
              <a:spLocks noChangeArrowheads="1"/>
            </p:cNvSpPr>
            <p:nvPr/>
          </p:nvSpPr>
          <p:spPr bwMode="auto">
            <a:xfrm>
              <a:off x="3531944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3" name="Oval 984"/>
            <p:cNvSpPr>
              <a:spLocks noChangeArrowheads="1"/>
            </p:cNvSpPr>
            <p:nvPr/>
          </p:nvSpPr>
          <p:spPr bwMode="auto">
            <a:xfrm>
              <a:off x="3358906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4" name="Oval 985"/>
            <p:cNvSpPr>
              <a:spLocks noChangeArrowheads="1"/>
            </p:cNvSpPr>
            <p:nvPr/>
          </p:nvSpPr>
          <p:spPr bwMode="auto">
            <a:xfrm>
              <a:off x="3185869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5" name="Oval 986"/>
            <p:cNvSpPr>
              <a:spLocks noChangeArrowheads="1"/>
            </p:cNvSpPr>
            <p:nvPr/>
          </p:nvSpPr>
          <p:spPr bwMode="auto">
            <a:xfrm>
              <a:off x="3012831" y="49019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6" name="Oval 987"/>
            <p:cNvSpPr>
              <a:spLocks noChangeArrowheads="1"/>
            </p:cNvSpPr>
            <p:nvPr/>
          </p:nvSpPr>
          <p:spPr bwMode="auto">
            <a:xfrm>
              <a:off x="43526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7" name="Oval 988"/>
            <p:cNvSpPr>
              <a:spLocks noChangeArrowheads="1"/>
            </p:cNvSpPr>
            <p:nvPr/>
          </p:nvSpPr>
          <p:spPr bwMode="auto">
            <a:xfrm>
              <a:off x="41796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8" name="Oval 989"/>
            <p:cNvSpPr>
              <a:spLocks noChangeArrowheads="1"/>
            </p:cNvSpPr>
            <p:nvPr/>
          </p:nvSpPr>
          <p:spPr bwMode="auto">
            <a:xfrm>
              <a:off x="400819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9" name="Oval 990"/>
            <p:cNvSpPr>
              <a:spLocks noChangeArrowheads="1"/>
            </p:cNvSpPr>
            <p:nvPr/>
          </p:nvSpPr>
          <p:spPr bwMode="auto">
            <a:xfrm>
              <a:off x="383515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0" name="Oval 991"/>
            <p:cNvSpPr>
              <a:spLocks noChangeArrowheads="1"/>
            </p:cNvSpPr>
            <p:nvPr/>
          </p:nvSpPr>
          <p:spPr bwMode="auto">
            <a:xfrm>
              <a:off x="366211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1" name="Oval 992"/>
            <p:cNvSpPr>
              <a:spLocks noChangeArrowheads="1"/>
            </p:cNvSpPr>
            <p:nvPr/>
          </p:nvSpPr>
          <p:spPr bwMode="auto">
            <a:xfrm>
              <a:off x="3489081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2" name="Oval 993"/>
            <p:cNvSpPr>
              <a:spLocks noChangeArrowheads="1"/>
            </p:cNvSpPr>
            <p:nvPr/>
          </p:nvSpPr>
          <p:spPr bwMode="auto">
            <a:xfrm>
              <a:off x="3316044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3" name="Oval 994"/>
            <p:cNvSpPr>
              <a:spLocks noChangeArrowheads="1"/>
            </p:cNvSpPr>
            <p:nvPr/>
          </p:nvSpPr>
          <p:spPr bwMode="auto">
            <a:xfrm>
              <a:off x="3143006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4" name="Oval 995"/>
            <p:cNvSpPr>
              <a:spLocks noChangeArrowheads="1"/>
            </p:cNvSpPr>
            <p:nvPr/>
          </p:nvSpPr>
          <p:spPr bwMode="auto">
            <a:xfrm>
              <a:off x="2969969" y="49559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5" name="Oval 996"/>
            <p:cNvSpPr>
              <a:spLocks noChangeArrowheads="1"/>
            </p:cNvSpPr>
            <p:nvPr/>
          </p:nvSpPr>
          <p:spPr bwMode="auto">
            <a:xfrm>
              <a:off x="43098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6" name="Oval 997"/>
            <p:cNvSpPr>
              <a:spLocks noChangeArrowheads="1"/>
            </p:cNvSpPr>
            <p:nvPr/>
          </p:nvSpPr>
          <p:spPr bwMode="auto">
            <a:xfrm>
              <a:off x="41367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7" name="Oval 998"/>
            <p:cNvSpPr>
              <a:spLocks noChangeArrowheads="1"/>
            </p:cNvSpPr>
            <p:nvPr/>
          </p:nvSpPr>
          <p:spPr bwMode="auto">
            <a:xfrm>
              <a:off x="39637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8" name="Oval 999"/>
            <p:cNvSpPr>
              <a:spLocks noChangeArrowheads="1"/>
            </p:cNvSpPr>
            <p:nvPr/>
          </p:nvSpPr>
          <p:spPr bwMode="auto">
            <a:xfrm>
              <a:off x="379229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9" name="Oval 1000"/>
            <p:cNvSpPr>
              <a:spLocks noChangeArrowheads="1"/>
            </p:cNvSpPr>
            <p:nvPr/>
          </p:nvSpPr>
          <p:spPr bwMode="auto">
            <a:xfrm>
              <a:off x="361925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" name="Oval 1001"/>
            <p:cNvSpPr>
              <a:spLocks noChangeArrowheads="1"/>
            </p:cNvSpPr>
            <p:nvPr/>
          </p:nvSpPr>
          <p:spPr bwMode="auto">
            <a:xfrm>
              <a:off x="3446219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1" name="Oval 1002"/>
            <p:cNvSpPr>
              <a:spLocks noChangeArrowheads="1"/>
            </p:cNvSpPr>
            <p:nvPr/>
          </p:nvSpPr>
          <p:spPr bwMode="auto">
            <a:xfrm>
              <a:off x="3273181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2" name="Oval 1003"/>
            <p:cNvSpPr>
              <a:spLocks noChangeArrowheads="1"/>
            </p:cNvSpPr>
            <p:nvPr/>
          </p:nvSpPr>
          <p:spPr bwMode="auto">
            <a:xfrm>
              <a:off x="3100144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3" name="Oval 1004"/>
            <p:cNvSpPr>
              <a:spLocks noChangeArrowheads="1"/>
            </p:cNvSpPr>
            <p:nvPr/>
          </p:nvSpPr>
          <p:spPr bwMode="auto">
            <a:xfrm>
              <a:off x="2927106" y="50098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4" name="Oval 1005"/>
            <p:cNvSpPr>
              <a:spLocks noChangeArrowheads="1"/>
            </p:cNvSpPr>
            <p:nvPr/>
          </p:nvSpPr>
          <p:spPr bwMode="auto">
            <a:xfrm>
              <a:off x="42669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5" name="Oval 1006"/>
            <p:cNvSpPr>
              <a:spLocks noChangeArrowheads="1"/>
            </p:cNvSpPr>
            <p:nvPr/>
          </p:nvSpPr>
          <p:spPr bwMode="auto">
            <a:xfrm>
              <a:off x="40939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6" name="Oval 1007"/>
            <p:cNvSpPr>
              <a:spLocks noChangeArrowheads="1"/>
            </p:cNvSpPr>
            <p:nvPr/>
          </p:nvSpPr>
          <p:spPr bwMode="auto">
            <a:xfrm>
              <a:off x="39208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7" name="Oval 1008"/>
            <p:cNvSpPr>
              <a:spLocks noChangeArrowheads="1"/>
            </p:cNvSpPr>
            <p:nvPr/>
          </p:nvSpPr>
          <p:spPr bwMode="auto">
            <a:xfrm>
              <a:off x="37478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8" name="Oval 1009"/>
            <p:cNvSpPr>
              <a:spLocks noChangeArrowheads="1"/>
            </p:cNvSpPr>
            <p:nvPr/>
          </p:nvSpPr>
          <p:spPr bwMode="auto">
            <a:xfrm>
              <a:off x="357639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9" name="Oval 1010"/>
            <p:cNvSpPr>
              <a:spLocks noChangeArrowheads="1"/>
            </p:cNvSpPr>
            <p:nvPr/>
          </p:nvSpPr>
          <p:spPr bwMode="auto">
            <a:xfrm>
              <a:off x="3403356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0" name="Oval 1011"/>
            <p:cNvSpPr>
              <a:spLocks noChangeArrowheads="1"/>
            </p:cNvSpPr>
            <p:nvPr/>
          </p:nvSpPr>
          <p:spPr bwMode="auto">
            <a:xfrm>
              <a:off x="3230319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1" name="Oval 1012"/>
            <p:cNvSpPr>
              <a:spLocks noChangeArrowheads="1"/>
            </p:cNvSpPr>
            <p:nvPr/>
          </p:nvSpPr>
          <p:spPr bwMode="auto">
            <a:xfrm>
              <a:off x="3057281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2" name="Oval 1013"/>
            <p:cNvSpPr>
              <a:spLocks noChangeArrowheads="1"/>
            </p:cNvSpPr>
            <p:nvPr/>
          </p:nvSpPr>
          <p:spPr bwMode="auto">
            <a:xfrm>
              <a:off x="2884244" y="506387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3" name="Oval 1014"/>
            <p:cNvSpPr>
              <a:spLocks noChangeArrowheads="1"/>
            </p:cNvSpPr>
            <p:nvPr/>
          </p:nvSpPr>
          <p:spPr bwMode="auto">
            <a:xfrm>
              <a:off x="42240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4" name="Oval 1015"/>
            <p:cNvSpPr>
              <a:spLocks noChangeArrowheads="1"/>
            </p:cNvSpPr>
            <p:nvPr/>
          </p:nvSpPr>
          <p:spPr bwMode="auto">
            <a:xfrm>
              <a:off x="40510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5" name="Oval 1016"/>
            <p:cNvSpPr>
              <a:spLocks noChangeArrowheads="1"/>
            </p:cNvSpPr>
            <p:nvPr/>
          </p:nvSpPr>
          <p:spPr bwMode="auto">
            <a:xfrm>
              <a:off x="38780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6" name="Oval 1017"/>
            <p:cNvSpPr>
              <a:spLocks noChangeArrowheads="1"/>
            </p:cNvSpPr>
            <p:nvPr/>
          </p:nvSpPr>
          <p:spPr bwMode="auto">
            <a:xfrm>
              <a:off x="37049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7" name="Oval 1018"/>
            <p:cNvSpPr>
              <a:spLocks noChangeArrowheads="1"/>
            </p:cNvSpPr>
            <p:nvPr/>
          </p:nvSpPr>
          <p:spPr bwMode="auto">
            <a:xfrm>
              <a:off x="353194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8" name="Oval 1019"/>
            <p:cNvSpPr>
              <a:spLocks noChangeArrowheads="1"/>
            </p:cNvSpPr>
            <p:nvPr/>
          </p:nvSpPr>
          <p:spPr bwMode="auto">
            <a:xfrm>
              <a:off x="3360494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9" name="Oval 1020"/>
            <p:cNvSpPr>
              <a:spLocks noChangeArrowheads="1"/>
            </p:cNvSpPr>
            <p:nvPr/>
          </p:nvSpPr>
          <p:spPr bwMode="auto">
            <a:xfrm>
              <a:off x="3187456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0" name="Oval 1021"/>
            <p:cNvSpPr>
              <a:spLocks noChangeArrowheads="1"/>
            </p:cNvSpPr>
            <p:nvPr/>
          </p:nvSpPr>
          <p:spPr bwMode="auto">
            <a:xfrm>
              <a:off x="3014419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1" name="Oval 1022"/>
            <p:cNvSpPr>
              <a:spLocks noChangeArrowheads="1"/>
            </p:cNvSpPr>
            <p:nvPr/>
          </p:nvSpPr>
          <p:spPr bwMode="auto">
            <a:xfrm>
              <a:off x="2841381" y="511784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2" name="Oval 1023"/>
            <p:cNvSpPr>
              <a:spLocks noChangeArrowheads="1"/>
            </p:cNvSpPr>
            <p:nvPr/>
          </p:nvSpPr>
          <p:spPr bwMode="auto">
            <a:xfrm>
              <a:off x="418123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3" name="Oval 1024"/>
            <p:cNvSpPr>
              <a:spLocks noChangeArrowheads="1"/>
            </p:cNvSpPr>
            <p:nvPr/>
          </p:nvSpPr>
          <p:spPr bwMode="auto">
            <a:xfrm>
              <a:off x="40081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4" name="Oval 1025"/>
            <p:cNvSpPr>
              <a:spLocks noChangeArrowheads="1"/>
            </p:cNvSpPr>
            <p:nvPr/>
          </p:nvSpPr>
          <p:spPr bwMode="auto">
            <a:xfrm>
              <a:off x="38351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5" name="Oval 1026"/>
            <p:cNvSpPr>
              <a:spLocks noChangeArrowheads="1"/>
            </p:cNvSpPr>
            <p:nvPr/>
          </p:nvSpPr>
          <p:spPr bwMode="auto">
            <a:xfrm>
              <a:off x="36621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6" name="Oval 1027"/>
            <p:cNvSpPr>
              <a:spLocks noChangeArrowheads="1"/>
            </p:cNvSpPr>
            <p:nvPr/>
          </p:nvSpPr>
          <p:spPr bwMode="auto">
            <a:xfrm>
              <a:off x="3489081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7" name="Oval 1028"/>
            <p:cNvSpPr>
              <a:spLocks noChangeArrowheads="1"/>
            </p:cNvSpPr>
            <p:nvPr/>
          </p:nvSpPr>
          <p:spPr bwMode="auto">
            <a:xfrm>
              <a:off x="331604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8" name="Oval 1029"/>
            <p:cNvSpPr>
              <a:spLocks noChangeArrowheads="1"/>
            </p:cNvSpPr>
            <p:nvPr/>
          </p:nvSpPr>
          <p:spPr bwMode="auto">
            <a:xfrm>
              <a:off x="3144594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9" name="Oval 1030"/>
            <p:cNvSpPr>
              <a:spLocks noChangeArrowheads="1"/>
            </p:cNvSpPr>
            <p:nvPr/>
          </p:nvSpPr>
          <p:spPr bwMode="auto">
            <a:xfrm>
              <a:off x="2971556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0" name="Oval 1031"/>
            <p:cNvSpPr>
              <a:spLocks noChangeArrowheads="1"/>
            </p:cNvSpPr>
            <p:nvPr/>
          </p:nvSpPr>
          <p:spPr bwMode="auto">
            <a:xfrm>
              <a:off x="2798519" y="5171824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1" name="Oval 1032"/>
            <p:cNvSpPr>
              <a:spLocks noChangeArrowheads="1"/>
            </p:cNvSpPr>
            <p:nvPr/>
          </p:nvSpPr>
          <p:spPr bwMode="auto">
            <a:xfrm>
              <a:off x="413836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2" name="Oval 1033"/>
            <p:cNvSpPr>
              <a:spLocks noChangeArrowheads="1"/>
            </p:cNvSpPr>
            <p:nvPr/>
          </p:nvSpPr>
          <p:spPr bwMode="auto">
            <a:xfrm>
              <a:off x="396533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3" name="Oval 1034"/>
            <p:cNvSpPr>
              <a:spLocks noChangeArrowheads="1"/>
            </p:cNvSpPr>
            <p:nvPr/>
          </p:nvSpPr>
          <p:spPr bwMode="auto">
            <a:xfrm>
              <a:off x="37922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4" name="Oval 1035"/>
            <p:cNvSpPr>
              <a:spLocks noChangeArrowheads="1"/>
            </p:cNvSpPr>
            <p:nvPr/>
          </p:nvSpPr>
          <p:spPr bwMode="auto">
            <a:xfrm>
              <a:off x="36192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5" name="Oval 1036"/>
            <p:cNvSpPr>
              <a:spLocks noChangeArrowheads="1"/>
            </p:cNvSpPr>
            <p:nvPr/>
          </p:nvSpPr>
          <p:spPr bwMode="auto">
            <a:xfrm>
              <a:off x="3446219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6" name="Oval 1037"/>
            <p:cNvSpPr>
              <a:spLocks noChangeArrowheads="1"/>
            </p:cNvSpPr>
            <p:nvPr/>
          </p:nvSpPr>
          <p:spPr bwMode="auto">
            <a:xfrm>
              <a:off x="3273181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7" name="Oval 1038"/>
            <p:cNvSpPr>
              <a:spLocks noChangeArrowheads="1"/>
            </p:cNvSpPr>
            <p:nvPr/>
          </p:nvSpPr>
          <p:spPr bwMode="auto">
            <a:xfrm>
              <a:off x="310014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8" name="Oval 1039"/>
            <p:cNvSpPr>
              <a:spLocks noChangeArrowheads="1"/>
            </p:cNvSpPr>
            <p:nvPr/>
          </p:nvSpPr>
          <p:spPr bwMode="auto">
            <a:xfrm>
              <a:off x="2928694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9" name="Oval 1040"/>
            <p:cNvSpPr>
              <a:spLocks noChangeArrowheads="1"/>
            </p:cNvSpPr>
            <p:nvPr/>
          </p:nvSpPr>
          <p:spPr bwMode="auto">
            <a:xfrm>
              <a:off x="2755656" y="5225799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9" name="Группа 1787"/>
          <p:cNvGrpSpPr/>
          <p:nvPr/>
        </p:nvGrpSpPr>
        <p:grpSpPr>
          <a:xfrm>
            <a:off x="2919579" y="5336931"/>
            <a:ext cx="412706" cy="370780"/>
            <a:chOff x="6331405" y="5871955"/>
            <a:chExt cx="1204913" cy="627062"/>
          </a:xfrm>
        </p:grpSpPr>
        <p:sp>
          <p:nvSpPr>
            <p:cNvPr id="1789" name="Oval 964"/>
            <p:cNvSpPr>
              <a:spLocks noChangeArrowheads="1"/>
            </p:cNvSpPr>
            <p:nvPr/>
          </p:nvSpPr>
          <p:spPr bwMode="auto">
            <a:xfrm>
              <a:off x="7064830" y="58719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0" name="Oval 965"/>
            <p:cNvSpPr>
              <a:spLocks noChangeArrowheads="1"/>
            </p:cNvSpPr>
            <p:nvPr/>
          </p:nvSpPr>
          <p:spPr bwMode="auto">
            <a:xfrm>
              <a:off x="6891793" y="58719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1" name="Oval 966"/>
            <p:cNvSpPr>
              <a:spLocks noChangeArrowheads="1"/>
            </p:cNvSpPr>
            <p:nvPr/>
          </p:nvSpPr>
          <p:spPr bwMode="auto">
            <a:xfrm>
              <a:off x="6718755" y="58719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2" name="Oval 972"/>
            <p:cNvSpPr>
              <a:spLocks noChangeArrowheads="1"/>
            </p:cNvSpPr>
            <p:nvPr/>
          </p:nvSpPr>
          <p:spPr bwMode="auto">
            <a:xfrm>
              <a:off x="7195005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3" name="Oval 973"/>
            <p:cNvSpPr>
              <a:spLocks noChangeArrowheads="1"/>
            </p:cNvSpPr>
            <p:nvPr/>
          </p:nvSpPr>
          <p:spPr bwMode="auto">
            <a:xfrm>
              <a:off x="7021968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4" name="Oval 974"/>
            <p:cNvSpPr>
              <a:spLocks noChangeArrowheads="1"/>
            </p:cNvSpPr>
            <p:nvPr/>
          </p:nvSpPr>
          <p:spPr bwMode="auto">
            <a:xfrm>
              <a:off x="6848930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5" name="Oval 975"/>
            <p:cNvSpPr>
              <a:spLocks noChangeArrowheads="1"/>
            </p:cNvSpPr>
            <p:nvPr/>
          </p:nvSpPr>
          <p:spPr bwMode="auto">
            <a:xfrm>
              <a:off x="6675893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6" name="Oval 976"/>
            <p:cNvSpPr>
              <a:spLocks noChangeArrowheads="1"/>
            </p:cNvSpPr>
            <p:nvPr/>
          </p:nvSpPr>
          <p:spPr bwMode="auto">
            <a:xfrm>
              <a:off x="6502855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7" name="Oval 980"/>
            <p:cNvSpPr>
              <a:spLocks noChangeArrowheads="1"/>
            </p:cNvSpPr>
            <p:nvPr/>
          </p:nvSpPr>
          <p:spPr bwMode="auto">
            <a:xfrm>
              <a:off x="7325180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8" name="Oval 981"/>
            <p:cNvSpPr>
              <a:spLocks noChangeArrowheads="1"/>
            </p:cNvSpPr>
            <p:nvPr/>
          </p:nvSpPr>
          <p:spPr bwMode="auto">
            <a:xfrm>
              <a:off x="7152143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9" name="Oval 982"/>
            <p:cNvSpPr>
              <a:spLocks noChangeArrowheads="1"/>
            </p:cNvSpPr>
            <p:nvPr/>
          </p:nvSpPr>
          <p:spPr bwMode="auto">
            <a:xfrm>
              <a:off x="6979105" y="5979905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0" name="Oval 983"/>
            <p:cNvSpPr>
              <a:spLocks noChangeArrowheads="1"/>
            </p:cNvSpPr>
            <p:nvPr/>
          </p:nvSpPr>
          <p:spPr bwMode="auto">
            <a:xfrm>
              <a:off x="6806068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1" name="Oval 984"/>
            <p:cNvSpPr>
              <a:spLocks noChangeArrowheads="1"/>
            </p:cNvSpPr>
            <p:nvPr/>
          </p:nvSpPr>
          <p:spPr bwMode="auto">
            <a:xfrm>
              <a:off x="6633030" y="5979905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2" name="Oval 985"/>
            <p:cNvSpPr>
              <a:spLocks noChangeArrowheads="1"/>
            </p:cNvSpPr>
            <p:nvPr/>
          </p:nvSpPr>
          <p:spPr bwMode="auto">
            <a:xfrm>
              <a:off x="6459993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3" name="Oval 989"/>
            <p:cNvSpPr>
              <a:spLocks noChangeArrowheads="1"/>
            </p:cNvSpPr>
            <p:nvPr/>
          </p:nvSpPr>
          <p:spPr bwMode="auto">
            <a:xfrm>
              <a:off x="7282318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4" name="Oval 990"/>
            <p:cNvSpPr>
              <a:spLocks noChangeArrowheads="1"/>
            </p:cNvSpPr>
            <p:nvPr/>
          </p:nvSpPr>
          <p:spPr bwMode="auto">
            <a:xfrm>
              <a:off x="7109280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5" name="Oval 991"/>
            <p:cNvSpPr>
              <a:spLocks noChangeArrowheads="1"/>
            </p:cNvSpPr>
            <p:nvPr/>
          </p:nvSpPr>
          <p:spPr bwMode="auto">
            <a:xfrm>
              <a:off x="6936243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6" name="Oval 992"/>
            <p:cNvSpPr>
              <a:spLocks noChangeArrowheads="1"/>
            </p:cNvSpPr>
            <p:nvPr/>
          </p:nvSpPr>
          <p:spPr bwMode="auto">
            <a:xfrm>
              <a:off x="6763205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7" name="Oval 993"/>
            <p:cNvSpPr>
              <a:spLocks noChangeArrowheads="1"/>
            </p:cNvSpPr>
            <p:nvPr/>
          </p:nvSpPr>
          <p:spPr bwMode="auto">
            <a:xfrm>
              <a:off x="6590168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8" name="Oval 994"/>
            <p:cNvSpPr>
              <a:spLocks noChangeArrowheads="1"/>
            </p:cNvSpPr>
            <p:nvPr/>
          </p:nvSpPr>
          <p:spPr bwMode="auto">
            <a:xfrm>
              <a:off x="6417130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9" name="Oval 998"/>
            <p:cNvSpPr>
              <a:spLocks noChangeArrowheads="1"/>
            </p:cNvSpPr>
            <p:nvPr/>
          </p:nvSpPr>
          <p:spPr bwMode="auto">
            <a:xfrm>
              <a:off x="7237868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0" name="Oval 999"/>
            <p:cNvSpPr>
              <a:spLocks noChangeArrowheads="1"/>
            </p:cNvSpPr>
            <p:nvPr/>
          </p:nvSpPr>
          <p:spPr bwMode="auto">
            <a:xfrm>
              <a:off x="7066418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1" name="Oval 1000"/>
            <p:cNvSpPr>
              <a:spLocks noChangeArrowheads="1"/>
            </p:cNvSpPr>
            <p:nvPr/>
          </p:nvSpPr>
          <p:spPr bwMode="auto">
            <a:xfrm>
              <a:off x="6893380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2" name="Oval 1001"/>
            <p:cNvSpPr>
              <a:spLocks noChangeArrowheads="1"/>
            </p:cNvSpPr>
            <p:nvPr/>
          </p:nvSpPr>
          <p:spPr bwMode="auto">
            <a:xfrm>
              <a:off x="6720343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3" name="Oval 1002"/>
            <p:cNvSpPr>
              <a:spLocks noChangeArrowheads="1"/>
            </p:cNvSpPr>
            <p:nvPr/>
          </p:nvSpPr>
          <p:spPr bwMode="auto">
            <a:xfrm>
              <a:off x="6547305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4" name="Oval 1003"/>
            <p:cNvSpPr>
              <a:spLocks noChangeArrowheads="1"/>
            </p:cNvSpPr>
            <p:nvPr/>
          </p:nvSpPr>
          <p:spPr bwMode="auto">
            <a:xfrm>
              <a:off x="6374268" y="6087855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5" name="Oval 1007"/>
            <p:cNvSpPr>
              <a:spLocks noChangeArrowheads="1"/>
            </p:cNvSpPr>
            <p:nvPr/>
          </p:nvSpPr>
          <p:spPr bwMode="auto">
            <a:xfrm>
              <a:off x="7195005" y="6141830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6" name="Oval 1008"/>
            <p:cNvSpPr>
              <a:spLocks noChangeArrowheads="1"/>
            </p:cNvSpPr>
            <p:nvPr/>
          </p:nvSpPr>
          <p:spPr bwMode="auto">
            <a:xfrm>
              <a:off x="7021968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7" name="Oval 1009"/>
            <p:cNvSpPr>
              <a:spLocks noChangeArrowheads="1"/>
            </p:cNvSpPr>
            <p:nvPr/>
          </p:nvSpPr>
          <p:spPr bwMode="auto">
            <a:xfrm>
              <a:off x="6850518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8" name="Oval 1010"/>
            <p:cNvSpPr>
              <a:spLocks noChangeArrowheads="1"/>
            </p:cNvSpPr>
            <p:nvPr/>
          </p:nvSpPr>
          <p:spPr bwMode="auto">
            <a:xfrm>
              <a:off x="6677480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9" name="Oval 1011"/>
            <p:cNvSpPr>
              <a:spLocks noChangeArrowheads="1"/>
            </p:cNvSpPr>
            <p:nvPr/>
          </p:nvSpPr>
          <p:spPr bwMode="auto">
            <a:xfrm>
              <a:off x="6504443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0" name="Oval 1012"/>
            <p:cNvSpPr>
              <a:spLocks noChangeArrowheads="1"/>
            </p:cNvSpPr>
            <p:nvPr/>
          </p:nvSpPr>
          <p:spPr bwMode="auto">
            <a:xfrm>
              <a:off x="6331405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1" name="Oval 1016"/>
            <p:cNvSpPr>
              <a:spLocks noChangeArrowheads="1"/>
            </p:cNvSpPr>
            <p:nvPr/>
          </p:nvSpPr>
          <p:spPr bwMode="auto">
            <a:xfrm>
              <a:off x="7152143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2" name="Oval 1017"/>
            <p:cNvSpPr>
              <a:spLocks noChangeArrowheads="1"/>
            </p:cNvSpPr>
            <p:nvPr/>
          </p:nvSpPr>
          <p:spPr bwMode="auto">
            <a:xfrm>
              <a:off x="6979105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3" name="Oval 1018"/>
            <p:cNvSpPr>
              <a:spLocks noChangeArrowheads="1"/>
            </p:cNvSpPr>
            <p:nvPr/>
          </p:nvSpPr>
          <p:spPr bwMode="auto">
            <a:xfrm>
              <a:off x="6806068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4" name="Oval 1019"/>
            <p:cNvSpPr>
              <a:spLocks noChangeArrowheads="1"/>
            </p:cNvSpPr>
            <p:nvPr/>
          </p:nvSpPr>
          <p:spPr bwMode="auto">
            <a:xfrm>
              <a:off x="6634618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5" name="Oval 1020"/>
            <p:cNvSpPr>
              <a:spLocks noChangeArrowheads="1"/>
            </p:cNvSpPr>
            <p:nvPr/>
          </p:nvSpPr>
          <p:spPr bwMode="auto">
            <a:xfrm>
              <a:off x="6461580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6" name="Oval 1025"/>
            <p:cNvSpPr>
              <a:spLocks noChangeArrowheads="1"/>
            </p:cNvSpPr>
            <p:nvPr/>
          </p:nvSpPr>
          <p:spPr bwMode="auto">
            <a:xfrm>
              <a:off x="7109280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7" name="Oval 1026"/>
            <p:cNvSpPr>
              <a:spLocks noChangeArrowheads="1"/>
            </p:cNvSpPr>
            <p:nvPr/>
          </p:nvSpPr>
          <p:spPr bwMode="auto">
            <a:xfrm>
              <a:off x="6936243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8" name="Oval 1027"/>
            <p:cNvSpPr>
              <a:spLocks noChangeArrowheads="1"/>
            </p:cNvSpPr>
            <p:nvPr/>
          </p:nvSpPr>
          <p:spPr bwMode="auto">
            <a:xfrm>
              <a:off x="6763205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9" name="Oval 1028"/>
            <p:cNvSpPr>
              <a:spLocks noChangeArrowheads="1"/>
            </p:cNvSpPr>
            <p:nvPr/>
          </p:nvSpPr>
          <p:spPr bwMode="auto">
            <a:xfrm>
              <a:off x="6590168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0" name="Oval 1029"/>
            <p:cNvSpPr>
              <a:spLocks noChangeArrowheads="1"/>
            </p:cNvSpPr>
            <p:nvPr/>
          </p:nvSpPr>
          <p:spPr bwMode="auto">
            <a:xfrm>
              <a:off x="6418718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1" name="Oval 1035"/>
            <p:cNvSpPr>
              <a:spLocks noChangeArrowheads="1"/>
            </p:cNvSpPr>
            <p:nvPr/>
          </p:nvSpPr>
          <p:spPr bwMode="auto">
            <a:xfrm>
              <a:off x="6893380" y="63037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2" name="Oval 1036"/>
            <p:cNvSpPr>
              <a:spLocks noChangeArrowheads="1"/>
            </p:cNvSpPr>
            <p:nvPr/>
          </p:nvSpPr>
          <p:spPr bwMode="auto">
            <a:xfrm>
              <a:off x="6720343" y="63037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3" name="Oval 1037"/>
            <p:cNvSpPr>
              <a:spLocks noChangeArrowheads="1"/>
            </p:cNvSpPr>
            <p:nvPr/>
          </p:nvSpPr>
          <p:spPr bwMode="auto">
            <a:xfrm>
              <a:off x="6547305" y="63037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" name="Группа 1835"/>
          <p:cNvGrpSpPr/>
          <p:nvPr/>
        </p:nvGrpSpPr>
        <p:grpSpPr>
          <a:xfrm rot="590690">
            <a:off x="3540023" y="5299900"/>
            <a:ext cx="412706" cy="285248"/>
            <a:chOff x="6331405" y="5871955"/>
            <a:chExt cx="1204913" cy="627062"/>
          </a:xfrm>
        </p:grpSpPr>
        <p:sp>
          <p:nvSpPr>
            <p:cNvPr id="1837" name="Oval 964"/>
            <p:cNvSpPr>
              <a:spLocks noChangeArrowheads="1"/>
            </p:cNvSpPr>
            <p:nvPr/>
          </p:nvSpPr>
          <p:spPr bwMode="auto">
            <a:xfrm>
              <a:off x="7064830" y="58719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8" name="Oval 965"/>
            <p:cNvSpPr>
              <a:spLocks noChangeArrowheads="1"/>
            </p:cNvSpPr>
            <p:nvPr/>
          </p:nvSpPr>
          <p:spPr bwMode="auto">
            <a:xfrm>
              <a:off x="6891793" y="58719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9" name="Oval 966"/>
            <p:cNvSpPr>
              <a:spLocks noChangeArrowheads="1"/>
            </p:cNvSpPr>
            <p:nvPr/>
          </p:nvSpPr>
          <p:spPr bwMode="auto">
            <a:xfrm>
              <a:off x="6718755" y="58719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0" name="Oval 972"/>
            <p:cNvSpPr>
              <a:spLocks noChangeArrowheads="1"/>
            </p:cNvSpPr>
            <p:nvPr/>
          </p:nvSpPr>
          <p:spPr bwMode="auto">
            <a:xfrm>
              <a:off x="7195005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1" name="Oval 973"/>
            <p:cNvSpPr>
              <a:spLocks noChangeArrowheads="1"/>
            </p:cNvSpPr>
            <p:nvPr/>
          </p:nvSpPr>
          <p:spPr bwMode="auto">
            <a:xfrm>
              <a:off x="7021968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2" name="Oval 974"/>
            <p:cNvSpPr>
              <a:spLocks noChangeArrowheads="1"/>
            </p:cNvSpPr>
            <p:nvPr/>
          </p:nvSpPr>
          <p:spPr bwMode="auto">
            <a:xfrm>
              <a:off x="6848930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3" name="Oval 975"/>
            <p:cNvSpPr>
              <a:spLocks noChangeArrowheads="1"/>
            </p:cNvSpPr>
            <p:nvPr/>
          </p:nvSpPr>
          <p:spPr bwMode="auto">
            <a:xfrm>
              <a:off x="6675893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4" name="Oval 976"/>
            <p:cNvSpPr>
              <a:spLocks noChangeArrowheads="1"/>
            </p:cNvSpPr>
            <p:nvPr/>
          </p:nvSpPr>
          <p:spPr bwMode="auto">
            <a:xfrm>
              <a:off x="6502855" y="59259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5" name="Oval 980"/>
            <p:cNvSpPr>
              <a:spLocks noChangeArrowheads="1"/>
            </p:cNvSpPr>
            <p:nvPr/>
          </p:nvSpPr>
          <p:spPr bwMode="auto">
            <a:xfrm>
              <a:off x="7325180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6" name="Oval 981"/>
            <p:cNvSpPr>
              <a:spLocks noChangeArrowheads="1"/>
            </p:cNvSpPr>
            <p:nvPr/>
          </p:nvSpPr>
          <p:spPr bwMode="auto">
            <a:xfrm>
              <a:off x="7152143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7" name="Oval 982"/>
            <p:cNvSpPr>
              <a:spLocks noChangeArrowheads="1"/>
            </p:cNvSpPr>
            <p:nvPr/>
          </p:nvSpPr>
          <p:spPr bwMode="auto">
            <a:xfrm>
              <a:off x="6979105" y="5979905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8" name="Oval 983"/>
            <p:cNvSpPr>
              <a:spLocks noChangeArrowheads="1"/>
            </p:cNvSpPr>
            <p:nvPr/>
          </p:nvSpPr>
          <p:spPr bwMode="auto">
            <a:xfrm>
              <a:off x="6806068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9" name="Oval 984"/>
            <p:cNvSpPr>
              <a:spLocks noChangeArrowheads="1"/>
            </p:cNvSpPr>
            <p:nvPr/>
          </p:nvSpPr>
          <p:spPr bwMode="auto">
            <a:xfrm>
              <a:off x="6633030" y="5979905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0" name="Oval 985"/>
            <p:cNvSpPr>
              <a:spLocks noChangeArrowheads="1"/>
            </p:cNvSpPr>
            <p:nvPr/>
          </p:nvSpPr>
          <p:spPr bwMode="auto">
            <a:xfrm>
              <a:off x="6459993" y="59799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1" name="Oval 989"/>
            <p:cNvSpPr>
              <a:spLocks noChangeArrowheads="1"/>
            </p:cNvSpPr>
            <p:nvPr/>
          </p:nvSpPr>
          <p:spPr bwMode="auto">
            <a:xfrm>
              <a:off x="7282318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2" name="Oval 990"/>
            <p:cNvSpPr>
              <a:spLocks noChangeArrowheads="1"/>
            </p:cNvSpPr>
            <p:nvPr/>
          </p:nvSpPr>
          <p:spPr bwMode="auto">
            <a:xfrm>
              <a:off x="7109280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3" name="Oval 991"/>
            <p:cNvSpPr>
              <a:spLocks noChangeArrowheads="1"/>
            </p:cNvSpPr>
            <p:nvPr/>
          </p:nvSpPr>
          <p:spPr bwMode="auto">
            <a:xfrm>
              <a:off x="6936243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4" name="Oval 992"/>
            <p:cNvSpPr>
              <a:spLocks noChangeArrowheads="1"/>
            </p:cNvSpPr>
            <p:nvPr/>
          </p:nvSpPr>
          <p:spPr bwMode="auto">
            <a:xfrm>
              <a:off x="6763205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5" name="Oval 993"/>
            <p:cNvSpPr>
              <a:spLocks noChangeArrowheads="1"/>
            </p:cNvSpPr>
            <p:nvPr/>
          </p:nvSpPr>
          <p:spPr bwMode="auto">
            <a:xfrm>
              <a:off x="6590168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6" name="Oval 994"/>
            <p:cNvSpPr>
              <a:spLocks noChangeArrowheads="1"/>
            </p:cNvSpPr>
            <p:nvPr/>
          </p:nvSpPr>
          <p:spPr bwMode="auto">
            <a:xfrm>
              <a:off x="6417130" y="60338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7" name="Oval 998"/>
            <p:cNvSpPr>
              <a:spLocks noChangeArrowheads="1"/>
            </p:cNvSpPr>
            <p:nvPr/>
          </p:nvSpPr>
          <p:spPr bwMode="auto">
            <a:xfrm>
              <a:off x="7237868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8" name="Oval 999"/>
            <p:cNvSpPr>
              <a:spLocks noChangeArrowheads="1"/>
            </p:cNvSpPr>
            <p:nvPr/>
          </p:nvSpPr>
          <p:spPr bwMode="auto">
            <a:xfrm>
              <a:off x="7066418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9" name="Oval 1000"/>
            <p:cNvSpPr>
              <a:spLocks noChangeArrowheads="1"/>
            </p:cNvSpPr>
            <p:nvPr/>
          </p:nvSpPr>
          <p:spPr bwMode="auto">
            <a:xfrm>
              <a:off x="6893380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0" name="Oval 1001"/>
            <p:cNvSpPr>
              <a:spLocks noChangeArrowheads="1"/>
            </p:cNvSpPr>
            <p:nvPr/>
          </p:nvSpPr>
          <p:spPr bwMode="auto">
            <a:xfrm>
              <a:off x="6720343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1" name="Oval 1002"/>
            <p:cNvSpPr>
              <a:spLocks noChangeArrowheads="1"/>
            </p:cNvSpPr>
            <p:nvPr/>
          </p:nvSpPr>
          <p:spPr bwMode="auto">
            <a:xfrm>
              <a:off x="6547305" y="60878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2" name="Oval 1003"/>
            <p:cNvSpPr>
              <a:spLocks noChangeArrowheads="1"/>
            </p:cNvSpPr>
            <p:nvPr/>
          </p:nvSpPr>
          <p:spPr bwMode="auto">
            <a:xfrm>
              <a:off x="6374268" y="6087855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" name="Oval 1007"/>
            <p:cNvSpPr>
              <a:spLocks noChangeArrowheads="1"/>
            </p:cNvSpPr>
            <p:nvPr/>
          </p:nvSpPr>
          <p:spPr bwMode="auto">
            <a:xfrm>
              <a:off x="7195005" y="6141830"/>
              <a:ext cx="211138" cy="1952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4" name="Oval 1008"/>
            <p:cNvSpPr>
              <a:spLocks noChangeArrowheads="1"/>
            </p:cNvSpPr>
            <p:nvPr/>
          </p:nvSpPr>
          <p:spPr bwMode="auto">
            <a:xfrm>
              <a:off x="7021968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5" name="Oval 1009"/>
            <p:cNvSpPr>
              <a:spLocks noChangeArrowheads="1"/>
            </p:cNvSpPr>
            <p:nvPr/>
          </p:nvSpPr>
          <p:spPr bwMode="auto">
            <a:xfrm>
              <a:off x="6850518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6" name="Oval 1010"/>
            <p:cNvSpPr>
              <a:spLocks noChangeArrowheads="1"/>
            </p:cNvSpPr>
            <p:nvPr/>
          </p:nvSpPr>
          <p:spPr bwMode="auto">
            <a:xfrm>
              <a:off x="6677480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7" name="Oval 1011"/>
            <p:cNvSpPr>
              <a:spLocks noChangeArrowheads="1"/>
            </p:cNvSpPr>
            <p:nvPr/>
          </p:nvSpPr>
          <p:spPr bwMode="auto">
            <a:xfrm>
              <a:off x="6504443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8" name="Oval 1012"/>
            <p:cNvSpPr>
              <a:spLocks noChangeArrowheads="1"/>
            </p:cNvSpPr>
            <p:nvPr/>
          </p:nvSpPr>
          <p:spPr bwMode="auto">
            <a:xfrm>
              <a:off x="6331405" y="614183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9" name="Oval 1016"/>
            <p:cNvSpPr>
              <a:spLocks noChangeArrowheads="1"/>
            </p:cNvSpPr>
            <p:nvPr/>
          </p:nvSpPr>
          <p:spPr bwMode="auto">
            <a:xfrm>
              <a:off x="7152143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0" name="Oval 1017"/>
            <p:cNvSpPr>
              <a:spLocks noChangeArrowheads="1"/>
            </p:cNvSpPr>
            <p:nvPr/>
          </p:nvSpPr>
          <p:spPr bwMode="auto">
            <a:xfrm>
              <a:off x="6979105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1" name="Oval 1018"/>
            <p:cNvSpPr>
              <a:spLocks noChangeArrowheads="1"/>
            </p:cNvSpPr>
            <p:nvPr/>
          </p:nvSpPr>
          <p:spPr bwMode="auto">
            <a:xfrm>
              <a:off x="6806068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2" name="Oval 1019"/>
            <p:cNvSpPr>
              <a:spLocks noChangeArrowheads="1"/>
            </p:cNvSpPr>
            <p:nvPr/>
          </p:nvSpPr>
          <p:spPr bwMode="auto">
            <a:xfrm>
              <a:off x="6634618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3" name="Oval 1020"/>
            <p:cNvSpPr>
              <a:spLocks noChangeArrowheads="1"/>
            </p:cNvSpPr>
            <p:nvPr/>
          </p:nvSpPr>
          <p:spPr bwMode="auto">
            <a:xfrm>
              <a:off x="6461580" y="619580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4" name="Oval 1025"/>
            <p:cNvSpPr>
              <a:spLocks noChangeArrowheads="1"/>
            </p:cNvSpPr>
            <p:nvPr/>
          </p:nvSpPr>
          <p:spPr bwMode="auto">
            <a:xfrm>
              <a:off x="7109280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5" name="Oval 1026"/>
            <p:cNvSpPr>
              <a:spLocks noChangeArrowheads="1"/>
            </p:cNvSpPr>
            <p:nvPr/>
          </p:nvSpPr>
          <p:spPr bwMode="auto">
            <a:xfrm>
              <a:off x="6936243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6" name="Oval 1027"/>
            <p:cNvSpPr>
              <a:spLocks noChangeArrowheads="1"/>
            </p:cNvSpPr>
            <p:nvPr/>
          </p:nvSpPr>
          <p:spPr bwMode="auto">
            <a:xfrm>
              <a:off x="6763205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7" name="Oval 1028"/>
            <p:cNvSpPr>
              <a:spLocks noChangeArrowheads="1"/>
            </p:cNvSpPr>
            <p:nvPr/>
          </p:nvSpPr>
          <p:spPr bwMode="auto">
            <a:xfrm>
              <a:off x="6590168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8" name="Oval 1029"/>
            <p:cNvSpPr>
              <a:spLocks noChangeArrowheads="1"/>
            </p:cNvSpPr>
            <p:nvPr/>
          </p:nvSpPr>
          <p:spPr bwMode="auto">
            <a:xfrm>
              <a:off x="6418718" y="6249780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9" name="Oval 1035"/>
            <p:cNvSpPr>
              <a:spLocks noChangeArrowheads="1"/>
            </p:cNvSpPr>
            <p:nvPr/>
          </p:nvSpPr>
          <p:spPr bwMode="auto">
            <a:xfrm>
              <a:off x="6893380" y="63037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0" name="Oval 1036"/>
            <p:cNvSpPr>
              <a:spLocks noChangeArrowheads="1"/>
            </p:cNvSpPr>
            <p:nvPr/>
          </p:nvSpPr>
          <p:spPr bwMode="auto">
            <a:xfrm>
              <a:off x="6720343" y="63037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1" name="Oval 1037"/>
            <p:cNvSpPr>
              <a:spLocks noChangeArrowheads="1"/>
            </p:cNvSpPr>
            <p:nvPr/>
          </p:nvSpPr>
          <p:spPr bwMode="auto">
            <a:xfrm>
              <a:off x="6547305" y="6303755"/>
              <a:ext cx="211138" cy="1952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341" name="TextBox 1340"/>
          <p:cNvSpPr txBox="1"/>
          <p:nvPr/>
        </p:nvSpPr>
        <p:spPr>
          <a:xfrm>
            <a:off x="1500986" y="537425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Алфавит</a:t>
            </a:r>
            <a:endParaRPr lang="ru-RU" dirty="0"/>
          </a:p>
        </p:txBody>
      </p:sp>
      <p:sp>
        <p:nvSpPr>
          <p:cNvPr id="1342" name="TextBox 1341"/>
          <p:cNvSpPr txBox="1"/>
          <p:nvPr/>
        </p:nvSpPr>
        <p:spPr>
          <a:xfrm>
            <a:off x="733244" y="3390185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</a:t>
            </a:r>
          </a:p>
          <a:p>
            <a:r>
              <a:rPr lang="ru-RU" dirty="0" smtClean="0"/>
              <a:t>слов</a:t>
            </a:r>
            <a:endParaRPr lang="ru-RU" dirty="0"/>
          </a:p>
        </p:txBody>
      </p:sp>
      <p:sp>
        <p:nvSpPr>
          <p:cNvPr id="1343" name="TextBox 1342"/>
          <p:cNvSpPr txBox="1"/>
          <p:nvPr/>
        </p:nvSpPr>
        <p:spPr>
          <a:xfrm>
            <a:off x="4330464" y="527937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  <p:sp>
        <p:nvSpPr>
          <p:cNvPr id="1344" name="TextBox 1343"/>
          <p:cNvSpPr txBox="1"/>
          <p:nvPr/>
        </p:nvSpPr>
        <p:spPr>
          <a:xfrm>
            <a:off x="6461185" y="4114800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</a:t>
            </a:r>
          </a:p>
          <a:p>
            <a:r>
              <a:rPr lang="ru-RU" dirty="0" smtClean="0"/>
              <a:t>предложений</a:t>
            </a:r>
            <a:endParaRPr lang="ru-RU" dirty="0"/>
          </a:p>
        </p:txBody>
      </p:sp>
      <p:sp>
        <p:nvSpPr>
          <p:cNvPr id="1345" name="TextBox 1344"/>
          <p:cNvSpPr txBox="1"/>
          <p:nvPr/>
        </p:nvSpPr>
        <p:spPr>
          <a:xfrm>
            <a:off x="4094661" y="186042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Смыслы слов</a:t>
            </a:r>
            <a:endParaRPr lang="ru-RU" dirty="0"/>
          </a:p>
        </p:txBody>
      </p:sp>
      <p:sp>
        <p:nvSpPr>
          <p:cNvPr id="1346" name="Овал 1345"/>
          <p:cNvSpPr/>
          <p:nvPr/>
        </p:nvSpPr>
        <p:spPr>
          <a:xfrm>
            <a:off x="6866791" y="140677"/>
            <a:ext cx="1969477" cy="12748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Гипотеза</a:t>
            </a:r>
          </a:p>
        </p:txBody>
      </p:sp>
      <p:sp>
        <p:nvSpPr>
          <p:cNvPr id="658" name="TextBox 657"/>
          <p:cNvSpPr txBox="1"/>
          <p:nvPr/>
        </p:nvSpPr>
        <p:spPr>
          <a:xfrm>
            <a:off x="4183844" y="616787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1:1000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" grpId="0"/>
      <p:bldP spid="1342" grpId="0"/>
      <p:bldP spid="1343" grpId="0"/>
      <p:bldP spid="1344" grpId="0"/>
      <p:bldP spid="1345" grpId="0"/>
      <p:bldP spid="6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Моделирование </a:t>
            </a:r>
            <a:br>
              <a:rPr lang="ru-RU" dirty="0" smtClean="0"/>
            </a:br>
            <a:r>
              <a:rPr lang="ru-RU" dirty="0" smtClean="0"/>
              <a:t>«органа языка»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381875" cy="1866900"/>
          </a:xfrm>
        </p:spPr>
        <p:txBody>
          <a:bodyPr/>
          <a:lstStyle/>
          <a:p>
            <a:pPr eaLnBrk="1" hangingPunct="1"/>
            <a:r>
              <a:rPr lang="ru-RU" dirty="0" smtClean="0"/>
              <a:t>Машинное обучение языку</a:t>
            </a:r>
          </a:p>
          <a:p>
            <a:pPr eaLnBrk="1" hangingPunct="1"/>
            <a:endParaRPr lang="ru-RU" dirty="0" smtClean="0"/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1135812" y="4752886"/>
            <a:ext cx="6197600" cy="1200150"/>
            <a:chOff x="808297" y="3916392"/>
            <a:chExt cx="6197943" cy="1199756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5400000">
              <a:off x="2036889" y="4171485"/>
              <a:ext cx="573818" cy="741326"/>
            </a:xfrm>
            <a:prstGeom prst="upDownArrow">
              <a:avLst>
                <a:gd name="adj1" fmla="val 50000"/>
                <a:gd name="adj2" fmla="val 440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 sz="240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639685" y="3916392"/>
              <a:ext cx="2398141" cy="11997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Семантический</a:t>
              </a:r>
              <a:br>
                <a:rPr lang="ru-RU" sz="2000"/>
              </a:br>
              <a:r>
                <a:rPr lang="ru-RU" sz="2000"/>
                <a:t>процессор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rot="5400000">
              <a:off x="4964115" y="4171485"/>
              <a:ext cx="573818" cy="741326"/>
            </a:xfrm>
            <a:prstGeom prst="upDownArrow">
              <a:avLst>
                <a:gd name="adj1" fmla="val 50000"/>
                <a:gd name="adj2" fmla="val 440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 sz="24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707593" y="4295679"/>
              <a:ext cx="1298647" cy="49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600" dirty="0">
                  <a:solidFill>
                    <a:srgbClr val="C00000"/>
                  </a:solidFill>
                  <a:latin typeface="+mn-lt"/>
                  <a:cs typeface="+mn-cs"/>
                </a:rPr>
                <a:t>Смысл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08297" y="4295679"/>
              <a:ext cx="1128775" cy="49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600" dirty="0">
                  <a:solidFill>
                    <a:srgbClr val="C00000"/>
                  </a:solidFill>
                  <a:latin typeface="+mn-lt"/>
                  <a:cs typeface="+mn-cs"/>
                </a:rPr>
                <a:t>Текст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180388" cy="1216025"/>
          </a:xfrm>
        </p:spPr>
        <p:txBody>
          <a:bodyPr/>
          <a:lstStyle/>
          <a:p>
            <a:r>
              <a:rPr lang="ru-RU" smtClean="0"/>
              <a:t>Семантический процессор </a:t>
            </a:r>
            <a:r>
              <a:rPr lang="ru-RU" i="1" smtClean="0"/>
              <a:t>Голем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58800" y="1698625"/>
            <a:ext cx="8423835" cy="4565650"/>
          </a:xfrm>
        </p:spPr>
        <p:txBody>
          <a:bodyPr/>
          <a:lstStyle/>
          <a:p>
            <a:r>
              <a:rPr lang="ru-RU" dirty="0" smtClean="0"/>
              <a:t>Из коллекции текстов любого языка</a:t>
            </a:r>
          </a:p>
          <a:p>
            <a:r>
              <a:rPr lang="ru-RU" dirty="0" smtClean="0"/>
              <a:t>Автоматически выявляет иерархию </a:t>
            </a:r>
            <a:r>
              <a:rPr lang="ru-RU" dirty="0" smtClean="0">
                <a:solidFill>
                  <a:srgbClr val="C00000"/>
                </a:solidFill>
              </a:rPr>
              <a:t>языковых паттернов </a:t>
            </a:r>
            <a:r>
              <a:rPr lang="ru-RU" dirty="0" smtClean="0"/>
              <a:t>(штампов)</a:t>
            </a:r>
          </a:p>
          <a:p>
            <a:pPr lvl="1"/>
            <a:r>
              <a:rPr lang="ru-RU" dirty="0" smtClean="0"/>
              <a:t>Типичные сочетания </a:t>
            </a:r>
          </a:p>
          <a:p>
            <a:pPr lvl="2"/>
            <a:r>
              <a:rPr lang="ru-RU" dirty="0" smtClean="0"/>
              <a:t>Букв</a:t>
            </a:r>
            <a:r>
              <a:rPr lang="en-US" dirty="0" smtClean="0"/>
              <a:t>/</a:t>
            </a:r>
            <a:r>
              <a:rPr lang="ru-RU" dirty="0" smtClean="0"/>
              <a:t>фонем: </a:t>
            </a:r>
            <a:r>
              <a:rPr lang="ru-RU" dirty="0" smtClean="0">
                <a:solidFill>
                  <a:srgbClr val="C00000"/>
                </a:solidFill>
              </a:rPr>
              <a:t>морфология	</a:t>
            </a:r>
            <a:endParaRPr lang="en-US" dirty="0" smtClean="0"/>
          </a:p>
          <a:p>
            <a:pPr lvl="2"/>
            <a:r>
              <a:rPr lang="ru-RU" dirty="0" smtClean="0"/>
              <a:t>Окончаний: </a:t>
            </a:r>
            <a:r>
              <a:rPr lang="ru-RU" dirty="0" smtClean="0">
                <a:solidFill>
                  <a:srgbClr val="C00000"/>
                </a:solidFill>
              </a:rPr>
              <a:t>синтаксис</a:t>
            </a:r>
            <a:endParaRPr lang="en-US" dirty="0" smtClean="0"/>
          </a:p>
          <a:p>
            <a:pPr lvl="2"/>
            <a:r>
              <a:rPr lang="ru-RU" dirty="0" smtClean="0"/>
              <a:t>Оснований: </a:t>
            </a:r>
            <a:r>
              <a:rPr lang="ru-RU" dirty="0" smtClean="0">
                <a:solidFill>
                  <a:srgbClr val="C00000"/>
                </a:solidFill>
              </a:rPr>
              <a:t>семантика</a:t>
            </a:r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Морфологический модуль</a:t>
            </a:r>
          </a:p>
        </p:txBody>
      </p:sp>
      <p:grpSp>
        <p:nvGrpSpPr>
          <p:cNvPr id="1951" name="Группа 1950"/>
          <p:cNvGrpSpPr/>
          <p:nvPr/>
        </p:nvGrpSpPr>
        <p:grpSpPr>
          <a:xfrm>
            <a:off x="387201" y="1727200"/>
            <a:ext cx="8066088" cy="5240338"/>
            <a:chOff x="387201" y="1727200"/>
            <a:chExt cx="8066088" cy="5240338"/>
          </a:xfrm>
        </p:grpSpPr>
        <p:sp>
          <p:nvSpPr>
            <p:cNvPr id="660" name="Дуга 659"/>
            <p:cNvSpPr/>
            <p:nvPr/>
          </p:nvSpPr>
          <p:spPr bwMode="auto">
            <a:xfrm>
              <a:off x="2649538" y="5157788"/>
              <a:ext cx="1778000" cy="1273175"/>
            </a:xfrm>
            <a:prstGeom prst="arc">
              <a:avLst>
                <a:gd name="adj1" fmla="val 9837606"/>
                <a:gd name="adj2" fmla="val 98887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1" name="Дуга 660"/>
            <p:cNvSpPr/>
            <p:nvPr/>
          </p:nvSpPr>
          <p:spPr bwMode="auto">
            <a:xfrm>
              <a:off x="387201" y="1727200"/>
              <a:ext cx="8066088" cy="5240338"/>
            </a:xfrm>
            <a:prstGeom prst="arc">
              <a:avLst>
                <a:gd name="adj1" fmla="val 9837606"/>
                <a:gd name="adj2" fmla="val 98887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62" name="Прямая со стрелкой 661"/>
            <p:cNvCxnSpPr>
              <a:stCxn id="1771" idx="0"/>
              <a:endCxn id="675" idx="5"/>
            </p:cNvCxnSpPr>
            <p:nvPr/>
          </p:nvCxnSpPr>
          <p:spPr bwMode="auto">
            <a:xfrm rot="5400000" flipH="1" flipV="1">
              <a:off x="2587466" y="4619884"/>
              <a:ext cx="1489539" cy="7221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Прямая со стрелкой 662"/>
            <p:cNvCxnSpPr>
              <a:stCxn id="1884" idx="2"/>
              <a:endCxn id="1399" idx="4"/>
            </p:cNvCxnSpPr>
            <p:nvPr/>
          </p:nvCxnSpPr>
          <p:spPr bwMode="auto">
            <a:xfrm rot="10800000">
              <a:off x="1329055" y="4496310"/>
              <a:ext cx="1590524" cy="105792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Прямая со стрелкой 663"/>
            <p:cNvCxnSpPr>
              <a:stCxn id="1399" idx="4"/>
              <a:endCxn id="1930" idx="2"/>
            </p:cNvCxnSpPr>
            <p:nvPr/>
          </p:nvCxnSpPr>
          <p:spPr bwMode="auto">
            <a:xfrm rot="16200000" flipH="1">
              <a:off x="1966398" y="3858967"/>
              <a:ext cx="935123" cy="2209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Прямая со стрелкой 664"/>
            <p:cNvCxnSpPr>
              <a:stCxn id="675" idx="6"/>
              <a:endCxn id="1906" idx="7"/>
            </p:cNvCxnSpPr>
            <p:nvPr/>
          </p:nvCxnSpPr>
          <p:spPr bwMode="auto">
            <a:xfrm>
              <a:off x="3400782" y="3861402"/>
              <a:ext cx="278923" cy="1462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Прямая со стрелкой 665"/>
            <p:cNvCxnSpPr>
              <a:stCxn id="1912" idx="0"/>
              <a:endCxn id="1580" idx="3"/>
            </p:cNvCxnSpPr>
            <p:nvPr/>
          </p:nvCxnSpPr>
          <p:spPr bwMode="auto">
            <a:xfrm rot="5400000" flipH="1" flipV="1">
              <a:off x="3683914" y="4295335"/>
              <a:ext cx="987641" cy="1079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Прямая со стрелкой 666"/>
            <p:cNvCxnSpPr>
              <a:stCxn id="1907" idx="7"/>
              <a:endCxn id="1572" idx="5"/>
            </p:cNvCxnSpPr>
            <p:nvPr/>
          </p:nvCxnSpPr>
          <p:spPr bwMode="auto">
            <a:xfrm rot="5400000" flipH="1" flipV="1">
              <a:off x="4528402" y="3973424"/>
              <a:ext cx="847867" cy="1998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Прямая со стрелкой 667"/>
            <p:cNvCxnSpPr>
              <a:stCxn id="683" idx="0"/>
              <a:endCxn id="1761" idx="3"/>
            </p:cNvCxnSpPr>
            <p:nvPr/>
          </p:nvCxnSpPr>
          <p:spPr bwMode="auto">
            <a:xfrm rot="5400000" flipH="1" flipV="1">
              <a:off x="2194587" y="3045640"/>
              <a:ext cx="539154" cy="653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Прямая со стрелкой 668"/>
            <p:cNvCxnSpPr>
              <a:stCxn id="1401" idx="7"/>
              <a:endCxn id="1582" idx="5"/>
            </p:cNvCxnSpPr>
            <p:nvPr/>
          </p:nvCxnSpPr>
          <p:spPr bwMode="auto">
            <a:xfrm rot="16200000" flipV="1">
              <a:off x="5274005" y="2241611"/>
              <a:ext cx="1204677" cy="1785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Прямая со стрелкой 669"/>
            <p:cNvCxnSpPr>
              <a:stCxn id="1580" idx="2"/>
              <a:endCxn id="1753" idx="5"/>
            </p:cNvCxnSpPr>
            <p:nvPr/>
          </p:nvCxnSpPr>
          <p:spPr bwMode="auto">
            <a:xfrm rot="10800000">
              <a:off x="4146041" y="3280994"/>
              <a:ext cx="555660" cy="10011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Прямая со стрелкой 670"/>
            <p:cNvCxnSpPr>
              <a:stCxn id="675" idx="7"/>
              <a:endCxn id="1753" idx="4"/>
            </p:cNvCxnSpPr>
            <p:nvPr/>
          </p:nvCxnSpPr>
          <p:spPr bwMode="auto">
            <a:xfrm rot="5400000" flipH="1" flipV="1">
              <a:off x="3473790" y="3202444"/>
              <a:ext cx="509703" cy="696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2" name="TextBox 273"/>
            <p:cNvSpPr txBox="1">
              <a:spLocks noChangeArrowheads="1"/>
            </p:cNvSpPr>
            <p:nvPr/>
          </p:nvSpPr>
          <p:spPr bwMode="auto">
            <a:xfrm>
              <a:off x="2907050" y="5804262"/>
              <a:ext cx="1165830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Таламус</a:t>
              </a:r>
            </a:p>
          </p:txBody>
        </p:sp>
        <p:sp>
          <p:nvSpPr>
            <p:cNvPr id="673" name="TextBox 274"/>
            <p:cNvSpPr txBox="1">
              <a:spLocks noChangeArrowheads="1"/>
            </p:cNvSpPr>
            <p:nvPr/>
          </p:nvSpPr>
          <p:spPr bwMode="auto">
            <a:xfrm>
              <a:off x="7340901" y="3132714"/>
              <a:ext cx="766640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Кора</a:t>
              </a:r>
            </a:p>
          </p:txBody>
        </p:sp>
        <p:grpSp>
          <p:nvGrpSpPr>
            <p:cNvPr id="674" name="Группа 1879"/>
            <p:cNvGrpSpPr/>
            <p:nvPr/>
          </p:nvGrpSpPr>
          <p:grpSpPr>
            <a:xfrm rot="389544">
              <a:off x="1285335" y="3666226"/>
              <a:ext cx="2077451" cy="940282"/>
              <a:chOff x="2755656" y="4200194"/>
              <a:chExt cx="2415373" cy="1220867"/>
            </a:xfrm>
          </p:grpSpPr>
          <p:sp>
            <p:nvSpPr>
              <p:cNvPr id="675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6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7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8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9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0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1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2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3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4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5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6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7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8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9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0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1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2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3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4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5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6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7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8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9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0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1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2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3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4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5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6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7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9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5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6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7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8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9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0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1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2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3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4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5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6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8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9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0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1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2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3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4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5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6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8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9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0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1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2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3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4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5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6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7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8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9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0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1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2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3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4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5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6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7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8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9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0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1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2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3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4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5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6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7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9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0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1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2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3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4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5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6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7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8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9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0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1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2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3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4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5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6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7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68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49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0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1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2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3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4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5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6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7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8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9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0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6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7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8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9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0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1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2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3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4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5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6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7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8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9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0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1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2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3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4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5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6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7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8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9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0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1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2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3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4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5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6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7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8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9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0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1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2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3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4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5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6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7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8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9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0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1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2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3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4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5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6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7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8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9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400" name="Группа 1698"/>
            <p:cNvGrpSpPr/>
            <p:nvPr/>
          </p:nvGrpSpPr>
          <p:grpSpPr>
            <a:xfrm rot="572947">
              <a:off x="4756502" y="3547501"/>
              <a:ext cx="1973276" cy="982663"/>
              <a:chOff x="2755656" y="4200194"/>
              <a:chExt cx="2415373" cy="1220867"/>
            </a:xfrm>
          </p:grpSpPr>
          <p:sp>
            <p:nvSpPr>
              <p:cNvPr id="1401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2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3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4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5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6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7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8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9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0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1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2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3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4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5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6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7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8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9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0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1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2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3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4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5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6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7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8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9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0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1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2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3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4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6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7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8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9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0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1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2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3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4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5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6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7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8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9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0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1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2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3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4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5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6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7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8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9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0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1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2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3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4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5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6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7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8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9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0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1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2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3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4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5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6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7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8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9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0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1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2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3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4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5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6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7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8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9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0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1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2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3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4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5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6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7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8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9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0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1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2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3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4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5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6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7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8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9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0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1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2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3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4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5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6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7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8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9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0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1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2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3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4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5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6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7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8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9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0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1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2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3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4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5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6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7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9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0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1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2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3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5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6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8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9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0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1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2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3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4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5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6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7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8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9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0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1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2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63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4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5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7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8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9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0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1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2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3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4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5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6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78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9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0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581" name="Группа 1517"/>
            <p:cNvGrpSpPr/>
            <p:nvPr/>
          </p:nvGrpSpPr>
          <p:grpSpPr>
            <a:xfrm rot="449474">
              <a:off x="2817370" y="2253336"/>
              <a:ext cx="2154913" cy="1014219"/>
              <a:chOff x="2755656" y="4200194"/>
              <a:chExt cx="2415373" cy="1220867"/>
            </a:xfrm>
          </p:grpSpPr>
          <p:sp>
            <p:nvSpPr>
              <p:cNvPr id="1582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3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4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5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6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7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8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9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0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1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2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3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4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5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6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7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8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9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0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1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2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3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4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5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6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7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8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9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0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1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2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3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4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5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6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7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8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9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0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1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2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3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4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5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6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7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8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9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0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1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2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3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4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5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6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7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8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0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1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2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3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4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5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6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7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8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9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0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1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2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3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4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5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6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7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8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9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0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1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2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3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4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5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6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7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8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9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0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1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2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3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4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5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6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7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8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9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0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1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2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3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4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5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6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7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8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9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0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91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2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93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4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5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6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7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8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9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0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1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2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3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04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5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6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7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8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9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0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1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2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3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4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5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6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7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8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9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0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1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2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3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4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5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6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7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8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9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0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1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2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3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4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5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6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7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8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9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2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3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4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5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6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7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8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9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0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1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2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3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4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5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6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7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8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9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0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1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762" name="Группа 1787"/>
            <p:cNvGrpSpPr/>
            <p:nvPr/>
          </p:nvGrpSpPr>
          <p:grpSpPr>
            <a:xfrm>
              <a:off x="2919579" y="5336931"/>
              <a:ext cx="412706" cy="370780"/>
              <a:chOff x="6331405" y="5871955"/>
              <a:chExt cx="1204913" cy="627062"/>
            </a:xfrm>
          </p:grpSpPr>
          <p:sp>
            <p:nvSpPr>
              <p:cNvPr id="1763" name="Oval 964"/>
              <p:cNvSpPr>
                <a:spLocks noChangeArrowheads="1"/>
              </p:cNvSpPr>
              <p:nvPr/>
            </p:nvSpPr>
            <p:spPr bwMode="auto">
              <a:xfrm>
                <a:off x="7064830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4" name="Oval 965"/>
              <p:cNvSpPr>
                <a:spLocks noChangeArrowheads="1"/>
              </p:cNvSpPr>
              <p:nvPr/>
            </p:nvSpPr>
            <p:spPr bwMode="auto">
              <a:xfrm>
                <a:off x="6891793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5" name="Oval 966"/>
              <p:cNvSpPr>
                <a:spLocks noChangeArrowheads="1"/>
              </p:cNvSpPr>
              <p:nvPr/>
            </p:nvSpPr>
            <p:spPr bwMode="auto">
              <a:xfrm>
                <a:off x="6718755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6" name="Oval 972"/>
              <p:cNvSpPr>
                <a:spLocks noChangeArrowheads="1"/>
              </p:cNvSpPr>
              <p:nvPr/>
            </p:nvSpPr>
            <p:spPr bwMode="auto">
              <a:xfrm>
                <a:off x="719500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7" name="Oval 973"/>
              <p:cNvSpPr>
                <a:spLocks noChangeArrowheads="1"/>
              </p:cNvSpPr>
              <p:nvPr/>
            </p:nvSpPr>
            <p:spPr bwMode="auto">
              <a:xfrm>
                <a:off x="7021968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8" name="Oval 974"/>
              <p:cNvSpPr>
                <a:spLocks noChangeArrowheads="1"/>
              </p:cNvSpPr>
              <p:nvPr/>
            </p:nvSpPr>
            <p:spPr bwMode="auto">
              <a:xfrm>
                <a:off x="6848930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9" name="Oval 975"/>
              <p:cNvSpPr>
                <a:spLocks noChangeArrowheads="1"/>
              </p:cNvSpPr>
              <p:nvPr/>
            </p:nvSpPr>
            <p:spPr bwMode="auto">
              <a:xfrm>
                <a:off x="6675893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0" name="Oval 976"/>
              <p:cNvSpPr>
                <a:spLocks noChangeArrowheads="1"/>
              </p:cNvSpPr>
              <p:nvPr/>
            </p:nvSpPr>
            <p:spPr bwMode="auto">
              <a:xfrm>
                <a:off x="650285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1" name="Oval 980"/>
              <p:cNvSpPr>
                <a:spLocks noChangeArrowheads="1"/>
              </p:cNvSpPr>
              <p:nvPr/>
            </p:nvSpPr>
            <p:spPr bwMode="auto">
              <a:xfrm>
                <a:off x="7325180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2" name="Oval 981"/>
              <p:cNvSpPr>
                <a:spLocks noChangeArrowheads="1"/>
              </p:cNvSpPr>
              <p:nvPr/>
            </p:nvSpPr>
            <p:spPr bwMode="auto">
              <a:xfrm>
                <a:off x="715214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3" name="Oval 982"/>
              <p:cNvSpPr>
                <a:spLocks noChangeArrowheads="1"/>
              </p:cNvSpPr>
              <p:nvPr/>
            </p:nvSpPr>
            <p:spPr bwMode="auto">
              <a:xfrm>
                <a:off x="6979105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4" name="Oval 983"/>
              <p:cNvSpPr>
                <a:spLocks noChangeArrowheads="1"/>
              </p:cNvSpPr>
              <p:nvPr/>
            </p:nvSpPr>
            <p:spPr bwMode="auto">
              <a:xfrm>
                <a:off x="6806068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5" name="Oval 984"/>
              <p:cNvSpPr>
                <a:spLocks noChangeArrowheads="1"/>
              </p:cNvSpPr>
              <p:nvPr/>
            </p:nvSpPr>
            <p:spPr bwMode="auto">
              <a:xfrm>
                <a:off x="6633030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6" name="Oval 985"/>
              <p:cNvSpPr>
                <a:spLocks noChangeArrowheads="1"/>
              </p:cNvSpPr>
              <p:nvPr/>
            </p:nvSpPr>
            <p:spPr bwMode="auto">
              <a:xfrm>
                <a:off x="645999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7" name="Oval 989"/>
              <p:cNvSpPr>
                <a:spLocks noChangeArrowheads="1"/>
              </p:cNvSpPr>
              <p:nvPr/>
            </p:nvSpPr>
            <p:spPr bwMode="auto">
              <a:xfrm>
                <a:off x="728231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8" name="Oval 990"/>
              <p:cNvSpPr>
                <a:spLocks noChangeArrowheads="1"/>
              </p:cNvSpPr>
              <p:nvPr/>
            </p:nvSpPr>
            <p:spPr bwMode="auto">
              <a:xfrm>
                <a:off x="710928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9" name="Oval 991"/>
              <p:cNvSpPr>
                <a:spLocks noChangeArrowheads="1"/>
              </p:cNvSpPr>
              <p:nvPr/>
            </p:nvSpPr>
            <p:spPr bwMode="auto">
              <a:xfrm>
                <a:off x="6936243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0" name="Oval 992"/>
              <p:cNvSpPr>
                <a:spLocks noChangeArrowheads="1"/>
              </p:cNvSpPr>
              <p:nvPr/>
            </p:nvSpPr>
            <p:spPr bwMode="auto">
              <a:xfrm>
                <a:off x="6763205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1" name="Oval 993"/>
              <p:cNvSpPr>
                <a:spLocks noChangeArrowheads="1"/>
              </p:cNvSpPr>
              <p:nvPr/>
            </p:nvSpPr>
            <p:spPr bwMode="auto">
              <a:xfrm>
                <a:off x="659016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2" name="Oval 994"/>
              <p:cNvSpPr>
                <a:spLocks noChangeArrowheads="1"/>
              </p:cNvSpPr>
              <p:nvPr/>
            </p:nvSpPr>
            <p:spPr bwMode="auto">
              <a:xfrm>
                <a:off x="641713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3" name="Oval 998"/>
              <p:cNvSpPr>
                <a:spLocks noChangeArrowheads="1"/>
              </p:cNvSpPr>
              <p:nvPr/>
            </p:nvSpPr>
            <p:spPr bwMode="auto">
              <a:xfrm>
                <a:off x="723786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4" name="Oval 999"/>
              <p:cNvSpPr>
                <a:spLocks noChangeArrowheads="1"/>
              </p:cNvSpPr>
              <p:nvPr/>
            </p:nvSpPr>
            <p:spPr bwMode="auto">
              <a:xfrm>
                <a:off x="706641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5" name="Oval 1000"/>
              <p:cNvSpPr>
                <a:spLocks noChangeArrowheads="1"/>
              </p:cNvSpPr>
              <p:nvPr/>
            </p:nvSpPr>
            <p:spPr bwMode="auto">
              <a:xfrm>
                <a:off x="6893380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6" name="Oval 1001"/>
              <p:cNvSpPr>
                <a:spLocks noChangeArrowheads="1"/>
              </p:cNvSpPr>
              <p:nvPr/>
            </p:nvSpPr>
            <p:spPr bwMode="auto">
              <a:xfrm>
                <a:off x="6720343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7" name="Oval 1002"/>
              <p:cNvSpPr>
                <a:spLocks noChangeArrowheads="1"/>
              </p:cNvSpPr>
              <p:nvPr/>
            </p:nvSpPr>
            <p:spPr bwMode="auto">
              <a:xfrm>
                <a:off x="6547305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8" name="Oval 1003"/>
              <p:cNvSpPr>
                <a:spLocks noChangeArrowheads="1"/>
              </p:cNvSpPr>
              <p:nvPr/>
            </p:nvSpPr>
            <p:spPr bwMode="auto">
              <a:xfrm>
                <a:off x="6374268" y="608785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34" name="Oval 1007"/>
              <p:cNvSpPr>
                <a:spLocks noChangeArrowheads="1"/>
              </p:cNvSpPr>
              <p:nvPr/>
            </p:nvSpPr>
            <p:spPr bwMode="auto">
              <a:xfrm>
                <a:off x="7195005" y="6141830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35" name="Oval 1008"/>
              <p:cNvSpPr>
                <a:spLocks noChangeArrowheads="1"/>
              </p:cNvSpPr>
              <p:nvPr/>
            </p:nvSpPr>
            <p:spPr bwMode="auto">
              <a:xfrm>
                <a:off x="702196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36" name="Oval 1009"/>
              <p:cNvSpPr>
                <a:spLocks noChangeArrowheads="1"/>
              </p:cNvSpPr>
              <p:nvPr/>
            </p:nvSpPr>
            <p:spPr bwMode="auto">
              <a:xfrm>
                <a:off x="685051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2" name="Oval 1010"/>
              <p:cNvSpPr>
                <a:spLocks noChangeArrowheads="1"/>
              </p:cNvSpPr>
              <p:nvPr/>
            </p:nvSpPr>
            <p:spPr bwMode="auto">
              <a:xfrm>
                <a:off x="6677480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3" name="Oval 1011"/>
              <p:cNvSpPr>
                <a:spLocks noChangeArrowheads="1"/>
              </p:cNvSpPr>
              <p:nvPr/>
            </p:nvSpPr>
            <p:spPr bwMode="auto">
              <a:xfrm>
                <a:off x="6504443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4" name="Oval 1012"/>
              <p:cNvSpPr>
                <a:spLocks noChangeArrowheads="1"/>
              </p:cNvSpPr>
              <p:nvPr/>
            </p:nvSpPr>
            <p:spPr bwMode="auto">
              <a:xfrm>
                <a:off x="6331405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5" name="Oval 1016"/>
              <p:cNvSpPr>
                <a:spLocks noChangeArrowheads="1"/>
              </p:cNvSpPr>
              <p:nvPr/>
            </p:nvSpPr>
            <p:spPr bwMode="auto">
              <a:xfrm>
                <a:off x="7152143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6" name="Oval 1017"/>
              <p:cNvSpPr>
                <a:spLocks noChangeArrowheads="1"/>
              </p:cNvSpPr>
              <p:nvPr/>
            </p:nvSpPr>
            <p:spPr bwMode="auto">
              <a:xfrm>
                <a:off x="6979105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7" name="Oval 1018"/>
              <p:cNvSpPr>
                <a:spLocks noChangeArrowheads="1"/>
              </p:cNvSpPr>
              <p:nvPr/>
            </p:nvSpPr>
            <p:spPr bwMode="auto">
              <a:xfrm>
                <a:off x="680606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88" name="Oval 1019"/>
              <p:cNvSpPr>
                <a:spLocks noChangeArrowheads="1"/>
              </p:cNvSpPr>
              <p:nvPr/>
            </p:nvSpPr>
            <p:spPr bwMode="auto">
              <a:xfrm>
                <a:off x="663461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9" name="Oval 1020"/>
              <p:cNvSpPr>
                <a:spLocks noChangeArrowheads="1"/>
              </p:cNvSpPr>
              <p:nvPr/>
            </p:nvSpPr>
            <p:spPr bwMode="auto">
              <a:xfrm>
                <a:off x="6461580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0" name="Oval 1025"/>
              <p:cNvSpPr>
                <a:spLocks noChangeArrowheads="1"/>
              </p:cNvSpPr>
              <p:nvPr/>
            </p:nvSpPr>
            <p:spPr bwMode="auto">
              <a:xfrm>
                <a:off x="7109280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1" name="Oval 1026"/>
              <p:cNvSpPr>
                <a:spLocks noChangeArrowheads="1"/>
              </p:cNvSpPr>
              <p:nvPr/>
            </p:nvSpPr>
            <p:spPr bwMode="auto">
              <a:xfrm>
                <a:off x="6936243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2" name="Oval 1027"/>
              <p:cNvSpPr>
                <a:spLocks noChangeArrowheads="1"/>
              </p:cNvSpPr>
              <p:nvPr/>
            </p:nvSpPr>
            <p:spPr bwMode="auto">
              <a:xfrm>
                <a:off x="6763205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3" name="Oval 1028"/>
              <p:cNvSpPr>
                <a:spLocks noChangeArrowheads="1"/>
              </p:cNvSpPr>
              <p:nvPr/>
            </p:nvSpPr>
            <p:spPr bwMode="auto">
              <a:xfrm>
                <a:off x="659016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4" name="Oval 1029"/>
              <p:cNvSpPr>
                <a:spLocks noChangeArrowheads="1"/>
              </p:cNvSpPr>
              <p:nvPr/>
            </p:nvSpPr>
            <p:spPr bwMode="auto">
              <a:xfrm>
                <a:off x="641871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5" name="Oval 1035"/>
              <p:cNvSpPr>
                <a:spLocks noChangeArrowheads="1"/>
              </p:cNvSpPr>
              <p:nvPr/>
            </p:nvSpPr>
            <p:spPr bwMode="auto">
              <a:xfrm>
                <a:off x="6893380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6" name="Oval 1036"/>
              <p:cNvSpPr>
                <a:spLocks noChangeArrowheads="1"/>
              </p:cNvSpPr>
              <p:nvPr/>
            </p:nvSpPr>
            <p:spPr bwMode="auto">
              <a:xfrm>
                <a:off x="6720343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7" name="Oval 1037"/>
              <p:cNvSpPr>
                <a:spLocks noChangeArrowheads="1"/>
              </p:cNvSpPr>
              <p:nvPr/>
            </p:nvSpPr>
            <p:spPr bwMode="auto">
              <a:xfrm>
                <a:off x="6547305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898" name="Группа 1835"/>
            <p:cNvGrpSpPr/>
            <p:nvPr/>
          </p:nvGrpSpPr>
          <p:grpSpPr>
            <a:xfrm rot="590690">
              <a:off x="3540023" y="5299900"/>
              <a:ext cx="412706" cy="285248"/>
              <a:chOff x="6331405" y="5871955"/>
              <a:chExt cx="1204913" cy="627062"/>
            </a:xfrm>
          </p:grpSpPr>
          <p:sp>
            <p:nvSpPr>
              <p:cNvPr id="1899" name="Oval 964"/>
              <p:cNvSpPr>
                <a:spLocks noChangeArrowheads="1"/>
              </p:cNvSpPr>
              <p:nvPr/>
            </p:nvSpPr>
            <p:spPr bwMode="auto">
              <a:xfrm>
                <a:off x="7064830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0" name="Oval 965"/>
              <p:cNvSpPr>
                <a:spLocks noChangeArrowheads="1"/>
              </p:cNvSpPr>
              <p:nvPr/>
            </p:nvSpPr>
            <p:spPr bwMode="auto">
              <a:xfrm>
                <a:off x="6891793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1" name="Oval 966"/>
              <p:cNvSpPr>
                <a:spLocks noChangeArrowheads="1"/>
              </p:cNvSpPr>
              <p:nvPr/>
            </p:nvSpPr>
            <p:spPr bwMode="auto">
              <a:xfrm>
                <a:off x="6718755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2" name="Oval 972"/>
              <p:cNvSpPr>
                <a:spLocks noChangeArrowheads="1"/>
              </p:cNvSpPr>
              <p:nvPr/>
            </p:nvSpPr>
            <p:spPr bwMode="auto">
              <a:xfrm>
                <a:off x="719500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3" name="Oval 973"/>
              <p:cNvSpPr>
                <a:spLocks noChangeArrowheads="1"/>
              </p:cNvSpPr>
              <p:nvPr/>
            </p:nvSpPr>
            <p:spPr bwMode="auto">
              <a:xfrm>
                <a:off x="7021968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4" name="Oval 974"/>
              <p:cNvSpPr>
                <a:spLocks noChangeArrowheads="1"/>
              </p:cNvSpPr>
              <p:nvPr/>
            </p:nvSpPr>
            <p:spPr bwMode="auto">
              <a:xfrm>
                <a:off x="6848930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5" name="Oval 975"/>
              <p:cNvSpPr>
                <a:spLocks noChangeArrowheads="1"/>
              </p:cNvSpPr>
              <p:nvPr/>
            </p:nvSpPr>
            <p:spPr bwMode="auto">
              <a:xfrm>
                <a:off x="6675893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6" name="Oval 976"/>
              <p:cNvSpPr>
                <a:spLocks noChangeArrowheads="1"/>
              </p:cNvSpPr>
              <p:nvPr/>
            </p:nvSpPr>
            <p:spPr bwMode="auto">
              <a:xfrm>
                <a:off x="650285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7" name="Oval 980"/>
              <p:cNvSpPr>
                <a:spLocks noChangeArrowheads="1"/>
              </p:cNvSpPr>
              <p:nvPr/>
            </p:nvSpPr>
            <p:spPr bwMode="auto">
              <a:xfrm>
                <a:off x="7325180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8" name="Oval 981"/>
              <p:cNvSpPr>
                <a:spLocks noChangeArrowheads="1"/>
              </p:cNvSpPr>
              <p:nvPr/>
            </p:nvSpPr>
            <p:spPr bwMode="auto">
              <a:xfrm>
                <a:off x="715214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9" name="Oval 982"/>
              <p:cNvSpPr>
                <a:spLocks noChangeArrowheads="1"/>
              </p:cNvSpPr>
              <p:nvPr/>
            </p:nvSpPr>
            <p:spPr bwMode="auto">
              <a:xfrm>
                <a:off x="6979105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0" name="Oval 983"/>
              <p:cNvSpPr>
                <a:spLocks noChangeArrowheads="1"/>
              </p:cNvSpPr>
              <p:nvPr/>
            </p:nvSpPr>
            <p:spPr bwMode="auto">
              <a:xfrm>
                <a:off x="6806068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1" name="Oval 984"/>
              <p:cNvSpPr>
                <a:spLocks noChangeArrowheads="1"/>
              </p:cNvSpPr>
              <p:nvPr/>
            </p:nvSpPr>
            <p:spPr bwMode="auto">
              <a:xfrm>
                <a:off x="6633030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2" name="Oval 985"/>
              <p:cNvSpPr>
                <a:spLocks noChangeArrowheads="1"/>
              </p:cNvSpPr>
              <p:nvPr/>
            </p:nvSpPr>
            <p:spPr bwMode="auto">
              <a:xfrm>
                <a:off x="645999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3" name="Oval 989"/>
              <p:cNvSpPr>
                <a:spLocks noChangeArrowheads="1"/>
              </p:cNvSpPr>
              <p:nvPr/>
            </p:nvSpPr>
            <p:spPr bwMode="auto">
              <a:xfrm>
                <a:off x="728231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4" name="Oval 990"/>
              <p:cNvSpPr>
                <a:spLocks noChangeArrowheads="1"/>
              </p:cNvSpPr>
              <p:nvPr/>
            </p:nvSpPr>
            <p:spPr bwMode="auto">
              <a:xfrm>
                <a:off x="710928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5" name="Oval 991"/>
              <p:cNvSpPr>
                <a:spLocks noChangeArrowheads="1"/>
              </p:cNvSpPr>
              <p:nvPr/>
            </p:nvSpPr>
            <p:spPr bwMode="auto">
              <a:xfrm>
                <a:off x="6936243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6" name="Oval 992"/>
              <p:cNvSpPr>
                <a:spLocks noChangeArrowheads="1"/>
              </p:cNvSpPr>
              <p:nvPr/>
            </p:nvSpPr>
            <p:spPr bwMode="auto">
              <a:xfrm>
                <a:off x="6763205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7" name="Oval 993"/>
              <p:cNvSpPr>
                <a:spLocks noChangeArrowheads="1"/>
              </p:cNvSpPr>
              <p:nvPr/>
            </p:nvSpPr>
            <p:spPr bwMode="auto">
              <a:xfrm>
                <a:off x="659016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8" name="Oval 994"/>
              <p:cNvSpPr>
                <a:spLocks noChangeArrowheads="1"/>
              </p:cNvSpPr>
              <p:nvPr/>
            </p:nvSpPr>
            <p:spPr bwMode="auto">
              <a:xfrm>
                <a:off x="641713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9" name="Oval 998"/>
              <p:cNvSpPr>
                <a:spLocks noChangeArrowheads="1"/>
              </p:cNvSpPr>
              <p:nvPr/>
            </p:nvSpPr>
            <p:spPr bwMode="auto">
              <a:xfrm>
                <a:off x="723786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0" name="Oval 999"/>
              <p:cNvSpPr>
                <a:spLocks noChangeArrowheads="1"/>
              </p:cNvSpPr>
              <p:nvPr/>
            </p:nvSpPr>
            <p:spPr bwMode="auto">
              <a:xfrm>
                <a:off x="706641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1" name="Oval 1000"/>
              <p:cNvSpPr>
                <a:spLocks noChangeArrowheads="1"/>
              </p:cNvSpPr>
              <p:nvPr/>
            </p:nvSpPr>
            <p:spPr bwMode="auto">
              <a:xfrm>
                <a:off x="6893380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2" name="Oval 1001"/>
              <p:cNvSpPr>
                <a:spLocks noChangeArrowheads="1"/>
              </p:cNvSpPr>
              <p:nvPr/>
            </p:nvSpPr>
            <p:spPr bwMode="auto">
              <a:xfrm>
                <a:off x="6720343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3" name="Oval 1002"/>
              <p:cNvSpPr>
                <a:spLocks noChangeArrowheads="1"/>
              </p:cNvSpPr>
              <p:nvPr/>
            </p:nvSpPr>
            <p:spPr bwMode="auto">
              <a:xfrm>
                <a:off x="6547305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4" name="Oval 1003"/>
              <p:cNvSpPr>
                <a:spLocks noChangeArrowheads="1"/>
              </p:cNvSpPr>
              <p:nvPr/>
            </p:nvSpPr>
            <p:spPr bwMode="auto">
              <a:xfrm>
                <a:off x="6374268" y="608785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25" name="Oval 1007"/>
              <p:cNvSpPr>
                <a:spLocks noChangeArrowheads="1"/>
              </p:cNvSpPr>
              <p:nvPr/>
            </p:nvSpPr>
            <p:spPr bwMode="auto">
              <a:xfrm>
                <a:off x="7195005" y="6141830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26" name="Oval 1008"/>
              <p:cNvSpPr>
                <a:spLocks noChangeArrowheads="1"/>
              </p:cNvSpPr>
              <p:nvPr/>
            </p:nvSpPr>
            <p:spPr bwMode="auto">
              <a:xfrm>
                <a:off x="702196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7" name="Oval 1009"/>
              <p:cNvSpPr>
                <a:spLocks noChangeArrowheads="1"/>
              </p:cNvSpPr>
              <p:nvPr/>
            </p:nvSpPr>
            <p:spPr bwMode="auto">
              <a:xfrm>
                <a:off x="685051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8" name="Oval 1010"/>
              <p:cNvSpPr>
                <a:spLocks noChangeArrowheads="1"/>
              </p:cNvSpPr>
              <p:nvPr/>
            </p:nvSpPr>
            <p:spPr bwMode="auto">
              <a:xfrm>
                <a:off x="6677480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9" name="Oval 1011"/>
              <p:cNvSpPr>
                <a:spLocks noChangeArrowheads="1"/>
              </p:cNvSpPr>
              <p:nvPr/>
            </p:nvSpPr>
            <p:spPr bwMode="auto">
              <a:xfrm>
                <a:off x="6504443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0" name="Oval 1012"/>
              <p:cNvSpPr>
                <a:spLocks noChangeArrowheads="1"/>
              </p:cNvSpPr>
              <p:nvPr/>
            </p:nvSpPr>
            <p:spPr bwMode="auto">
              <a:xfrm>
                <a:off x="6331405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1" name="Oval 1016"/>
              <p:cNvSpPr>
                <a:spLocks noChangeArrowheads="1"/>
              </p:cNvSpPr>
              <p:nvPr/>
            </p:nvSpPr>
            <p:spPr bwMode="auto">
              <a:xfrm>
                <a:off x="7152143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2" name="Oval 1017"/>
              <p:cNvSpPr>
                <a:spLocks noChangeArrowheads="1"/>
              </p:cNvSpPr>
              <p:nvPr/>
            </p:nvSpPr>
            <p:spPr bwMode="auto">
              <a:xfrm>
                <a:off x="6979105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3" name="Oval 1018"/>
              <p:cNvSpPr>
                <a:spLocks noChangeArrowheads="1"/>
              </p:cNvSpPr>
              <p:nvPr/>
            </p:nvSpPr>
            <p:spPr bwMode="auto">
              <a:xfrm>
                <a:off x="680606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34" name="Oval 1019"/>
              <p:cNvSpPr>
                <a:spLocks noChangeArrowheads="1"/>
              </p:cNvSpPr>
              <p:nvPr/>
            </p:nvSpPr>
            <p:spPr bwMode="auto">
              <a:xfrm>
                <a:off x="663461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5" name="Oval 1020"/>
              <p:cNvSpPr>
                <a:spLocks noChangeArrowheads="1"/>
              </p:cNvSpPr>
              <p:nvPr/>
            </p:nvSpPr>
            <p:spPr bwMode="auto">
              <a:xfrm>
                <a:off x="6461580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6" name="Oval 1025"/>
              <p:cNvSpPr>
                <a:spLocks noChangeArrowheads="1"/>
              </p:cNvSpPr>
              <p:nvPr/>
            </p:nvSpPr>
            <p:spPr bwMode="auto">
              <a:xfrm>
                <a:off x="7109280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7" name="Oval 1026"/>
              <p:cNvSpPr>
                <a:spLocks noChangeArrowheads="1"/>
              </p:cNvSpPr>
              <p:nvPr/>
            </p:nvSpPr>
            <p:spPr bwMode="auto">
              <a:xfrm>
                <a:off x="6936243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8" name="Oval 1027"/>
              <p:cNvSpPr>
                <a:spLocks noChangeArrowheads="1"/>
              </p:cNvSpPr>
              <p:nvPr/>
            </p:nvSpPr>
            <p:spPr bwMode="auto">
              <a:xfrm>
                <a:off x="6763205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9" name="Oval 1028"/>
              <p:cNvSpPr>
                <a:spLocks noChangeArrowheads="1"/>
              </p:cNvSpPr>
              <p:nvPr/>
            </p:nvSpPr>
            <p:spPr bwMode="auto">
              <a:xfrm>
                <a:off x="659016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0" name="Oval 1029"/>
              <p:cNvSpPr>
                <a:spLocks noChangeArrowheads="1"/>
              </p:cNvSpPr>
              <p:nvPr/>
            </p:nvSpPr>
            <p:spPr bwMode="auto">
              <a:xfrm>
                <a:off x="641871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1" name="Oval 1035"/>
              <p:cNvSpPr>
                <a:spLocks noChangeArrowheads="1"/>
              </p:cNvSpPr>
              <p:nvPr/>
            </p:nvSpPr>
            <p:spPr bwMode="auto">
              <a:xfrm>
                <a:off x="6893380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2" name="Oval 1036"/>
              <p:cNvSpPr>
                <a:spLocks noChangeArrowheads="1"/>
              </p:cNvSpPr>
              <p:nvPr/>
            </p:nvSpPr>
            <p:spPr bwMode="auto">
              <a:xfrm>
                <a:off x="6720343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3" name="Oval 1037"/>
              <p:cNvSpPr>
                <a:spLocks noChangeArrowheads="1"/>
              </p:cNvSpPr>
              <p:nvPr/>
            </p:nvSpPr>
            <p:spPr bwMode="auto">
              <a:xfrm>
                <a:off x="6547305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945" name="TextBox 1944"/>
            <p:cNvSpPr txBox="1"/>
            <p:nvPr/>
          </p:nvSpPr>
          <p:spPr>
            <a:xfrm>
              <a:off x="733244" y="3390185"/>
              <a:ext cx="1409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Структура</a:t>
              </a:r>
            </a:p>
            <a:p>
              <a:r>
                <a:rPr lang="ru-RU" dirty="0" smtClean="0"/>
                <a:t>слов</a:t>
              </a:r>
              <a:endParaRPr lang="ru-RU" dirty="0"/>
            </a:p>
          </p:txBody>
        </p:sp>
        <p:sp>
          <p:nvSpPr>
            <p:cNvPr id="1947" name="TextBox 1946"/>
            <p:cNvSpPr txBox="1"/>
            <p:nvPr/>
          </p:nvSpPr>
          <p:spPr>
            <a:xfrm>
              <a:off x="6461185" y="4114800"/>
              <a:ext cx="1805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Структура</a:t>
              </a:r>
            </a:p>
            <a:p>
              <a:r>
                <a:rPr lang="ru-RU" dirty="0" smtClean="0"/>
                <a:t>предложений</a:t>
              </a:r>
              <a:endParaRPr lang="ru-RU" dirty="0"/>
            </a:p>
          </p:txBody>
        </p:sp>
        <p:sp>
          <p:nvSpPr>
            <p:cNvPr id="1948" name="TextBox 1947"/>
            <p:cNvSpPr txBox="1"/>
            <p:nvPr/>
          </p:nvSpPr>
          <p:spPr>
            <a:xfrm>
              <a:off x="4094661" y="1860428"/>
              <a:ext cx="1763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Смыслы слов</a:t>
              </a:r>
              <a:endParaRPr lang="ru-RU" dirty="0"/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1500986" y="537425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Алфавит</a:t>
            </a:r>
            <a:endParaRPr lang="ru-RU" dirty="0"/>
          </a:p>
        </p:txBody>
      </p:sp>
      <p:sp>
        <p:nvSpPr>
          <p:cNvPr id="659" name="TextBox 658"/>
          <p:cNvSpPr txBox="1"/>
          <p:nvPr/>
        </p:nvSpPr>
        <p:spPr>
          <a:xfrm>
            <a:off x="4330464" y="527937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38" y="2535238"/>
            <a:ext cx="7878762" cy="38576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2" name="Прямоугольник 41"/>
          <p:cNvSpPr>
            <a:spLocks noChangeArrowheads="1"/>
          </p:cNvSpPr>
          <p:nvPr/>
        </p:nvSpPr>
        <p:spPr bwMode="auto">
          <a:xfrm>
            <a:off x="8505825" y="565785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Прямоугольник 42"/>
          <p:cNvSpPr>
            <a:spLocks noChangeArrowheads="1"/>
          </p:cNvSpPr>
          <p:nvPr/>
        </p:nvSpPr>
        <p:spPr bwMode="auto">
          <a:xfrm>
            <a:off x="8505825" y="6170613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4" name="Прямоугольник 43"/>
          <p:cNvSpPr>
            <a:spLocks noChangeArrowheads="1"/>
          </p:cNvSpPr>
          <p:nvPr/>
        </p:nvSpPr>
        <p:spPr bwMode="auto">
          <a:xfrm>
            <a:off x="8516938" y="3116263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5" name="Прямоугольник 44"/>
          <p:cNvSpPr>
            <a:spLocks noChangeArrowheads="1"/>
          </p:cNvSpPr>
          <p:nvPr/>
        </p:nvSpPr>
        <p:spPr bwMode="auto">
          <a:xfrm>
            <a:off x="8505825" y="4633913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8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6" name="Прямоугольник 45"/>
          <p:cNvSpPr>
            <a:spLocks noChangeArrowheads="1"/>
          </p:cNvSpPr>
          <p:nvPr/>
        </p:nvSpPr>
        <p:spPr bwMode="auto">
          <a:xfrm>
            <a:off x="8516938" y="3629025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7" name="Прямоугольник 46"/>
          <p:cNvSpPr>
            <a:spLocks noChangeArrowheads="1"/>
          </p:cNvSpPr>
          <p:nvPr/>
        </p:nvSpPr>
        <p:spPr bwMode="auto">
          <a:xfrm>
            <a:off x="8505825" y="5145088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8" name="Прямоугольник 47"/>
          <p:cNvSpPr>
            <a:spLocks noChangeArrowheads="1"/>
          </p:cNvSpPr>
          <p:nvPr/>
        </p:nvSpPr>
        <p:spPr bwMode="auto">
          <a:xfrm>
            <a:off x="8505825" y="412115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20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0800000">
            <a:off x="8440738" y="3294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>
            <a:off x="8440738" y="3802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8440738" y="4310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8440738" y="4818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8440738" y="53276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8440738" y="58356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>
            <a:off x="8440738" y="63436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26450" cy="1216025"/>
          </a:xfrm>
        </p:spPr>
        <p:txBody>
          <a:bodyPr/>
          <a:lstStyle/>
          <a:p>
            <a:r>
              <a:rPr lang="ru-RU" dirty="0" smtClean="0"/>
              <a:t>Почему это важно сейчас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42150" y="63563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09600" y="6365875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698625" y="63563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836988" y="63563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973763" y="63563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67013" y="63563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905375" y="63563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1" name="Прямоугольник 85"/>
          <p:cNvSpPr>
            <a:spLocks noChangeArrowheads="1"/>
          </p:cNvSpPr>
          <p:nvPr/>
        </p:nvSpPr>
        <p:spPr bwMode="auto">
          <a:xfrm>
            <a:off x="26988" y="5668963"/>
            <a:ext cx="56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2" name="Прямоугольник 86"/>
          <p:cNvSpPr>
            <a:spLocks noChangeArrowheads="1"/>
          </p:cNvSpPr>
          <p:nvPr/>
        </p:nvSpPr>
        <p:spPr bwMode="auto">
          <a:xfrm>
            <a:off x="26988" y="6180138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3" name="Прямоугольник 87"/>
          <p:cNvSpPr>
            <a:spLocks noChangeArrowheads="1"/>
          </p:cNvSpPr>
          <p:nvPr/>
        </p:nvSpPr>
        <p:spPr bwMode="auto">
          <a:xfrm>
            <a:off x="36513" y="3127375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4" name="Прямоугольник 88"/>
          <p:cNvSpPr>
            <a:spLocks noChangeArrowheads="1"/>
          </p:cNvSpPr>
          <p:nvPr/>
        </p:nvSpPr>
        <p:spPr bwMode="auto">
          <a:xfrm>
            <a:off x="26988" y="4643438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8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5" name="Прямоугольник 89"/>
          <p:cNvSpPr>
            <a:spLocks noChangeArrowheads="1"/>
          </p:cNvSpPr>
          <p:nvPr/>
        </p:nvSpPr>
        <p:spPr bwMode="auto">
          <a:xfrm>
            <a:off x="36513" y="363855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6" name="Прямоугольник 90"/>
          <p:cNvSpPr>
            <a:spLocks noChangeArrowheads="1"/>
          </p:cNvSpPr>
          <p:nvPr/>
        </p:nvSpPr>
        <p:spPr bwMode="auto">
          <a:xfrm>
            <a:off x="26988" y="515620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7" name="Прямоугольник 91"/>
          <p:cNvSpPr>
            <a:spLocks noChangeArrowheads="1"/>
          </p:cNvSpPr>
          <p:nvPr/>
        </p:nvSpPr>
        <p:spPr bwMode="auto">
          <a:xfrm>
            <a:off x="26988" y="4132263"/>
            <a:ext cx="56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20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0800000">
            <a:off x="658813" y="3314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0800000">
            <a:off x="658813" y="3822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>
            <a:off x="658813" y="4330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658813" y="4838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658813" y="534828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>
            <a:off x="658813" y="585628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10800000">
            <a:off x="658813" y="636428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Ромб 102"/>
          <p:cNvSpPr/>
          <p:nvPr/>
        </p:nvSpPr>
        <p:spPr>
          <a:xfrm>
            <a:off x="1260475" y="5595938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Ромб 104"/>
          <p:cNvSpPr/>
          <p:nvPr/>
        </p:nvSpPr>
        <p:spPr>
          <a:xfrm>
            <a:off x="1990725" y="5308600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Ромб 105"/>
          <p:cNvSpPr/>
          <p:nvPr/>
        </p:nvSpPr>
        <p:spPr>
          <a:xfrm>
            <a:off x="2771775" y="4886325"/>
            <a:ext cx="84138" cy="169863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Ромб 106"/>
          <p:cNvSpPr/>
          <p:nvPr/>
        </p:nvSpPr>
        <p:spPr>
          <a:xfrm>
            <a:off x="3479800" y="4598988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V="1">
            <a:off x="1216025" y="2932981"/>
            <a:ext cx="6038790" cy="278202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Ромб 112"/>
          <p:cNvSpPr/>
          <p:nvPr/>
        </p:nvSpPr>
        <p:spPr>
          <a:xfrm>
            <a:off x="1270000" y="5553075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Ромб 113"/>
          <p:cNvSpPr/>
          <p:nvPr/>
        </p:nvSpPr>
        <p:spPr>
          <a:xfrm>
            <a:off x="1998663" y="5143500"/>
            <a:ext cx="84137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" name="Ромб 114"/>
          <p:cNvSpPr/>
          <p:nvPr/>
        </p:nvSpPr>
        <p:spPr>
          <a:xfrm>
            <a:off x="2779713" y="4679950"/>
            <a:ext cx="84137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Ромб 115"/>
          <p:cNvSpPr/>
          <p:nvPr/>
        </p:nvSpPr>
        <p:spPr>
          <a:xfrm>
            <a:off x="3489325" y="4206875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V="1">
            <a:off x="1227138" y="2849563"/>
            <a:ext cx="4787900" cy="282098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6" name="Прямоугольник 123"/>
          <p:cNvSpPr>
            <a:spLocks noChangeArrowheads="1"/>
          </p:cNvSpPr>
          <p:nvPr/>
        </p:nvSpPr>
        <p:spPr bwMode="auto">
          <a:xfrm>
            <a:off x="1979613" y="4202113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</a:rPr>
              <a:t>GPU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47" name="Прямоугольник 124"/>
          <p:cNvSpPr>
            <a:spLocks noChangeArrowheads="1"/>
          </p:cNvSpPr>
          <p:nvPr/>
        </p:nvSpPr>
        <p:spPr bwMode="auto">
          <a:xfrm>
            <a:off x="2863850" y="5126038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</a:rPr>
              <a:t>CPU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6"/>
          <p:cNvGrpSpPr/>
          <p:nvPr/>
        </p:nvGrpSpPr>
        <p:grpSpPr>
          <a:xfrm>
            <a:off x="1338263" y="3403600"/>
            <a:ext cx="7130557" cy="707886"/>
            <a:chOff x="1338263" y="3403600"/>
            <a:chExt cx="7130557" cy="707886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 rot="10800000" flipV="1">
              <a:off x="1338263" y="3675063"/>
              <a:ext cx="5986462" cy="211137"/>
            </a:xfrm>
            <a:prstGeom prst="line">
              <a:avLst/>
            </a:prstGeom>
            <a:ln w="317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48" name="Прямоугольник 126"/>
            <p:cNvSpPr>
              <a:spLocks noChangeArrowheads="1"/>
            </p:cNvSpPr>
            <p:nvPr/>
          </p:nvSpPr>
          <p:spPr bwMode="auto">
            <a:xfrm>
              <a:off x="7314337" y="3403600"/>
              <a:ext cx="115448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  <a:latin typeface="+mn-lt"/>
                </a:rPr>
                <a:t>Разум</a:t>
              </a:r>
              <a:br>
                <a:rPr lang="ru-RU" sz="2000" b="1" dirty="0" smtClean="0">
                  <a:solidFill>
                    <a:srgbClr val="002060"/>
                  </a:solidFill>
                  <a:latin typeface="+mn-lt"/>
                </a:rPr>
              </a:br>
              <a:r>
                <a:rPr lang="ru-RU" sz="2000" b="1" dirty="0" smtClean="0">
                  <a:solidFill>
                    <a:srgbClr val="002060"/>
                  </a:solidFill>
                  <a:latin typeface="+mn-lt"/>
                </a:rPr>
                <a:t>людей</a:t>
              </a:r>
              <a:endPara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endParaRPr>
            </a:p>
          </p:txBody>
        </p:sp>
      </p:grpSp>
      <p:cxnSp>
        <p:nvCxnSpPr>
          <p:cNvPr id="82" name="Прямая соединительная линия 81"/>
          <p:cNvCxnSpPr/>
          <p:nvPr/>
        </p:nvCxnSpPr>
        <p:spPr>
          <a:xfrm rot="5400000">
            <a:off x="8115300" y="6367463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5"/>
          <p:cNvGrpSpPr/>
          <p:nvPr/>
        </p:nvGrpSpPr>
        <p:grpSpPr>
          <a:xfrm>
            <a:off x="4449763" y="3821113"/>
            <a:ext cx="3328607" cy="2554287"/>
            <a:chOff x="4449763" y="3821113"/>
            <a:chExt cx="3328607" cy="2554287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 rot="16200000" flipH="1">
              <a:off x="3177382" y="5093494"/>
              <a:ext cx="2554287" cy="952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Стрелка вправо 82"/>
            <p:cNvSpPr/>
            <p:nvPr/>
          </p:nvSpPr>
          <p:spPr>
            <a:xfrm>
              <a:off x="4483100" y="5459413"/>
              <a:ext cx="369888" cy="293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895850" y="5159375"/>
              <a:ext cx="2882520" cy="923330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rgbClr val="C00000"/>
                  </a:solidFill>
                </a:rPr>
                <a:t>Компьютерный ресурс</a:t>
              </a:r>
              <a:br>
                <a:rPr lang="ru-RU" dirty="0" smtClean="0">
                  <a:solidFill>
                    <a:srgbClr val="C00000"/>
                  </a:solidFill>
                </a:rPr>
              </a:br>
              <a:r>
                <a:rPr lang="ru-RU" dirty="0" smtClean="0">
                  <a:solidFill>
                    <a:srgbClr val="C00000"/>
                  </a:solidFill>
                </a:rPr>
                <a:t>уже </a:t>
              </a:r>
              <a:br>
                <a:rPr lang="ru-RU" dirty="0" smtClean="0">
                  <a:solidFill>
                    <a:srgbClr val="C00000"/>
                  </a:solidFill>
                </a:rPr>
              </a:br>
              <a:r>
                <a:rPr lang="ru-RU" dirty="0" smtClean="0">
                  <a:solidFill>
                    <a:srgbClr val="C00000"/>
                  </a:solidFill>
                </a:rPr>
                <a:t>нельзя игнорировать</a:t>
              </a:r>
              <a:endParaRPr lang="ru-RU" dirty="0">
                <a:solidFill>
                  <a:srgbClr val="C00000"/>
                </a:solidFill>
                <a:cs typeface="+mn-cs"/>
              </a:endParaRPr>
            </a:p>
          </p:txBody>
        </p:sp>
      </p:grpSp>
      <p:sp>
        <p:nvSpPr>
          <p:cNvPr id="55360" name="TextBox 111"/>
          <p:cNvSpPr txBox="1">
            <a:spLocks noChangeArrowheads="1"/>
          </p:cNvSpPr>
          <p:nvPr/>
        </p:nvSpPr>
        <p:spPr bwMode="auto">
          <a:xfrm>
            <a:off x="244633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1" name="TextBox 117"/>
          <p:cNvSpPr txBox="1">
            <a:spLocks noChangeArrowheads="1"/>
          </p:cNvSpPr>
          <p:nvPr/>
        </p:nvSpPr>
        <p:spPr bwMode="auto">
          <a:xfrm>
            <a:off x="351948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2010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2" name="TextBox 118"/>
          <p:cNvSpPr txBox="1">
            <a:spLocks noChangeArrowheads="1"/>
          </p:cNvSpPr>
          <p:nvPr/>
        </p:nvSpPr>
        <p:spPr bwMode="auto">
          <a:xfrm>
            <a:off x="459263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3" name="TextBox 119"/>
          <p:cNvSpPr txBox="1">
            <a:spLocks noChangeArrowheads="1"/>
          </p:cNvSpPr>
          <p:nvPr/>
        </p:nvSpPr>
        <p:spPr bwMode="auto">
          <a:xfrm>
            <a:off x="1374775" y="64325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1990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4" name="TextBox 120"/>
          <p:cNvSpPr txBox="1">
            <a:spLocks noChangeArrowheads="1"/>
          </p:cNvSpPr>
          <p:nvPr/>
        </p:nvSpPr>
        <p:spPr bwMode="auto">
          <a:xfrm>
            <a:off x="301625" y="64325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1980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5" name="TextBox 121"/>
          <p:cNvSpPr txBox="1">
            <a:spLocks noChangeArrowheads="1"/>
          </p:cNvSpPr>
          <p:nvPr/>
        </p:nvSpPr>
        <p:spPr bwMode="auto">
          <a:xfrm>
            <a:off x="566578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2030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6" name="TextBox 125"/>
          <p:cNvSpPr txBox="1">
            <a:spLocks noChangeArrowheads="1"/>
          </p:cNvSpPr>
          <p:nvPr/>
        </p:nvSpPr>
        <p:spPr bwMode="auto">
          <a:xfrm>
            <a:off x="673893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2040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7" name="TextBox 127"/>
          <p:cNvSpPr txBox="1">
            <a:spLocks noChangeArrowheads="1"/>
          </p:cNvSpPr>
          <p:nvPr/>
        </p:nvSpPr>
        <p:spPr bwMode="auto">
          <a:xfrm>
            <a:off x="7812088" y="6432550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2050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43837" y="2521121"/>
            <a:ext cx="3600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Производительность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компьютеров</a:t>
            </a: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950" y="952500"/>
            <a:ext cx="50990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300" y="952500"/>
            <a:ext cx="50927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952500"/>
            <a:ext cx="51054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</a:t>
            </a:r>
          </a:p>
        </p:txBody>
      </p:sp>
      <p:sp>
        <p:nvSpPr>
          <p:cNvPr id="48134" name="Содержимое 5"/>
          <p:cNvSpPr>
            <a:spLocks noGrp="1"/>
          </p:cNvSpPr>
          <p:nvPr>
            <p:ph idx="1"/>
          </p:nvPr>
        </p:nvSpPr>
        <p:spPr>
          <a:xfrm>
            <a:off x="566738" y="1752600"/>
            <a:ext cx="3502025" cy="4267200"/>
          </a:xfrm>
        </p:spPr>
        <p:txBody>
          <a:bodyPr/>
          <a:lstStyle/>
          <a:p>
            <a:r>
              <a:rPr lang="ru-RU" sz="2800" smtClean="0"/>
              <a:t>Обучение</a:t>
            </a:r>
          </a:p>
          <a:p>
            <a:pPr lvl="1"/>
            <a:r>
              <a:rPr lang="ru-RU" sz="2400" smtClean="0"/>
              <a:t>Сочетания букв</a:t>
            </a:r>
          </a:p>
          <a:p>
            <a:r>
              <a:rPr lang="ru-RU" sz="2800" smtClean="0"/>
              <a:t>Результат</a:t>
            </a:r>
          </a:p>
          <a:p>
            <a:pPr lvl="1"/>
            <a:r>
              <a:rPr lang="ru-RU" sz="2400" smtClean="0"/>
              <a:t>Разбор слов</a:t>
            </a:r>
          </a:p>
          <a:p>
            <a:pPr lvl="1"/>
            <a:r>
              <a:rPr lang="ru-RU" sz="2400" smtClean="0"/>
              <a:t>Словоформы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Морфологическая кора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76556"/>
            <a:ext cx="9144000" cy="527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Синтаксический модуль</a:t>
            </a:r>
          </a:p>
        </p:txBody>
      </p:sp>
      <p:grpSp>
        <p:nvGrpSpPr>
          <p:cNvPr id="658" name="Группа 657"/>
          <p:cNvGrpSpPr/>
          <p:nvPr/>
        </p:nvGrpSpPr>
        <p:grpSpPr>
          <a:xfrm>
            <a:off x="387201" y="1727200"/>
            <a:ext cx="8066088" cy="5240338"/>
            <a:chOff x="387201" y="1727200"/>
            <a:chExt cx="8066088" cy="5240338"/>
          </a:xfrm>
        </p:grpSpPr>
        <p:sp>
          <p:nvSpPr>
            <p:cNvPr id="659" name="Дуга 658"/>
            <p:cNvSpPr/>
            <p:nvPr/>
          </p:nvSpPr>
          <p:spPr bwMode="auto">
            <a:xfrm>
              <a:off x="2649538" y="5157788"/>
              <a:ext cx="1778000" cy="1273175"/>
            </a:xfrm>
            <a:prstGeom prst="arc">
              <a:avLst>
                <a:gd name="adj1" fmla="val 9837606"/>
                <a:gd name="adj2" fmla="val 98887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0" name="Дуга 659"/>
            <p:cNvSpPr/>
            <p:nvPr/>
          </p:nvSpPr>
          <p:spPr bwMode="auto">
            <a:xfrm>
              <a:off x="387201" y="1727200"/>
              <a:ext cx="8066088" cy="5240338"/>
            </a:xfrm>
            <a:prstGeom prst="arc">
              <a:avLst>
                <a:gd name="adj1" fmla="val 9837606"/>
                <a:gd name="adj2" fmla="val 98887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61" name="Прямая со стрелкой 660"/>
            <p:cNvCxnSpPr>
              <a:stCxn id="736" idx="0"/>
              <a:endCxn id="1678" idx="5"/>
            </p:cNvCxnSpPr>
            <p:nvPr/>
          </p:nvCxnSpPr>
          <p:spPr bwMode="auto">
            <a:xfrm rot="5400000" flipH="1" flipV="1">
              <a:off x="2587466" y="4619884"/>
              <a:ext cx="1489539" cy="722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Прямая со стрелкой 661"/>
            <p:cNvCxnSpPr>
              <a:stCxn id="759" idx="2"/>
              <a:endCxn id="1947" idx="4"/>
            </p:cNvCxnSpPr>
            <p:nvPr/>
          </p:nvCxnSpPr>
          <p:spPr bwMode="auto">
            <a:xfrm rot="10800000">
              <a:off x="1329055" y="4496310"/>
              <a:ext cx="1590524" cy="1057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Прямая со стрелкой 662"/>
            <p:cNvCxnSpPr>
              <a:stCxn id="1947" idx="4"/>
              <a:endCxn id="714" idx="2"/>
            </p:cNvCxnSpPr>
            <p:nvPr/>
          </p:nvCxnSpPr>
          <p:spPr bwMode="auto">
            <a:xfrm rot="16200000" flipH="1">
              <a:off x="1966398" y="3858967"/>
              <a:ext cx="935123" cy="2209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Прямая со стрелкой 663"/>
            <p:cNvCxnSpPr>
              <a:stCxn id="1678" idx="6"/>
              <a:endCxn id="690" idx="7"/>
            </p:cNvCxnSpPr>
            <p:nvPr/>
          </p:nvCxnSpPr>
          <p:spPr bwMode="auto">
            <a:xfrm>
              <a:off x="3400782" y="3861402"/>
              <a:ext cx="278923" cy="1462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Прямая со стрелкой 664"/>
            <p:cNvCxnSpPr>
              <a:stCxn id="696" idx="0"/>
              <a:endCxn id="1677" idx="3"/>
            </p:cNvCxnSpPr>
            <p:nvPr/>
          </p:nvCxnSpPr>
          <p:spPr bwMode="auto">
            <a:xfrm rot="5400000" flipH="1" flipV="1">
              <a:off x="3683914" y="4295335"/>
              <a:ext cx="987641" cy="107931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Прямая со стрелкой 665"/>
            <p:cNvCxnSpPr>
              <a:stCxn id="691" idx="7"/>
              <a:endCxn id="1669" idx="5"/>
            </p:cNvCxnSpPr>
            <p:nvPr/>
          </p:nvCxnSpPr>
          <p:spPr bwMode="auto">
            <a:xfrm rot="5400000" flipH="1" flipV="1">
              <a:off x="4528402" y="3973424"/>
              <a:ext cx="847867" cy="199862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Прямая со стрелкой 666"/>
            <p:cNvCxnSpPr>
              <a:stCxn id="1686" idx="0"/>
              <a:endCxn id="1497" idx="3"/>
            </p:cNvCxnSpPr>
            <p:nvPr/>
          </p:nvCxnSpPr>
          <p:spPr bwMode="auto">
            <a:xfrm rot="5400000" flipH="1" flipV="1">
              <a:off x="2194587" y="3045640"/>
              <a:ext cx="539154" cy="653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Прямая со стрелкой 667"/>
            <p:cNvCxnSpPr>
              <a:stCxn id="1498" idx="7"/>
              <a:endCxn id="773" idx="5"/>
            </p:cNvCxnSpPr>
            <p:nvPr/>
          </p:nvCxnSpPr>
          <p:spPr bwMode="auto">
            <a:xfrm rot="16200000" flipV="1">
              <a:off x="5274005" y="2241611"/>
              <a:ext cx="1204677" cy="1785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Прямая со стрелкой 668"/>
            <p:cNvCxnSpPr>
              <a:stCxn id="1677" idx="2"/>
              <a:endCxn id="1489" idx="5"/>
            </p:cNvCxnSpPr>
            <p:nvPr/>
          </p:nvCxnSpPr>
          <p:spPr bwMode="auto">
            <a:xfrm rot="10800000">
              <a:off x="4146041" y="3280994"/>
              <a:ext cx="555660" cy="10011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Прямая со стрелкой 669"/>
            <p:cNvCxnSpPr>
              <a:stCxn id="1678" idx="7"/>
              <a:endCxn id="1489" idx="4"/>
            </p:cNvCxnSpPr>
            <p:nvPr/>
          </p:nvCxnSpPr>
          <p:spPr bwMode="auto">
            <a:xfrm rot="5400000" flipH="1" flipV="1">
              <a:off x="3473790" y="3202444"/>
              <a:ext cx="509703" cy="696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TextBox 273"/>
            <p:cNvSpPr txBox="1">
              <a:spLocks noChangeArrowheads="1"/>
            </p:cNvSpPr>
            <p:nvPr/>
          </p:nvSpPr>
          <p:spPr bwMode="auto">
            <a:xfrm>
              <a:off x="2907050" y="5804262"/>
              <a:ext cx="1165830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Таламус</a:t>
              </a:r>
            </a:p>
          </p:txBody>
        </p:sp>
        <p:sp>
          <p:nvSpPr>
            <p:cNvPr id="672" name="TextBox 274"/>
            <p:cNvSpPr txBox="1">
              <a:spLocks noChangeArrowheads="1"/>
            </p:cNvSpPr>
            <p:nvPr/>
          </p:nvSpPr>
          <p:spPr bwMode="auto">
            <a:xfrm>
              <a:off x="7340901" y="3132714"/>
              <a:ext cx="766640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Кора</a:t>
              </a:r>
            </a:p>
          </p:txBody>
        </p:sp>
        <p:grpSp>
          <p:nvGrpSpPr>
            <p:cNvPr id="673" name="Группа 1879"/>
            <p:cNvGrpSpPr/>
            <p:nvPr/>
          </p:nvGrpSpPr>
          <p:grpSpPr>
            <a:xfrm rot="389544">
              <a:off x="1285334" y="3666219"/>
              <a:ext cx="2077442" cy="940277"/>
              <a:chOff x="2755656" y="4200194"/>
              <a:chExt cx="2415373" cy="1220867"/>
            </a:xfrm>
          </p:grpSpPr>
          <p:sp>
            <p:nvSpPr>
              <p:cNvPr id="1678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9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0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1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2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3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4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5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6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7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8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9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0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1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2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3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4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5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6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7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8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9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0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1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2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3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4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5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6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7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8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9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1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2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3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4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5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6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7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8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9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0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1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2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3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4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5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6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7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8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9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0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2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3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4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5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6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7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8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9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0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2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3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4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5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6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7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8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9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0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2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3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4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5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6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7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8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9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0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1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2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3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4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5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6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7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8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9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0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1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2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3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4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5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6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7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8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9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0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1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2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3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4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5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6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87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8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34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35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36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2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3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4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5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6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7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8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9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90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1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2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3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4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5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6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7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8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9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0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1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2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3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4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5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6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7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8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9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0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1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2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3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4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5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6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7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8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9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0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1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2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3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4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5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26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7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8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9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30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1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2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3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4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5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6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7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8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9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0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1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2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3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4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5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6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7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4" name="Группа 1698"/>
            <p:cNvGrpSpPr/>
            <p:nvPr/>
          </p:nvGrpSpPr>
          <p:grpSpPr>
            <a:xfrm rot="572947">
              <a:off x="4756502" y="3547501"/>
              <a:ext cx="1973289" cy="982664"/>
              <a:chOff x="2755656" y="4200194"/>
              <a:chExt cx="2415373" cy="1220867"/>
            </a:xfrm>
          </p:grpSpPr>
          <p:sp>
            <p:nvSpPr>
              <p:cNvPr id="1498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9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0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1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2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3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4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5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6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7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8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9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0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1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2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3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4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5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6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7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8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9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0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1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2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3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4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5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6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7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8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9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0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1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2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3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4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5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6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7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8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9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0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1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2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3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4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5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6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7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8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9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0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1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2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3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4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5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6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7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8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9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0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1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2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3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4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5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66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7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8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9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0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71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2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3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4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5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6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9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0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1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2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3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4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5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6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7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8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9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0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1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2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3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4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5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6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7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8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9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0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1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2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3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4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5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6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8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9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0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1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2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3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4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5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6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7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8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9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0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1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2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3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4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5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6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7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8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9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0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1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2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3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4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5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6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7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8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9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0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2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3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5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6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7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8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9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0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1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2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3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4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5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6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7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8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9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60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1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2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3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4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5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6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7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8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9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0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1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2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3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4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5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6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7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5" name="Группа 1517"/>
            <p:cNvGrpSpPr/>
            <p:nvPr/>
          </p:nvGrpSpPr>
          <p:grpSpPr>
            <a:xfrm rot="449474">
              <a:off x="2817367" y="2253334"/>
              <a:ext cx="2154917" cy="1014218"/>
              <a:chOff x="2755656" y="4200194"/>
              <a:chExt cx="2415373" cy="1220867"/>
            </a:xfrm>
          </p:grpSpPr>
          <p:sp>
            <p:nvSpPr>
              <p:cNvPr id="773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4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5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6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7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8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9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0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1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2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3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4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5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6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7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68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49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0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1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2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3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4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5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6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7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8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9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0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6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7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8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9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0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1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2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3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4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5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6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7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8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9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0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1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2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3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4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5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6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7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8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9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0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1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2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3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4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5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6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7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8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9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0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1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2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3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4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5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6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7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8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9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0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1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2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3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4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5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6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7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8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9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0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1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2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3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4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5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6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7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8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9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0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1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2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3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4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5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6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7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8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9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0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1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2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3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4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5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6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27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8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29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0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1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2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3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4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5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6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7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8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9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0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1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2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3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4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5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6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7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8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9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0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1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2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3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4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5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6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7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8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9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0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1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2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3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4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5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6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7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8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9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0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1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2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3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4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5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6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7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8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9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0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1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2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3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4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5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6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7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8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9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0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1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2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3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4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6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7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6" name="Группа 1787"/>
            <p:cNvGrpSpPr/>
            <p:nvPr/>
          </p:nvGrpSpPr>
          <p:grpSpPr>
            <a:xfrm>
              <a:off x="2919586" y="5336904"/>
              <a:ext cx="412707" cy="370777"/>
              <a:chOff x="6331405" y="5871955"/>
              <a:chExt cx="1204913" cy="627062"/>
            </a:xfrm>
          </p:grpSpPr>
          <p:sp>
            <p:nvSpPr>
              <p:cNvPr id="728" name="Oval 964"/>
              <p:cNvSpPr>
                <a:spLocks noChangeArrowheads="1"/>
              </p:cNvSpPr>
              <p:nvPr/>
            </p:nvSpPr>
            <p:spPr bwMode="auto">
              <a:xfrm>
                <a:off x="7064830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9" name="Oval 965"/>
              <p:cNvSpPr>
                <a:spLocks noChangeArrowheads="1"/>
              </p:cNvSpPr>
              <p:nvPr/>
            </p:nvSpPr>
            <p:spPr bwMode="auto">
              <a:xfrm>
                <a:off x="6891793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0" name="Oval 966"/>
              <p:cNvSpPr>
                <a:spLocks noChangeArrowheads="1"/>
              </p:cNvSpPr>
              <p:nvPr/>
            </p:nvSpPr>
            <p:spPr bwMode="auto">
              <a:xfrm>
                <a:off x="6718755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1" name="Oval 972"/>
              <p:cNvSpPr>
                <a:spLocks noChangeArrowheads="1"/>
              </p:cNvSpPr>
              <p:nvPr/>
            </p:nvSpPr>
            <p:spPr bwMode="auto">
              <a:xfrm>
                <a:off x="719500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2" name="Oval 973"/>
              <p:cNvSpPr>
                <a:spLocks noChangeArrowheads="1"/>
              </p:cNvSpPr>
              <p:nvPr/>
            </p:nvSpPr>
            <p:spPr bwMode="auto">
              <a:xfrm>
                <a:off x="7021968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3" name="Oval 974"/>
              <p:cNvSpPr>
                <a:spLocks noChangeArrowheads="1"/>
              </p:cNvSpPr>
              <p:nvPr/>
            </p:nvSpPr>
            <p:spPr bwMode="auto">
              <a:xfrm>
                <a:off x="6848930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4" name="Oval 975"/>
              <p:cNvSpPr>
                <a:spLocks noChangeArrowheads="1"/>
              </p:cNvSpPr>
              <p:nvPr/>
            </p:nvSpPr>
            <p:spPr bwMode="auto">
              <a:xfrm>
                <a:off x="6675893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5" name="Oval 976"/>
              <p:cNvSpPr>
                <a:spLocks noChangeArrowheads="1"/>
              </p:cNvSpPr>
              <p:nvPr/>
            </p:nvSpPr>
            <p:spPr bwMode="auto">
              <a:xfrm>
                <a:off x="650285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6" name="Oval 980"/>
              <p:cNvSpPr>
                <a:spLocks noChangeArrowheads="1"/>
              </p:cNvSpPr>
              <p:nvPr/>
            </p:nvSpPr>
            <p:spPr bwMode="auto">
              <a:xfrm>
                <a:off x="7325180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" name="Oval 981"/>
              <p:cNvSpPr>
                <a:spLocks noChangeArrowheads="1"/>
              </p:cNvSpPr>
              <p:nvPr/>
            </p:nvSpPr>
            <p:spPr bwMode="auto">
              <a:xfrm>
                <a:off x="715214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8" name="Oval 982"/>
              <p:cNvSpPr>
                <a:spLocks noChangeArrowheads="1"/>
              </p:cNvSpPr>
              <p:nvPr/>
            </p:nvSpPr>
            <p:spPr bwMode="auto">
              <a:xfrm>
                <a:off x="6979105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9" name="Oval 983"/>
              <p:cNvSpPr>
                <a:spLocks noChangeArrowheads="1"/>
              </p:cNvSpPr>
              <p:nvPr/>
            </p:nvSpPr>
            <p:spPr bwMode="auto">
              <a:xfrm>
                <a:off x="6806068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0" name="Oval 984"/>
              <p:cNvSpPr>
                <a:spLocks noChangeArrowheads="1"/>
              </p:cNvSpPr>
              <p:nvPr/>
            </p:nvSpPr>
            <p:spPr bwMode="auto">
              <a:xfrm>
                <a:off x="6633030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1" name="Oval 985"/>
              <p:cNvSpPr>
                <a:spLocks noChangeArrowheads="1"/>
              </p:cNvSpPr>
              <p:nvPr/>
            </p:nvSpPr>
            <p:spPr bwMode="auto">
              <a:xfrm>
                <a:off x="645999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2" name="Oval 989"/>
              <p:cNvSpPr>
                <a:spLocks noChangeArrowheads="1"/>
              </p:cNvSpPr>
              <p:nvPr/>
            </p:nvSpPr>
            <p:spPr bwMode="auto">
              <a:xfrm>
                <a:off x="728231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3" name="Oval 990"/>
              <p:cNvSpPr>
                <a:spLocks noChangeArrowheads="1"/>
              </p:cNvSpPr>
              <p:nvPr/>
            </p:nvSpPr>
            <p:spPr bwMode="auto">
              <a:xfrm>
                <a:off x="710928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4" name="Oval 991"/>
              <p:cNvSpPr>
                <a:spLocks noChangeArrowheads="1"/>
              </p:cNvSpPr>
              <p:nvPr/>
            </p:nvSpPr>
            <p:spPr bwMode="auto">
              <a:xfrm>
                <a:off x="6936243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5" name="Oval 992"/>
              <p:cNvSpPr>
                <a:spLocks noChangeArrowheads="1"/>
              </p:cNvSpPr>
              <p:nvPr/>
            </p:nvSpPr>
            <p:spPr bwMode="auto">
              <a:xfrm>
                <a:off x="6763205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6" name="Oval 993"/>
              <p:cNvSpPr>
                <a:spLocks noChangeArrowheads="1"/>
              </p:cNvSpPr>
              <p:nvPr/>
            </p:nvSpPr>
            <p:spPr bwMode="auto">
              <a:xfrm>
                <a:off x="659016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7" name="Oval 994"/>
              <p:cNvSpPr>
                <a:spLocks noChangeArrowheads="1"/>
              </p:cNvSpPr>
              <p:nvPr/>
            </p:nvSpPr>
            <p:spPr bwMode="auto">
              <a:xfrm>
                <a:off x="641713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8" name="Oval 998"/>
              <p:cNvSpPr>
                <a:spLocks noChangeArrowheads="1"/>
              </p:cNvSpPr>
              <p:nvPr/>
            </p:nvSpPr>
            <p:spPr bwMode="auto">
              <a:xfrm>
                <a:off x="723786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9" name="Oval 999"/>
              <p:cNvSpPr>
                <a:spLocks noChangeArrowheads="1"/>
              </p:cNvSpPr>
              <p:nvPr/>
            </p:nvSpPr>
            <p:spPr bwMode="auto">
              <a:xfrm>
                <a:off x="706641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0" name="Oval 1000"/>
              <p:cNvSpPr>
                <a:spLocks noChangeArrowheads="1"/>
              </p:cNvSpPr>
              <p:nvPr/>
            </p:nvSpPr>
            <p:spPr bwMode="auto">
              <a:xfrm>
                <a:off x="6893380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1" name="Oval 1001"/>
              <p:cNvSpPr>
                <a:spLocks noChangeArrowheads="1"/>
              </p:cNvSpPr>
              <p:nvPr/>
            </p:nvSpPr>
            <p:spPr bwMode="auto">
              <a:xfrm>
                <a:off x="6720343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2" name="Oval 1002"/>
              <p:cNvSpPr>
                <a:spLocks noChangeArrowheads="1"/>
              </p:cNvSpPr>
              <p:nvPr/>
            </p:nvSpPr>
            <p:spPr bwMode="auto">
              <a:xfrm>
                <a:off x="6547305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3" name="Oval 1003"/>
              <p:cNvSpPr>
                <a:spLocks noChangeArrowheads="1"/>
              </p:cNvSpPr>
              <p:nvPr/>
            </p:nvSpPr>
            <p:spPr bwMode="auto">
              <a:xfrm>
                <a:off x="6374268" y="608785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4" name="Oval 1007"/>
              <p:cNvSpPr>
                <a:spLocks noChangeArrowheads="1"/>
              </p:cNvSpPr>
              <p:nvPr/>
            </p:nvSpPr>
            <p:spPr bwMode="auto">
              <a:xfrm>
                <a:off x="7195005" y="6141830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5" name="Oval 1008"/>
              <p:cNvSpPr>
                <a:spLocks noChangeArrowheads="1"/>
              </p:cNvSpPr>
              <p:nvPr/>
            </p:nvSpPr>
            <p:spPr bwMode="auto">
              <a:xfrm>
                <a:off x="702196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6" name="Oval 1009"/>
              <p:cNvSpPr>
                <a:spLocks noChangeArrowheads="1"/>
              </p:cNvSpPr>
              <p:nvPr/>
            </p:nvSpPr>
            <p:spPr bwMode="auto">
              <a:xfrm>
                <a:off x="685051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7" name="Oval 1010"/>
              <p:cNvSpPr>
                <a:spLocks noChangeArrowheads="1"/>
              </p:cNvSpPr>
              <p:nvPr/>
            </p:nvSpPr>
            <p:spPr bwMode="auto">
              <a:xfrm>
                <a:off x="6677480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8" name="Oval 1011"/>
              <p:cNvSpPr>
                <a:spLocks noChangeArrowheads="1"/>
              </p:cNvSpPr>
              <p:nvPr/>
            </p:nvSpPr>
            <p:spPr bwMode="auto">
              <a:xfrm>
                <a:off x="6504443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9" name="Oval 1012"/>
              <p:cNvSpPr>
                <a:spLocks noChangeArrowheads="1"/>
              </p:cNvSpPr>
              <p:nvPr/>
            </p:nvSpPr>
            <p:spPr bwMode="auto">
              <a:xfrm>
                <a:off x="6331405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0" name="Oval 1016"/>
              <p:cNvSpPr>
                <a:spLocks noChangeArrowheads="1"/>
              </p:cNvSpPr>
              <p:nvPr/>
            </p:nvSpPr>
            <p:spPr bwMode="auto">
              <a:xfrm>
                <a:off x="7152143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1" name="Oval 1017"/>
              <p:cNvSpPr>
                <a:spLocks noChangeArrowheads="1"/>
              </p:cNvSpPr>
              <p:nvPr/>
            </p:nvSpPr>
            <p:spPr bwMode="auto">
              <a:xfrm>
                <a:off x="6979105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2" name="Oval 1018"/>
              <p:cNvSpPr>
                <a:spLocks noChangeArrowheads="1"/>
              </p:cNvSpPr>
              <p:nvPr/>
            </p:nvSpPr>
            <p:spPr bwMode="auto">
              <a:xfrm>
                <a:off x="680606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3" name="Oval 1019"/>
              <p:cNvSpPr>
                <a:spLocks noChangeArrowheads="1"/>
              </p:cNvSpPr>
              <p:nvPr/>
            </p:nvSpPr>
            <p:spPr bwMode="auto">
              <a:xfrm>
                <a:off x="663461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4" name="Oval 1020"/>
              <p:cNvSpPr>
                <a:spLocks noChangeArrowheads="1"/>
              </p:cNvSpPr>
              <p:nvPr/>
            </p:nvSpPr>
            <p:spPr bwMode="auto">
              <a:xfrm>
                <a:off x="6461580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5" name="Oval 1025"/>
              <p:cNvSpPr>
                <a:spLocks noChangeArrowheads="1"/>
              </p:cNvSpPr>
              <p:nvPr/>
            </p:nvSpPr>
            <p:spPr bwMode="auto">
              <a:xfrm>
                <a:off x="7109280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6" name="Oval 1026"/>
              <p:cNvSpPr>
                <a:spLocks noChangeArrowheads="1"/>
              </p:cNvSpPr>
              <p:nvPr/>
            </p:nvSpPr>
            <p:spPr bwMode="auto">
              <a:xfrm>
                <a:off x="6936243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7" name="Oval 1027"/>
              <p:cNvSpPr>
                <a:spLocks noChangeArrowheads="1"/>
              </p:cNvSpPr>
              <p:nvPr/>
            </p:nvSpPr>
            <p:spPr bwMode="auto">
              <a:xfrm>
                <a:off x="6763205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" name="Oval 1028"/>
              <p:cNvSpPr>
                <a:spLocks noChangeArrowheads="1"/>
              </p:cNvSpPr>
              <p:nvPr/>
            </p:nvSpPr>
            <p:spPr bwMode="auto">
              <a:xfrm>
                <a:off x="659016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9" name="Oval 1029"/>
              <p:cNvSpPr>
                <a:spLocks noChangeArrowheads="1"/>
              </p:cNvSpPr>
              <p:nvPr/>
            </p:nvSpPr>
            <p:spPr bwMode="auto">
              <a:xfrm>
                <a:off x="641871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0" name="Oval 1035"/>
              <p:cNvSpPr>
                <a:spLocks noChangeArrowheads="1"/>
              </p:cNvSpPr>
              <p:nvPr/>
            </p:nvSpPr>
            <p:spPr bwMode="auto">
              <a:xfrm>
                <a:off x="6893380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1" name="Oval 1036"/>
              <p:cNvSpPr>
                <a:spLocks noChangeArrowheads="1"/>
              </p:cNvSpPr>
              <p:nvPr/>
            </p:nvSpPr>
            <p:spPr bwMode="auto">
              <a:xfrm>
                <a:off x="6720343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2" name="Oval 1037"/>
              <p:cNvSpPr>
                <a:spLocks noChangeArrowheads="1"/>
              </p:cNvSpPr>
              <p:nvPr/>
            </p:nvSpPr>
            <p:spPr bwMode="auto">
              <a:xfrm>
                <a:off x="6547305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7" name="Группа 1835"/>
            <p:cNvGrpSpPr/>
            <p:nvPr/>
          </p:nvGrpSpPr>
          <p:grpSpPr>
            <a:xfrm rot="590690">
              <a:off x="3540028" y="5299903"/>
              <a:ext cx="412707" cy="285248"/>
              <a:chOff x="6331405" y="5871955"/>
              <a:chExt cx="1204913" cy="627062"/>
            </a:xfrm>
          </p:grpSpPr>
          <p:sp>
            <p:nvSpPr>
              <p:cNvPr id="683" name="Oval 964"/>
              <p:cNvSpPr>
                <a:spLocks noChangeArrowheads="1"/>
              </p:cNvSpPr>
              <p:nvPr/>
            </p:nvSpPr>
            <p:spPr bwMode="auto">
              <a:xfrm>
                <a:off x="7064830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4" name="Oval 965"/>
              <p:cNvSpPr>
                <a:spLocks noChangeArrowheads="1"/>
              </p:cNvSpPr>
              <p:nvPr/>
            </p:nvSpPr>
            <p:spPr bwMode="auto">
              <a:xfrm>
                <a:off x="6891793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5" name="Oval 966"/>
              <p:cNvSpPr>
                <a:spLocks noChangeArrowheads="1"/>
              </p:cNvSpPr>
              <p:nvPr/>
            </p:nvSpPr>
            <p:spPr bwMode="auto">
              <a:xfrm>
                <a:off x="6718755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6" name="Oval 972"/>
              <p:cNvSpPr>
                <a:spLocks noChangeArrowheads="1"/>
              </p:cNvSpPr>
              <p:nvPr/>
            </p:nvSpPr>
            <p:spPr bwMode="auto">
              <a:xfrm>
                <a:off x="719500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7" name="Oval 973"/>
              <p:cNvSpPr>
                <a:spLocks noChangeArrowheads="1"/>
              </p:cNvSpPr>
              <p:nvPr/>
            </p:nvSpPr>
            <p:spPr bwMode="auto">
              <a:xfrm>
                <a:off x="7021968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8" name="Oval 974"/>
              <p:cNvSpPr>
                <a:spLocks noChangeArrowheads="1"/>
              </p:cNvSpPr>
              <p:nvPr/>
            </p:nvSpPr>
            <p:spPr bwMode="auto">
              <a:xfrm>
                <a:off x="6848930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9" name="Oval 975"/>
              <p:cNvSpPr>
                <a:spLocks noChangeArrowheads="1"/>
              </p:cNvSpPr>
              <p:nvPr/>
            </p:nvSpPr>
            <p:spPr bwMode="auto">
              <a:xfrm>
                <a:off x="6675893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0" name="Oval 976"/>
              <p:cNvSpPr>
                <a:spLocks noChangeArrowheads="1"/>
              </p:cNvSpPr>
              <p:nvPr/>
            </p:nvSpPr>
            <p:spPr bwMode="auto">
              <a:xfrm>
                <a:off x="650285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1" name="Oval 980"/>
              <p:cNvSpPr>
                <a:spLocks noChangeArrowheads="1"/>
              </p:cNvSpPr>
              <p:nvPr/>
            </p:nvSpPr>
            <p:spPr bwMode="auto">
              <a:xfrm>
                <a:off x="7325180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2" name="Oval 981"/>
              <p:cNvSpPr>
                <a:spLocks noChangeArrowheads="1"/>
              </p:cNvSpPr>
              <p:nvPr/>
            </p:nvSpPr>
            <p:spPr bwMode="auto">
              <a:xfrm>
                <a:off x="715214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3" name="Oval 982"/>
              <p:cNvSpPr>
                <a:spLocks noChangeArrowheads="1"/>
              </p:cNvSpPr>
              <p:nvPr/>
            </p:nvSpPr>
            <p:spPr bwMode="auto">
              <a:xfrm>
                <a:off x="6979105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4" name="Oval 983"/>
              <p:cNvSpPr>
                <a:spLocks noChangeArrowheads="1"/>
              </p:cNvSpPr>
              <p:nvPr/>
            </p:nvSpPr>
            <p:spPr bwMode="auto">
              <a:xfrm>
                <a:off x="6806068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5" name="Oval 984"/>
              <p:cNvSpPr>
                <a:spLocks noChangeArrowheads="1"/>
              </p:cNvSpPr>
              <p:nvPr/>
            </p:nvSpPr>
            <p:spPr bwMode="auto">
              <a:xfrm>
                <a:off x="6633030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" name="Oval 985"/>
              <p:cNvSpPr>
                <a:spLocks noChangeArrowheads="1"/>
              </p:cNvSpPr>
              <p:nvPr/>
            </p:nvSpPr>
            <p:spPr bwMode="auto">
              <a:xfrm>
                <a:off x="645999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7" name="Oval 989"/>
              <p:cNvSpPr>
                <a:spLocks noChangeArrowheads="1"/>
              </p:cNvSpPr>
              <p:nvPr/>
            </p:nvSpPr>
            <p:spPr bwMode="auto">
              <a:xfrm>
                <a:off x="728231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8" name="Oval 990"/>
              <p:cNvSpPr>
                <a:spLocks noChangeArrowheads="1"/>
              </p:cNvSpPr>
              <p:nvPr/>
            </p:nvSpPr>
            <p:spPr bwMode="auto">
              <a:xfrm>
                <a:off x="710928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9" name="Oval 991"/>
              <p:cNvSpPr>
                <a:spLocks noChangeArrowheads="1"/>
              </p:cNvSpPr>
              <p:nvPr/>
            </p:nvSpPr>
            <p:spPr bwMode="auto">
              <a:xfrm>
                <a:off x="6936243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0" name="Oval 992"/>
              <p:cNvSpPr>
                <a:spLocks noChangeArrowheads="1"/>
              </p:cNvSpPr>
              <p:nvPr/>
            </p:nvSpPr>
            <p:spPr bwMode="auto">
              <a:xfrm>
                <a:off x="6763205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1" name="Oval 993"/>
              <p:cNvSpPr>
                <a:spLocks noChangeArrowheads="1"/>
              </p:cNvSpPr>
              <p:nvPr/>
            </p:nvSpPr>
            <p:spPr bwMode="auto">
              <a:xfrm>
                <a:off x="659016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2" name="Oval 994"/>
              <p:cNvSpPr>
                <a:spLocks noChangeArrowheads="1"/>
              </p:cNvSpPr>
              <p:nvPr/>
            </p:nvSpPr>
            <p:spPr bwMode="auto">
              <a:xfrm>
                <a:off x="641713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3" name="Oval 998"/>
              <p:cNvSpPr>
                <a:spLocks noChangeArrowheads="1"/>
              </p:cNvSpPr>
              <p:nvPr/>
            </p:nvSpPr>
            <p:spPr bwMode="auto">
              <a:xfrm>
                <a:off x="723786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4" name="Oval 999"/>
              <p:cNvSpPr>
                <a:spLocks noChangeArrowheads="1"/>
              </p:cNvSpPr>
              <p:nvPr/>
            </p:nvSpPr>
            <p:spPr bwMode="auto">
              <a:xfrm>
                <a:off x="706641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5" name="Oval 1000"/>
              <p:cNvSpPr>
                <a:spLocks noChangeArrowheads="1"/>
              </p:cNvSpPr>
              <p:nvPr/>
            </p:nvSpPr>
            <p:spPr bwMode="auto">
              <a:xfrm>
                <a:off x="6893380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6" name="Oval 1001"/>
              <p:cNvSpPr>
                <a:spLocks noChangeArrowheads="1"/>
              </p:cNvSpPr>
              <p:nvPr/>
            </p:nvSpPr>
            <p:spPr bwMode="auto">
              <a:xfrm>
                <a:off x="6720343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" name="Oval 1002"/>
              <p:cNvSpPr>
                <a:spLocks noChangeArrowheads="1"/>
              </p:cNvSpPr>
              <p:nvPr/>
            </p:nvSpPr>
            <p:spPr bwMode="auto">
              <a:xfrm>
                <a:off x="6547305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" name="Oval 1003"/>
              <p:cNvSpPr>
                <a:spLocks noChangeArrowheads="1"/>
              </p:cNvSpPr>
              <p:nvPr/>
            </p:nvSpPr>
            <p:spPr bwMode="auto">
              <a:xfrm>
                <a:off x="6374268" y="608785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9" name="Oval 1007"/>
              <p:cNvSpPr>
                <a:spLocks noChangeArrowheads="1"/>
              </p:cNvSpPr>
              <p:nvPr/>
            </p:nvSpPr>
            <p:spPr bwMode="auto">
              <a:xfrm>
                <a:off x="7195005" y="6141830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0" name="Oval 1008"/>
              <p:cNvSpPr>
                <a:spLocks noChangeArrowheads="1"/>
              </p:cNvSpPr>
              <p:nvPr/>
            </p:nvSpPr>
            <p:spPr bwMode="auto">
              <a:xfrm>
                <a:off x="702196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" name="Oval 1009"/>
              <p:cNvSpPr>
                <a:spLocks noChangeArrowheads="1"/>
              </p:cNvSpPr>
              <p:nvPr/>
            </p:nvSpPr>
            <p:spPr bwMode="auto">
              <a:xfrm>
                <a:off x="685051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" name="Oval 1010"/>
              <p:cNvSpPr>
                <a:spLocks noChangeArrowheads="1"/>
              </p:cNvSpPr>
              <p:nvPr/>
            </p:nvSpPr>
            <p:spPr bwMode="auto">
              <a:xfrm>
                <a:off x="6677480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" name="Oval 1011"/>
              <p:cNvSpPr>
                <a:spLocks noChangeArrowheads="1"/>
              </p:cNvSpPr>
              <p:nvPr/>
            </p:nvSpPr>
            <p:spPr bwMode="auto">
              <a:xfrm>
                <a:off x="6504443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" name="Oval 1012"/>
              <p:cNvSpPr>
                <a:spLocks noChangeArrowheads="1"/>
              </p:cNvSpPr>
              <p:nvPr/>
            </p:nvSpPr>
            <p:spPr bwMode="auto">
              <a:xfrm>
                <a:off x="6331405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5" name="Oval 1016"/>
              <p:cNvSpPr>
                <a:spLocks noChangeArrowheads="1"/>
              </p:cNvSpPr>
              <p:nvPr/>
            </p:nvSpPr>
            <p:spPr bwMode="auto">
              <a:xfrm>
                <a:off x="7152143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6" name="Oval 1017"/>
              <p:cNvSpPr>
                <a:spLocks noChangeArrowheads="1"/>
              </p:cNvSpPr>
              <p:nvPr/>
            </p:nvSpPr>
            <p:spPr bwMode="auto">
              <a:xfrm>
                <a:off x="6979105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7" name="Oval 1018"/>
              <p:cNvSpPr>
                <a:spLocks noChangeArrowheads="1"/>
              </p:cNvSpPr>
              <p:nvPr/>
            </p:nvSpPr>
            <p:spPr bwMode="auto">
              <a:xfrm>
                <a:off x="680606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" name="Oval 1019"/>
              <p:cNvSpPr>
                <a:spLocks noChangeArrowheads="1"/>
              </p:cNvSpPr>
              <p:nvPr/>
            </p:nvSpPr>
            <p:spPr bwMode="auto">
              <a:xfrm>
                <a:off x="663461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9" name="Oval 1020"/>
              <p:cNvSpPr>
                <a:spLocks noChangeArrowheads="1"/>
              </p:cNvSpPr>
              <p:nvPr/>
            </p:nvSpPr>
            <p:spPr bwMode="auto">
              <a:xfrm>
                <a:off x="6461580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0" name="Oval 1025"/>
              <p:cNvSpPr>
                <a:spLocks noChangeArrowheads="1"/>
              </p:cNvSpPr>
              <p:nvPr/>
            </p:nvSpPr>
            <p:spPr bwMode="auto">
              <a:xfrm>
                <a:off x="7109280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1" name="Oval 1026"/>
              <p:cNvSpPr>
                <a:spLocks noChangeArrowheads="1"/>
              </p:cNvSpPr>
              <p:nvPr/>
            </p:nvSpPr>
            <p:spPr bwMode="auto">
              <a:xfrm>
                <a:off x="6936243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2" name="Oval 1027"/>
              <p:cNvSpPr>
                <a:spLocks noChangeArrowheads="1"/>
              </p:cNvSpPr>
              <p:nvPr/>
            </p:nvSpPr>
            <p:spPr bwMode="auto">
              <a:xfrm>
                <a:off x="6763205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3" name="Oval 1028"/>
              <p:cNvSpPr>
                <a:spLocks noChangeArrowheads="1"/>
              </p:cNvSpPr>
              <p:nvPr/>
            </p:nvSpPr>
            <p:spPr bwMode="auto">
              <a:xfrm>
                <a:off x="659016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4" name="Oval 1029"/>
              <p:cNvSpPr>
                <a:spLocks noChangeArrowheads="1"/>
              </p:cNvSpPr>
              <p:nvPr/>
            </p:nvSpPr>
            <p:spPr bwMode="auto">
              <a:xfrm>
                <a:off x="641871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5" name="Oval 1035"/>
              <p:cNvSpPr>
                <a:spLocks noChangeArrowheads="1"/>
              </p:cNvSpPr>
              <p:nvPr/>
            </p:nvSpPr>
            <p:spPr bwMode="auto">
              <a:xfrm>
                <a:off x="6893380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6" name="Oval 1036"/>
              <p:cNvSpPr>
                <a:spLocks noChangeArrowheads="1"/>
              </p:cNvSpPr>
              <p:nvPr/>
            </p:nvSpPr>
            <p:spPr bwMode="auto">
              <a:xfrm>
                <a:off x="6720343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" name="Oval 1037"/>
              <p:cNvSpPr>
                <a:spLocks noChangeArrowheads="1"/>
              </p:cNvSpPr>
              <p:nvPr/>
            </p:nvSpPr>
            <p:spPr bwMode="auto">
              <a:xfrm>
                <a:off x="6547305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79" name="TextBox 678"/>
            <p:cNvSpPr txBox="1"/>
            <p:nvPr/>
          </p:nvSpPr>
          <p:spPr>
            <a:xfrm>
              <a:off x="733244" y="3390185"/>
              <a:ext cx="1409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Структура</a:t>
              </a:r>
            </a:p>
            <a:p>
              <a:r>
                <a:rPr lang="ru-RU" dirty="0" smtClean="0"/>
                <a:t>слов</a:t>
              </a:r>
              <a:endParaRPr lang="ru-RU" dirty="0"/>
            </a:p>
          </p:txBody>
        </p:sp>
        <p:sp>
          <p:nvSpPr>
            <p:cNvPr id="681" name="TextBox 680"/>
            <p:cNvSpPr txBox="1"/>
            <p:nvPr/>
          </p:nvSpPr>
          <p:spPr>
            <a:xfrm>
              <a:off x="6461185" y="4114800"/>
              <a:ext cx="1805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Структура</a:t>
              </a:r>
            </a:p>
            <a:p>
              <a:r>
                <a:rPr lang="ru-RU" dirty="0" smtClean="0"/>
                <a:t>предложений</a:t>
              </a:r>
              <a:endParaRPr lang="ru-RU" dirty="0"/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4094661" y="1860428"/>
              <a:ext cx="1763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Смыслы слов</a:t>
              </a:r>
              <a:endParaRPr lang="ru-RU" dirty="0"/>
            </a:p>
          </p:txBody>
        </p:sp>
      </p:grpSp>
      <p:sp>
        <p:nvSpPr>
          <p:cNvPr id="788" name="TextBox 787"/>
          <p:cNvSpPr txBox="1"/>
          <p:nvPr/>
        </p:nvSpPr>
        <p:spPr>
          <a:xfrm>
            <a:off x="1500986" y="537425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Алфавит</a:t>
            </a:r>
            <a:endParaRPr lang="ru-RU" dirty="0"/>
          </a:p>
        </p:txBody>
      </p:sp>
      <p:sp>
        <p:nvSpPr>
          <p:cNvPr id="789" name="TextBox 788"/>
          <p:cNvSpPr txBox="1"/>
          <p:nvPr/>
        </p:nvSpPr>
        <p:spPr>
          <a:xfrm>
            <a:off x="4330464" y="527937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Синтаксис</a:t>
            </a:r>
          </a:p>
        </p:txBody>
      </p:sp>
      <p:sp>
        <p:nvSpPr>
          <p:cNvPr id="49155" name="Содержимое 6"/>
          <p:cNvSpPr>
            <a:spLocks noGrp="1"/>
          </p:cNvSpPr>
          <p:nvPr>
            <p:ph idx="1"/>
          </p:nvPr>
        </p:nvSpPr>
        <p:spPr>
          <a:xfrm>
            <a:off x="566738" y="1752600"/>
            <a:ext cx="5884862" cy="4267200"/>
          </a:xfrm>
        </p:spPr>
        <p:txBody>
          <a:bodyPr/>
          <a:lstStyle/>
          <a:p>
            <a:r>
              <a:rPr lang="ru-RU" sz="2800" smtClean="0"/>
              <a:t>Обучение</a:t>
            </a:r>
          </a:p>
          <a:p>
            <a:pPr lvl="1"/>
            <a:r>
              <a:rPr lang="ru-RU" sz="2400" smtClean="0"/>
              <a:t>Сочетания окончаний</a:t>
            </a:r>
          </a:p>
          <a:p>
            <a:r>
              <a:rPr lang="ru-RU" sz="2800" smtClean="0"/>
              <a:t>Результат</a:t>
            </a:r>
          </a:p>
          <a:p>
            <a:pPr lvl="1"/>
            <a:r>
              <a:rPr lang="ru-RU" sz="2400" smtClean="0"/>
              <a:t>Разбор предложений</a:t>
            </a:r>
          </a:p>
          <a:p>
            <a:endParaRPr lang="ru-RU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3840163"/>
            <a:ext cx="9070975" cy="26606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8" y="3759200"/>
            <a:ext cx="9061450" cy="275113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8" y="3778250"/>
            <a:ext cx="9061450" cy="271303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Семантический модуль</a:t>
            </a:r>
          </a:p>
        </p:txBody>
      </p:sp>
      <p:grpSp>
        <p:nvGrpSpPr>
          <p:cNvPr id="658" name="Группа 657"/>
          <p:cNvGrpSpPr/>
          <p:nvPr/>
        </p:nvGrpSpPr>
        <p:grpSpPr>
          <a:xfrm>
            <a:off x="387201" y="1727200"/>
            <a:ext cx="8066088" cy="5240338"/>
            <a:chOff x="387201" y="1727200"/>
            <a:chExt cx="8066088" cy="5240338"/>
          </a:xfrm>
        </p:grpSpPr>
        <p:sp>
          <p:nvSpPr>
            <p:cNvPr id="659" name="Дуга 658"/>
            <p:cNvSpPr/>
            <p:nvPr/>
          </p:nvSpPr>
          <p:spPr bwMode="auto">
            <a:xfrm>
              <a:off x="2649538" y="5157788"/>
              <a:ext cx="1778000" cy="1273175"/>
            </a:xfrm>
            <a:prstGeom prst="arc">
              <a:avLst>
                <a:gd name="adj1" fmla="val 9837606"/>
                <a:gd name="adj2" fmla="val 98887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0" name="Дуга 659"/>
            <p:cNvSpPr/>
            <p:nvPr/>
          </p:nvSpPr>
          <p:spPr bwMode="auto">
            <a:xfrm>
              <a:off x="387201" y="1727200"/>
              <a:ext cx="8066088" cy="5240338"/>
            </a:xfrm>
            <a:prstGeom prst="arc">
              <a:avLst>
                <a:gd name="adj1" fmla="val 9837606"/>
                <a:gd name="adj2" fmla="val 98887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61" name="Прямая со стрелкой 660"/>
            <p:cNvCxnSpPr>
              <a:stCxn id="736" idx="0"/>
              <a:endCxn id="1678" idx="5"/>
            </p:cNvCxnSpPr>
            <p:nvPr/>
          </p:nvCxnSpPr>
          <p:spPr bwMode="auto">
            <a:xfrm rot="5400000" flipH="1" flipV="1">
              <a:off x="2587466" y="4619884"/>
              <a:ext cx="1489539" cy="722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Прямая со стрелкой 661"/>
            <p:cNvCxnSpPr>
              <a:stCxn id="759" idx="2"/>
              <a:endCxn id="1947" idx="4"/>
            </p:cNvCxnSpPr>
            <p:nvPr/>
          </p:nvCxnSpPr>
          <p:spPr bwMode="auto">
            <a:xfrm rot="10800000">
              <a:off x="1329055" y="4496310"/>
              <a:ext cx="1590524" cy="1057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Прямая со стрелкой 662"/>
            <p:cNvCxnSpPr>
              <a:stCxn id="1947" idx="4"/>
              <a:endCxn id="714" idx="2"/>
            </p:cNvCxnSpPr>
            <p:nvPr/>
          </p:nvCxnSpPr>
          <p:spPr bwMode="auto">
            <a:xfrm rot="16200000" flipH="1">
              <a:off x="1966398" y="3858967"/>
              <a:ext cx="935123" cy="2209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Прямая со стрелкой 663"/>
            <p:cNvCxnSpPr>
              <a:stCxn id="1678" idx="6"/>
              <a:endCxn id="690" idx="7"/>
            </p:cNvCxnSpPr>
            <p:nvPr/>
          </p:nvCxnSpPr>
          <p:spPr bwMode="auto">
            <a:xfrm>
              <a:off x="3400782" y="3861402"/>
              <a:ext cx="278923" cy="1462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Прямая со стрелкой 664"/>
            <p:cNvCxnSpPr>
              <a:stCxn id="696" idx="0"/>
              <a:endCxn id="1677" idx="3"/>
            </p:cNvCxnSpPr>
            <p:nvPr/>
          </p:nvCxnSpPr>
          <p:spPr bwMode="auto">
            <a:xfrm rot="5400000" flipH="1" flipV="1">
              <a:off x="3683914" y="4295335"/>
              <a:ext cx="987641" cy="1079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Прямая со стрелкой 665"/>
            <p:cNvCxnSpPr>
              <a:stCxn id="691" idx="7"/>
              <a:endCxn id="1669" idx="5"/>
            </p:cNvCxnSpPr>
            <p:nvPr/>
          </p:nvCxnSpPr>
          <p:spPr bwMode="auto">
            <a:xfrm rot="5400000" flipH="1" flipV="1">
              <a:off x="4528402" y="3973424"/>
              <a:ext cx="847867" cy="1998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Прямая со стрелкой 666"/>
            <p:cNvCxnSpPr>
              <a:stCxn id="1686" idx="0"/>
              <a:endCxn id="1497" idx="3"/>
            </p:cNvCxnSpPr>
            <p:nvPr/>
          </p:nvCxnSpPr>
          <p:spPr bwMode="auto">
            <a:xfrm rot="5400000" flipH="1" flipV="1">
              <a:off x="2194587" y="3045640"/>
              <a:ext cx="539154" cy="65347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Прямая со стрелкой 667"/>
            <p:cNvCxnSpPr>
              <a:stCxn id="1498" idx="7"/>
              <a:endCxn id="773" idx="5"/>
            </p:cNvCxnSpPr>
            <p:nvPr/>
          </p:nvCxnSpPr>
          <p:spPr bwMode="auto">
            <a:xfrm rot="16200000" flipV="1">
              <a:off x="5274005" y="2241611"/>
              <a:ext cx="1204677" cy="178508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Прямая со стрелкой 668"/>
            <p:cNvCxnSpPr>
              <a:stCxn id="1677" idx="2"/>
              <a:endCxn id="1489" idx="5"/>
            </p:cNvCxnSpPr>
            <p:nvPr/>
          </p:nvCxnSpPr>
          <p:spPr bwMode="auto">
            <a:xfrm rot="10800000">
              <a:off x="4146041" y="3280994"/>
              <a:ext cx="555660" cy="1001192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Прямая со стрелкой 669"/>
            <p:cNvCxnSpPr>
              <a:stCxn id="1678" idx="7"/>
              <a:endCxn id="1489" idx="4"/>
            </p:cNvCxnSpPr>
            <p:nvPr/>
          </p:nvCxnSpPr>
          <p:spPr bwMode="auto">
            <a:xfrm rot="5400000" flipH="1" flipV="1">
              <a:off x="3473790" y="3202444"/>
              <a:ext cx="509703" cy="69654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TextBox 273"/>
            <p:cNvSpPr txBox="1">
              <a:spLocks noChangeArrowheads="1"/>
            </p:cNvSpPr>
            <p:nvPr/>
          </p:nvSpPr>
          <p:spPr bwMode="auto">
            <a:xfrm>
              <a:off x="2907050" y="5804262"/>
              <a:ext cx="1165830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Таламус</a:t>
              </a:r>
            </a:p>
          </p:txBody>
        </p:sp>
        <p:sp>
          <p:nvSpPr>
            <p:cNvPr id="672" name="TextBox 274"/>
            <p:cNvSpPr txBox="1">
              <a:spLocks noChangeArrowheads="1"/>
            </p:cNvSpPr>
            <p:nvPr/>
          </p:nvSpPr>
          <p:spPr bwMode="auto">
            <a:xfrm>
              <a:off x="7340901" y="3132714"/>
              <a:ext cx="766640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Кора</a:t>
              </a:r>
            </a:p>
          </p:txBody>
        </p:sp>
        <p:grpSp>
          <p:nvGrpSpPr>
            <p:cNvPr id="673" name="Группа 1879"/>
            <p:cNvGrpSpPr/>
            <p:nvPr/>
          </p:nvGrpSpPr>
          <p:grpSpPr>
            <a:xfrm rot="389544">
              <a:off x="1285334" y="3666219"/>
              <a:ext cx="2077442" cy="940277"/>
              <a:chOff x="2755656" y="4200194"/>
              <a:chExt cx="2415373" cy="1220867"/>
            </a:xfrm>
          </p:grpSpPr>
          <p:sp>
            <p:nvSpPr>
              <p:cNvPr id="1678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9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0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1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2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3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4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5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6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7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8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89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0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1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2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3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4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5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6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7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8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99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0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1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2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3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4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5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6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7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8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09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1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2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3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4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5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6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7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8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19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0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1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2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3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4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5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6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7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8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29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0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2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3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4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5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6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7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8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39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0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2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3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4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5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6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7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8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9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0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2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3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4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5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6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7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8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59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0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1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2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3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4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5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6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7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8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69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0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1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2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3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4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5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6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7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8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79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0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1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2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3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4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5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6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87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88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34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35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36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2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3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4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5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6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7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8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89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90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1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2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3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4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5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6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7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8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99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0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1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2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3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4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5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6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7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8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09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0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1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2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3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4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5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6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17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8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19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0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1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2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3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4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5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26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7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8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29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30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1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2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3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4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5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6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7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8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39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0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1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2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3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4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5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6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7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4" name="Группа 1698"/>
            <p:cNvGrpSpPr/>
            <p:nvPr/>
          </p:nvGrpSpPr>
          <p:grpSpPr>
            <a:xfrm rot="572947">
              <a:off x="4756502" y="3547501"/>
              <a:ext cx="1973289" cy="982664"/>
              <a:chOff x="2755656" y="4200194"/>
              <a:chExt cx="2415373" cy="1220867"/>
            </a:xfrm>
          </p:grpSpPr>
          <p:sp>
            <p:nvSpPr>
              <p:cNvPr id="1498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9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0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1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2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3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4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5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6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7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8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9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0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1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2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3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4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5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6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7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8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9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0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1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2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3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4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5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6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7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8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9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0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1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2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3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4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5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6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7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8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9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0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1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2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3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4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5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6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7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8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9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0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1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2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3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4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5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6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7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8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59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0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1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2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3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4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5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66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7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8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9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0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71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2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3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4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5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6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9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0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1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2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3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4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5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6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7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8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89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0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1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2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3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4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5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6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7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8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99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0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1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2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3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4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5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6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08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9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0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1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2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3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4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5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6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7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8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19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0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1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2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3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4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5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6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7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8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29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0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1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2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3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4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5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6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7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8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39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0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2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3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5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6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7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8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49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0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1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2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3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4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5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6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7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8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59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60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1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2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3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4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5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6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7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8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69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0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1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2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3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4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5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6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77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5" name="Группа 1517"/>
            <p:cNvGrpSpPr/>
            <p:nvPr/>
          </p:nvGrpSpPr>
          <p:grpSpPr>
            <a:xfrm rot="449474">
              <a:off x="2817367" y="2253334"/>
              <a:ext cx="2154917" cy="1014218"/>
              <a:chOff x="2755656" y="4200194"/>
              <a:chExt cx="2415373" cy="1220867"/>
            </a:xfrm>
          </p:grpSpPr>
          <p:sp>
            <p:nvSpPr>
              <p:cNvPr id="773" name="Oval 951"/>
              <p:cNvSpPr>
                <a:spLocks noChangeArrowheads="1"/>
              </p:cNvSpPr>
              <p:nvPr/>
            </p:nvSpPr>
            <p:spPr bwMode="auto">
              <a:xfrm>
                <a:off x="495989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4" name="Oval 952"/>
              <p:cNvSpPr>
                <a:spLocks noChangeArrowheads="1"/>
              </p:cNvSpPr>
              <p:nvPr/>
            </p:nvSpPr>
            <p:spPr bwMode="auto">
              <a:xfrm>
                <a:off x="478685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5" name="Oval 953"/>
              <p:cNvSpPr>
                <a:spLocks noChangeArrowheads="1"/>
              </p:cNvSpPr>
              <p:nvPr/>
            </p:nvSpPr>
            <p:spPr bwMode="auto">
              <a:xfrm>
                <a:off x="461381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6" name="Oval 954"/>
              <p:cNvSpPr>
                <a:spLocks noChangeArrowheads="1"/>
              </p:cNvSpPr>
              <p:nvPr/>
            </p:nvSpPr>
            <p:spPr bwMode="auto">
              <a:xfrm>
                <a:off x="44407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7" name="Oval 955"/>
              <p:cNvSpPr>
                <a:spLocks noChangeArrowheads="1"/>
              </p:cNvSpPr>
              <p:nvPr/>
            </p:nvSpPr>
            <p:spPr bwMode="auto">
              <a:xfrm>
                <a:off x="4267741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8" name="Oval 956"/>
              <p:cNvSpPr>
                <a:spLocks noChangeArrowheads="1"/>
              </p:cNvSpPr>
              <p:nvPr/>
            </p:nvSpPr>
            <p:spPr bwMode="auto">
              <a:xfrm>
                <a:off x="4094703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9" name="Oval 957"/>
              <p:cNvSpPr>
                <a:spLocks noChangeArrowheads="1"/>
              </p:cNvSpPr>
              <p:nvPr/>
            </p:nvSpPr>
            <p:spPr bwMode="auto">
              <a:xfrm>
                <a:off x="3921666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0" name="Oval 958"/>
              <p:cNvSpPr>
                <a:spLocks noChangeArrowheads="1"/>
              </p:cNvSpPr>
              <p:nvPr/>
            </p:nvSpPr>
            <p:spPr bwMode="auto">
              <a:xfrm>
                <a:off x="374862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1" name="Oval 959"/>
              <p:cNvSpPr>
                <a:spLocks noChangeArrowheads="1"/>
              </p:cNvSpPr>
              <p:nvPr/>
            </p:nvSpPr>
            <p:spPr bwMode="auto">
              <a:xfrm>
                <a:off x="3577178" y="42001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2" name="Oval 960"/>
              <p:cNvSpPr>
                <a:spLocks noChangeArrowheads="1"/>
              </p:cNvSpPr>
              <p:nvPr/>
            </p:nvSpPr>
            <p:spPr bwMode="auto">
              <a:xfrm>
                <a:off x="49170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3" name="Oval 961"/>
              <p:cNvSpPr>
                <a:spLocks noChangeArrowheads="1"/>
              </p:cNvSpPr>
              <p:nvPr/>
            </p:nvSpPr>
            <p:spPr bwMode="auto">
              <a:xfrm>
                <a:off x="474399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4" name="Oval 962"/>
              <p:cNvSpPr>
                <a:spLocks noChangeArrowheads="1"/>
              </p:cNvSpPr>
              <p:nvPr/>
            </p:nvSpPr>
            <p:spPr bwMode="auto">
              <a:xfrm>
                <a:off x="457095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5" name="Oval 963"/>
              <p:cNvSpPr>
                <a:spLocks noChangeArrowheads="1"/>
              </p:cNvSpPr>
              <p:nvPr/>
            </p:nvSpPr>
            <p:spPr bwMode="auto">
              <a:xfrm>
                <a:off x="439791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6" name="Oval 964"/>
              <p:cNvSpPr>
                <a:spLocks noChangeArrowheads="1"/>
              </p:cNvSpPr>
              <p:nvPr/>
            </p:nvSpPr>
            <p:spPr bwMode="auto">
              <a:xfrm>
                <a:off x="422487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7" name="Oval 965"/>
              <p:cNvSpPr>
                <a:spLocks noChangeArrowheads="1"/>
              </p:cNvSpPr>
              <p:nvPr/>
            </p:nvSpPr>
            <p:spPr bwMode="auto">
              <a:xfrm>
                <a:off x="4051841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68" name="Oval 966"/>
              <p:cNvSpPr>
                <a:spLocks noChangeArrowheads="1"/>
              </p:cNvSpPr>
              <p:nvPr/>
            </p:nvSpPr>
            <p:spPr bwMode="auto">
              <a:xfrm>
                <a:off x="3878803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49" name="Oval 967"/>
              <p:cNvSpPr>
                <a:spLocks noChangeArrowheads="1"/>
              </p:cNvSpPr>
              <p:nvPr/>
            </p:nvSpPr>
            <p:spPr bwMode="auto">
              <a:xfrm>
                <a:off x="3705766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0" name="Oval 968"/>
              <p:cNvSpPr>
                <a:spLocks noChangeArrowheads="1"/>
              </p:cNvSpPr>
              <p:nvPr/>
            </p:nvSpPr>
            <p:spPr bwMode="auto">
              <a:xfrm>
                <a:off x="3532728" y="42541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1" name="Oval 969"/>
              <p:cNvSpPr>
                <a:spLocks noChangeArrowheads="1"/>
              </p:cNvSpPr>
              <p:nvPr/>
            </p:nvSpPr>
            <p:spPr bwMode="auto">
              <a:xfrm>
                <a:off x="48741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2" name="Oval 970"/>
              <p:cNvSpPr>
                <a:spLocks noChangeArrowheads="1"/>
              </p:cNvSpPr>
              <p:nvPr/>
            </p:nvSpPr>
            <p:spPr bwMode="auto">
              <a:xfrm>
                <a:off x="470112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3" name="Oval 971"/>
              <p:cNvSpPr>
                <a:spLocks noChangeArrowheads="1"/>
              </p:cNvSpPr>
              <p:nvPr/>
            </p:nvSpPr>
            <p:spPr bwMode="auto">
              <a:xfrm>
                <a:off x="452809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4" name="Oval 972"/>
              <p:cNvSpPr>
                <a:spLocks noChangeArrowheads="1"/>
              </p:cNvSpPr>
              <p:nvPr/>
            </p:nvSpPr>
            <p:spPr bwMode="auto">
              <a:xfrm>
                <a:off x="435505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5" name="Oval 973"/>
              <p:cNvSpPr>
                <a:spLocks noChangeArrowheads="1"/>
              </p:cNvSpPr>
              <p:nvPr/>
            </p:nvSpPr>
            <p:spPr bwMode="auto">
              <a:xfrm>
                <a:off x="418201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6" name="Oval 974"/>
              <p:cNvSpPr>
                <a:spLocks noChangeArrowheads="1"/>
              </p:cNvSpPr>
              <p:nvPr/>
            </p:nvSpPr>
            <p:spPr bwMode="auto">
              <a:xfrm>
                <a:off x="4008978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7" name="Oval 975"/>
              <p:cNvSpPr>
                <a:spLocks noChangeArrowheads="1"/>
              </p:cNvSpPr>
              <p:nvPr/>
            </p:nvSpPr>
            <p:spPr bwMode="auto">
              <a:xfrm>
                <a:off x="3835941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8" name="Oval 976"/>
              <p:cNvSpPr>
                <a:spLocks noChangeArrowheads="1"/>
              </p:cNvSpPr>
              <p:nvPr/>
            </p:nvSpPr>
            <p:spPr bwMode="auto">
              <a:xfrm>
                <a:off x="3662903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9" name="Oval 977"/>
              <p:cNvSpPr>
                <a:spLocks noChangeArrowheads="1"/>
              </p:cNvSpPr>
              <p:nvPr/>
            </p:nvSpPr>
            <p:spPr bwMode="auto">
              <a:xfrm>
                <a:off x="3489866" y="43081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0" name="Oval 978"/>
              <p:cNvSpPr>
                <a:spLocks noChangeArrowheads="1"/>
              </p:cNvSpPr>
              <p:nvPr/>
            </p:nvSpPr>
            <p:spPr bwMode="auto">
              <a:xfrm>
                <a:off x="4829716" y="436053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6" name="Oval 979"/>
              <p:cNvSpPr>
                <a:spLocks noChangeArrowheads="1"/>
              </p:cNvSpPr>
              <p:nvPr/>
            </p:nvSpPr>
            <p:spPr bwMode="auto">
              <a:xfrm>
                <a:off x="465826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7" name="Oval 980"/>
              <p:cNvSpPr>
                <a:spLocks noChangeArrowheads="1"/>
              </p:cNvSpPr>
              <p:nvPr/>
            </p:nvSpPr>
            <p:spPr bwMode="auto">
              <a:xfrm>
                <a:off x="4485228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8" name="Oval 981"/>
              <p:cNvSpPr>
                <a:spLocks noChangeArrowheads="1"/>
              </p:cNvSpPr>
              <p:nvPr/>
            </p:nvSpPr>
            <p:spPr bwMode="auto">
              <a:xfrm>
                <a:off x="431219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9" name="Oval 982"/>
              <p:cNvSpPr>
                <a:spLocks noChangeArrowheads="1"/>
              </p:cNvSpPr>
              <p:nvPr/>
            </p:nvSpPr>
            <p:spPr bwMode="auto">
              <a:xfrm>
                <a:off x="4139153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0" name="Oval 983"/>
              <p:cNvSpPr>
                <a:spLocks noChangeArrowheads="1"/>
              </p:cNvSpPr>
              <p:nvPr/>
            </p:nvSpPr>
            <p:spPr bwMode="auto">
              <a:xfrm>
                <a:off x="3966116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1" name="Oval 984"/>
              <p:cNvSpPr>
                <a:spLocks noChangeArrowheads="1"/>
              </p:cNvSpPr>
              <p:nvPr/>
            </p:nvSpPr>
            <p:spPr bwMode="auto">
              <a:xfrm>
                <a:off x="3793078" y="436211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2" name="Oval 985"/>
              <p:cNvSpPr>
                <a:spLocks noChangeArrowheads="1"/>
              </p:cNvSpPr>
              <p:nvPr/>
            </p:nvSpPr>
            <p:spPr bwMode="auto">
              <a:xfrm>
                <a:off x="3620041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3" name="Oval 986"/>
              <p:cNvSpPr>
                <a:spLocks noChangeArrowheads="1"/>
              </p:cNvSpPr>
              <p:nvPr/>
            </p:nvSpPr>
            <p:spPr bwMode="auto">
              <a:xfrm>
                <a:off x="3447003" y="43621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4" name="Oval 987"/>
              <p:cNvSpPr>
                <a:spLocks noChangeArrowheads="1"/>
              </p:cNvSpPr>
              <p:nvPr/>
            </p:nvSpPr>
            <p:spPr bwMode="auto">
              <a:xfrm>
                <a:off x="47868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5" name="Oval 988"/>
              <p:cNvSpPr>
                <a:spLocks noChangeArrowheads="1"/>
              </p:cNvSpPr>
              <p:nvPr/>
            </p:nvSpPr>
            <p:spPr bwMode="auto">
              <a:xfrm>
                <a:off x="46138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6" name="Oval 989"/>
              <p:cNvSpPr>
                <a:spLocks noChangeArrowheads="1"/>
              </p:cNvSpPr>
              <p:nvPr/>
            </p:nvSpPr>
            <p:spPr bwMode="auto">
              <a:xfrm>
                <a:off x="444236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7" name="Oval 990"/>
              <p:cNvSpPr>
                <a:spLocks noChangeArrowheads="1"/>
              </p:cNvSpPr>
              <p:nvPr/>
            </p:nvSpPr>
            <p:spPr bwMode="auto">
              <a:xfrm>
                <a:off x="426932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8" name="Oval 991"/>
              <p:cNvSpPr>
                <a:spLocks noChangeArrowheads="1"/>
              </p:cNvSpPr>
              <p:nvPr/>
            </p:nvSpPr>
            <p:spPr bwMode="auto">
              <a:xfrm>
                <a:off x="409629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9" name="Oval 992"/>
              <p:cNvSpPr>
                <a:spLocks noChangeArrowheads="1"/>
              </p:cNvSpPr>
              <p:nvPr/>
            </p:nvSpPr>
            <p:spPr bwMode="auto">
              <a:xfrm>
                <a:off x="3923253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0" name="Oval 993"/>
              <p:cNvSpPr>
                <a:spLocks noChangeArrowheads="1"/>
              </p:cNvSpPr>
              <p:nvPr/>
            </p:nvSpPr>
            <p:spPr bwMode="auto">
              <a:xfrm>
                <a:off x="3750216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1" name="Oval 994"/>
              <p:cNvSpPr>
                <a:spLocks noChangeArrowheads="1"/>
              </p:cNvSpPr>
              <p:nvPr/>
            </p:nvSpPr>
            <p:spPr bwMode="auto">
              <a:xfrm>
                <a:off x="3577178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2" name="Oval 995"/>
              <p:cNvSpPr>
                <a:spLocks noChangeArrowheads="1"/>
              </p:cNvSpPr>
              <p:nvPr/>
            </p:nvSpPr>
            <p:spPr bwMode="auto">
              <a:xfrm>
                <a:off x="3404141" y="44160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3" name="Oval 996"/>
              <p:cNvSpPr>
                <a:spLocks noChangeArrowheads="1"/>
              </p:cNvSpPr>
              <p:nvPr/>
            </p:nvSpPr>
            <p:spPr bwMode="auto">
              <a:xfrm>
                <a:off x="47439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4" name="Oval 997"/>
              <p:cNvSpPr>
                <a:spLocks noChangeArrowheads="1"/>
              </p:cNvSpPr>
              <p:nvPr/>
            </p:nvSpPr>
            <p:spPr bwMode="auto">
              <a:xfrm>
                <a:off x="45709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5" name="Oval 998"/>
              <p:cNvSpPr>
                <a:spLocks noChangeArrowheads="1"/>
              </p:cNvSpPr>
              <p:nvPr/>
            </p:nvSpPr>
            <p:spPr bwMode="auto">
              <a:xfrm>
                <a:off x="439791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6" name="Oval 999"/>
              <p:cNvSpPr>
                <a:spLocks noChangeArrowheads="1"/>
              </p:cNvSpPr>
              <p:nvPr/>
            </p:nvSpPr>
            <p:spPr bwMode="auto">
              <a:xfrm>
                <a:off x="4226466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7" name="Oval 1000"/>
              <p:cNvSpPr>
                <a:spLocks noChangeArrowheads="1"/>
              </p:cNvSpPr>
              <p:nvPr/>
            </p:nvSpPr>
            <p:spPr bwMode="auto">
              <a:xfrm>
                <a:off x="405342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8" name="Oval 1001"/>
              <p:cNvSpPr>
                <a:spLocks noChangeArrowheads="1"/>
              </p:cNvSpPr>
              <p:nvPr/>
            </p:nvSpPr>
            <p:spPr bwMode="auto">
              <a:xfrm>
                <a:off x="3880391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9" name="Oval 1002"/>
              <p:cNvSpPr>
                <a:spLocks noChangeArrowheads="1"/>
              </p:cNvSpPr>
              <p:nvPr/>
            </p:nvSpPr>
            <p:spPr bwMode="auto">
              <a:xfrm>
                <a:off x="3707353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0" name="Oval 1003"/>
              <p:cNvSpPr>
                <a:spLocks noChangeArrowheads="1"/>
              </p:cNvSpPr>
              <p:nvPr/>
            </p:nvSpPr>
            <p:spPr bwMode="auto">
              <a:xfrm>
                <a:off x="3534316" y="4470069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1" name="Oval 1004"/>
              <p:cNvSpPr>
                <a:spLocks noChangeArrowheads="1"/>
              </p:cNvSpPr>
              <p:nvPr/>
            </p:nvSpPr>
            <p:spPr bwMode="auto">
              <a:xfrm>
                <a:off x="3361278" y="44700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2" name="Oval 1005"/>
              <p:cNvSpPr>
                <a:spLocks noChangeArrowheads="1"/>
              </p:cNvSpPr>
              <p:nvPr/>
            </p:nvSpPr>
            <p:spPr bwMode="auto">
              <a:xfrm>
                <a:off x="47011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3" name="Oval 1006"/>
              <p:cNvSpPr>
                <a:spLocks noChangeArrowheads="1"/>
              </p:cNvSpPr>
              <p:nvPr/>
            </p:nvSpPr>
            <p:spPr bwMode="auto">
              <a:xfrm>
                <a:off x="45280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4" name="Oval 1007"/>
              <p:cNvSpPr>
                <a:spLocks noChangeArrowheads="1"/>
              </p:cNvSpPr>
              <p:nvPr/>
            </p:nvSpPr>
            <p:spPr bwMode="auto">
              <a:xfrm>
                <a:off x="4355053" y="452404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5" name="Oval 1008"/>
              <p:cNvSpPr>
                <a:spLocks noChangeArrowheads="1"/>
              </p:cNvSpPr>
              <p:nvPr/>
            </p:nvSpPr>
            <p:spPr bwMode="auto">
              <a:xfrm>
                <a:off x="41820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6" name="Oval 1009"/>
              <p:cNvSpPr>
                <a:spLocks noChangeArrowheads="1"/>
              </p:cNvSpPr>
              <p:nvPr/>
            </p:nvSpPr>
            <p:spPr bwMode="auto">
              <a:xfrm>
                <a:off x="401056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7" name="Oval 1010"/>
              <p:cNvSpPr>
                <a:spLocks noChangeArrowheads="1"/>
              </p:cNvSpPr>
              <p:nvPr/>
            </p:nvSpPr>
            <p:spPr bwMode="auto">
              <a:xfrm>
                <a:off x="3837528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8" name="Oval 1011"/>
              <p:cNvSpPr>
                <a:spLocks noChangeArrowheads="1"/>
              </p:cNvSpPr>
              <p:nvPr/>
            </p:nvSpPr>
            <p:spPr bwMode="auto">
              <a:xfrm>
                <a:off x="3664491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9" name="Oval 1012"/>
              <p:cNvSpPr>
                <a:spLocks noChangeArrowheads="1"/>
              </p:cNvSpPr>
              <p:nvPr/>
            </p:nvSpPr>
            <p:spPr bwMode="auto">
              <a:xfrm>
                <a:off x="3491453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0" name="Oval 1013"/>
              <p:cNvSpPr>
                <a:spLocks noChangeArrowheads="1"/>
              </p:cNvSpPr>
              <p:nvPr/>
            </p:nvSpPr>
            <p:spPr bwMode="auto">
              <a:xfrm>
                <a:off x="3318416" y="452404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1" name="Oval 1014"/>
              <p:cNvSpPr>
                <a:spLocks noChangeArrowheads="1"/>
              </p:cNvSpPr>
              <p:nvPr/>
            </p:nvSpPr>
            <p:spPr bwMode="auto">
              <a:xfrm>
                <a:off x="46582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2" name="Oval 1015"/>
              <p:cNvSpPr>
                <a:spLocks noChangeArrowheads="1"/>
              </p:cNvSpPr>
              <p:nvPr/>
            </p:nvSpPr>
            <p:spPr bwMode="auto">
              <a:xfrm>
                <a:off x="44852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3" name="Oval 1016"/>
              <p:cNvSpPr>
                <a:spLocks noChangeArrowheads="1"/>
              </p:cNvSpPr>
              <p:nvPr/>
            </p:nvSpPr>
            <p:spPr bwMode="auto">
              <a:xfrm>
                <a:off x="43121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4" name="Oval 1017"/>
              <p:cNvSpPr>
                <a:spLocks noChangeArrowheads="1"/>
              </p:cNvSpPr>
              <p:nvPr/>
            </p:nvSpPr>
            <p:spPr bwMode="auto">
              <a:xfrm>
                <a:off x="41391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5" name="Oval 1018"/>
              <p:cNvSpPr>
                <a:spLocks noChangeArrowheads="1"/>
              </p:cNvSpPr>
              <p:nvPr/>
            </p:nvSpPr>
            <p:spPr bwMode="auto">
              <a:xfrm>
                <a:off x="396611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6" name="Oval 1019"/>
              <p:cNvSpPr>
                <a:spLocks noChangeArrowheads="1"/>
              </p:cNvSpPr>
              <p:nvPr/>
            </p:nvSpPr>
            <p:spPr bwMode="auto">
              <a:xfrm>
                <a:off x="3794666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7" name="Oval 1020"/>
              <p:cNvSpPr>
                <a:spLocks noChangeArrowheads="1"/>
              </p:cNvSpPr>
              <p:nvPr/>
            </p:nvSpPr>
            <p:spPr bwMode="auto">
              <a:xfrm>
                <a:off x="3621628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8" name="Oval 1021"/>
              <p:cNvSpPr>
                <a:spLocks noChangeArrowheads="1"/>
              </p:cNvSpPr>
              <p:nvPr/>
            </p:nvSpPr>
            <p:spPr bwMode="auto">
              <a:xfrm>
                <a:off x="3448591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9" name="Oval 1022"/>
              <p:cNvSpPr>
                <a:spLocks noChangeArrowheads="1"/>
              </p:cNvSpPr>
              <p:nvPr/>
            </p:nvSpPr>
            <p:spPr bwMode="auto">
              <a:xfrm>
                <a:off x="3275553" y="457801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0" name="Oval 1023"/>
              <p:cNvSpPr>
                <a:spLocks noChangeArrowheads="1"/>
              </p:cNvSpPr>
              <p:nvPr/>
            </p:nvSpPr>
            <p:spPr bwMode="auto">
              <a:xfrm>
                <a:off x="4615403" y="463199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1" name="Oval 1024"/>
              <p:cNvSpPr>
                <a:spLocks noChangeArrowheads="1"/>
              </p:cNvSpPr>
              <p:nvPr/>
            </p:nvSpPr>
            <p:spPr bwMode="auto">
              <a:xfrm>
                <a:off x="44423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2" name="Oval 1025"/>
              <p:cNvSpPr>
                <a:spLocks noChangeArrowheads="1"/>
              </p:cNvSpPr>
              <p:nvPr/>
            </p:nvSpPr>
            <p:spPr bwMode="auto">
              <a:xfrm>
                <a:off x="42693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3" name="Oval 1026"/>
              <p:cNvSpPr>
                <a:spLocks noChangeArrowheads="1"/>
              </p:cNvSpPr>
              <p:nvPr/>
            </p:nvSpPr>
            <p:spPr bwMode="auto">
              <a:xfrm>
                <a:off x="40962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4" name="Oval 1027"/>
              <p:cNvSpPr>
                <a:spLocks noChangeArrowheads="1"/>
              </p:cNvSpPr>
              <p:nvPr/>
            </p:nvSpPr>
            <p:spPr bwMode="auto">
              <a:xfrm>
                <a:off x="3923253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5" name="Oval 1028"/>
              <p:cNvSpPr>
                <a:spLocks noChangeArrowheads="1"/>
              </p:cNvSpPr>
              <p:nvPr/>
            </p:nvSpPr>
            <p:spPr bwMode="auto">
              <a:xfrm>
                <a:off x="375021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6" name="Oval 1029"/>
              <p:cNvSpPr>
                <a:spLocks noChangeArrowheads="1"/>
              </p:cNvSpPr>
              <p:nvPr/>
            </p:nvSpPr>
            <p:spPr bwMode="auto">
              <a:xfrm>
                <a:off x="3578766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7" name="Oval 1030"/>
              <p:cNvSpPr>
                <a:spLocks noChangeArrowheads="1"/>
              </p:cNvSpPr>
              <p:nvPr/>
            </p:nvSpPr>
            <p:spPr bwMode="auto">
              <a:xfrm>
                <a:off x="3405728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8" name="Oval 1031"/>
              <p:cNvSpPr>
                <a:spLocks noChangeArrowheads="1"/>
              </p:cNvSpPr>
              <p:nvPr/>
            </p:nvSpPr>
            <p:spPr bwMode="auto">
              <a:xfrm>
                <a:off x="3232691" y="463199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9" name="Oval 1032"/>
              <p:cNvSpPr>
                <a:spLocks noChangeArrowheads="1"/>
              </p:cNvSpPr>
              <p:nvPr/>
            </p:nvSpPr>
            <p:spPr bwMode="auto">
              <a:xfrm>
                <a:off x="457254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0" name="Oval 1033"/>
              <p:cNvSpPr>
                <a:spLocks noChangeArrowheads="1"/>
              </p:cNvSpPr>
              <p:nvPr/>
            </p:nvSpPr>
            <p:spPr bwMode="auto">
              <a:xfrm>
                <a:off x="439950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1" name="Oval 1034"/>
              <p:cNvSpPr>
                <a:spLocks noChangeArrowheads="1"/>
              </p:cNvSpPr>
              <p:nvPr/>
            </p:nvSpPr>
            <p:spPr bwMode="auto">
              <a:xfrm>
                <a:off x="42264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2" name="Oval 1035"/>
              <p:cNvSpPr>
                <a:spLocks noChangeArrowheads="1"/>
              </p:cNvSpPr>
              <p:nvPr/>
            </p:nvSpPr>
            <p:spPr bwMode="auto">
              <a:xfrm>
                <a:off x="40534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3" name="Oval 1036"/>
              <p:cNvSpPr>
                <a:spLocks noChangeArrowheads="1"/>
              </p:cNvSpPr>
              <p:nvPr/>
            </p:nvSpPr>
            <p:spPr bwMode="auto">
              <a:xfrm>
                <a:off x="3880391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4" name="Oval 1037"/>
              <p:cNvSpPr>
                <a:spLocks noChangeArrowheads="1"/>
              </p:cNvSpPr>
              <p:nvPr/>
            </p:nvSpPr>
            <p:spPr bwMode="auto">
              <a:xfrm>
                <a:off x="3707353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5" name="Oval 1038"/>
              <p:cNvSpPr>
                <a:spLocks noChangeArrowheads="1"/>
              </p:cNvSpPr>
              <p:nvPr/>
            </p:nvSpPr>
            <p:spPr bwMode="auto">
              <a:xfrm>
                <a:off x="353431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6" name="Oval 1039"/>
              <p:cNvSpPr>
                <a:spLocks noChangeArrowheads="1"/>
              </p:cNvSpPr>
              <p:nvPr/>
            </p:nvSpPr>
            <p:spPr bwMode="auto">
              <a:xfrm>
                <a:off x="3362866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7" name="Oval 1040"/>
              <p:cNvSpPr>
                <a:spLocks noChangeArrowheads="1"/>
              </p:cNvSpPr>
              <p:nvPr/>
            </p:nvSpPr>
            <p:spPr bwMode="auto">
              <a:xfrm>
                <a:off x="3189828" y="468596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8" name="Oval 951"/>
              <p:cNvSpPr>
                <a:spLocks noChangeArrowheads="1"/>
              </p:cNvSpPr>
              <p:nvPr/>
            </p:nvSpPr>
            <p:spPr bwMode="auto">
              <a:xfrm>
                <a:off x="452571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9" name="Oval 952"/>
              <p:cNvSpPr>
                <a:spLocks noChangeArrowheads="1"/>
              </p:cNvSpPr>
              <p:nvPr/>
            </p:nvSpPr>
            <p:spPr bwMode="auto">
              <a:xfrm>
                <a:off x="435268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0" name="Oval 953"/>
              <p:cNvSpPr>
                <a:spLocks noChangeArrowheads="1"/>
              </p:cNvSpPr>
              <p:nvPr/>
            </p:nvSpPr>
            <p:spPr bwMode="auto">
              <a:xfrm>
                <a:off x="417964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1" name="Oval 954"/>
              <p:cNvSpPr>
                <a:spLocks noChangeArrowheads="1"/>
              </p:cNvSpPr>
              <p:nvPr/>
            </p:nvSpPr>
            <p:spPr bwMode="auto">
              <a:xfrm>
                <a:off x="40066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2" name="Oval 955"/>
              <p:cNvSpPr>
                <a:spLocks noChangeArrowheads="1"/>
              </p:cNvSpPr>
              <p:nvPr/>
            </p:nvSpPr>
            <p:spPr bwMode="auto">
              <a:xfrm>
                <a:off x="3833569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3" name="Oval 956"/>
              <p:cNvSpPr>
                <a:spLocks noChangeArrowheads="1"/>
              </p:cNvSpPr>
              <p:nvPr/>
            </p:nvSpPr>
            <p:spPr bwMode="auto">
              <a:xfrm>
                <a:off x="3660531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4" name="Oval 957"/>
              <p:cNvSpPr>
                <a:spLocks noChangeArrowheads="1"/>
              </p:cNvSpPr>
              <p:nvPr/>
            </p:nvSpPr>
            <p:spPr bwMode="auto">
              <a:xfrm>
                <a:off x="3487494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5" name="Oval 958"/>
              <p:cNvSpPr>
                <a:spLocks noChangeArrowheads="1"/>
              </p:cNvSpPr>
              <p:nvPr/>
            </p:nvSpPr>
            <p:spPr bwMode="auto">
              <a:xfrm>
                <a:off x="331445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6" name="Oval 959"/>
              <p:cNvSpPr>
                <a:spLocks noChangeArrowheads="1"/>
              </p:cNvSpPr>
              <p:nvPr/>
            </p:nvSpPr>
            <p:spPr bwMode="auto">
              <a:xfrm>
                <a:off x="3143006" y="47400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7" name="Oval 960"/>
              <p:cNvSpPr>
                <a:spLocks noChangeArrowheads="1"/>
              </p:cNvSpPr>
              <p:nvPr/>
            </p:nvSpPr>
            <p:spPr bwMode="auto">
              <a:xfrm>
                <a:off x="44828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8" name="Oval 961"/>
              <p:cNvSpPr>
                <a:spLocks noChangeArrowheads="1"/>
              </p:cNvSpPr>
              <p:nvPr/>
            </p:nvSpPr>
            <p:spPr bwMode="auto">
              <a:xfrm>
                <a:off x="430981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9" name="Oval 962"/>
              <p:cNvSpPr>
                <a:spLocks noChangeArrowheads="1"/>
              </p:cNvSpPr>
              <p:nvPr/>
            </p:nvSpPr>
            <p:spPr bwMode="auto">
              <a:xfrm>
                <a:off x="413678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0" name="Oval 963"/>
              <p:cNvSpPr>
                <a:spLocks noChangeArrowheads="1"/>
              </p:cNvSpPr>
              <p:nvPr/>
            </p:nvSpPr>
            <p:spPr bwMode="auto">
              <a:xfrm>
                <a:off x="396374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1" name="Oval 964"/>
              <p:cNvSpPr>
                <a:spLocks noChangeArrowheads="1"/>
              </p:cNvSpPr>
              <p:nvPr/>
            </p:nvSpPr>
            <p:spPr bwMode="auto">
              <a:xfrm>
                <a:off x="379070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2" name="Oval 965"/>
              <p:cNvSpPr>
                <a:spLocks noChangeArrowheads="1"/>
              </p:cNvSpPr>
              <p:nvPr/>
            </p:nvSpPr>
            <p:spPr bwMode="auto">
              <a:xfrm>
                <a:off x="3617669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3" name="Oval 966"/>
              <p:cNvSpPr>
                <a:spLocks noChangeArrowheads="1"/>
              </p:cNvSpPr>
              <p:nvPr/>
            </p:nvSpPr>
            <p:spPr bwMode="auto">
              <a:xfrm>
                <a:off x="3444631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4" name="Oval 967"/>
              <p:cNvSpPr>
                <a:spLocks noChangeArrowheads="1"/>
              </p:cNvSpPr>
              <p:nvPr/>
            </p:nvSpPr>
            <p:spPr bwMode="auto">
              <a:xfrm>
                <a:off x="3271594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5" name="Oval 968"/>
              <p:cNvSpPr>
                <a:spLocks noChangeArrowheads="1"/>
              </p:cNvSpPr>
              <p:nvPr/>
            </p:nvSpPr>
            <p:spPr bwMode="auto">
              <a:xfrm>
                <a:off x="3098556" y="47939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6" name="Oval 969"/>
              <p:cNvSpPr>
                <a:spLocks noChangeArrowheads="1"/>
              </p:cNvSpPr>
              <p:nvPr/>
            </p:nvSpPr>
            <p:spPr bwMode="auto">
              <a:xfrm>
                <a:off x="4439994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27" name="Oval 970"/>
              <p:cNvSpPr>
                <a:spLocks noChangeArrowheads="1"/>
              </p:cNvSpPr>
              <p:nvPr/>
            </p:nvSpPr>
            <p:spPr bwMode="auto">
              <a:xfrm>
                <a:off x="426695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28" name="Oval 971"/>
              <p:cNvSpPr>
                <a:spLocks noChangeArrowheads="1"/>
              </p:cNvSpPr>
              <p:nvPr/>
            </p:nvSpPr>
            <p:spPr bwMode="auto">
              <a:xfrm>
                <a:off x="4093919" y="4847974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29" name="Oval 972"/>
              <p:cNvSpPr>
                <a:spLocks noChangeArrowheads="1"/>
              </p:cNvSpPr>
              <p:nvPr/>
            </p:nvSpPr>
            <p:spPr bwMode="auto">
              <a:xfrm>
                <a:off x="392088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0" name="Oval 973"/>
              <p:cNvSpPr>
                <a:spLocks noChangeArrowheads="1"/>
              </p:cNvSpPr>
              <p:nvPr/>
            </p:nvSpPr>
            <p:spPr bwMode="auto">
              <a:xfrm>
                <a:off x="374784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1" name="Oval 974"/>
              <p:cNvSpPr>
                <a:spLocks noChangeArrowheads="1"/>
              </p:cNvSpPr>
              <p:nvPr/>
            </p:nvSpPr>
            <p:spPr bwMode="auto">
              <a:xfrm>
                <a:off x="3574806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2" name="Oval 975"/>
              <p:cNvSpPr>
                <a:spLocks noChangeArrowheads="1"/>
              </p:cNvSpPr>
              <p:nvPr/>
            </p:nvSpPr>
            <p:spPr bwMode="auto">
              <a:xfrm>
                <a:off x="3401769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3" name="Oval 976"/>
              <p:cNvSpPr>
                <a:spLocks noChangeArrowheads="1"/>
              </p:cNvSpPr>
              <p:nvPr/>
            </p:nvSpPr>
            <p:spPr bwMode="auto">
              <a:xfrm>
                <a:off x="3228731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4" name="Oval 977"/>
              <p:cNvSpPr>
                <a:spLocks noChangeArrowheads="1"/>
              </p:cNvSpPr>
              <p:nvPr/>
            </p:nvSpPr>
            <p:spPr bwMode="auto">
              <a:xfrm>
                <a:off x="3055694" y="48479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5" name="Oval 978"/>
              <p:cNvSpPr>
                <a:spLocks noChangeArrowheads="1"/>
              </p:cNvSpPr>
              <p:nvPr/>
            </p:nvSpPr>
            <p:spPr bwMode="auto">
              <a:xfrm>
                <a:off x="4395544" y="4900361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6" name="Oval 979"/>
              <p:cNvSpPr>
                <a:spLocks noChangeArrowheads="1"/>
              </p:cNvSpPr>
              <p:nvPr/>
            </p:nvSpPr>
            <p:spPr bwMode="auto">
              <a:xfrm>
                <a:off x="422409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7" name="Oval 980"/>
              <p:cNvSpPr>
                <a:spLocks noChangeArrowheads="1"/>
              </p:cNvSpPr>
              <p:nvPr/>
            </p:nvSpPr>
            <p:spPr bwMode="auto">
              <a:xfrm>
                <a:off x="405105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8" name="Oval 981"/>
              <p:cNvSpPr>
                <a:spLocks noChangeArrowheads="1"/>
              </p:cNvSpPr>
              <p:nvPr/>
            </p:nvSpPr>
            <p:spPr bwMode="auto">
              <a:xfrm>
                <a:off x="387801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9" name="Oval 982"/>
              <p:cNvSpPr>
                <a:spLocks noChangeArrowheads="1"/>
              </p:cNvSpPr>
              <p:nvPr/>
            </p:nvSpPr>
            <p:spPr bwMode="auto">
              <a:xfrm>
                <a:off x="370498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0" name="Oval 983"/>
              <p:cNvSpPr>
                <a:spLocks noChangeArrowheads="1"/>
              </p:cNvSpPr>
              <p:nvPr/>
            </p:nvSpPr>
            <p:spPr bwMode="auto">
              <a:xfrm>
                <a:off x="3531944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1" name="Oval 984"/>
              <p:cNvSpPr>
                <a:spLocks noChangeArrowheads="1"/>
              </p:cNvSpPr>
              <p:nvPr/>
            </p:nvSpPr>
            <p:spPr bwMode="auto">
              <a:xfrm>
                <a:off x="3358906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2" name="Oval 985"/>
              <p:cNvSpPr>
                <a:spLocks noChangeArrowheads="1"/>
              </p:cNvSpPr>
              <p:nvPr/>
            </p:nvSpPr>
            <p:spPr bwMode="auto">
              <a:xfrm>
                <a:off x="3185869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3" name="Oval 986"/>
              <p:cNvSpPr>
                <a:spLocks noChangeArrowheads="1"/>
              </p:cNvSpPr>
              <p:nvPr/>
            </p:nvSpPr>
            <p:spPr bwMode="auto">
              <a:xfrm>
                <a:off x="3012831" y="49019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4" name="Oval 987"/>
              <p:cNvSpPr>
                <a:spLocks noChangeArrowheads="1"/>
              </p:cNvSpPr>
              <p:nvPr/>
            </p:nvSpPr>
            <p:spPr bwMode="auto">
              <a:xfrm>
                <a:off x="43526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5" name="Oval 988"/>
              <p:cNvSpPr>
                <a:spLocks noChangeArrowheads="1"/>
              </p:cNvSpPr>
              <p:nvPr/>
            </p:nvSpPr>
            <p:spPr bwMode="auto">
              <a:xfrm>
                <a:off x="41796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6" name="Oval 989"/>
              <p:cNvSpPr>
                <a:spLocks noChangeArrowheads="1"/>
              </p:cNvSpPr>
              <p:nvPr/>
            </p:nvSpPr>
            <p:spPr bwMode="auto">
              <a:xfrm>
                <a:off x="400819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7" name="Oval 990"/>
              <p:cNvSpPr>
                <a:spLocks noChangeArrowheads="1"/>
              </p:cNvSpPr>
              <p:nvPr/>
            </p:nvSpPr>
            <p:spPr bwMode="auto">
              <a:xfrm>
                <a:off x="383515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8" name="Oval 991"/>
              <p:cNvSpPr>
                <a:spLocks noChangeArrowheads="1"/>
              </p:cNvSpPr>
              <p:nvPr/>
            </p:nvSpPr>
            <p:spPr bwMode="auto">
              <a:xfrm>
                <a:off x="366211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9" name="Oval 992"/>
              <p:cNvSpPr>
                <a:spLocks noChangeArrowheads="1"/>
              </p:cNvSpPr>
              <p:nvPr/>
            </p:nvSpPr>
            <p:spPr bwMode="auto">
              <a:xfrm>
                <a:off x="3489081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0" name="Oval 993"/>
              <p:cNvSpPr>
                <a:spLocks noChangeArrowheads="1"/>
              </p:cNvSpPr>
              <p:nvPr/>
            </p:nvSpPr>
            <p:spPr bwMode="auto">
              <a:xfrm>
                <a:off x="3316044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1" name="Oval 994"/>
              <p:cNvSpPr>
                <a:spLocks noChangeArrowheads="1"/>
              </p:cNvSpPr>
              <p:nvPr/>
            </p:nvSpPr>
            <p:spPr bwMode="auto">
              <a:xfrm>
                <a:off x="3143006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2" name="Oval 995"/>
              <p:cNvSpPr>
                <a:spLocks noChangeArrowheads="1"/>
              </p:cNvSpPr>
              <p:nvPr/>
            </p:nvSpPr>
            <p:spPr bwMode="auto">
              <a:xfrm>
                <a:off x="2969969" y="49559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3" name="Oval 996"/>
              <p:cNvSpPr>
                <a:spLocks noChangeArrowheads="1"/>
              </p:cNvSpPr>
              <p:nvPr/>
            </p:nvSpPr>
            <p:spPr bwMode="auto">
              <a:xfrm>
                <a:off x="43098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4" name="Oval 997"/>
              <p:cNvSpPr>
                <a:spLocks noChangeArrowheads="1"/>
              </p:cNvSpPr>
              <p:nvPr/>
            </p:nvSpPr>
            <p:spPr bwMode="auto">
              <a:xfrm>
                <a:off x="41367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5" name="Oval 998"/>
              <p:cNvSpPr>
                <a:spLocks noChangeArrowheads="1"/>
              </p:cNvSpPr>
              <p:nvPr/>
            </p:nvSpPr>
            <p:spPr bwMode="auto">
              <a:xfrm>
                <a:off x="39637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6" name="Oval 999"/>
              <p:cNvSpPr>
                <a:spLocks noChangeArrowheads="1"/>
              </p:cNvSpPr>
              <p:nvPr/>
            </p:nvSpPr>
            <p:spPr bwMode="auto">
              <a:xfrm>
                <a:off x="379229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7" name="Oval 1000"/>
              <p:cNvSpPr>
                <a:spLocks noChangeArrowheads="1"/>
              </p:cNvSpPr>
              <p:nvPr/>
            </p:nvSpPr>
            <p:spPr bwMode="auto">
              <a:xfrm>
                <a:off x="361925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8" name="Oval 1001"/>
              <p:cNvSpPr>
                <a:spLocks noChangeArrowheads="1"/>
              </p:cNvSpPr>
              <p:nvPr/>
            </p:nvSpPr>
            <p:spPr bwMode="auto">
              <a:xfrm>
                <a:off x="3446219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9" name="Oval 1002"/>
              <p:cNvSpPr>
                <a:spLocks noChangeArrowheads="1"/>
              </p:cNvSpPr>
              <p:nvPr/>
            </p:nvSpPr>
            <p:spPr bwMode="auto">
              <a:xfrm>
                <a:off x="3273181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0" name="Oval 1003"/>
              <p:cNvSpPr>
                <a:spLocks noChangeArrowheads="1"/>
              </p:cNvSpPr>
              <p:nvPr/>
            </p:nvSpPr>
            <p:spPr bwMode="auto">
              <a:xfrm>
                <a:off x="3100144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1" name="Oval 1004"/>
              <p:cNvSpPr>
                <a:spLocks noChangeArrowheads="1"/>
              </p:cNvSpPr>
              <p:nvPr/>
            </p:nvSpPr>
            <p:spPr bwMode="auto">
              <a:xfrm>
                <a:off x="2927106" y="50098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2" name="Oval 1005"/>
              <p:cNvSpPr>
                <a:spLocks noChangeArrowheads="1"/>
              </p:cNvSpPr>
              <p:nvPr/>
            </p:nvSpPr>
            <p:spPr bwMode="auto">
              <a:xfrm>
                <a:off x="42669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3" name="Oval 1006"/>
              <p:cNvSpPr>
                <a:spLocks noChangeArrowheads="1"/>
              </p:cNvSpPr>
              <p:nvPr/>
            </p:nvSpPr>
            <p:spPr bwMode="auto">
              <a:xfrm>
                <a:off x="40939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4" name="Oval 1007"/>
              <p:cNvSpPr>
                <a:spLocks noChangeArrowheads="1"/>
              </p:cNvSpPr>
              <p:nvPr/>
            </p:nvSpPr>
            <p:spPr bwMode="auto">
              <a:xfrm>
                <a:off x="39208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5" name="Oval 1008"/>
              <p:cNvSpPr>
                <a:spLocks noChangeArrowheads="1"/>
              </p:cNvSpPr>
              <p:nvPr/>
            </p:nvSpPr>
            <p:spPr bwMode="auto">
              <a:xfrm>
                <a:off x="37478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6" name="Oval 1009"/>
              <p:cNvSpPr>
                <a:spLocks noChangeArrowheads="1"/>
              </p:cNvSpPr>
              <p:nvPr/>
            </p:nvSpPr>
            <p:spPr bwMode="auto">
              <a:xfrm>
                <a:off x="357639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7" name="Oval 1010"/>
              <p:cNvSpPr>
                <a:spLocks noChangeArrowheads="1"/>
              </p:cNvSpPr>
              <p:nvPr/>
            </p:nvSpPr>
            <p:spPr bwMode="auto">
              <a:xfrm>
                <a:off x="3403356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8" name="Oval 1011"/>
              <p:cNvSpPr>
                <a:spLocks noChangeArrowheads="1"/>
              </p:cNvSpPr>
              <p:nvPr/>
            </p:nvSpPr>
            <p:spPr bwMode="auto">
              <a:xfrm>
                <a:off x="3230319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9" name="Oval 1012"/>
              <p:cNvSpPr>
                <a:spLocks noChangeArrowheads="1"/>
              </p:cNvSpPr>
              <p:nvPr/>
            </p:nvSpPr>
            <p:spPr bwMode="auto">
              <a:xfrm>
                <a:off x="3057281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0" name="Oval 1013"/>
              <p:cNvSpPr>
                <a:spLocks noChangeArrowheads="1"/>
              </p:cNvSpPr>
              <p:nvPr/>
            </p:nvSpPr>
            <p:spPr bwMode="auto">
              <a:xfrm>
                <a:off x="2884244" y="506387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1" name="Oval 1014"/>
              <p:cNvSpPr>
                <a:spLocks noChangeArrowheads="1"/>
              </p:cNvSpPr>
              <p:nvPr/>
            </p:nvSpPr>
            <p:spPr bwMode="auto">
              <a:xfrm>
                <a:off x="42240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2" name="Oval 1015"/>
              <p:cNvSpPr>
                <a:spLocks noChangeArrowheads="1"/>
              </p:cNvSpPr>
              <p:nvPr/>
            </p:nvSpPr>
            <p:spPr bwMode="auto">
              <a:xfrm>
                <a:off x="40510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3" name="Oval 1016"/>
              <p:cNvSpPr>
                <a:spLocks noChangeArrowheads="1"/>
              </p:cNvSpPr>
              <p:nvPr/>
            </p:nvSpPr>
            <p:spPr bwMode="auto">
              <a:xfrm>
                <a:off x="38780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4" name="Oval 1017"/>
              <p:cNvSpPr>
                <a:spLocks noChangeArrowheads="1"/>
              </p:cNvSpPr>
              <p:nvPr/>
            </p:nvSpPr>
            <p:spPr bwMode="auto">
              <a:xfrm>
                <a:off x="37049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5" name="Oval 1018"/>
              <p:cNvSpPr>
                <a:spLocks noChangeArrowheads="1"/>
              </p:cNvSpPr>
              <p:nvPr/>
            </p:nvSpPr>
            <p:spPr bwMode="auto">
              <a:xfrm>
                <a:off x="353194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6" name="Oval 1019"/>
              <p:cNvSpPr>
                <a:spLocks noChangeArrowheads="1"/>
              </p:cNvSpPr>
              <p:nvPr/>
            </p:nvSpPr>
            <p:spPr bwMode="auto">
              <a:xfrm>
                <a:off x="3360494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7" name="Oval 1020"/>
              <p:cNvSpPr>
                <a:spLocks noChangeArrowheads="1"/>
              </p:cNvSpPr>
              <p:nvPr/>
            </p:nvSpPr>
            <p:spPr bwMode="auto">
              <a:xfrm>
                <a:off x="3187456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8" name="Oval 1021"/>
              <p:cNvSpPr>
                <a:spLocks noChangeArrowheads="1"/>
              </p:cNvSpPr>
              <p:nvPr/>
            </p:nvSpPr>
            <p:spPr bwMode="auto">
              <a:xfrm>
                <a:off x="3014419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9" name="Oval 1022"/>
              <p:cNvSpPr>
                <a:spLocks noChangeArrowheads="1"/>
              </p:cNvSpPr>
              <p:nvPr/>
            </p:nvSpPr>
            <p:spPr bwMode="auto">
              <a:xfrm>
                <a:off x="2841381" y="511784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0" name="Oval 1023"/>
              <p:cNvSpPr>
                <a:spLocks noChangeArrowheads="1"/>
              </p:cNvSpPr>
              <p:nvPr/>
            </p:nvSpPr>
            <p:spPr bwMode="auto">
              <a:xfrm>
                <a:off x="418123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1" name="Oval 1024"/>
              <p:cNvSpPr>
                <a:spLocks noChangeArrowheads="1"/>
              </p:cNvSpPr>
              <p:nvPr/>
            </p:nvSpPr>
            <p:spPr bwMode="auto">
              <a:xfrm>
                <a:off x="40081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2" name="Oval 1025"/>
              <p:cNvSpPr>
                <a:spLocks noChangeArrowheads="1"/>
              </p:cNvSpPr>
              <p:nvPr/>
            </p:nvSpPr>
            <p:spPr bwMode="auto">
              <a:xfrm>
                <a:off x="38351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3" name="Oval 1026"/>
              <p:cNvSpPr>
                <a:spLocks noChangeArrowheads="1"/>
              </p:cNvSpPr>
              <p:nvPr/>
            </p:nvSpPr>
            <p:spPr bwMode="auto">
              <a:xfrm>
                <a:off x="36621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4" name="Oval 1027"/>
              <p:cNvSpPr>
                <a:spLocks noChangeArrowheads="1"/>
              </p:cNvSpPr>
              <p:nvPr/>
            </p:nvSpPr>
            <p:spPr bwMode="auto">
              <a:xfrm>
                <a:off x="3489081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5" name="Oval 1028"/>
              <p:cNvSpPr>
                <a:spLocks noChangeArrowheads="1"/>
              </p:cNvSpPr>
              <p:nvPr/>
            </p:nvSpPr>
            <p:spPr bwMode="auto">
              <a:xfrm>
                <a:off x="331604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6" name="Oval 1029"/>
              <p:cNvSpPr>
                <a:spLocks noChangeArrowheads="1"/>
              </p:cNvSpPr>
              <p:nvPr/>
            </p:nvSpPr>
            <p:spPr bwMode="auto">
              <a:xfrm>
                <a:off x="3144594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7" name="Oval 1030"/>
              <p:cNvSpPr>
                <a:spLocks noChangeArrowheads="1"/>
              </p:cNvSpPr>
              <p:nvPr/>
            </p:nvSpPr>
            <p:spPr bwMode="auto">
              <a:xfrm>
                <a:off x="2971556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8" name="Oval 1031"/>
              <p:cNvSpPr>
                <a:spLocks noChangeArrowheads="1"/>
              </p:cNvSpPr>
              <p:nvPr/>
            </p:nvSpPr>
            <p:spPr bwMode="auto">
              <a:xfrm>
                <a:off x="2798519" y="5171824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9" name="Oval 1032"/>
              <p:cNvSpPr>
                <a:spLocks noChangeArrowheads="1"/>
              </p:cNvSpPr>
              <p:nvPr/>
            </p:nvSpPr>
            <p:spPr bwMode="auto">
              <a:xfrm>
                <a:off x="413836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0" name="Oval 1033"/>
              <p:cNvSpPr>
                <a:spLocks noChangeArrowheads="1"/>
              </p:cNvSpPr>
              <p:nvPr/>
            </p:nvSpPr>
            <p:spPr bwMode="auto">
              <a:xfrm>
                <a:off x="396533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1" name="Oval 1034"/>
              <p:cNvSpPr>
                <a:spLocks noChangeArrowheads="1"/>
              </p:cNvSpPr>
              <p:nvPr/>
            </p:nvSpPr>
            <p:spPr bwMode="auto">
              <a:xfrm>
                <a:off x="37922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2" name="Oval 1035"/>
              <p:cNvSpPr>
                <a:spLocks noChangeArrowheads="1"/>
              </p:cNvSpPr>
              <p:nvPr/>
            </p:nvSpPr>
            <p:spPr bwMode="auto">
              <a:xfrm>
                <a:off x="36192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3" name="Oval 1036"/>
              <p:cNvSpPr>
                <a:spLocks noChangeArrowheads="1"/>
              </p:cNvSpPr>
              <p:nvPr/>
            </p:nvSpPr>
            <p:spPr bwMode="auto">
              <a:xfrm>
                <a:off x="3446219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4" name="Oval 1037"/>
              <p:cNvSpPr>
                <a:spLocks noChangeArrowheads="1"/>
              </p:cNvSpPr>
              <p:nvPr/>
            </p:nvSpPr>
            <p:spPr bwMode="auto">
              <a:xfrm>
                <a:off x="3273181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" name="Oval 1038"/>
              <p:cNvSpPr>
                <a:spLocks noChangeArrowheads="1"/>
              </p:cNvSpPr>
              <p:nvPr/>
            </p:nvSpPr>
            <p:spPr bwMode="auto">
              <a:xfrm>
                <a:off x="310014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6" name="Oval 1039"/>
              <p:cNvSpPr>
                <a:spLocks noChangeArrowheads="1"/>
              </p:cNvSpPr>
              <p:nvPr/>
            </p:nvSpPr>
            <p:spPr bwMode="auto">
              <a:xfrm>
                <a:off x="2928694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7" name="Oval 1040"/>
              <p:cNvSpPr>
                <a:spLocks noChangeArrowheads="1"/>
              </p:cNvSpPr>
              <p:nvPr/>
            </p:nvSpPr>
            <p:spPr bwMode="auto">
              <a:xfrm>
                <a:off x="2755656" y="5225799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6" name="Группа 1787"/>
            <p:cNvGrpSpPr/>
            <p:nvPr/>
          </p:nvGrpSpPr>
          <p:grpSpPr>
            <a:xfrm>
              <a:off x="2919586" y="5336904"/>
              <a:ext cx="412707" cy="370777"/>
              <a:chOff x="6331405" y="5871955"/>
              <a:chExt cx="1204913" cy="627062"/>
            </a:xfrm>
          </p:grpSpPr>
          <p:sp>
            <p:nvSpPr>
              <p:cNvPr id="728" name="Oval 964"/>
              <p:cNvSpPr>
                <a:spLocks noChangeArrowheads="1"/>
              </p:cNvSpPr>
              <p:nvPr/>
            </p:nvSpPr>
            <p:spPr bwMode="auto">
              <a:xfrm>
                <a:off x="7064830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9" name="Oval 965"/>
              <p:cNvSpPr>
                <a:spLocks noChangeArrowheads="1"/>
              </p:cNvSpPr>
              <p:nvPr/>
            </p:nvSpPr>
            <p:spPr bwMode="auto">
              <a:xfrm>
                <a:off x="6891793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0" name="Oval 966"/>
              <p:cNvSpPr>
                <a:spLocks noChangeArrowheads="1"/>
              </p:cNvSpPr>
              <p:nvPr/>
            </p:nvSpPr>
            <p:spPr bwMode="auto">
              <a:xfrm>
                <a:off x="6718755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1" name="Oval 972"/>
              <p:cNvSpPr>
                <a:spLocks noChangeArrowheads="1"/>
              </p:cNvSpPr>
              <p:nvPr/>
            </p:nvSpPr>
            <p:spPr bwMode="auto">
              <a:xfrm>
                <a:off x="719500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2" name="Oval 973"/>
              <p:cNvSpPr>
                <a:spLocks noChangeArrowheads="1"/>
              </p:cNvSpPr>
              <p:nvPr/>
            </p:nvSpPr>
            <p:spPr bwMode="auto">
              <a:xfrm>
                <a:off x="7021968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3" name="Oval 974"/>
              <p:cNvSpPr>
                <a:spLocks noChangeArrowheads="1"/>
              </p:cNvSpPr>
              <p:nvPr/>
            </p:nvSpPr>
            <p:spPr bwMode="auto">
              <a:xfrm>
                <a:off x="6848930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4" name="Oval 975"/>
              <p:cNvSpPr>
                <a:spLocks noChangeArrowheads="1"/>
              </p:cNvSpPr>
              <p:nvPr/>
            </p:nvSpPr>
            <p:spPr bwMode="auto">
              <a:xfrm>
                <a:off x="6675893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5" name="Oval 976"/>
              <p:cNvSpPr>
                <a:spLocks noChangeArrowheads="1"/>
              </p:cNvSpPr>
              <p:nvPr/>
            </p:nvSpPr>
            <p:spPr bwMode="auto">
              <a:xfrm>
                <a:off x="650285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6" name="Oval 980"/>
              <p:cNvSpPr>
                <a:spLocks noChangeArrowheads="1"/>
              </p:cNvSpPr>
              <p:nvPr/>
            </p:nvSpPr>
            <p:spPr bwMode="auto">
              <a:xfrm>
                <a:off x="7325180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" name="Oval 981"/>
              <p:cNvSpPr>
                <a:spLocks noChangeArrowheads="1"/>
              </p:cNvSpPr>
              <p:nvPr/>
            </p:nvSpPr>
            <p:spPr bwMode="auto">
              <a:xfrm>
                <a:off x="715214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8" name="Oval 982"/>
              <p:cNvSpPr>
                <a:spLocks noChangeArrowheads="1"/>
              </p:cNvSpPr>
              <p:nvPr/>
            </p:nvSpPr>
            <p:spPr bwMode="auto">
              <a:xfrm>
                <a:off x="6979105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9" name="Oval 983"/>
              <p:cNvSpPr>
                <a:spLocks noChangeArrowheads="1"/>
              </p:cNvSpPr>
              <p:nvPr/>
            </p:nvSpPr>
            <p:spPr bwMode="auto">
              <a:xfrm>
                <a:off x="6806068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0" name="Oval 984"/>
              <p:cNvSpPr>
                <a:spLocks noChangeArrowheads="1"/>
              </p:cNvSpPr>
              <p:nvPr/>
            </p:nvSpPr>
            <p:spPr bwMode="auto">
              <a:xfrm>
                <a:off x="6633030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1" name="Oval 985"/>
              <p:cNvSpPr>
                <a:spLocks noChangeArrowheads="1"/>
              </p:cNvSpPr>
              <p:nvPr/>
            </p:nvSpPr>
            <p:spPr bwMode="auto">
              <a:xfrm>
                <a:off x="645999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2" name="Oval 989"/>
              <p:cNvSpPr>
                <a:spLocks noChangeArrowheads="1"/>
              </p:cNvSpPr>
              <p:nvPr/>
            </p:nvSpPr>
            <p:spPr bwMode="auto">
              <a:xfrm>
                <a:off x="728231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3" name="Oval 990"/>
              <p:cNvSpPr>
                <a:spLocks noChangeArrowheads="1"/>
              </p:cNvSpPr>
              <p:nvPr/>
            </p:nvSpPr>
            <p:spPr bwMode="auto">
              <a:xfrm>
                <a:off x="710928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4" name="Oval 991"/>
              <p:cNvSpPr>
                <a:spLocks noChangeArrowheads="1"/>
              </p:cNvSpPr>
              <p:nvPr/>
            </p:nvSpPr>
            <p:spPr bwMode="auto">
              <a:xfrm>
                <a:off x="6936243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5" name="Oval 992"/>
              <p:cNvSpPr>
                <a:spLocks noChangeArrowheads="1"/>
              </p:cNvSpPr>
              <p:nvPr/>
            </p:nvSpPr>
            <p:spPr bwMode="auto">
              <a:xfrm>
                <a:off x="6763205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6" name="Oval 993"/>
              <p:cNvSpPr>
                <a:spLocks noChangeArrowheads="1"/>
              </p:cNvSpPr>
              <p:nvPr/>
            </p:nvSpPr>
            <p:spPr bwMode="auto">
              <a:xfrm>
                <a:off x="659016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7" name="Oval 994"/>
              <p:cNvSpPr>
                <a:spLocks noChangeArrowheads="1"/>
              </p:cNvSpPr>
              <p:nvPr/>
            </p:nvSpPr>
            <p:spPr bwMode="auto">
              <a:xfrm>
                <a:off x="641713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8" name="Oval 998"/>
              <p:cNvSpPr>
                <a:spLocks noChangeArrowheads="1"/>
              </p:cNvSpPr>
              <p:nvPr/>
            </p:nvSpPr>
            <p:spPr bwMode="auto">
              <a:xfrm>
                <a:off x="723786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9" name="Oval 999"/>
              <p:cNvSpPr>
                <a:spLocks noChangeArrowheads="1"/>
              </p:cNvSpPr>
              <p:nvPr/>
            </p:nvSpPr>
            <p:spPr bwMode="auto">
              <a:xfrm>
                <a:off x="706641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0" name="Oval 1000"/>
              <p:cNvSpPr>
                <a:spLocks noChangeArrowheads="1"/>
              </p:cNvSpPr>
              <p:nvPr/>
            </p:nvSpPr>
            <p:spPr bwMode="auto">
              <a:xfrm>
                <a:off x="6893380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1" name="Oval 1001"/>
              <p:cNvSpPr>
                <a:spLocks noChangeArrowheads="1"/>
              </p:cNvSpPr>
              <p:nvPr/>
            </p:nvSpPr>
            <p:spPr bwMode="auto">
              <a:xfrm>
                <a:off x="6720343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2" name="Oval 1002"/>
              <p:cNvSpPr>
                <a:spLocks noChangeArrowheads="1"/>
              </p:cNvSpPr>
              <p:nvPr/>
            </p:nvSpPr>
            <p:spPr bwMode="auto">
              <a:xfrm>
                <a:off x="6547305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3" name="Oval 1003"/>
              <p:cNvSpPr>
                <a:spLocks noChangeArrowheads="1"/>
              </p:cNvSpPr>
              <p:nvPr/>
            </p:nvSpPr>
            <p:spPr bwMode="auto">
              <a:xfrm>
                <a:off x="6374268" y="608785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4" name="Oval 1007"/>
              <p:cNvSpPr>
                <a:spLocks noChangeArrowheads="1"/>
              </p:cNvSpPr>
              <p:nvPr/>
            </p:nvSpPr>
            <p:spPr bwMode="auto">
              <a:xfrm>
                <a:off x="7195005" y="6141830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5" name="Oval 1008"/>
              <p:cNvSpPr>
                <a:spLocks noChangeArrowheads="1"/>
              </p:cNvSpPr>
              <p:nvPr/>
            </p:nvSpPr>
            <p:spPr bwMode="auto">
              <a:xfrm>
                <a:off x="702196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6" name="Oval 1009"/>
              <p:cNvSpPr>
                <a:spLocks noChangeArrowheads="1"/>
              </p:cNvSpPr>
              <p:nvPr/>
            </p:nvSpPr>
            <p:spPr bwMode="auto">
              <a:xfrm>
                <a:off x="685051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7" name="Oval 1010"/>
              <p:cNvSpPr>
                <a:spLocks noChangeArrowheads="1"/>
              </p:cNvSpPr>
              <p:nvPr/>
            </p:nvSpPr>
            <p:spPr bwMode="auto">
              <a:xfrm>
                <a:off x="6677480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8" name="Oval 1011"/>
              <p:cNvSpPr>
                <a:spLocks noChangeArrowheads="1"/>
              </p:cNvSpPr>
              <p:nvPr/>
            </p:nvSpPr>
            <p:spPr bwMode="auto">
              <a:xfrm>
                <a:off x="6504443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9" name="Oval 1012"/>
              <p:cNvSpPr>
                <a:spLocks noChangeArrowheads="1"/>
              </p:cNvSpPr>
              <p:nvPr/>
            </p:nvSpPr>
            <p:spPr bwMode="auto">
              <a:xfrm>
                <a:off x="6331405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0" name="Oval 1016"/>
              <p:cNvSpPr>
                <a:spLocks noChangeArrowheads="1"/>
              </p:cNvSpPr>
              <p:nvPr/>
            </p:nvSpPr>
            <p:spPr bwMode="auto">
              <a:xfrm>
                <a:off x="7152143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1" name="Oval 1017"/>
              <p:cNvSpPr>
                <a:spLocks noChangeArrowheads="1"/>
              </p:cNvSpPr>
              <p:nvPr/>
            </p:nvSpPr>
            <p:spPr bwMode="auto">
              <a:xfrm>
                <a:off x="6979105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2" name="Oval 1018"/>
              <p:cNvSpPr>
                <a:spLocks noChangeArrowheads="1"/>
              </p:cNvSpPr>
              <p:nvPr/>
            </p:nvSpPr>
            <p:spPr bwMode="auto">
              <a:xfrm>
                <a:off x="680606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3" name="Oval 1019"/>
              <p:cNvSpPr>
                <a:spLocks noChangeArrowheads="1"/>
              </p:cNvSpPr>
              <p:nvPr/>
            </p:nvSpPr>
            <p:spPr bwMode="auto">
              <a:xfrm>
                <a:off x="663461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4" name="Oval 1020"/>
              <p:cNvSpPr>
                <a:spLocks noChangeArrowheads="1"/>
              </p:cNvSpPr>
              <p:nvPr/>
            </p:nvSpPr>
            <p:spPr bwMode="auto">
              <a:xfrm>
                <a:off x="6461580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5" name="Oval 1025"/>
              <p:cNvSpPr>
                <a:spLocks noChangeArrowheads="1"/>
              </p:cNvSpPr>
              <p:nvPr/>
            </p:nvSpPr>
            <p:spPr bwMode="auto">
              <a:xfrm>
                <a:off x="7109280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6" name="Oval 1026"/>
              <p:cNvSpPr>
                <a:spLocks noChangeArrowheads="1"/>
              </p:cNvSpPr>
              <p:nvPr/>
            </p:nvSpPr>
            <p:spPr bwMode="auto">
              <a:xfrm>
                <a:off x="6936243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7" name="Oval 1027"/>
              <p:cNvSpPr>
                <a:spLocks noChangeArrowheads="1"/>
              </p:cNvSpPr>
              <p:nvPr/>
            </p:nvSpPr>
            <p:spPr bwMode="auto">
              <a:xfrm>
                <a:off x="6763205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8" name="Oval 1028"/>
              <p:cNvSpPr>
                <a:spLocks noChangeArrowheads="1"/>
              </p:cNvSpPr>
              <p:nvPr/>
            </p:nvSpPr>
            <p:spPr bwMode="auto">
              <a:xfrm>
                <a:off x="659016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9" name="Oval 1029"/>
              <p:cNvSpPr>
                <a:spLocks noChangeArrowheads="1"/>
              </p:cNvSpPr>
              <p:nvPr/>
            </p:nvSpPr>
            <p:spPr bwMode="auto">
              <a:xfrm>
                <a:off x="641871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0" name="Oval 1035"/>
              <p:cNvSpPr>
                <a:spLocks noChangeArrowheads="1"/>
              </p:cNvSpPr>
              <p:nvPr/>
            </p:nvSpPr>
            <p:spPr bwMode="auto">
              <a:xfrm>
                <a:off x="6893380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1" name="Oval 1036"/>
              <p:cNvSpPr>
                <a:spLocks noChangeArrowheads="1"/>
              </p:cNvSpPr>
              <p:nvPr/>
            </p:nvSpPr>
            <p:spPr bwMode="auto">
              <a:xfrm>
                <a:off x="6720343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2" name="Oval 1037"/>
              <p:cNvSpPr>
                <a:spLocks noChangeArrowheads="1"/>
              </p:cNvSpPr>
              <p:nvPr/>
            </p:nvSpPr>
            <p:spPr bwMode="auto">
              <a:xfrm>
                <a:off x="6547305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77" name="Группа 1835"/>
            <p:cNvGrpSpPr/>
            <p:nvPr/>
          </p:nvGrpSpPr>
          <p:grpSpPr>
            <a:xfrm rot="590690">
              <a:off x="3540028" y="5299903"/>
              <a:ext cx="412707" cy="285248"/>
              <a:chOff x="6331405" y="5871955"/>
              <a:chExt cx="1204913" cy="627062"/>
            </a:xfrm>
          </p:grpSpPr>
          <p:sp>
            <p:nvSpPr>
              <p:cNvPr id="683" name="Oval 964"/>
              <p:cNvSpPr>
                <a:spLocks noChangeArrowheads="1"/>
              </p:cNvSpPr>
              <p:nvPr/>
            </p:nvSpPr>
            <p:spPr bwMode="auto">
              <a:xfrm>
                <a:off x="7064830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4" name="Oval 965"/>
              <p:cNvSpPr>
                <a:spLocks noChangeArrowheads="1"/>
              </p:cNvSpPr>
              <p:nvPr/>
            </p:nvSpPr>
            <p:spPr bwMode="auto">
              <a:xfrm>
                <a:off x="6891793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5" name="Oval 966"/>
              <p:cNvSpPr>
                <a:spLocks noChangeArrowheads="1"/>
              </p:cNvSpPr>
              <p:nvPr/>
            </p:nvSpPr>
            <p:spPr bwMode="auto">
              <a:xfrm>
                <a:off x="6718755" y="58719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6" name="Oval 972"/>
              <p:cNvSpPr>
                <a:spLocks noChangeArrowheads="1"/>
              </p:cNvSpPr>
              <p:nvPr/>
            </p:nvSpPr>
            <p:spPr bwMode="auto">
              <a:xfrm>
                <a:off x="719500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7" name="Oval 973"/>
              <p:cNvSpPr>
                <a:spLocks noChangeArrowheads="1"/>
              </p:cNvSpPr>
              <p:nvPr/>
            </p:nvSpPr>
            <p:spPr bwMode="auto">
              <a:xfrm>
                <a:off x="7021968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8" name="Oval 974"/>
              <p:cNvSpPr>
                <a:spLocks noChangeArrowheads="1"/>
              </p:cNvSpPr>
              <p:nvPr/>
            </p:nvSpPr>
            <p:spPr bwMode="auto">
              <a:xfrm>
                <a:off x="6848930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9" name="Oval 975"/>
              <p:cNvSpPr>
                <a:spLocks noChangeArrowheads="1"/>
              </p:cNvSpPr>
              <p:nvPr/>
            </p:nvSpPr>
            <p:spPr bwMode="auto">
              <a:xfrm>
                <a:off x="6675893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0" name="Oval 976"/>
              <p:cNvSpPr>
                <a:spLocks noChangeArrowheads="1"/>
              </p:cNvSpPr>
              <p:nvPr/>
            </p:nvSpPr>
            <p:spPr bwMode="auto">
              <a:xfrm>
                <a:off x="6502855" y="59259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1" name="Oval 980"/>
              <p:cNvSpPr>
                <a:spLocks noChangeArrowheads="1"/>
              </p:cNvSpPr>
              <p:nvPr/>
            </p:nvSpPr>
            <p:spPr bwMode="auto">
              <a:xfrm>
                <a:off x="7325180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2" name="Oval 981"/>
              <p:cNvSpPr>
                <a:spLocks noChangeArrowheads="1"/>
              </p:cNvSpPr>
              <p:nvPr/>
            </p:nvSpPr>
            <p:spPr bwMode="auto">
              <a:xfrm>
                <a:off x="715214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3" name="Oval 982"/>
              <p:cNvSpPr>
                <a:spLocks noChangeArrowheads="1"/>
              </p:cNvSpPr>
              <p:nvPr/>
            </p:nvSpPr>
            <p:spPr bwMode="auto">
              <a:xfrm>
                <a:off x="6979105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4" name="Oval 983"/>
              <p:cNvSpPr>
                <a:spLocks noChangeArrowheads="1"/>
              </p:cNvSpPr>
              <p:nvPr/>
            </p:nvSpPr>
            <p:spPr bwMode="auto">
              <a:xfrm>
                <a:off x="6806068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5" name="Oval 984"/>
              <p:cNvSpPr>
                <a:spLocks noChangeArrowheads="1"/>
              </p:cNvSpPr>
              <p:nvPr/>
            </p:nvSpPr>
            <p:spPr bwMode="auto">
              <a:xfrm>
                <a:off x="6633030" y="597990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" name="Oval 985"/>
              <p:cNvSpPr>
                <a:spLocks noChangeArrowheads="1"/>
              </p:cNvSpPr>
              <p:nvPr/>
            </p:nvSpPr>
            <p:spPr bwMode="auto">
              <a:xfrm>
                <a:off x="6459993" y="59799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7" name="Oval 989"/>
              <p:cNvSpPr>
                <a:spLocks noChangeArrowheads="1"/>
              </p:cNvSpPr>
              <p:nvPr/>
            </p:nvSpPr>
            <p:spPr bwMode="auto">
              <a:xfrm>
                <a:off x="728231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8" name="Oval 990"/>
              <p:cNvSpPr>
                <a:spLocks noChangeArrowheads="1"/>
              </p:cNvSpPr>
              <p:nvPr/>
            </p:nvSpPr>
            <p:spPr bwMode="auto">
              <a:xfrm>
                <a:off x="710928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9" name="Oval 991"/>
              <p:cNvSpPr>
                <a:spLocks noChangeArrowheads="1"/>
              </p:cNvSpPr>
              <p:nvPr/>
            </p:nvSpPr>
            <p:spPr bwMode="auto">
              <a:xfrm>
                <a:off x="6936243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0" name="Oval 992"/>
              <p:cNvSpPr>
                <a:spLocks noChangeArrowheads="1"/>
              </p:cNvSpPr>
              <p:nvPr/>
            </p:nvSpPr>
            <p:spPr bwMode="auto">
              <a:xfrm>
                <a:off x="6763205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1" name="Oval 993"/>
              <p:cNvSpPr>
                <a:spLocks noChangeArrowheads="1"/>
              </p:cNvSpPr>
              <p:nvPr/>
            </p:nvSpPr>
            <p:spPr bwMode="auto">
              <a:xfrm>
                <a:off x="6590168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2" name="Oval 994"/>
              <p:cNvSpPr>
                <a:spLocks noChangeArrowheads="1"/>
              </p:cNvSpPr>
              <p:nvPr/>
            </p:nvSpPr>
            <p:spPr bwMode="auto">
              <a:xfrm>
                <a:off x="6417130" y="60338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3" name="Oval 998"/>
              <p:cNvSpPr>
                <a:spLocks noChangeArrowheads="1"/>
              </p:cNvSpPr>
              <p:nvPr/>
            </p:nvSpPr>
            <p:spPr bwMode="auto">
              <a:xfrm>
                <a:off x="723786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4" name="Oval 999"/>
              <p:cNvSpPr>
                <a:spLocks noChangeArrowheads="1"/>
              </p:cNvSpPr>
              <p:nvPr/>
            </p:nvSpPr>
            <p:spPr bwMode="auto">
              <a:xfrm>
                <a:off x="7066418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5" name="Oval 1000"/>
              <p:cNvSpPr>
                <a:spLocks noChangeArrowheads="1"/>
              </p:cNvSpPr>
              <p:nvPr/>
            </p:nvSpPr>
            <p:spPr bwMode="auto">
              <a:xfrm>
                <a:off x="6893380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6" name="Oval 1001"/>
              <p:cNvSpPr>
                <a:spLocks noChangeArrowheads="1"/>
              </p:cNvSpPr>
              <p:nvPr/>
            </p:nvSpPr>
            <p:spPr bwMode="auto">
              <a:xfrm>
                <a:off x="6720343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" name="Oval 1002"/>
              <p:cNvSpPr>
                <a:spLocks noChangeArrowheads="1"/>
              </p:cNvSpPr>
              <p:nvPr/>
            </p:nvSpPr>
            <p:spPr bwMode="auto">
              <a:xfrm>
                <a:off x="6547305" y="60878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" name="Oval 1003"/>
              <p:cNvSpPr>
                <a:spLocks noChangeArrowheads="1"/>
              </p:cNvSpPr>
              <p:nvPr/>
            </p:nvSpPr>
            <p:spPr bwMode="auto">
              <a:xfrm>
                <a:off x="6374268" y="6087855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9" name="Oval 1007"/>
              <p:cNvSpPr>
                <a:spLocks noChangeArrowheads="1"/>
              </p:cNvSpPr>
              <p:nvPr/>
            </p:nvSpPr>
            <p:spPr bwMode="auto">
              <a:xfrm>
                <a:off x="7195005" y="6141830"/>
                <a:ext cx="211138" cy="1952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66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0" name="Oval 1008"/>
              <p:cNvSpPr>
                <a:spLocks noChangeArrowheads="1"/>
              </p:cNvSpPr>
              <p:nvPr/>
            </p:nvSpPr>
            <p:spPr bwMode="auto">
              <a:xfrm>
                <a:off x="702196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" name="Oval 1009"/>
              <p:cNvSpPr>
                <a:spLocks noChangeArrowheads="1"/>
              </p:cNvSpPr>
              <p:nvPr/>
            </p:nvSpPr>
            <p:spPr bwMode="auto">
              <a:xfrm>
                <a:off x="6850518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" name="Oval 1010"/>
              <p:cNvSpPr>
                <a:spLocks noChangeArrowheads="1"/>
              </p:cNvSpPr>
              <p:nvPr/>
            </p:nvSpPr>
            <p:spPr bwMode="auto">
              <a:xfrm>
                <a:off x="6677480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" name="Oval 1011"/>
              <p:cNvSpPr>
                <a:spLocks noChangeArrowheads="1"/>
              </p:cNvSpPr>
              <p:nvPr/>
            </p:nvSpPr>
            <p:spPr bwMode="auto">
              <a:xfrm>
                <a:off x="6504443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" name="Oval 1012"/>
              <p:cNvSpPr>
                <a:spLocks noChangeArrowheads="1"/>
              </p:cNvSpPr>
              <p:nvPr/>
            </p:nvSpPr>
            <p:spPr bwMode="auto">
              <a:xfrm>
                <a:off x="6331405" y="614183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5" name="Oval 1016"/>
              <p:cNvSpPr>
                <a:spLocks noChangeArrowheads="1"/>
              </p:cNvSpPr>
              <p:nvPr/>
            </p:nvSpPr>
            <p:spPr bwMode="auto">
              <a:xfrm>
                <a:off x="7152143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6" name="Oval 1017"/>
              <p:cNvSpPr>
                <a:spLocks noChangeArrowheads="1"/>
              </p:cNvSpPr>
              <p:nvPr/>
            </p:nvSpPr>
            <p:spPr bwMode="auto">
              <a:xfrm>
                <a:off x="6979105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7" name="Oval 1018"/>
              <p:cNvSpPr>
                <a:spLocks noChangeArrowheads="1"/>
              </p:cNvSpPr>
              <p:nvPr/>
            </p:nvSpPr>
            <p:spPr bwMode="auto">
              <a:xfrm>
                <a:off x="680606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" name="Oval 1019"/>
              <p:cNvSpPr>
                <a:spLocks noChangeArrowheads="1"/>
              </p:cNvSpPr>
              <p:nvPr/>
            </p:nvSpPr>
            <p:spPr bwMode="auto">
              <a:xfrm>
                <a:off x="6634618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9" name="Oval 1020"/>
              <p:cNvSpPr>
                <a:spLocks noChangeArrowheads="1"/>
              </p:cNvSpPr>
              <p:nvPr/>
            </p:nvSpPr>
            <p:spPr bwMode="auto">
              <a:xfrm>
                <a:off x="6461580" y="619580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0" name="Oval 1025"/>
              <p:cNvSpPr>
                <a:spLocks noChangeArrowheads="1"/>
              </p:cNvSpPr>
              <p:nvPr/>
            </p:nvSpPr>
            <p:spPr bwMode="auto">
              <a:xfrm>
                <a:off x="7109280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1" name="Oval 1026"/>
              <p:cNvSpPr>
                <a:spLocks noChangeArrowheads="1"/>
              </p:cNvSpPr>
              <p:nvPr/>
            </p:nvSpPr>
            <p:spPr bwMode="auto">
              <a:xfrm>
                <a:off x="6936243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2" name="Oval 1027"/>
              <p:cNvSpPr>
                <a:spLocks noChangeArrowheads="1"/>
              </p:cNvSpPr>
              <p:nvPr/>
            </p:nvSpPr>
            <p:spPr bwMode="auto">
              <a:xfrm>
                <a:off x="6763205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3" name="Oval 1028"/>
              <p:cNvSpPr>
                <a:spLocks noChangeArrowheads="1"/>
              </p:cNvSpPr>
              <p:nvPr/>
            </p:nvSpPr>
            <p:spPr bwMode="auto">
              <a:xfrm>
                <a:off x="659016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4" name="Oval 1029"/>
              <p:cNvSpPr>
                <a:spLocks noChangeArrowheads="1"/>
              </p:cNvSpPr>
              <p:nvPr/>
            </p:nvSpPr>
            <p:spPr bwMode="auto">
              <a:xfrm>
                <a:off x="6418718" y="6249780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5" name="Oval 1035"/>
              <p:cNvSpPr>
                <a:spLocks noChangeArrowheads="1"/>
              </p:cNvSpPr>
              <p:nvPr/>
            </p:nvSpPr>
            <p:spPr bwMode="auto">
              <a:xfrm>
                <a:off x="6893380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6" name="Oval 1036"/>
              <p:cNvSpPr>
                <a:spLocks noChangeArrowheads="1"/>
              </p:cNvSpPr>
              <p:nvPr/>
            </p:nvSpPr>
            <p:spPr bwMode="auto">
              <a:xfrm>
                <a:off x="6720343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" name="Oval 1037"/>
              <p:cNvSpPr>
                <a:spLocks noChangeArrowheads="1"/>
              </p:cNvSpPr>
              <p:nvPr/>
            </p:nvSpPr>
            <p:spPr bwMode="auto">
              <a:xfrm>
                <a:off x="6547305" y="6303755"/>
                <a:ext cx="211138" cy="19526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79" name="TextBox 678"/>
            <p:cNvSpPr txBox="1"/>
            <p:nvPr/>
          </p:nvSpPr>
          <p:spPr>
            <a:xfrm>
              <a:off x="733244" y="3390185"/>
              <a:ext cx="1409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Структура</a:t>
              </a:r>
            </a:p>
            <a:p>
              <a:r>
                <a:rPr lang="ru-RU" dirty="0" smtClean="0"/>
                <a:t>слов</a:t>
              </a:r>
              <a:endParaRPr lang="ru-RU" dirty="0"/>
            </a:p>
          </p:txBody>
        </p:sp>
        <p:sp>
          <p:nvSpPr>
            <p:cNvPr id="681" name="TextBox 680"/>
            <p:cNvSpPr txBox="1"/>
            <p:nvPr/>
          </p:nvSpPr>
          <p:spPr>
            <a:xfrm>
              <a:off x="6461185" y="4114800"/>
              <a:ext cx="1805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Структура</a:t>
              </a:r>
            </a:p>
            <a:p>
              <a:r>
                <a:rPr lang="ru-RU" dirty="0" smtClean="0"/>
                <a:t>предложений</a:t>
              </a:r>
              <a:endParaRPr lang="ru-RU" dirty="0"/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4094661" y="1860428"/>
              <a:ext cx="1763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Смыслы слов</a:t>
              </a:r>
              <a:endParaRPr lang="ru-RU" dirty="0"/>
            </a:p>
          </p:txBody>
        </p:sp>
      </p:grpSp>
      <p:sp>
        <p:nvSpPr>
          <p:cNvPr id="788" name="TextBox 787"/>
          <p:cNvSpPr txBox="1"/>
          <p:nvPr/>
        </p:nvSpPr>
        <p:spPr>
          <a:xfrm>
            <a:off x="1500986" y="537425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Алфавит</a:t>
            </a:r>
            <a:endParaRPr lang="ru-RU" dirty="0"/>
          </a:p>
        </p:txBody>
      </p:sp>
      <p:sp>
        <p:nvSpPr>
          <p:cNvPr id="789" name="TextBox 788"/>
          <p:cNvSpPr txBox="1"/>
          <p:nvPr/>
        </p:nvSpPr>
        <p:spPr>
          <a:xfrm>
            <a:off x="4330464" y="527937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Семантика</a:t>
            </a:r>
          </a:p>
        </p:txBody>
      </p:sp>
      <p:sp>
        <p:nvSpPr>
          <p:cNvPr id="14339" name="Содержимое 6"/>
          <p:cNvSpPr>
            <a:spLocks noGrp="1"/>
          </p:cNvSpPr>
          <p:nvPr>
            <p:ph idx="1"/>
          </p:nvPr>
        </p:nvSpPr>
        <p:spPr>
          <a:xfrm>
            <a:off x="566738" y="1752600"/>
            <a:ext cx="6748462" cy="4267200"/>
          </a:xfrm>
        </p:spPr>
        <p:txBody>
          <a:bodyPr/>
          <a:lstStyle/>
          <a:p>
            <a:r>
              <a:rPr lang="ru-RU" sz="2800" dirty="0" smtClean="0"/>
              <a:t>Обучение</a:t>
            </a:r>
          </a:p>
          <a:p>
            <a:pPr lvl="1"/>
            <a:r>
              <a:rPr lang="ru-RU" sz="2400" dirty="0" smtClean="0"/>
              <a:t>Сочетания оснований</a:t>
            </a:r>
          </a:p>
          <a:p>
            <a:r>
              <a:rPr lang="ru-RU" sz="2800" dirty="0" smtClean="0"/>
              <a:t>Результат</a:t>
            </a:r>
          </a:p>
          <a:p>
            <a:pPr lvl="1"/>
            <a:r>
              <a:rPr lang="ru-RU" sz="2400" dirty="0" smtClean="0"/>
              <a:t>Распознавание понятий</a:t>
            </a:r>
            <a:br>
              <a:rPr lang="ru-RU" sz="2400" dirty="0" smtClean="0"/>
            </a:br>
            <a:r>
              <a:rPr lang="ru-RU" sz="2400" dirty="0" smtClean="0"/>
              <a:t>(классы эквивалентности):</a:t>
            </a:r>
          </a:p>
          <a:p>
            <a:pPr lvl="1">
              <a:buFont typeface="Wingdings" pitchFamily="2" charset="2"/>
              <a:buNone/>
            </a:pPr>
            <a:r>
              <a:rPr lang="ru-RU" sz="2400" b="1" i="1" dirty="0" smtClean="0"/>
              <a:t>Кто</a:t>
            </a:r>
            <a:r>
              <a:rPr lang="ru-RU" sz="2400" dirty="0" smtClean="0"/>
              <a:t>, </a:t>
            </a:r>
            <a:r>
              <a:rPr lang="ru-RU" sz="2400" b="1" i="1" dirty="0" smtClean="0"/>
              <a:t>Где</a:t>
            </a:r>
            <a:r>
              <a:rPr lang="ru-RU" sz="2400" dirty="0" smtClean="0"/>
              <a:t>, </a:t>
            </a:r>
            <a:r>
              <a:rPr lang="ru-RU" sz="2400" b="1" i="1" dirty="0" smtClean="0"/>
              <a:t>Когда, Сколько, </a:t>
            </a:r>
            <a:r>
              <a:rPr lang="ru-RU" sz="2400" dirty="0" smtClean="0"/>
              <a:t>…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Семантическая карта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5806"/>
            <a:ext cx="84296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ая выноска 19"/>
          <p:cNvSpPr/>
          <p:nvPr/>
        </p:nvSpPr>
        <p:spPr>
          <a:xfrm>
            <a:off x="3426067" y="2681653"/>
            <a:ext cx="1397977" cy="1946150"/>
          </a:xfrm>
          <a:prstGeom prst="wedgeRectCallout">
            <a:avLst>
              <a:gd name="adj1" fmla="val -125296"/>
              <a:gd name="adj2" fmla="val -326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ван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браун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титов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шевченко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семенов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павлов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4341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060319" y="4170488"/>
            <a:ext cx="1679330" cy="2072173"/>
          </a:xfrm>
          <a:prstGeom prst="wedgeRectCallout">
            <a:avLst>
              <a:gd name="adj1" fmla="val -21364"/>
              <a:gd name="adj2" fmla="val 6507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грузия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турция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азербайджан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узбекистан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абхазия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индия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(40)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4618893" y="4319952"/>
            <a:ext cx="1679330" cy="2072173"/>
          </a:xfrm>
          <a:prstGeom prst="wedgeRectCallout">
            <a:avLst>
              <a:gd name="adj1" fmla="val -96088"/>
              <a:gd name="adj2" fmla="val 5731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столица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москва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сочи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париж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пекин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астана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(428)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46185" y="4149968"/>
            <a:ext cx="1679330" cy="2072173"/>
          </a:xfrm>
          <a:prstGeom prst="wedgeRectCallout">
            <a:avLst>
              <a:gd name="adj1" fmla="val 79014"/>
              <a:gd name="adj2" fmla="val 6549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белоруссия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армения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венесуэла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туркменистан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сирия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нкр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(69)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441832" y="1307122"/>
            <a:ext cx="1679330" cy="2072173"/>
          </a:xfrm>
          <a:prstGeom prst="wedgeRectCallout">
            <a:avLst>
              <a:gd name="adj1" fmla="val 84395"/>
              <a:gd name="adj2" fmla="val -340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вышла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приехал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вышел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приезжает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вылетает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уехал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(89)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0" y="1480030"/>
            <a:ext cx="1600200" cy="2037002"/>
          </a:xfrm>
          <a:prstGeom prst="wedgeRectCallout">
            <a:avLst>
              <a:gd name="adj1" fmla="val -21534"/>
              <a:gd name="adj2" fmla="val -8952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тысяч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метров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грамм 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квт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килограмм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миллиметров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(31)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6444763" y="3455375"/>
            <a:ext cx="1679330" cy="2072173"/>
          </a:xfrm>
          <a:prstGeom prst="wedgeRectCallout">
            <a:avLst>
              <a:gd name="adj1" fmla="val 84394"/>
              <a:gd name="adj2" fmla="val -4456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сказал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отметил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подчеркнул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добавил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напомнил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уточнил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(19)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4387361" y="0"/>
            <a:ext cx="2426678" cy="2072173"/>
          </a:xfrm>
          <a:prstGeom prst="wedgeRectCallout">
            <a:avLst>
              <a:gd name="adj1" fmla="val -60086"/>
              <a:gd name="adj2" fmla="val 338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баллистическая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зенитная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крылатая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межконтинентальная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противотанковая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твердотопливная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(33)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625979" y="635976"/>
            <a:ext cx="1397977" cy="2004766"/>
          </a:xfrm>
          <a:prstGeom prst="wedgeRectCallout">
            <a:avLst>
              <a:gd name="adj1" fmla="val -107626"/>
              <a:gd name="adj2" fmla="val -34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windows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dvd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player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internet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flash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twitter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(1799)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1178172" y="360485"/>
            <a:ext cx="1397977" cy="2037002"/>
          </a:xfrm>
          <a:prstGeom prst="wedgeRectCallout">
            <a:avLst>
              <a:gd name="adj1" fmla="val 16274"/>
              <a:gd name="adj2" fmla="val 710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сергей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александр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андрей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юрий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николай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олег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(298)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2621583" y="635489"/>
            <a:ext cx="1397977" cy="2004766"/>
          </a:xfrm>
          <a:prstGeom prst="wedgeRectCallout">
            <a:avLst>
              <a:gd name="adj1" fmla="val -73035"/>
              <a:gd name="adj2" fmla="val 6324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дэвид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майкл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вера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марк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давид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федор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(1799)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1205035" y="375139"/>
            <a:ext cx="1439007" cy="2037002"/>
          </a:xfrm>
          <a:prstGeom prst="wedgeRectCallout">
            <a:avLst>
              <a:gd name="adj1" fmla="val -97055"/>
              <a:gd name="adj2" fmla="val -403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процентов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километров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килограмм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миль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нанометров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баксов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(12)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Семантическая карта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76213"/>
            <a:ext cx="904875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6307025" y="1573825"/>
            <a:ext cx="1397977" cy="2444261"/>
          </a:xfrm>
          <a:prstGeom prst="wedgeRectCallout">
            <a:avLst>
              <a:gd name="adj1" fmla="val -76180"/>
              <a:gd name="adj2" fmla="val 3642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john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george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william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charles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henry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james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richard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thomas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308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309945" y="4123592"/>
            <a:ext cx="1397977" cy="2341803"/>
          </a:xfrm>
          <a:prstGeom prst="wedgeRectCallout">
            <a:avLst>
              <a:gd name="adj1" fmla="val -112658"/>
              <a:gd name="adj2" fmla="val 5312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elizabeth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marie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maria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anne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isabelle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julia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jude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robin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484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259623" y="4328628"/>
            <a:ext cx="1459524" cy="2388695"/>
          </a:xfrm>
          <a:prstGeom prst="wedgeRectCallout">
            <a:avLst>
              <a:gd name="adj1" fmla="val 74419"/>
              <a:gd name="adj2" fmla="val 99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london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paris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rome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boston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chicago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berlin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philadelphia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edinburg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134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868616" y="1925528"/>
            <a:ext cx="1732084" cy="2453177"/>
          </a:xfrm>
          <a:prstGeom prst="wedgeRectCallout">
            <a:avLst>
              <a:gd name="adj1" fmla="val -27456"/>
              <a:gd name="adj2" fmla="val 7914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washington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napoli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oxford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quebec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vienna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new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cambridge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constantinople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827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618893" y="4478096"/>
            <a:ext cx="1412630" cy="2379904"/>
          </a:xfrm>
          <a:prstGeom prst="wedgeRectCallout">
            <a:avLst>
              <a:gd name="adj1" fmla="val -98467"/>
              <a:gd name="adj2" fmla="val 309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france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spain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canada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prussia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babylon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cuba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poland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portugal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152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825154" y="3323492"/>
            <a:ext cx="1318846" cy="2394557"/>
          </a:xfrm>
          <a:prstGeom prst="wedgeRectCallout">
            <a:avLst>
              <a:gd name="adj1" fmla="val -66958"/>
              <a:gd name="adj2" fmla="val 777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said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replied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says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wrote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gave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exclaimed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sees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chose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11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301265" y="105508"/>
            <a:ext cx="1389185" cy="2397487"/>
          </a:xfrm>
          <a:prstGeom prst="wedgeRectCallout">
            <a:avLst>
              <a:gd name="adj1" fmla="val -77911"/>
              <a:gd name="adj2" fmla="val -410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went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ran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harried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dropped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stepped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begged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 withdraw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swung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(19)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535008" y="263770"/>
            <a:ext cx="1151792" cy="2365130"/>
          </a:xfrm>
          <a:prstGeom prst="wedgeRectCallout">
            <a:avLst>
              <a:gd name="adj1" fmla="val 73173"/>
              <a:gd name="adj2" fmla="val 264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sward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stick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pipe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boot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knife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rifle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beard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staff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(1</a:t>
            </a:r>
            <a:r>
              <a:rPr lang="en-US" sz="1400" dirty="0" smtClean="0">
                <a:solidFill>
                  <a:schemeClr val="tx1"/>
                </a:solidFill>
              </a:rPr>
              <a:t>31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0485" y="3376246"/>
            <a:ext cx="1600200" cy="2532294"/>
          </a:xfrm>
          <a:prstGeom prst="wedgeRectCallout">
            <a:avLst>
              <a:gd name="adj1" fmla="val -22083"/>
              <a:gd name="adj2" fmla="val 7400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united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colonial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empire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gospel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navy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romans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jews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clergy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445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это использовать?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381875" cy="1866900"/>
          </a:xfrm>
        </p:spPr>
        <p:txBody>
          <a:bodyPr/>
          <a:lstStyle/>
          <a:p>
            <a:pPr eaLnBrk="1" hangingPunct="1"/>
            <a:r>
              <a:rPr lang="ru-RU" dirty="0" smtClean="0"/>
              <a:t>Машинная обработка знаний</a:t>
            </a:r>
          </a:p>
        </p:txBody>
      </p:sp>
      <p:pic>
        <p:nvPicPr>
          <p:cNvPr id="10" name="Picture 4" descr="http://t0.gstatic.com/images?q=tbn:ANd9GcQSQ7BUyTAkVPvayytdkzWy-Gdo7Z_d2QcE2s4cMPPkNEaPKfc&amp;t=1&amp;usg=__vAflufdOOrVRz5TfMU6q2TiZN0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738" y="716649"/>
            <a:ext cx="1832464" cy="183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t3.gstatic.com/images?q=tbn:ANd9GcQ8FwVnuujah5yX1b8GWmZZOsOfil2xvGgL6oAdpoNC7lWdE6SGe2_cl_R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026" y="2302114"/>
            <a:ext cx="1013754" cy="923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icons.iconarchive.com/icons/deleket/face-avatars/128/Male-Face-A1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531" y="786783"/>
            <a:ext cx="1219200" cy="12192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Семантический поисковик </a:t>
            </a:r>
            <a:r>
              <a:rPr lang="ru-RU" i="1" dirty="0" smtClean="0"/>
              <a:t>Шерлок</a:t>
            </a:r>
            <a:endParaRPr lang="ru-RU" i="1" dirty="0"/>
          </a:p>
        </p:txBody>
      </p:sp>
      <p:sp>
        <p:nvSpPr>
          <p:cNvPr id="5" name="Rectangle 654"/>
          <p:cNvSpPr>
            <a:spLocks noChangeArrowheads="1"/>
          </p:cNvSpPr>
          <p:nvPr/>
        </p:nvSpPr>
        <p:spPr bwMode="auto">
          <a:xfrm>
            <a:off x="708915" y="3649500"/>
            <a:ext cx="8424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Иван </a:t>
            </a:r>
            <a:r>
              <a:rPr lang="ru-RU" b="1" i="1" dirty="0" smtClean="0">
                <a:solidFill>
                  <a:schemeClr val="accent2"/>
                </a:solidFill>
              </a:rPr>
              <a:t>    смотрел,     как     машина     ехала     по     дороге</a:t>
            </a:r>
          </a:p>
        </p:txBody>
      </p:sp>
      <p:grpSp>
        <p:nvGrpSpPr>
          <p:cNvPr id="2" name="Группа 34"/>
          <p:cNvGrpSpPr/>
          <p:nvPr/>
        </p:nvGrpSpPr>
        <p:grpSpPr>
          <a:xfrm>
            <a:off x="1345914" y="2075751"/>
            <a:ext cx="6698750" cy="1642157"/>
            <a:chOff x="1345914" y="1777429"/>
            <a:chExt cx="6698750" cy="261820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345914" y="1777429"/>
              <a:ext cx="3435927" cy="2568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958583" y="3904179"/>
              <a:ext cx="576932" cy="462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935634" y="3174713"/>
              <a:ext cx="1589810" cy="1181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7049311" y="4017195"/>
              <a:ext cx="522739" cy="378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118682" y="1466228"/>
              <a:ext cx="2614782" cy="3237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6200000" flipV="1">
              <a:off x="5549446" y="3905888"/>
              <a:ext cx="400707" cy="500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3741179" y="2712378"/>
              <a:ext cx="2207338" cy="1631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93161" y="6277510"/>
            <a:ext cx="809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 прототип</a:t>
            </a:r>
            <a:r>
              <a:rPr lang="ru-RU" dirty="0" smtClean="0"/>
              <a:t>: 1200 </a:t>
            </a:r>
            <a:r>
              <a:rPr lang="ru-RU" dirty="0" smtClean="0">
                <a:latin typeface="Sylfaen"/>
              </a:rPr>
              <a:t>× </a:t>
            </a:r>
            <a:r>
              <a:rPr lang="en-US" dirty="0" smtClean="0"/>
              <a:t>12</a:t>
            </a:r>
            <a:r>
              <a:rPr lang="ru-RU" dirty="0" smtClean="0"/>
              <a:t>0 </a:t>
            </a:r>
            <a:r>
              <a:rPr lang="ru-RU" dirty="0" smtClean="0">
                <a:latin typeface="Sylfaen"/>
              </a:rPr>
              <a:t>× </a:t>
            </a:r>
            <a:r>
              <a:rPr lang="ru-RU" dirty="0" smtClean="0"/>
              <a:t>2</a:t>
            </a:r>
            <a:r>
              <a:rPr lang="ru-RU" dirty="0" smtClean="0">
                <a:latin typeface="Sylfaen"/>
              </a:rPr>
              <a:t> × </a:t>
            </a:r>
            <a:r>
              <a:rPr lang="ru-RU" dirty="0" smtClean="0"/>
              <a:t>1370 </a:t>
            </a:r>
            <a:r>
              <a:rPr lang="ru-RU" dirty="0" smtClean="0">
                <a:latin typeface="Sylfaen"/>
              </a:rPr>
              <a:t>× </a:t>
            </a:r>
            <a:r>
              <a:rPr lang="en-US" dirty="0" smtClean="0"/>
              <a:t>11</a:t>
            </a:r>
            <a:r>
              <a:rPr lang="ru-RU" dirty="0" smtClean="0"/>
              <a:t>0 </a:t>
            </a:r>
            <a:r>
              <a:rPr lang="ru-RU" dirty="0" smtClean="0">
                <a:latin typeface="Sylfaen"/>
              </a:rPr>
              <a:t>× </a:t>
            </a:r>
            <a:r>
              <a:rPr lang="en-US" dirty="0" smtClean="0"/>
              <a:t>34</a:t>
            </a:r>
            <a:r>
              <a:rPr lang="ru-RU" dirty="0" smtClean="0"/>
              <a:t>0 =</a:t>
            </a:r>
            <a:r>
              <a:rPr lang="ru-RU" dirty="0" smtClean="0">
                <a:latin typeface="Sylfaen"/>
              </a:rPr>
              <a:t> </a:t>
            </a:r>
            <a:r>
              <a:rPr lang="ru-RU" b="1" dirty="0" smtClean="0"/>
              <a:t>10</a:t>
            </a:r>
            <a:r>
              <a:rPr lang="ru-RU" b="1" baseline="30000" dirty="0" smtClean="0"/>
              <a:t>13</a:t>
            </a:r>
            <a:r>
              <a:rPr lang="ru-RU" b="1" dirty="0" smtClean="0"/>
              <a:t> вариантов</a:t>
            </a:r>
          </a:p>
        </p:txBody>
      </p:sp>
      <p:grpSp>
        <p:nvGrpSpPr>
          <p:cNvPr id="3" name="Группа 18"/>
          <p:cNvGrpSpPr/>
          <p:nvPr/>
        </p:nvGrpSpPr>
        <p:grpSpPr>
          <a:xfrm>
            <a:off x="698648" y="4027940"/>
            <a:ext cx="8150967" cy="1762794"/>
            <a:chOff x="698648" y="4027940"/>
            <a:chExt cx="8150967" cy="1762794"/>
          </a:xfrm>
        </p:grpSpPr>
        <p:sp>
          <p:nvSpPr>
            <p:cNvPr id="30" name="TextBox 29"/>
            <p:cNvSpPr txBox="1"/>
            <p:nvPr/>
          </p:nvSpPr>
          <p:spPr>
            <a:xfrm>
              <a:off x="698648" y="4036408"/>
              <a:ext cx="103906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Федор</a:t>
              </a:r>
            </a:p>
            <a:p>
              <a:r>
                <a:rPr lang="ru-RU" b="1" dirty="0" smtClean="0"/>
                <a:t>Петр</a:t>
              </a:r>
            </a:p>
            <a:p>
              <a:r>
                <a:rPr lang="ru-RU" b="1" dirty="0" smtClean="0"/>
                <a:t>Митяй</a:t>
              </a:r>
            </a:p>
            <a:p>
              <a:r>
                <a:rPr lang="ru-RU" b="1" dirty="0" smtClean="0"/>
                <a:t>Ваня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dirty="0" smtClean="0"/>
                <a:t>…</a:t>
              </a:r>
              <a:endParaRPr lang="ru-RU" dirty="0" smtClean="0"/>
            </a:p>
            <a:p>
              <a:r>
                <a:rPr lang="ru-RU" dirty="0" smtClean="0"/>
                <a:t>(</a:t>
              </a:r>
              <a:r>
                <a:rPr lang="en-US" dirty="0" smtClean="0"/>
                <a:t>1200)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16804" y="4036408"/>
              <a:ext cx="153599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видел</a:t>
              </a:r>
            </a:p>
            <a:p>
              <a:r>
                <a:rPr lang="ru-RU" b="1" dirty="0" smtClean="0"/>
                <a:t>наблюдал</a:t>
              </a:r>
            </a:p>
            <a:p>
              <a:r>
                <a:rPr lang="ru-RU" b="1" dirty="0" smtClean="0"/>
                <a:t>заметил</a:t>
              </a:r>
            </a:p>
            <a:p>
              <a:r>
                <a:rPr lang="ru-RU" b="1" dirty="0" smtClean="0"/>
                <a:t>убедился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dirty="0" smtClean="0"/>
                <a:t>…</a:t>
              </a:r>
              <a:endParaRPr lang="ru-RU" dirty="0" smtClean="0"/>
            </a:p>
            <a:p>
              <a:r>
                <a:rPr lang="ru-RU" dirty="0" smtClean="0"/>
                <a:t>(</a:t>
              </a:r>
              <a:r>
                <a:rPr lang="en-US" dirty="0" smtClean="0"/>
                <a:t>12</a:t>
              </a:r>
              <a:r>
                <a:rPr lang="ru-RU" dirty="0" smtClean="0"/>
                <a:t>0</a:t>
              </a:r>
              <a:r>
                <a:rPr lang="en-US" dirty="0" smtClean="0"/>
                <a:t>)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59301" y="4036408"/>
              <a:ext cx="146226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Форд</a:t>
              </a:r>
            </a:p>
            <a:p>
              <a:r>
                <a:rPr lang="ru-RU" b="1" dirty="0" smtClean="0"/>
                <a:t>Мерседес</a:t>
              </a:r>
            </a:p>
            <a:p>
              <a:r>
                <a:rPr lang="ru-RU" b="1" dirty="0" smtClean="0"/>
                <a:t>вездеход</a:t>
              </a:r>
            </a:p>
            <a:p>
              <a:r>
                <a:rPr lang="ru-RU" b="1" dirty="0" smtClean="0"/>
                <a:t>Лада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dirty="0" smtClean="0"/>
                <a:t>…</a:t>
              </a:r>
              <a:endParaRPr lang="ru-RU" dirty="0" smtClean="0"/>
            </a:p>
            <a:p>
              <a:r>
                <a:rPr lang="ru-RU" dirty="0" smtClean="0"/>
                <a:t>(1370</a:t>
              </a:r>
              <a:r>
                <a:rPr lang="en-US" dirty="0" smtClean="0"/>
                <a:t>)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07957" y="4036408"/>
              <a:ext cx="141737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мчался</a:t>
              </a:r>
            </a:p>
            <a:p>
              <a:r>
                <a:rPr lang="ru-RU" b="1" dirty="0" smtClean="0"/>
                <a:t>скользил</a:t>
              </a:r>
            </a:p>
            <a:p>
              <a:r>
                <a:rPr lang="ru-RU" b="1" dirty="0" smtClean="0"/>
                <a:t>двигался</a:t>
              </a:r>
            </a:p>
            <a:p>
              <a:r>
                <a:rPr lang="ru-RU" b="1" dirty="0" smtClean="0"/>
                <a:t>плелась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dirty="0" smtClean="0"/>
                <a:t>…</a:t>
              </a:r>
              <a:endParaRPr lang="ru-RU" dirty="0" smtClean="0"/>
            </a:p>
            <a:p>
              <a:r>
                <a:rPr lang="ru-RU" dirty="0" smtClean="0"/>
                <a:t>(</a:t>
              </a:r>
              <a:r>
                <a:rPr lang="en-US" dirty="0" smtClean="0"/>
                <a:t>110)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16209" y="4036408"/>
              <a:ext cx="143340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шоссе</a:t>
              </a:r>
            </a:p>
            <a:p>
              <a:r>
                <a:rPr lang="ru-RU" b="1" dirty="0" smtClean="0"/>
                <a:t>автобану</a:t>
              </a:r>
            </a:p>
            <a:p>
              <a:r>
                <a:rPr lang="ru-RU" b="1" dirty="0" smtClean="0"/>
                <a:t>тракту</a:t>
              </a:r>
            </a:p>
            <a:p>
              <a:r>
                <a:rPr lang="ru-RU" b="1" dirty="0" smtClean="0"/>
                <a:t>проселку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dirty="0" smtClean="0"/>
                <a:t>…</a:t>
              </a:r>
              <a:endParaRPr lang="ru-RU" dirty="0" smtClean="0"/>
            </a:p>
            <a:p>
              <a:r>
                <a:rPr lang="ru-RU" dirty="0" smtClean="0"/>
                <a:t>(</a:t>
              </a:r>
              <a:r>
                <a:rPr lang="en-US" dirty="0" smtClean="0"/>
                <a:t>34</a:t>
              </a:r>
              <a:r>
                <a:rPr lang="ru-RU" dirty="0" smtClean="0"/>
                <a:t>0</a:t>
              </a:r>
              <a:r>
                <a:rPr lang="en-US" dirty="0" smtClean="0"/>
                <a:t>)</a:t>
              </a:r>
              <a:endParaRPr lang="ru-RU" dirty="0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3354977" y="4027940"/>
              <a:ext cx="62549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что</a:t>
              </a:r>
            </a:p>
            <a:p>
              <a:r>
                <a:rPr lang="en-US" b="1" dirty="0" smtClean="0"/>
                <a:t/>
              </a:r>
              <a:br>
                <a:rPr lang="en-US" b="1" dirty="0" smtClean="0"/>
              </a:br>
              <a:endParaRPr lang="ru-RU" dirty="0" smtClean="0"/>
            </a:p>
            <a:p>
              <a:r>
                <a:rPr lang="ru-RU" dirty="0" smtClean="0"/>
                <a:t>(2</a:t>
              </a:r>
              <a:r>
                <a:rPr lang="en-US" dirty="0" smtClean="0"/>
                <a:t>)</a:t>
              </a:r>
              <a:endParaRPr lang="ru-RU" dirty="0"/>
            </a:p>
          </p:txBody>
        </p:sp>
      </p:grpSp>
      <p:pic>
        <p:nvPicPr>
          <p:cNvPr id="20486" name="Picture 6" descr="Classic Car Series texture png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1868" y="1484161"/>
            <a:ext cx="1592132" cy="15921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Ключевая технология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Обучить компьютеры</a:t>
            </a:r>
            <a:r>
              <a:rPr lang="en-US" dirty="0" smtClean="0"/>
              <a:t> </a:t>
            </a:r>
            <a:r>
              <a:rPr lang="ru-RU" dirty="0" smtClean="0"/>
              <a:t>языку</a:t>
            </a:r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1524000" y="4614857"/>
            <a:ext cx="6197600" cy="1200150"/>
            <a:chOff x="808297" y="3916392"/>
            <a:chExt cx="6197943" cy="1199756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 rot="5400000">
              <a:off x="2036889" y="4171485"/>
              <a:ext cx="573818" cy="741326"/>
            </a:xfrm>
            <a:prstGeom prst="upDownArrow">
              <a:avLst>
                <a:gd name="adj1" fmla="val 50000"/>
                <a:gd name="adj2" fmla="val 440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 sz="2400"/>
            </a:p>
          </p:txBody>
        </p:sp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2639685" y="3916392"/>
              <a:ext cx="2398141" cy="11997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Семантический</a:t>
              </a:r>
              <a:br>
                <a:rPr lang="ru-RU" sz="2000"/>
              </a:br>
              <a:r>
                <a:rPr lang="ru-RU" sz="2000"/>
                <a:t>процессор</a:t>
              </a:r>
            </a:p>
          </p:txBody>
        </p:sp>
        <p:sp>
          <p:nvSpPr>
            <p:cNvPr id="7175" name="AutoShape 5"/>
            <p:cNvSpPr>
              <a:spLocks noChangeArrowheads="1"/>
            </p:cNvSpPr>
            <p:nvPr/>
          </p:nvSpPr>
          <p:spPr bwMode="auto">
            <a:xfrm rot="5400000">
              <a:off x="4964115" y="4171485"/>
              <a:ext cx="573818" cy="741326"/>
            </a:xfrm>
            <a:prstGeom prst="upDownArrow">
              <a:avLst>
                <a:gd name="adj1" fmla="val 50000"/>
                <a:gd name="adj2" fmla="val 440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 sz="2400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5707593" y="4295679"/>
              <a:ext cx="1298647" cy="49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600" dirty="0">
                  <a:solidFill>
                    <a:srgbClr val="C00000"/>
                  </a:solidFill>
                  <a:latin typeface="+mn-lt"/>
                  <a:cs typeface="+mn-cs"/>
                </a:rPr>
                <a:t>Смысл</a:t>
              </a: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808297" y="4295679"/>
              <a:ext cx="1128775" cy="49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600" dirty="0">
                  <a:solidFill>
                    <a:srgbClr val="C00000"/>
                  </a:solidFill>
                  <a:latin typeface="+mn-lt"/>
                  <a:cs typeface="+mn-cs"/>
                </a:rPr>
                <a:t>Текст</a:t>
              </a:r>
            </a:p>
          </p:txBody>
        </p:sp>
      </p:grpSp>
      <p:sp>
        <p:nvSpPr>
          <p:cNvPr id="10" name="Блок-схема: документ 9"/>
          <p:cNvSpPr/>
          <p:nvPr/>
        </p:nvSpPr>
        <p:spPr>
          <a:xfrm>
            <a:off x="5000444" y="2872598"/>
            <a:ext cx="3925019" cy="1078302"/>
          </a:xfrm>
          <a:prstGeom prst="flowChartDocumen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241538" y="2872598"/>
            <a:ext cx="3925019" cy="1078302"/>
          </a:xfrm>
          <a:prstGeom prst="flowChartDocumen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89771" y="2955484"/>
            <a:ext cx="4467225" cy="676275"/>
            <a:chOff x="232902" y="6181725"/>
            <a:chExt cx="4467225" cy="676275"/>
          </a:xfrm>
        </p:grpSpPr>
        <p:sp>
          <p:nvSpPr>
            <p:cNvPr id="13" name="Text Box 3435"/>
            <p:cNvSpPr txBox="1">
              <a:spLocks noChangeArrowheads="1"/>
            </p:cNvSpPr>
            <p:nvPr/>
          </p:nvSpPr>
          <p:spPr bwMode="auto">
            <a:xfrm>
              <a:off x="358775" y="6461125"/>
              <a:ext cx="37782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/>
                <a:t>Мама мыла раму мылом</a:t>
              </a:r>
            </a:p>
          </p:txBody>
        </p:sp>
        <p:sp>
          <p:nvSpPr>
            <p:cNvPr id="14" name="Text Box 3439"/>
            <p:cNvSpPr txBox="1">
              <a:spLocks noChangeArrowheads="1"/>
            </p:cNvSpPr>
            <p:nvPr/>
          </p:nvSpPr>
          <p:spPr bwMode="auto">
            <a:xfrm>
              <a:off x="232902" y="6181725"/>
              <a:ext cx="44672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 smtClean="0">
                  <a:solidFill>
                    <a:schemeClr val="accent2"/>
                  </a:solidFill>
                </a:rPr>
                <a:t>  </a:t>
              </a:r>
              <a:r>
                <a:rPr lang="en-US" dirty="0" smtClean="0">
                  <a:solidFill>
                    <a:schemeClr val="accent2"/>
                  </a:solidFill>
                </a:rPr>
                <a:t>  </a:t>
              </a:r>
              <a:r>
                <a:rPr lang="ru-RU" dirty="0">
                  <a:solidFill>
                    <a:schemeClr val="accent2"/>
                  </a:solidFill>
                </a:rPr>
                <a:t>101    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ru-RU" dirty="0">
                  <a:solidFill>
                    <a:schemeClr val="accent2"/>
                  </a:solidFill>
                </a:rPr>
                <a:t>102    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ru-RU" dirty="0">
                  <a:solidFill>
                    <a:schemeClr val="accent2"/>
                  </a:solidFill>
                </a:rPr>
                <a:t> 103      104   </a:t>
              </a:r>
              <a:r>
                <a:rPr lang="en-US" dirty="0">
                  <a:solidFill>
                    <a:schemeClr val="accent2"/>
                  </a:solidFill>
                </a:rPr>
                <a:t>  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Группа 3"/>
          <p:cNvGrpSpPr>
            <a:grpSpLocks/>
          </p:cNvGrpSpPr>
          <p:nvPr/>
        </p:nvGrpSpPr>
        <p:grpSpPr bwMode="auto">
          <a:xfrm>
            <a:off x="5098098" y="2901509"/>
            <a:ext cx="3778250" cy="730250"/>
            <a:chOff x="4949825" y="1730375"/>
            <a:chExt cx="3778250" cy="730250"/>
          </a:xfrm>
        </p:grpSpPr>
        <p:sp>
          <p:nvSpPr>
            <p:cNvPr id="16" name="Text Box 3435"/>
            <p:cNvSpPr txBox="1">
              <a:spLocks noChangeArrowheads="1"/>
            </p:cNvSpPr>
            <p:nvPr/>
          </p:nvSpPr>
          <p:spPr bwMode="auto">
            <a:xfrm>
              <a:off x="4949825" y="2063750"/>
              <a:ext cx="37782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/>
                <a:t>Мама мыла раму мылом</a:t>
              </a:r>
            </a:p>
          </p:txBody>
        </p:sp>
        <p:sp>
          <p:nvSpPr>
            <p:cNvPr id="17" name="Arc 3436"/>
            <p:cNvSpPr>
              <a:spLocks/>
            </p:cNvSpPr>
            <p:nvPr/>
          </p:nvSpPr>
          <p:spPr bwMode="auto">
            <a:xfrm rot="11828925" flipV="1">
              <a:off x="5530850" y="2008188"/>
              <a:ext cx="620713" cy="239712"/>
            </a:xfrm>
            <a:custGeom>
              <a:avLst/>
              <a:gdLst>
                <a:gd name="T0" fmla="*/ 0 w 26977"/>
                <a:gd name="T1" fmla="*/ 2147483647 h 21600"/>
                <a:gd name="T2" fmla="*/ 2147483647 w 26977"/>
                <a:gd name="T3" fmla="*/ 2147483647 h 21600"/>
                <a:gd name="T4" fmla="*/ 2147483647 w 26977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6977"/>
                <a:gd name="T10" fmla="*/ 0 h 21600"/>
                <a:gd name="T11" fmla="*/ 26977 w 269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77" h="21600" fill="none" extrusionOk="0">
                  <a:moveTo>
                    <a:pt x="-1" y="679"/>
                  </a:moveTo>
                  <a:cubicBezTo>
                    <a:pt x="1756" y="228"/>
                    <a:pt x="3563" y="-1"/>
                    <a:pt x="5377" y="0"/>
                  </a:cubicBezTo>
                  <a:cubicBezTo>
                    <a:pt x="17265" y="0"/>
                    <a:pt x="26918" y="9606"/>
                    <a:pt x="26976" y="21495"/>
                  </a:cubicBezTo>
                </a:path>
                <a:path w="26977" h="21600" stroke="0" extrusionOk="0">
                  <a:moveTo>
                    <a:pt x="-1" y="679"/>
                  </a:moveTo>
                  <a:cubicBezTo>
                    <a:pt x="1756" y="228"/>
                    <a:pt x="3563" y="-1"/>
                    <a:pt x="5377" y="0"/>
                  </a:cubicBezTo>
                  <a:cubicBezTo>
                    <a:pt x="17265" y="0"/>
                    <a:pt x="26918" y="9606"/>
                    <a:pt x="26976" y="21495"/>
                  </a:cubicBezTo>
                  <a:lnTo>
                    <a:pt x="5377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rc 3437"/>
            <p:cNvSpPr>
              <a:spLocks/>
            </p:cNvSpPr>
            <p:nvPr/>
          </p:nvSpPr>
          <p:spPr bwMode="auto">
            <a:xfrm rot="9137709" flipH="1" flipV="1">
              <a:off x="6421438" y="1997075"/>
              <a:ext cx="469900" cy="239713"/>
            </a:xfrm>
            <a:custGeom>
              <a:avLst/>
              <a:gdLst>
                <a:gd name="T0" fmla="*/ 0 w 26977"/>
                <a:gd name="T1" fmla="*/ 2147483647 h 21600"/>
                <a:gd name="T2" fmla="*/ 2147483647 w 26977"/>
                <a:gd name="T3" fmla="*/ 2147483647 h 21600"/>
                <a:gd name="T4" fmla="*/ 2147483647 w 26977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6977"/>
                <a:gd name="T10" fmla="*/ 0 h 21600"/>
                <a:gd name="T11" fmla="*/ 26977 w 269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77" h="21600" fill="none" extrusionOk="0">
                  <a:moveTo>
                    <a:pt x="-1" y="679"/>
                  </a:moveTo>
                  <a:cubicBezTo>
                    <a:pt x="1756" y="228"/>
                    <a:pt x="3563" y="-1"/>
                    <a:pt x="5377" y="0"/>
                  </a:cubicBezTo>
                  <a:cubicBezTo>
                    <a:pt x="17265" y="0"/>
                    <a:pt x="26918" y="9606"/>
                    <a:pt x="26976" y="21495"/>
                  </a:cubicBezTo>
                </a:path>
                <a:path w="26977" h="21600" stroke="0" extrusionOk="0">
                  <a:moveTo>
                    <a:pt x="-1" y="679"/>
                  </a:moveTo>
                  <a:cubicBezTo>
                    <a:pt x="1756" y="228"/>
                    <a:pt x="3563" y="-1"/>
                    <a:pt x="5377" y="0"/>
                  </a:cubicBezTo>
                  <a:cubicBezTo>
                    <a:pt x="17265" y="0"/>
                    <a:pt x="26918" y="9606"/>
                    <a:pt x="26976" y="21495"/>
                  </a:cubicBezTo>
                  <a:lnTo>
                    <a:pt x="5377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rc 3438"/>
            <p:cNvSpPr>
              <a:spLocks/>
            </p:cNvSpPr>
            <p:nvPr/>
          </p:nvSpPr>
          <p:spPr bwMode="auto">
            <a:xfrm rot="10800000" flipH="1" flipV="1">
              <a:off x="6318250" y="1916113"/>
              <a:ext cx="1733550" cy="239712"/>
            </a:xfrm>
            <a:custGeom>
              <a:avLst/>
              <a:gdLst>
                <a:gd name="T0" fmla="*/ 0 w 43062"/>
                <a:gd name="T1" fmla="*/ 2147483647 h 21600"/>
                <a:gd name="T2" fmla="*/ 2147483647 w 43062"/>
                <a:gd name="T3" fmla="*/ 2147483647 h 21600"/>
                <a:gd name="T4" fmla="*/ 2147483647 w 4306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43062"/>
                <a:gd name="T10" fmla="*/ 0 h 21600"/>
                <a:gd name="T11" fmla="*/ 43062 w 430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62" h="21600" fill="none" extrusionOk="0">
                  <a:moveTo>
                    <a:pt x="-1" y="19207"/>
                  </a:moveTo>
                  <a:cubicBezTo>
                    <a:pt x="1218" y="8271"/>
                    <a:pt x="10463" y="-1"/>
                    <a:pt x="21467" y="0"/>
                  </a:cubicBezTo>
                  <a:cubicBezTo>
                    <a:pt x="33208" y="0"/>
                    <a:pt x="42799" y="9379"/>
                    <a:pt x="43061" y="21118"/>
                  </a:cubicBezTo>
                </a:path>
                <a:path w="43062" h="21600" stroke="0" extrusionOk="0">
                  <a:moveTo>
                    <a:pt x="-1" y="19207"/>
                  </a:moveTo>
                  <a:cubicBezTo>
                    <a:pt x="1218" y="8271"/>
                    <a:pt x="10463" y="-1"/>
                    <a:pt x="21467" y="0"/>
                  </a:cubicBezTo>
                  <a:cubicBezTo>
                    <a:pt x="33208" y="0"/>
                    <a:pt x="42799" y="9379"/>
                    <a:pt x="43061" y="21118"/>
                  </a:cubicBezTo>
                  <a:lnTo>
                    <a:pt x="21467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Text Box 3439"/>
            <p:cNvSpPr txBox="1">
              <a:spLocks noChangeArrowheads="1"/>
            </p:cNvSpPr>
            <p:nvPr/>
          </p:nvSpPr>
          <p:spPr bwMode="auto">
            <a:xfrm>
              <a:off x="5087938" y="1736725"/>
              <a:ext cx="593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accent2"/>
                  </a:solidFill>
                </a:rPr>
                <a:t>Кто</a:t>
              </a:r>
            </a:p>
          </p:txBody>
        </p:sp>
        <p:sp>
          <p:nvSpPr>
            <p:cNvPr id="21" name="Text Box 3440"/>
            <p:cNvSpPr txBox="1">
              <a:spLocks noChangeArrowheads="1"/>
            </p:cNvSpPr>
            <p:nvPr/>
          </p:nvSpPr>
          <p:spPr bwMode="auto">
            <a:xfrm>
              <a:off x="6864350" y="1882775"/>
              <a:ext cx="5984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accent2"/>
                  </a:solidFill>
                </a:rPr>
                <a:t>Что</a:t>
              </a:r>
            </a:p>
          </p:txBody>
        </p:sp>
        <p:sp>
          <p:nvSpPr>
            <p:cNvPr id="22" name="Text Box 3441"/>
            <p:cNvSpPr txBox="1">
              <a:spLocks noChangeArrowheads="1"/>
            </p:cNvSpPr>
            <p:nvPr/>
          </p:nvSpPr>
          <p:spPr bwMode="auto">
            <a:xfrm>
              <a:off x="7820025" y="1730375"/>
              <a:ext cx="6429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accent2"/>
                  </a:solidFill>
                </a:rPr>
                <a:t>Чем</a:t>
              </a:r>
            </a:p>
          </p:txBody>
        </p:sp>
      </p:grpSp>
      <p:sp>
        <p:nvSpPr>
          <p:cNvPr id="23" name="Стрелка влево 22"/>
          <p:cNvSpPr/>
          <p:nvPr/>
        </p:nvSpPr>
        <p:spPr>
          <a:xfrm rot="10800000">
            <a:off x="4435386" y="3133927"/>
            <a:ext cx="365130" cy="3253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/>
          <p:cNvSpPr/>
          <p:nvPr/>
        </p:nvSpPr>
        <p:spPr>
          <a:xfrm>
            <a:off x="258791" y="2467486"/>
            <a:ext cx="863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ru-RU" dirty="0" smtClean="0">
                <a:solidFill>
                  <a:srgbClr val="C00000"/>
                </a:solidFill>
              </a:rPr>
              <a:t>Индексация текстов</a:t>
            </a:r>
            <a:r>
              <a:rPr lang="en-US" dirty="0" smtClean="0">
                <a:solidFill>
                  <a:srgbClr val="C00000"/>
                </a:solidFill>
              </a:rPr>
              <a:t>                            </a:t>
            </a:r>
            <a:r>
              <a:rPr lang="ru-RU" dirty="0" smtClean="0">
                <a:solidFill>
                  <a:srgbClr val="C00000"/>
                </a:solidFill>
              </a:rPr>
              <a:t>Индексация смыслов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1828800"/>
            <a:ext cx="917693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" y="1858619"/>
            <a:ext cx="9147574" cy="49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" y="1841093"/>
            <a:ext cx="9164361" cy="50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" y="1828801"/>
            <a:ext cx="9176936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" y="1849288"/>
            <a:ext cx="9143999" cy="50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" y="1839032"/>
            <a:ext cx="9144000" cy="501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" y="1849288"/>
            <a:ext cx="9144000" cy="50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674" y="334618"/>
            <a:ext cx="8155257" cy="1216025"/>
          </a:xfrm>
        </p:spPr>
        <p:txBody>
          <a:bodyPr/>
          <a:lstStyle/>
          <a:p>
            <a:r>
              <a:rPr lang="ru-RU" dirty="0" smtClean="0"/>
              <a:t>Шерлок: Интерактивное досье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Интерактивное досье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18860"/>
            <a:ext cx="9145501" cy="50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2442"/>
            <a:ext cx="9144000" cy="50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3182"/>
            <a:ext cx="9144000" cy="503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17282"/>
            <a:ext cx="9144000" cy="504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19688"/>
            <a:ext cx="9144000" cy="50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18526"/>
            <a:ext cx="9151470" cy="503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25422" y="3253172"/>
            <a:ext cx="4698370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МО Ирана объявило о серьезных успехах в разработке баллистических ракет "</a:t>
            </a:r>
            <a:r>
              <a:rPr lang="ru-RU" sz="1400" dirty="0" err="1" smtClean="0">
                <a:solidFill>
                  <a:schemeClr val="tx1"/>
                </a:solidFill>
              </a:rPr>
              <a:t>Саджиль</a:t>
            </a:r>
            <a:r>
              <a:rPr lang="ru-RU" sz="1400" dirty="0" smtClean="0">
                <a:solidFill>
                  <a:schemeClr val="tx1"/>
                </a:solidFill>
              </a:rPr>
              <a:t>" и "</a:t>
            </a:r>
            <a:r>
              <a:rPr lang="ru-RU" sz="1400" dirty="0" err="1" smtClean="0">
                <a:solidFill>
                  <a:schemeClr val="tx1"/>
                </a:solidFill>
              </a:rPr>
              <a:t>Шахаб</a:t>
            </a:r>
            <a:r>
              <a:rPr lang="ru-RU" sz="1400" dirty="0" smtClean="0">
                <a:solidFill>
                  <a:schemeClr val="tx1"/>
                </a:solidFill>
              </a:rPr>
              <a:t>" (радиус действия до 2000 км).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как база данных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5315" y="222445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Прототип факта:</a:t>
            </a:r>
            <a:endParaRPr lang="ru-RU" b="1" dirty="0"/>
          </a:p>
        </p:txBody>
      </p:sp>
      <p:pic>
        <p:nvPicPr>
          <p:cNvPr id="4" name="Picture 4" descr="http://t0.gstatic.com/images?q=tbn:ANd9GcQSQ7BUyTAkVPvayytdkzWy-Gdo7Z_d2QcE2s4cMPPkNEaPKfc&amp;t=1&amp;usg=__vAflufdOOrVRz5TfMU6q2TiZN0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474" y="1596543"/>
            <a:ext cx="1832464" cy="183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flipH="1">
            <a:off x="6160343" y="2350484"/>
            <a:ext cx="342900" cy="254977"/>
          </a:xfrm>
          <a:prstGeom prst="leftArrow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6261169">
            <a:off x="6592914" y="3069663"/>
            <a:ext cx="1172010" cy="13517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353427"/>
              <a:gd name="adj5" fmla="val 12500"/>
            </a:avLst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166099" y="3398186"/>
            <a:ext cx="4698370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МО Ирана объявило о серьезных успехах в разработке баллистических ракет "</a:t>
            </a:r>
            <a:r>
              <a:rPr lang="ru-RU" sz="1400" dirty="0" err="1" smtClean="0">
                <a:solidFill>
                  <a:schemeClr val="tx1"/>
                </a:solidFill>
              </a:rPr>
              <a:t>Саджиль</a:t>
            </a:r>
            <a:r>
              <a:rPr lang="ru-RU" sz="1400" dirty="0" smtClean="0">
                <a:solidFill>
                  <a:schemeClr val="tx1"/>
                </a:solidFill>
              </a:rPr>
              <a:t>" и "</a:t>
            </a:r>
            <a:r>
              <a:rPr lang="ru-RU" sz="1400" dirty="0" err="1" smtClean="0">
                <a:solidFill>
                  <a:schemeClr val="tx1"/>
                </a:solidFill>
              </a:rPr>
              <a:t>Шахаб</a:t>
            </a:r>
            <a:r>
              <a:rPr lang="ru-RU" sz="1400" dirty="0" smtClean="0">
                <a:solidFill>
                  <a:schemeClr val="tx1"/>
                </a:solidFill>
              </a:rPr>
              <a:t>" (радиус действия до 2000 км).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306776" y="3543200"/>
            <a:ext cx="4698370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МО Ирана объявило о серьезных успехах в разработке баллистических ракет "</a:t>
            </a:r>
            <a:r>
              <a:rPr lang="ru-RU" sz="1400" dirty="0" err="1" smtClean="0">
                <a:solidFill>
                  <a:schemeClr val="tx1"/>
                </a:solidFill>
              </a:rPr>
              <a:t>Саджиль</a:t>
            </a:r>
            <a:r>
              <a:rPr lang="ru-RU" sz="1400" dirty="0" smtClean="0">
                <a:solidFill>
                  <a:schemeClr val="tx1"/>
                </a:solidFill>
              </a:rPr>
              <a:t>" и "</a:t>
            </a:r>
            <a:r>
              <a:rPr lang="ru-RU" sz="1400" dirty="0" err="1" smtClean="0">
                <a:solidFill>
                  <a:schemeClr val="tx1"/>
                </a:solidFill>
              </a:rPr>
              <a:t>Шахаб</a:t>
            </a:r>
            <a:r>
              <a:rPr lang="ru-RU" sz="1400" dirty="0" smtClean="0">
                <a:solidFill>
                  <a:schemeClr val="tx1"/>
                </a:solidFill>
              </a:rPr>
              <a:t>" (радиус действия до 2000 км).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447453" y="3688215"/>
            <a:ext cx="4698370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МО Ирана объявило о серьезных успехах в разработке баллистических ракет "</a:t>
            </a:r>
            <a:r>
              <a:rPr lang="ru-RU" sz="1400" dirty="0" err="1" smtClean="0">
                <a:solidFill>
                  <a:schemeClr val="tx1"/>
                </a:solidFill>
              </a:rPr>
              <a:t>Саджиль</a:t>
            </a:r>
            <a:r>
              <a:rPr lang="ru-RU" sz="1400" dirty="0" smtClean="0">
                <a:solidFill>
                  <a:schemeClr val="tx1"/>
                </a:solidFill>
              </a:rPr>
              <a:t>" и "</a:t>
            </a:r>
            <a:r>
              <a:rPr lang="ru-RU" sz="1400" dirty="0" err="1" smtClean="0">
                <a:solidFill>
                  <a:schemeClr val="tx1"/>
                </a:solidFill>
              </a:rPr>
              <a:t>Шахаб</a:t>
            </a:r>
            <a:r>
              <a:rPr lang="ru-RU" sz="1400" dirty="0" smtClean="0">
                <a:solidFill>
                  <a:schemeClr val="tx1"/>
                </a:solidFill>
              </a:rPr>
              <a:t>" (радиус действия до 2000 км).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88130" y="3833230"/>
            <a:ext cx="4698370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Брамос</a:t>
            </a:r>
            <a:r>
              <a:rPr lang="ru-RU" sz="1400" dirty="0" smtClean="0">
                <a:solidFill>
                  <a:schemeClr val="tx1"/>
                </a:solidFill>
              </a:rPr>
              <a:t>» - двухступенчатая крылатая ракета длиной 10 м, диаметром 0,7 м, стартовым весом около 3050 кг, дальностью действия до 300 км и скоростью 2,8 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28807" y="3978245"/>
            <a:ext cx="4698370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параде будут представлены подразделения ракет средней дальности "</a:t>
            </a:r>
            <a:r>
              <a:rPr lang="ru-RU" sz="1400" dirty="0" err="1" smtClean="0">
                <a:solidFill>
                  <a:schemeClr val="tx1"/>
                </a:solidFill>
              </a:rPr>
              <a:t>Нодон</a:t>
            </a:r>
            <a:r>
              <a:rPr lang="ru-RU" sz="1400" dirty="0" smtClean="0">
                <a:solidFill>
                  <a:schemeClr val="tx1"/>
                </a:solidFill>
              </a:rPr>
              <a:t>" (до 1200 км) и улучшенные модели с радиусом поражения до 3000 км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869484" y="4123259"/>
            <a:ext cx="4698370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Индия планирует провести в начале 2011 года испытания новой баллистической ракеты "Агни-5" с дальностью в 5 тыс. км, которая укрепит средства сдерживания.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766299" y="1925529"/>
            <a:ext cx="2957493" cy="1072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Ракета Булава имеет радиус действия 8</a:t>
            </a:r>
            <a:r>
              <a:rPr lang="en-US" sz="1400" b="1" dirty="0" smtClean="0">
                <a:solidFill>
                  <a:schemeClr val="tx1"/>
                </a:solidFill>
              </a:rPr>
              <a:t>0</a:t>
            </a:r>
            <a:r>
              <a:rPr lang="ru-RU" sz="1400" b="1" dirty="0" smtClean="0">
                <a:solidFill>
                  <a:schemeClr val="tx1"/>
                </a:solidFill>
              </a:rPr>
              <a:t>00 км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625 L 0.16042 0.22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6632 0.2189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625 0.2166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  <p:bldP spid="20" grpId="0" animBg="1"/>
      <p:bldP spid="21" grpId="0" animBg="1"/>
      <p:bldP spid="22" grpId="0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607078" y="1210714"/>
            <a:ext cx="7201181" cy="42510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21779" y="1992692"/>
            <a:ext cx="5347700" cy="346088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24654" y="2311869"/>
            <a:ext cx="5136778" cy="312733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26450" cy="1216025"/>
          </a:xfrm>
        </p:spPr>
        <p:txBody>
          <a:bodyPr/>
          <a:lstStyle/>
          <a:p>
            <a:r>
              <a:rPr lang="en-US" dirty="0" smtClean="0"/>
              <a:t>Next Big Thing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" name="Прямоугольник 70"/>
          <p:cNvSpPr/>
          <p:nvPr/>
        </p:nvSpPr>
        <p:spPr>
          <a:xfrm>
            <a:off x="618903" y="2622420"/>
            <a:ext cx="5136778" cy="281965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27529" y="2931956"/>
            <a:ext cx="3801035" cy="2510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27529" y="2915728"/>
            <a:ext cx="3840953" cy="2535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27528" y="3936003"/>
            <a:ext cx="2142565" cy="1506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V="1">
            <a:off x="717176" y="1381044"/>
            <a:ext cx="6284257" cy="3738281"/>
          </a:xfrm>
          <a:prstGeom prst="line">
            <a:avLst/>
          </a:prstGeom>
          <a:ln w="254000" cap="rnd">
            <a:solidFill>
              <a:schemeClr val="accent1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5400000">
            <a:off x="7006290" y="54065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5400000">
            <a:off x="573740" y="5416075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1662765" y="54065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5400000">
            <a:off x="3801128" y="54065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5937903" y="54065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5400000">
            <a:off x="2731153" y="54065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4869515" y="54065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85"/>
          <p:cNvSpPr>
            <a:spLocks noChangeArrowheads="1"/>
          </p:cNvSpPr>
          <p:nvPr/>
        </p:nvSpPr>
        <p:spPr bwMode="auto">
          <a:xfrm>
            <a:off x="26988" y="3761701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86"/>
          <p:cNvSpPr>
            <a:spLocks noChangeArrowheads="1"/>
          </p:cNvSpPr>
          <p:nvPr/>
        </p:nvSpPr>
        <p:spPr bwMode="auto">
          <a:xfrm>
            <a:off x="26988" y="4272876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88"/>
          <p:cNvSpPr>
            <a:spLocks noChangeArrowheads="1"/>
          </p:cNvSpPr>
          <p:nvPr/>
        </p:nvSpPr>
        <p:spPr bwMode="auto">
          <a:xfrm>
            <a:off x="26988" y="2736176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90"/>
          <p:cNvSpPr>
            <a:spLocks noChangeArrowheads="1"/>
          </p:cNvSpPr>
          <p:nvPr/>
        </p:nvSpPr>
        <p:spPr bwMode="auto">
          <a:xfrm>
            <a:off x="26988" y="3248938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7" name="Прямоугольник 91"/>
          <p:cNvSpPr>
            <a:spLocks noChangeArrowheads="1"/>
          </p:cNvSpPr>
          <p:nvPr/>
        </p:nvSpPr>
        <p:spPr bwMode="auto">
          <a:xfrm>
            <a:off x="26988" y="2225001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rot="10800000">
            <a:off x="622953" y="2423438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10800000">
            <a:off x="622953" y="2931438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0800000">
            <a:off x="622953" y="3441026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10800000">
            <a:off x="622953" y="3949026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10800000">
            <a:off x="622953" y="4457026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Ромб 144"/>
          <p:cNvSpPr/>
          <p:nvPr/>
        </p:nvSpPr>
        <p:spPr>
          <a:xfrm>
            <a:off x="830168" y="4961664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6" name="Ромб 145"/>
          <p:cNvSpPr/>
          <p:nvPr/>
        </p:nvSpPr>
        <p:spPr>
          <a:xfrm>
            <a:off x="1174935" y="4719149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7" name="Ромб 146"/>
          <p:cNvSpPr/>
          <p:nvPr/>
        </p:nvSpPr>
        <p:spPr>
          <a:xfrm>
            <a:off x="1651186" y="4494098"/>
            <a:ext cx="84138" cy="169863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8" name="Ромб 147"/>
          <p:cNvSpPr/>
          <p:nvPr/>
        </p:nvSpPr>
        <p:spPr>
          <a:xfrm>
            <a:off x="2099234" y="4144008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0" name="Ромб 149"/>
          <p:cNvSpPr/>
          <p:nvPr/>
        </p:nvSpPr>
        <p:spPr>
          <a:xfrm>
            <a:off x="929340" y="4811225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" name="Ромб 150"/>
          <p:cNvSpPr/>
          <p:nvPr/>
        </p:nvSpPr>
        <p:spPr>
          <a:xfrm>
            <a:off x="1398027" y="4527156"/>
            <a:ext cx="84137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2" name="Ромб 151"/>
          <p:cNvSpPr/>
          <p:nvPr/>
        </p:nvSpPr>
        <p:spPr>
          <a:xfrm>
            <a:off x="1820489" y="4269793"/>
            <a:ext cx="84137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5" name="TextBox 111"/>
          <p:cNvSpPr txBox="1">
            <a:spLocks noChangeArrowheads="1"/>
          </p:cNvSpPr>
          <p:nvPr/>
        </p:nvSpPr>
        <p:spPr bwMode="auto">
          <a:xfrm>
            <a:off x="2410478" y="54827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17"/>
          <p:cNvSpPr txBox="1">
            <a:spLocks noChangeArrowheads="1"/>
          </p:cNvSpPr>
          <p:nvPr/>
        </p:nvSpPr>
        <p:spPr bwMode="auto">
          <a:xfrm>
            <a:off x="3483628" y="54827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2010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18"/>
          <p:cNvSpPr txBox="1">
            <a:spLocks noChangeArrowheads="1"/>
          </p:cNvSpPr>
          <p:nvPr/>
        </p:nvSpPr>
        <p:spPr bwMode="auto">
          <a:xfrm>
            <a:off x="4556778" y="54827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19"/>
          <p:cNvSpPr txBox="1">
            <a:spLocks noChangeArrowheads="1"/>
          </p:cNvSpPr>
          <p:nvPr/>
        </p:nvSpPr>
        <p:spPr bwMode="auto">
          <a:xfrm>
            <a:off x="1338915" y="54827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1990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20"/>
          <p:cNvSpPr txBox="1">
            <a:spLocks noChangeArrowheads="1"/>
          </p:cNvSpPr>
          <p:nvPr/>
        </p:nvSpPr>
        <p:spPr bwMode="auto">
          <a:xfrm>
            <a:off x="265765" y="54827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1980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Box 121"/>
          <p:cNvSpPr txBox="1">
            <a:spLocks noChangeArrowheads="1"/>
          </p:cNvSpPr>
          <p:nvPr/>
        </p:nvSpPr>
        <p:spPr bwMode="auto">
          <a:xfrm>
            <a:off x="5629928" y="54827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2030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25"/>
          <p:cNvSpPr txBox="1">
            <a:spLocks noChangeArrowheads="1"/>
          </p:cNvSpPr>
          <p:nvPr/>
        </p:nvSpPr>
        <p:spPr bwMode="auto">
          <a:xfrm>
            <a:off x="6703078" y="54827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2040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07977" y="1214494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Бит</a:t>
            </a:r>
            <a:r>
              <a:rPr lang="en-US" sz="2400" dirty="0" smtClean="0">
                <a:solidFill>
                  <a:srgbClr val="002060"/>
                </a:solidFill>
              </a:rPr>
              <a:t>/</a:t>
            </a:r>
            <a:r>
              <a:rPr lang="ru-RU" sz="2400" dirty="0" smtClean="0">
                <a:solidFill>
                  <a:srgbClr val="002060"/>
                </a:solidFill>
              </a:rPr>
              <a:t>с за </a:t>
            </a:r>
            <a:r>
              <a:rPr lang="en-US" sz="2400" dirty="0" smtClean="0">
                <a:solidFill>
                  <a:srgbClr val="002060"/>
                </a:solidFill>
                <a:sym typeface="Symbol"/>
              </a:rPr>
              <a:t>$</a:t>
            </a:r>
            <a:r>
              <a:rPr lang="ru-RU" sz="2400" dirty="0" smtClean="0">
                <a:solidFill>
                  <a:srgbClr val="002060"/>
                </a:solidFill>
              </a:rPr>
              <a:t>1000</a:t>
            </a: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2" name="Прямоугольник 86"/>
          <p:cNvSpPr>
            <a:spLocks noChangeArrowheads="1"/>
          </p:cNvSpPr>
          <p:nvPr/>
        </p:nvSpPr>
        <p:spPr bwMode="auto">
          <a:xfrm>
            <a:off x="26983" y="4783876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Ромб 93"/>
          <p:cNvSpPr/>
          <p:nvPr/>
        </p:nvSpPr>
        <p:spPr>
          <a:xfrm>
            <a:off x="2718357" y="3859472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Ромб 95"/>
          <p:cNvSpPr/>
          <p:nvPr/>
        </p:nvSpPr>
        <p:spPr>
          <a:xfrm>
            <a:off x="3776193" y="3303660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" name="Ромб 152"/>
          <p:cNvSpPr/>
          <p:nvPr/>
        </p:nvSpPr>
        <p:spPr>
          <a:xfrm>
            <a:off x="656478" y="4962129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0800000">
            <a:off x="622948" y="4968026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Ромб 205"/>
          <p:cNvSpPr/>
          <p:nvPr/>
        </p:nvSpPr>
        <p:spPr>
          <a:xfrm>
            <a:off x="3668617" y="3178154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7" name="Ромб 206"/>
          <p:cNvSpPr/>
          <p:nvPr/>
        </p:nvSpPr>
        <p:spPr>
          <a:xfrm>
            <a:off x="3525181" y="3411237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8" name="Ромб 207"/>
          <p:cNvSpPr/>
          <p:nvPr/>
        </p:nvSpPr>
        <p:spPr>
          <a:xfrm>
            <a:off x="3336923" y="3339519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" name="Ромб 208"/>
          <p:cNvSpPr/>
          <p:nvPr/>
        </p:nvSpPr>
        <p:spPr>
          <a:xfrm>
            <a:off x="3274170" y="3608460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0" name="Ромб 209"/>
          <p:cNvSpPr/>
          <p:nvPr/>
        </p:nvSpPr>
        <p:spPr>
          <a:xfrm>
            <a:off x="3041088" y="3527778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1" name="Ромб 210"/>
          <p:cNvSpPr/>
          <p:nvPr/>
        </p:nvSpPr>
        <p:spPr>
          <a:xfrm>
            <a:off x="3121770" y="3644319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2" name="Ромб 211"/>
          <p:cNvSpPr/>
          <p:nvPr/>
        </p:nvSpPr>
        <p:spPr>
          <a:xfrm>
            <a:off x="2772147" y="3698107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3" name="Ромб 212"/>
          <p:cNvSpPr/>
          <p:nvPr/>
        </p:nvSpPr>
        <p:spPr>
          <a:xfrm>
            <a:off x="2906617" y="3778789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4" name="Ромб 213"/>
          <p:cNvSpPr/>
          <p:nvPr/>
        </p:nvSpPr>
        <p:spPr>
          <a:xfrm>
            <a:off x="2503206" y="3823613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" name="Ромб 214"/>
          <p:cNvSpPr/>
          <p:nvPr/>
        </p:nvSpPr>
        <p:spPr>
          <a:xfrm>
            <a:off x="2583888" y="3940154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" name="Ромб 215"/>
          <p:cNvSpPr/>
          <p:nvPr/>
        </p:nvSpPr>
        <p:spPr>
          <a:xfrm>
            <a:off x="2467347" y="4074624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7" name="Ромб 216"/>
          <p:cNvSpPr/>
          <p:nvPr/>
        </p:nvSpPr>
        <p:spPr>
          <a:xfrm>
            <a:off x="2279088" y="3993942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8" name="Ромб 217"/>
          <p:cNvSpPr/>
          <p:nvPr/>
        </p:nvSpPr>
        <p:spPr>
          <a:xfrm>
            <a:off x="2216335" y="4200128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9" name="Ромб 218"/>
          <p:cNvSpPr/>
          <p:nvPr/>
        </p:nvSpPr>
        <p:spPr>
          <a:xfrm>
            <a:off x="1974288" y="4262881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0" name="Ромб 219"/>
          <p:cNvSpPr/>
          <p:nvPr/>
        </p:nvSpPr>
        <p:spPr>
          <a:xfrm>
            <a:off x="1508123" y="4567683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4" name="Ромб 223"/>
          <p:cNvSpPr/>
          <p:nvPr/>
        </p:nvSpPr>
        <p:spPr>
          <a:xfrm>
            <a:off x="3829982" y="3061612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743187" y="4526802"/>
            <a:ext cx="2070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Мультимедиа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C00000"/>
                </a:solidFill>
              </a:rPr>
              <a:t>коммуникации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444449" y="3782731"/>
            <a:ext cx="2151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Искусственный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Интеллект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5232" y="3592576"/>
            <a:ext cx="1950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Сжатие видео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79"/>
          <p:cNvGrpSpPr/>
          <p:nvPr/>
        </p:nvGrpSpPr>
        <p:grpSpPr>
          <a:xfrm>
            <a:off x="569343" y="1984074"/>
            <a:ext cx="2580396" cy="955929"/>
            <a:chOff x="569343" y="1984074"/>
            <a:chExt cx="2580396" cy="955929"/>
          </a:xfrm>
        </p:grpSpPr>
        <p:sp>
          <p:nvSpPr>
            <p:cNvPr id="75" name="TextBox 74"/>
            <p:cNvSpPr txBox="1"/>
            <p:nvPr/>
          </p:nvSpPr>
          <p:spPr>
            <a:xfrm>
              <a:off x="569343" y="2570671"/>
              <a:ext cx="2440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Умные поисковики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95223" y="1984074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Роботы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3849" y="2268747"/>
              <a:ext cx="2545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Поиск мультимедиа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38" y="2535238"/>
            <a:ext cx="7878762" cy="38576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2" name="Прямоугольник 41"/>
          <p:cNvSpPr>
            <a:spLocks noChangeArrowheads="1"/>
          </p:cNvSpPr>
          <p:nvPr/>
        </p:nvSpPr>
        <p:spPr bwMode="auto">
          <a:xfrm>
            <a:off x="8505825" y="565785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Прямоугольник 42"/>
          <p:cNvSpPr>
            <a:spLocks noChangeArrowheads="1"/>
          </p:cNvSpPr>
          <p:nvPr/>
        </p:nvSpPr>
        <p:spPr bwMode="auto">
          <a:xfrm>
            <a:off x="8505825" y="6170613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4" name="Прямоугольник 43"/>
          <p:cNvSpPr>
            <a:spLocks noChangeArrowheads="1"/>
          </p:cNvSpPr>
          <p:nvPr/>
        </p:nvSpPr>
        <p:spPr bwMode="auto">
          <a:xfrm>
            <a:off x="8516938" y="3116263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5" name="Прямоугольник 44"/>
          <p:cNvSpPr>
            <a:spLocks noChangeArrowheads="1"/>
          </p:cNvSpPr>
          <p:nvPr/>
        </p:nvSpPr>
        <p:spPr bwMode="auto">
          <a:xfrm>
            <a:off x="8505825" y="4633913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8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6" name="Прямоугольник 45"/>
          <p:cNvSpPr>
            <a:spLocks noChangeArrowheads="1"/>
          </p:cNvSpPr>
          <p:nvPr/>
        </p:nvSpPr>
        <p:spPr bwMode="auto">
          <a:xfrm>
            <a:off x="8516938" y="3629025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7" name="Прямоугольник 46"/>
          <p:cNvSpPr>
            <a:spLocks noChangeArrowheads="1"/>
          </p:cNvSpPr>
          <p:nvPr/>
        </p:nvSpPr>
        <p:spPr bwMode="auto">
          <a:xfrm>
            <a:off x="8505825" y="5145088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8" name="Прямоугольник 47"/>
          <p:cNvSpPr>
            <a:spLocks noChangeArrowheads="1"/>
          </p:cNvSpPr>
          <p:nvPr/>
        </p:nvSpPr>
        <p:spPr bwMode="auto">
          <a:xfrm>
            <a:off x="8505825" y="412115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20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0800000">
            <a:off x="8440738" y="3294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>
            <a:off x="8440738" y="3802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8440738" y="4310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8440738" y="4818063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8440738" y="53276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8440738" y="58356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>
            <a:off x="8440738" y="634365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3"/>
          <p:cNvGrpSpPr/>
          <p:nvPr/>
        </p:nvGrpSpPr>
        <p:grpSpPr>
          <a:xfrm>
            <a:off x="4390848" y="2530232"/>
            <a:ext cx="4203639" cy="3835643"/>
            <a:chOff x="4390848" y="2530232"/>
            <a:chExt cx="4203639" cy="3835643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 rot="16200000" flipH="1">
              <a:off x="4283161" y="4612481"/>
              <a:ext cx="3478212" cy="2857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10800000" flipV="1">
              <a:off x="4390848" y="2803709"/>
              <a:ext cx="2238553" cy="66853"/>
            </a:xfrm>
            <a:prstGeom prst="line">
              <a:avLst/>
            </a:prstGeom>
            <a:ln w="317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53" name="Прямоугольник 108"/>
            <p:cNvSpPr>
              <a:spLocks noChangeArrowheads="1"/>
            </p:cNvSpPr>
            <p:nvPr/>
          </p:nvSpPr>
          <p:spPr bwMode="auto">
            <a:xfrm>
              <a:off x="6928341" y="2530232"/>
              <a:ext cx="1666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  <a:latin typeface="+mn-lt"/>
                </a:rPr>
                <a:t>Сенсоры</a:t>
              </a:r>
              <a:endParaRPr lang="ru-RU" sz="20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0" name="Стрелка вправо 109"/>
            <p:cNvSpPr/>
            <p:nvPr/>
          </p:nvSpPr>
          <p:spPr>
            <a:xfrm>
              <a:off x="6011863" y="4386263"/>
              <a:ext cx="369887" cy="293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34138" y="4076700"/>
              <a:ext cx="2095500" cy="922338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C00000"/>
                  </a:solidFill>
                  <a:cs typeface="+mn-cs"/>
                </a:rPr>
                <a:t>Роботы меняют </a:t>
              </a:r>
              <a:br>
                <a:rPr lang="ru-RU" dirty="0">
                  <a:solidFill>
                    <a:srgbClr val="C00000"/>
                  </a:solidFill>
                  <a:cs typeface="+mn-cs"/>
                </a:rPr>
              </a:br>
              <a:r>
                <a:rPr lang="ru-RU" dirty="0">
                  <a:solidFill>
                    <a:srgbClr val="C00000"/>
                  </a:solidFill>
                  <a:cs typeface="+mn-cs"/>
                </a:rPr>
                <a:t>глобальную</a:t>
              </a:r>
            </a:p>
            <a:p>
              <a:pPr>
                <a:defRPr/>
              </a:pPr>
              <a:r>
                <a:rPr lang="ru-RU" dirty="0">
                  <a:solidFill>
                    <a:srgbClr val="C00000"/>
                  </a:solidFill>
                  <a:cs typeface="+mn-cs"/>
                </a:rPr>
                <a:t>экономику</a:t>
              </a:r>
            </a:p>
          </p:txBody>
        </p:sp>
      </p:grp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26450" cy="1216025"/>
          </a:xfrm>
        </p:spPr>
        <p:txBody>
          <a:bodyPr/>
          <a:lstStyle/>
          <a:p>
            <a:r>
              <a:rPr lang="ru-RU" smtClean="0"/>
              <a:t>Что нас ждет?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42150" y="63563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09600" y="6365875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698625" y="63563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836988" y="63563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973763" y="63563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67013" y="6356350"/>
            <a:ext cx="71438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905375" y="6356350"/>
            <a:ext cx="7143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1" name="Прямоугольник 85"/>
          <p:cNvSpPr>
            <a:spLocks noChangeArrowheads="1"/>
          </p:cNvSpPr>
          <p:nvPr/>
        </p:nvSpPr>
        <p:spPr bwMode="auto">
          <a:xfrm>
            <a:off x="26988" y="5668963"/>
            <a:ext cx="56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2" name="Прямоугольник 86"/>
          <p:cNvSpPr>
            <a:spLocks noChangeArrowheads="1"/>
          </p:cNvSpPr>
          <p:nvPr/>
        </p:nvSpPr>
        <p:spPr bwMode="auto">
          <a:xfrm>
            <a:off x="26988" y="6180138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3" name="Прямоугольник 87"/>
          <p:cNvSpPr>
            <a:spLocks noChangeArrowheads="1"/>
          </p:cNvSpPr>
          <p:nvPr/>
        </p:nvSpPr>
        <p:spPr bwMode="auto">
          <a:xfrm>
            <a:off x="36513" y="3127375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24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4" name="Прямоугольник 88"/>
          <p:cNvSpPr>
            <a:spLocks noChangeArrowheads="1"/>
          </p:cNvSpPr>
          <p:nvPr/>
        </p:nvSpPr>
        <p:spPr bwMode="auto">
          <a:xfrm>
            <a:off x="26988" y="4643438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8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5" name="Прямоугольник 89"/>
          <p:cNvSpPr>
            <a:spLocks noChangeArrowheads="1"/>
          </p:cNvSpPr>
          <p:nvPr/>
        </p:nvSpPr>
        <p:spPr bwMode="auto">
          <a:xfrm>
            <a:off x="36513" y="363855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22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6" name="Прямоугольник 90"/>
          <p:cNvSpPr>
            <a:spLocks noChangeArrowheads="1"/>
          </p:cNvSpPr>
          <p:nvPr/>
        </p:nvSpPr>
        <p:spPr bwMode="auto">
          <a:xfrm>
            <a:off x="26988" y="515620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7" name="Прямоугольник 91"/>
          <p:cNvSpPr>
            <a:spLocks noChangeArrowheads="1"/>
          </p:cNvSpPr>
          <p:nvPr/>
        </p:nvSpPr>
        <p:spPr bwMode="auto">
          <a:xfrm>
            <a:off x="26988" y="4132263"/>
            <a:ext cx="56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20</a:t>
            </a:r>
            <a:endParaRPr lang="ru-RU" baseline="30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0800000">
            <a:off x="658813" y="3314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0800000">
            <a:off x="658813" y="3822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>
            <a:off x="658813" y="4330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658813" y="4838700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658813" y="534828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>
            <a:off x="658813" y="585628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10800000">
            <a:off x="658813" y="6364288"/>
            <a:ext cx="71437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Ромб 102"/>
          <p:cNvSpPr/>
          <p:nvPr/>
        </p:nvSpPr>
        <p:spPr>
          <a:xfrm>
            <a:off x="1260475" y="5595938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Ромб 104"/>
          <p:cNvSpPr/>
          <p:nvPr/>
        </p:nvSpPr>
        <p:spPr>
          <a:xfrm>
            <a:off x="1990725" y="5308600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Ромб 105"/>
          <p:cNvSpPr/>
          <p:nvPr/>
        </p:nvSpPr>
        <p:spPr>
          <a:xfrm>
            <a:off x="2771775" y="4886325"/>
            <a:ext cx="84138" cy="169863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Ромб 106"/>
          <p:cNvSpPr/>
          <p:nvPr/>
        </p:nvSpPr>
        <p:spPr>
          <a:xfrm>
            <a:off x="3479800" y="4598988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V="1">
            <a:off x="1216025" y="2932981"/>
            <a:ext cx="6038790" cy="278202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Ромб 112"/>
          <p:cNvSpPr/>
          <p:nvPr/>
        </p:nvSpPr>
        <p:spPr>
          <a:xfrm>
            <a:off x="1270000" y="5553075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Ромб 113"/>
          <p:cNvSpPr/>
          <p:nvPr/>
        </p:nvSpPr>
        <p:spPr>
          <a:xfrm>
            <a:off x="1998663" y="5143500"/>
            <a:ext cx="84137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" name="Ромб 114"/>
          <p:cNvSpPr/>
          <p:nvPr/>
        </p:nvSpPr>
        <p:spPr>
          <a:xfrm>
            <a:off x="2779713" y="4679950"/>
            <a:ext cx="84137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Ромб 115"/>
          <p:cNvSpPr/>
          <p:nvPr/>
        </p:nvSpPr>
        <p:spPr>
          <a:xfrm>
            <a:off x="3489325" y="4206875"/>
            <a:ext cx="84138" cy="168275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V="1">
            <a:off x="1227138" y="2849563"/>
            <a:ext cx="4787900" cy="282098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6" name="Прямоугольник 123"/>
          <p:cNvSpPr>
            <a:spLocks noChangeArrowheads="1"/>
          </p:cNvSpPr>
          <p:nvPr/>
        </p:nvSpPr>
        <p:spPr bwMode="auto">
          <a:xfrm>
            <a:off x="1979613" y="4202113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</a:rPr>
              <a:t>GPU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47" name="Прямоугольник 124"/>
          <p:cNvSpPr>
            <a:spLocks noChangeArrowheads="1"/>
          </p:cNvSpPr>
          <p:nvPr/>
        </p:nvSpPr>
        <p:spPr bwMode="auto">
          <a:xfrm>
            <a:off x="2863850" y="5126038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</a:rPr>
              <a:t>CPU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6"/>
          <p:cNvGrpSpPr/>
          <p:nvPr/>
        </p:nvGrpSpPr>
        <p:grpSpPr>
          <a:xfrm>
            <a:off x="1338263" y="3403600"/>
            <a:ext cx="7168745" cy="482600"/>
            <a:chOff x="1338263" y="3403600"/>
            <a:chExt cx="7168745" cy="48260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 rot="10800000" flipV="1">
              <a:off x="1338263" y="3675063"/>
              <a:ext cx="5986462" cy="211137"/>
            </a:xfrm>
            <a:prstGeom prst="line">
              <a:avLst/>
            </a:prstGeom>
            <a:ln w="317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48" name="Прямоугольник 126"/>
            <p:cNvSpPr>
              <a:spLocks noChangeArrowheads="1"/>
            </p:cNvSpPr>
            <p:nvPr/>
          </p:nvSpPr>
          <p:spPr bwMode="auto">
            <a:xfrm>
              <a:off x="7432675" y="3403600"/>
              <a:ext cx="10743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  <a:latin typeface="+mn-lt"/>
                </a:rPr>
                <a:t>Разум</a:t>
              </a:r>
              <a:endPara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endParaRPr>
            </a:p>
          </p:txBody>
        </p:sp>
      </p:grpSp>
      <p:cxnSp>
        <p:nvCxnSpPr>
          <p:cNvPr id="82" name="Прямая соединительная линия 81"/>
          <p:cNvCxnSpPr/>
          <p:nvPr/>
        </p:nvCxnSpPr>
        <p:spPr>
          <a:xfrm rot="5400000">
            <a:off x="8115300" y="6367463"/>
            <a:ext cx="71437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5"/>
          <p:cNvGrpSpPr/>
          <p:nvPr/>
        </p:nvGrpSpPr>
        <p:grpSpPr>
          <a:xfrm>
            <a:off x="4449763" y="3821113"/>
            <a:ext cx="2432050" cy="2554287"/>
            <a:chOff x="4449763" y="3821113"/>
            <a:chExt cx="2432050" cy="2554287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 rot="16200000" flipH="1">
              <a:off x="3177382" y="5093494"/>
              <a:ext cx="2554287" cy="952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Стрелка вправо 82"/>
            <p:cNvSpPr/>
            <p:nvPr/>
          </p:nvSpPr>
          <p:spPr>
            <a:xfrm>
              <a:off x="4483100" y="5459413"/>
              <a:ext cx="369888" cy="2936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895850" y="5159375"/>
              <a:ext cx="1985963" cy="922338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C00000"/>
                  </a:solidFill>
                  <a:cs typeface="+mn-cs"/>
                </a:rPr>
                <a:t>Программные</a:t>
              </a:r>
              <a:br>
                <a:rPr lang="ru-RU" dirty="0">
                  <a:solidFill>
                    <a:srgbClr val="C00000"/>
                  </a:solidFill>
                  <a:cs typeface="+mn-cs"/>
                </a:rPr>
              </a:br>
              <a:r>
                <a:rPr lang="ru-RU" dirty="0">
                  <a:solidFill>
                    <a:srgbClr val="C00000"/>
                  </a:solidFill>
                  <a:cs typeface="+mn-cs"/>
                </a:rPr>
                <a:t>агенты меняют</a:t>
              </a:r>
              <a:br>
                <a:rPr lang="ru-RU" dirty="0">
                  <a:solidFill>
                    <a:srgbClr val="C00000"/>
                  </a:solidFill>
                  <a:cs typeface="+mn-cs"/>
                </a:rPr>
              </a:br>
              <a:r>
                <a:rPr lang="ru-RU" dirty="0">
                  <a:solidFill>
                    <a:srgbClr val="C00000"/>
                  </a:solidFill>
                  <a:cs typeface="+mn-cs"/>
                </a:rPr>
                <a:t>Интернет</a:t>
              </a:r>
            </a:p>
          </p:txBody>
        </p:sp>
      </p:grpSp>
      <p:sp>
        <p:nvSpPr>
          <p:cNvPr id="55360" name="TextBox 111"/>
          <p:cNvSpPr txBox="1">
            <a:spLocks noChangeArrowheads="1"/>
          </p:cNvSpPr>
          <p:nvPr/>
        </p:nvSpPr>
        <p:spPr bwMode="auto">
          <a:xfrm>
            <a:off x="244633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1" name="TextBox 117"/>
          <p:cNvSpPr txBox="1">
            <a:spLocks noChangeArrowheads="1"/>
          </p:cNvSpPr>
          <p:nvPr/>
        </p:nvSpPr>
        <p:spPr bwMode="auto">
          <a:xfrm>
            <a:off x="351948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2010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2" name="TextBox 118"/>
          <p:cNvSpPr txBox="1">
            <a:spLocks noChangeArrowheads="1"/>
          </p:cNvSpPr>
          <p:nvPr/>
        </p:nvSpPr>
        <p:spPr bwMode="auto">
          <a:xfrm>
            <a:off x="459263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3" name="TextBox 119"/>
          <p:cNvSpPr txBox="1">
            <a:spLocks noChangeArrowheads="1"/>
          </p:cNvSpPr>
          <p:nvPr/>
        </p:nvSpPr>
        <p:spPr bwMode="auto">
          <a:xfrm>
            <a:off x="1374775" y="64325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1990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4" name="TextBox 120"/>
          <p:cNvSpPr txBox="1">
            <a:spLocks noChangeArrowheads="1"/>
          </p:cNvSpPr>
          <p:nvPr/>
        </p:nvSpPr>
        <p:spPr bwMode="auto">
          <a:xfrm>
            <a:off x="301625" y="64325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1980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5" name="TextBox 121"/>
          <p:cNvSpPr txBox="1">
            <a:spLocks noChangeArrowheads="1"/>
          </p:cNvSpPr>
          <p:nvPr/>
        </p:nvSpPr>
        <p:spPr bwMode="auto">
          <a:xfrm>
            <a:off x="566578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2030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6" name="TextBox 125"/>
          <p:cNvSpPr txBox="1">
            <a:spLocks noChangeArrowheads="1"/>
          </p:cNvSpPr>
          <p:nvPr/>
        </p:nvSpPr>
        <p:spPr bwMode="auto">
          <a:xfrm>
            <a:off x="6738938" y="6432550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2040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67" name="TextBox 127"/>
          <p:cNvSpPr txBox="1">
            <a:spLocks noChangeArrowheads="1"/>
          </p:cNvSpPr>
          <p:nvPr/>
        </p:nvSpPr>
        <p:spPr bwMode="auto">
          <a:xfrm>
            <a:off x="7812088" y="6432550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2050</a:t>
            </a:r>
            <a:endParaRPr lang="ru-RU" sz="2000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2" descr="http://www.humansfuture.org/images/cybo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82550"/>
            <a:ext cx="2522538" cy="2341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Прямоугольник 77"/>
          <p:cNvSpPr/>
          <p:nvPr/>
        </p:nvSpPr>
        <p:spPr>
          <a:xfrm>
            <a:off x="643837" y="2521121"/>
            <a:ext cx="3600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Производительность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компьютеров</a:t>
            </a: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Семантические чипы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02612" cy="4267200"/>
          </a:xfrm>
        </p:spPr>
        <p:txBody>
          <a:bodyPr/>
          <a:lstStyle/>
          <a:p>
            <a:pPr eaLnBrk="1" hangingPunct="1"/>
            <a:r>
              <a:rPr lang="ru-RU" smtClean="0"/>
              <a:t>Индексация смыслов</a:t>
            </a:r>
            <a:r>
              <a:rPr lang="en-US" smtClean="0"/>
              <a:t>:</a:t>
            </a:r>
            <a:endParaRPr lang="ru-RU" smtClean="0"/>
          </a:p>
          <a:p>
            <a:pPr lvl="1" eaLnBrk="1" hangingPunct="1"/>
            <a:r>
              <a:rPr lang="ru-RU" smtClean="0"/>
              <a:t>Операции с большими матрицами </a:t>
            </a:r>
            <a:br>
              <a:rPr lang="ru-RU" smtClean="0"/>
            </a:br>
            <a:endParaRPr lang="ru-RU" b="1" i="1" smtClean="0"/>
          </a:p>
          <a:p>
            <a:pPr eaLnBrk="1" hangingPunct="1"/>
            <a:r>
              <a:rPr lang="en-US" smtClean="0"/>
              <a:t>GPU</a:t>
            </a:r>
            <a:r>
              <a:rPr lang="ru-RU" smtClean="0"/>
              <a:t> </a:t>
            </a:r>
            <a:r>
              <a:rPr lang="ru-RU" smtClean="0">
                <a:sym typeface="Symbol" pitchFamily="18" charset="2"/>
              </a:rPr>
              <a:t> Семантические процессоры</a:t>
            </a:r>
            <a:endParaRPr lang="ru-RU" smtClean="0"/>
          </a:p>
          <a:p>
            <a:pPr lvl="1" eaLnBrk="1" hangingPunct="1"/>
            <a:r>
              <a:rPr lang="ru-RU" smtClean="0">
                <a:sym typeface="Symbol" pitchFamily="18" charset="2"/>
              </a:rPr>
              <a:t>Ускорение в 30-100 раз</a:t>
            </a:r>
            <a:r>
              <a:rPr lang="en-US" b="1" i="1" smtClean="0">
                <a:sym typeface="Symbol" pitchFamily="18" charset="2"/>
              </a:rPr>
              <a:t/>
            </a:r>
            <a:br>
              <a:rPr lang="en-US" b="1" i="1" smtClean="0">
                <a:sym typeface="Symbol" pitchFamily="18" charset="2"/>
              </a:rPr>
            </a:br>
            <a:endParaRPr lang="en-US" b="1" i="1" smtClean="0">
              <a:sym typeface="Symbol" pitchFamily="18" charset="2"/>
            </a:endParaRPr>
          </a:p>
          <a:p>
            <a:pPr eaLnBrk="1" hangingPunct="1"/>
            <a:r>
              <a:rPr lang="ru-RU" smtClean="0"/>
              <a:t>Новая ниша для:</a:t>
            </a:r>
          </a:p>
          <a:p>
            <a:pPr lvl="1" eaLnBrk="1" hangingPunct="1"/>
            <a:r>
              <a:rPr lang="en-US" smtClean="0"/>
              <a:t>Intel, AMD, </a:t>
            </a:r>
            <a:r>
              <a:rPr lang="en-US" smtClean="0">
                <a:sym typeface="Symbol" pitchFamily="18" charset="2"/>
              </a:rPr>
              <a:t>NVIDEA</a:t>
            </a:r>
            <a:r>
              <a:rPr lang="ru-RU" smtClean="0">
                <a:sym typeface="Symbol" pitchFamily="18" charset="2"/>
              </a:rPr>
              <a:t>,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/>
              <a:t>Texas Instruments</a:t>
            </a:r>
            <a:endParaRPr lang="ru-RU" smtClean="0"/>
          </a:p>
        </p:txBody>
      </p:sp>
      <p:pic>
        <p:nvPicPr>
          <p:cNvPr id="5" name="Picture 2" descr="http://t3.gstatic.com/images?q=tbn:ANd9GcQ8FwVnuujah5yX1b8GWmZZOsOfil2xvGgL6oAdpoNC7lWdE6SGe2_cl_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463" y="68263"/>
            <a:ext cx="1609725" cy="1466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Требуется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158162" cy="4267200"/>
          </a:xfrm>
        </p:spPr>
        <p:txBody>
          <a:bodyPr/>
          <a:lstStyle/>
          <a:p>
            <a:pPr eaLnBrk="1" hangingPunct="1"/>
            <a:r>
              <a:rPr lang="ru-RU" dirty="0" smtClean="0"/>
              <a:t>Понимание </a:t>
            </a:r>
            <a:r>
              <a:rPr lang="ru-RU" b="1" i="1" dirty="0" smtClean="0"/>
              <a:t>значений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  <a:p>
            <a:pPr eaLnBrk="1" hangingPunct="1"/>
            <a:r>
              <a:rPr lang="ru-RU" dirty="0" smtClean="0"/>
              <a:t>Понимание </a:t>
            </a:r>
            <a:r>
              <a:rPr lang="ru-RU" b="1" i="1" dirty="0" smtClean="0"/>
              <a:t>отношений</a:t>
            </a:r>
            <a:endParaRPr lang="ru-RU" dirty="0" smtClean="0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452756" y="2355981"/>
            <a:ext cx="5253038" cy="400050"/>
            <a:chOff x="1621896" y="4565649"/>
            <a:chExt cx="5252733" cy="400110"/>
          </a:xfrm>
        </p:grpSpPr>
        <p:sp>
          <p:nvSpPr>
            <p:cNvPr id="5131" name="Text Box 3435"/>
            <p:cNvSpPr txBox="1">
              <a:spLocks noChangeArrowheads="1"/>
            </p:cNvSpPr>
            <p:nvPr/>
          </p:nvSpPr>
          <p:spPr bwMode="auto">
            <a:xfrm>
              <a:off x="2288117" y="4565649"/>
              <a:ext cx="4586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/>
                <a:t>Сергей </a:t>
              </a:r>
              <a:r>
                <a:rPr lang="en-US" sz="2000">
                  <a:solidFill>
                    <a:srgbClr val="C00000"/>
                  </a:solidFill>
                </a:rPr>
                <a:t>~</a:t>
              </a:r>
              <a:r>
                <a:rPr lang="en-US" sz="2000" b="1"/>
                <a:t> </a:t>
              </a:r>
              <a:r>
                <a:rPr lang="ru-RU" sz="2000" b="1"/>
                <a:t>Андрей </a:t>
              </a:r>
              <a:r>
                <a:rPr lang="en-US" sz="2000">
                  <a:solidFill>
                    <a:srgbClr val="C00000"/>
                  </a:solidFill>
                </a:rPr>
                <a:t>~</a:t>
              </a:r>
              <a:r>
                <a:rPr lang="en-US" sz="2000" b="1"/>
                <a:t> </a:t>
              </a:r>
              <a:r>
                <a:rPr lang="ru-RU" sz="2000" b="1"/>
                <a:t>Геннадий </a:t>
              </a:r>
            </a:p>
          </p:txBody>
        </p:sp>
        <p:sp>
          <p:nvSpPr>
            <p:cNvPr id="5132" name="Text Box 3439"/>
            <p:cNvSpPr txBox="1">
              <a:spLocks noChangeArrowheads="1"/>
            </p:cNvSpPr>
            <p:nvPr/>
          </p:nvSpPr>
          <p:spPr bwMode="auto">
            <a:xfrm>
              <a:off x="1621896" y="4565649"/>
              <a:ext cx="7617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chemeClr val="accent2"/>
                  </a:solidFill>
                </a:rPr>
                <a:t>Кто:</a:t>
              </a: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2439931" y="3213231"/>
            <a:ext cx="6286500" cy="400050"/>
            <a:chOff x="608798" y="4974168"/>
            <a:chExt cx="6286671" cy="400110"/>
          </a:xfrm>
        </p:grpSpPr>
        <p:sp>
          <p:nvSpPr>
            <p:cNvPr id="5129" name="Text Box 3440"/>
            <p:cNvSpPr txBox="1">
              <a:spLocks noChangeArrowheads="1"/>
            </p:cNvSpPr>
            <p:nvPr/>
          </p:nvSpPr>
          <p:spPr bwMode="auto">
            <a:xfrm>
              <a:off x="608798" y="4974168"/>
              <a:ext cx="17748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chemeClr val="accent2"/>
                  </a:solidFill>
                </a:rPr>
                <a:t>Что сделал:</a:t>
              </a:r>
            </a:p>
          </p:txBody>
        </p:sp>
        <p:sp>
          <p:nvSpPr>
            <p:cNvPr id="5130" name="Text Box 3435"/>
            <p:cNvSpPr txBox="1">
              <a:spLocks noChangeArrowheads="1"/>
            </p:cNvSpPr>
            <p:nvPr/>
          </p:nvSpPr>
          <p:spPr bwMode="auto">
            <a:xfrm>
              <a:off x="2288117" y="4974168"/>
              <a:ext cx="46073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/>
                <a:t>сказал </a:t>
              </a:r>
              <a:r>
                <a:rPr lang="en-US" sz="2000" dirty="0">
                  <a:solidFill>
                    <a:srgbClr val="C00000"/>
                  </a:solidFill>
                </a:rPr>
                <a:t>~</a:t>
              </a:r>
              <a:r>
                <a:rPr lang="en-US" sz="2000" b="1" dirty="0"/>
                <a:t> </a:t>
              </a:r>
              <a:r>
                <a:rPr lang="ru-RU" sz="2000" b="1" dirty="0"/>
                <a:t>сообщил </a:t>
              </a:r>
              <a:r>
                <a:rPr lang="en-US" sz="2000" dirty="0">
                  <a:solidFill>
                    <a:srgbClr val="C00000"/>
                  </a:solidFill>
                </a:rPr>
                <a:t>~</a:t>
              </a:r>
              <a:r>
                <a:rPr lang="en-US" sz="2000" b="1" dirty="0"/>
                <a:t> </a:t>
              </a:r>
              <a:r>
                <a:rPr lang="ru-RU" sz="2000" b="1" dirty="0"/>
                <a:t>доложил</a:t>
              </a:r>
            </a:p>
          </p:txBody>
        </p:sp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3147956" y="2784606"/>
            <a:ext cx="5467350" cy="400050"/>
            <a:chOff x="1315722" y="5338243"/>
            <a:chExt cx="5467536" cy="400110"/>
          </a:xfrm>
        </p:grpSpPr>
        <p:sp>
          <p:nvSpPr>
            <p:cNvPr id="5127" name="Text Box 3440"/>
            <p:cNvSpPr txBox="1">
              <a:spLocks noChangeArrowheads="1"/>
            </p:cNvSpPr>
            <p:nvPr/>
          </p:nvSpPr>
          <p:spPr bwMode="auto">
            <a:xfrm>
              <a:off x="1315722" y="5338243"/>
              <a:ext cx="10679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chemeClr val="accent2"/>
                  </a:solidFill>
                </a:rPr>
                <a:t>Когда:</a:t>
              </a:r>
            </a:p>
          </p:txBody>
        </p:sp>
        <p:sp>
          <p:nvSpPr>
            <p:cNvPr id="5128" name="Text Box 3435"/>
            <p:cNvSpPr txBox="1">
              <a:spLocks noChangeArrowheads="1"/>
            </p:cNvSpPr>
            <p:nvPr/>
          </p:nvSpPr>
          <p:spPr bwMode="auto">
            <a:xfrm>
              <a:off x="2288117" y="5338243"/>
              <a:ext cx="44951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/>
                <a:t>вчера </a:t>
              </a:r>
              <a:r>
                <a:rPr lang="en-US" sz="2000">
                  <a:solidFill>
                    <a:srgbClr val="C00000"/>
                  </a:solidFill>
                </a:rPr>
                <a:t>~</a:t>
              </a:r>
              <a:r>
                <a:rPr lang="en-US" sz="2000" b="1"/>
                <a:t> </a:t>
              </a:r>
              <a:r>
                <a:rPr lang="ru-RU" sz="2000" b="1"/>
                <a:t>на днях </a:t>
              </a:r>
              <a:r>
                <a:rPr lang="en-US" sz="2000">
                  <a:solidFill>
                    <a:srgbClr val="C00000"/>
                  </a:solidFill>
                </a:rPr>
                <a:t>~</a:t>
              </a:r>
              <a:r>
                <a:rPr lang="en-US" sz="2000" b="1"/>
                <a:t> </a:t>
              </a:r>
              <a:r>
                <a:rPr lang="ru-RU" sz="2000" b="1"/>
                <a:t>18 апреля</a:t>
              </a:r>
            </a:p>
          </p:txBody>
        </p:sp>
      </p:grpSp>
      <p:grpSp>
        <p:nvGrpSpPr>
          <p:cNvPr id="5" name="Группа 31"/>
          <p:cNvGrpSpPr/>
          <p:nvPr/>
        </p:nvGrpSpPr>
        <p:grpSpPr>
          <a:xfrm>
            <a:off x="4432152" y="4797911"/>
            <a:ext cx="4319624" cy="1120626"/>
            <a:chOff x="4432152" y="4797911"/>
            <a:chExt cx="4319624" cy="1120626"/>
          </a:xfrm>
        </p:grpSpPr>
        <p:sp>
          <p:nvSpPr>
            <p:cNvPr id="14" name="Text Box 3435"/>
            <p:cNvSpPr txBox="1">
              <a:spLocks noChangeArrowheads="1"/>
            </p:cNvSpPr>
            <p:nvPr/>
          </p:nvSpPr>
          <p:spPr bwMode="auto">
            <a:xfrm>
              <a:off x="4432152" y="5518427"/>
              <a:ext cx="43196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Собака лает караван идет</a:t>
              </a:r>
              <a:endParaRPr lang="ru-RU" sz="2000" b="1" dirty="0"/>
            </a:p>
          </p:txBody>
        </p:sp>
        <p:grpSp>
          <p:nvGrpSpPr>
            <p:cNvPr id="6" name="Группа 30"/>
            <p:cNvGrpSpPr/>
            <p:nvPr/>
          </p:nvGrpSpPr>
          <p:grpSpPr>
            <a:xfrm>
              <a:off x="5099121" y="4797911"/>
              <a:ext cx="2924028" cy="770313"/>
              <a:chOff x="1955767" y="5486400"/>
              <a:chExt cx="3109031" cy="770313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1955767" y="5490944"/>
                <a:ext cx="1589810" cy="74106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4069444" y="6019355"/>
                <a:ext cx="522739" cy="23735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0800000">
                <a:off x="3550024" y="5486400"/>
                <a:ext cx="1514774" cy="76816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V="1">
                <a:off x="2644269" y="5856344"/>
                <a:ext cx="251327" cy="50000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Задача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6" y="1865313"/>
            <a:ext cx="8471755" cy="4267200"/>
          </a:xfrm>
        </p:spPr>
        <p:txBody>
          <a:bodyPr/>
          <a:lstStyle/>
          <a:p>
            <a:pPr eaLnBrk="1" hangingPunct="1"/>
            <a:r>
              <a:rPr lang="ru-RU" dirty="0" smtClean="0"/>
              <a:t>Построить модель «языкового органа»</a:t>
            </a:r>
          </a:p>
          <a:p>
            <a:pPr lvl="1" eaLnBrk="1" hangingPunct="1"/>
            <a:r>
              <a:rPr lang="ru-RU" dirty="0" smtClean="0">
                <a:solidFill>
                  <a:srgbClr val="C00000"/>
                </a:solidFill>
              </a:rPr>
              <a:t>Зная, как устроен продукт этого органа</a:t>
            </a:r>
          </a:p>
          <a:p>
            <a:pPr lvl="1" eaLnBrk="1" hangingPunct="1"/>
            <a:r>
              <a:rPr lang="ru-RU" dirty="0" smtClean="0">
                <a:solidFill>
                  <a:srgbClr val="C00000"/>
                </a:solidFill>
              </a:rPr>
              <a:t>Опираясь на принципы работы мозга</a:t>
            </a:r>
          </a:p>
          <a:p>
            <a:pPr lvl="1" eaLnBrk="1" hangingPunct="1">
              <a:buFont typeface="Wingdings" pitchFamily="2" charset="2"/>
              <a:buNone/>
            </a:pPr>
            <a:endParaRPr lang="ru-RU" dirty="0" smtClean="0"/>
          </a:p>
        </p:txBody>
      </p:sp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905596" y="3782663"/>
            <a:ext cx="2274888" cy="2224088"/>
            <a:chOff x="571499" y="3958938"/>
            <a:chExt cx="2275609" cy="222365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1499" y="3958938"/>
              <a:ext cx="2275609" cy="2223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" name="Group 88"/>
            <p:cNvGrpSpPr>
              <a:grpSpLocks/>
            </p:cNvGrpSpPr>
            <p:nvPr/>
          </p:nvGrpSpPr>
          <p:grpSpPr bwMode="auto">
            <a:xfrm>
              <a:off x="571502" y="4042064"/>
              <a:ext cx="2267419" cy="2057404"/>
              <a:chOff x="440" y="1217"/>
              <a:chExt cx="2102" cy="2349"/>
            </a:xfrm>
          </p:grpSpPr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915" y="1217"/>
                <a:ext cx="259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</a:t>
                </a:r>
                <a:endParaRPr lang="ru-RU" sz="1200"/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458" y="1943"/>
                <a:ext cx="26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N</a:t>
                </a:r>
                <a:endParaRPr lang="ru-RU" sz="1200"/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440" y="1528"/>
                <a:ext cx="35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NP</a:t>
                </a:r>
                <a:endParaRPr lang="ru-RU" sz="1200"/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582" y="1943"/>
                <a:ext cx="34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VP</a:t>
                </a:r>
                <a:endParaRPr lang="ru-RU" sz="1200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570" y="1768"/>
                <a:ext cx="1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25"/>
              <p:cNvSpPr>
                <a:spLocks noChangeShapeType="1"/>
              </p:cNvSpPr>
              <p:nvPr/>
            </p:nvSpPr>
            <p:spPr bwMode="auto">
              <a:xfrm flipH="1">
                <a:off x="604" y="2574"/>
                <a:ext cx="7" cy="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1138" y="1527"/>
                <a:ext cx="51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AuxP</a:t>
                </a:r>
                <a:endParaRPr lang="ru-RU" sz="1200"/>
              </a:p>
            </p:txBody>
          </p: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808" y="1943"/>
                <a:ext cx="42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Aux</a:t>
                </a:r>
                <a:endParaRPr lang="ru-RU" sz="1200"/>
              </a:p>
            </p:txBody>
          </p:sp>
          <p:grpSp>
            <p:nvGrpSpPr>
              <p:cNvPr id="15" name="Group 47"/>
              <p:cNvGrpSpPr>
                <a:grpSpLocks/>
              </p:cNvGrpSpPr>
              <p:nvPr/>
            </p:nvGrpSpPr>
            <p:grpSpPr bwMode="auto">
              <a:xfrm>
                <a:off x="1052" y="1772"/>
                <a:ext cx="654" cy="122"/>
                <a:chOff x="1052" y="1772"/>
                <a:chExt cx="654" cy="122"/>
              </a:xfrm>
            </p:grpSpPr>
            <p:sp>
              <p:nvSpPr>
                <p:cNvPr id="3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052" y="1772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Line 30"/>
                <p:cNvSpPr>
                  <a:spLocks noChangeShapeType="1"/>
                </p:cNvSpPr>
                <p:nvPr/>
              </p:nvSpPr>
              <p:spPr bwMode="auto">
                <a:xfrm>
                  <a:off x="1494" y="1772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46"/>
              <p:cNvGrpSpPr>
                <a:grpSpLocks/>
              </p:cNvGrpSpPr>
              <p:nvPr/>
            </p:nvGrpSpPr>
            <p:grpSpPr bwMode="auto">
              <a:xfrm>
                <a:off x="704" y="1430"/>
                <a:ext cx="618" cy="122"/>
                <a:chOff x="704" y="1430"/>
                <a:chExt cx="618" cy="122"/>
              </a:xfrm>
            </p:grpSpPr>
            <p:sp>
              <p:nvSpPr>
                <p:cNvPr id="3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704" y="1430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Line 31"/>
                <p:cNvSpPr>
                  <a:spLocks noChangeShapeType="1"/>
                </p:cNvSpPr>
                <p:nvPr/>
              </p:nvSpPr>
              <p:spPr bwMode="auto">
                <a:xfrm>
                  <a:off x="1110" y="1430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" name="Line 33"/>
              <p:cNvSpPr>
                <a:spLocks noChangeShapeType="1"/>
              </p:cNvSpPr>
              <p:nvPr/>
            </p:nvSpPr>
            <p:spPr bwMode="auto">
              <a:xfrm flipH="1">
                <a:off x="1003" y="2574"/>
                <a:ext cx="7" cy="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Text Box 34"/>
              <p:cNvSpPr txBox="1">
                <a:spLocks noChangeArrowheads="1"/>
              </p:cNvSpPr>
              <p:nvPr/>
            </p:nvSpPr>
            <p:spPr bwMode="auto">
              <a:xfrm>
                <a:off x="1288" y="2318"/>
                <a:ext cx="259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V</a:t>
                </a:r>
                <a:endParaRPr lang="ru-RU" sz="1200"/>
              </a:p>
            </p:txBody>
          </p:sp>
          <p:sp>
            <p:nvSpPr>
              <p:cNvPr id="19" name="Text Box 35"/>
              <p:cNvSpPr txBox="1">
                <a:spLocks noChangeArrowheads="1"/>
              </p:cNvSpPr>
              <p:nvPr/>
            </p:nvSpPr>
            <p:spPr bwMode="auto">
              <a:xfrm>
                <a:off x="1888" y="2318"/>
                <a:ext cx="33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PP</a:t>
                </a:r>
                <a:endParaRPr lang="ru-RU" sz="1200"/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flipH="1">
                <a:off x="1333" y="2796"/>
                <a:ext cx="1" cy="7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40"/>
              <p:cNvSpPr txBox="1">
                <a:spLocks noChangeArrowheads="1"/>
              </p:cNvSpPr>
              <p:nvPr/>
            </p:nvSpPr>
            <p:spPr bwMode="auto">
              <a:xfrm>
                <a:off x="1600" y="2696"/>
                <a:ext cx="24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P</a:t>
                </a:r>
                <a:endParaRPr lang="ru-RU" sz="1200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flipH="1">
                <a:off x="1687" y="3063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" name="Group 48"/>
              <p:cNvGrpSpPr>
                <a:grpSpLocks/>
              </p:cNvGrpSpPr>
              <p:nvPr/>
            </p:nvGrpSpPr>
            <p:grpSpPr bwMode="auto">
              <a:xfrm>
                <a:off x="1406" y="2186"/>
                <a:ext cx="618" cy="122"/>
                <a:chOff x="704" y="1430"/>
                <a:chExt cx="618" cy="122"/>
              </a:xfrm>
            </p:grpSpPr>
            <p:sp>
              <p:nvSpPr>
                <p:cNvPr id="3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704" y="1430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Line 50"/>
                <p:cNvSpPr>
                  <a:spLocks noChangeShapeType="1"/>
                </p:cNvSpPr>
                <p:nvPr/>
              </p:nvSpPr>
              <p:spPr bwMode="auto">
                <a:xfrm>
                  <a:off x="1110" y="1430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51"/>
              <p:cNvGrpSpPr>
                <a:grpSpLocks/>
              </p:cNvGrpSpPr>
              <p:nvPr/>
            </p:nvGrpSpPr>
            <p:grpSpPr bwMode="auto">
              <a:xfrm>
                <a:off x="1718" y="2564"/>
                <a:ext cx="618" cy="122"/>
                <a:chOff x="704" y="1430"/>
                <a:chExt cx="618" cy="122"/>
              </a:xfrm>
            </p:grpSpPr>
            <p:sp>
              <p:nvSpPr>
                <p:cNvPr id="29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704" y="1430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Line 53"/>
                <p:cNvSpPr>
                  <a:spLocks noChangeShapeType="1"/>
                </p:cNvSpPr>
                <p:nvPr/>
              </p:nvSpPr>
              <p:spPr bwMode="auto">
                <a:xfrm>
                  <a:off x="1110" y="1430"/>
                  <a:ext cx="212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" name="Text Box 54"/>
              <p:cNvSpPr txBox="1">
                <a:spLocks noChangeArrowheads="1"/>
              </p:cNvSpPr>
              <p:nvPr/>
            </p:nvSpPr>
            <p:spPr bwMode="auto">
              <a:xfrm>
                <a:off x="2210" y="3143"/>
                <a:ext cx="26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N</a:t>
                </a:r>
                <a:endParaRPr lang="ru-RU" sz="1200"/>
              </a:p>
            </p:txBody>
          </p:sp>
          <p:sp>
            <p:nvSpPr>
              <p:cNvPr id="26" name="Text Box 55"/>
              <p:cNvSpPr txBox="1">
                <a:spLocks noChangeArrowheads="1"/>
              </p:cNvSpPr>
              <p:nvPr/>
            </p:nvSpPr>
            <p:spPr bwMode="auto">
              <a:xfrm>
                <a:off x="2192" y="2728"/>
                <a:ext cx="35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NP</a:t>
                </a:r>
                <a:endParaRPr lang="ru-RU" sz="1200"/>
              </a:p>
            </p:txBody>
          </p:sp>
          <p:sp>
            <p:nvSpPr>
              <p:cNvPr id="27" name="Line 56"/>
              <p:cNvSpPr>
                <a:spLocks noChangeShapeType="1"/>
              </p:cNvSpPr>
              <p:nvPr/>
            </p:nvSpPr>
            <p:spPr bwMode="auto">
              <a:xfrm>
                <a:off x="2322" y="3412"/>
                <a:ext cx="1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57"/>
              <p:cNvSpPr>
                <a:spLocks noChangeShapeType="1"/>
              </p:cNvSpPr>
              <p:nvPr/>
            </p:nvSpPr>
            <p:spPr bwMode="auto">
              <a:xfrm>
                <a:off x="2328" y="2986"/>
                <a:ext cx="1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" name="Стрелка вправо 36"/>
          <p:cNvSpPr/>
          <p:nvPr/>
        </p:nvSpPr>
        <p:spPr>
          <a:xfrm>
            <a:off x="4282209" y="4597291"/>
            <a:ext cx="893762" cy="44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Picture 6" descr="http://clinicall.ru/wp-content/uploads/2010/11/%D0%9F%D0%B0%D1%82%D1%82%D0%B5%D1%80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699" y="3773280"/>
            <a:ext cx="2298006" cy="22428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15312" cy="42672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Как устроен язык</a:t>
            </a:r>
          </a:p>
          <a:p>
            <a:pPr lvl="1" eaLnBrk="1" hangingPunct="1"/>
            <a:r>
              <a:rPr lang="ru-RU" sz="2400" dirty="0" smtClean="0">
                <a:solidFill>
                  <a:srgbClr val="C00000"/>
                </a:solidFill>
              </a:rPr>
              <a:t>Структура данных в мозге</a:t>
            </a:r>
          </a:p>
          <a:p>
            <a:pPr eaLnBrk="1" hangingPunct="1"/>
            <a:r>
              <a:rPr lang="ru-RU" sz="2800" dirty="0" smtClean="0"/>
              <a:t>Как устроена кора мозга</a:t>
            </a:r>
          </a:p>
          <a:p>
            <a:pPr lvl="1" eaLnBrk="1" hangingPunct="1"/>
            <a:r>
              <a:rPr lang="ru-RU" sz="2400" dirty="0" smtClean="0">
                <a:solidFill>
                  <a:srgbClr val="C00000"/>
                </a:solidFill>
              </a:rPr>
              <a:t>Алгоритм обработки данных</a:t>
            </a:r>
          </a:p>
          <a:p>
            <a:pPr eaLnBrk="1" hangingPunct="1"/>
            <a:r>
              <a:rPr lang="ru-RU" sz="2800" dirty="0" smtClean="0"/>
              <a:t>Как мозг понимает язык</a:t>
            </a:r>
          </a:p>
          <a:p>
            <a:pPr lvl="1" eaLnBrk="1" hangingPunct="1"/>
            <a:r>
              <a:rPr lang="ru-RU" sz="2400" dirty="0" smtClean="0">
                <a:solidFill>
                  <a:srgbClr val="C00000"/>
                </a:solidFill>
              </a:rPr>
              <a:t>Архитектура </a:t>
            </a:r>
            <a:r>
              <a:rPr lang="ru-RU" sz="2400" i="1" dirty="0" smtClean="0">
                <a:solidFill>
                  <a:srgbClr val="C00000"/>
                </a:solidFill>
              </a:rPr>
              <a:t>органа языка</a:t>
            </a:r>
          </a:p>
          <a:p>
            <a:pPr eaLnBrk="1" hangingPunct="1"/>
            <a:r>
              <a:rPr lang="ru-RU" sz="2800" dirty="0" smtClean="0"/>
              <a:t>Моделирование органа языка</a:t>
            </a:r>
          </a:p>
          <a:p>
            <a:pPr lvl="1" eaLnBrk="1" hangingPunct="1"/>
            <a:r>
              <a:rPr lang="ru-RU" sz="2400" dirty="0" smtClean="0">
                <a:solidFill>
                  <a:srgbClr val="C00000"/>
                </a:solidFill>
              </a:rPr>
              <a:t>Учим </a:t>
            </a:r>
            <a:r>
              <a:rPr lang="ru-RU" sz="2400" i="1" dirty="0" smtClean="0">
                <a:solidFill>
                  <a:srgbClr val="C00000"/>
                </a:solidFill>
              </a:rPr>
              <a:t>компьютер языку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устроен язык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Рекурсивная природа языка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dirty="0" smtClean="0"/>
              <a:t>Разбор предложений: </a:t>
            </a:r>
            <a:br>
              <a:rPr lang="ru-RU" sz="3400" dirty="0" smtClean="0"/>
            </a:br>
            <a:r>
              <a:rPr lang="ru-RU" sz="3400" dirty="0" smtClean="0"/>
              <a:t>рекурсия бинарных слияний</a:t>
            </a:r>
          </a:p>
        </p:txBody>
      </p:sp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561975" y="5703888"/>
            <a:ext cx="3544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John    is in love with     Mary</a:t>
            </a:r>
            <a:endParaRPr lang="ru-RU" sz="1600" b="1"/>
          </a:p>
        </p:txBody>
      </p:sp>
      <p:grpSp>
        <p:nvGrpSpPr>
          <p:cNvPr id="13316" name="Group 88"/>
          <p:cNvGrpSpPr>
            <a:grpSpLocks/>
          </p:cNvGrpSpPr>
          <p:nvPr/>
        </p:nvGrpSpPr>
        <p:grpSpPr bwMode="auto">
          <a:xfrm>
            <a:off x="698500" y="1779588"/>
            <a:ext cx="3275013" cy="3729037"/>
            <a:chOff x="440" y="1217"/>
            <a:chExt cx="2063" cy="2349"/>
          </a:xfrm>
        </p:grpSpPr>
        <p:sp>
          <p:nvSpPr>
            <p:cNvPr id="13350" name="Text Box 3"/>
            <p:cNvSpPr txBox="1">
              <a:spLocks noChangeArrowheads="1"/>
            </p:cNvSpPr>
            <p:nvPr/>
          </p:nvSpPr>
          <p:spPr bwMode="auto">
            <a:xfrm>
              <a:off x="915" y="1217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ru-RU"/>
            </a:p>
          </p:txBody>
        </p:sp>
        <p:sp>
          <p:nvSpPr>
            <p:cNvPr id="13351" name="Text Box 4"/>
            <p:cNvSpPr txBox="1">
              <a:spLocks noChangeArrowheads="1"/>
            </p:cNvSpPr>
            <p:nvPr/>
          </p:nvSpPr>
          <p:spPr bwMode="auto">
            <a:xfrm>
              <a:off x="458" y="1943"/>
              <a:ext cx="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  <a:endParaRPr lang="ru-RU"/>
            </a:p>
          </p:txBody>
        </p:sp>
        <p:sp>
          <p:nvSpPr>
            <p:cNvPr id="13352" name="Text Box 5"/>
            <p:cNvSpPr txBox="1">
              <a:spLocks noChangeArrowheads="1"/>
            </p:cNvSpPr>
            <p:nvPr/>
          </p:nvSpPr>
          <p:spPr bwMode="auto">
            <a:xfrm>
              <a:off x="440" y="1528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NP</a:t>
              </a:r>
              <a:endParaRPr lang="ru-RU"/>
            </a:p>
          </p:txBody>
        </p:sp>
        <p:sp>
          <p:nvSpPr>
            <p:cNvPr id="13353" name="Text Box 6"/>
            <p:cNvSpPr txBox="1">
              <a:spLocks noChangeArrowheads="1"/>
            </p:cNvSpPr>
            <p:nvPr/>
          </p:nvSpPr>
          <p:spPr bwMode="auto">
            <a:xfrm>
              <a:off x="1582" y="1943"/>
              <a:ext cx="3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VP</a:t>
              </a:r>
              <a:endParaRPr lang="ru-RU"/>
            </a:p>
          </p:txBody>
        </p:sp>
        <p:sp>
          <p:nvSpPr>
            <p:cNvPr id="13354" name="Line 11"/>
            <p:cNvSpPr>
              <a:spLocks noChangeShapeType="1"/>
            </p:cNvSpPr>
            <p:nvPr/>
          </p:nvSpPr>
          <p:spPr bwMode="auto">
            <a:xfrm>
              <a:off x="570" y="1768"/>
              <a:ext cx="1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Line 25"/>
            <p:cNvSpPr>
              <a:spLocks noChangeShapeType="1"/>
            </p:cNvSpPr>
            <p:nvPr/>
          </p:nvSpPr>
          <p:spPr bwMode="auto">
            <a:xfrm flipH="1">
              <a:off x="604" y="2574"/>
              <a:ext cx="7" cy="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Text Box 26"/>
            <p:cNvSpPr txBox="1">
              <a:spLocks noChangeArrowheads="1"/>
            </p:cNvSpPr>
            <p:nvPr/>
          </p:nvSpPr>
          <p:spPr bwMode="auto">
            <a:xfrm>
              <a:off x="1138" y="1527"/>
              <a:ext cx="4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/>
                <a:t>AuxP</a:t>
              </a:r>
              <a:endParaRPr lang="ru-RU" dirty="0"/>
            </a:p>
          </p:txBody>
        </p:sp>
        <p:sp>
          <p:nvSpPr>
            <p:cNvPr id="13357" name="Text Box 28"/>
            <p:cNvSpPr txBox="1">
              <a:spLocks noChangeArrowheads="1"/>
            </p:cNvSpPr>
            <p:nvPr/>
          </p:nvSpPr>
          <p:spPr bwMode="auto">
            <a:xfrm>
              <a:off x="808" y="1943"/>
              <a:ext cx="3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  <a:endParaRPr lang="ru-RU"/>
            </a:p>
          </p:txBody>
        </p:sp>
        <p:grpSp>
          <p:nvGrpSpPr>
            <p:cNvPr id="13358" name="Group 47"/>
            <p:cNvGrpSpPr>
              <a:grpSpLocks/>
            </p:cNvGrpSpPr>
            <p:nvPr/>
          </p:nvGrpSpPr>
          <p:grpSpPr bwMode="auto">
            <a:xfrm>
              <a:off x="1052" y="1772"/>
              <a:ext cx="654" cy="122"/>
              <a:chOff x="1052" y="1772"/>
              <a:chExt cx="654" cy="122"/>
            </a:xfrm>
          </p:grpSpPr>
          <p:sp>
            <p:nvSpPr>
              <p:cNvPr id="13378" name="Line 27"/>
              <p:cNvSpPr>
                <a:spLocks noChangeShapeType="1"/>
              </p:cNvSpPr>
              <p:nvPr/>
            </p:nvSpPr>
            <p:spPr bwMode="auto">
              <a:xfrm flipH="1">
                <a:off x="1052" y="1772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9" name="Line 30"/>
              <p:cNvSpPr>
                <a:spLocks noChangeShapeType="1"/>
              </p:cNvSpPr>
              <p:nvPr/>
            </p:nvSpPr>
            <p:spPr bwMode="auto">
              <a:xfrm>
                <a:off x="1494" y="1772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59" name="Group 46"/>
            <p:cNvGrpSpPr>
              <a:grpSpLocks/>
            </p:cNvGrpSpPr>
            <p:nvPr/>
          </p:nvGrpSpPr>
          <p:grpSpPr bwMode="auto">
            <a:xfrm>
              <a:off x="704" y="1430"/>
              <a:ext cx="618" cy="122"/>
              <a:chOff x="704" y="1430"/>
              <a:chExt cx="618" cy="122"/>
            </a:xfrm>
          </p:grpSpPr>
          <p:sp>
            <p:nvSpPr>
              <p:cNvPr id="13376" name="Line 9"/>
              <p:cNvSpPr>
                <a:spLocks noChangeShapeType="1"/>
              </p:cNvSpPr>
              <p:nvPr/>
            </p:nvSpPr>
            <p:spPr bwMode="auto">
              <a:xfrm flipH="1">
                <a:off x="704" y="1430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7" name="Line 31"/>
              <p:cNvSpPr>
                <a:spLocks noChangeShapeType="1"/>
              </p:cNvSpPr>
              <p:nvPr/>
            </p:nvSpPr>
            <p:spPr bwMode="auto">
              <a:xfrm>
                <a:off x="1110" y="1430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60" name="Line 33"/>
            <p:cNvSpPr>
              <a:spLocks noChangeShapeType="1"/>
            </p:cNvSpPr>
            <p:nvPr/>
          </p:nvSpPr>
          <p:spPr bwMode="auto">
            <a:xfrm flipH="1">
              <a:off x="1003" y="2574"/>
              <a:ext cx="7" cy="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Text Box 34"/>
            <p:cNvSpPr txBox="1">
              <a:spLocks noChangeArrowheads="1"/>
            </p:cNvSpPr>
            <p:nvPr/>
          </p:nvSpPr>
          <p:spPr bwMode="auto">
            <a:xfrm>
              <a:off x="1288" y="2318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endParaRPr lang="ru-RU"/>
            </a:p>
          </p:txBody>
        </p:sp>
        <p:sp>
          <p:nvSpPr>
            <p:cNvPr id="13362" name="Text Box 35"/>
            <p:cNvSpPr txBox="1">
              <a:spLocks noChangeArrowheads="1"/>
            </p:cNvSpPr>
            <p:nvPr/>
          </p:nvSpPr>
          <p:spPr bwMode="auto">
            <a:xfrm>
              <a:off x="1888" y="2318"/>
              <a:ext cx="2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PP</a:t>
              </a:r>
              <a:endParaRPr lang="ru-RU"/>
            </a:p>
          </p:txBody>
        </p:sp>
        <p:sp>
          <p:nvSpPr>
            <p:cNvPr id="13363" name="Line 37"/>
            <p:cNvSpPr>
              <a:spLocks noChangeShapeType="1"/>
            </p:cNvSpPr>
            <p:nvPr/>
          </p:nvSpPr>
          <p:spPr bwMode="auto">
            <a:xfrm flipH="1">
              <a:off x="1333" y="2796"/>
              <a:ext cx="1" cy="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Text Box 40"/>
            <p:cNvSpPr txBox="1">
              <a:spLocks noChangeArrowheads="1"/>
            </p:cNvSpPr>
            <p:nvPr/>
          </p:nvSpPr>
          <p:spPr bwMode="auto">
            <a:xfrm>
              <a:off x="1600" y="2696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ru-RU"/>
            </a:p>
          </p:txBody>
        </p:sp>
        <p:sp>
          <p:nvSpPr>
            <p:cNvPr id="13365" name="Line 44"/>
            <p:cNvSpPr>
              <a:spLocks noChangeShapeType="1"/>
            </p:cNvSpPr>
            <p:nvPr/>
          </p:nvSpPr>
          <p:spPr bwMode="auto">
            <a:xfrm flipH="1">
              <a:off x="1687" y="3063"/>
              <a:ext cx="0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66" name="Group 48"/>
            <p:cNvGrpSpPr>
              <a:grpSpLocks/>
            </p:cNvGrpSpPr>
            <p:nvPr/>
          </p:nvGrpSpPr>
          <p:grpSpPr bwMode="auto">
            <a:xfrm>
              <a:off x="1406" y="2186"/>
              <a:ext cx="618" cy="122"/>
              <a:chOff x="704" y="1430"/>
              <a:chExt cx="618" cy="122"/>
            </a:xfrm>
          </p:grpSpPr>
          <p:sp>
            <p:nvSpPr>
              <p:cNvPr id="13374" name="Line 49"/>
              <p:cNvSpPr>
                <a:spLocks noChangeShapeType="1"/>
              </p:cNvSpPr>
              <p:nvPr/>
            </p:nvSpPr>
            <p:spPr bwMode="auto">
              <a:xfrm flipH="1">
                <a:off x="704" y="1430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Line 50"/>
              <p:cNvSpPr>
                <a:spLocks noChangeShapeType="1"/>
              </p:cNvSpPr>
              <p:nvPr/>
            </p:nvSpPr>
            <p:spPr bwMode="auto">
              <a:xfrm>
                <a:off x="1110" y="1430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7" name="Group 51"/>
            <p:cNvGrpSpPr>
              <a:grpSpLocks/>
            </p:cNvGrpSpPr>
            <p:nvPr/>
          </p:nvGrpSpPr>
          <p:grpSpPr bwMode="auto">
            <a:xfrm>
              <a:off x="1718" y="2564"/>
              <a:ext cx="618" cy="122"/>
              <a:chOff x="704" y="1430"/>
              <a:chExt cx="618" cy="122"/>
            </a:xfrm>
          </p:grpSpPr>
          <p:sp>
            <p:nvSpPr>
              <p:cNvPr id="13372" name="Line 52"/>
              <p:cNvSpPr>
                <a:spLocks noChangeShapeType="1"/>
              </p:cNvSpPr>
              <p:nvPr/>
            </p:nvSpPr>
            <p:spPr bwMode="auto">
              <a:xfrm flipH="1">
                <a:off x="704" y="1430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Line 53"/>
              <p:cNvSpPr>
                <a:spLocks noChangeShapeType="1"/>
              </p:cNvSpPr>
              <p:nvPr/>
            </p:nvSpPr>
            <p:spPr bwMode="auto">
              <a:xfrm>
                <a:off x="1110" y="1430"/>
                <a:ext cx="21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68" name="Text Box 54"/>
            <p:cNvSpPr txBox="1">
              <a:spLocks noChangeArrowheads="1"/>
            </p:cNvSpPr>
            <p:nvPr/>
          </p:nvSpPr>
          <p:spPr bwMode="auto">
            <a:xfrm>
              <a:off x="2210" y="3143"/>
              <a:ext cx="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  <a:endParaRPr lang="ru-RU"/>
            </a:p>
          </p:txBody>
        </p:sp>
        <p:sp>
          <p:nvSpPr>
            <p:cNvPr id="13369" name="Text Box 55"/>
            <p:cNvSpPr txBox="1">
              <a:spLocks noChangeArrowheads="1"/>
            </p:cNvSpPr>
            <p:nvPr/>
          </p:nvSpPr>
          <p:spPr bwMode="auto">
            <a:xfrm>
              <a:off x="2192" y="2728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NP</a:t>
              </a:r>
              <a:endParaRPr lang="ru-RU"/>
            </a:p>
          </p:txBody>
        </p:sp>
        <p:sp>
          <p:nvSpPr>
            <p:cNvPr id="13370" name="Line 56"/>
            <p:cNvSpPr>
              <a:spLocks noChangeShapeType="1"/>
            </p:cNvSpPr>
            <p:nvPr/>
          </p:nvSpPr>
          <p:spPr bwMode="auto">
            <a:xfrm>
              <a:off x="2322" y="3412"/>
              <a:ext cx="1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Line 57"/>
            <p:cNvSpPr>
              <a:spLocks noChangeShapeType="1"/>
            </p:cNvSpPr>
            <p:nvPr/>
          </p:nvSpPr>
          <p:spPr bwMode="auto">
            <a:xfrm>
              <a:off x="2328" y="2986"/>
              <a:ext cx="1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7" name="Text Box 58"/>
          <p:cNvSpPr txBox="1">
            <a:spLocks noChangeArrowheads="1"/>
          </p:cNvSpPr>
          <p:nvPr/>
        </p:nvSpPr>
        <p:spPr bwMode="auto">
          <a:xfrm>
            <a:off x="6224588" y="177958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  <p:sp>
        <p:nvSpPr>
          <p:cNvPr id="13318" name="Text Box 59"/>
          <p:cNvSpPr txBox="1">
            <a:spLocks noChangeArrowheads="1"/>
          </p:cNvSpPr>
          <p:nvPr/>
        </p:nvSpPr>
        <p:spPr bwMode="auto">
          <a:xfrm>
            <a:off x="4889500" y="2932113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  <a:endParaRPr lang="ru-RU"/>
          </a:p>
        </p:txBody>
      </p:sp>
      <p:sp>
        <p:nvSpPr>
          <p:cNvPr id="13319" name="Text Box 60"/>
          <p:cNvSpPr txBox="1">
            <a:spLocks noChangeArrowheads="1"/>
          </p:cNvSpPr>
          <p:nvPr/>
        </p:nvSpPr>
        <p:spPr bwMode="auto">
          <a:xfrm>
            <a:off x="4860925" y="2273300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NP</a:t>
            </a:r>
            <a:endParaRPr lang="ru-RU"/>
          </a:p>
        </p:txBody>
      </p:sp>
      <p:sp>
        <p:nvSpPr>
          <p:cNvPr id="13320" name="Text Box 61"/>
          <p:cNvSpPr txBox="1">
            <a:spLocks noChangeArrowheads="1"/>
          </p:cNvSpPr>
          <p:nvPr/>
        </p:nvSpPr>
        <p:spPr bwMode="auto">
          <a:xfrm>
            <a:off x="6778625" y="2932113"/>
            <a:ext cx="47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VP</a:t>
            </a:r>
            <a:endParaRPr lang="ru-RU"/>
          </a:p>
        </p:txBody>
      </p:sp>
      <p:sp>
        <p:nvSpPr>
          <p:cNvPr id="13321" name="Line 62"/>
          <p:cNvSpPr>
            <a:spLocks noChangeShapeType="1"/>
          </p:cNvSpPr>
          <p:nvPr/>
        </p:nvSpPr>
        <p:spPr bwMode="auto">
          <a:xfrm>
            <a:off x="5067300" y="2654300"/>
            <a:ext cx="1588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63"/>
          <p:cNvSpPr>
            <a:spLocks noChangeShapeType="1"/>
          </p:cNvSpPr>
          <p:nvPr/>
        </p:nvSpPr>
        <p:spPr bwMode="auto">
          <a:xfrm flipH="1">
            <a:off x="5054600" y="3933825"/>
            <a:ext cx="11113" cy="157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Text Box 64"/>
          <p:cNvSpPr txBox="1">
            <a:spLocks noChangeArrowheads="1"/>
          </p:cNvSpPr>
          <p:nvPr/>
        </p:nvSpPr>
        <p:spPr bwMode="auto">
          <a:xfrm>
            <a:off x="7169150" y="2271713"/>
            <a:ext cx="75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AuxP</a:t>
            </a:r>
            <a:endParaRPr lang="ru-RU"/>
          </a:p>
        </p:txBody>
      </p:sp>
      <p:sp>
        <p:nvSpPr>
          <p:cNvPr id="13324" name="Text Box 65"/>
          <p:cNvSpPr txBox="1">
            <a:spLocks noChangeArrowheads="1"/>
          </p:cNvSpPr>
          <p:nvPr/>
        </p:nvSpPr>
        <p:spPr bwMode="auto">
          <a:xfrm>
            <a:off x="8054975" y="2932113"/>
            <a:ext cx="619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Aux</a:t>
            </a:r>
            <a:endParaRPr lang="ru-RU"/>
          </a:p>
        </p:txBody>
      </p:sp>
      <p:grpSp>
        <p:nvGrpSpPr>
          <p:cNvPr id="13325" name="Group 66"/>
          <p:cNvGrpSpPr>
            <a:grpSpLocks/>
          </p:cNvGrpSpPr>
          <p:nvPr/>
        </p:nvGrpSpPr>
        <p:grpSpPr bwMode="auto">
          <a:xfrm>
            <a:off x="7032625" y="2670175"/>
            <a:ext cx="1295400" cy="184150"/>
            <a:chOff x="1052" y="1772"/>
            <a:chExt cx="654" cy="122"/>
          </a:xfrm>
        </p:grpSpPr>
        <p:sp>
          <p:nvSpPr>
            <p:cNvPr id="13348" name="Line 67"/>
            <p:cNvSpPr>
              <a:spLocks noChangeShapeType="1"/>
            </p:cNvSpPr>
            <p:nvPr/>
          </p:nvSpPr>
          <p:spPr bwMode="auto">
            <a:xfrm flipH="1">
              <a:off x="1052" y="1772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Line 68"/>
            <p:cNvSpPr>
              <a:spLocks noChangeShapeType="1"/>
            </p:cNvSpPr>
            <p:nvPr/>
          </p:nvSpPr>
          <p:spPr bwMode="auto">
            <a:xfrm>
              <a:off x="1494" y="1772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6" name="Group 69"/>
          <p:cNvGrpSpPr>
            <a:grpSpLocks/>
          </p:cNvGrpSpPr>
          <p:nvPr/>
        </p:nvGrpSpPr>
        <p:grpSpPr bwMode="auto">
          <a:xfrm>
            <a:off x="5299075" y="2098675"/>
            <a:ext cx="2162175" cy="212725"/>
            <a:chOff x="704" y="1430"/>
            <a:chExt cx="618" cy="122"/>
          </a:xfrm>
        </p:grpSpPr>
        <p:sp>
          <p:nvSpPr>
            <p:cNvPr id="13346" name="Line 70"/>
            <p:cNvSpPr>
              <a:spLocks noChangeShapeType="1"/>
            </p:cNvSpPr>
            <p:nvPr/>
          </p:nvSpPr>
          <p:spPr bwMode="auto">
            <a:xfrm flipH="1">
              <a:off x="704" y="1430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Line 71"/>
            <p:cNvSpPr>
              <a:spLocks noChangeShapeType="1"/>
            </p:cNvSpPr>
            <p:nvPr/>
          </p:nvSpPr>
          <p:spPr bwMode="auto">
            <a:xfrm>
              <a:off x="1110" y="1430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7" name="Line 72"/>
          <p:cNvSpPr>
            <a:spLocks noChangeShapeType="1"/>
          </p:cNvSpPr>
          <p:nvPr/>
        </p:nvSpPr>
        <p:spPr bwMode="auto">
          <a:xfrm flipH="1">
            <a:off x="8364538" y="3933825"/>
            <a:ext cx="11112" cy="157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Text Box 73"/>
          <p:cNvSpPr txBox="1">
            <a:spLocks noChangeArrowheads="1"/>
          </p:cNvSpPr>
          <p:nvPr/>
        </p:nvSpPr>
        <p:spPr bwMode="auto">
          <a:xfrm>
            <a:off x="7407275" y="35274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endParaRPr lang="ru-RU"/>
          </a:p>
        </p:txBody>
      </p:sp>
      <p:sp>
        <p:nvSpPr>
          <p:cNvPr id="13329" name="Text Box 74"/>
          <p:cNvSpPr txBox="1">
            <a:spLocks noChangeArrowheads="1"/>
          </p:cNvSpPr>
          <p:nvPr/>
        </p:nvSpPr>
        <p:spPr bwMode="auto">
          <a:xfrm>
            <a:off x="6273800" y="3527425"/>
            <a:ext cx="460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PP</a:t>
            </a:r>
            <a:endParaRPr lang="ru-RU"/>
          </a:p>
        </p:txBody>
      </p:sp>
      <p:sp>
        <p:nvSpPr>
          <p:cNvPr id="13330" name="Line 75"/>
          <p:cNvSpPr>
            <a:spLocks noChangeShapeType="1"/>
          </p:cNvSpPr>
          <p:nvPr/>
        </p:nvSpPr>
        <p:spPr bwMode="auto">
          <a:xfrm flipH="1">
            <a:off x="7564438" y="4286250"/>
            <a:ext cx="1587" cy="1222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Text Box 76"/>
          <p:cNvSpPr txBox="1">
            <a:spLocks noChangeArrowheads="1"/>
          </p:cNvSpPr>
          <p:nvPr/>
        </p:nvSpPr>
        <p:spPr bwMode="auto">
          <a:xfrm>
            <a:off x="6807200" y="4127500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  <a:endParaRPr lang="ru-RU"/>
          </a:p>
        </p:txBody>
      </p:sp>
      <p:sp>
        <p:nvSpPr>
          <p:cNvPr id="13332" name="Line 77"/>
          <p:cNvSpPr>
            <a:spLocks noChangeShapeType="1"/>
          </p:cNvSpPr>
          <p:nvPr/>
        </p:nvSpPr>
        <p:spPr bwMode="auto">
          <a:xfrm flipH="1">
            <a:off x="6964363" y="4710113"/>
            <a:ext cx="0" cy="79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33" name="Group 78"/>
          <p:cNvGrpSpPr>
            <a:grpSpLocks/>
          </p:cNvGrpSpPr>
          <p:nvPr/>
        </p:nvGrpSpPr>
        <p:grpSpPr bwMode="auto">
          <a:xfrm>
            <a:off x="6499225" y="3317875"/>
            <a:ext cx="981075" cy="193675"/>
            <a:chOff x="704" y="1430"/>
            <a:chExt cx="618" cy="122"/>
          </a:xfrm>
        </p:grpSpPr>
        <p:sp>
          <p:nvSpPr>
            <p:cNvPr id="13344" name="Line 79"/>
            <p:cNvSpPr>
              <a:spLocks noChangeShapeType="1"/>
            </p:cNvSpPr>
            <p:nvPr/>
          </p:nvSpPr>
          <p:spPr bwMode="auto">
            <a:xfrm flipH="1">
              <a:off x="704" y="1430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Line 80"/>
            <p:cNvSpPr>
              <a:spLocks noChangeShapeType="1"/>
            </p:cNvSpPr>
            <p:nvPr/>
          </p:nvSpPr>
          <p:spPr bwMode="auto">
            <a:xfrm>
              <a:off x="1110" y="1430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34" name="Group 81"/>
          <p:cNvGrpSpPr>
            <a:grpSpLocks/>
          </p:cNvGrpSpPr>
          <p:nvPr/>
        </p:nvGrpSpPr>
        <p:grpSpPr bwMode="auto">
          <a:xfrm>
            <a:off x="5984875" y="3917950"/>
            <a:ext cx="981075" cy="193675"/>
            <a:chOff x="704" y="1430"/>
            <a:chExt cx="618" cy="122"/>
          </a:xfrm>
        </p:grpSpPr>
        <p:sp>
          <p:nvSpPr>
            <p:cNvPr id="13342" name="Line 82"/>
            <p:cNvSpPr>
              <a:spLocks noChangeShapeType="1"/>
            </p:cNvSpPr>
            <p:nvPr/>
          </p:nvSpPr>
          <p:spPr bwMode="auto">
            <a:xfrm flipH="1">
              <a:off x="704" y="1430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83"/>
            <p:cNvSpPr>
              <a:spLocks noChangeShapeType="1"/>
            </p:cNvSpPr>
            <p:nvPr/>
          </p:nvSpPr>
          <p:spPr bwMode="auto">
            <a:xfrm>
              <a:off x="1110" y="1430"/>
              <a:ext cx="21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5" name="Text Box 84"/>
          <p:cNvSpPr txBox="1">
            <a:spLocks noChangeArrowheads="1"/>
          </p:cNvSpPr>
          <p:nvPr/>
        </p:nvSpPr>
        <p:spPr bwMode="auto">
          <a:xfrm>
            <a:off x="5775325" y="4837113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  <a:endParaRPr lang="ru-RU"/>
          </a:p>
        </p:txBody>
      </p:sp>
      <p:sp>
        <p:nvSpPr>
          <p:cNvPr id="13336" name="Text Box 85"/>
          <p:cNvSpPr txBox="1">
            <a:spLocks noChangeArrowheads="1"/>
          </p:cNvSpPr>
          <p:nvPr/>
        </p:nvSpPr>
        <p:spPr bwMode="auto">
          <a:xfrm>
            <a:off x="5737225" y="4178300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NP</a:t>
            </a:r>
            <a:endParaRPr lang="ru-RU"/>
          </a:p>
        </p:txBody>
      </p:sp>
      <p:sp>
        <p:nvSpPr>
          <p:cNvPr id="13337" name="Line 86"/>
          <p:cNvSpPr>
            <a:spLocks noChangeShapeType="1"/>
          </p:cNvSpPr>
          <p:nvPr/>
        </p:nvSpPr>
        <p:spPr bwMode="auto">
          <a:xfrm>
            <a:off x="5953125" y="5264150"/>
            <a:ext cx="1588" cy="244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87"/>
          <p:cNvSpPr>
            <a:spLocks noChangeShapeType="1"/>
          </p:cNvSpPr>
          <p:nvPr/>
        </p:nvSpPr>
        <p:spPr bwMode="auto">
          <a:xfrm>
            <a:off x="5962650" y="4587875"/>
            <a:ext cx="1588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Text Box 92"/>
          <p:cNvSpPr txBox="1">
            <a:spLocks noChangeArrowheads="1"/>
          </p:cNvSpPr>
          <p:nvPr/>
        </p:nvSpPr>
        <p:spPr bwMode="auto">
          <a:xfrm>
            <a:off x="4676775" y="5688013"/>
            <a:ext cx="406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John-ga Mary        to renaisite iru</a:t>
            </a:r>
            <a:r>
              <a:rPr lang="en-US"/>
              <a:t> </a:t>
            </a:r>
            <a:endParaRPr lang="ru-RU"/>
          </a:p>
        </p:txBody>
      </p:sp>
      <p:sp>
        <p:nvSpPr>
          <p:cNvPr id="13340" name="Text Box 93"/>
          <p:cNvSpPr txBox="1">
            <a:spLocks noChangeArrowheads="1"/>
          </p:cNvSpPr>
          <p:nvPr/>
        </p:nvSpPr>
        <p:spPr bwMode="auto">
          <a:xfrm>
            <a:off x="666750" y="6254750"/>
            <a:ext cx="3492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Джон</a:t>
            </a:r>
            <a:r>
              <a:rPr lang="en-US" sz="1600" b="1"/>
              <a:t>   </a:t>
            </a:r>
            <a:r>
              <a:rPr lang="ru-RU" sz="1600" b="1"/>
              <a:t>влюблен в        Мэри</a:t>
            </a:r>
          </a:p>
        </p:txBody>
      </p:sp>
      <p:sp>
        <p:nvSpPr>
          <p:cNvPr id="13341" name="Text Box 94"/>
          <p:cNvSpPr txBox="1">
            <a:spLocks noChangeArrowheads="1"/>
          </p:cNvSpPr>
          <p:nvPr/>
        </p:nvSpPr>
        <p:spPr bwMode="auto">
          <a:xfrm>
            <a:off x="4762500" y="6235700"/>
            <a:ext cx="411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Джон</a:t>
            </a:r>
            <a:r>
              <a:rPr lang="en-US" sz="1600" b="1"/>
              <a:t> </a:t>
            </a:r>
            <a:r>
              <a:rPr lang="ru-RU" sz="1600" b="1"/>
              <a:t>   Мэри</a:t>
            </a:r>
            <a:r>
              <a:rPr lang="en-US" sz="1600" b="1"/>
              <a:t> </a:t>
            </a:r>
            <a:r>
              <a:rPr lang="ru-RU" sz="1600" b="1"/>
              <a:t>      в  влюблен есть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16657</TotalTime>
  <Words>3275</Words>
  <Application>Microsoft Office PowerPoint</Application>
  <PresentationFormat>Экран (4:3)</PresentationFormat>
  <Paragraphs>718</Paragraphs>
  <Slides>45</Slides>
  <Notes>45</Notes>
  <HiddenSlides>6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Профиль</vt:lpstr>
      <vt:lpstr>Bitmap Image</vt:lpstr>
      <vt:lpstr>Язык и мозг: индексация смыслов</vt:lpstr>
      <vt:lpstr>Почему это важно</vt:lpstr>
      <vt:lpstr>Почему это важно сейчас</vt:lpstr>
      <vt:lpstr>Ключевая технология</vt:lpstr>
      <vt:lpstr>Требуется</vt:lpstr>
      <vt:lpstr>Задача</vt:lpstr>
      <vt:lpstr>План</vt:lpstr>
      <vt:lpstr>Как устроен язык</vt:lpstr>
      <vt:lpstr>Разбор предложений:  рекурсия бинарных слияний</vt:lpstr>
      <vt:lpstr>Как устроена кора мозга</vt:lpstr>
      <vt:lpstr>Мыслящая поверхность</vt:lpstr>
      <vt:lpstr>Клеточная теория коры</vt:lpstr>
      <vt:lpstr>Модель коры: самоорганизующиеся карты</vt:lpstr>
      <vt:lpstr>Модель коры: самоорганизующиеся карты</vt:lpstr>
      <vt:lpstr>Запас прочности мозга</vt:lpstr>
      <vt:lpstr>Иерархия признаков</vt:lpstr>
      <vt:lpstr>Иерархия корковых зон</vt:lpstr>
      <vt:lpstr>Иерархия связей коры макаки</vt:lpstr>
      <vt:lpstr>Результат обучения:  зрительная кора</vt:lpstr>
      <vt:lpstr>Результат обучения: сенсорная/моторная кора</vt:lpstr>
      <vt:lpstr>Как устроен  «орган языка»?</vt:lpstr>
      <vt:lpstr>Источник рекурсии – таламус (?)</vt:lpstr>
      <vt:lpstr>Карты корреляций</vt:lpstr>
      <vt:lpstr> Карты корреляций</vt:lpstr>
      <vt:lpstr>Рекурсивные  карты корреляций</vt:lpstr>
      <vt:lpstr>Модель «органа языка»</vt:lpstr>
      <vt:lpstr>Моделирование  «органа языка»</vt:lpstr>
      <vt:lpstr>Семантический процессор Голем </vt:lpstr>
      <vt:lpstr>Морфологический модуль</vt:lpstr>
      <vt:lpstr>Морфология</vt:lpstr>
      <vt:lpstr>Морфологическая кора</vt:lpstr>
      <vt:lpstr>Синтаксический модуль</vt:lpstr>
      <vt:lpstr>Синтаксис</vt:lpstr>
      <vt:lpstr>Семантический модуль</vt:lpstr>
      <vt:lpstr>Семантика</vt:lpstr>
      <vt:lpstr>Семантическая карта</vt:lpstr>
      <vt:lpstr>Семантическая карта</vt:lpstr>
      <vt:lpstr>Как это использовать?</vt:lpstr>
      <vt:lpstr>Семантический поисковик Шерлок</vt:lpstr>
      <vt:lpstr>Шерлок: Интерактивное досье</vt:lpstr>
      <vt:lpstr>Интерактивное досье</vt:lpstr>
      <vt:lpstr>Интернет как база данных</vt:lpstr>
      <vt:lpstr>Next Big Thing </vt:lpstr>
      <vt:lpstr>Что нас ждет?</vt:lpstr>
      <vt:lpstr>Семантические чипы</vt:lpstr>
    </vt:vector>
  </TitlesOfParts>
  <Company>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Самоорганизация структур в мозге</dc:title>
  <dc:creator>xxx</dc:creator>
  <cp:lastModifiedBy>Сергей</cp:lastModifiedBy>
  <cp:revision>831</cp:revision>
  <dcterms:created xsi:type="dcterms:W3CDTF">2007-01-15T16:15:16Z</dcterms:created>
  <dcterms:modified xsi:type="dcterms:W3CDTF">2012-05-24T09:59:12Z</dcterms:modified>
</cp:coreProperties>
</file>