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3ACED-06A7-4E6F-A0A5-0E6ED1062037}" type="datetimeFigureOut">
              <a:rPr lang="ru-RU" smtClean="0"/>
              <a:pPr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5A934-D4EA-40B8-92B0-E50D75B95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encrypted-tbn0.gstatic.com/images?q=tbn:ANd9GcSTpC-qNOg_Bw6Di0v8cRQBOX6Cghg_xgpiZGGHP0h4kmrfuNgUs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249000"/>
            <a:ext cx="8352927" cy="60603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3568" y="620688"/>
            <a:ext cx="5040560" cy="216024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Взаимодействие с работодателями при проектировании и реализации образовательной программы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99992" y="4293096"/>
            <a:ext cx="3600400" cy="1368152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Семинар из цикла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«Методические среды», 30.01.2013 г.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Возможности участия работодателей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ПРОЕКТИРОВАНИЕ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204864"/>
            <a:ext cx="34563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Образовательные стандарты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3140968"/>
            <a:ext cx="34563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Структура и содержание образовательной программы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4149080"/>
            <a:ext cx="34563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Содержание учебной  дисциплины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5085184"/>
            <a:ext cx="34563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Содержание и результаты практики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Возможности участия работодателей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Реализация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204864"/>
            <a:ext cx="34563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Оценка актуальности образовательного стандарта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3140968"/>
            <a:ext cx="34563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Оценка качества образовательной программы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4149080"/>
            <a:ext cx="34563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Практическое участие в проведении практических занятий ,  организации практики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5085184"/>
            <a:ext cx="34563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Оценка результатов образовательной программы в выпускниках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и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Как сделать участие работодателей реальным, а  не формальным?</a:t>
            </a:r>
          </a:p>
          <a:p>
            <a:r>
              <a:rPr lang="ru-RU" dirty="0" smtClean="0"/>
              <a:t>Как спросить о качестве программ так, чтобы это было понятно работодателям и вело к конкретным ответам?</a:t>
            </a:r>
          </a:p>
          <a:p>
            <a:r>
              <a:rPr lang="ru-RU" dirty="0" smtClean="0"/>
              <a:t>Какие регулярные процедуры нужны для оценки и какова должна быть их регулярность?</a:t>
            </a:r>
          </a:p>
          <a:p>
            <a:r>
              <a:rPr lang="ru-RU" dirty="0" smtClean="0"/>
              <a:t>Насколько  полезно бывает взаимодействие? Есть ли случаи</a:t>
            </a:r>
            <a:r>
              <a:rPr lang="ru-RU" smtClean="0"/>
              <a:t>, когда оно </a:t>
            </a:r>
            <a:r>
              <a:rPr lang="ru-RU" dirty="0" smtClean="0"/>
              <a:t>вредно?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124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Возможности участия работодателей </vt:lpstr>
      <vt:lpstr>Возможности участия работодателей </vt:lpstr>
      <vt:lpstr>Вопросы и проблемы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jstarichkova</cp:lastModifiedBy>
  <cp:revision>4</cp:revision>
  <dcterms:created xsi:type="dcterms:W3CDTF">2013-01-30T10:41:00Z</dcterms:created>
  <dcterms:modified xsi:type="dcterms:W3CDTF">2013-02-06T07:29:18Z</dcterms:modified>
</cp:coreProperties>
</file>