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embeddings/oleObject1.bin" ContentType="application/vnd.openxmlformats-officedocument.oleObject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6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7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8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9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0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11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0" r:id="rId4"/>
    <p:sldId id="274" r:id="rId5"/>
    <p:sldId id="275" r:id="rId6"/>
    <p:sldId id="261" r:id="rId7"/>
    <p:sldId id="263" r:id="rId8"/>
    <p:sldId id="276" r:id="rId9"/>
    <p:sldId id="264" r:id="rId10"/>
    <p:sldId id="265" r:id="rId11"/>
    <p:sldId id="269" r:id="rId12"/>
    <p:sldId id="266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diagrams/_rels/data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/Relationships>
</file>

<file path=ppt/diagrams/_rels/data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diagrams/_rels/drawing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/Relationships>
</file>

<file path=ppt/diagrams/_rels/drawing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/Relationships>
</file>

<file path=ppt/diagrams/_rels/drawing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CAB09B-3723-644B-B40C-CC77682F74AD}" type="doc">
      <dgm:prSet loTypeId="urn:microsoft.com/office/officeart/2008/layout/AscendingPictureAccent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D22A66-DF94-BC4C-B49D-F432371BE335}">
      <dgm:prSet phldrT="[Текст]" custT="1"/>
      <dgm:spPr/>
      <dgm:t>
        <a:bodyPr/>
        <a:lstStyle/>
        <a:p>
          <a:r>
            <a:rPr lang="en-US" sz="1600" dirty="0" smtClean="0"/>
            <a:t>To identify the common framework of our study</a:t>
          </a:r>
          <a:endParaRPr lang="ru-RU" sz="1600" dirty="0"/>
        </a:p>
      </dgm:t>
    </dgm:pt>
    <dgm:pt modelId="{1C750DF0-4551-BB4F-9EA4-665989CF16DA}" type="parTrans" cxnId="{317995C8-C5E6-524F-BBE3-AD8AE7955C91}">
      <dgm:prSet/>
      <dgm:spPr/>
      <dgm:t>
        <a:bodyPr/>
        <a:lstStyle/>
        <a:p>
          <a:endParaRPr lang="ru-RU" sz="1600"/>
        </a:p>
      </dgm:t>
    </dgm:pt>
    <dgm:pt modelId="{FFB0B0FE-7218-A44F-B85F-1C5D37759ED4}" type="sibTrans" cxnId="{317995C8-C5E6-524F-BBE3-AD8AE7955C91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ru-RU" sz="1600"/>
        </a:p>
      </dgm:t>
    </dgm:pt>
    <dgm:pt modelId="{53757604-D2FB-F64E-B5B5-5D2F4C3CB5CC}">
      <dgm:prSet phldrT="[Текст]" custT="1"/>
      <dgm:spPr/>
      <dgm:t>
        <a:bodyPr/>
        <a:lstStyle/>
        <a:p>
          <a:r>
            <a:rPr lang="en-US" sz="1600" dirty="0" smtClean="0"/>
            <a:t>To agree on terms and methodology</a:t>
          </a:r>
          <a:endParaRPr lang="ru-RU" sz="1600" dirty="0"/>
        </a:p>
      </dgm:t>
    </dgm:pt>
    <dgm:pt modelId="{EA88BACC-6D07-9D4C-BB9E-8A1744431F93}" type="parTrans" cxnId="{F0C2C69C-12CB-6545-A5AA-DDB1EFEE6CCA}">
      <dgm:prSet/>
      <dgm:spPr/>
      <dgm:t>
        <a:bodyPr/>
        <a:lstStyle/>
        <a:p>
          <a:endParaRPr lang="ru-RU" sz="1600"/>
        </a:p>
      </dgm:t>
    </dgm:pt>
    <dgm:pt modelId="{31F4BB82-5DBD-F04F-A875-EC12D409B635}" type="sibTrans" cxnId="{F0C2C69C-12CB-6545-A5AA-DDB1EFEE6CCA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 sz="1600"/>
        </a:p>
      </dgm:t>
    </dgm:pt>
    <dgm:pt modelId="{360C67A2-2F45-F44B-9A3A-6E46E9B927BA}">
      <dgm:prSet phldrT="[Текст]" custT="1"/>
      <dgm:spPr/>
      <dgm:t>
        <a:bodyPr/>
        <a:lstStyle/>
        <a:p>
          <a:r>
            <a:rPr lang="en-US" sz="1600" dirty="0" smtClean="0"/>
            <a:t>To draw a core specification of the empirical analysis</a:t>
          </a:r>
          <a:endParaRPr lang="ru-RU" sz="1600" dirty="0"/>
        </a:p>
      </dgm:t>
    </dgm:pt>
    <dgm:pt modelId="{D7EE9289-3125-C44D-A3D2-6DE98BAE05FC}" type="parTrans" cxnId="{AC15B917-62E7-CF4D-A829-9CCB23846489}">
      <dgm:prSet/>
      <dgm:spPr/>
      <dgm:t>
        <a:bodyPr/>
        <a:lstStyle/>
        <a:p>
          <a:endParaRPr lang="ru-RU" sz="1600"/>
        </a:p>
      </dgm:t>
    </dgm:pt>
    <dgm:pt modelId="{28E9DF85-707F-1644-AF3A-B7C4664E7DA0}" type="sibTrans" cxnId="{AC15B917-62E7-CF4D-A829-9CCB23846489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 sz="1600"/>
        </a:p>
      </dgm:t>
    </dgm:pt>
    <dgm:pt modelId="{C47CA681-5D9E-164B-95A5-ACD7E166E522}" type="pres">
      <dgm:prSet presAssocID="{5ACAB09B-3723-644B-B40C-CC77682F74A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0D97F93-0350-EF4C-94C0-A2E7026351D1}" type="pres">
      <dgm:prSet presAssocID="{5ACAB09B-3723-644B-B40C-CC77682F74AD}" presName="dot1" presStyleLbl="alignNode1" presStyleIdx="0" presStyleCnt="12"/>
      <dgm:spPr/>
    </dgm:pt>
    <dgm:pt modelId="{6F05658A-B813-F74B-BAC5-DFD89AC21672}" type="pres">
      <dgm:prSet presAssocID="{5ACAB09B-3723-644B-B40C-CC77682F74AD}" presName="dot2" presStyleLbl="alignNode1" presStyleIdx="1" presStyleCnt="12"/>
      <dgm:spPr/>
    </dgm:pt>
    <dgm:pt modelId="{E458B4C7-445A-5B45-A1BD-BC9E92BE7D55}" type="pres">
      <dgm:prSet presAssocID="{5ACAB09B-3723-644B-B40C-CC77682F74AD}" presName="dot3" presStyleLbl="alignNode1" presStyleIdx="2" presStyleCnt="12"/>
      <dgm:spPr/>
    </dgm:pt>
    <dgm:pt modelId="{A7A90586-57E5-614B-A045-CBEAFC9E78F7}" type="pres">
      <dgm:prSet presAssocID="{5ACAB09B-3723-644B-B40C-CC77682F74AD}" presName="dot4" presStyleLbl="alignNode1" presStyleIdx="3" presStyleCnt="12"/>
      <dgm:spPr/>
    </dgm:pt>
    <dgm:pt modelId="{5176FFB3-0BAB-5D4C-9589-AF9036B50AA0}" type="pres">
      <dgm:prSet presAssocID="{5ACAB09B-3723-644B-B40C-CC77682F74AD}" presName="dot5" presStyleLbl="alignNode1" presStyleIdx="4" presStyleCnt="12"/>
      <dgm:spPr/>
    </dgm:pt>
    <dgm:pt modelId="{0B661DC1-2AFC-294A-ACA7-465ED38C5FAD}" type="pres">
      <dgm:prSet presAssocID="{5ACAB09B-3723-644B-B40C-CC77682F74AD}" presName="dotArrow1" presStyleLbl="alignNode1" presStyleIdx="5" presStyleCnt="12"/>
      <dgm:spPr/>
    </dgm:pt>
    <dgm:pt modelId="{157EA0F4-B00B-E94C-9AB2-6235877A2CF9}" type="pres">
      <dgm:prSet presAssocID="{5ACAB09B-3723-644B-B40C-CC77682F74AD}" presName="dotArrow2" presStyleLbl="alignNode1" presStyleIdx="6" presStyleCnt="12"/>
      <dgm:spPr/>
    </dgm:pt>
    <dgm:pt modelId="{1E21D325-A8B6-4942-8A97-19592AE6C69A}" type="pres">
      <dgm:prSet presAssocID="{5ACAB09B-3723-644B-B40C-CC77682F74AD}" presName="dotArrow3" presStyleLbl="alignNode1" presStyleIdx="7" presStyleCnt="12"/>
      <dgm:spPr/>
    </dgm:pt>
    <dgm:pt modelId="{8D67151E-2194-D44E-9E40-3C4DDEF088A3}" type="pres">
      <dgm:prSet presAssocID="{5ACAB09B-3723-644B-B40C-CC77682F74AD}" presName="dotArrow4" presStyleLbl="alignNode1" presStyleIdx="8" presStyleCnt="12"/>
      <dgm:spPr/>
    </dgm:pt>
    <dgm:pt modelId="{5B9B0B80-86DB-4A4E-977A-6C58B209953E}" type="pres">
      <dgm:prSet presAssocID="{5ACAB09B-3723-644B-B40C-CC77682F74AD}" presName="dotArrow5" presStyleLbl="alignNode1" presStyleIdx="9" presStyleCnt="12"/>
      <dgm:spPr/>
    </dgm:pt>
    <dgm:pt modelId="{07491ABA-BC75-D746-97F1-156F75E32BF0}" type="pres">
      <dgm:prSet presAssocID="{5ACAB09B-3723-644B-B40C-CC77682F74AD}" presName="dotArrow6" presStyleLbl="alignNode1" presStyleIdx="10" presStyleCnt="12"/>
      <dgm:spPr/>
    </dgm:pt>
    <dgm:pt modelId="{2BDE3C87-8DF8-AE4C-92B4-A589ED7328C1}" type="pres">
      <dgm:prSet presAssocID="{5ACAB09B-3723-644B-B40C-CC77682F74AD}" presName="dotArrow7" presStyleLbl="alignNode1" presStyleIdx="11" presStyleCnt="12"/>
      <dgm:spPr/>
    </dgm:pt>
    <dgm:pt modelId="{C9A53AAC-E28A-A048-835E-06AC1639AB48}" type="pres">
      <dgm:prSet presAssocID="{07D22A66-DF94-BC4C-B49D-F432371BE335}" presName="parTx1" presStyleLbl="node1" presStyleIdx="0" presStyleCnt="3"/>
      <dgm:spPr/>
      <dgm:t>
        <a:bodyPr/>
        <a:lstStyle/>
        <a:p>
          <a:endParaRPr lang="ru-RU"/>
        </a:p>
      </dgm:t>
    </dgm:pt>
    <dgm:pt modelId="{D6F41B87-CF11-1247-91FD-F3893248CDD6}" type="pres">
      <dgm:prSet presAssocID="{FFB0B0FE-7218-A44F-B85F-1C5D37759ED4}" presName="picture1" presStyleCnt="0"/>
      <dgm:spPr/>
    </dgm:pt>
    <dgm:pt modelId="{0B75841C-99A2-234F-8634-EBB2A10F9468}" type="pres">
      <dgm:prSet presAssocID="{FFB0B0FE-7218-A44F-B85F-1C5D37759ED4}" presName="imageRepeatNode" presStyleLbl="fgImgPlace1" presStyleIdx="0" presStyleCnt="3"/>
      <dgm:spPr/>
      <dgm:t>
        <a:bodyPr/>
        <a:lstStyle/>
        <a:p>
          <a:endParaRPr lang="ru-RU"/>
        </a:p>
      </dgm:t>
    </dgm:pt>
    <dgm:pt modelId="{ED862FF7-60EB-8D4F-8ADE-2CDCEC9BAF68}" type="pres">
      <dgm:prSet presAssocID="{53757604-D2FB-F64E-B5B5-5D2F4C3CB5CC}" presName="parTx2" presStyleLbl="node1" presStyleIdx="1" presStyleCnt="3"/>
      <dgm:spPr/>
      <dgm:t>
        <a:bodyPr/>
        <a:lstStyle/>
        <a:p>
          <a:endParaRPr lang="ru-RU"/>
        </a:p>
      </dgm:t>
    </dgm:pt>
    <dgm:pt modelId="{0123E8A0-4F5C-CD46-908A-764ADC88D3F9}" type="pres">
      <dgm:prSet presAssocID="{31F4BB82-5DBD-F04F-A875-EC12D409B635}" presName="picture2" presStyleCnt="0"/>
      <dgm:spPr/>
    </dgm:pt>
    <dgm:pt modelId="{052610EF-4226-C941-8F0B-56B3931E7B01}" type="pres">
      <dgm:prSet presAssocID="{31F4BB82-5DBD-F04F-A875-EC12D409B635}" presName="imageRepeatNode" presStyleLbl="fgImgPlace1" presStyleIdx="1" presStyleCnt="3"/>
      <dgm:spPr/>
      <dgm:t>
        <a:bodyPr/>
        <a:lstStyle/>
        <a:p>
          <a:endParaRPr lang="ru-RU"/>
        </a:p>
      </dgm:t>
    </dgm:pt>
    <dgm:pt modelId="{9C826714-8C23-014A-A690-68CDD5146895}" type="pres">
      <dgm:prSet presAssocID="{360C67A2-2F45-F44B-9A3A-6E46E9B927BA}" presName="parTx3" presStyleLbl="node1" presStyleIdx="2" presStyleCnt="3"/>
      <dgm:spPr/>
      <dgm:t>
        <a:bodyPr/>
        <a:lstStyle/>
        <a:p>
          <a:endParaRPr lang="ru-RU"/>
        </a:p>
      </dgm:t>
    </dgm:pt>
    <dgm:pt modelId="{DD4F2A3B-9772-0241-A7F3-AEC106CEFFD5}" type="pres">
      <dgm:prSet presAssocID="{28E9DF85-707F-1644-AF3A-B7C4664E7DA0}" presName="picture3" presStyleCnt="0"/>
      <dgm:spPr/>
    </dgm:pt>
    <dgm:pt modelId="{AA2AC8C2-40D0-E84F-9DF5-D25530CB545A}" type="pres">
      <dgm:prSet presAssocID="{28E9DF85-707F-1644-AF3A-B7C4664E7DA0}" presName="imageRepeatNode" presStyleLbl="fgImgPlace1" presStyleIdx="2" presStyleCnt="3"/>
      <dgm:spPr/>
      <dgm:t>
        <a:bodyPr/>
        <a:lstStyle/>
        <a:p>
          <a:endParaRPr lang="ru-RU"/>
        </a:p>
      </dgm:t>
    </dgm:pt>
  </dgm:ptLst>
  <dgm:cxnLst>
    <dgm:cxn modelId="{92CAB9B3-3688-4B41-B5FA-91D5E302FD40}" type="presOf" srcId="{FFB0B0FE-7218-A44F-B85F-1C5D37759ED4}" destId="{0B75841C-99A2-234F-8634-EBB2A10F9468}" srcOrd="0" destOrd="0" presId="urn:microsoft.com/office/officeart/2008/layout/AscendingPictureAccentProcess"/>
    <dgm:cxn modelId="{B6684D89-7D6B-C646-ACA5-97FA0D05F11A}" type="presOf" srcId="{28E9DF85-707F-1644-AF3A-B7C4664E7DA0}" destId="{AA2AC8C2-40D0-E84F-9DF5-D25530CB545A}" srcOrd="0" destOrd="0" presId="urn:microsoft.com/office/officeart/2008/layout/AscendingPictureAccentProcess"/>
    <dgm:cxn modelId="{7D75CE94-5A26-1946-81F3-7F014FAE3802}" type="presOf" srcId="{53757604-D2FB-F64E-B5B5-5D2F4C3CB5CC}" destId="{ED862FF7-60EB-8D4F-8ADE-2CDCEC9BAF68}" srcOrd="0" destOrd="0" presId="urn:microsoft.com/office/officeart/2008/layout/AscendingPictureAccentProcess"/>
    <dgm:cxn modelId="{72C4553E-3B90-BA40-8598-FD11BDC24983}" type="presOf" srcId="{31F4BB82-5DBD-F04F-A875-EC12D409B635}" destId="{052610EF-4226-C941-8F0B-56B3931E7B01}" srcOrd="0" destOrd="0" presId="urn:microsoft.com/office/officeart/2008/layout/AscendingPictureAccentProcess"/>
    <dgm:cxn modelId="{C59D6B18-8E7D-6A4E-94AC-9958D948FB15}" type="presOf" srcId="{360C67A2-2F45-F44B-9A3A-6E46E9B927BA}" destId="{9C826714-8C23-014A-A690-68CDD5146895}" srcOrd="0" destOrd="0" presId="urn:microsoft.com/office/officeart/2008/layout/AscendingPictureAccentProcess"/>
    <dgm:cxn modelId="{53F4658B-1F52-1841-86A8-5843C54244AE}" type="presOf" srcId="{07D22A66-DF94-BC4C-B49D-F432371BE335}" destId="{C9A53AAC-E28A-A048-835E-06AC1639AB48}" srcOrd="0" destOrd="0" presId="urn:microsoft.com/office/officeart/2008/layout/AscendingPictureAccentProcess"/>
    <dgm:cxn modelId="{F0C2C69C-12CB-6545-A5AA-DDB1EFEE6CCA}" srcId="{5ACAB09B-3723-644B-B40C-CC77682F74AD}" destId="{53757604-D2FB-F64E-B5B5-5D2F4C3CB5CC}" srcOrd="1" destOrd="0" parTransId="{EA88BACC-6D07-9D4C-BB9E-8A1744431F93}" sibTransId="{31F4BB82-5DBD-F04F-A875-EC12D409B635}"/>
    <dgm:cxn modelId="{B7F53D28-86AC-4040-8C12-2986B9332D97}" type="presOf" srcId="{5ACAB09B-3723-644B-B40C-CC77682F74AD}" destId="{C47CA681-5D9E-164B-95A5-ACD7E166E522}" srcOrd="0" destOrd="0" presId="urn:microsoft.com/office/officeart/2008/layout/AscendingPictureAccentProcess"/>
    <dgm:cxn modelId="{317995C8-C5E6-524F-BBE3-AD8AE7955C91}" srcId="{5ACAB09B-3723-644B-B40C-CC77682F74AD}" destId="{07D22A66-DF94-BC4C-B49D-F432371BE335}" srcOrd="0" destOrd="0" parTransId="{1C750DF0-4551-BB4F-9EA4-665989CF16DA}" sibTransId="{FFB0B0FE-7218-A44F-B85F-1C5D37759ED4}"/>
    <dgm:cxn modelId="{AC15B917-62E7-CF4D-A829-9CCB23846489}" srcId="{5ACAB09B-3723-644B-B40C-CC77682F74AD}" destId="{360C67A2-2F45-F44B-9A3A-6E46E9B927BA}" srcOrd="2" destOrd="0" parTransId="{D7EE9289-3125-C44D-A3D2-6DE98BAE05FC}" sibTransId="{28E9DF85-707F-1644-AF3A-B7C4664E7DA0}"/>
    <dgm:cxn modelId="{3F988300-8F42-9145-9814-97F2964E02A5}" type="presParOf" srcId="{C47CA681-5D9E-164B-95A5-ACD7E166E522}" destId="{E0D97F93-0350-EF4C-94C0-A2E7026351D1}" srcOrd="0" destOrd="0" presId="urn:microsoft.com/office/officeart/2008/layout/AscendingPictureAccentProcess"/>
    <dgm:cxn modelId="{13DBD550-7F5B-444C-B27C-14240A5A793D}" type="presParOf" srcId="{C47CA681-5D9E-164B-95A5-ACD7E166E522}" destId="{6F05658A-B813-F74B-BAC5-DFD89AC21672}" srcOrd="1" destOrd="0" presId="urn:microsoft.com/office/officeart/2008/layout/AscendingPictureAccentProcess"/>
    <dgm:cxn modelId="{A983382D-30A9-9347-8A97-A59DC8532B6C}" type="presParOf" srcId="{C47CA681-5D9E-164B-95A5-ACD7E166E522}" destId="{E458B4C7-445A-5B45-A1BD-BC9E92BE7D55}" srcOrd="2" destOrd="0" presId="urn:microsoft.com/office/officeart/2008/layout/AscendingPictureAccentProcess"/>
    <dgm:cxn modelId="{BBB7CC12-C174-D44B-8E10-505B207A9B83}" type="presParOf" srcId="{C47CA681-5D9E-164B-95A5-ACD7E166E522}" destId="{A7A90586-57E5-614B-A045-CBEAFC9E78F7}" srcOrd="3" destOrd="0" presId="urn:microsoft.com/office/officeart/2008/layout/AscendingPictureAccentProcess"/>
    <dgm:cxn modelId="{FBBA0B06-BF99-D24F-AE53-BC3F3D2F28CD}" type="presParOf" srcId="{C47CA681-5D9E-164B-95A5-ACD7E166E522}" destId="{5176FFB3-0BAB-5D4C-9589-AF9036B50AA0}" srcOrd="4" destOrd="0" presId="urn:microsoft.com/office/officeart/2008/layout/AscendingPictureAccentProcess"/>
    <dgm:cxn modelId="{D4DDE20B-3A99-D94E-90CF-208B30435232}" type="presParOf" srcId="{C47CA681-5D9E-164B-95A5-ACD7E166E522}" destId="{0B661DC1-2AFC-294A-ACA7-465ED38C5FAD}" srcOrd="5" destOrd="0" presId="urn:microsoft.com/office/officeart/2008/layout/AscendingPictureAccentProcess"/>
    <dgm:cxn modelId="{BCB8875E-8701-3F4D-8F88-0CD5F19A255B}" type="presParOf" srcId="{C47CA681-5D9E-164B-95A5-ACD7E166E522}" destId="{157EA0F4-B00B-E94C-9AB2-6235877A2CF9}" srcOrd="6" destOrd="0" presId="urn:microsoft.com/office/officeart/2008/layout/AscendingPictureAccentProcess"/>
    <dgm:cxn modelId="{03B8A980-4A68-554B-8FC2-445DD14B8EC4}" type="presParOf" srcId="{C47CA681-5D9E-164B-95A5-ACD7E166E522}" destId="{1E21D325-A8B6-4942-8A97-19592AE6C69A}" srcOrd="7" destOrd="0" presId="urn:microsoft.com/office/officeart/2008/layout/AscendingPictureAccentProcess"/>
    <dgm:cxn modelId="{467AD8DA-AA0B-6B45-A4BE-6CFEE3B07200}" type="presParOf" srcId="{C47CA681-5D9E-164B-95A5-ACD7E166E522}" destId="{8D67151E-2194-D44E-9E40-3C4DDEF088A3}" srcOrd="8" destOrd="0" presId="urn:microsoft.com/office/officeart/2008/layout/AscendingPictureAccentProcess"/>
    <dgm:cxn modelId="{E09C6AB7-C440-154E-935E-37A41DD8A009}" type="presParOf" srcId="{C47CA681-5D9E-164B-95A5-ACD7E166E522}" destId="{5B9B0B80-86DB-4A4E-977A-6C58B209953E}" srcOrd="9" destOrd="0" presId="urn:microsoft.com/office/officeart/2008/layout/AscendingPictureAccentProcess"/>
    <dgm:cxn modelId="{1F58AC83-4A55-CC41-90BE-4989B815E9B6}" type="presParOf" srcId="{C47CA681-5D9E-164B-95A5-ACD7E166E522}" destId="{07491ABA-BC75-D746-97F1-156F75E32BF0}" srcOrd="10" destOrd="0" presId="urn:microsoft.com/office/officeart/2008/layout/AscendingPictureAccentProcess"/>
    <dgm:cxn modelId="{02FB3413-5C68-8646-BC93-8C014F9DC163}" type="presParOf" srcId="{C47CA681-5D9E-164B-95A5-ACD7E166E522}" destId="{2BDE3C87-8DF8-AE4C-92B4-A589ED7328C1}" srcOrd="11" destOrd="0" presId="urn:microsoft.com/office/officeart/2008/layout/AscendingPictureAccentProcess"/>
    <dgm:cxn modelId="{4BE7F144-7F3B-7F46-A1EF-F2B3774B8814}" type="presParOf" srcId="{C47CA681-5D9E-164B-95A5-ACD7E166E522}" destId="{C9A53AAC-E28A-A048-835E-06AC1639AB48}" srcOrd="12" destOrd="0" presId="urn:microsoft.com/office/officeart/2008/layout/AscendingPictureAccentProcess"/>
    <dgm:cxn modelId="{CF8B8EAB-C46A-BB44-8548-305AE17E8BFB}" type="presParOf" srcId="{C47CA681-5D9E-164B-95A5-ACD7E166E522}" destId="{D6F41B87-CF11-1247-91FD-F3893248CDD6}" srcOrd="13" destOrd="0" presId="urn:microsoft.com/office/officeart/2008/layout/AscendingPictureAccentProcess"/>
    <dgm:cxn modelId="{A8872921-CAB0-6348-8105-E4D542EA9815}" type="presParOf" srcId="{D6F41B87-CF11-1247-91FD-F3893248CDD6}" destId="{0B75841C-99A2-234F-8634-EBB2A10F9468}" srcOrd="0" destOrd="0" presId="urn:microsoft.com/office/officeart/2008/layout/AscendingPictureAccentProcess"/>
    <dgm:cxn modelId="{1637BDF7-C144-774D-94F1-3DDA64AAA17F}" type="presParOf" srcId="{C47CA681-5D9E-164B-95A5-ACD7E166E522}" destId="{ED862FF7-60EB-8D4F-8ADE-2CDCEC9BAF68}" srcOrd="14" destOrd="0" presId="urn:microsoft.com/office/officeart/2008/layout/AscendingPictureAccentProcess"/>
    <dgm:cxn modelId="{3F8627A3-1906-A14F-BD8D-473821DF6BDB}" type="presParOf" srcId="{C47CA681-5D9E-164B-95A5-ACD7E166E522}" destId="{0123E8A0-4F5C-CD46-908A-764ADC88D3F9}" srcOrd="15" destOrd="0" presId="urn:microsoft.com/office/officeart/2008/layout/AscendingPictureAccentProcess"/>
    <dgm:cxn modelId="{AA3F668C-0C71-6D4A-8B63-B7DCF31AB10B}" type="presParOf" srcId="{0123E8A0-4F5C-CD46-908A-764ADC88D3F9}" destId="{052610EF-4226-C941-8F0B-56B3931E7B01}" srcOrd="0" destOrd="0" presId="urn:microsoft.com/office/officeart/2008/layout/AscendingPictureAccentProcess"/>
    <dgm:cxn modelId="{4B1F0770-70C4-6F4F-8F5C-9E0FFFE0E910}" type="presParOf" srcId="{C47CA681-5D9E-164B-95A5-ACD7E166E522}" destId="{9C826714-8C23-014A-A690-68CDD5146895}" srcOrd="16" destOrd="0" presId="urn:microsoft.com/office/officeart/2008/layout/AscendingPictureAccentProcess"/>
    <dgm:cxn modelId="{5E8DD973-C48F-1740-88D2-9810CE41C232}" type="presParOf" srcId="{C47CA681-5D9E-164B-95A5-ACD7E166E522}" destId="{DD4F2A3B-9772-0241-A7F3-AEC106CEFFD5}" srcOrd="17" destOrd="0" presId="urn:microsoft.com/office/officeart/2008/layout/AscendingPictureAccentProcess"/>
    <dgm:cxn modelId="{5B193885-F232-4841-97A2-4CC37209E036}" type="presParOf" srcId="{DD4F2A3B-9772-0241-A7F3-AEC106CEFFD5}" destId="{AA2AC8C2-40D0-E84F-9DF5-D25530CB545A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8F12AA-325F-49E4-92D2-D531B06B2939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E93BF7DC-07DE-4C36-8C3C-0CE62D21C53E}">
      <dgm:prSet phldrT="[Текст]" custT="1"/>
      <dgm:spPr/>
      <dgm:t>
        <a:bodyPr/>
        <a:lstStyle/>
        <a:p>
          <a:r>
            <a:rPr lang="en-US" sz="1800" b="1" dirty="0" smtClean="0">
              <a:solidFill>
                <a:srgbClr val="FFFFFF"/>
              </a:solidFill>
            </a:rPr>
            <a:t>MVA</a:t>
          </a:r>
          <a:endParaRPr lang="ru-RU" sz="1800" b="1" dirty="0">
            <a:solidFill>
              <a:srgbClr val="FFFFFF"/>
            </a:solidFill>
          </a:endParaRPr>
        </a:p>
      </dgm:t>
    </dgm:pt>
    <dgm:pt modelId="{3BF4292D-25E0-4539-9C13-349C7F16D40E}" type="parTrans" cxnId="{6CEC49EC-CECE-4141-872C-F5AE37809E6C}">
      <dgm:prSet/>
      <dgm:spPr/>
      <dgm:t>
        <a:bodyPr/>
        <a:lstStyle/>
        <a:p>
          <a:endParaRPr lang="ru-RU" sz="1800" b="1"/>
        </a:p>
      </dgm:t>
    </dgm:pt>
    <dgm:pt modelId="{E48E0C80-AF5F-4952-9673-2BAD2C289D94}" type="sibTrans" cxnId="{6CEC49EC-CECE-4141-872C-F5AE37809E6C}">
      <dgm:prSet/>
      <dgm:spPr/>
      <dgm:t>
        <a:bodyPr/>
        <a:lstStyle/>
        <a:p>
          <a:endParaRPr lang="ru-RU"/>
        </a:p>
      </dgm:t>
    </dgm:pt>
    <dgm:pt modelId="{63BBB0BE-565A-4866-BBAC-C96FB1532F3E}">
      <dgm:prSet phldrT="[Текст]" custT="1"/>
      <dgm:spPr/>
      <dgm:t>
        <a:bodyPr/>
        <a:lstStyle/>
        <a:p>
          <a:endParaRPr lang="ru-RU" sz="1800" b="1" dirty="0"/>
        </a:p>
      </dgm:t>
    </dgm:pt>
    <dgm:pt modelId="{C3C6AF0D-2393-4BD3-AA7B-BA19BD6F7E51}" type="parTrans" cxnId="{E719288C-F64B-4A4E-A158-B7C4E7BE656B}">
      <dgm:prSet/>
      <dgm:spPr/>
      <dgm:t>
        <a:bodyPr/>
        <a:lstStyle/>
        <a:p>
          <a:endParaRPr lang="ru-RU"/>
        </a:p>
      </dgm:t>
    </dgm:pt>
    <dgm:pt modelId="{08B856FE-7EEA-41FA-98AB-03EE07129C79}" type="sibTrans" cxnId="{E719288C-F64B-4A4E-A158-B7C4E7BE656B}">
      <dgm:prSet/>
      <dgm:spPr/>
      <dgm:t>
        <a:bodyPr/>
        <a:lstStyle/>
        <a:p>
          <a:endParaRPr lang="ru-RU"/>
        </a:p>
      </dgm:t>
    </dgm:pt>
    <dgm:pt modelId="{1A26421C-5E67-4DC8-A235-9CFA666F91B4}" type="pres">
      <dgm:prSet presAssocID="{E08F12AA-325F-49E4-92D2-D531B06B2939}" presName="linearFlow" presStyleCnt="0">
        <dgm:presLayoutVars>
          <dgm:dir val="rev"/>
          <dgm:resizeHandles val="exact"/>
        </dgm:presLayoutVars>
      </dgm:prSet>
      <dgm:spPr/>
    </dgm:pt>
    <dgm:pt modelId="{42C15CEF-C453-4BB3-B07C-A83F50DA52DD}" type="pres">
      <dgm:prSet presAssocID="{E93BF7DC-07DE-4C36-8C3C-0CE62D21C53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B34F3-6EEA-4D9D-BF80-4E7FD6B0FC1A}" type="pres">
      <dgm:prSet presAssocID="{E48E0C80-AF5F-4952-9673-2BAD2C289D94}" presName="spacerL" presStyleCnt="0"/>
      <dgm:spPr/>
    </dgm:pt>
    <dgm:pt modelId="{083583FD-FD72-47B7-AB7D-1BD6CFD10DB7}" type="pres">
      <dgm:prSet presAssocID="{E48E0C80-AF5F-4952-9673-2BAD2C289D94}" presName="sibTrans" presStyleLbl="sibTrans2D1" presStyleIdx="0" presStyleCnt="1"/>
      <dgm:spPr>
        <a:prstGeom prst="stripedRightArrow">
          <a:avLst/>
        </a:prstGeom>
      </dgm:spPr>
      <dgm:t>
        <a:bodyPr/>
        <a:lstStyle/>
        <a:p>
          <a:endParaRPr lang="ru-RU"/>
        </a:p>
      </dgm:t>
    </dgm:pt>
    <dgm:pt modelId="{7847295F-BFE6-43FF-8340-26D02FAC986F}" type="pres">
      <dgm:prSet presAssocID="{E48E0C80-AF5F-4952-9673-2BAD2C289D94}" presName="spacerR" presStyleCnt="0"/>
      <dgm:spPr/>
    </dgm:pt>
    <dgm:pt modelId="{FA8B3651-1671-41DB-99D1-207FB1349E14}" type="pres">
      <dgm:prSet presAssocID="{63BBB0BE-565A-4866-BBAC-C96FB1532F3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19288C-F64B-4A4E-A158-B7C4E7BE656B}" srcId="{E08F12AA-325F-49E4-92D2-D531B06B2939}" destId="{63BBB0BE-565A-4866-BBAC-C96FB1532F3E}" srcOrd="1" destOrd="0" parTransId="{C3C6AF0D-2393-4BD3-AA7B-BA19BD6F7E51}" sibTransId="{08B856FE-7EEA-41FA-98AB-03EE07129C79}"/>
    <dgm:cxn modelId="{6CEC49EC-CECE-4141-872C-F5AE37809E6C}" srcId="{E08F12AA-325F-49E4-92D2-D531B06B2939}" destId="{E93BF7DC-07DE-4C36-8C3C-0CE62D21C53E}" srcOrd="0" destOrd="0" parTransId="{3BF4292D-25E0-4539-9C13-349C7F16D40E}" sibTransId="{E48E0C80-AF5F-4952-9673-2BAD2C289D94}"/>
    <dgm:cxn modelId="{62BF570E-9EE6-CC4D-88DE-14BB7008DD79}" type="presOf" srcId="{63BBB0BE-565A-4866-BBAC-C96FB1532F3E}" destId="{FA8B3651-1671-41DB-99D1-207FB1349E14}" srcOrd="0" destOrd="0" presId="urn:microsoft.com/office/officeart/2005/8/layout/equation1"/>
    <dgm:cxn modelId="{EFBA967A-DBF0-DE44-89A6-D2D83A94CBC3}" type="presOf" srcId="{E48E0C80-AF5F-4952-9673-2BAD2C289D94}" destId="{083583FD-FD72-47B7-AB7D-1BD6CFD10DB7}" srcOrd="0" destOrd="0" presId="urn:microsoft.com/office/officeart/2005/8/layout/equation1"/>
    <dgm:cxn modelId="{A5F9D6F2-873B-9F44-9524-BE1B79B8E79B}" type="presOf" srcId="{E93BF7DC-07DE-4C36-8C3C-0CE62D21C53E}" destId="{42C15CEF-C453-4BB3-B07C-A83F50DA52DD}" srcOrd="0" destOrd="0" presId="urn:microsoft.com/office/officeart/2005/8/layout/equation1"/>
    <dgm:cxn modelId="{31A9B1C0-3738-6347-A3E5-2EEC1E2329FB}" type="presOf" srcId="{E08F12AA-325F-49E4-92D2-D531B06B2939}" destId="{1A26421C-5E67-4DC8-A235-9CFA666F91B4}" srcOrd="0" destOrd="0" presId="urn:microsoft.com/office/officeart/2005/8/layout/equation1"/>
    <dgm:cxn modelId="{CEBDA77A-7DAA-1E44-9C38-EE2E92A20CEE}" type="presParOf" srcId="{1A26421C-5E67-4DC8-A235-9CFA666F91B4}" destId="{42C15CEF-C453-4BB3-B07C-A83F50DA52DD}" srcOrd="0" destOrd="0" presId="urn:microsoft.com/office/officeart/2005/8/layout/equation1"/>
    <dgm:cxn modelId="{70F69074-A798-9A4E-BFD4-C9235FE09A3A}" type="presParOf" srcId="{1A26421C-5E67-4DC8-A235-9CFA666F91B4}" destId="{ABCB34F3-6EEA-4D9D-BF80-4E7FD6B0FC1A}" srcOrd="1" destOrd="0" presId="urn:microsoft.com/office/officeart/2005/8/layout/equation1"/>
    <dgm:cxn modelId="{FDE9B061-2BCE-BA44-BE16-528E418B723B}" type="presParOf" srcId="{1A26421C-5E67-4DC8-A235-9CFA666F91B4}" destId="{083583FD-FD72-47B7-AB7D-1BD6CFD10DB7}" srcOrd="2" destOrd="0" presId="urn:microsoft.com/office/officeart/2005/8/layout/equation1"/>
    <dgm:cxn modelId="{D8927004-CECC-2B47-BB93-73347D29CE0D}" type="presParOf" srcId="{1A26421C-5E67-4DC8-A235-9CFA666F91B4}" destId="{7847295F-BFE6-43FF-8340-26D02FAC986F}" srcOrd="3" destOrd="0" presId="urn:microsoft.com/office/officeart/2005/8/layout/equation1"/>
    <dgm:cxn modelId="{FDF36589-6BB4-0244-A5CA-2BE23CEB4FDF}" type="presParOf" srcId="{1A26421C-5E67-4DC8-A235-9CFA666F91B4}" destId="{FA8B3651-1671-41DB-99D1-207FB1349E14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8F12AA-325F-49E4-92D2-D531B06B2939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E93BF7DC-07DE-4C36-8C3C-0CE62D21C53E}">
      <dgm:prSet phldrT="[Текст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MVA</a:t>
          </a:r>
          <a:endParaRPr lang="ru-RU" sz="1800" b="1" dirty="0">
            <a:solidFill>
              <a:schemeClr val="bg1"/>
            </a:solidFill>
          </a:endParaRPr>
        </a:p>
      </dgm:t>
    </dgm:pt>
    <dgm:pt modelId="{3BF4292D-25E0-4539-9C13-349C7F16D40E}" type="parTrans" cxnId="{6CEC49EC-CECE-4141-872C-F5AE37809E6C}">
      <dgm:prSet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E48E0C80-AF5F-4952-9673-2BAD2C289D94}" type="sibTrans" cxnId="{6CEC49EC-CECE-4141-872C-F5AE37809E6C}">
      <dgm:prSet custT="1"/>
      <dgm:spPr/>
      <dgm:t>
        <a:bodyPr/>
        <a:lstStyle/>
        <a:p>
          <a:endParaRPr lang="ru-RU" sz="1800" b="1">
            <a:solidFill>
              <a:schemeClr val="bg1"/>
            </a:solidFill>
          </a:endParaRPr>
        </a:p>
      </dgm:t>
    </dgm:pt>
    <dgm:pt modelId="{63BBB0BE-565A-4866-BBAC-C96FB1532F3E}">
      <dgm:prSet phldrT="[Текст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MV</a:t>
          </a:r>
          <a:endParaRPr lang="ru-RU" sz="1800" b="1" dirty="0">
            <a:solidFill>
              <a:schemeClr val="bg1"/>
            </a:solidFill>
          </a:endParaRPr>
        </a:p>
      </dgm:t>
    </dgm:pt>
    <dgm:pt modelId="{C3C6AF0D-2393-4BD3-AA7B-BA19BD6F7E51}" type="parTrans" cxnId="{E719288C-F64B-4A4E-A158-B7C4E7BE656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8B856FE-7EEA-41FA-98AB-03EE07129C79}" type="sibTrans" cxnId="{E719288C-F64B-4A4E-A158-B7C4E7BE656B}">
      <dgm:prSet/>
      <dgm:spPr/>
      <dgm:t>
        <a:bodyPr/>
        <a:lstStyle/>
        <a:p>
          <a:endParaRPr lang="ru-RU"/>
        </a:p>
      </dgm:t>
    </dgm:pt>
    <dgm:pt modelId="{FD4ACADD-6B09-4626-A779-5012D00CEEA3}">
      <dgm:prSet phldrT="[Текст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IC</a:t>
          </a:r>
          <a:endParaRPr lang="ru-RU" sz="1800" b="1" dirty="0">
            <a:solidFill>
              <a:schemeClr val="bg1"/>
            </a:solidFill>
          </a:endParaRPr>
        </a:p>
      </dgm:t>
    </dgm:pt>
    <dgm:pt modelId="{063E9C12-E528-40EE-920A-E750CB5D2BDF}" type="parTrans" cxnId="{F2321597-CDC2-443F-B0EF-181D585897D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77A19DF-73F7-4AC9-9FE6-69EBD8E81B02}" type="sibTrans" cxnId="{F2321597-CDC2-443F-B0EF-181D585897D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A26421C-5E67-4DC8-A235-9CFA666F91B4}" type="pres">
      <dgm:prSet presAssocID="{E08F12AA-325F-49E4-92D2-D531B06B2939}" presName="linearFlow" presStyleCnt="0">
        <dgm:presLayoutVars>
          <dgm:dir/>
          <dgm:resizeHandles val="exact"/>
        </dgm:presLayoutVars>
      </dgm:prSet>
      <dgm:spPr/>
    </dgm:pt>
    <dgm:pt modelId="{42C15CEF-C453-4BB3-B07C-A83F50DA52DD}" type="pres">
      <dgm:prSet presAssocID="{E93BF7DC-07DE-4C36-8C3C-0CE62D21C5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B34F3-6EEA-4D9D-BF80-4E7FD6B0FC1A}" type="pres">
      <dgm:prSet presAssocID="{E48E0C80-AF5F-4952-9673-2BAD2C289D94}" presName="spacerL" presStyleCnt="0"/>
      <dgm:spPr/>
    </dgm:pt>
    <dgm:pt modelId="{083583FD-FD72-47B7-AB7D-1BD6CFD10DB7}" type="pres">
      <dgm:prSet presAssocID="{E48E0C80-AF5F-4952-9673-2BAD2C289D94}" presName="sibTrans" presStyleLbl="sibTrans2D1" presStyleIdx="0" presStyleCnt="2"/>
      <dgm:spPr>
        <a:prstGeom prst="mathEqual">
          <a:avLst/>
        </a:prstGeom>
      </dgm:spPr>
      <dgm:t>
        <a:bodyPr/>
        <a:lstStyle/>
        <a:p>
          <a:endParaRPr lang="ru-RU"/>
        </a:p>
      </dgm:t>
    </dgm:pt>
    <dgm:pt modelId="{7847295F-BFE6-43FF-8340-26D02FAC986F}" type="pres">
      <dgm:prSet presAssocID="{E48E0C80-AF5F-4952-9673-2BAD2C289D94}" presName="spacerR" presStyleCnt="0"/>
      <dgm:spPr/>
    </dgm:pt>
    <dgm:pt modelId="{FA8B3651-1671-41DB-99D1-207FB1349E14}" type="pres">
      <dgm:prSet presAssocID="{63BBB0BE-565A-4866-BBAC-C96FB1532F3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BC2AE-938A-413F-A32F-92A22094655D}" type="pres">
      <dgm:prSet presAssocID="{08B856FE-7EEA-41FA-98AB-03EE07129C79}" presName="spacerL" presStyleCnt="0"/>
      <dgm:spPr/>
    </dgm:pt>
    <dgm:pt modelId="{2E483F3F-5F84-4D02-A7CD-F46B25ACCD5D}" type="pres">
      <dgm:prSet presAssocID="{08B856FE-7EEA-41FA-98AB-03EE07129C79}" presName="sibTrans" presStyleLbl="sibTrans2D1" presStyleIdx="1" presStyleCnt="2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8EC1710-F733-4A5B-88D0-1F2F365194C2}" type="pres">
      <dgm:prSet presAssocID="{08B856FE-7EEA-41FA-98AB-03EE07129C79}" presName="spacerR" presStyleCnt="0"/>
      <dgm:spPr/>
    </dgm:pt>
    <dgm:pt modelId="{060A882C-0EE0-499A-BC2D-E0BC0DB2E02D}" type="pres">
      <dgm:prSet presAssocID="{FD4ACADD-6B09-4626-A779-5012D00CEEA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3C845E-B4BF-9945-A24F-9E6409A5915A}" type="presOf" srcId="{63BBB0BE-565A-4866-BBAC-C96FB1532F3E}" destId="{FA8B3651-1671-41DB-99D1-207FB1349E14}" srcOrd="0" destOrd="0" presId="urn:microsoft.com/office/officeart/2005/8/layout/equation1"/>
    <dgm:cxn modelId="{29D60A41-42AC-3D47-A032-9CE661EE2255}" type="presOf" srcId="{E93BF7DC-07DE-4C36-8C3C-0CE62D21C53E}" destId="{42C15CEF-C453-4BB3-B07C-A83F50DA52DD}" srcOrd="0" destOrd="0" presId="urn:microsoft.com/office/officeart/2005/8/layout/equation1"/>
    <dgm:cxn modelId="{6CEC49EC-CECE-4141-872C-F5AE37809E6C}" srcId="{E08F12AA-325F-49E4-92D2-D531B06B2939}" destId="{E93BF7DC-07DE-4C36-8C3C-0CE62D21C53E}" srcOrd="0" destOrd="0" parTransId="{3BF4292D-25E0-4539-9C13-349C7F16D40E}" sibTransId="{E48E0C80-AF5F-4952-9673-2BAD2C289D94}"/>
    <dgm:cxn modelId="{F2321597-CDC2-443F-B0EF-181D585897D7}" srcId="{E08F12AA-325F-49E4-92D2-D531B06B2939}" destId="{FD4ACADD-6B09-4626-A779-5012D00CEEA3}" srcOrd="2" destOrd="0" parTransId="{063E9C12-E528-40EE-920A-E750CB5D2BDF}" sibTransId="{177A19DF-73F7-4AC9-9FE6-69EBD8E81B02}"/>
    <dgm:cxn modelId="{4A0E32B2-03D5-BF4C-B676-BCEE72F89CDA}" type="presOf" srcId="{E48E0C80-AF5F-4952-9673-2BAD2C289D94}" destId="{083583FD-FD72-47B7-AB7D-1BD6CFD10DB7}" srcOrd="0" destOrd="0" presId="urn:microsoft.com/office/officeart/2005/8/layout/equation1"/>
    <dgm:cxn modelId="{E4DF17B1-3118-204E-9DF8-46CC0139006A}" type="presOf" srcId="{FD4ACADD-6B09-4626-A779-5012D00CEEA3}" destId="{060A882C-0EE0-499A-BC2D-E0BC0DB2E02D}" srcOrd="0" destOrd="0" presId="urn:microsoft.com/office/officeart/2005/8/layout/equation1"/>
    <dgm:cxn modelId="{C9300DCA-41EA-B247-A0B8-718AF34B1F39}" type="presOf" srcId="{08B856FE-7EEA-41FA-98AB-03EE07129C79}" destId="{2E483F3F-5F84-4D02-A7CD-F46B25ACCD5D}" srcOrd="0" destOrd="0" presId="urn:microsoft.com/office/officeart/2005/8/layout/equation1"/>
    <dgm:cxn modelId="{E719288C-F64B-4A4E-A158-B7C4E7BE656B}" srcId="{E08F12AA-325F-49E4-92D2-D531B06B2939}" destId="{63BBB0BE-565A-4866-BBAC-C96FB1532F3E}" srcOrd="1" destOrd="0" parTransId="{C3C6AF0D-2393-4BD3-AA7B-BA19BD6F7E51}" sibTransId="{08B856FE-7EEA-41FA-98AB-03EE07129C79}"/>
    <dgm:cxn modelId="{6D4D7E21-1990-4546-9ED2-971FC97DF42A}" type="presOf" srcId="{E08F12AA-325F-49E4-92D2-D531B06B2939}" destId="{1A26421C-5E67-4DC8-A235-9CFA666F91B4}" srcOrd="0" destOrd="0" presId="urn:microsoft.com/office/officeart/2005/8/layout/equation1"/>
    <dgm:cxn modelId="{8C35AD24-103B-FD42-AB54-4C19BBE2E28A}" type="presParOf" srcId="{1A26421C-5E67-4DC8-A235-9CFA666F91B4}" destId="{42C15CEF-C453-4BB3-B07C-A83F50DA52DD}" srcOrd="0" destOrd="0" presId="urn:microsoft.com/office/officeart/2005/8/layout/equation1"/>
    <dgm:cxn modelId="{672A5AE3-0AF2-834A-85CC-C73AABCE3235}" type="presParOf" srcId="{1A26421C-5E67-4DC8-A235-9CFA666F91B4}" destId="{ABCB34F3-6EEA-4D9D-BF80-4E7FD6B0FC1A}" srcOrd="1" destOrd="0" presId="urn:microsoft.com/office/officeart/2005/8/layout/equation1"/>
    <dgm:cxn modelId="{DBF5F8A8-15D0-C447-909F-981D40FD3A61}" type="presParOf" srcId="{1A26421C-5E67-4DC8-A235-9CFA666F91B4}" destId="{083583FD-FD72-47B7-AB7D-1BD6CFD10DB7}" srcOrd="2" destOrd="0" presId="urn:microsoft.com/office/officeart/2005/8/layout/equation1"/>
    <dgm:cxn modelId="{6E379DA3-4D21-124F-AC28-443CFCECB8C1}" type="presParOf" srcId="{1A26421C-5E67-4DC8-A235-9CFA666F91B4}" destId="{7847295F-BFE6-43FF-8340-26D02FAC986F}" srcOrd="3" destOrd="0" presId="urn:microsoft.com/office/officeart/2005/8/layout/equation1"/>
    <dgm:cxn modelId="{1FFE6950-CAA2-B545-B93A-768C0C28956C}" type="presParOf" srcId="{1A26421C-5E67-4DC8-A235-9CFA666F91B4}" destId="{FA8B3651-1671-41DB-99D1-207FB1349E14}" srcOrd="4" destOrd="0" presId="urn:microsoft.com/office/officeart/2005/8/layout/equation1"/>
    <dgm:cxn modelId="{7898C16F-7933-504F-99F7-374850A7EEF9}" type="presParOf" srcId="{1A26421C-5E67-4DC8-A235-9CFA666F91B4}" destId="{F08BC2AE-938A-413F-A32F-92A22094655D}" srcOrd="5" destOrd="0" presId="urn:microsoft.com/office/officeart/2005/8/layout/equation1"/>
    <dgm:cxn modelId="{BC43B256-1221-554B-86B7-66DB9700D3A9}" type="presParOf" srcId="{1A26421C-5E67-4DC8-A235-9CFA666F91B4}" destId="{2E483F3F-5F84-4D02-A7CD-F46B25ACCD5D}" srcOrd="6" destOrd="0" presId="urn:microsoft.com/office/officeart/2005/8/layout/equation1"/>
    <dgm:cxn modelId="{5487CE76-B694-7442-8DA0-616C7E6D365C}" type="presParOf" srcId="{1A26421C-5E67-4DC8-A235-9CFA666F91B4}" destId="{58EC1710-F733-4A5B-88D0-1F2F365194C2}" srcOrd="7" destOrd="0" presId="urn:microsoft.com/office/officeart/2005/8/layout/equation1"/>
    <dgm:cxn modelId="{57094F17-B246-3444-AC1A-C2FA444E2528}" type="presParOf" srcId="{1A26421C-5E67-4DC8-A235-9CFA666F91B4}" destId="{060A882C-0EE0-499A-BC2D-E0BC0DB2E02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ACAB09B-3723-644B-B40C-CC77682F74AD}" type="doc">
      <dgm:prSet loTypeId="urn:microsoft.com/office/officeart/2009/layout/ReverseList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7D22A66-DF94-BC4C-B49D-F432371BE335}">
      <dgm:prSet phldrT="[Текст]" custT="1"/>
      <dgm:spPr/>
      <dgm:t>
        <a:bodyPr/>
        <a:lstStyle/>
        <a:p>
          <a:r>
            <a:rPr lang="en-US" sz="1800" b="1" u="sng" dirty="0" smtClean="0"/>
            <a:t>Economic profit (or EVA) </a:t>
          </a:r>
          <a:r>
            <a:rPr lang="en-US" sz="1800" dirty="0" smtClean="0"/>
            <a:t>is an indicator of companies performance which shows if a particular company succeeds covering alternative costs of its investors </a:t>
          </a:r>
          <a:endParaRPr lang="ru-RU" sz="1800" dirty="0"/>
        </a:p>
      </dgm:t>
    </dgm:pt>
    <dgm:pt modelId="{1C750DF0-4551-BB4F-9EA4-665989CF16DA}" type="parTrans" cxnId="{317995C8-C5E6-524F-BBE3-AD8AE7955C91}">
      <dgm:prSet/>
      <dgm:spPr/>
      <dgm:t>
        <a:bodyPr/>
        <a:lstStyle/>
        <a:p>
          <a:endParaRPr lang="ru-RU" sz="1800"/>
        </a:p>
      </dgm:t>
    </dgm:pt>
    <dgm:pt modelId="{FFB0B0FE-7218-A44F-B85F-1C5D37759ED4}" type="sibTrans" cxnId="{317995C8-C5E6-524F-BBE3-AD8AE7955C91}">
      <dgm:prSet/>
      <dgm:spPr/>
      <dgm:t>
        <a:bodyPr/>
        <a:lstStyle/>
        <a:p>
          <a:endParaRPr lang="ru-RU" sz="1800"/>
        </a:p>
      </dgm:t>
    </dgm:pt>
    <dgm:pt modelId="{53757604-D2FB-F64E-B5B5-5D2F4C3CB5CC}">
      <dgm:prSet phldrT="[Текст]" custT="1"/>
      <dgm:spPr/>
      <dgm:t>
        <a:bodyPr/>
        <a:lstStyle/>
        <a:p>
          <a:r>
            <a:rPr lang="en-US" sz="1800" b="1" u="sng" dirty="0" smtClean="0"/>
            <a:t>Market value added </a:t>
          </a:r>
          <a:r>
            <a:rPr lang="en-US" sz="1800" dirty="0" smtClean="0"/>
            <a:t>is an outcome of investors estimations (expectations) regarding companies’ future – investment attractiveness </a:t>
          </a:r>
          <a:endParaRPr lang="ru-RU" sz="1800" dirty="0"/>
        </a:p>
      </dgm:t>
    </dgm:pt>
    <dgm:pt modelId="{EA88BACC-6D07-9D4C-BB9E-8A1744431F93}" type="parTrans" cxnId="{F0C2C69C-12CB-6545-A5AA-DDB1EFEE6CCA}">
      <dgm:prSet/>
      <dgm:spPr/>
      <dgm:t>
        <a:bodyPr/>
        <a:lstStyle/>
        <a:p>
          <a:endParaRPr lang="ru-RU" sz="1800"/>
        </a:p>
      </dgm:t>
    </dgm:pt>
    <dgm:pt modelId="{31F4BB82-5DBD-F04F-A875-EC12D409B635}" type="sibTrans" cxnId="{F0C2C69C-12CB-6545-A5AA-DDB1EFEE6CCA}">
      <dgm:prSet/>
      <dgm:spPr/>
      <dgm:t>
        <a:bodyPr/>
        <a:lstStyle/>
        <a:p>
          <a:endParaRPr lang="ru-RU" sz="1800"/>
        </a:p>
      </dgm:t>
    </dgm:pt>
    <dgm:pt modelId="{360C67A2-2F45-F44B-9A3A-6E46E9B927BA}">
      <dgm:prSet phldrT="[Текст]" custT="1"/>
      <dgm:spPr/>
    </dgm:pt>
    <dgm:pt modelId="{D7EE9289-3125-C44D-A3D2-6DE98BAE05FC}" type="parTrans" cxnId="{AC15B917-62E7-CF4D-A829-9CCB23846489}">
      <dgm:prSet/>
      <dgm:spPr/>
      <dgm:t>
        <a:bodyPr/>
        <a:lstStyle/>
        <a:p>
          <a:endParaRPr lang="ru-RU" sz="1800"/>
        </a:p>
      </dgm:t>
    </dgm:pt>
    <dgm:pt modelId="{28E9DF85-707F-1644-AF3A-B7C4664E7DA0}" type="sibTrans" cxnId="{AC15B917-62E7-CF4D-A829-9CCB23846489}">
      <dgm:prSet/>
      <dgm:spPr/>
      <dgm:t>
        <a:bodyPr/>
        <a:lstStyle/>
        <a:p>
          <a:endParaRPr lang="ru-RU" sz="1800"/>
        </a:p>
      </dgm:t>
    </dgm:pt>
    <dgm:pt modelId="{5A4DC5B1-C7F6-DC47-BCCD-92BE6E124B7B}" type="pres">
      <dgm:prSet presAssocID="{5ACAB09B-3723-644B-B40C-CC77682F74A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30C664D-8740-5B48-8F22-80EEA42B4D27}" type="pres">
      <dgm:prSet presAssocID="{5ACAB09B-3723-644B-B40C-CC77682F74A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1BE50-6B86-D34C-87E1-639F8B3BD23C}" type="pres">
      <dgm:prSet presAssocID="{5ACAB09B-3723-644B-B40C-CC77682F74AD}" presName="LeftNode" presStyleLbl="bgImgPlace1" presStyleIdx="0" presStyleCnt="2" custScaleX="245057" custScaleY="89872" custLinFactNeighborX="-69107" custLinFactNeighborY="1639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799E501A-4074-6F42-9AB3-F4DF262C418C}" type="pres">
      <dgm:prSet presAssocID="{5ACAB09B-3723-644B-B40C-CC77682F74A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7301A-B2E8-684E-BAC1-F1DE7A11954B}" type="pres">
      <dgm:prSet presAssocID="{5ACAB09B-3723-644B-B40C-CC77682F74AD}" presName="RightNode" presStyleLbl="bgImgPlace1" presStyleIdx="1" presStyleCnt="2" custScaleX="239309" custScaleY="89327" custLinFactNeighborX="71264" custLinFactNeighborY="183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3ACB683-8422-AB41-B0C7-446A29F02FEE}" type="pres">
      <dgm:prSet presAssocID="{5ACAB09B-3723-644B-B40C-CC77682F74AD}" presName="TopArrow" presStyleLbl="node1" presStyleIdx="0" presStyleCnt="2"/>
      <dgm:spPr/>
    </dgm:pt>
    <dgm:pt modelId="{F1D76FE7-9768-2241-8FB3-A78671DDC3C6}" type="pres">
      <dgm:prSet presAssocID="{5ACAB09B-3723-644B-B40C-CC77682F74AD}" presName="BottomArrow" presStyleLbl="node1" presStyleIdx="1" presStyleCnt="2"/>
      <dgm:spPr/>
    </dgm:pt>
  </dgm:ptLst>
  <dgm:cxnLst>
    <dgm:cxn modelId="{F0C2C69C-12CB-6545-A5AA-DDB1EFEE6CCA}" srcId="{5ACAB09B-3723-644B-B40C-CC77682F74AD}" destId="{53757604-D2FB-F64E-B5B5-5D2F4C3CB5CC}" srcOrd="1" destOrd="0" parTransId="{EA88BACC-6D07-9D4C-BB9E-8A1744431F93}" sibTransId="{31F4BB82-5DBD-F04F-A875-EC12D409B635}"/>
    <dgm:cxn modelId="{CA132F63-DB44-E141-87A5-18553130F5B5}" type="presOf" srcId="{07D22A66-DF94-BC4C-B49D-F432371BE335}" destId="{A30C664D-8740-5B48-8F22-80EEA42B4D27}" srcOrd="0" destOrd="0" presId="urn:microsoft.com/office/officeart/2009/layout/ReverseList"/>
    <dgm:cxn modelId="{2C20C2DE-AFA4-6E44-834C-8C5EDEDFA10B}" type="presOf" srcId="{07D22A66-DF94-BC4C-B49D-F432371BE335}" destId="{C541BE50-6B86-D34C-87E1-639F8B3BD23C}" srcOrd="1" destOrd="0" presId="urn:microsoft.com/office/officeart/2009/layout/ReverseList"/>
    <dgm:cxn modelId="{8A181107-317B-6040-828A-EB80EBD14D50}" type="presOf" srcId="{53757604-D2FB-F64E-B5B5-5D2F4C3CB5CC}" destId="{799E501A-4074-6F42-9AB3-F4DF262C418C}" srcOrd="0" destOrd="0" presId="urn:microsoft.com/office/officeart/2009/layout/ReverseList"/>
    <dgm:cxn modelId="{D1452E11-357A-FF44-833B-1B74D79BCC88}" type="presOf" srcId="{5ACAB09B-3723-644B-B40C-CC77682F74AD}" destId="{5A4DC5B1-C7F6-DC47-BCCD-92BE6E124B7B}" srcOrd="0" destOrd="0" presId="urn:microsoft.com/office/officeart/2009/layout/ReverseList"/>
    <dgm:cxn modelId="{317995C8-C5E6-524F-BBE3-AD8AE7955C91}" srcId="{5ACAB09B-3723-644B-B40C-CC77682F74AD}" destId="{07D22A66-DF94-BC4C-B49D-F432371BE335}" srcOrd="0" destOrd="0" parTransId="{1C750DF0-4551-BB4F-9EA4-665989CF16DA}" sibTransId="{FFB0B0FE-7218-A44F-B85F-1C5D37759ED4}"/>
    <dgm:cxn modelId="{D6A8E9D4-0FA3-1A4A-BDE9-10F13234D91D}" type="presOf" srcId="{53757604-D2FB-F64E-B5B5-5D2F4C3CB5CC}" destId="{26F7301A-B2E8-684E-BAC1-F1DE7A11954B}" srcOrd="1" destOrd="0" presId="urn:microsoft.com/office/officeart/2009/layout/ReverseList"/>
    <dgm:cxn modelId="{AC15B917-62E7-CF4D-A829-9CCB23846489}" srcId="{5ACAB09B-3723-644B-B40C-CC77682F74AD}" destId="{360C67A2-2F45-F44B-9A3A-6E46E9B927BA}" srcOrd="2" destOrd="0" parTransId="{D7EE9289-3125-C44D-A3D2-6DE98BAE05FC}" sibTransId="{28E9DF85-707F-1644-AF3A-B7C4664E7DA0}"/>
    <dgm:cxn modelId="{15E6889F-7872-8842-8466-E8A7079289F8}" type="presParOf" srcId="{5A4DC5B1-C7F6-DC47-BCCD-92BE6E124B7B}" destId="{A30C664D-8740-5B48-8F22-80EEA42B4D27}" srcOrd="0" destOrd="0" presId="urn:microsoft.com/office/officeart/2009/layout/ReverseList"/>
    <dgm:cxn modelId="{E8D0EC35-CFD9-DC4B-B0C3-8E6C0C217981}" type="presParOf" srcId="{5A4DC5B1-C7F6-DC47-BCCD-92BE6E124B7B}" destId="{C541BE50-6B86-D34C-87E1-639F8B3BD23C}" srcOrd="1" destOrd="0" presId="urn:microsoft.com/office/officeart/2009/layout/ReverseList"/>
    <dgm:cxn modelId="{5B3EEF64-73EC-1F4D-B6F2-B4E9EF215E06}" type="presParOf" srcId="{5A4DC5B1-C7F6-DC47-BCCD-92BE6E124B7B}" destId="{799E501A-4074-6F42-9AB3-F4DF262C418C}" srcOrd="2" destOrd="0" presId="urn:microsoft.com/office/officeart/2009/layout/ReverseList"/>
    <dgm:cxn modelId="{771A30C7-BE47-744B-952D-7C468D4FE68C}" type="presParOf" srcId="{5A4DC5B1-C7F6-DC47-BCCD-92BE6E124B7B}" destId="{26F7301A-B2E8-684E-BAC1-F1DE7A11954B}" srcOrd="3" destOrd="0" presId="urn:microsoft.com/office/officeart/2009/layout/ReverseList"/>
    <dgm:cxn modelId="{0C9E0241-A842-814B-9C83-0725CB2B2E63}" type="presParOf" srcId="{5A4DC5B1-C7F6-DC47-BCCD-92BE6E124B7B}" destId="{53ACB683-8422-AB41-B0C7-446A29F02FEE}" srcOrd="4" destOrd="0" presId="urn:microsoft.com/office/officeart/2009/layout/ReverseList"/>
    <dgm:cxn modelId="{0BC61947-DFB4-5743-AB59-5D2E0ABDB870}" type="presParOf" srcId="{5A4DC5B1-C7F6-DC47-BCCD-92BE6E124B7B}" destId="{F1D76FE7-9768-2241-8FB3-A78671DDC3C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Value Creation as a management goal to meet requirements of investors (Steward, Stern, Copeland, </a:t>
          </a:r>
          <a:r>
            <a:rPr lang="en-US" dirty="0" err="1" smtClean="0"/>
            <a:t>Koller</a:t>
          </a:r>
          <a:r>
            <a:rPr lang="en-US" dirty="0" smtClean="0"/>
            <a:t>,  O’Byrne </a:t>
          </a:r>
          <a:r>
            <a:rPr lang="en-US" dirty="0" err="1" smtClean="0"/>
            <a:t>etc</a:t>
          </a:r>
          <a:r>
            <a:rPr lang="en-US" dirty="0" smtClean="0"/>
            <a:t> )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109B9B61-C276-394D-B490-543D9336D105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dirty="0" smtClean="0"/>
            <a:t>Investors are looking for companies with positive (or increasing) EVA and providing a growth of MVA</a:t>
          </a:r>
          <a:endParaRPr lang="ru-RU" dirty="0"/>
        </a:p>
      </dgm:t>
    </dgm:pt>
    <dgm:pt modelId="{50FB6039-9EBD-2C4D-A63B-DFC5BD3772F7}" type="parTrans" cxnId="{D4FDEDE7-A395-1B40-9256-5DABF4FCAB08}">
      <dgm:prSet/>
      <dgm:spPr/>
      <dgm:t>
        <a:bodyPr/>
        <a:lstStyle/>
        <a:p>
          <a:endParaRPr lang="ru-RU"/>
        </a:p>
      </dgm:t>
    </dgm:pt>
    <dgm:pt modelId="{E0E3B23C-4343-0E48-A637-48F5C6F1F4C3}" type="sibTrans" cxnId="{D4FDEDE7-A395-1B40-9256-5DABF4FCAB08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2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99856-2D0C-F94C-9ED8-5F4B4389EDC3}" type="pres">
      <dgm:prSet presAssocID="{2F836737-085D-314C-8352-78B7C9E7264F}" presName="spacer" presStyleCnt="0"/>
      <dgm:spPr/>
    </dgm:pt>
    <dgm:pt modelId="{C3264890-CA33-284A-B455-E72E880EC9E8}" type="pres">
      <dgm:prSet presAssocID="{109B9B61-C276-394D-B490-543D9336D1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FDEDE7-A395-1B40-9256-5DABF4FCAB08}" srcId="{65CB160C-3CEA-AE44-8146-2592EE50F8D3}" destId="{109B9B61-C276-394D-B490-543D9336D105}" srcOrd="1" destOrd="0" parTransId="{50FB6039-9EBD-2C4D-A63B-DFC5BD3772F7}" sibTransId="{E0E3B23C-4343-0E48-A637-48F5C6F1F4C3}"/>
    <dgm:cxn modelId="{FBF5747E-DC28-6C47-9D60-C3E4AF7431EE}" type="presOf" srcId="{109B9B61-C276-394D-B490-543D9336D105}" destId="{C3264890-CA33-284A-B455-E72E880EC9E8}" srcOrd="0" destOrd="0" presId="urn:microsoft.com/office/officeart/2005/8/layout/vList2"/>
    <dgm:cxn modelId="{8029FED3-D91F-E341-9560-F6870EA60DA2}" type="presOf" srcId="{65CB160C-3CEA-AE44-8146-2592EE50F8D3}" destId="{05884656-210C-914B-ADDF-FD4E95CB558E}" srcOrd="0" destOrd="0" presId="urn:microsoft.com/office/officeart/2005/8/layout/vList2"/>
    <dgm:cxn modelId="{E80951CE-52B2-8D44-861F-0EED0BB9406D}" type="presOf" srcId="{9A87C3BB-D674-4448-8D1C-2B58A21805A4}" destId="{9F735377-04B3-D446-B57A-13B6519A2B39}" srcOrd="0" destOrd="0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6948BB05-4E19-024C-9B21-65DACA864A6B}" type="presParOf" srcId="{05884656-210C-914B-ADDF-FD4E95CB558E}" destId="{9F735377-04B3-D446-B57A-13B6519A2B39}" srcOrd="0" destOrd="0" presId="urn:microsoft.com/office/officeart/2005/8/layout/vList2"/>
    <dgm:cxn modelId="{4BB273C3-DE0F-424E-A970-DCB1B29FFA6B}" type="presParOf" srcId="{05884656-210C-914B-ADDF-FD4E95CB558E}" destId="{B9299856-2D0C-F94C-9ED8-5F4B4389EDC3}" srcOrd="1" destOrd="0" presId="urn:microsoft.com/office/officeart/2005/8/layout/vList2"/>
    <dgm:cxn modelId="{B91DB8CC-F8B7-9B4C-9BF7-6A6263A9DB19}" type="presParOf" srcId="{05884656-210C-914B-ADDF-FD4E95CB558E}" destId="{C3264890-CA33-284A-B455-E72E880EC9E8}" srcOrd="2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018D346-4DF8-5A41-A052-E5A046F484C3}" type="doc">
      <dgm:prSet loTypeId="urn:microsoft.com/office/officeart/2009/3/layout/IncreasingArrows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0DB0B8-8FB2-E94A-8468-96D1D5FB49E3}">
      <dgm:prSet phldrT="[Текст]" custT="1"/>
      <dgm:spPr/>
      <dgm:t>
        <a:bodyPr/>
        <a:lstStyle/>
        <a:p>
          <a:r>
            <a:rPr lang="en-US" sz="2000" dirty="0" smtClean="0"/>
            <a:t>Exploration of EVA drivers (managers’ view)</a:t>
          </a:r>
          <a:endParaRPr lang="ru-RU" sz="2000" dirty="0"/>
        </a:p>
      </dgm:t>
    </dgm:pt>
    <dgm:pt modelId="{5F443B58-AF39-4E42-A2C7-8A1F7A582E92}" type="parTrans" cxnId="{048001BC-8B10-EF4A-8B7E-A4302E997E86}">
      <dgm:prSet/>
      <dgm:spPr/>
      <dgm:t>
        <a:bodyPr/>
        <a:lstStyle/>
        <a:p>
          <a:endParaRPr lang="ru-RU" sz="2000"/>
        </a:p>
      </dgm:t>
    </dgm:pt>
    <dgm:pt modelId="{4E92AFB3-A09B-6941-B109-7ADB6330A189}" type="sibTrans" cxnId="{048001BC-8B10-EF4A-8B7E-A4302E997E86}">
      <dgm:prSet/>
      <dgm:spPr/>
      <dgm:t>
        <a:bodyPr/>
        <a:lstStyle/>
        <a:p>
          <a:endParaRPr lang="ru-RU" sz="2000"/>
        </a:p>
      </dgm:t>
    </dgm:pt>
    <dgm:pt modelId="{049B1211-C419-EC45-8A7E-B20D19772B0A}" type="pres">
      <dgm:prSet presAssocID="{3018D346-4DF8-5A41-A052-E5A046F484C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142F55-5F29-0146-ACAB-4DEB8903898E}" type="pres">
      <dgm:prSet presAssocID="{000DB0B8-8FB2-E94A-8468-96D1D5FB49E3}" presName="parentText1" presStyleLbl="node1" presStyleIdx="0" presStyleCnt="1" custScaleY="17039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8001BC-8B10-EF4A-8B7E-A4302E997E86}" srcId="{3018D346-4DF8-5A41-A052-E5A046F484C3}" destId="{000DB0B8-8FB2-E94A-8468-96D1D5FB49E3}" srcOrd="0" destOrd="0" parTransId="{5F443B58-AF39-4E42-A2C7-8A1F7A582E92}" sibTransId="{4E92AFB3-A09B-6941-B109-7ADB6330A189}"/>
    <dgm:cxn modelId="{2B0FEEDB-6B99-484D-A3BF-8F57EC088A65}" type="presOf" srcId="{000DB0B8-8FB2-E94A-8468-96D1D5FB49E3}" destId="{FF142F55-5F29-0146-ACAB-4DEB8903898E}" srcOrd="0" destOrd="0" presId="urn:microsoft.com/office/officeart/2009/3/layout/IncreasingArrowsProcess"/>
    <dgm:cxn modelId="{A9733B4D-1557-3349-A3F7-006A432E4367}" type="presOf" srcId="{3018D346-4DF8-5A41-A052-E5A046F484C3}" destId="{049B1211-C419-EC45-8A7E-B20D19772B0A}" srcOrd="0" destOrd="0" presId="urn:microsoft.com/office/officeart/2009/3/layout/IncreasingArrowsProcess"/>
    <dgm:cxn modelId="{3D6692A9-0B07-824F-A350-51A380CF5ED1}" type="presParOf" srcId="{049B1211-C419-EC45-8A7E-B20D19772B0A}" destId="{FF142F55-5F29-0146-ACAB-4DEB8903898E}" srcOrd="0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Investment decisions made by companies’ managers: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38D81289-689E-764C-80E2-AA9D6B3F0D09}">
      <dgm:prSet phldrT="[Текст]" custT="1"/>
      <dgm:spPr>
        <a:noFill/>
      </dgm:spPr>
      <dgm:t>
        <a:bodyPr/>
        <a:lstStyle/>
        <a:p>
          <a:pPr algn="ctr"/>
          <a:r>
            <a:rPr lang="en-US" sz="1600" b="1" dirty="0" smtClean="0"/>
            <a:t>to invest in resources which provide competitive advantages </a:t>
          </a:r>
          <a:endParaRPr lang="ru-RU" sz="1600" b="1" dirty="0"/>
        </a:p>
      </dgm:t>
    </dgm:pt>
    <dgm:pt modelId="{655FF871-8EB4-2749-B638-EB415D79AAD0}" type="parTrans" cxnId="{2C614795-5339-5D4C-8610-476DB597BE3E}">
      <dgm:prSet/>
      <dgm:spPr/>
      <dgm:t>
        <a:bodyPr/>
        <a:lstStyle/>
        <a:p>
          <a:endParaRPr lang="ru-RU"/>
        </a:p>
      </dgm:t>
    </dgm:pt>
    <dgm:pt modelId="{3A0F8165-88E4-E44F-A71B-EFF5E73208EF}" type="sibTrans" cxnId="{2C614795-5339-5D4C-8610-476DB597BE3E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507EE-AAAB-B944-95AC-09C52D6D22BF}" type="pres">
      <dgm:prSet presAssocID="{9A87C3BB-D674-4448-8D1C-2B58A21805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7BACF3-C995-BA48-B515-A661B5D06A5C}" type="presOf" srcId="{9A87C3BB-D674-4448-8D1C-2B58A21805A4}" destId="{9F735377-04B3-D446-B57A-13B6519A2B39}" srcOrd="0" destOrd="0" presId="urn:microsoft.com/office/officeart/2005/8/layout/vList2"/>
    <dgm:cxn modelId="{B12417FA-2D8B-5F41-8188-8DA95617F21C}" type="presOf" srcId="{38D81289-689E-764C-80E2-AA9D6B3F0D09}" destId="{DBE507EE-AAAB-B944-95AC-09C52D6D22BF}" srcOrd="0" destOrd="0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2C614795-5339-5D4C-8610-476DB597BE3E}" srcId="{9A87C3BB-D674-4448-8D1C-2B58A21805A4}" destId="{38D81289-689E-764C-80E2-AA9D6B3F0D09}" srcOrd="0" destOrd="0" parTransId="{655FF871-8EB4-2749-B638-EB415D79AAD0}" sibTransId="{3A0F8165-88E4-E44F-A71B-EFF5E73208EF}"/>
    <dgm:cxn modelId="{45792104-F9E3-0542-9722-0483E2003C6D}" type="presOf" srcId="{65CB160C-3CEA-AE44-8146-2592EE50F8D3}" destId="{05884656-210C-914B-ADDF-FD4E95CB558E}" srcOrd="0" destOrd="0" presId="urn:microsoft.com/office/officeart/2005/8/layout/vList2"/>
    <dgm:cxn modelId="{CA49DA3D-E5B1-9645-84AE-60D248ED59F7}" type="presParOf" srcId="{05884656-210C-914B-ADDF-FD4E95CB558E}" destId="{9F735377-04B3-D446-B57A-13B6519A2B39}" srcOrd="0" destOrd="0" presId="urn:microsoft.com/office/officeart/2005/8/layout/vList2"/>
    <dgm:cxn modelId="{F0B4AC53-B5A1-CF46-9F8F-D2B6A55B604A}" type="presParOf" srcId="{05884656-210C-914B-ADDF-FD4E95CB558E}" destId="{DBE507EE-AAAB-B944-95AC-09C52D6D22BF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425D718-7406-D140-B69A-E7EBF5D9226C}" type="doc">
      <dgm:prSet loTypeId="urn:microsoft.com/office/officeart/2005/8/layout/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AAB204-EEE6-DA40-B7A0-42812C5D7A3A}">
      <dgm:prSet phldrT="[Текст]"/>
      <dgm:spPr/>
      <dgm:t>
        <a:bodyPr/>
        <a:lstStyle/>
        <a:p>
          <a:r>
            <a:rPr lang="en-US" dirty="0" smtClean="0"/>
            <a:t>input</a:t>
          </a:r>
          <a:endParaRPr lang="ru-RU" dirty="0"/>
        </a:p>
      </dgm:t>
    </dgm:pt>
    <dgm:pt modelId="{E846CE70-540F-A743-9058-094E1F3C771A}" type="parTrans" cxnId="{7D03064C-C111-8C44-AD1F-BE41F3697A42}">
      <dgm:prSet/>
      <dgm:spPr/>
      <dgm:t>
        <a:bodyPr/>
        <a:lstStyle/>
        <a:p>
          <a:endParaRPr lang="ru-RU"/>
        </a:p>
      </dgm:t>
    </dgm:pt>
    <dgm:pt modelId="{BC856FDC-67F8-A342-B70E-2CB6B3D5AD5E}" type="sibTrans" cxnId="{7D03064C-C111-8C44-AD1F-BE41F3697A42}">
      <dgm:prSet/>
      <dgm:spPr/>
      <dgm:t>
        <a:bodyPr/>
        <a:lstStyle/>
        <a:p>
          <a:endParaRPr lang="ru-RU"/>
        </a:p>
      </dgm:t>
    </dgm:pt>
    <dgm:pt modelId="{485CD671-6BE6-094B-BC8B-BE4DE369DC3E}">
      <dgm:prSet phldrT="[Текст]"/>
      <dgm:spPr/>
      <dgm:t>
        <a:bodyPr/>
        <a:lstStyle/>
        <a:p>
          <a:r>
            <a:rPr lang="en-US" dirty="0" smtClean="0"/>
            <a:t>Companies resources</a:t>
          </a:r>
          <a:endParaRPr lang="ru-RU" dirty="0"/>
        </a:p>
      </dgm:t>
    </dgm:pt>
    <dgm:pt modelId="{CCDBE611-EF2C-3D4D-B424-2AAFC470C654}" type="parTrans" cxnId="{49A8E811-08AE-0D4C-81D5-4124E304A340}">
      <dgm:prSet/>
      <dgm:spPr/>
      <dgm:t>
        <a:bodyPr/>
        <a:lstStyle/>
        <a:p>
          <a:endParaRPr lang="ru-RU"/>
        </a:p>
      </dgm:t>
    </dgm:pt>
    <dgm:pt modelId="{BB717A9E-1FC2-7642-ACA0-16B5D353C5AA}" type="sibTrans" cxnId="{49A8E811-08AE-0D4C-81D5-4124E304A340}">
      <dgm:prSet/>
      <dgm:spPr/>
      <dgm:t>
        <a:bodyPr/>
        <a:lstStyle/>
        <a:p>
          <a:endParaRPr lang="ru-RU"/>
        </a:p>
      </dgm:t>
    </dgm:pt>
    <dgm:pt modelId="{462B0C9D-92C1-374E-B76E-136C4F3E0505}">
      <dgm:prSet phldrT="[Текст]"/>
      <dgm:spPr/>
      <dgm:t>
        <a:bodyPr/>
        <a:lstStyle/>
        <a:p>
          <a:r>
            <a:rPr lang="en-US" dirty="0" smtClean="0"/>
            <a:t>output</a:t>
          </a:r>
          <a:endParaRPr lang="ru-RU" dirty="0"/>
        </a:p>
      </dgm:t>
    </dgm:pt>
    <dgm:pt modelId="{F8B2F731-5BBB-B243-B2F9-98134F1DF480}" type="parTrans" cxnId="{71BA359B-2414-6942-83D4-E2BB3BE1508D}">
      <dgm:prSet/>
      <dgm:spPr/>
      <dgm:t>
        <a:bodyPr/>
        <a:lstStyle/>
        <a:p>
          <a:endParaRPr lang="ru-RU"/>
        </a:p>
      </dgm:t>
    </dgm:pt>
    <dgm:pt modelId="{F931BE2F-549D-5845-9EF2-98C1FA453066}" type="sibTrans" cxnId="{71BA359B-2414-6942-83D4-E2BB3BE1508D}">
      <dgm:prSet/>
      <dgm:spPr/>
      <dgm:t>
        <a:bodyPr/>
        <a:lstStyle/>
        <a:p>
          <a:endParaRPr lang="ru-RU"/>
        </a:p>
      </dgm:t>
    </dgm:pt>
    <dgm:pt modelId="{5BF0B690-4808-3349-9560-53F07C60746A}">
      <dgm:prSet phldrT="[Текст]"/>
      <dgm:spPr/>
      <dgm:t>
        <a:bodyPr/>
        <a:lstStyle/>
        <a:p>
          <a:r>
            <a:rPr lang="en-US" dirty="0" smtClean="0"/>
            <a:t>EVA</a:t>
          </a:r>
          <a:endParaRPr lang="ru-RU" dirty="0"/>
        </a:p>
      </dgm:t>
    </dgm:pt>
    <dgm:pt modelId="{27C6BB69-83A0-5F41-A596-F593A8C18028}" type="parTrans" cxnId="{B43E22D1-F359-5943-816E-B8116ABD3155}">
      <dgm:prSet/>
      <dgm:spPr/>
      <dgm:t>
        <a:bodyPr/>
        <a:lstStyle/>
        <a:p>
          <a:endParaRPr lang="ru-RU"/>
        </a:p>
      </dgm:t>
    </dgm:pt>
    <dgm:pt modelId="{F5098FC1-DB2C-094A-8189-D5AD6D479370}" type="sibTrans" cxnId="{B43E22D1-F359-5943-816E-B8116ABD3155}">
      <dgm:prSet/>
      <dgm:spPr/>
      <dgm:t>
        <a:bodyPr/>
        <a:lstStyle/>
        <a:p>
          <a:endParaRPr lang="ru-RU"/>
        </a:p>
      </dgm:t>
    </dgm:pt>
    <dgm:pt modelId="{BBF23FCE-C907-194B-9C15-F9C062B18519}">
      <dgm:prSet phldrT="[Текст]"/>
      <dgm:spPr/>
      <dgm:t>
        <a:bodyPr/>
        <a:lstStyle/>
        <a:p>
          <a:r>
            <a:rPr lang="en-US" dirty="0" smtClean="0"/>
            <a:t>outcome</a:t>
          </a:r>
          <a:endParaRPr lang="ru-RU" dirty="0"/>
        </a:p>
      </dgm:t>
    </dgm:pt>
    <dgm:pt modelId="{49928F89-CDCE-454F-BDDB-FF3BD215D533}" type="parTrans" cxnId="{95BC5684-83BC-814A-A8C5-EE40E22759F3}">
      <dgm:prSet/>
      <dgm:spPr/>
      <dgm:t>
        <a:bodyPr/>
        <a:lstStyle/>
        <a:p>
          <a:endParaRPr lang="ru-RU"/>
        </a:p>
      </dgm:t>
    </dgm:pt>
    <dgm:pt modelId="{6EC3C77D-B074-DD4A-A77E-F6F13B56F78E}" type="sibTrans" cxnId="{95BC5684-83BC-814A-A8C5-EE40E22759F3}">
      <dgm:prSet/>
      <dgm:spPr/>
      <dgm:t>
        <a:bodyPr/>
        <a:lstStyle/>
        <a:p>
          <a:endParaRPr lang="ru-RU"/>
        </a:p>
      </dgm:t>
    </dgm:pt>
    <dgm:pt modelId="{A650AB9B-1FCA-034E-8376-4BE9A9D50B3F}">
      <dgm:prSet phldrT="[Текст]"/>
      <dgm:spPr/>
      <dgm:t>
        <a:bodyPr/>
        <a:lstStyle/>
        <a:p>
          <a:r>
            <a:rPr lang="en-US" dirty="0" smtClean="0"/>
            <a:t>MVA</a:t>
          </a:r>
          <a:endParaRPr lang="ru-RU" dirty="0"/>
        </a:p>
      </dgm:t>
    </dgm:pt>
    <dgm:pt modelId="{4E738E08-0CDE-2441-A647-77A0F2432ED6}" type="parTrans" cxnId="{E92C6F7C-9575-ED42-86D4-12010D1A16CA}">
      <dgm:prSet/>
      <dgm:spPr/>
      <dgm:t>
        <a:bodyPr/>
        <a:lstStyle/>
        <a:p>
          <a:endParaRPr lang="ru-RU"/>
        </a:p>
      </dgm:t>
    </dgm:pt>
    <dgm:pt modelId="{F473F6B4-5EC3-9C43-AAE3-B2A75AFC05D0}" type="sibTrans" cxnId="{E92C6F7C-9575-ED42-86D4-12010D1A16CA}">
      <dgm:prSet/>
      <dgm:spPr/>
      <dgm:t>
        <a:bodyPr/>
        <a:lstStyle/>
        <a:p>
          <a:endParaRPr lang="ru-RU"/>
        </a:p>
      </dgm:t>
    </dgm:pt>
    <dgm:pt modelId="{32052BC2-D0F5-8B45-95F0-0A72B8596DCD}" type="pres">
      <dgm:prSet presAssocID="{4425D718-7406-D140-B69A-E7EBF5D9226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741FB9-E9F4-4D4D-AD02-849FBCA161ED}" type="pres">
      <dgm:prSet presAssocID="{61AAB204-EEE6-DA40-B7A0-42812C5D7A3A}" presName="composite" presStyleCnt="0"/>
      <dgm:spPr/>
    </dgm:pt>
    <dgm:pt modelId="{01CB6BDA-483B-EB46-89FE-62D3D3C42358}" type="pres">
      <dgm:prSet presAssocID="{61AAB204-EEE6-DA40-B7A0-42812C5D7A3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9F718-2B74-3F4D-ACF3-E562FA5BEAF1}" type="pres">
      <dgm:prSet presAssocID="{61AAB204-EEE6-DA40-B7A0-42812C5D7A3A}" presName="parSh" presStyleLbl="node1" presStyleIdx="0" presStyleCnt="3"/>
      <dgm:spPr/>
      <dgm:t>
        <a:bodyPr/>
        <a:lstStyle/>
        <a:p>
          <a:endParaRPr lang="ru-RU"/>
        </a:p>
      </dgm:t>
    </dgm:pt>
    <dgm:pt modelId="{64B942B7-8919-0549-9904-FB8799FC090D}" type="pres">
      <dgm:prSet presAssocID="{61AAB204-EEE6-DA40-B7A0-42812C5D7A3A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50478-4FAF-284D-B263-1E67A3F9ED40}" type="pres">
      <dgm:prSet presAssocID="{BC856FDC-67F8-A342-B70E-2CB6B3D5AD5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84B7C74-2121-B748-A55D-FD3B15142012}" type="pres">
      <dgm:prSet presAssocID="{BC856FDC-67F8-A342-B70E-2CB6B3D5AD5E}" presName="connTx" presStyleLbl="sibTrans2D1" presStyleIdx="0" presStyleCnt="2"/>
      <dgm:spPr/>
      <dgm:t>
        <a:bodyPr/>
        <a:lstStyle/>
        <a:p>
          <a:endParaRPr lang="ru-RU"/>
        </a:p>
      </dgm:t>
    </dgm:pt>
    <dgm:pt modelId="{9AD88A20-AAFC-454A-ADCC-430B0F507604}" type="pres">
      <dgm:prSet presAssocID="{462B0C9D-92C1-374E-B76E-136C4F3E0505}" presName="composite" presStyleCnt="0"/>
      <dgm:spPr/>
    </dgm:pt>
    <dgm:pt modelId="{CCD62D53-0DF9-A044-B906-8CEC2A940FF0}" type="pres">
      <dgm:prSet presAssocID="{462B0C9D-92C1-374E-B76E-136C4F3E050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4AD81-7AFE-7546-8D82-9FC43ABBD2F2}" type="pres">
      <dgm:prSet presAssocID="{462B0C9D-92C1-374E-B76E-136C4F3E0505}" presName="parSh" presStyleLbl="node1" presStyleIdx="1" presStyleCnt="3"/>
      <dgm:spPr/>
      <dgm:t>
        <a:bodyPr/>
        <a:lstStyle/>
        <a:p>
          <a:endParaRPr lang="ru-RU"/>
        </a:p>
      </dgm:t>
    </dgm:pt>
    <dgm:pt modelId="{98F372CB-523F-894C-AF4F-011265978D00}" type="pres">
      <dgm:prSet presAssocID="{462B0C9D-92C1-374E-B76E-136C4F3E050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48259-E5EF-EB4C-95C5-E592FDF06C0C}" type="pres">
      <dgm:prSet presAssocID="{F931BE2F-549D-5845-9EF2-98C1FA45306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CE4AB62-B878-7045-837C-F9DD489D80DA}" type="pres">
      <dgm:prSet presAssocID="{F931BE2F-549D-5845-9EF2-98C1FA453066}" presName="connTx" presStyleLbl="sibTrans2D1" presStyleIdx="1" presStyleCnt="2"/>
      <dgm:spPr/>
      <dgm:t>
        <a:bodyPr/>
        <a:lstStyle/>
        <a:p>
          <a:endParaRPr lang="ru-RU"/>
        </a:p>
      </dgm:t>
    </dgm:pt>
    <dgm:pt modelId="{080C8E81-83DD-5B4B-8798-85DB40B47E0B}" type="pres">
      <dgm:prSet presAssocID="{BBF23FCE-C907-194B-9C15-F9C062B18519}" presName="composite" presStyleCnt="0"/>
      <dgm:spPr/>
    </dgm:pt>
    <dgm:pt modelId="{87A7BDCF-EFE0-4F46-9F38-884313748C46}" type="pres">
      <dgm:prSet presAssocID="{BBF23FCE-C907-194B-9C15-F9C062B1851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CE659-2C4F-A94E-8D9E-C53B87E1F55E}" type="pres">
      <dgm:prSet presAssocID="{BBF23FCE-C907-194B-9C15-F9C062B18519}" presName="parSh" presStyleLbl="node1" presStyleIdx="2" presStyleCnt="3"/>
      <dgm:spPr/>
      <dgm:t>
        <a:bodyPr/>
        <a:lstStyle/>
        <a:p>
          <a:endParaRPr lang="ru-RU"/>
        </a:p>
      </dgm:t>
    </dgm:pt>
    <dgm:pt modelId="{CD92CFB9-C0F8-0346-8E02-13B1E0E1B45C}" type="pres">
      <dgm:prSet presAssocID="{BBF23FCE-C907-194B-9C15-F9C062B1851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F12980-EB2D-A84D-9398-24A6EB4FA3E8}" type="presOf" srcId="{462B0C9D-92C1-374E-B76E-136C4F3E0505}" destId="{CCD62D53-0DF9-A044-B906-8CEC2A940FF0}" srcOrd="0" destOrd="0" presId="urn:microsoft.com/office/officeart/2005/8/layout/process3"/>
    <dgm:cxn modelId="{91825D36-7EB3-D64A-9370-FD6A1F8E09F6}" type="presOf" srcId="{BC856FDC-67F8-A342-B70E-2CB6B3D5AD5E}" destId="{36050478-4FAF-284D-B263-1E67A3F9ED40}" srcOrd="0" destOrd="0" presId="urn:microsoft.com/office/officeart/2005/8/layout/process3"/>
    <dgm:cxn modelId="{359790F0-4FD5-384C-BF9D-47C9DFA27B3A}" type="presOf" srcId="{61AAB204-EEE6-DA40-B7A0-42812C5D7A3A}" destId="{6119F718-2B74-3F4D-ACF3-E562FA5BEAF1}" srcOrd="1" destOrd="0" presId="urn:microsoft.com/office/officeart/2005/8/layout/process3"/>
    <dgm:cxn modelId="{F33A7F26-3120-A541-93A8-0A59B73B3DED}" type="presOf" srcId="{485CD671-6BE6-094B-BC8B-BE4DE369DC3E}" destId="{64B942B7-8919-0549-9904-FB8799FC090D}" srcOrd="0" destOrd="0" presId="urn:microsoft.com/office/officeart/2005/8/layout/process3"/>
    <dgm:cxn modelId="{D1C076CB-0D93-9848-AE8E-4920C399BF3E}" type="presOf" srcId="{5BF0B690-4808-3349-9560-53F07C60746A}" destId="{98F372CB-523F-894C-AF4F-011265978D00}" srcOrd="0" destOrd="0" presId="urn:microsoft.com/office/officeart/2005/8/layout/process3"/>
    <dgm:cxn modelId="{07AD8BD9-5933-A845-85E9-BFD7C7022506}" type="presOf" srcId="{A650AB9B-1FCA-034E-8376-4BE9A9D50B3F}" destId="{CD92CFB9-C0F8-0346-8E02-13B1E0E1B45C}" srcOrd="0" destOrd="0" presId="urn:microsoft.com/office/officeart/2005/8/layout/process3"/>
    <dgm:cxn modelId="{71BA359B-2414-6942-83D4-E2BB3BE1508D}" srcId="{4425D718-7406-D140-B69A-E7EBF5D9226C}" destId="{462B0C9D-92C1-374E-B76E-136C4F3E0505}" srcOrd="1" destOrd="0" parTransId="{F8B2F731-5BBB-B243-B2F9-98134F1DF480}" sibTransId="{F931BE2F-549D-5845-9EF2-98C1FA453066}"/>
    <dgm:cxn modelId="{D51DFE33-DDEB-4440-B5B8-B5B3D40D3B08}" type="presOf" srcId="{BBF23FCE-C907-194B-9C15-F9C062B18519}" destId="{87A7BDCF-EFE0-4F46-9F38-884313748C46}" srcOrd="0" destOrd="0" presId="urn:microsoft.com/office/officeart/2005/8/layout/process3"/>
    <dgm:cxn modelId="{84421E62-702E-6645-B9E8-BC8233CB6E53}" type="presOf" srcId="{4425D718-7406-D140-B69A-E7EBF5D9226C}" destId="{32052BC2-D0F5-8B45-95F0-0A72B8596DCD}" srcOrd="0" destOrd="0" presId="urn:microsoft.com/office/officeart/2005/8/layout/process3"/>
    <dgm:cxn modelId="{E92C6F7C-9575-ED42-86D4-12010D1A16CA}" srcId="{BBF23FCE-C907-194B-9C15-F9C062B18519}" destId="{A650AB9B-1FCA-034E-8376-4BE9A9D50B3F}" srcOrd="0" destOrd="0" parTransId="{4E738E08-0CDE-2441-A647-77A0F2432ED6}" sibTransId="{F473F6B4-5EC3-9C43-AAE3-B2A75AFC05D0}"/>
    <dgm:cxn modelId="{7D03064C-C111-8C44-AD1F-BE41F3697A42}" srcId="{4425D718-7406-D140-B69A-E7EBF5D9226C}" destId="{61AAB204-EEE6-DA40-B7A0-42812C5D7A3A}" srcOrd="0" destOrd="0" parTransId="{E846CE70-540F-A743-9058-094E1F3C771A}" sibTransId="{BC856FDC-67F8-A342-B70E-2CB6B3D5AD5E}"/>
    <dgm:cxn modelId="{B43E22D1-F359-5943-816E-B8116ABD3155}" srcId="{462B0C9D-92C1-374E-B76E-136C4F3E0505}" destId="{5BF0B690-4808-3349-9560-53F07C60746A}" srcOrd="0" destOrd="0" parTransId="{27C6BB69-83A0-5F41-A596-F593A8C18028}" sibTransId="{F5098FC1-DB2C-094A-8189-D5AD6D479370}"/>
    <dgm:cxn modelId="{D30E8723-4CEB-F94F-8353-71005B7D2963}" type="presOf" srcId="{462B0C9D-92C1-374E-B76E-136C4F3E0505}" destId="{6374AD81-7AFE-7546-8D82-9FC43ABBD2F2}" srcOrd="1" destOrd="0" presId="urn:microsoft.com/office/officeart/2005/8/layout/process3"/>
    <dgm:cxn modelId="{E690320E-8528-C247-B175-F163513C68C0}" type="presOf" srcId="{61AAB204-EEE6-DA40-B7A0-42812C5D7A3A}" destId="{01CB6BDA-483B-EB46-89FE-62D3D3C42358}" srcOrd="0" destOrd="0" presId="urn:microsoft.com/office/officeart/2005/8/layout/process3"/>
    <dgm:cxn modelId="{49A8E811-08AE-0D4C-81D5-4124E304A340}" srcId="{61AAB204-EEE6-DA40-B7A0-42812C5D7A3A}" destId="{485CD671-6BE6-094B-BC8B-BE4DE369DC3E}" srcOrd="0" destOrd="0" parTransId="{CCDBE611-EF2C-3D4D-B424-2AAFC470C654}" sibTransId="{BB717A9E-1FC2-7642-ACA0-16B5D353C5AA}"/>
    <dgm:cxn modelId="{64F1B2B1-0209-F04B-AF49-42BB6369CD7F}" type="presOf" srcId="{F931BE2F-549D-5845-9EF2-98C1FA453066}" destId="{11748259-E5EF-EB4C-95C5-E592FDF06C0C}" srcOrd="0" destOrd="0" presId="urn:microsoft.com/office/officeart/2005/8/layout/process3"/>
    <dgm:cxn modelId="{AFB7326F-5B12-9B44-9E1A-DC3AF9B54A54}" type="presOf" srcId="{BBF23FCE-C907-194B-9C15-F9C062B18519}" destId="{5C2CE659-2C4F-A94E-8D9E-C53B87E1F55E}" srcOrd="1" destOrd="0" presId="urn:microsoft.com/office/officeart/2005/8/layout/process3"/>
    <dgm:cxn modelId="{39E0897C-0155-F048-9799-0C8393F5B670}" type="presOf" srcId="{BC856FDC-67F8-A342-B70E-2CB6B3D5AD5E}" destId="{B84B7C74-2121-B748-A55D-FD3B15142012}" srcOrd="1" destOrd="0" presId="urn:microsoft.com/office/officeart/2005/8/layout/process3"/>
    <dgm:cxn modelId="{95BC5684-83BC-814A-A8C5-EE40E22759F3}" srcId="{4425D718-7406-D140-B69A-E7EBF5D9226C}" destId="{BBF23FCE-C907-194B-9C15-F9C062B18519}" srcOrd="2" destOrd="0" parTransId="{49928F89-CDCE-454F-BDDB-FF3BD215D533}" sibTransId="{6EC3C77D-B074-DD4A-A77E-F6F13B56F78E}"/>
    <dgm:cxn modelId="{4D56A92F-8898-8449-8753-EFF50276F0B7}" type="presOf" srcId="{F931BE2F-549D-5845-9EF2-98C1FA453066}" destId="{5CE4AB62-B878-7045-837C-F9DD489D80DA}" srcOrd="1" destOrd="0" presId="urn:microsoft.com/office/officeart/2005/8/layout/process3"/>
    <dgm:cxn modelId="{97E1CABF-DE84-7F40-8508-9C55EDD87C96}" type="presParOf" srcId="{32052BC2-D0F5-8B45-95F0-0A72B8596DCD}" destId="{A0741FB9-E9F4-4D4D-AD02-849FBCA161ED}" srcOrd="0" destOrd="0" presId="urn:microsoft.com/office/officeart/2005/8/layout/process3"/>
    <dgm:cxn modelId="{BCB3DD9D-DD1E-AC44-9C40-C9958189B132}" type="presParOf" srcId="{A0741FB9-E9F4-4D4D-AD02-849FBCA161ED}" destId="{01CB6BDA-483B-EB46-89FE-62D3D3C42358}" srcOrd="0" destOrd="0" presId="urn:microsoft.com/office/officeart/2005/8/layout/process3"/>
    <dgm:cxn modelId="{1632E12B-9966-1F44-B6AB-92613EE17E7B}" type="presParOf" srcId="{A0741FB9-E9F4-4D4D-AD02-849FBCA161ED}" destId="{6119F718-2B74-3F4D-ACF3-E562FA5BEAF1}" srcOrd="1" destOrd="0" presId="urn:microsoft.com/office/officeart/2005/8/layout/process3"/>
    <dgm:cxn modelId="{04CAE3A5-9E97-EC48-B099-D5285809E917}" type="presParOf" srcId="{A0741FB9-E9F4-4D4D-AD02-849FBCA161ED}" destId="{64B942B7-8919-0549-9904-FB8799FC090D}" srcOrd="2" destOrd="0" presId="urn:microsoft.com/office/officeart/2005/8/layout/process3"/>
    <dgm:cxn modelId="{56080018-131C-9F43-BC4C-9BE8E2527A21}" type="presParOf" srcId="{32052BC2-D0F5-8B45-95F0-0A72B8596DCD}" destId="{36050478-4FAF-284D-B263-1E67A3F9ED40}" srcOrd="1" destOrd="0" presId="urn:microsoft.com/office/officeart/2005/8/layout/process3"/>
    <dgm:cxn modelId="{EC28B35C-3ED9-1749-AAC3-681AB10FBDF9}" type="presParOf" srcId="{36050478-4FAF-284D-B263-1E67A3F9ED40}" destId="{B84B7C74-2121-B748-A55D-FD3B15142012}" srcOrd="0" destOrd="0" presId="urn:microsoft.com/office/officeart/2005/8/layout/process3"/>
    <dgm:cxn modelId="{3E52DEAE-4C23-3E49-A276-349486E8BDDC}" type="presParOf" srcId="{32052BC2-D0F5-8B45-95F0-0A72B8596DCD}" destId="{9AD88A20-AAFC-454A-ADCC-430B0F507604}" srcOrd="2" destOrd="0" presId="urn:microsoft.com/office/officeart/2005/8/layout/process3"/>
    <dgm:cxn modelId="{5727CBE0-812E-1F4B-9B5D-8068048DFB35}" type="presParOf" srcId="{9AD88A20-AAFC-454A-ADCC-430B0F507604}" destId="{CCD62D53-0DF9-A044-B906-8CEC2A940FF0}" srcOrd="0" destOrd="0" presId="urn:microsoft.com/office/officeart/2005/8/layout/process3"/>
    <dgm:cxn modelId="{731373AB-1767-9745-B084-1E72D0F02AD7}" type="presParOf" srcId="{9AD88A20-AAFC-454A-ADCC-430B0F507604}" destId="{6374AD81-7AFE-7546-8D82-9FC43ABBD2F2}" srcOrd="1" destOrd="0" presId="urn:microsoft.com/office/officeart/2005/8/layout/process3"/>
    <dgm:cxn modelId="{CC06CF13-0BC1-0141-B0B4-43799208E59F}" type="presParOf" srcId="{9AD88A20-AAFC-454A-ADCC-430B0F507604}" destId="{98F372CB-523F-894C-AF4F-011265978D00}" srcOrd="2" destOrd="0" presId="urn:microsoft.com/office/officeart/2005/8/layout/process3"/>
    <dgm:cxn modelId="{76384206-7128-F14B-8E9A-647E0291DCD1}" type="presParOf" srcId="{32052BC2-D0F5-8B45-95F0-0A72B8596DCD}" destId="{11748259-E5EF-EB4C-95C5-E592FDF06C0C}" srcOrd="3" destOrd="0" presId="urn:microsoft.com/office/officeart/2005/8/layout/process3"/>
    <dgm:cxn modelId="{58805D73-F5EF-1946-B011-7C4584BF2116}" type="presParOf" srcId="{11748259-E5EF-EB4C-95C5-E592FDF06C0C}" destId="{5CE4AB62-B878-7045-837C-F9DD489D80DA}" srcOrd="0" destOrd="0" presId="urn:microsoft.com/office/officeart/2005/8/layout/process3"/>
    <dgm:cxn modelId="{EEC02059-68CD-7945-B3C3-170B183B87B1}" type="presParOf" srcId="{32052BC2-D0F5-8B45-95F0-0A72B8596DCD}" destId="{080C8E81-83DD-5B4B-8798-85DB40B47E0B}" srcOrd="4" destOrd="0" presId="urn:microsoft.com/office/officeart/2005/8/layout/process3"/>
    <dgm:cxn modelId="{C65379EF-0886-1146-8D8F-402FD5B73DA1}" type="presParOf" srcId="{080C8E81-83DD-5B4B-8798-85DB40B47E0B}" destId="{87A7BDCF-EFE0-4F46-9F38-884313748C46}" srcOrd="0" destOrd="0" presId="urn:microsoft.com/office/officeart/2005/8/layout/process3"/>
    <dgm:cxn modelId="{907BF5B0-D75F-6146-8711-8ED45FE40ECB}" type="presParOf" srcId="{080C8E81-83DD-5B4B-8798-85DB40B47E0B}" destId="{5C2CE659-2C4F-A94E-8D9E-C53B87E1F55E}" srcOrd="1" destOrd="0" presId="urn:microsoft.com/office/officeart/2005/8/layout/process3"/>
    <dgm:cxn modelId="{01671693-0C72-C34C-95AB-D20264B8ED35}" type="presParOf" srcId="{080C8E81-83DD-5B4B-8798-85DB40B47E0B}" destId="{CD92CFB9-C0F8-0346-8E02-13B1E0E1B45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Positive and increasing EVA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7638482E-9955-AE49-B757-8DD72190A4A4}">
      <dgm:prSet phldrT="[Текст]"/>
      <dgm:spPr>
        <a:noFill/>
      </dgm:spPr>
      <dgm:t>
        <a:bodyPr/>
        <a:lstStyle/>
        <a:p>
          <a:pPr algn="ctr"/>
          <a:r>
            <a:rPr lang="en-US" b="1" dirty="0" smtClean="0"/>
            <a:t>is a goal of managers</a:t>
          </a:r>
          <a:endParaRPr lang="ru-RU" b="1" dirty="0"/>
        </a:p>
      </dgm:t>
    </dgm:pt>
    <dgm:pt modelId="{AE22C3EA-176D-274F-863B-A71109EED8B2}" type="parTrans" cxnId="{4316D2B5-9CD2-E24D-88EC-AD1C6C06438A}">
      <dgm:prSet/>
      <dgm:spPr/>
      <dgm:t>
        <a:bodyPr/>
        <a:lstStyle/>
        <a:p>
          <a:endParaRPr lang="ru-RU"/>
        </a:p>
      </dgm:t>
    </dgm:pt>
    <dgm:pt modelId="{B18BFC7A-F05D-564E-9621-C0F312E36835}" type="sibTrans" cxnId="{4316D2B5-9CD2-E24D-88EC-AD1C6C06438A}">
      <dgm:prSet/>
      <dgm:spPr/>
      <dgm:t>
        <a:bodyPr/>
        <a:lstStyle/>
        <a:p>
          <a:endParaRPr lang="ru-RU"/>
        </a:p>
      </dgm:t>
    </dgm:pt>
    <dgm:pt modelId="{9F15B45C-C3CF-B644-8FDA-52D9904B9DD7}">
      <dgm:prSet phldrT="[Текст]"/>
      <dgm:spPr>
        <a:noFill/>
      </dgm:spPr>
      <dgm:t>
        <a:bodyPr/>
        <a:lstStyle/>
        <a:p>
          <a:pPr algn="ctr"/>
          <a:r>
            <a:rPr lang="en-US" b="1" dirty="0" smtClean="0"/>
            <a:t>is a signal for investors to buy</a:t>
          </a:r>
          <a:endParaRPr lang="ru-RU" b="1" dirty="0"/>
        </a:p>
      </dgm:t>
    </dgm:pt>
    <dgm:pt modelId="{EC6C42A3-949A-8146-931F-E8DD025BBB5F}" type="parTrans" cxnId="{66B85B9B-E826-CE4D-8367-1343C579F37C}">
      <dgm:prSet/>
      <dgm:spPr/>
      <dgm:t>
        <a:bodyPr/>
        <a:lstStyle/>
        <a:p>
          <a:endParaRPr lang="ru-RU"/>
        </a:p>
      </dgm:t>
    </dgm:pt>
    <dgm:pt modelId="{B460161F-EE92-5949-967A-CCA5312B343E}" type="sibTrans" cxnId="{66B85B9B-E826-CE4D-8367-1343C579F37C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36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507EE-AAAB-B944-95AC-09C52D6D22BF}" type="pres">
      <dgm:prSet presAssocID="{9A87C3BB-D674-4448-8D1C-2B58A21805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0F5A7F-8D8B-1547-B67F-08AA6B2E64AC}" type="presOf" srcId="{9F15B45C-C3CF-B644-8FDA-52D9904B9DD7}" destId="{DBE507EE-AAAB-B944-95AC-09C52D6D22BF}" srcOrd="0" destOrd="1" presId="urn:microsoft.com/office/officeart/2005/8/layout/vList2"/>
    <dgm:cxn modelId="{66B85B9B-E826-CE4D-8367-1343C579F37C}" srcId="{9A87C3BB-D674-4448-8D1C-2B58A21805A4}" destId="{9F15B45C-C3CF-B644-8FDA-52D9904B9DD7}" srcOrd="1" destOrd="0" parTransId="{EC6C42A3-949A-8146-931F-E8DD025BBB5F}" sibTransId="{B460161F-EE92-5949-967A-CCA5312B343E}"/>
    <dgm:cxn modelId="{F1C0F4D6-CA61-804B-8380-88E4591A1513}" type="presOf" srcId="{9A87C3BB-D674-4448-8D1C-2B58A21805A4}" destId="{9F735377-04B3-D446-B57A-13B6519A2B39}" srcOrd="0" destOrd="0" presId="urn:microsoft.com/office/officeart/2005/8/layout/vList2"/>
    <dgm:cxn modelId="{70FAA145-7C36-664A-8D6F-2B42066E54AA}" type="presOf" srcId="{7638482E-9955-AE49-B757-8DD72190A4A4}" destId="{DBE507EE-AAAB-B944-95AC-09C52D6D22BF}" srcOrd="0" destOrd="0" presId="urn:microsoft.com/office/officeart/2005/8/layout/vList2"/>
    <dgm:cxn modelId="{10E02CAF-E36D-4942-8B7B-082C5D0C4387}" type="presOf" srcId="{65CB160C-3CEA-AE44-8146-2592EE50F8D3}" destId="{05884656-210C-914B-ADDF-FD4E95CB558E}" srcOrd="0" destOrd="0" presId="urn:microsoft.com/office/officeart/2005/8/layout/vList2"/>
    <dgm:cxn modelId="{4316D2B5-9CD2-E24D-88EC-AD1C6C06438A}" srcId="{9A87C3BB-D674-4448-8D1C-2B58A21805A4}" destId="{7638482E-9955-AE49-B757-8DD72190A4A4}" srcOrd="0" destOrd="0" parTransId="{AE22C3EA-176D-274F-863B-A71109EED8B2}" sibTransId="{B18BFC7A-F05D-564E-9621-C0F312E36835}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EC8F5986-3394-3C41-B98C-06BC80AF8A71}" type="presParOf" srcId="{05884656-210C-914B-ADDF-FD4E95CB558E}" destId="{9F735377-04B3-D446-B57A-13B6519A2B39}" srcOrd="0" destOrd="0" presId="urn:microsoft.com/office/officeart/2005/8/layout/vList2"/>
    <dgm:cxn modelId="{688B61E2-4870-744E-8C04-A8300A0C7331}" type="presParOf" srcId="{05884656-210C-914B-ADDF-FD4E95CB558E}" destId="{DBE507EE-AAAB-B944-95AC-09C52D6D22BF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Shows that companies value drivers were recognized by investors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36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DBF410-CCCF-0440-9372-4EFF1CBC9BB8}" type="presOf" srcId="{9A87C3BB-D674-4448-8D1C-2B58A21805A4}" destId="{9F735377-04B3-D446-B57A-13B6519A2B39}" srcOrd="0" destOrd="0" presId="urn:microsoft.com/office/officeart/2005/8/layout/vList2"/>
    <dgm:cxn modelId="{74CDC1E0-AC6B-1545-A70F-0421E05A0CCC}" type="presOf" srcId="{65CB160C-3CEA-AE44-8146-2592EE50F8D3}" destId="{05884656-210C-914B-ADDF-FD4E95CB558E}" srcOrd="0" destOrd="0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2B8DC091-C04B-4747-A230-507F38E0FBEF}" type="presParOf" srcId="{05884656-210C-914B-ADDF-FD4E95CB558E}" destId="{9F735377-04B3-D446-B57A-13B6519A2B39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018D346-4DF8-5A41-A052-E5A046F484C3}" type="doc">
      <dgm:prSet loTypeId="urn:microsoft.com/office/officeart/2009/3/layout/IncreasingArrows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0DB0B8-8FB2-E94A-8468-96D1D5FB49E3}">
      <dgm:prSet phldrT="[Текст]" custT="1"/>
      <dgm:spPr/>
      <dgm:t>
        <a:bodyPr/>
        <a:lstStyle/>
        <a:p>
          <a:r>
            <a:rPr lang="en-US" sz="2000" dirty="0" smtClean="0"/>
            <a:t>Exploration of MVA drivers (investors’ view)</a:t>
          </a:r>
          <a:endParaRPr lang="ru-RU" sz="2000" dirty="0"/>
        </a:p>
      </dgm:t>
    </dgm:pt>
    <dgm:pt modelId="{5F443B58-AF39-4E42-A2C7-8A1F7A582E92}" type="parTrans" cxnId="{048001BC-8B10-EF4A-8B7E-A4302E997E86}">
      <dgm:prSet/>
      <dgm:spPr/>
      <dgm:t>
        <a:bodyPr/>
        <a:lstStyle/>
        <a:p>
          <a:endParaRPr lang="ru-RU" sz="2000"/>
        </a:p>
      </dgm:t>
    </dgm:pt>
    <dgm:pt modelId="{4E92AFB3-A09B-6941-B109-7ADB6330A189}" type="sibTrans" cxnId="{048001BC-8B10-EF4A-8B7E-A4302E997E86}">
      <dgm:prSet/>
      <dgm:spPr/>
      <dgm:t>
        <a:bodyPr/>
        <a:lstStyle/>
        <a:p>
          <a:endParaRPr lang="ru-RU" sz="2000"/>
        </a:p>
      </dgm:t>
    </dgm:pt>
    <dgm:pt modelId="{5CDF79C3-8C38-7942-9356-858FEBEB5F01}">
      <dgm:prSet phldrT="[Текст]" custT="1"/>
      <dgm:spPr/>
      <dgm:t>
        <a:bodyPr/>
        <a:lstStyle/>
        <a:p>
          <a:r>
            <a:rPr lang="en-US" sz="2000" dirty="0" smtClean="0"/>
            <a:t>Exploration EVA as an indicator of investment attractiveness</a:t>
          </a:r>
          <a:endParaRPr lang="ru-RU" sz="2000" dirty="0"/>
        </a:p>
      </dgm:t>
    </dgm:pt>
    <dgm:pt modelId="{3659E6B1-3F37-C04F-8183-16567DE0F5B1}" type="parTrans" cxnId="{EFECB037-4E97-3444-B999-908F84CB3B35}">
      <dgm:prSet/>
      <dgm:spPr/>
      <dgm:t>
        <a:bodyPr/>
        <a:lstStyle/>
        <a:p>
          <a:endParaRPr lang="ru-RU" sz="2000"/>
        </a:p>
      </dgm:t>
    </dgm:pt>
    <dgm:pt modelId="{BA656B9D-67EF-1A49-8FC6-3966A8BB21FC}" type="sibTrans" cxnId="{EFECB037-4E97-3444-B999-908F84CB3B35}">
      <dgm:prSet/>
      <dgm:spPr/>
      <dgm:t>
        <a:bodyPr/>
        <a:lstStyle/>
        <a:p>
          <a:endParaRPr lang="ru-RU" sz="2000"/>
        </a:p>
      </dgm:t>
    </dgm:pt>
    <dgm:pt modelId="{049B1211-C419-EC45-8A7E-B20D19772B0A}" type="pres">
      <dgm:prSet presAssocID="{3018D346-4DF8-5A41-A052-E5A046F484C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142F55-5F29-0146-ACAB-4DEB8903898E}" type="pres">
      <dgm:prSet presAssocID="{000DB0B8-8FB2-E94A-8468-96D1D5FB49E3}" presName="parentText1" presStyleLbl="node1" presStyleIdx="0" presStyleCnt="2" custScaleY="92946" custLinFactNeighborX="188" custLinFactNeighborY="-9877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E5A77-BA10-EC43-8220-014E859861AF}" type="pres">
      <dgm:prSet presAssocID="{5CDF79C3-8C38-7942-9356-858FEBEB5F01}" presName="parentText2" presStyleLbl="node1" presStyleIdx="1" presStyleCnt="2" custLinFactNeighborX="0" custLinFactNeighborY="-8903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ECB037-4E97-3444-B999-908F84CB3B35}" srcId="{3018D346-4DF8-5A41-A052-E5A046F484C3}" destId="{5CDF79C3-8C38-7942-9356-858FEBEB5F01}" srcOrd="1" destOrd="0" parTransId="{3659E6B1-3F37-C04F-8183-16567DE0F5B1}" sibTransId="{BA656B9D-67EF-1A49-8FC6-3966A8BB21FC}"/>
    <dgm:cxn modelId="{B6DC2D74-C1D8-8141-B041-00BE90084604}" type="presOf" srcId="{5CDF79C3-8C38-7942-9356-858FEBEB5F01}" destId="{61FE5A77-BA10-EC43-8220-014E859861AF}" srcOrd="0" destOrd="0" presId="urn:microsoft.com/office/officeart/2009/3/layout/IncreasingArrowsProcess"/>
    <dgm:cxn modelId="{2431FE47-7806-AC43-B7D5-354CDE9E0969}" type="presOf" srcId="{000DB0B8-8FB2-E94A-8468-96D1D5FB49E3}" destId="{FF142F55-5F29-0146-ACAB-4DEB8903898E}" srcOrd="0" destOrd="0" presId="urn:microsoft.com/office/officeart/2009/3/layout/IncreasingArrowsProcess"/>
    <dgm:cxn modelId="{048001BC-8B10-EF4A-8B7E-A4302E997E86}" srcId="{3018D346-4DF8-5A41-A052-E5A046F484C3}" destId="{000DB0B8-8FB2-E94A-8468-96D1D5FB49E3}" srcOrd="0" destOrd="0" parTransId="{5F443B58-AF39-4E42-A2C7-8A1F7A582E92}" sibTransId="{4E92AFB3-A09B-6941-B109-7ADB6330A189}"/>
    <dgm:cxn modelId="{A2ABC32B-C0E0-1940-8494-9396A2588FEA}" type="presOf" srcId="{3018D346-4DF8-5A41-A052-E5A046F484C3}" destId="{049B1211-C419-EC45-8A7E-B20D19772B0A}" srcOrd="0" destOrd="0" presId="urn:microsoft.com/office/officeart/2009/3/layout/IncreasingArrowsProcess"/>
    <dgm:cxn modelId="{411AF66B-908A-9E4D-AE43-AD4D400FB06A}" type="presParOf" srcId="{049B1211-C419-EC45-8A7E-B20D19772B0A}" destId="{FF142F55-5F29-0146-ACAB-4DEB8903898E}" srcOrd="0" destOrd="0" presId="urn:microsoft.com/office/officeart/2009/3/layout/IncreasingArrowsProcess"/>
    <dgm:cxn modelId="{FA8C4167-BDDA-F14C-A95F-4CD6CF7046B7}" type="presParOf" srcId="{049B1211-C419-EC45-8A7E-B20D19772B0A}" destId="{61FE5A77-BA10-EC43-8220-014E859861AF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To have a common understanding of the key outlines of our study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B0BA75-6606-4C4B-9E99-FF9C07968911}" type="presOf" srcId="{65CB160C-3CEA-AE44-8146-2592EE50F8D3}" destId="{05884656-210C-914B-ADDF-FD4E95CB558E}" srcOrd="0" destOrd="0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31B05A0F-E739-3A4D-8F05-BEA370FCB681}" type="presOf" srcId="{9A87C3BB-D674-4448-8D1C-2B58A21805A4}" destId="{9F735377-04B3-D446-B57A-13B6519A2B39}" srcOrd="0" destOrd="0" presId="urn:microsoft.com/office/officeart/2005/8/layout/vList2"/>
    <dgm:cxn modelId="{352618AC-AB6A-D343-9417-9897D3CE2DD7}" type="presParOf" srcId="{05884656-210C-914B-ADDF-FD4E95CB558E}" destId="{9F735377-04B3-D446-B57A-13B6519A2B39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61B59BB-99D9-F946-B7D5-C93983C6FE0A}" type="doc">
      <dgm:prSet loTypeId="urn:microsoft.com/office/officeart/2005/8/layout/hProcess9" loCatId="relationship" qsTypeId="urn:microsoft.com/office/officeart/2005/8/quickstyle/simple1" qsCatId="simple" csTypeId="urn:microsoft.com/office/officeart/2005/8/colors/accent1_2" csCatId="accent1" phldr="1"/>
      <dgm:spPr/>
    </dgm:pt>
    <dgm:pt modelId="{40031D59-0C66-5145-8FB8-7860BF695BAE}">
      <dgm:prSet phldrT="[Текст]" custT="1"/>
      <dgm:spPr/>
      <dgm:t>
        <a:bodyPr/>
        <a:lstStyle/>
        <a:p>
          <a:r>
            <a:rPr lang="en-US" sz="1600" dirty="0" smtClean="0"/>
            <a:t>Inputs (Intangibles)</a:t>
          </a:r>
          <a:endParaRPr lang="ru-RU" sz="1600" dirty="0"/>
        </a:p>
      </dgm:t>
    </dgm:pt>
    <dgm:pt modelId="{FC3D83B1-18BF-5A40-A06F-073C706F7801}" type="parTrans" cxnId="{1841E418-4A4B-8540-86B3-E7698E01086E}">
      <dgm:prSet/>
      <dgm:spPr/>
      <dgm:t>
        <a:bodyPr/>
        <a:lstStyle/>
        <a:p>
          <a:endParaRPr lang="ru-RU" sz="1600"/>
        </a:p>
      </dgm:t>
    </dgm:pt>
    <dgm:pt modelId="{3FEF76E2-4091-4A4E-AD38-B33BEF380B71}" type="sibTrans" cxnId="{1841E418-4A4B-8540-86B3-E7698E01086E}">
      <dgm:prSet/>
      <dgm:spPr/>
      <dgm:t>
        <a:bodyPr/>
        <a:lstStyle/>
        <a:p>
          <a:endParaRPr lang="ru-RU" sz="1600"/>
        </a:p>
      </dgm:t>
    </dgm:pt>
    <dgm:pt modelId="{9CA1A6BE-C9D7-3048-843F-6BE7A4934214}">
      <dgm:prSet phldrT="[Текст]" custT="1"/>
      <dgm:spPr/>
      <dgm:t>
        <a:bodyPr/>
        <a:lstStyle/>
        <a:p>
          <a:r>
            <a:rPr lang="en-US" sz="1600" dirty="0" smtClean="0"/>
            <a:t>Output: EVA </a:t>
          </a:r>
        </a:p>
        <a:p>
          <a:r>
            <a:rPr lang="en-US" sz="1600" dirty="0" smtClean="0"/>
            <a:t>(competitive advantages )</a:t>
          </a:r>
          <a:endParaRPr lang="ru-RU" sz="1600" dirty="0"/>
        </a:p>
      </dgm:t>
    </dgm:pt>
    <dgm:pt modelId="{AFE0563F-0EB1-C449-AFCE-2542152B6271}" type="parTrans" cxnId="{6C8F346D-153F-F54F-92DD-F06F3EF50998}">
      <dgm:prSet/>
      <dgm:spPr/>
      <dgm:t>
        <a:bodyPr/>
        <a:lstStyle/>
        <a:p>
          <a:endParaRPr lang="ru-RU" sz="1600"/>
        </a:p>
      </dgm:t>
    </dgm:pt>
    <dgm:pt modelId="{13B0EEC4-936C-7542-8D35-C902EDC96BE8}" type="sibTrans" cxnId="{6C8F346D-153F-F54F-92DD-F06F3EF50998}">
      <dgm:prSet/>
      <dgm:spPr/>
      <dgm:t>
        <a:bodyPr/>
        <a:lstStyle/>
        <a:p>
          <a:endParaRPr lang="ru-RU" sz="1600"/>
        </a:p>
      </dgm:t>
    </dgm:pt>
    <dgm:pt modelId="{95099821-B2D4-3345-A775-867D79356C2C}">
      <dgm:prSet phldrT="[Текст]" custT="1"/>
      <dgm:spPr/>
      <dgm:t>
        <a:bodyPr/>
        <a:lstStyle/>
        <a:p>
          <a:r>
            <a:rPr lang="en-US" sz="1600" dirty="0" smtClean="0"/>
            <a:t>Outcome: MVA </a:t>
          </a:r>
        </a:p>
        <a:p>
          <a:r>
            <a:rPr lang="en-US" sz="1600" dirty="0" smtClean="0"/>
            <a:t>(outcome of investment attractiveness)</a:t>
          </a:r>
          <a:endParaRPr lang="ru-RU" sz="1600" dirty="0"/>
        </a:p>
      </dgm:t>
    </dgm:pt>
    <dgm:pt modelId="{0D7FCA84-CCEF-6241-8546-AA21731FAF19}" type="parTrans" cxnId="{CFD7E15E-5A17-934F-92EB-7D8CB5D8D018}">
      <dgm:prSet/>
      <dgm:spPr/>
      <dgm:t>
        <a:bodyPr/>
        <a:lstStyle/>
        <a:p>
          <a:endParaRPr lang="ru-RU" sz="1600"/>
        </a:p>
      </dgm:t>
    </dgm:pt>
    <dgm:pt modelId="{BF9AA0FE-8B0D-E042-A3E5-BDB1E9121326}" type="sibTrans" cxnId="{CFD7E15E-5A17-934F-92EB-7D8CB5D8D018}">
      <dgm:prSet/>
      <dgm:spPr/>
      <dgm:t>
        <a:bodyPr/>
        <a:lstStyle/>
        <a:p>
          <a:endParaRPr lang="ru-RU" sz="1600"/>
        </a:p>
      </dgm:t>
    </dgm:pt>
    <dgm:pt modelId="{56C71B65-E823-294A-B7FA-43E3B8B97997}" type="pres">
      <dgm:prSet presAssocID="{F61B59BB-99D9-F946-B7D5-C93983C6FE0A}" presName="CompostProcess" presStyleCnt="0">
        <dgm:presLayoutVars>
          <dgm:dir/>
          <dgm:resizeHandles val="exact"/>
        </dgm:presLayoutVars>
      </dgm:prSet>
      <dgm:spPr/>
    </dgm:pt>
    <dgm:pt modelId="{36325B47-1E2B-9A43-B0AF-A9B47C0E635A}" type="pres">
      <dgm:prSet presAssocID="{F61B59BB-99D9-F946-B7D5-C93983C6FE0A}" presName="arrow" presStyleLbl="bgShp" presStyleIdx="0" presStyleCnt="1" custLinFactNeighborX="4422" custLinFactNeighborY="-13417"/>
      <dgm:spPr>
        <a:solidFill>
          <a:srgbClr val="FF0000">
            <a:alpha val="50000"/>
          </a:srgbClr>
        </a:solidFill>
      </dgm:spPr>
    </dgm:pt>
    <dgm:pt modelId="{17B7E445-CA1B-0B46-9830-4B8AD10EA294}" type="pres">
      <dgm:prSet presAssocID="{F61B59BB-99D9-F946-B7D5-C93983C6FE0A}" presName="linearProcess" presStyleCnt="0"/>
      <dgm:spPr/>
    </dgm:pt>
    <dgm:pt modelId="{DBAF8C16-73D5-E949-9452-E6C5A2F78488}" type="pres">
      <dgm:prSet presAssocID="{40031D59-0C66-5145-8FB8-7860BF695BAE}" presName="textNode" presStyleLbl="node1" presStyleIdx="0" presStyleCnt="3">
        <dgm:presLayoutVars>
          <dgm:bulletEnabled val="1"/>
        </dgm:presLayoutVars>
      </dgm:prSet>
      <dgm:spPr/>
    </dgm:pt>
    <dgm:pt modelId="{6F8A7F94-FC9B-F848-8C80-AB51253FC652}" type="pres">
      <dgm:prSet presAssocID="{3FEF76E2-4091-4A4E-AD38-B33BEF380B71}" presName="sibTrans" presStyleCnt="0"/>
      <dgm:spPr/>
    </dgm:pt>
    <dgm:pt modelId="{C444CE95-61D3-504F-BE91-3A07A52037FE}" type="pres">
      <dgm:prSet presAssocID="{9CA1A6BE-C9D7-3048-843F-6BE7A493421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12BBC-706C-4F47-AEF3-4CA0B5E10E90}" type="pres">
      <dgm:prSet presAssocID="{13B0EEC4-936C-7542-8D35-C902EDC96BE8}" presName="sibTrans" presStyleCnt="0"/>
      <dgm:spPr/>
    </dgm:pt>
    <dgm:pt modelId="{C2B58CCE-9DE8-4545-99BE-BE95D6D7BD11}" type="pres">
      <dgm:prSet presAssocID="{95099821-B2D4-3345-A775-867D79356C2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509313-1B14-C644-A2E3-2A4B9E9A77A5}" type="presOf" srcId="{F61B59BB-99D9-F946-B7D5-C93983C6FE0A}" destId="{56C71B65-E823-294A-B7FA-43E3B8B97997}" srcOrd="0" destOrd="0" presId="urn:microsoft.com/office/officeart/2005/8/layout/hProcess9"/>
    <dgm:cxn modelId="{1841E418-4A4B-8540-86B3-E7698E01086E}" srcId="{F61B59BB-99D9-F946-B7D5-C93983C6FE0A}" destId="{40031D59-0C66-5145-8FB8-7860BF695BAE}" srcOrd="0" destOrd="0" parTransId="{FC3D83B1-18BF-5A40-A06F-073C706F7801}" sibTransId="{3FEF76E2-4091-4A4E-AD38-B33BEF380B71}"/>
    <dgm:cxn modelId="{3501ABD5-587C-7742-AFF1-DFC0E3E00771}" type="presOf" srcId="{95099821-B2D4-3345-A775-867D79356C2C}" destId="{C2B58CCE-9DE8-4545-99BE-BE95D6D7BD11}" srcOrd="0" destOrd="0" presId="urn:microsoft.com/office/officeart/2005/8/layout/hProcess9"/>
    <dgm:cxn modelId="{CFD7E15E-5A17-934F-92EB-7D8CB5D8D018}" srcId="{F61B59BB-99D9-F946-B7D5-C93983C6FE0A}" destId="{95099821-B2D4-3345-A775-867D79356C2C}" srcOrd="2" destOrd="0" parTransId="{0D7FCA84-CCEF-6241-8546-AA21731FAF19}" sibTransId="{BF9AA0FE-8B0D-E042-A3E5-BDB1E9121326}"/>
    <dgm:cxn modelId="{6C8F346D-153F-F54F-92DD-F06F3EF50998}" srcId="{F61B59BB-99D9-F946-B7D5-C93983C6FE0A}" destId="{9CA1A6BE-C9D7-3048-843F-6BE7A4934214}" srcOrd="1" destOrd="0" parTransId="{AFE0563F-0EB1-C449-AFCE-2542152B6271}" sibTransId="{13B0EEC4-936C-7542-8D35-C902EDC96BE8}"/>
    <dgm:cxn modelId="{685C1AE9-383D-BD46-8F3D-4091A1DF17AB}" type="presOf" srcId="{9CA1A6BE-C9D7-3048-843F-6BE7A4934214}" destId="{C444CE95-61D3-504F-BE91-3A07A52037FE}" srcOrd="0" destOrd="0" presId="urn:microsoft.com/office/officeart/2005/8/layout/hProcess9"/>
    <dgm:cxn modelId="{464F49AB-CEA8-0440-A876-AD62D90F666E}" type="presOf" srcId="{40031D59-0C66-5145-8FB8-7860BF695BAE}" destId="{DBAF8C16-73D5-E949-9452-E6C5A2F78488}" srcOrd="0" destOrd="0" presId="urn:microsoft.com/office/officeart/2005/8/layout/hProcess9"/>
    <dgm:cxn modelId="{8C917983-95AD-634A-AAD9-408A1E1FF658}" type="presParOf" srcId="{56C71B65-E823-294A-B7FA-43E3B8B97997}" destId="{36325B47-1E2B-9A43-B0AF-A9B47C0E635A}" srcOrd="0" destOrd="0" presId="urn:microsoft.com/office/officeart/2005/8/layout/hProcess9"/>
    <dgm:cxn modelId="{81BC53AF-F4D5-9E47-B945-5C32496D6380}" type="presParOf" srcId="{56C71B65-E823-294A-B7FA-43E3B8B97997}" destId="{17B7E445-CA1B-0B46-9830-4B8AD10EA294}" srcOrd="1" destOrd="0" presId="urn:microsoft.com/office/officeart/2005/8/layout/hProcess9"/>
    <dgm:cxn modelId="{E0A045A8-A533-9745-B26B-6A95CDCB9351}" type="presParOf" srcId="{17B7E445-CA1B-0B46-9830-4B8AD10EA294}" destId="{DBAF8C16-73D5-E949-9452-E6C5A2F78488}" srcOrd="0" destOrd="0" presId="urn:microsoft.com/office/officeart/2005/8/layout/hProcess9"/>
    <dgm:cxn modelId="{F97B7B34-F566-2E4B-9371-BCEF16905E17}" type="presParOf" srcId="{17B7E445-CA1B-0B46-9830-4B8AD10EA294}" destId="{6F8A7F94-FC9B-F848-8C80-AB51253FC652}" srcOrd="1" destOrd="0" presId="urn:microsoft.com/office/officeart/2005/8/layout/hProcess9"/>
    <dgm:cxn modelId="{CA7EBF1B-012B-0445-97C3-879306ACC7B0}" type="presParOf" srcId="{17B7E445-CA1B-0B46-9830-4B8AD10EA294}" destId="{C444CE95-61D3-504F-BE91-3A07A52037FE}" srcOrd="2" destOrd="0" presId="urn:microsoft.com/office/officeart/2005/8/layout/hProcess9"/>
    <dgm:cxn modelId="{D9345378-A887-0E40-AF24-39172C8A133B}" type="presParOf" srcId="{17B7E445-CA1B-0B46-9830-4B8AD10EA294}" destId="{A0A12BBC-706C-4F47-AEF3-4CA0B5E10E90}" srcOrd="3" destOrd="0" presId="urn:microsoft.com/office/officeart/2005/8/layout/hProcess9"/>
    <dgm:cxn modelId="{A6B7B852-D3AC-CF42-A489-A06ADEE6AE68}" type="presParOf" srcId="{17B7E445-CA1B-0B46-9830-4B8AD10EA294}" destId="{C2B58CCE-9DE8-4545-99BE-BE95D6D7BD1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ADAEAB8-4459-D84A-A51A-7002042912B5}" type="doc">
      <dgm:prSet loTypeId="urn:microsoft.com/office/officeart/2008/layout/AscendingPictureAccentProces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34D2B2-EA3D-EA42-8EB2-799CC3D357EC}">
      <dgm:prSet phldrT="[Текст]" custT="1"/>
      <dgm:spPr/>
      <dgm:t>
        <a:bodyPr/>
        <a:lstStyle/>
        <a:p>
          <a:r>
            <a:rPr lang="en-US" sz="1600" dirty="0" smtClean="0"/>
            <a:t>Economic crisis which influences a value creation process </a:t>
          </a:r>
          <a:endParaRPr lang="ru-RU" sz="1600" dirty="0"/>
        </a:p>
      </dgm:t>
    </dgm:pt>
    <dgm:pt modelId="{B50C5E6B-E982-CD43-8BCC-21AD06834D4C}" type="parTrans" cxnId="{975A436F-150B-FF4D-B0F0-8F7A5EB09B13}">
      <dgm:prSet/>
      <dgm:spPr/>
      <dgm:t>
        <a:bodyPr/>
        <a:lstStyle/>
        <a:p>
          <a:endParaRPr lang="ru-RU"/>
        </a:p>
      </dgm:t>
    </dgm:pt>
    <dgm:pt modelId="{ABED8118-5F2D-624A-897D-D22629AF544B}" type="sibTrans" cxnId="{975A436F-150B-FF4D-B0F0-8F7A5EB09B1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ru-RU"/>
        </a:p>
      </dgm:t>
    </dgm:pt>
    <dgm:pt modelId="{821EC997-A847-F24A-A84C-EBBC3DC1D2BC}">
      <dgm:prSet phldrT="[Текст]" custT="1"/>
      <dgm:spPr/>
      <dgm:t>
        <a:bodyPr/>
        <a:lstStyle/>
        <a:p>
          <a:r>
            <a:rPr lang="en-US" sz="1600" dirty="0" smtClean="0"/>
            <a:t>by affecting market conditions and investors’ expectations</a:t>
          </a:r>
          <a:endParaRPr lang="ru-RU" sz="1600" dirty="0"/>
        </a:p>
      </dgm:t>
    </dgm:pt>
    <dgm:pt modelId="{51F361AB-3729-1E42-B883-E910B84E261A}" type="parTrans" cxnId="{3AE2C8CE-D745-CB45-BD75-F4C229DF7C4A}">
      <dgm:prSet/>
      <dgm:spPr/>
      <dgm:t>
        <a:bodyPr/>
        <a:lstStyle/>
        <a:p>
          <a:endParaRPr lang="ru-RU"/>
        </a:p>
      </dgm:t>
    </dgm:pt>
    <dgm:pt modelId="{4963095D-B919-8643-B1BA-FBCBDC825DC8}" type="sibTrans" cxnId="{3AE2C8CE-D745-CB45-BD75-F4C229DF7C4A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10979520-B16D-9540-A77F-E469F3F12631}" type="pres">
      <dgm:prSet presAssocID="{AADAEAB8-4459-D84A-A51A-7002042912B5}" presName="Name0" presStyleCnt="0">
        <dgm:presLayoutVars>
          <dgm:chMax val="7"/>
          <dgm:chPref val="7"/>
          <dgm:dir/>
        </dgm:presLayoutVars>
      </dgm:prSet>
      <dgm:spPr/>
    </dgm:pt>
    <dgm:pt modelId="{E8F3AC2C-CD1E-B845-851C-D58C597DBE3B}" type="pres">
      <dgm:prSet presAssocID="{AADAEAB8-4459-D84A-A51A-7002042912B5}" presName="dot1" presStyleLbl="alignNode1" presStyleIdx="0" presStyleCnt="10"/>
      <dgm:spPr/>
    </dgm:pt>
    <dgm:pt modelId="{80D895D6-3529-854A-A32C-AD2843E2AFCC}" type="pres">
      <dgm:prSet presAssocID="{AADAEAB8-4459-D84A-A51A-7002042912B5}" presName="dot2" presStyleLbl="alignNode1" presStyleIdx="1" presStyleCnt="10"/>
      <dgm:spPr/>
    </dgm:pt>
    <dgm:pt modelId="{5DEF81A1-8F27-EC47-8CD6-D3E4558741E3}" type="pres">
      <dgm:prSet presAssocID="{AADAEAB8-4459-D84A-A51A-7002042912B5}" presName="dot3" presStyleLbl="alignNode1" presStyleIdx="2" presStyleCnt="10"/>
      <dgm:spPr/>
    </dgm:pt>
    <dgm:pt modelId="{37E3A31E-A165-7647-B147-9C29E508CA95}" type="pres">
      <dgm:prSet presAssocID="{AADAEAB8-4459-D84A-A51A-7002042912B5}" presName="dotArrow1" presStyleLbl="alignNode1" presStyleIdx="3" presStyleCnt="10"/>
      <dgm:spPr/>
    </dgm:pt>
    <dgm:pt modelId="{00EAC521-90B6-2A49-9590-08BD25CFEF6D}" type="pres">
      <dgm:prSet presAssocID="{AADAEAB8-4459-D84A-A51A-7002042912B5}" presName="dotArrow2" presStyleLbl="alignNode1" presStyleIdx="4" presStyleCnt="10"/>
      <dgm:spPr/>
    </dgm:pt>
    <dgm:pt modelId="{A46E2D8E-3E7A-A840-9FD8-3A28F84EDB86}" type="pres">
      <dgm:prSet presAssocID="{AADAEAB8-4459-D84A-A51A-7002042912B5}" presName="dotArrow3" presStyleLbl="alignNode1" presStyleIdx="5" presStyleCnt="10"/>
      <dgm:spPr/>
    </dgm:pt>
    <dgm:pt modelId="{8F8EE04E-E300-694D-A4CA-2BD3D57FAC99}" type="pres">
      <dgm:prSet presAssocID="{AADAEAB8-4459-D84A-A51A-7002042912B5}" presName="dotArrow4" presStyleLbl="alignNode1" presStyleIdx="6" presStyleCnt="10"/>
      <dgm:spPr/>
    </dgm:pt>
    <dgm:pt modelId="{7F94B81C-F654-AE43-8D0B-2E65147B81F7}" type="pres">
      <dgm:prSet presAssocID="{AADAEAB8-4459-D84A-A51A-7002042912B5}" presName="dotArrow5" presStyleLbl="alignNode1" presStyleIdx="7" presStyleCnt="10"/>
      <dgm:spPr/>
    </dgm:pt>
    <dgm:pt modelId="{4D343775-6F13-674A-ADA6-59DCA928A98E}" type="pres">
      <dgm:prSet presAssocID="{AADAEAB8-4459-D84A-A51A-7002042912B5}" presName="dotArrow6" presStyleLbl="alignNode1" presStyleIdx="8" presStyleCnt="10"/>
      <dgm:spPr/>
    </dgm:pt>
    <dgm:pt modelId="{4B7F5E9E-25EC-6B46-BB1A-A538F96543A9}" type="pres">
      <dgm:prSet presAssocID="{AADAEAB8-4459-D84A-A51A-7002042912B5}" presName="dotArrow7" presStyleLbl="alignNode1" presStyleIdx="9" presStyleCnt="10"/>
      <dgm:spPr/>
    </dgm:pt>
    <dgm:pt modelId="{9409A07F-3A2B-1B47-ACAF-8F6E4C3A6BCF}" type="pres">
      <dgm:prSet presAssocID="{C434D2B2-EA3D-EA42-8EB2-799CC3D357EC}" presName="parTx1" presStyleLbl="node1" presStyleIdx="0" presStyleCnt="2" custScaleX="186614" custScaleY="161799" custLinFactNeighborX="58560" custLinFactNeighborY="60591"/>
      <dgm:spPr/>
      <dgm:t>
        <a:bodyPr/>
        <a:lstStyle/>
        <a:p>
          <a:endParaRPr lang="ru-RU"/>
        </a:p>
      </dgm:t>
    </dgm:pt>
    <dgm:pt modelId="{F414EB2E-8A25-A142-ABDF-0A87B03F925D}" type="pres">
      <dgm:prSet presAssocID="{ABED8118-5F2D-624A-897D-D22629AF544B}" presName="picture1" presStyleCnt="0"/>
      <dgm:spPr/>
    </dgm:pt>
    <dgm:pt modelId="{A0BF9213-45F1-A74C-BD80-AE411E59B5C1}" type="pres">
      <dgm:prSet presAssocID="{ABED8118-5F2D-624A-897D-D22629AF544B}" presName="imageRepeatNode" presStyleLbl="fgImgPlace1" presStyleIdx="0" presStyleCnt="2" custScaleX="155378" custScaleY="135978"/>
      <dgm:spPr/>
    </dgm:pt>
    <dgm:pt modelId="{77BF2286-61CC-7744-9BF2-72F2656367CD}" type="pres">
      <dgm:prSet presAssocID="{821EC997-A847-F24A-A84C-EBBC3DC1D2BC}" presName="parTx2" presStyleLbl="node1" presStyleIdx="1" presStyleCnt="2" custScaleX="175374" custScaleY="162515" custLinFactNeighborX="55081"/>
      <dgm:spPr/>
      <dgm:t>
        <a:bodyPr/>
        <a:lstStyle/>
        <a:p>
          <a:endParaRPr lang="ru-RU"/>
        </a:p>
      </dgm:t>
    </dgm:pt>
    <dgm:pt modelId="{4218F135-47AF-D440-8AA7-2A6BCC6CEC24}" type="pres">
      <dgm:prSet presAssocID="{4963095D-B919-8643-B1BA-FBCBDC825DC8}" presName="picture2" presStyleCnt="0"/>
      <dgm:spPr/>
    </dgm:pt>
    <dgm:pt modelId="{3E29707F-824B-524A-A056-FB732938EF2B}" type="pres">
      <dgm:prSet presAssocID="{4963095D-B919-8643-B1BA-FBCBDC825DC8}" presName="imageRepeatNode" presStyleLbl="fgImgPlace1" presStyleIdx="1" presStyleCnt="2" custScaleX="150735" custScaleY="136261"/>
      <dgm:spPr/>
    </dgm:pt>
  </dgm:ptLst>
  <dgm:cxnLst>
    <dgm:cxn modelId="{18D083B8-B054-3143-BF48-5A911DAAA6E7}" type="presOf" srcId="{ABED8118-5F2D-624A-897D-D22629AF544B}" destId="{A0BF9213-45F1-A74C-BD80-AE411E59B5C1}" srcOrd="0" destOrd="0" presId="urn:microsoft.com/office/officeart/2008/layout/AscendingPictureAccentProcess"/>
    <dgm:cxn modelId="{A96B732B-B46A-4B46-B368-C756F9B1B8C0}" type="presOf" srcId="{4963095D-B919-8643-B1BA-FBCBDC825DC8}" destId="{3E29707F-824B-524A-A056-FB732938EF2B}" srcOrd="0" destOrd="0" presId="urn:microsoft.com/office/officeart/2008/layout/AscendingPictureAccentProcess"/>
    <dgm:cxn modelId="{562FD501-93B6-9940-8FF7-11E8FB7AF24C}" type="presOf" srcId="{821EC997-A847-F24A-A84C-EBBC3DC1D2BC}" destId="{77BF2286-61CC-7744-9BF2-72F2656367CD}" srcOrd="0" destOrd="0" presId="urn:microsoft.com/office/officeart/2008/layout/AscendingPictureAccentProcess"/>
    <dgm:cxn modelId="{4D20EDAA-3D06-B944-A19D-4FD17CBBC4CE}" type="presOf" srcId="{C434D2B2-EA3D-EA42-8EB2-799CC3D357EC}" destId="{9409A07F-3A2B-1B47-ACAF-8F6E4C3A6BCF}" srcOrd="0" destOrd="0" presId="urn:microsoft.com/office/officeart/2008/layout/AscendingPictureAccentProcess"/>
    <dgm:cxn modelId="{3AE2C8CE-D745-CB45-BD75-F4C229DF7C4A}" srcId="{AADAEAB8-4459-D84A-A51A-7002042912B5}" destId="{821EC997-A847-F24A-A84C-EBBC3DC1D2BC}" srcOrd="1" destOrd="0" parTransId="{51F361AB-3729-1E42-B883-E910B84E261A}" sibTransId="{4963095D-B919-8643-B1BA-FBCBDC825DC8}"/>
    <dgm:cxn modelId="{975A436F-150B-FF4D-B0F0-8F7A5EB09B13}" srcId="{AADAEAB8-4459-D84A-A51A-7002042912B5}" destId="{C434D2B2-EA3D-EA42-8EB2-799CC3D357EC}" srcOrd="0" destOrd="0" parTransId="{B50C5E6B-E982-CD43-8BCC-21AD06834D4C}" sibTransId="{ABED8118-5F2D-624A-897D-D22629AF544B}"/>
    <dgm:cxn modelId="{98958DA9-3A87-7344-B248-7E430076F699}" type="presOf" srcId="{AADAEAB8-4459-D84A-A51A-7002042912B5}" destId="{10979520-B16D-9540-A77F-E469F3F12631}" srcOrd="0" destOrd="0" presId="urn:microsoft.com/office/officeart/2008/layout/AscendingPictureAccentProcess"/>
    <dgm:cxn modelId="{5C33E14B-41EE-0145-A19E-13F348F63C01}" type="presParOf" srcId="{10979520-B16D-9540-A77F-E469F3F12631}" destId="{E8F3AC2C-CD1E-B845-851C-D58C597DBE3B}" srcOrd="0" destOrd="0" presId="urn:microsoft.com/office/officeart/2008/layout/AscendingPictureAccentProcess"/>
    <dgm:cxn modelId="{50DF7A39-A420-5E4D-94C4-4DD79E60A984}" type="presParOf" srcId="{10979520-B16D-9540-A77F-E469F3F12631}" destId="{80D895D6-3529-854A-A32C-AD2843E2AFCC}" srcOrd="1" destOrd="0" presId="urn:microsoft.com/office/officeart/2008/layout/AscendingPictureAccentProcess"/>
    <dgm:cxn modelId="{0327B7E6-86FF-DA4C-A76D-978CEECECD26}" type="presParOf" srcId="{10979520-B16D-9540-A77F-E469F3F12631}" destId="{5DEF81A1-8F27-EC47-8CD6-D3E4558741E3}" srcOrd="2" destOrd="0" presId="urn:microsoft.com/office/officeart/2008/layout/AscendingPictureAccentProcess"/>
    <dgm:cxn modelId="{022DA7BB-5F71-E84D-AE9E-97C1EF6CFF65}" type="presParOf" srcId="{10979520-B16D-9540-A77F-E469F3F12631}" destId="{37E3A31E-A165-7647-B147-9C29E508CA95}" srcOrd="3" destOrd="0" presId="urn:microsoft.com/office/officeart/2008/layout/AscendingPictureAccentProcess"/>
    <dgm:cxn modelId="{B670BA33-118F-F542-929B-1C3DC45AAAD6}" type="presParOf" srcId="{10979520-B16D-9540-A77F-E469F3F12631}" destId="{00EAC521-90B6-2A49-9590-08BD25CFEF6D}" srcOrd="4" destOrd="0" presId="urn:microsoft.com/office/officeart/2008/layout/AscendingPictureAccentProcess"/>
    <dgm:cxn modelId="{069FF2E8-FCA9-0F49-8FFE-4E05A43A20A7}" type="presParOf" srcId="{10979520-B16D-9540-A77F-E469F3F12631}" destId="{A46E2D8E-3E7A-A840-9FD8-3A28F84EDB86}" srcOrd="5" destOrd="0" presId="urn:microsoft.com/office/officeart/2008/layout/AscendingPictureAccentProcess"/>
    <dgm:cxn modelId="{EE8CA72A-0456-DB4E-85D5-B8925C096F0A}" type="presParOf" srcId="{10979520-B16D-9540-A77F-E469F3F12631}" destId="{8F8EE04E-E300-694D-A4CA-2BD3D57FAC99}" srcOrd="6" destOrd="0" presId="urn:microsoft.com/office/officeart/2008/layout/AscendingPictureAccentProcess"/>
    <dgm:cxn modelId="{A0316926-73D7-3647-9AF7-918435B0B8AA}" type="presParOf" srcId="{10979520-B16D-9540-A77F-E469F3F12631}" destId="{7F94B81C-F654-AE43-8D0B-2E65147B81F7}" srcOrd="7" destOrd="0" presId="urn:microsoft.com/office/officeart/2008/layout/AscendingPictureAccentProcess"/>
    <dgm:cxn modelId="{A31F479E-3912-6E48-B8C1-F9C73DC90440}" type="presParOf" srcId="{10979520-B16D-9540-A77F-E469F3F12631}" destId="{4D343775-6F13-674A-ADA6-59DCA928A98E}" srcOrd="8" destOrd="0" presId="urn:microsoft.com/office/officeart/2008/layout/AscendingPictureAccentProcess"/>
    <dgm:cxn modelId="{6870AF1D-F303-2540-8922-9F88B72D9A81}" type="presParOf" srcId="{10979520-B16D-9540-A77F-E469F3F12631}" destId="{4B7F5E9E-25EC-6B46-BB1A-A538F96543A9}" srcOrd="9" destOrd="0" presId="urn:microsoft.com/office/officeart/2008/layout/AscendingPictureAccentProcess"/>
    <dgm:cxn modelId="{A9D65D4F-3BBA-4242-98D4-6D32E31694E6}" type="presParOf" srcId="{10979520-B16D-9540-A77F-E469F3F12631}" destId="{9409A07F-3A2B-1B47-ACAF-8F6E4C3A6BCF}" srcOrd="10" destOrd="0" presId="urn:microsoft.com/office/officeart/2008/layout/AscendingPictureAccentProcess"/>
    <dgm:cxn modelId="{3949A0BE-202B-DC48-BCE1-78681C74E612}" type="presParOf" srcId="{10979520-B16D-9540-A77F-E469F3F12631}" destId="{F414EB2E-8A25-A142-ABDF-0A87B03F925D}" srcOrd="11" destOrd="0" presId="urn:microsoft.com/office/officeart/2008/layout/AscendingPictureAccentProcess"/>
    <dgm:cxn modelId="{64A7D5E3-E1DC-DA43-97E5-1E91CE46BF02}" type="presParOf" srcId="{F414EB2E-8A25-A142-ABDF-0A87B03F925D}" destId="{A0BF9213-45F1-A74C-BD80-AE411E59B5C1}" srcOrd="0" destOrd="0" presId="urn:microsoft.com/office/officeart/2008/layout/AscendingPictureAccentProcess"/>
    <dgm:cxn modelId="{9960A7C5-05AE-D148-AD17-06809124D548}" type="presParOf" srcId="{10979520-B16D-9540-A77F-E469F3F12631}" destId="{77BF2286-61CC-7744-9BF2-72F2656367CD}" srcOrd="12" destOrd="0" presId="urn:microsoft.com/office/officeart/2008/layout/AscendingPictureAccentProcess"/>
    <dgm:cxn modelId="{FA421416-530F-A142-9118-900A1A799C8F}" type="presParOf" srcId="{10979520-B16D-9540-A77F-E469F3F12631}" destId="{4218F135-47AF-D440-8AA7-2A6BCC6CEC24}" srcOrd="13" destOrd="0" presId="urn:microsoft.com/office/officeart/2008/layout/AscendingPictureAccentProcess"/>
    <dgm:cxn modelId="{1D5DF639-41DC-B74C-BF60-9DA94B299913}" type="presParOf" srcId="{4218F135-47AF-D440-8AA7-2A6BCC6CEC24}" destId="{3E29707F-824B-524A-A056-FB732938EF2B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Key assumption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109B9B61-C276-394D-B490-543D9336D105}">
      <dgm:prSet phldrT="[Текст]"/>
      <dgm:spPr/>
      <dgm:t>
        <a:bodyPr/>
        <a:lstStyle/>
        <a:p>
          <a:pPr algn="ctr"/>
          <a:r>
            <a:rPr lang="en-US" dirty="0" smtClean="0"/>
            <a:t>Value creation process and value drivers are likely to be changed across crisis periods</a:t>
          </a:r>
          <a:endParaRPr lang="ru-RU" dirty="0"/>
        </a:p>
      </dgm:t>
    </dgm:pt>
    <dgm:pt modelId="{50FB6039-9EBD-2C4D-A63B-DFC5BD3772F7}" type="parTrans" cxnId="{D4FDEDE7-A395-1B40-9256-5DABF4FCAB08}">
      <dgm:prSet/>
      <dgm:spPr/>
      <dgm:t>
        <a:bodyPr/>
        <a:lstStyle/>
        <a:p>
          <a:endParaRPr lang="ru-RU"/>
        </a:p>
      </dgm:t>
    </dgm:pt>
    <dgm:pt modelId="{E0E3B23C-4343-0E48-A637-48F5C6F1F4C3}" type="sibTrans" cxnId="{D4FDEDE7-A395-1B40-9256-5DABF4FCAB08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2" custScaleY="37523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99856-2D0C-F94C-9ED8-5F4B4389EDC3}" type="pres">
      <dgm:prSet presAssocID="{2F836737-085D-314C-8352-78B7C9E7264F}" presName="spacer" presStyleCnt="0"/>
      <dgm:spPr/>
      <dgm:t>
        <a:bodyPr/>
        <a:lstStyle/>
        <a:p>
          <a:endParaRPr lang="ru-RU"/>
        </a:p>
      </dgm:t>
    </dgm:pt>
    <dgm:pt modelId="{C3264890-CA33-284A-B455-E72E880EC9E8}" type="pres">
      <dgm:prSet presAssocID="{109B9B61-C276-394D-B490-543D9336D1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FDEDE7-A395-1B40-9256-5DABF4FCAB08}" srcId="{65CB160C-3CEA-AE44-8146-2592EE50F8D3}" destId="{109B9B61-C276-394D-B490-543D9336D105}" srcOrd="1" destOrd="0" parTransId="{50FB6039-9EBD-2C4D-A63B-DFC5BD3772F7}" sibTransId="{E0E3B23C-4343-0E48-A637-48F5C6F1F4C3}"/>
    <dgm:cxn modelId="{B2380052-01D1-A54C-862B-967E3324BFB1}" type="presOf" srcId="{9A87C3BB-D674-4448-8D1C-2B58A21805A4}" destId="{9F735377-04B3-D446-B57A-13B6519A2B39}" srcOrd="0" destOrd="0" presId="urn:microsoft.com/office/officeart/2005/8/layout/vList2"/>
    <dgm:cxn modelId="{FFBA8A46-8F1D-DB44-ADFD-64568EB5BFFB}" type="presOf" srcId="{65CB160C-3CEA-AE44-8146-2592EE50F8D3}" destId="{05884656-210C-914B-ADDF-FD4E95CB558E}" srcOrd="0" destOrd="0" presId="urn:microsoft.com/office/officeart/2005/8/layout/vList2"/>
    <dgm:cxn modelId="{24B69166-8047-2140-B8B3-25FE9F80E828}" type="presOf" srcId="{109B9B61-C276-394D-B490-543D9336D105}" destId="{C3264890-CA33-284A-B455-E72E880EC9E8}" srcOrd="0" destOrd="0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1DCC707D-7F27-7B4B-ACCB-825BC27F42B6}" type="presParOf" srcId="{05884656-210C-914B-ADDF-FD4E95CB558E}" destId="{9F735377-04B3-D446-B57A-13B6519A2B39}" srcOrd="0" destOrd="0" presId="urn:microsoft.com/office/officeart/2005/8/layout/vList2"/>
    <dgm:cxn modelId="{E9660528-1F47-754F-9172-A6C8AB1B6CD4}" type="presParOf" srcId="{05884656-210C-914B-ADDF-FD4E95CB558E}" destId="{B9299856-2D0C-F94C-9ED8-5F4B4389EDC3}" srcOrd="1" destOrd="0" presId="urn:microsoft.com/office/officeart/2005/8/layout/vList2"/>
    <dgm:cxn modelId="{81444140-2782-6A4F-8B38-907571836D4D}" type="presParOf" srcId="{05884656-210C-914B-ADDF-FD4E95CB558E}" destId="{C3264890-CA33-284A-B455-E72E880EC9E8}" srcOrd="2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4F2F474-F5AC-3241-AB1F-69A7D0423DD3}" type="doc">
      <dgm:prSet loTypeId="urn:microsoft.com/office/officeart/2005/8/layout/l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D1B41D-8FEE-7F42-B63B-E300C9D7113E}">
      <dgm:prSet phldrT="[Текст]"/>
      <dgm:spPr/>
      <dgm:t>
        <a:bodyPr/>
        <a:lstStyle/>
        <a:p>
          <a:r>
            <a:rPr lang="en-US" dirty="0" smtClean="0"/>
            <a:t>EVA is associated with companies’ intangibles which provide competitive advantages </a:t>
          </a:r>
          <a:endParaRPr lang="ru-RU" dirty="0"/>
        </a:p>
      </dgm:t>
    </dgm:pt>
    <dgm:pt modelId="{37928731-C133-394B-A9FD-3111E211FEEF}" type="parTrans" cxnId="{47F24230-9898-0A4E-A424-551A0C199A1B}">
      <dgm:prSet/>
      <dgm:spPr/>
      <dgm:t>
        <a:bodyPr/>
        <a:lstStyle/>
        <a:p>
          <a:endParaRPr lang="ru-RU"/>
        </a:p>
      </dgm:t>
    </dgm:pt>
    <dgm:pt modelId="{8199F185-F818-AF45-BC03-9DC34E4F26BA}" type="sibTrans" cxnId="{47F24230-9898-0A4E-A424-551A0C199A1B}">
      <dgm:prSet/>
      <dgm:spPr/>
      <dgm:t>
        <a:bodyPr/>
        <a:lstStyle/>
        <a:p>
          <a:endParaRPr lang="ru-RU"/>
        </a:p>
      </dgm:t>
    </dgm:pt>
    <dgm:pt modelId="{A0ED60DA-A92B-AD45-88EF-9DF83F995655}">
      <dgm:prSet phldrT="[Текст]"/>
      <dgm:spPr/>
      <dgm:t>
        <a:bodyPr/>
        <a:lstStyle/>
        <a:p>
          <a:r>
            <a:rPr lang="en-US" dirty="0" smtClean="0"/>
            <a:t>the quality of human </a:t>
          </a:r>
          <a:r>
            <a:rPr lang="en-US" dirty="0" smtClean="0"/>
            <a:t>resources, social capital</a:t>
          </a:r>
          <a:endParaRPr lang="ru-RU" dirty="0"/>
        </a:p>
      </dgm:t>
    </dgm:pt>
    <dgm:pt modelId="{364139FE-C609-EF42-A909-9268E7725DEF}" type="parTrans" cxnId="{7B739E62-A664-8145-A60C-A7DF447A9ECE}">
      <dgm:prSet/>
      <dgm:spPr/>
      <dgm:t>
        <a:bodyPr/>
        <a:lstStyle/>
        <a:p>
          <a:endParaRPr lang="ru-RU"/>
        </a:p>
      </dgm:t>
    </dgm:pt>
    <dgm:pt modelId="{0F8B51E5-5624-954C-BD18-BE4535A81B2F}" type="sibTrans" cxnId="{7B739E62-A664-8145-A60C-A7DF447A9ECE}">
      <dgm:prSet/>
      <dgm:spPr/>
      <dgm:t>
        <a:bodyPr/>
        <a:lstStyle/>
        <a:p>
          <a:endParaRPr lang="ru-RU"/>
        </a:p>
      </dgm:t>
    </dgm:pt>
    <dgm:pt modelId="{78E0A708-E162-114A-B33B-BE7E7960086C}">
      <dgm:prSet phldrT="[Текст]"/>
      <dgm:spPr/>
      <dgm:t>
        <a:bodyPr/>
        <a:lstStyle/>
        <a:p>
          <a:r>
            <a:rPr lang="en-US" dirty="0" smtClean="0"/>
            <a:t>MVA is associated with companies’ intangibles which are treated by investors as growth enhancers  </a:t>
          </a:r>
          <a:endParaRPr lang="ru-RU" dirty="0"/>
        </a:p>
      </dgm:t>
    </dgm:pt>
    <dgm:pt modelId="{D3DEA47C-5358-7346-A384-ABC5FF1B0F77}" type="parTrans" cxnId="{E44796F2-5367-9545-9D9B-AD5BB9C90AFF}">
      <dgm:prSet/>
      <dgm:spPr/>
      <dgm:t>
        <a:bodyPr/>
        <a:lstStyle/>
        <a:p>
          <a:endParaRPr lang="ru-RU"/>
        </a:p>
      </dgm:t>
    </dgm:pt>
    <dgm:pt modelId="{38983D6B-FC55-7C4C-869C-CE137B4FD746}" type="sibTrans" cxnId="{E44796F2-5367-9545-9D9B-AD5BB9C90AFF}">
      <dgm:prSet/>
      <dgm:spPr/>
      <dgm:t>
        <a:bodyPr/>
        <a:lstStyle/>
        <a:p>
          <a:endParaRPr lang="ru-RU"/>
        </a:p>
      </dgm:t>
    </dgm:pt>
    <dgm:pt modelId="{8D6D8E02-0711-D842-89E8-83A5338EDA15}">
      <dgm:prSet phldrT="[Текст]"/>
      <dgm:spPr/>
      <dgm:t>
        <a:bodyPr/>
        <a:lstStyle/>
        <a:p>
          <a:r>
            <a:rPr lang="en-US" dirty="0" smtClean="0"/>
            <a:t>marketing network, contracts, brands, reputation</a:t>
          </a:r>
          <a:endParaRPr lang="ru-RU" dirty="0"/>
        </a:p>
      </dgm:t>
    </dgm:pt>
    <dgm:pt modelId="{B89A5750-832E-9F43-B7A4-219C22BE99E3}" type="parTrans" cxnId="{50A5BE37-8489-CF4F-A4C6-88AFF3574EDB}">
      <dgm:prSet/>
      <dgm:spPr/>
      <dgm:t>
        <a:bodyPr/>
        <a:lstStyle/>
        <a:p>
          <a:endParaRPr lang="ru-RU"/>
        </a:p>
      </dgm:t>
    </dgm:pt>
    <dgm:pt modelId="{621EEF6E-3545-6542-A6DF-CDF357B517A3}" type="sibTrans" cxnId="{50A5BE37-8489-CF4F-A4C6-88AFF3574EDB}">
      <dgm:prSet/>
      <dgm:spPr/>
      <dgm:t>
        <a:bodyPr/>
        <a:lstStyle/>
        <a:p>
          <a:endParaRPr lang="ru-RU"/>
        </a:p>
      </dgm:t>
    </dgm:pt>
    <dgm:pt modelId="{C26E9BEB-6975-0A40-A5EF-722D6A342C79}">
      <dgm:prSet phldrT="[Текст]"/>
      <dgm:spPr/>
      <dgm:t>
        <a:bodyPr/>
        <a:lstStyle/>
        <a:p>
          <a:r>
            <a:rPr lang="en-US" dirty="0" smtClean="0"/>
            <a:t>intellectual property, new products </a:t>
          </a:r>
          <a:endParaRPr lang="ru-RU" dirty="0"/>
        </a:p>
      </dgm:t>
    </dgm:pt>
    <dgm:pt modelId="{8EE832D7-9DFF-4144-90C3-2776766903A2}" type="parTrans" cxnId="{E465CAE5-50C0-B64C-9D01-BED6DF467B90}">
      <dgm:prSet/>
      <dgm:spPr/>
      <dgm:t>
        <a:bodyPr/>
        <a:lstStyle/>
        <a:p>
          <a:endParaRPr lang="ru-RU"/>
        </a:p>
      </dgm:t>
    </dgm:pt>
    <dgm:pt modelId="{4D915055-DCA2-7F4F-A495-40305E22AA86}" type="sibTrans" cxnId="{E465CAE5-50C0-B64C-9D01-BED6DF467B90}">
      <dgm:prSet/>
      <dgm:spPr/>
      <dgm:t>
        <a:bodyPr/>
        <a:lstStyle/>
        <a:p>
          <a:endParaRPr lang="ru-RU"/>
        </a:p>
      </dgm:t>
    </dgm:pt>
    <dgm:pt modelId="{6C443593-B575-3040-A075-1C22B0B1F31B}">
      <dgm:prSet phldrT="[Текст]"/>
      <dgm:spPr/>
      <dgm:t>
        <a:bodyPr/>
        <a:lstStyle/>
        <a:p>
          <a:r>
            <a:rPr lang="en-US" dirty="0" smtClean="0"/>
            <a:t>innovative activities</a:t>
          </a:r>
          <a:endParaRPr lang="ru-RU" dirty="0"/>
        </a:p>
      </dgm:t>
    </dgm:pt>
    <dgm:pt modelId="{E92FB198-6398-E340-A90D-A93335E4A535}" type="parTrans" cxnId="{D02998F4-275D-9444-AEF9-4DCAD5560C7B}">
      <dgm:prSet/>
      <dgm:spPr/>
      <dgm:t>
        <a:bodyPr/>
        <a:lstStyle/>
        <a:p>
          <a:endParaRPr lang="ru-RU"/>
        </a:p>
      </dgm:t>
    </dgm:pt>
    <dgm:pt modelId="{4C7E7ED2-6A6C-C045-B901-3D82AD0FDDCB}" type="sibTrans" cxnId="{D02998F4-275D-9444-AEF9-4DCAD5560C7B}">
      <dgm:prSet/>
      <dgm:spPr/>
      <dgm:t>
        <a:bodyPr/>
        <a:lstStyle/>
        <a:p>
          <a:endParaRPr lang="ru-RU"/>
        </a:p>
      </dgm:t>
    </dgm:pt>
    <dgm:pt modelId="{C173CAE4-FB0D-184F-B695-688CB8785303}">
      <dgm:prSet phldrT="[Текст]"/>
      <dgm:spPr/>
      <dgm:t>
        <a:bodyPr/>
        <a:lstStyle/>
        <a:p>
          <a:r>
            <a:rPr lang="en-US" dirty="0" smtClean="0"/>
            <a:t>internal business processes</a:t>
          </a:r>
          <a:endParaRPr lang="ru-RU" dirty="0"/>
        </a:p>
      </dgm:t>
    </dgm:pt>
    <dgm:pt modelId="{C84FF3FA-3F5D-DD47-A0D8-E966F50CF8B0}" type="parTrans" cxnId="{696CF6A0-DB6C-7442-951D-CB867B700A01}">
      <dgm:prSet/>
      <dgm:spPr/>
      <dgm:t>
        <a:bodyPr/>
        <a:lstStyle/>
        <a:p>
          <a:endParaRPr lang="ru-RU"/>
        </a:p>
      </dgm:t>
    </dgm:pt>
    <dgm:pt modelId="{B95E06D4-73B0-E443-AF17-CB369A31CFC8}" type="sibTrans" cxnId="{696CF6A0-DB6C-7442-951D-CB867B700A01}">
      <dgm:prSet/>
      <dgm:spPr/>
      <dgm:t>
        <a:bodyPr/>
        <a:lstStyle/>
        <a:p>
          <a:endParaRPr lang="ru-RU"/>
        </a:p>
      </dgm:t>
    </dgm:pt>
    <dgm:pt modelId="{2B2C942D-AA48-4E41-BB52-FAE66F445CE3}">
      <dgm:prSet phldrT="[Текст]"/>
      <dgm:spPr/>
      <dgm:t>
        <a:bodyPr/>
        <a:lstStyle/>
        <a:p>
          <a:r>
            <a:rPr lang="en-US" dirty="0" smtClean="0"/>
            <a:t>the efficiency of relations with </a:t>
          </a:r>
          <a:r>
            <a:rPr lang="en-US" dirty="0" smtClean="0"/>
            <a:t>companies customers, suppliers, partners, investors </a:t>
          </a:r>
          <a:endParaRPr lang="ru-RU" dirty="0"/>
        </a:p>
      </dgm:t>
    </dgm:pt>
    <dgm:pt modelId="{AC0B6AEF-AD06-CD4D-BBD6-308111D32944}" type="parTrans" cxnId="{EF7A905B-2B06-3C4D-8F4C-598B59B33D20}">
      <dgm:prSet/>
      <dgm:spPr/>
      <dgm:t>
        <a:bodyPr/>
        <a:lstStyle/>
        <a:p>
          <a:endParaRPr lang="ru-RU"/>
        </a:p>
      </dgm:t>
    </dgm:pt>
    <dgm:pt modelId="{D96546A8-10A4-364C-B6D5-5F1337263AEC}" type="sibTrans" cxnId="{EF7A905B-2B06-3C4D-8F4C-598B59B33D20}">
      <dgm:prSet/>
      <dgm:spPr/>
      <dgm:t>
        <a:bodyPr/>
        <a:lstStyle/>
        <a:p>
          <a:endParaRPr lang="ru-RU"/>
        </a:p>
      </dgm:t>
    </dgm:pt>
    <dgm:pt modelId="{1D7B27B2-72B1-074D-829F-AB78760A24EE}">
      <dgm:prSet phldrT="[Текст]"/>
      <dgm:spPr/>
      <dgm:t>
        <a:bodyPr/>
        <a:lstStyle/>
        <a:p>
          <a:r>
            <a:rPr lang="en-US" dirty="0" smtClean="0"/>
            <a:t>top</a:t>
          </a:r>
          <a:r>
            <a:rPr lang="en-US" dirty="0" smtClean="0"/>
            <a:t>-</a:t>
          </a:r>
          <a:r>
            <a:rPr lang="en-US" dirty="0" smtClean="0"/>
            <a:t>management qualification and expertise</a:t>
          </a:r>
          <a:endParaRPr lang="ru-RU" dirty="0"/>
        </a:p>
      </dgm:t>
    </dgm:pt>
    <dgm:pt modelId="{0B31AC6C-689E-7E4D-9D44-BAB696A8A5A6}" type="parTrans" cxnId="{4A3B8548-16E5-334F-AEBF-2377CE0792CE}">
      <dgm:prSet/>
      <dgm:spPr/>
      <dgm:t>
        <a:bodyPr/>
        <a:lstStyle/>
        <a:p>
          <a:endParaRPr lang="ru-RU"/>
        </a:p>
      </dgm:t>
    </dgm:pt>
    <dgm:pt modelId="{29ECFE14-6626-3247-96F0-04DC4E596519}" type="sibTrans" cxnId="{4A3B8548-16E5-334F-AEBF-2377CE0792CE}">
      <dgm:prSet/>
      <dgm:spPr/>
      <dgm:t>
        <a:bodyPr/>
        <a:lstStyle/>
        <a:p>
          <a:endParaRPr lang="ru-RU"/>
        </a:p>
      </dgm:t>
    </dgm:pt>
    <dgm:pt modelId="{EC00BF23-77B5-EF49-B275-1EF17495812B}">
      <dgm:prSet phldrT="[Текст]"/>
      <dgm:spPr/>
      <dgm:t>
        <a:bodyPr/>
        <a:lstStyle/>
        <a:p>
          <a:r>
            <a:rPr lang="en-US" dirty="0" smtClean="0"/>
            <a:t>quality management </a:t>
          </a:r>
          <a:r>
            <a:rPr lang="en-US" dirty="0" smtClean="0"/>
            <a:t>system</a:t>
          </a:r>
          <a:endParaRPr lang="ru-RU" dirty="0"/>
        </a:p>
      </dgm:t>
    </dgm:pt>
    <dgm:pt modelId="{7ED0AAF7-EE0E-1B4B-B8B6-D77593AD90D7}" type="parTrans" cxnId="{F99F7905-7108-2946-8FA5-649FBEA5026A}">
      <dgm:prSet/>
      <dgm:spPr/>
      <dgm:t>
        <a:bodyPr/>
        <a:lstStyle/>
        <a:p>
          <a:endParaRPr lang="ru-RU"/>
        </a:p>
      </dgm:t>
    </dgm:pt>
    <dgm:pt modelId="{82838303-2546-FB41-B26C-9822C8B75FCD}" type="sibTrans" cxnId="{F99F7905-7108-2946-8FA5-649FBEA5026A}">
      <dgm:prSet/>
      <dgm:spPr/>
      <dgm:t>
        <a:bodyPr/>
        <a:lstStyle/>
        <a:p>
          <a:endParaRPr lang="ru-RU"/>
        </a:p>
      </dgm:t>
    </dgm:pt>
    <dgm:pt modelId="{2C3327C3-CD6F-8D46-81E1-B7EF74334C47}" type="pres">
      <dgm:prSet presAssocID="{E4F2F474-F5AC-3241-AB1F-69A7D0423DD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E4473C-6256-C142-875C-61E596F82F9E}" type="pres">
      <dgm:prSet presAssocID="{C4D1B41D-8FEE-7F42-B63B-E300C9D7113E}" presName="compNode" presStyleCnt="0"/>
      <dgm:spPr/>
    </dgm:pt>
    <dgm:pt modelId="{6748E44B-15B5-FD44-8280-1F6A856EF6A2}" type="pres">
      <dgm:prSet presAssocID="{C4D1B41D-8FEE-7F42-B63B-E300C9D7113E}" presName="aNode" presStyleLbl="bgShp" presStyleIdx="0" presStyleCnt="2"/>
      <dgm:spPr/>
      <dgm:t>
        <a:bodyPr/>
        <a:lstStyle/>
        <a:p>
          <a:endParaRPr lang="ru-RU"/>
        </a:p>
      </dgm:t>
    </dgm:pt>
    <dgm:pt modelId="{1055B580-BD60-4D45-9460-222506CD8981}" type="pres">
      <dgm:prSet presAssocID="{C4D1B41D-8FEE-7F42-B63B-E300C9D7113E}" presName="textNode" presStyleLbl="bgShp" presStyleIdx="0" presStyleCnt="2"/>
      <dgm:spPr/>
      <dgm:t>
        <a:bodyPr/>
        <a:lstStyle/>
        <a:p>
          <a:endParaRPr lang="ru-RU"/>
        </a:p>
      </dgm:t>
    </dgm:pt>
    <dgm:pt modelId="{DBC986EA-942A-AB49-B196-F88A91BD871C}" type="pres">
      <dgm:prSet presAssocID="{C4D1B41D-8FEE-7F42-B63B-E300C9D7113E}" presName="compChildNode" presStyleCnt="0"/>
      <dgm:spPr/>
    </dgm:pt>
    <dgm:pt modelId="{5BB75204-16B0-564E-8D60-53C3656ACAF4}" type="pres">
      <dgm:prSet presAssocID="{C4D1B41D-8FEE-7F42-B63B-E300C9D7113E}" presName="theInnerList" presStyleCnt="0"/>
      <dgm:spPr/>
    </dgm:pt>
    <dgm:pt modelId="{9A9EB35C-F8F5-1B4D-8BE3-8AD53FBFBA97}" type="pres">
      <dgm:prSet presAssocID="{A0ED60DA-A92B-AD45-88EF-9DF83F99565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59EE9-9E27-3E48-B7D1-1E75EECDF9C0}" type="pres">
      <dgm:prSet presAssocID="{A0ED60DA-A92B-AD45-88EF-9DF83F995655}" presName="aSpace2" presStyleCnt="0"/>
      <dgm:spPr/>
    </dgm:pt>
    <dgm:pt modelId="{C5199B91-6955-4E40-8375-86149BBEFA27}" type="pres">
      <dgm:prSet presAssocID="{2B2C942D-AA48-4E41-BB52-FAE66F445C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1BE1A-4771-1940-A977-83B68BA0F8F3}" type="pres">
      <dgm:prSet presAssocID="{2B2C942D-AA48-4E41-BB52-FAE66F445CE3}" presName="aSpace2" presStyleCnt="0"/>
      <dgm:spPr/>
    </dgm:pt>
    <dgm:pt modelId="{91A4E1D2-6E28-834A-BC6F-DB4520DA3F50}" type="pres">
      <dgm:prSet presAssocID="{6C443593-B575-3040-A075-1C22B0B1F31B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815E6-A205-BB44-A110-977171A39BA6}" type="pres">
      <dgm:prSet presAssocID="{6C443593-B575-3040-A075-1C22B0B1F31B}" presName="aSpace2" presStyleCnt="0"/>
      <dgm:spPr/>
    </dgm:pt>
    <dgm:pt modelId="{1C206149-465A-5841-9CA6-B59430FFCA54}" type="pres">
      <dgm:prSet presAssocID="{C173CAE4-FB0D-184F-B695-688CB8785303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7A462-77A6-E143-88D9-A36034548244}" type="pres">
      <dgm:prSet presAssocID="{C4D1B41D-8FEE-7F42-B63B-E300C9D7113E}" presName="aSpace" presStyleCnt="0"/>
      <dgm:spPr/>
    </dgm:pt>
    <dgm:pt modelId="{1E5B916D-4EAA-9E4F-8313-5EAD91234641}" type="pres">
      <dgm:prSet presAssocID="{78E0A708-E162-114A-B33B-BE7E7960086C}" presName="compNode" presStyleCnt="0"/>
      <dgm:spPr/>
    </dgm:pt>
    <dgm:pt modelId="{40AB17AF-37CB-4E4F-B304-93062459BFDC}" type="pres">
      <dgm:prSet presAssocID="{78E0A708-E162-114A-B33B-BE7E7960086C}" presName="aNode" presStyleLbl="bgShp" presStyleIdx="1" presStyleCnt="2"/>
      <dgm:spPr/>
      <dgm:t>
        <a:bodyPr/>
        <a:lstStyle/>
        <a:p>
          <a:endParaRPr lang="ru-RU"/>
        </a:p>
      </dgm:t>
    </dgm:pt>
    <dgm:pt modelId="{006988AF-05FB-5D47-A93D-665138A94A61}" type="pres">
      <dgm:prSet presAssocID="{78E0A708-E162-114A-B33B-BE7E7960086C}" presName="textNode" presStyleLbl="bgShp" presStyleIdx="1" presStyleCnt="2"/>
      <dgm:spPr/>
      <dgm:t>
        <a:bodyPr/>
        <a:lstStyle/>
        <a:p>
          <a:endParaRPr lang="ru-RU"/>
        </a:p>
      </dgm:t>
    </dgm:pt>
    <dgm:pt modelId="{C0B87F24-7E7E-544C-87BE-DB9DE1D019A2}" type="pres">
      <dgm:prSet presAssocID="{78E0A708-E162-114A-B33B-BE7E7960086C}" presName="compChildNode" presStyleCnt="0"/>
      <dgm:spPr/>
    </dgm:pt>
    <dgm:pt modelId="{74F4BF8C-BE4A-134A-A41E-682821B425A7}" type="pres">
      <dgm:prSet presAssocID="{78E0A708-E162-114A-B33B-BE7E7960086C}" presName="theInnerList" presStyleCnt="0"/>
      <dgm:spPr/>
    </dgm:pt>
    <dgm:pt modelId="{4A0BEAD0-1C15-F64C-A3F4-DDB11E3D3722}" type="pres">
      <dgm:prSet presAssocID="{1D7B27B2-72B1-074D-829F-AB78760A24EE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EC2D9-E926-FF4C-9543-9E3226E6DDFA}" type="pres">
      <dgm:prSet presAssocID="{1D7B27B2-72B1-074D-829F-AB78760A24EE}" presName="aSpace2" presStyleCnt="0"/>
      <dgm:spPr/>
    </dgm:pt>
    <dgm:pt modelId="{F9BE0597-2C0F-6746-B2BE-32EE32779A6B}" type="pres">
      <dgm:prSet presAssocID="{8D6D8E02-0711-D842-89E8-83A5338EDA15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3820B-BBF0-1D49-8509-3A1FFF9DDCCD}" type="pres">
      <dgm:prSet presAssocID="{8D6D8E02-0711-D842-89E8-83A5338EDA15}" presName="aSpace2" presStyleCnt="0"/>
      <dgm:spPr/>
    </dgm:pt>
    <dgm:pt modelId="{1E8500D8-8590-4144-926C-1028844A247E}" type="pres">
      <dgm:prSet presAssocID="{C26E9BEB-6975-0A40-A5EF-722D6A342C79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2E916-9680-3242-AEBE-60C5DCB26126}" type="pres">
      <dgm:prSet presAssocID="{C26E9BEB-6975-0A40-A5EF-722D6A342C79}" presName="aSpace2" presStyleCnt="0"/>
      <dgm:spPr/>
    </dgm:pt>
    <dgm:pt modelId="{93DDDE2C-6DBC-B24D-A191-4B3007E36E10}" type="pres">
      <dgm:prSet presAssocID="{EC00BF23-77B5-EF49-B275-1EF17495812B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40D3BF-7DCA-7240-A6A8-69C2345E2BF0}" type="presOf" srcId="{C26E9BEB-6975-0A40-A5EF-722D6A342C79}" destId="{1E8500D8-8590-4144-926C-1028844A247E}" srcOrd="0" destOrd="0" presId="urn:microsoft.com/office/officeart/2005/8/layout/lProcess2"/>
    <dgm:cxn modelId="{38CE87FD-2CFE-C14B-A4FB-CC7728CCD036}" type="presOf" srcId="{1D7B27B2-72B1-074D-829F-AB78760A24EE}" destId="{4A0BEAD0-1C15-F64C-A3F4-DDB11E3D3722}" srcOrd="0" destOrd="0" presId="urn:microsoft.com/office/officeart/2005/8/layout/lProcess2"/>
    <dgm:cxn modelId="{696CF6A0-DB6C-7442-951D-CB867B700A01}" srcId="{C4D1B41D-8FEE-7F42-B63B-E300C9D7113E}" destId="{C173CAE4-FB0D-184F-B695-688CB8785303}" srcOrd="3" destOrd="0" parTransId="{C84FF3FA-3F5D-DD47-A0D8-E966F50CF8B0}" sibTransId="{B95E06D4-73B0-E443-AF17-CB369A31CFC8}"/>
    <dgm:cxn modelId="{D02998F4-275D-9444-AEF9-4DCAD5560C7B}" srcId="{C4D1B41D-8FEE-7F42-B63B-E300C9D7113E}" destId="{6C443593-B575-3040-A075-1C22B0B1F31B}" srcOrd="2" destOrd="0" parTransId="{E92FB198-6398-E340-A90D-A93335E4A535}" sibTransId="{4C7E7ED2-6A6C-C045-B901-3D82AD0FDDCB}"/>
    <dgm:cxn modelId="{E44796F2-5367-9545-9D9B-AD5BB9C90AFF}" srcId="{E4F2F474-F5AC-3241-AB1F-69A7D0423DD3}" destId="{78E0A708-E162-114A-B33B-BE7E7960086C}" srcOrd="1" destOrd="0" parTransId="{D3DEA47C-5358-7346-A384-ABC5FF1B0F77}" sibTransId="{38983D6B-FC55-7C4C-869C-CE137B4FD746}"/>
    <dgm:cxn modelId="{50A5BE37-8489-CF4F-A4C6-88AFF3574EDB}" srcId="{78E0A708-E162-114A-B33B-BE7E7960086C}" destId="{8D6D8E02-0711-D842-89E8-83A5338EDA15}" srcOrd="1" destOrd="0" parTransId="{B89A5750-832E-9F43-B7A4-219C22BE99E3}" sibTransId="{621EEF6E-3545-6542-A6DF-CDF357B517A3}"/>
    <dgm:cxn modelId="{98939A1E-AB96-DA4E-83B6-7CAB81AE386F}" type="presOf" srcId="{6C443593-B575-3040-A075-1C22B0B1F31B}" destId="{91A4E1D2-6E28-834A-BC6F-DB4520DA3F50}" srcOrd="0" destOrd="0" presId="urn:microsoft.com/office/officeart/2005/8/layout/lProcess2"/>
    <dgm:cxn modelId="{DF8C3A0B-117B-0845-AA25-013647603DC0}" type="presOf" srcId="{A0ED60DA-A92B-AD45-88EF-9DF83F995655}" destId="{9A9EB35C-F8F5-1B4D-8BE3-8AD53FBFBA97}" srcOrd="0" destOrd="0" presId="urn:microsoft.com/office/officeart/2005/8/layout/lProcess2"/>
    <dgm:cxn modelId="{4A3B8548-16E5-334F-AEBF-2377CE0792CE}" srcId="{78E0A708-E162-114A-B33B-BE7E7960086C}" destId="{1D7B27B2-72B1-074D-829F-AB78760A24EE}" srcOrd="0" destOrd="0" parTransId="{0B31AC6C-689E-7E4D-9D44-BAB696A8A5A6}" sibTransId="{29ECFE14-6626-3247-96F0-04DC4E596519}"/>
    <dgm:cxn modelId="{284E488D-37E1-CD49-B36A-F68315A8D33E}" type="presOf" srcId="{78E0A708-E162-114A-B33B-BE7E7960086C}" destId="{006988AF-05FB-5D47-A93D-665138A94A61}" srcOrd="1" destOrd="0" presId="urn:microsoft.com/office/officeart/2005/8/layout/lProcess2"/>
    <dgm:cxn modelId="{E7B9DECF-1736-2A41-81F3-289175A13019}" type="presOf" srcId="{78E0A708-E162-114A-B33B-BE7E7960086C}" destId="{40AB17AF-37CB-4E4F-B304-93062459BFDC}" srcOrd="0" destOrd="0" presId="urn:microsoft.com/office/officeart/2005/8/layout/lProcess2"/>
    <dgm:cxn modelId="{8F5B47E5-D76C-B842-92EB-1743F087178F}" type="presOf" srcId="{E4F2F474-F5AC-3241-AB1F-69A7D0423DD3}" destId="{2C3327C3-CD6F-8D46-81E1-B7EF74334C47}" srcOrd="0" destOrd="0" presId="urn:microsoft.com/office/officeart/2005/8/layout/lProcess2"/>
    <dgm:cxn modelId="{6166E212-085A-734E-A229-6BAFC13C634C}" type="presOf" srcId="{EC00BF23-77B5-EF49-B275-1EF17495812B}" destId="{93DDDE2C-6DBC-B24D-A191-4B3007E36E10}" srcOrd="0" destOrd="0" presId="urn:microsoft.com/office/officeart/2005/8/layout/lProcess2"/>
    <dgm:cxn modelId="{2411F340-ACB8-A047-BAEC-E4DFCB6029D8}" type="presOf" srcId="{8D6D8E02-0711-D842-89E8-83A5338EDA15}" destId="{F9BE0597-2C0F-6746-B2BE-32EE32779A6B}" srcOrd="0" destOrd="0" presId="urn:microsoft.com/office/officeart/2005/8/layout/lProcess2"/>
    <dgm:cxn modelId="{187AA66F-1BDF-D947-BCF1-4E3EE7437039}" type="presOf" srcId="{C173CAE4-FB0D-184F-B695-688CB8785303}" destId="{1C206149-465A-5841-9CA6-B59430FFCA54}" srcOrd="0" destOrd="0" presId="urn:microsoft.com/office/officeart/2005/8/layout/lProcess2"/>
    <dgm:cxn modelId="{E465CAE5-50C0-B64C-9D01-BED6DF467B90}" srcId="{78E0A708-E162-114A-B33B-BE7E7960086C}" destId="{C26E9BEB-6975-0A40-A5EF-722D6A342C79}" srcOrd="2" destOrd="0" parTransId="{8EE832D7-9DFF-4144-90C3-2776766903A2}" sibTransId="{4D915055-DCA2-7F4F-A495-40305E22AA86}"/>
    <dgm:cxn modelId="{F99F7905-7108-2946-8FA5-649FBEA5026A}" srcId="{78E0A708-E162-114A-B33B-BE7E7960086C}" destId="{EC00BF23-77B5-EF49-B275-1EF17495812B}" srcOrd="3" destOrd="0" parTransId="{7ED0AAF7-EE0E-1B4B-B8B6-D77593AD90D7}" sibTransId="{82838303-2546-FB41-B26C-9822C8B75FCD}"/>
    <dgm:cxn modelId="{CD6A2855-648D-7145-81A7-B1292F7DDD0E}" type="presOf" srcId="{C4D1B41D-8FEE-7F42-B63B-E300C9D7113E}" destId="{1055B580-BD60-4D45-9460-222506CD8981}" srcOrd="1" destOrd="0" presId="urn:microsoft.com/office/officeart/2005/8/layout/lProcess2"/>
    <dgm:cxn modelId="{47F24230-9898-0A4E-A424-551A0C199A1B}" srcId="{E4F2F474-F5AC-3241-AB1F-69A7D0423DD3}" destId="{C4D1B41D-8FEE-7F42-B63B-E300C9D7113E}" srcOrd="0" destOrd="0" parTransId="{37928731-C133-394B-A9FD-3111E211FEEF}" sibTransId="{8199F185-F818-AF45-BC03-9DC34E4F26BA}"/>
    <dgm:cxn modelId="{3A6D6A79-8DEE-534B-8F69-751C8BE8837E}" type="presOf" srcId="{2B2C942D-AA48-4E41-BB52-FAE66F445CE3}" destId="{C5199B91-6955-4E40-8375-86149BBEFA27}" srcOrd="0" destOrd="0" presId="urn:microsoft.com/office/officeart/2005/8/layout/lProcess2"/>
    <dgm:cxn modelId="{ABCA307D-6529-0640-8971-61F23EC8A903}" type="presOf" srcId="{C4D1B41D-8FEE-7F42-B63B-E300C9D7113E}" destId="{6748E44B-15B5-FD44-8280-1F6A856EF6A2}" srcOrd="0" destOrd="0" presId="urn:microsoft.com/office/officeart/2005/8/layout/lProcess2"/>
    <dgm:cxn modelId="{EF7A905B-2B06-3C4D-8F4C-598B59B33D20}" srcId="{C4D1B41D-8FEE-7F42-B63B-E300C9D7113E}" destId="{2B2C942D-AA48-4E41-BB52-FAE66F445CE3}" srcOrd="1" destOrd="0" parTransId="{AC0B6AEF-AD06-CD4D-BBD6-308111D32944}" sibTransId="{D96546A8-10A4-364C-B6D5-5F1337263AEC}"/>
    <dgm:cxn modelId="{7B739E62-A664-8145-A60C-A7DF447A9ECE}" srcId="{C4D1B41D-8FEE-7F42-B63B-E300C9D7113E}" destId="{A0ED60DA-A92B-AD45-88EF-9DF83F995655}" srcOrd="0" destOrd="0" parTransId="{364139FE-C609-EF42-A909-9268E7725DEF}" sibTransId="{0F8B51E5-5624-954C-BD18-BE4535A81B2F}"/>
    <dgm:cxn modelId="{6AE148CB-7D04-734D-B2A4-8F86B48CD2ED}" type="presParOf" srcId="{2C3327C3-CD6F-8D46-81E1-B7EF74334C47}" destId="{6FE4473C-6256-C142-875C-61E596F82F9E}" srcOrd="0" destOrd="0" presId="urn:microsoft.com/office/officeart/2005/8/layout/lProcess2"/>
    <dgm:cxn modelId="{A073E75A-80CF-4C43-8991-C3B702B3EB34}" type="presParOf" srcId="{6FE4473C-6256-C142-875C-61E596F82F9E}" destId="{6748E44B-15B5-FD44-8280-1F6A856EF6A2}" srcOrd="0" destOrd="0" presId="urn:microsoft.com/office/officeart/2005/8/layout/lProcess2"/>
    <dgm:cxn modelId="{C0F3E62E-1140-D647-94D6-B551DA7EA976}" type="presParOf" srcId="{6FE4473C-6256-C142-875C-61E596F82F9E}" destId="{1055B580-BD60-4D45-9460-222506CD8981}" srcOrd="1" destOrd="0" presId="urn:microsoft.com/office/officeart/2005/8/layout/lProcess2"/>
    <dgm:cxn modelId="{578C65D9-60EF-3847-8F9C-B36733602285}" type="presParOf" srcId="{6FE4473C-6256-C142-875C-61E596F82F9E}" destId="{DBC986EA-942A-AB49-B196-F88A91BD871C}" srcOrd="2" destOrd="0" presId="urn:microsoft.com/office/officeart/2005/8/layout/lProcess2"/>
    <dgm:cxn modelId="{7AA20A8F-CEBD-7346-98A9-4DD5B783104D}" type="presParOf" srcId="{DBC986EA-942A-AB49-B196-F88A91BD871C}" destId="{5BB75204-16B0-564E-8D60-53C3656ACAF4}" srcOrd="0" destOrd="0" presId="urn:microsoft.com/office/officeart/2005/8/layout/lProcess2"/>
    <dgm:cxn modelId="{34CA0B80-1AB3-E944-BF4C-4DB236ABFD69}" type="presParOf" srcId="{5BB75204-16B0-564E-8D60-53C3656ACAF4}" destId="{9A9EB35C-F8F5-1B4D-8BE3-8AD53FBFBA97}" srcOrd="0" destOrd="0" presId="urn:microsoft.com/office/officeart/2005/8/layout/lProcess2"/>
    <dgm:cxn modelId="{37582F49-C09A-264D-9CC0-48C6943F03AE}" type="presParOf" srcId="{5BB75204-16B0-564E-8D60-53C3656ACAF4}" destId="{92A59EE9-9E27-3E48-B7D1-1E75EECDF9C0}" srcOrd="1" destOrd="0" presId="urn:microsoft.com/office/officeart/2005/8/layout/lProcess2"/>
    <dgm:cxn modelId="{44033C8B-D2EA-CF4E-B77A-48BCE870BC0A}" type="presParOf" srcId="{5BB75204-16B0-564E-8D60-53C3656ACAF4}" destId="{C5199B91-6955-4E40-8375-86149BBEFA27}" srcOrd="2" destOrd="0" presId="urn:microsoft.com/office/officeart/2005/8/layout/lProcess2"/>
    <dgm:cxn modelId="{3F54DD6A-ACA0-AB4B-9885-7AED4DF788AA}" type="presParOf" srcId="{5BB75204-16B0-564E-8D60-53C3656ACAF4}" destId="{9321BE1A-4771-1940-A977-83B68BA0F8F3}" srcOrd="3" destOrd="0" presId="urn:microsoft.com/office/officeart/2005/8/layout/lProcess2"/>
    <dgm:cxn modelId="{DC372341-0F18-FB4D-8016-86445E39FD86}" type="presParOf" srcId="{5BB75204-16B0-564E-8D60-53C3656ACAF4}" destId="{91A4E1D2-6E28-834A-BC6F-DB4520DA3F50}" srcOrd="4" destOrd="0" presId="urn:microsoft.com/office/officeart/2005/8/layout/lProcess2"/>
    <dgm:cxn modelId="{97F38D14-04EC-7E40-AD51-49D4C02F0D1E}" type="presParOf" srcId="{5BB75204-16B0-564E-8D60-53C3656ACAF4}" destId="{875815E6-A205-BB44-A110-977171A39BA6}" srcOrd="5" destOrd="0" presId="urn:microsoft.com/office/officeart/2005/8/layout/lProcess2"/>
    <dgm:cxn modelId="{9F2CB6BC-2EC6-D04A-9CF4-B9AC7A3B8A65}" type="presParOf" srcId="{5BB75204-16B0-564E-8D60-53C3656ACAF4}" destId="{1C206149-465A-5841-9CA6-B59430FFCA54}" srcOrd="6" destOrd="0" presId="urn:microsoft.com/office/officeart/2005/8/layout/lProcess2"/>
    <dgm:cxn modelId="{B8C9A876-CF25-7B4C-AF1D-252F4830FF06}" type="presParOf" srcId="{2C3327C3-CD6F-8D46-81E1-B7EF74334C47}" destId="{F4B7A462-77A6-E143-88D9-A36034548244}" srcOrd="1" destOrd="0" presId="urn:microsoft.com/office/officeart/2005/8/layout/lProcess2"/>
    <dgm:cxn modelId="{7A780DD6-3402-1441-A417-6E5EB389EF9E}" type="presParOf" srcId="{2C3327C3-CD6F-8D46-81E1-B7EF74334C47}" destId="{1E5B916D-4EAA-9E4F-8313-5EAD91234641}" srcOrd="2" destOrd="0" presId="urn:microsoft.com/office/officeart/2005/8/layout/lProcess2"/>
    <dgm:cxn modelId="{75A811A3-1CE4-DA4E-9DF3-E4C6F82F35FB}" type="presParOf" srcId="{1E5B916D-4EAA-9E4F-8313-5EAD91234641}" destId="{40AB17AF-37CB-4E4F-B304-93062459BFDC}" srcOrd="0" destOrd="0" presId="urn:microsoft.com/office/officeart/2005/8/layout/lProcess2"/>
    <dgm:cxn modelId="{E2DC6EF4-3C17-CE48-8A4D-1816E3464EA4}" type="presParOf" srcId="{1E5B916D-4EAA-9E4F-8313-5EAD91234641}" destId="{006988AF-05FB-5D47-A93D-665138A94A61}" srcOrd="1" destOrd="0" presId="urn:microsoft.com/office/officeart/2005/8/layout/lProcess2"/>
    <dgm:cxn modelId="{BAB3E116-9A36-B940-975A-EA4B771C7D9F}" type="presParOf" srcId="{1E5B916D-4EAA-9E4F-8313-5EAD91234641}" destId="{C0B87F24-7E7E-544C-87BE-DB9DE1D019A2}" srcOrd="2" destOrd="0" presId="urn:microsoft.com/office/officeart/2005/8/layout/lProcess2"/>
    <dgm:cxn modelId="{8E9D10B5-B371-6C45-A4B4-30045B333A01}" type="presParOf" srcId="{C0B87F24-7E7E-544C-87BE-DB9DE1D019A2}" destId="{74F4BF8C-BE4A-134A-A41E-682821B425A7}" srcOrd="0" destOrd="0" presId="urn:microsoft.com/office/officeart/2005/8/layout/lProcess2"/>
    <dgm:cxn modelId="{3C9404C5-870B-5D4A-A2D3-FF0B9361CDF9}" type="presParOf" srcId="{74F4BF8C-BE4A-134A-A41E-682821B425A7}" destId="{4A0BEAD0-1C15-F64C-A3F4-DDB11E3D3722}" srcOrd="0" destOrd="0" presId="urn:microsoft.com/office/officeart/2005/8/layout/lProcess2"/>
    <dgm:cxn modelId="{E5BA6F31-E8BC-6141-8C5A-D3D18172ED8F}" type="presParOf" srcId="{74F4BF8C-BE4A-134A-A41E-682821B425A7}" destId="{6BDEC2D9-E926-FF4C-9543-9E3226E6DDFA}" srcOrd="1" destOrd="0" presId="urn:microsoft.com/office/officeart/2005/8/layout/lProcess2"/>
    <dgm:cxn modelId="{A3EFB582-092C-DE4E-A5AA-80297F20A821}" type="presParOf" srcId="{74F4BF8C-BE4A-134A-A41E-682821B425A7}" destId="{F9BE0597-2C0F-6746-B2BE-32EE32779A6B}" srcOrd="2" destOrd="0" presId="urn:microsoft.com/office/officeart/2005/8/layout/lProcess2"/>
    <dgm:cxn modelId="{6A5C2E9D-A00A-7941-80AA-B52F91662794}" type="presParOf" srcId="{74F4BF8C-BE4A-134A-A41E-682821B425A7}" destId="{4673820B-BBF0-1D49-8509-3A1FFF9DDCCD}" srcOrd="3" destOrd="0" presId="urn:microsoft.com/office/officeart/2005/8/layout/lProcess2"/>
    <dgm:cxn modelId="{1CF7E142-821D-A140-B240-5CEE4607BAEC}" type="presParOf" srcId="{74F4BF8C-BE4A-134A-A41E-682821B425A7}" destId="{1E8500D8-8590-4144-926C-1028844A247E}" srcOrd="4" destOrd="0" presId="urn:microsoft.com/office/officeart/2005/8/layout/lProcess2"/>
    <dgm:cxn modelId="{E305BE02-FBC5-644F-92AE-E441CE750DC7}" type="presParOf" srcId="{74F4BF8C-BE4A-134A-A41E-682821B425A7}" destId="{9462E916-9680-3242-AEBE-60C5DCB26126}" srcOrd="5" destOrd="0" presId="urn:microsoft.com/office/officeart/2005/8/layout/lProcess2"/>
    <dgm:cxn modelId="{82C21785-20F6-0B4F-A28A-D295E22471D2}" type="presParOf" srcId="{74F4BF8C-BE4A-134A-A41E-682821B425A7}" destId="{93DDDE2C-6DBC-B24D-A191-4B3007E36E10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80412A5-C2A6-CA44-BD09-A5B9120B57CA}" type="doc">
      <dgm:prSet loTypeId="urn:microsoft.com/office/officeart/2009/3/layout/SnapshotPictur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F4ED0-DB05-5F42-BEEF-EDC547032DAA}">
      <dgm:prSet phldrT="[Текст]"/>
      <dgm:spPr/>
      <dgm:t>
        <a:bodyPr/>
        <a:lstStyle/>
        <a:p>
          <a:r>
            <a:rPr lang="en-US" b="1" dirty="0" smtClean="0"/>
            <a:t>Quantitative analysis</a:t>
          </a:r>
          <a:endParaRPr lang="ru-RU" b="1" dirty="0"/>
        </a:p>
      </dgm:t>
    </dgm:pt>
    <dgm:pt modelId="{2571F5A5-1AC7-6043-847B-CD34FEE5E26B}" type="parTrans" cxnId="{A125BADE-8151-FA4D-B3D8-F3EC8D185A8C}">
      <dgm:prSet/>
      <dgm:spPr/>
      <dgm:t>
        <a:bodyPr/>
        <a:lstStyle/>
        <a:p>
          <a:endParaRPr lang="ru-RU"/>
        </a:p>
      </dgm:t>
    </dgm:pt>
    <dgm:pt modelId="{C9257614-CCA2-A241-AC64-27A6572C3572}" type="sibTrans" cxnId="{A125BADE-8151-FA4D-B3D8-F3EC8D185A8C}">
      <dgm:prSet/>
      <dgm:spPr/>
      <dgm:t>
        <a:bodyPr/>
        <a:lstStyle/>
        <a:p>
          <a:endParaRPr lang="ru-RU"/>
        </a:p>
      </dgm:t>
    </dgm:pt>
    <dgm:pt modelId="{36D3089B-CA04-9146-B7EA-6227CAD6E887}">
      <dgm:prSet phldrT="[Текст]" custT="1"/>
      <dgm:spPr/>
      <dgm:t>
        <a:bodyPr/>
        <a:lstStyle/>
        <a:p>
          <a:pPr algn="l"/>
          <a:r>
            <a:rPr lang="en-US" sz="1800" b="1" dirty="0" err="1" smtClean="0"/>
            <a:t>Hypothetico</a:t>
          </a:r>
          <a:r>
            <a:rPr lang="en-US" sz="1800" b="1" dirty="0" smtClean="0"/>
            <a:t>-deductive reasoning</a:t>
          </a:r>
        </a:p>
        <a:p>
          <a:pPr algn="r"/>
          <a:r>
            <a:rPr lang="en-US" sz="1800" b="0" dirty="0" smtClean="0">
              <a:solidFill>
                <a:schemeClr val="tx2"/>
              </a:solidFill>
            </a:rPr>
            <a:t>basing on theory and practical experience the hypotheses are put forward</a:t>
          </a:r>
          <a:endParaRPr lang="ru-RU" sz="1800" b="0" dirty="0">
            <a:solidFill>
              <a:schemeClr val="tx2"/>
            </a:solidFill>
          </a:endParaRPr>
        </a:p>
      </dgm:t>
    </dgm:pt>
    <dgm:pt modelId="{3B1ABCC7-C1E6-C24E-9C4F-3B30859C59A4}" type="parTrans" cxnId="{1E6B2939-74A1-2D46-9FB2-3EF6915E72D0}">
      <dgm:prSet/>
      <dgm:spPr/>
      <dgm:t>
        <a:bodyPr/>
        <a:lstStyle/>
        <a:p>
          <a:endParaRPr lang="ru-RU"/>
        </a:p>
      </dgm:t>
    </dgm:pt>
    <dgm:pt modelId="{16C33F9A-FCA4-2B4A-9BCE-9165AD4C939D}" type="sibTrans" cxnId="{1E6B2939-74A1-2D46-9FB2-3EF6915E72D0}">
      <dgm:prSet/>
      <dgm:spPr/>
      <dgm:t>
        <a:bodyPr/>
        <a:lstStyle/>
        <a:p>
          <a:endParaRPr lang="ru-RU"/>
        </a:p>
      </dgm:t>
    </dgm:pt>
    <dgm:pt modelId="{816E63EF-2E5E-5E4B-8E95-5501D582B9C2}" type="pres">
      <dgm:prSet presAssocID="{B80412A5-C2A6-CA44-BD09-A5B9120B57C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7DB8076-5D61-2C4D-A765-BEAD1F6CEB44}" type="pres">
      <dgm:prSet presAssocID="{944F4ED0-DB05-5F42-BEEF-EDC547032DAA}" presName="composite" presStyleCnt="0"/>
      <dgm:spPr/>
    </dgm:pt>
    <dgm:pt modelId="{A723EFF0-714E-8C43-8307-292533D9631E}" type="pres">
      <dgm:prSet presAssocID="{944F4ED0-DB05-5F42-BEEF-EDC547032DAA}" presName="ParentAccentShape" presStyleLbl="trBgShp" presStyleIdx="0" presStyleCnt="2"/>
      <dgm:spPr/>
    </dgm:pt>
    <dgm:pt modelId="{CEB2401B-7CF6-E24D-9E33-DBA0B178F29A}" type="pres">
      <dgm:prSet presAssocID="{944F4ED0-DB05-5F42-BEEF-EDC547032DAA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C21FB-5FF3-4C4D-9E8D-964C12647A1C}" type="pres">
      <dgm:prSet presAssocID="{944F4ED0-DB05-5F42-BEEF-EDC547032DAA}" presName="ChildText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3153B06-B1A5-0640-B25A-D13AD247378A}" type="pres">
      <dgm:prSet presAssocID="{944F4ED0-DB05-5F42-BEEF-EDC547032DAA}" presName="ChildAccentShape" presStyleLbl="trBgShp" presStyleIdx="1" presStyleCnt="2" custScaleX="91903"/>
      <dgm:spPr/>
    </dgm:pt>
    <dgm:pt modelId="{6F9CB396-DC8F-0D49-8519-7653B5DB8548}" type="pres">
      <dgm:prSet presAssocID="{944F4ED0-DB05-5F42-BEEF-EDC547032DAA}" presName="Image" presStyleLbl="align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</dgm:ptLst>
  <dgm:cxnLst>
    <dgm:cxn modelId="{028E457D-803D-9E41-9AF9-6CC6A0965022}" type="presOf" srcId="{944F4ED0-DB05-5F42-BEEF-EDC547032DAA}" destId="{CEB2401B-7CF6-E24D-9E33-DBA0B178F29A}" srcOrd="0" destOrd="0" presId="urn:microsoft.com/office/officeart/2009/3/layout/SnapshotPictureList"/>
    <dgm:cxn modelId="{1E6B2939-74A1-2D46-9FB2-3EF6915E72D0}" srcId="{944F4ED0-DB05-5F42-BEEF-EDC547032DAA}" destId="{36D3089B-CA04-9146-B7EA-6227CAD6E887}" srcOrd="0" destOrd="0" parTransId="{3B1ABCC7-C1E6-C24E-9C4F-3B30859C59A4}" sibTransId="{16C33F9A-FCA4-2B4A-9BCE-9165AD4C939D}"/>
    <dgm:cxn modelId="{1668C921-0ABC-D34E-B4BD-F6E6560F5E68}" type="presOf" srcId="{36D3089B-CA04-9146-B7EA-6227CAD6E887}" destId="{190C21FB-5FF3-4C4D-9E8D-964C12647A1C}" srcOrd="0" destOrd="0" presId="urn:microsoft.com/office/officeart/2009/3/layout/SnapshotPictureList"/>
    <dgm:cxn modelId="{A125BADE-8151-FA4D-B3D8-F3EC8D185A8C}" srcId="{B80412A5-C2A6-CA44-BD09-A5B9120B57CA}" destId="{944F4ED0-DB05-5F42-BEEF-EDC547032DAA}" srcOrd="0" destOrd="0" parTransId="{2571F5A5-1AC7-6043-847B-CD34FEE5E26B}" sibTransId="{C9257614-CCA2-A241-AC64-27A6572C3572}"/>
    <dgm:cxn modelId="{A70AE4BA-23AF-0547-B258-D6ABA0EE6559}" type="presOf" srcId="{B80412A5-C2A6-CA44-BD09-A5B9120B57CA}" destId="{816E63EF-2E5E-5E4B-8E95-5501D582B9C2}" srcOrd="0" destOrd="0" presId="urn:microsoft.com/office/officeart/2009/3/layout/SnapshotPictureList"/>
    <dgm:cxn modelId="{5427DC0E-3821-8A43-91C2-8EA4F868CEB3}" type="presParOf" srcId="{816E63EF-2E5E-5E4B-8E95-5501D582B9C2}" destId="{37DB8076-5D61-2C4D-A765-BEAD1F6CEB44}" srcOrd="0" destOrd="0" presId="urn:microsoft.com/office/officeart/2009/3/layout/SnapshotPictureList"/>
    <dgm:cxn modelId="{2830ECB1-DF77-9E4B-8926-2123E7333E5D}" type="presParOf" srcId="{37DB8076-5D61-2C4D-A765-BEAD1F6CEB44}" destId="{A723EFF0-714E-8C43-8307-292533D9631E}" srcOrd="0" destOrd="0" presId="urn:microsoft.com/office/officeart/2009/3/layout/SnapshotPictureList"/>
    <dgm:cxn modelId="{CA4E2C29-88AF-6A46-8F19-C25D5F20BF8F}" type="presParOf" srcId="{37DB8076-5D61-2C4D-A765-BEAD1F6CEB44}" destId="{CEB2401B-7CF6-E24D-9E33-DBA0B178F29A}" srcOrd="1" destOrd="0" presId="urn:microsoft.com/office/officeart/2009/3/layout/SnapshotPictureList"/>
    <dgm:cxn modelId="{3C0EE439-C711-394D-9B29-4EAC39716FB5}" type="presParOf" srcId="{37DB8076-5D61-2C4D-A765-BEAD1F6CEB44}" destId="{190C21FB-5FF3-4C4D-9E8D-964C12647A1C}" srcOrd="2" destOrd="0" presId="urn:microsoft.com/office/officeart/2009/3/layout/SnapshotPictureList"/>
    <dgm:cxn modelId="{53E2941E-990F-6B4E-8D04-B223263C8304}" type="presParOf" srcId="{37DB8076-5D61-2C4D-A765-BEAD1F6CEB44}" destId="{A3153B06-B1A5-0640-B25A-D13AD247378A}" srcOrd="3" destOrd="0" presId="urn:microsoft.com/office/officeart/2009/3/layout/SnapshotPictureList"/>
    <dgm:cxn modelId="{1B9392C2-78AF-E24B-AE04-66EC704A30B4}" type="presParOf" srcId="{37DB8076-5D61-2C4D-A765-BEAD1F6CEB44}" destId="{6F9CB396-DC8F-0D49-8519-7653B5DB8548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Most of the intangibles have no direct estimation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E5EC4AB4-AB70-E242-97E1-87D9676E0FD3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dirty="0" smtClean="0"/>
            <a:t>Proxy indicators provide a solution</a:t>
          </a:r>
          <a:endParaRPr lang="ru-RU" dirty="0"/>
        </a:p>
      </dgm:t>
    </dgm:pt>
    <dgm:pt modelId="{F40EBC5B-171D-2548-A1D8-28C8A28FFFAB}" type="parTrans" cxnId="{52AEE6D0-EE2A-C840-B3CB-566B4070C996}">
      <dgm:prSet/>
      <dgm:spPr/>
      <dgm:t>
        <a:bodyPr/>
        <a:lstStyle/>
        <a:p>
          <a:endParaRPr lang="ru-RU"/>
        </a:p>
      </dgm:t>
    </dgm:pt>
    <dgm:pt modelId="{0694A658-3B29-4248-9A0A-59AD7EEB4DFF}" type="sibTrans" cxnId="{52AEE6D0-EE2A-C840-B3CB-566B4070C996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507EE-AAAB-B944-95AC-09C52D6D22BF}" type="pres">
      <dgm:prSet presAssocID="{9A87C3BB-D674-4448-8D1C-2B58A21805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4FF905-4616-A642-BD8C-6F30C6DC7712}" type="presOf" srcId="{E5EC4AB4-AB70-E242-97E1-87D9676E0FD3}" destId="{DBE507EE-AAAB-B944-95AC-09C52D6D22BF}" srcOrd="0" destOrd="0" presId="urn:microsoft.com/office/officeart/2005/8/layout/vList2"/>
    <dgm:cxn modelId="{52AEE6D0-EE2A-C840-B3CB-566B4070C996}" srcId="{9A87C3BB-D674-4448-8D1C-2B58A21805A4}" destId="{E5EC4AB4-AB70-E242-97E1-87D9676E0FD3}" srcOrd="0" destOrd="0" parTransId="{F40EBC5B-171D-2548-A1D8-28C8A28FFFAB}" sibTransId="{0694A658-3B29-4248-9A0A-59AD7EEB4DFF}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7B0AF852-FB0C-D943-8302-B8C5D0A8EF93}" type="presOf" srcId="{9A87C3BB-D674-4448-8D1C-2B58A21805A4}" destId="{9F735377-04B3-D446-B57A-13B6519A2B39}" srcOrd="0" destOrd="0" presId="urn:microsoft.com/office/officeart/2005/8/layout/vList2"/>
    <dgm:cxn modelId="{9C787ED4-1C90-AB4A-8757-ABE41B087D67}" type="presOf" srcId="{65CB160C-3CEA-AE44-8146-2592EE50F8D3}" destId="{05884656-210C-914B-ADDF-FD4E95CB558E}" srcOrd="0" destOrd="0" presId="urn:microsoft.com/office/officeart/2005/8/layout/vList2"/>
    <dgm:cxn modelId="{683F88EB-E490-1847-ADFD-01FD81C04A0C}" type="presParOf" srcId="{05884656-210C-914B-ADDF-FD4E95CB558E}" destId="{9F735377-04B3-D446-B57A-13B6519A2B39}" srcOrd="0" destOrd="0" presId="urn:microsoft.com/office/officeart/2005/8/layout/vList2"/>
    <dgm:cxn modelId="{4BD7B9F2-5347-3349-A597-FEAC96062C87}" type="presParOf" srcId="{05884656-210C-914B-ADDF-FD4E95CB558E}" destId="{DBE507EE-AAAB-B944-95AC-09C52D6D22BF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5AA9895-5CC1-2041-86FE-50449F220E89}" type="doc">
      <dgm:prSet loTypeId="urn:microsoft.com/office/officeart/2005/8/layout/pList2" loCatId="" qsTypeId="urn:microsoft.com/office/officeart/2005/8/quickstyle/simple1" qsCatId="simple" csTypeId="urn:microsoft.com/office/officeart/2005/8/colors/accent1_2" csCatId="accent1" phldr="1"/>
      <dgm:spPr/>
    </dgm:pt>
    <dgm:pt modelId="{C2E3A9FE-F276-4044-840E-B235372ED9AB}">
      <dgm:prSet phldrT="[Текст]"/>
      <dgm:spPr/>
      <dgm:t>
        <a:bodyPr/>
        <a:lstStyle/>
        <a:p>
          <a:r>
            <a:rPr lang="en-US" dirty="0" smtClean="0"/>
            <a:t>Asking companies’ representatives</a:t>
          </a:r>
          <a:endParaRPr lang="ru-RU" dirty="0"/>
        </a:p>
      </dgm:t>
    </dgm:pt>
    <dgm:pt modelId="{6F0BD853-F22B-EB4D-A2EF-6878E6714773}" type="parTrans" cxnId="{F28B3B3C-81F3-724B-B607-4E95EE051750}">
      <dgm:prSet/>
      <dgm:spPr/>
      <dgm:t>
        <a:bodyPr/>
        <a:lstStyle/>
        <a:p>
          <a:endParaRPr lang="ru-RU"/>
        </a:p>
      </dgm:t>
    </dgm:pt>
    <dgm:pt modelId="{A143D574-C046-8943-9437-F6A6FC39443B}" type="sibTrans" cxnId="{F28B3B3C-81F3-724B-B607-4E95EE051750}">
      <dgm:prSet/>
      <dgm:spPr/>
      <dgm:t>
        <a:bodyPr/>
        <a:lstStyle/>
        <a:p>
          <a:endParaRPr lang="ru-RU"/>
        </a:p>
      </dgm:t>
    </dgm:pt>
    <dgm:pt modelId="{C7D9778F-0A8F-494E-8BF2-82D21664EDC4}">
      <dgm:prSet phldrT="[Текст]"/>
      <dgm:spPr/>
      <dgm:t>
        <a:bodyPr/>
        <a:lstStyle/>
        <a:p>
          <a:r>
            <a:rPr lang="en-US" dirty="0" smtClean="0"/>
            <a:t>Collecting data from public available sources (by involving few experts) </a:t>
          </a:r>
          <a:endParaRPr lang="ru-RU" dirty="0"/>
        </a:p>
      </dgm:t>
    </dgm:pt>
    <dgm:pt modelId="{DF7F65CB-0163-4D4E-83D7-15F87CBEE8EC}" type="parTrans" cxnId="{7C954830-D0BE-BA46-872B-4DEFF0F63C65}">
      <dgm:prSet/>
      <dgm:spPr/>
      <dgm:t>
        <a:bodyPr/>
        <a:lstStyle/>
        <a:p>
          <a:endParaRPr lang="ru-RU"/>
        </a:p>
      </dgm:t>
    </dgm:pt>
    <dgm:pt modelId="{2F7C5178-A6C4-854B-BE5E-25316AB8791B}" type="sibTrans" cxnId="{7C954830-D0BE-BA46-872B-4DEFF0F63C65}">
      <dgm:prSet/>
      <dgm:spPr/>
      <dgm:t>
        <a:bodyPr/>
        <a:lstStyle/>
        <a:p>
          <a:endParaRPr lang="ru-RU"/>
        </a:p>
      </dgm:t>
    </dgm:pt>
    <dgm:pt modelId="{C3E0E73A-009C-0748-B856-F905CD5BE095}">
      <dgm:prSet phldrT="[Текст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High degree of subjectivity</a:t>
          </a:r>
          <a:endParaRPr lang="ru-RU" dirty="0">
            <a:solidFill>
              <a:srgbClr val="FF0000"/>
            </a:solidFill>
          </a:endParaRPr>
        </a:p>
      </dgm:t>
    </dgm:pt>
    <dgm:pt modelId="{1C8E13A7-7995-8841-8000-6D3BE5D8CD53}" type="parTrans" cxnId="{D6765FDA-AC57-3349-9AD2-F995C605F78C}">
      <dgm:prSet/>
      <dgm:spPr/>
      <dgm:t>
        <a:bodyPr/>
        <a:lstStyle/>
        <a:p>
          <a:endParaRPr lang="ru-RU"/>
        </a:p>
      </dgm:t>
    </dgm:pt>
    <dgm:pt modelId="{6C1CAF8F-0DFD-DB44-B8EA-8A9C917BB2F0}" type="sibTrans" cxnId="{D6765FDA-AC57-3349-9AD2-F995C605F78C}">
      <dgm:prSet/>
      <dgm:spPr/>
      <dgm:t>
        <a:bodyPr/>
        <a:lstStyle/>
        <a:p>
          <a:endParaRPr lang="ru-RU"/>
        </a:p>
      </dgm:t>
    </dgm:pt>
    <dgm:pt modelId="{CDFAA988-A346-D648-9848-C3B39B4F8AAB}">
      <dgm:prSet phldrT="[Текст]"/>
      <dgm:spPr/>
      <dgm:t>
        <a:bodyPr/>
        <a:lstStyle/>
        <a:p>
          <a:r>
            <a:rPr lang="en-US" dirty="0" smtClean="0"/>
            <a:t>deep understanding of respondents</a:t>
          </a:r>
          <a:endParaRPr lang="ru-RU" dirty="0"/>
        </a:p>
      </dgm:t>
    </dgm:pt>
    <dgm:pt modelId="{A37D3E85-3EBB-2E4F-9934-292894337DC1}" type="parTrans" cxnId="{10C864D8-DCED-C942-AA0E-B8720F2B04B4}">
      <dgm:prSet/>
      <dgm:spPr/>
      <dgm:t>
        <a:bodyPr/>
        <a:lstStyle/>
        <a:p>
          <a:endParaRPr lang="ru-RU"/>
        </a:p>
      </dgm:t>
    </dgm:pt>
    <dgm:pt modelId="{EB7BB699-FCF5-7741-9884-7B3E47C0BD62}" type="sibTrans" cxnId="{10C864D8-DCED-C942-AA0E-B8720F2B04B4}">
      <dgm:prSet/>
      <dgm:spPr/>
      <dgm:t>
        <a:bodyPr/>
        <a:lstStyle/>
        <a:p>
          <a:endParaRPr lang="ru-RU"/>
        </a:p>
      </dgm:t>
    </dgm:pt>
    <dgm:pt modelId="{AD3C6CF6-48A0-854F-9C82-D2575C9BC098}">
      <dgm:prSet phldrT="[Текст]"/>
      <dgm:spPr/>
      <dgm:t>
        <a:bodyPr/>
        <a:lstStyle/>
        <a:p>
          <a:r>
            <a:rPr lang="en-US" dirty="0" smtClean="0"/>
            <a:t>Much data available</a:t>
          </a:r>
          <a:endParaRPr lang="ru-RU" dirty="0"/>
        </a:p>
      </dgm:t>
    </dgm:pt>
    <dgm:pt modelId="{C350E78D-E65A-9D4E-9254-FEA5743101F5}" type="parTrans" cxnId="{8D8DC274-1F7A-3B40-83A3-211F6CB87981}">
      <dgm:prSet/>
      <dgm:spPr/>
      <dgm:t>
        <a:bodyPr/>
        <a:lstStyle/>
        <a:p>
          <a:endParaRPr lang="ru-RU"/>
        </a:p>
      </dgm:t>
    </dgm:pt>
    <dgm:pt modelId="{91AC13AE-EA24-0B42-A23A-F369524AAF49}" type="sibTrans" cxnId="{8D8DC274-1F7A-3B40-83A3-211F6CB87981}">
      <dgm:prSet/>
      <dgm:spPr/>
      <dgm:t>
        <a:bodyPr/>
        <a:lstStyle/>
        <a:p>
          <a:endParaRPr lang="ru-RU"/>
        </a:p>
      </dgm:t>
    </dgm:pt>
    <dgm:pt modelId="{56EBDF36-7103-9747-A49B-D4CCA0F6FE29}">
      <dgm:prSet phldrT="[Текст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Restricted information and data available</a:t>
          </a:r>
          <a:endParaRPr lang="ru-RU" dirty="0">
            <a:solidFill>
              <a:srgbClr val="FF0000"/>
            </a:solidFill>
          </a:endParaRPr>
        </a:p>
      </dgm:t>
    </dgm:pt>
    <dgm:pt modelId="{3145EFD4-19C6-2D44-AA4D-6DAFFE1267A4}" type="parTrans" cxnId="{918D91B8-0D01-8F4E-8FE3-9A48E46B4B8C}">
      <dgm:prSet/>
      <dgm:spPr/>
      <dgm:t>
        <a:bodyPr/>
        <a:lstStyle/>
        <a:p>
          <a:endParaRPr lang="ru-RU"/>
        </a:p>
      </dgm:t>
    </dgm:pt>
    <dgm:pt modelId="{272AC167-AC08-DE47-A9A2-5A716E6FE782}" type="sibTrans" cxnId="{918D91B8-0D01-8F4E-8FE3-9A48E46B4B8C}">
      <dgm:prSet/>
      <dgm:spPr/>
      <dgm:t>
        <a:bodyPr/>
        <a:lstStyle/>
        <a:p>
          <a:endParaRPr lang="ru-RU"/>
        </a:p>
      </dgm:t>
    </dgm:pt>
    <dgm:pt modelId="{8D488078-C68E-A44B-8C46-874EBCBCA980}">
      <dgm:prSet phldrT="[Текст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Estimations are less biased and more objective</a:t>
          </a:r>
          <a:endParaRPr lang="ru-RU" dirty="0">
            <a:solidFill>
              <a:schemeClr val="bg1"/>
            </a:solidFill>
          </a:endParaRPr>
        </a:p>
      </dgm:t>
    </dgm:pt>
    <dgm:pt modelId="{ED3BA725-10F0-024B-9290-42DD5667B60E}" type="parTrans" cxnId="{E4C86FE9-9306-1641-B20F-4807F4F0E312}">
      <dgm:prSet/>
      <dgm:spPr/>
      <dgm:t>
        <a:bodyPr/>
        <a:lstStyle/>
        <a:p>
          <a:endParaRPr lang="ru-RU"/>
        </a:p>
      </dgm:t>
    </dgm:pt>
    <dgm:pt modelId="{367B1EA2-1A69-674E-A478-3218B0DC5F97}" type="sibTrans" cxnId="{E4C86FE9-9306-1641-B20F-4807F4F0E312}">
      <dgm:prSet/>
      <dgm:spPr/>
      <dgm:t>
        <a:bodyPr/>
        <a:lstStyle/>
        <a:p>
          <a:endParaRPr lang="ru-RU"/>
        </a:p>
      </dgm:t>
    </dgm:pt>
    <dgm:pt modelId="{B19F21A4-B9EC-F345-B385-22476906F903}" type="pres">
      <dgm:prSet presAssocID="{65AA9895-5CC1-2041-86FE-50449F220E89}" presName="Name0" presStyleCnt="0">
        <dgm:presLayoutVars>
          <dgm:dir/>
          <dgm:resizeHandles val="exact"/>
        </dgm:presLayoutVars>
      </dgm:prSet>
      <dgm:spPr/>
    </dgm:pt>
    <dgm:pt modelId="{56E44A44-1826-4243-9D1E-F071A5CF8979}" type="pres">
      <dgm:prSet presAssocID="{65AA9895-5CC1-2041-86FE-50449F220E89}" presName="bkgdShp" presStyleLbl="alignAccFollowNode1" presStyleIdx="0" presStyleCnt="1"/>
      <dgm:spPr/>
    </dgm:pt>
    <dgm:pt modelId="{5937DA1D-B7B6-BE4B-806C-E204FEDB86D8}" type="pres">
      <dgm:prSet presAssocID="{65AA9895-5CC1-2041-86FE-50449F220E89}" presName="linComp" presStyleCnt="0"/>
      <dgm:spPr/>
    </dgm:pt>
    <dgm:pt modelId="{B46E6765-9D08-A04E-9D54-FE48D8869E77}" type="pres">
      <dgm:prSet presAssocID="{C2E3A9FE-F276-4044-840E-B235372ED9AB}" presName="compNode" presStyleCnt="0"/>
      <dgm:spPr/>
    </dgm:pt>
    <dgm:pt modelId="{903FFBC1-001E-954B-9DDA-FA5C8E2A1129}" type="pres">
      <dgm:prSet presAssocID="{C2E3A9FE-F276-4044-840E-B235372ED9A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A31B6-3CA7-7342-944C-433071852204}" type="pres">
      <dgm:prSet presAssocID="{C2E3A9FE-F276-4044-840E-B235372ED9AB}" presName="invisiNode" presStyleLbl="node1" presStyleIdx="0" presStyleCnt="2"/>
      <dgm:spPr/>
    </dgm:pt>
    <dgm:pt modelId="{0053C7E9-8661-1C4A-8293-0BAC3F356812}" type="pres">
      <dgm:prSet presAssocID="{C2E3A9FE-F276-4044-840E-B235372ED9AB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48926783-E60D-FB43-8FF3-04147BF43AC8}" type="pres">
      <dgm:prSet presAssocID="{A143D574-C046-8943-9437-F6A6FC39443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F9B86AD-D685-5A4A-B230-0B0CC5DCDB87}" type="pres">
      <dgm:prSet presAssocID="{C7D9778F-0A8F-494E-8BF2-82D21664EDC4}" presName="compNode" presStyleCnt="0"/>
      <dgm:spPr/>
    </dgm:pt>
    <dgm:pt modelId="{63D9FE4E-5440-9142-BCD6-89710A5D733C}" type="pres">
      <dgm:prSet presAssocID="{C7D9778F-0A8F-494E-8BF2-82D21664EDC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8FF8A-6B0F-8C47-A5C2-5638B11D54CF}" type="pres">
      <dgm:prSet presAssocID="{C7D9778F-0A8F-494E-8BF2-82D21664EDC4}" presName="invisiNode" presStyleLbl="node1" presStyleIdx="1" presStyleCnt="2"/>
      <dgm:spPr/>
    </dgm:pt>
    <dgm:pt modelId="{4546B58B-AAA9-1242-87A5-734EB70F635C}" type="pres">
      <dgm:prSet presAssocID="{C7D9778F-0A8F-494E-8BF2-82D21664EDC4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</dgm:spPr>
    </dgm:pt>
  </dgm:ptLst>
  <dgm:cxnLst>
    <dgm:cxn modelId="{10C864D8-DCED-C942-AA0E-B8720F2B04B4}" srcId="{C2E3A9FE-F276-4044-840E-B235372ED9AB}" destId="{CDFAA988-A346-D648-9848-C3B39B4F8AAB}" srcOrd="1" destOrd="0" parTransId="{A37D3E85-3EBB-2E4F-9934-292894337DC1}" sibTransId="{EB7BB699-FCF5-7741-9884-7B3E47C0BD62}"/>
    <dgm:cxn modelId="{030C2102-916C-474C-9310-75D2F66B353D}" type="presOf" srcId="{C7D9778F-0A8F-494E-8BF2-82D21664EDC4}" destId="{63D9FE4E-5440-9142-BCD6-89710A5D733C}" srcOrd="0" destOrd="0" presId="urn:microsoft.com/office/officeart/2005/8/layout/pList2"/>
    <dgm:cxn modelId="{573836F1-0B6B-9749-8AE0-9BE0A3E24276}" type="presOf" srcId="{65AA9895-5CC1-2041-86FE-50449F220E89}" destId="{B19F21A4-B9EC-F345-B385-22476906F903}" srcOrd="0" destOrd="0" presId="urn:microsoft.com/office/officeart/2005/8/layout/pList2"/>
    <dgm:cxn modelId="{16152A60-6F31-324A-A6FF-5C7B2CD2C3B1}" type="presOf" srcId="{C3E0E73A-009C-0748-B856-F905CD5BE095}" destId="{903FFBC1-001E-954B-9DDA-FA5C8E2A1129}" srcOrd="0" destOrd="1" presId="urn:microsoft.com/office/officeart/2005/8/layout/pList2"/>
    <dgm:cxn modelId="{E22CF9A3-8A90-FE47-8436-AE93BC75A942}" type="presOf" srcId="{AD3C6CF6-48A0-854F-9C82-D2575C9BC098}" destId="{903FFBC1-001E-954B-9DDA-FA5C8E2A1129}" srcOrd="0" destOrd="3" presId="urn:microsoft.com/office/officeart/2005/8/layout/pList2"/>
    <dgm:cxn modelId="{1A0703F1-C36E-9D44-9CEF-30C84B78C0BA}" type="presOf" srcId="{56EBDF36-7103-9747-A49B-D4CCA0F6FE29}" destId="{63D9FE4E-5440-9142-BCD6-89710A5D733C}" srcOrd="0" destOrd="1" presId="urn:microsoft.com/office/officeart/2005/8/layout/pList2"/>
    <dgm:cxn modelId="{A890F9A2-131B-BC49-AC82-A97FEBB2E101}" type="presOf" srcId="{8D488078-C68E-A44B-8C46-874EBCBCA980}" destId="{63D9FE4E-5440-9142-BCD6-89710A5D733C}" srcOrd="0" destOrd="2" presId="urn:microsoft.com/office/officeart/2005/8/layout/pList2"/>
    <dgm:cxn modelId="{94CF8F0F-1654-E341-A33E-B9EB8A0C5BF4}" type="presOf" srcId="{A143D574-C046-8943-9437-F6A6FC39443B}" destId="{48926783-E60D-FB43-8FF3-04147BF43AC8}" srcOrd="0" destOrd="0" presId="urn:microsoft.com/office/officeart/2005/8/layout/pList2"/>
    <dgm:cxn modelId="{E4C86FE9-9306-1641-B20F-4807F4F0E312}" srcId="{C7D9778F-0A8F-494E-8BF2-82D21664EDC4}" destId="{8D488078-C68E-A44B-8C46-874EBCBCA980}" srcOrd="1" destOrd="0" parTransId="{ED3BA725-10F0-024B-9290-42DD5667B60E}" sibTransId="{367B1EA2-1A69-674E-A478-3218B0DC5F97}"/>
    <dgm:cxn modelId="{DF48CB9F-6FE1-2940-821C-AD7D80493905}" type="presOf" srcId="{C2E3A9FE-F276-4044-840E-B235372ED9AB}" destId="{903FFBC1-001E-954B-9DDA-FA5C8E2A1129}" srcOrd="0" destOrd="0" presId="urn:microsoft.com/office/officeart/2005/8/layout/pList2"/>
    <dgm:cxn modelId="{7C954830-D0BE-BA46-872B-4DEFF0F63C65}" srcId="{65AA9895-5CC1-2041-86FE-50449F220E89}" destId="{C7D9778F-0A8F-494E-8BF2-82D21664EDC4}" srcOrd="1" destOrd="0" parTransId="{DF7F65CB-0163-4D4E-83D7-15F87CBEE8EC}" sibTransId="{2F7C5178-A6C4-854B-BE5E-25316AB8791B}"/>
    <dgm:cxn modelId="{F28B3B3C-81F3-724B-B607-4E95EE051750}" srcId="{65AA9895-5CC1-2041-86FE-50449F220E89}" destId="{C2E3A9FE-F276-4044-840E-B235372ED9AB}" srcOrd="0" destOrd="0" parTransId="{6F0BD853-F22B-EB4D-A2EF-6878E6714773}" sibTransId="{A143D574-C046-8943-9437-F6A6FC39443B}"/>
    <dgm:cxn modelId="{8D8DC274-1F7A-3B40-83A3-211F6CB87981}" srcId="{C2E3A9FE-F276-4044-840E-B235372ED9AB}" destId="{AD3C6CF6-48A0-854F-9C82-D2575C9BC098}" srcOrd="2" destOrd="0" parTransId="{C350E78D-E65A-9D4E-9254-FEA5743101F5}" sibTransId="{91AC13AE-EA24-0B42-A23A-F369524AAF49}"/>
    <dgm:cxn modelId="{918D91B8-0D01-8F4E-8FE3-9A48E46B4B8C}" srcId="{C7D9778F-0A8F-494E-8BF2-82D21664EDC4}" destId="{56EBDF36-7103-9747-A49B-D4CCA0F6FE29}" srcOrd="0" destOrd="0" parTransId="{3145EFD4-19C6-2D44-AA4D-6DAFFE1267A4}" sibTransId="{272AC167-AC08-DE47-A9A2-5A716E6FE782}"/>
    <dgm:cxn modelId="{D6765FDA-AC57-3349-9AD2-F995C605F78C}" srcId="{C2E3A9FE-F276-4044-840E-B235372ED9AB}" destId="{C3E0E73A-009C-0748-B856-F905CD5BE095}" srcOrd="0" destOrd="0" parTransId="{1C8E13A7-7995-8841-8000-6D3BE5D8CD53}" sibTransId="{6C1CAF8F-0DFD-DB44-B8EA-8A9C917BB2F0}"/>
    <dgm:cxn modelId="{C0B592ED-1DCE-E948-91DF-6A5DEE71E752}" type="presOf" srcId="{CDFAA988-A346-D648-9848-C3B39B4F8AAB}" destId="{903FFBC1-001E-954B-9DDA-FA5C8E2A1129}" srcOrd="0" destOrd="2" presId="urn:microsoft.com/office/officeart/2005/8/layout/pList2"/>
    <dgm:cxn modelId="{B5D24C9C-D2E3-A54B-B0DC-5DD8C0AC26D9}" type="presParOf" srcId="{B19F21A4-B9EC-F345-B385-22476906F903}" destId="{56E44A44-1826-4243-9D1E-F071A5CF8979}" srcOrd="0" destOrd="0" presId="urn:microsoft.com/office/officeart/2005/8/layout/pList2"/>
    <dgm:cxn modelId="{70E52ABD-6740-8F43-ACCE-C7375716DB76}" type="presParOf" srcId="{B19F21A4-B9EC-F345-B385-22476906F903}" destId="{5937DA1D-B7B6-BE4B-806C-E204FEDB86D8}" srcOrd="1" destOrd="0" presId="urn:microsoft.com/office/officeart/2005/8/layout/pList2"/>
    <dgm:cxn modelId="{15F57E50-C2FC-D545-886A-06892F8637D7}" type="presParOf" srcId="{5937DA1D-B7B6-BE4B-806C-E204FEDB86D8}" destId="{B46E6765-9D08-A04E-9D54-FE48D8869E77}" srcOrd="0" destOrd="0" presId="urn:microsoft.com/office/officeart/2005/8/layout/pList2"/>
    <dgm:cxn modelId="{3BB6A10B-8D4E-4440-9AC7-F4EBA3156ECB}" type="presParOf" srcId="{B46E6765-9D08-A04E-9D54-FE48D8869E77}" destId="{903FFBC1-001E-954B-9DDA-FA5C8E2A1129}" srcOrd="0" destOrd="0" presId="urn:microsoft.com/office/officeart/2005/8/layout/pList2"/>
    <dgm:cxn modelId="{A89C91F3-4E34-2349-8587-07882EA7B8CF}" type="presParOf" srcId="{B46E6765-9D08-A04E-9D54-FE48D8869E77}" destId="{0BEA31B6-3CA7-7342-944C-433071852204}" srcOrd="1" destOrd="0" presId="urn:microsoft.com/office/officeart/2005/8/layout/pList2"/>
    <dgm:cxn modelId="{455D9E64-626F-5646-8F57-D9B08325A2F0}" type="presParOf" srcId="{B46E6765-9D08-A04E-9D54-FE48D8869E77}" destId="{0053C7E9-8661-1C4A-8293-0BAC3F356812}" srcOrd="2" destOrd="0" presId="urn:microsoft.com/office/officeart/2005/8/layout/pList2"/>
    <dgm:cxn modelId="{FD9A48BB-48BC-A545-BAEB-E4FB939A7AE0}" type="presParOf" srcId="{5937DA1D-B7B6-BE4B-806C-E204FEDB86D8}" destId="{48926783-E60D-FB43-8FF3-04147BF43AC8}" srcOrd="1" destOrd="0" presId="urn:microsoft.com/office/officeart/2005/8/layout/pList2"/>
    <dgm:cxn modelId="{8744FE57-0774-0342-AAF5-9E7C024CB2E6}" type="presParOf" srcId="{5937DA1D-B7B6-BE4B-806C-E204FEDB86D8}" destId="{2F9B86AD-D685-5A4A-B230-0B0CC5DCDB87}" srcOrd="2" destOrd="0" presId="urn:microsoft.com/office/officeart/2005/8/layout/pList2"/>
    <dgm:cxn modelId="{A1F6A53E-3F82-AA4F-BFA8-E95DF2B268C7}" type="presParOf" srcId="{2F9B86AD-D685-5A4A-B230-0B0CC5DCDB87}" destId="{63D9FE4E-5440-9142-BCD6-89710A5D733C}" srcOrd="0" destOrd="0" presId="urn:microsoft.com/office/officeart/2005/8/layout/pList2"/>
    <dgm:cxn modelId="{ABFD0F6A-F3BF-374B-B777-364DA4848636}" type="presParOf" srcId="{2F9B86AD-D685-5A4A-B230-0B0CC5DCDB87}" destId="{4508FF8A-6B0F-8C47-A5C2-5638B11D54CF}" srcOrd="1" destOrd="0" presId="urn:microsoft.com/office/officeart/2005/8/layout/pList2"/>
    <dgm:cxn modelId="{A3151ADF-209D-5146-B278-834CEB197ACD}" type="presParOf" srcId="{2F9B86AD-D685-5A4A-B230-0B0CC5DCDB87}" destId="{4546B58B-AAA9-1242-87A5-734EB70F635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Proxy indicators have to be validated for each particular case! </a:t>
          </a:r>
        </a:p>
        <a:p>
          <a:pPr algn="ctr"/>
          <a:r>
            <a:rPr lang="en-US" dirty="0" smtClean="0"/>
            <a:t>Ways to do that…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E5EC4AB4-AB70-E242-97E1-87D9676E0FD3}">
      <dgm:prSet phldrT="[Текст]" custT="1"/>
      <dgm:spPr>
        <a:noFill/>
        <a:ln>
          <a:solidFill>
            <a:srgbClr val="FF0000"/>
          </a:solidFill>
        </a:ln>
      </dgm:spPr>
      <dgm:t>
        <a:bodyPr/>
        <a:lstStyle/>
        <a:p>
          <a:pPr algn="ctr"/>
          <a:r>
            <a:rPr lang="en-US" sz="1800" b="1" dirty="0" smtClean="0">
              <a:solidFill>
                <a:schemeClr val="tx1"/>
              </a:solidFill>
            </a:rPr>
            <a:t>Examples:</a:t>
          </a:r>
          <a:endParaRPr lang="ru-RU" sz="1800" b="1" dirty="0">
            <a:solidFill>
              <a:schemeClr val="tx1"/>
            </a:solidFill>
          </a:endParaRPr>
        </a:p>
      </dgm:t>
    </dgm:pt>
    <dgm:pt modelId="{F40EBC5B-171D-2548-A1D8-28C8A28FFFAB}" type="parTrans" cxnId="{52AEE6D0-EE2A-C840-B3CB-566B4070C996}">
      <dgm:prSet/>
      <dgm:spPr/>
      <dgm:t>
        <a:bodyPr/>
        <a:lstStyle/>
        <a:p>
          <a:endParaRPr lang="ru-RU"/>
        </a:p>
      </dgm:t>
    </dgm:pt>
    <dgm:pt modelId="{0694A658-3B29-4248-9A0A-59AD7EEB4DFF}" type="sibTrans" cxnId="{52AEE6D0-EE2A-C840-B3CB-566B4070C996}">
      <dgm:prSet/>
      <dgm:spPr/>
      <dgm:t>
        <a:bodyPr/>
        <a:lstStyle/>
        <a:p>
          <a:endParaRPr lang="ru-RU"/>
        </a:p>
      </dgm:t>
    </dgm:pt>
    <dgm:pt modelId="{D2628875-2C32-2144-9437-101B80063E36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800" b="0" dirty="0" smtClean="0"/>
            <a:t>‘board of directors’ qualification’ is used as a proxy indicator for the quality of all human resources as expected to have a positive correlation with the qualification of the staff hired</a:t>
          </a:r>
          <a:endParaRPr lang="ru-RU" sz="1800" b="0" dirty="0"/>
        </a:p>
      </dgm:t>
    </dgm:pt>
    <dgm:pt modelId="{6C2C170B-0608-474F-ADAB-381A3595C565}" type="parTrans" cxnId="{11164D1C-2FD0-7C4C-B93A-7CC6639DBDC3}">
      <dgm:prSet/>
      <dgm:spPr/>
      <dgm:t>
        <a:bodyPr/>
        <a:lstStyle/>
        <a:p>
          <a:endParaRPr lang="ru-RU"/>
        </a:p>
      </dgm:t>
    </dgm:pt>
    <dgm:pt modelId="{FB25CD8C-0F7B-B745-8882-4752DE76B040}" type="sibTrans" cxnId="{11164D1C-2FD0-7C4C-B93A-7CC6639DBDC3}">
      <dgm:prSet/>
      <dgm:spPr/>
      <dgm:t>
        <a:bodyPr/>
        <a:lstStyle/>
        <a:p>
          <a:endParaRPr lang="ru-RU"/>
        </a:p>
      </dgm:t>
    </dgm:pt>
    <dgm:pt modelId="{564DAAAE-B994-8445-A030-F4523249BB3F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800" dirty="0" smtClean="0"/>
            <a:t>‘owners/directors ratio’ is used as a proxy indicator for principal-agent conflict as a probability of a principal-agent conflict is rising with the decreasing involvement of  investors (shareholders) in corporate management</a:t>
          </a:r>
          <a:endParaRPr lang="ru-RU" sz="1800" b="1" dirty="0"/>
        </a:p>
      </dgm:t>
    </dgm:pt>
    <dgm:pt modelId="{C5B07E3E-EB9F-4B4C-BEC7-20E47095B195}" type="parTrans" cxnId="{B35CDBA9-359B-B84E-9AE8-E85F9154051E}">
      <dgm:prSet/>
      <dgm:spPr/>
      <dgm:t>
        <a:bodyPr/>
        <a:lstStyle/>
        <a:p>
          <a:endParaRPr lang="ru-RU"/>
        </a:p>
      </dgm:t>
    </dgm:pt>
    <dgm:pt modelId="{83D81190-3D86-D045-8A30-910D67DF4B22}" type="sibTrans" cxnId="{B35CDBA9-359B-B84E-9AE8-E85F9154051E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2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99856-2D0C-F94C-9ED8-5F4B4389EDC3}" type="pres">
      <dgm:prSet presAssocID="{2F836737-085D-314C-8352-78B7C9E7264F}" presName="spacer" presStyleCnt="0"/>
      <dgm:spPr/>
    </dgm:pt>
    <dgm:pt modelId="{889B4BB2-7CFF-0B4D-8C24-CE6B7CFCD6EA}" type="pres">
      <dgm:prSet presAssocID="{E5EC4AB4-AB70-E242-97E1-87D9676E0FD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DA26E-8EE9-D94C-AE29-572A5C9CD188}" type="pres">
      <dgm:prSet presAssocID="{E5EC4AB4-AB70-E242-97E1-87D9676E0FD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AEE6D0-EE2A-C840-B3CB-566B4070C996}" srcId="{65CB160C-3CEA-AE44-8146-2592EE50F8D3}" destId="{E5EC4AB4-AB70-E242-97E1-87D9676E0FD3}" srcOrd="1" destOrd="0" parTransId="{F40EBC5B-171D-2548-A1D8-28C8A28FFFAB}" sibTransId="{0694A658-3B29-4248-9A0A-59AD7EEB4DFF}"/>
    <dgm:cxn modelId="{AD76C3E0-E393-6B45-AC1F-06DD0CD13D51}" type="presOf" srcId="{9A87C3BB-D674-4448-8D1C-2B58A21805A4}" destId="{9F735377-04B3-D446-B57A-13B6519A2B39}" srcOrd="0" destOrd="0" presId="urn:microsoft.com/office/officeart/2005/8/layout/vList2"/>
    <dgm:cxn modelId="{967CDB68-520B-A442-BCA7-AA0B46DEFA7D}" type="presOf" srcId="{65CB160C-3CEA-AE44-8146-2592EE50F8D3}" destId="{05884656-210C-914B-ADDF-FD4E95CB558E}" srcOrd="0" destOrd="0" presId="urn:microsoft.com/office/officeart/2005/8/layout/vList2"/>
    <dgm:cxn modelId="{4264677F-FB01-C044-AE6B-22485241609A}" type="presOf" srcId="{E5EC4AB4-AB70-E242-97E1-87D9676E0FD3}" destId="{889B4BB2-7CFF-0B4D-8C24-CE6B7CFCD6EA}" srcOrd="0" destOrd="0" presId="urn:microsoft.com/office/officeart/2005/8/layout/vList2"/>
    <dgm:cxn modelId="{11164D1C-2FD0-7C4C-B93A-7CC6639DBDC3}" srcId="{E5EC4AB4-AB70-E242-97E1-87D9676E0FD3}" destId="{D2628875-2C32-2144-9437-101B80063E36}" srcOrd="0" destOrd="0" parTransId="{6C2C170B-0608-474F-ADAB-381A3595C565}" sibTransId="{FB25CD8C-0F7B-B745-8882-4752DE76B040}"/>
    <dgm:cxn modelId="{8B45987E-1616-5D4F-891E-E604A4C1D684}" type="presOf" srcId="{564DAAAE-B994-8445-A030-F4523249BB3F}" destId="{8DFDA26E-8EE9-D94C-AE29-572A5C9CD188}" srcOrd="0" destOrd="1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731D637F-EFDF-5D42-B0CC-E395DDD82EF5}" type="presOf" srcId="{D2628875-2C32-2144-9437-101B80063E36}" destId="{8DFDA26E-8EE9-D94C-AE29-572A5C9CD188}" srcOrd="0" destOrd="0" presId="urn:microsoft.com/office/officeart/2005/8/layout/vList2"/>
    <dgm:cxn modelId="{B35CDBA9-359B-B84E-9AE8-E85F9154051E}" srcId="{E5EC4AB4-AB70-E242-97E1-87D9676E0FD3}" destId="{564DAAAE-B994-8445-A030-F4523249BB3F}" srcOrd="1" destOrd="0" parTransId="{C5B07E3E-EB9F-4B4C-BEC7-20E47095B195}" sibTransId="{83D81190-3D86-D045-8A30-910D67DF4B22}"/>
    <dgm:cxn modelId="{B24CECA5-8499-B94A-B840-3B3DEDA40BCC}" type="presParOf" srcId="{05884656-210C-914B-ADDF-FD4E95CB558E}" destId="{9F735377-04B3-D446-B57A-13B6519A2B39}" srcOrd="0" destOrd="0" presId="urn:microsoft.com/office/officeart/2005/8/layout/vList2"/>
    <dgm:cxn modelId="{A2B617BC-7931-364E-9DFD-8E1F41668923}" type="presParOf" srcId="{05884656-210C-914B-ADDF-FD4E95CB558E}" destId="{B9299856-2D0C-F94C-9ED8-5F4B4389EDC3}" srcOrd="1" destOrd="0" presId="urn:microsoft.com/office/officeart/2005/8/layout/vList2"/>
    <dgm:cxn modelId="{2523F275-2787-9C47-92D1-B4CFCE83BF50}" type="presParOf" srcId="{05884656-210C-914B-ADDF-FD4E95CB558E}" destId="{889B4BB2-7CFF-0B4D-8C24-CE6B7CFCD6EA}" srcOrd="2" destOrd="0" presId="urn:microsoft.com/office/officeart/2005/8/layout/vList2"/>
    <dgm:cxn modelId="{0D18F39A-82C7-8846-98F1-CC27F1780AD0}" type="presParOf" srcId="{05884656-210C-914B-ADDF-FD4E95CB558E}" destId="{8DFDA26E-8EE9-D94C-AE29-572A5C9CD188}" srcOrd="3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7188EF6-A9EB-BC4A-88D4-4BB7A394A17E}" type="doc">
      <dgm:prSet loTypeId="urn:microsoft.com/office/officeart/2009/3/layout/SnapshotPictur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7A39F0-538A-4D4D-8BBB-D2C9229B4146}">
      <dgm:prSet phldrT="[Текст]"/>
      <dgm:spPr/>
      <dgm:t>
        <a:bodyPr/>
        <a:lstStyle/>
        <a:p>
          <a:endParaRPr lang="ru-RU" dirty="0"/>
        </a:p>
      </dgm:t>
    </dgm:pt>
    <dgm:pt modelId="{2B4844D2-A158-BB41-A78B-C8E913632BB3}" type="parTrans" cxnId="{CC1183D3-E2E9-3747-9334-4F83EC9753B5}">
      <dgm:prSet/>
      <dgm:spPr/>
      <dgm:t>
        <a:bodyPr/>
        <a:lstStyle/>
        <a:p>
          <a:endParaRPr lang="ru-RU"/>
        </a:p>
      </dgm:t>
    </dgm:pt>
    <dgm:pt modelId="{CE86CE5D-9B12-1549-98DE-F9089DC9F5F9}" type="sibTrans" cxnId="{CC1183D3-E2E9-3747-9334-4F83EC9753B5}">
      <dgm:prSet/>
      <dgm:spPr/>
      <dgm:t>
        <a:bodyPr/>
        <a:lstStyle/>
        <a:p>
          <a:endParaRPr lang="ru-RU"/>
        </a:p>
      </dgm:t>
    </dgm:pt>
    <dgm:pt modelId="{8480E508-62ED-1242-AA3E-3B36A05221F0}" type="pres">
      <dgm:prSet presAssocID="{B7188EF6-A9EB-BC4A-88D4-4BB7A394A17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8AA5B0-193B-EE45-B0B4-968536EEFBCA}" type="pres">
      <dgm:prSet presAssocID="{367A39F0-538A-4D4D-8BBB-D2C9229B4146}" presName="composite" presStyleCnt="0"/>
      <dgm:spPr/>
    </dgm:pt>
    <dgm:pt modelId="{F38133FF-AB83-E840-BB2F-7107B6D7B57C}" type="pres">
      <dgm:prSet presAssocID="{367A39F0-538A-4D4D-8BBB-D2C9229B4146}" presName="ParentAccentShape" presStyleLbl="trBgShp" presStyleIdx="0" presStyleCnt="1"/>
      <dgm:spPr/>
    </dgm:pt>
    <dgm:pt modelId="{B108DC64-67BC-5C45-B810-0250779A83F6}" type="pres">
      <dgm:prSet presAssocID="{367A39F0-538A-4D4D-8BBB-D2C9229B4146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5F0D3-7DF2-824B-BD47-F4A12F6A7C51}" type="pres">
      <dgm:prSet presAssocID="{367A39F0-538A-4D4D-8BBB-D2C9229B4146}" presName="ChildText" presStyleLbl="revTx" presStyleIdx="1" presStyleCnt="2">
        <dgm:presLayoutVars>
          <dgm:chMax val="0"/>
          <dgm:chPref val="0"/>
        </dgm:presLayoutVars>
      </dgm:prSet>
      <dgm:spPr/>
    </dgm:pt>
    <dgm:pt modelId="{0F6D959C-A8D0-314C-A5DA-799C2CB30FBA}" type="pres">
      <dgm:prSet presAssocID="{367A39F0-538A-4D4D-8BBB-D2C9229B4146}" presName="ChildAccentShape" presStyleLbl="trBgShp" presStyleIdx="0" presStyleCnt="1"/>
      <dgm:spPr/>
    </dgm:pt>
    <dgm:pt modelId="{838B6BCF-4319-8C47-84DA-CE73C172C8E1}" type="pres">
      <dgm:prSet presAssocID="{367A39F0-538A-4D4D-8BBB-D2C9229B4146}" presName="Image" presStyleLbl="align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</dgm:ptLst>
  <dgm:cxnLst>
    <dgm:cxn modelId="{CC1183D3-E2E9-3747-9334-4F83EC9753B5}" srcId="{B7188EF6-A9EB-BC4A-88D4-4BB7A394A17E}" destId="{367A39F0-538A-4D4D-8BBB-D2C9229B4146}" srcOrd="0" destOrd="0" parTransId="{2B4844D2-A158-BB41-A78B-C8E913632BB3}" sibTransId="{CE86CE5D-9B12-1549-98DE-F9089DC9F5F9}"/>
    <dgm:cxn modelId="{5FDA85BF-0881-1649-9B92-56BF738221B7}" type="presOf" srcId="{B7188EF6-A9EB-BC4A-88D4-4BB7A394A17E}" destId="{8480E508-62ED-1242-AA3E-3B36A05221F0}" srcOrd="0" destOrd="0" presId="urn:microsoft.com/office/officeart/2009/3/layout/SnapshotPictureList"/>
    <dgm:cxn modelId="{B60FE86D-D8BD-8645-AD28-B5329F110584}" type="presOf" srcId="{367A39F0-538A-4D4D-8BBB-D2C9229B4146}" destId="{B108DC64-67BC-5C45-B810-0250779A83F6}" srcOrd="0" destOrd="0" presId="urn:microsoft.com/office/officeart/2009/3/layout/SnapshotPictureList"/>
    <dgm:cxn modelId="{CB354032-582C-F046-88A2-ABCB2C825394}" type="presParOf" srcId="{8480E508-62ED-1242-AA3E-3B36A05221F0}" destId="{758AA5B0-193B-EE45-B0B4-968536EEFBCA}" srcOrd="0" destOrd="0" presId="urn:microsoft.com/office/officeart/2009/3/layout/SnapshotPictureList"/>
    <dgm:cxn modelId="{0DA7282F-6B8A-FF48-B2F9-DAFCED2026B2}" type="presParOf" srcId="{758AA5B0-193B-EE45-B0B4-968536EEFBCA}" destId="{F38133FF-AB83-E840-BB2F-7107B6D7B57C}" srcOrd="0" destOrd="0" presId="urn:microsoft.com/office/officeart/2009/3/layout/SnapshotPictureList"/>
    <dgm:cxn modelId="{37BFBBE3-DD7C-5E48-9733-AA8869487BC0}" type="presParOf" srcId="{758AA5B0-193B-EE45-B0B4-968536EEFBCA}" destId="{B108DC64-67BC-5C45-B810-0250779A83F6}" srcOrd="1" destOrd="0" presId="urn:microsoft.com/office/officeart/2009/3/layout/SnapshotPictureList"/>
    <dgm:cxn modelId="{8EFD21C6-B065-9442-82AF-D54F9D8AEE90}" type="presParOf" srcId="{758AA5B0-193B-EE45-B0B4-968536EEFBCA}" destId="{3DD5F0D3-7DF2-824B-BD47-F4A12F6A7C51}" srcOrd="2" destOrd="0" presId="urn:microsoft.com/office/officeart/2009/3/layout/SnapshotPictureList"/>
    <dgm:cxn modelId="{8327FD8C-964E-0147-9C32-0800E2D8DB95}" type="presParOf" srcId="{758AA5B0-193B-EE45-B0B4-968536EEFBCA}" destId="{0F6D959C-A8D0-314C-A5DA-799C2CB30FBA}" srcOrd="3" destOrd="0" presId="urn:microsoft.com/office/officeart/2009/3/layout/SnapshotPictureList"/>
    <dgm:cxn modelId="{E914DFF9-BF81-C748-99E5-EFAD6B44D6E4}" type="presParOf" srcId="{758AA5B0-193B-EE45-B0B4-968536EEFBCA}" destId="{838B6BCF-4319-8C47-84DA-CE73C172C8E1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200" dirty="0" smtClean="0"/>
            <a:t>The scale might be wrong but if we apply it for all observations, at least we are able to compare them conducting statistical analysis </a:t>
          </a:r>
          <a:endParaRPr lang="ru-RU" sz="2200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02792D-188B-DD4E-864D-59AC06EC1128}" type="presOf" srcId="{9A87C3BB-D674-4448-8D1C-2B58A21805A4}" destId="{9F735377-04B3-D446-B57A-13B6519A2B39}" srcOrd="0" destOrd="0" presId="urn:microsoft.com/office/officeart/2005/8/layout/vList2"/>
    <dgm:cxn modelId="{AEBBE804-EA1E-ED46-AE07-D672D959754F}" type="presOf" srcId="{65CB160C-3CEA-AE44-8146-2592EE50F8D3}" destId="{05884656-210C-914B-ADDF-FD4E95CB558E}" srcOrd="0" destOrd="0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3A79F041-5E0D-B846-9EFC-CAE882DFA302}" type="presParOf" srcId="{05884656-210C-914B-ADDF-FD4E95CB558E}" destId="{9F735377-04B3-D446-B57A-13B6519A2B39}" srcOrd="0" destOrd="0" presId="urn:microsoft.com/office/officeart/2005/8/layout/vList2"/>
  </dgm:cxnLst>
  <dgm:bg>
    <a:solidFill>
      <a:schemeClr val="tx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CAB09B-3723-644B-B40C-CC77682F74AD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D22A66-DF94-BC4C-B49D-F432371BE335}">
      <dgm:prSet phldrT="[Текст]" custT="1"/>
      <dgm:spPr/>
      <dgm:t>
        <a:bodyPr/>
        <a:lstStyle/>
        <a:p>
          <a:r>
            <a:rPr lang="en-US" sz="2200" dirty="0" smtClean="0"/>
            <a:t>Considering a positive economic profit as a condition of value creation  </a:t>
          </a:r>
          <a:endParaRPr lang="ru-RU" sz="2200" dirty="0"/>
        </a:p>
      </dgm:t>
    </dgm:pt>
    <dgm:pt modelId="{1C750DF0-4551-BB4F-9EA4-665989CF16DA}" type="parTrans" cxnId="{317995C8-C5E6-524F-BBE3-AD8AE7955C91}">
      <dgm:prSet/>
      <dgm:spPr/>
      <dgm:t>
        <a:bodyPr/>
        <a:lstStyle/>
        <a:p>
          <a:endParaRPr lang="ru-RU" sz="2200"/>
        </a:p>
      </dgm:t>
    </dgm:pt>
    <dgm:pt modelId="{FFB0B0FE-7218-A44F-B85F-1C5D37759ED4}" type="sibTrans" cxnId="{317995C8-C5E6-524F-BBE3-AD8AE7955C91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ru-RU" sz="2200"/>
        </a:p>
      </dgm:t>
    </dgm:pt>
    <dgm:pt modelId="{53757604-D2FB-F64E-B5B5-5D2F4C3CB5CC}">
      <dgm:prSet phldrT="[Текст]" custT="1"/>
      <dgm:spPr/>
      <dgm:t>
        <a:bodyPr/>
        <a:lstStyle/>
        <a:p>
          <a:r>
            <a:rPr lang="en-US" sz="2200" dirty="0" smtClean="0"/>
            <a:t>Examining intangibles on key value drivers </a:t>
          </a:r>
          <a:endParaRPr lang="ru-RU" sz="2200" dirty="0"/>
        </a:p>
      </dgm:t>
    </dgm:pt>
    <dgm:pt modelId="{EA88BACC-6D07-9D4C-BB9E-8A1744431F93}" type="parTrans" cxnId="{F0C2C69C-12CB-6545-A5AA-DDB1EFEE6CCA}">
      <dgm:prSet/>
      <dgm:spPr/>
      <dgm:t>
        <a:bodyPr/>
        <a:lstStyle/>
        <a:p>
          <a:endParaRPr lang="ru-RU" sz="2200"/>
        </a:p>
      </dgm:t>
    </dgm:pt>
    <dgm:pt modelId="{31F4BB82-5DBD-F04F-A875-EC12D409B635}" type="sibTrans" cxnId="{F0C2C69C-12CB-6545-A5AA-DDB1EFEE6CCA}">
      <dgm:prSet/>
      <dgm:spPr/>
      <dgm:t>
        <a:bodyPr/>
        <a:lstStyle/>
        <a:p>
          <a:endParaRPr lang="ru-RU" sz="2200"/>
        </a:p>
      </dgm:t>
    </dgm:pt>
    <dgm:pt modelId="{360C67A2-2F45-F44B-9A3A-6E46E9B927BA}">
      <dgm:prSet phldrT="[Текст]" custT="1"/>
      <dgm:spPr/>
      <dgm:t>
        <a:bodyPr/>
        <a:lstStyle/>
        <a:p>
          <a:r>
            <a:rPr lang="en-US" sz="2200" dirty="0" smtClean="0"/>
            <a:t>Establishing critical impact of exogenous economic shocks (crises) on companies’ value drivers</a:t>
          </a:r>
          <a:endParaRPr lang="ru-RU" sz="2200" dirty="0"/>
        </a:p>
      </dgm:t>
    </dgm:pt>
    <dgm:pt modelId="{D7EE9289-3125-C44D-A3D2-6DE98BAE05FC}" type="parTrans" cxnId="{AC15B917-62E7-CF4D-A829-9CCB23846489}">
      <dgm:prSet/>
      <dgm:spPr/>
      <dgm:t>
        <a:bodyPr/>
        <a:lstStyle/>
        <a:p>
          <a:endParaRPr lang="ru-RU" sz="2200"/>
        </a:p>
      </dgm:t>
    </dgm:pt>
    <dgm:pt modelId="{28E9DF85-707F-1644-AF3A-B7C4664E7DA0}" type="sibTrans" cxnId="{AC15B917-62E7-CF4D-A829-9CCB23846489}">
      <dgm:prSet/>
      <dgm:spPr/>
      <dgm:t>
        <a:bodyPr/>
        <a:lstStyle/>
        <a:p>
          <a:endParaRPr lang="ru-RU" sz="2200"/>
        </a:p>
      </dgm:t>
    </dgm:pt>
    <dgm:pt modelId="{3F326AE3-7B1D-D14E-A807-F9D30BF5D170}" type="pres">
      <dgm:prSet presAssocID="{5ACAB09B-3723-644B-B40C-CC77682F74A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58B249B-5B64-AC4C-BAC7-839949951A39}" type="pres">
      <dgm:prSet presAssocID="{5ACAB09B-3723-644B-B40C-CC77682F74AD}" presName="Name1" presStyleCnt="0"/>
      <dgm:spPr/>
    </dgm:pt>
    <dgm:pt modelId="{C837B47F-7DAF-2041-B4E2-0B95FDD075FC}" type="pres">
      <dgm:prSet presAssocID="{5ACAB09B-3723-644B-B40C-CC77682F74AD}" presName="cycle" presStyleCnt="0"/>
      <dgm:spPr/>
    </dgm:pt>
    <dgm:pt modelId="{62A42D01-44E5-3D4A-8129-4A9FCD7276D9}" type="pres">
      <dgm:prSet presAssocID="{5ACAB09B-3723-644B-B40C-CC77682F74AD}" presName="srcNode" presStyleLbl="node1" presStyleIdx="0" presStyleCnt="3"/>
      <dgm:spPr/>
    </dgm:pt>
    <dgm:pt modelId="{6B966DC2-1DF9-E741-8598-F458140C3826}" type="pres">
      <dgm:prSet presAssocID="{5ACAB09B-3723-644B-B40C-CC77682F74AD}" presName="conn" presStyleLbl="parChTrans1D2" presStyleIdx="0" presStyleCnt="1"/>
      <dgm:spPr/>
      <dgm:t>
        <a:bodyPr/>
        <a:lstStyle/>
        <a:p>
          <a:endParaRPr lang="ru-RU"/>
        </a:p>
      </dgm:t>
    </dgm:pt>
    <dgm:pt modelId="{E6A13CBE-26EF-E448-853E-94ADE10DC532}" type="pres">
      <dgm:prSet presAssocID="{5ACAB09B-3723-644B-B40C-CC77682F74AD}" presName="extraNode" presStyleLbl="node1" presStyleIdx="0" presStyleCnt="3"/>
      <dgm:spPr/>
    </dgm:pt>
    <dgm:pt modelId="{D9592956-4166-4947-BC04-B562B7E13421}" type="pres">
      <dgm:prSet presAssocID="{5ACAB09B-3723-644B-B40C-CC77682F74AD}" presName="dstNode" presStyleLbl="node1" presStyleIdx="0" presStyleCnt="3"/>
      <dgm:spPr/>
    </dgm:pt>
    <dgm:pt modelId="{70889348-25EE-A04B-9A6D-8A91132E0A16}" type="pres">
      <dgm:prSet presAssocID="{07D22A66-DF94-BC4C-B49D-F432371BE33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5C74D-E236-AB46-B903-CB58E5474E91}" type="pres">
      <dgm:prSet presAssocID="{07D22A66-DF94-BC4C-B49D-F432371BE335}" presName="accent_1" presStyleCnt="0"/>
      <dgm:spPr/>
    </dgm:pt>
    <dgm:pt modelId="{5CFACDA2-3F47-B44A-8CAB-9D02B6DDC1D7}" type="pres">
      <dgm:prSet presAssocID="{07D22A66-DF94-BC4C-B49D-F432371BE335}" presName="accentRepeatNode" presStyleLbl="solidFgAcc1" presStyleIdx="0" presStyleCnt="3"/>
      <dgm:spPr/>
    </dgm:pt>
    <dgm:pt modelId="{12F6F789-E396-454D-9E48-DAD25B21CC6F}" type="pres">
      <dgm:prSet presAssocID="{53757604-D2FB-F64E-B5B5-5D2F4C3CB5C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E53C9-130F-D54B-A4BE-B8B5937CA757}" type="pres">
      <dgm:prSet presAssocID="{53757604-D2FB-F64E-B5B5-5D2F4C3CB5CC}" presName="accent_2" presStyleCnt="0"/>
      <dgm:spPr/>
    </dgm:pt>
    <dgm:pt modelId="{203BB566-ED41-B140-8D26-F0D4E5E51654}" type="pres">
      <dgm:prSet presAssocID="{53757604-D2FB-F64E-B5B5-5D2F4C3CB5CC}" presName="accentRepeatNode" presStyleLbl="solidFgAcc1" presStyleIdx="1" presStyleCnt="3"/>
      <dgm:spPr/>
    </dgm:pt>
    <dgm:pt modelId="{21A1D385-3820-FC47-88CE-9E79A10BE536}" type="pres">
      <dgm:prSet presAssocID="{360C67A2-2F45-F44B-9A3A-6E46E9B927B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BD32C-2C25-E54C-8836-D2C0B30F58C5}" type="pres">
      <dgm:prSet presAssocID="{360C67A2-2F45-F44B-9A3A-6E46E9B927BA}" presName="accent_3" presStyleCnt="0"/>
      <dgm:spPr/>
    </dgm:pt>
    <dgm:pt modelId="{6273E80C-134D-514A-B377-59E823613BA2}" type="pres">
      <dgm:prSet presAssocID="{360C67A2-2F45-F44B-9A3A-6E46E9B927BA}" presName="accentRepeatNode" presStyleLbl="solidFgAcc1" presStyleIdx="2" presStyleCnt="3"/>
      <dgm:spPr/>
    </dgm:pt>
  </dgm:ptLst>
  <dgm:cxnLst>
    <dgm:cxn modelId="{6DB049B9-CD13-CF4B-9F36-26FB82F21A50}" type="presOf" srcId="{360C67A2-2F45-F44B-9A3A-6E46E9B927BA}" destId="{21A1D385-3820-FC47-88CE-9E79A10BE536}" srcOrd="0" destOrd="0" presId="urn:microsoft.com/office/officeart/2008/layout/VerticalCurvedList"/>
    <dgm:cxn modelId="{D2012146-8A71-EA42-BFBC-BDC0684106FA}" type="presOf" srcId="{5ACAB09B-3723-644B-B40C-CC77682F74AD}" destId="{3F326AE3-7B1D-D14E-A807-F9D30BF5D170}" srcOrd="0" destOrd="0" presId="urn:microsoft.com/office/officeart/2008/layout/VerticalCurvedList"/>
    <dgm:cxn modelId="{B26B8D81-B53D-414A-9545-121906343057}" type="presOf" srcId="{FFB0B0FE-7218-A44F-B85F-1C5D37759ED4}" destId="{6B966DC2-1DF9-E741-8598-F458140C3826}" srcOrd="0" destOrd="0" presId="urn:microsoft.com/office/officeart/2008/layout/VerticalCurvedList"/>
    <dgm:cxn modelId="{BD525887-421C-F041-9409-9FD7DAE5AF34}" type="presOf" srcId="{53757604-D2FB-F64E-B5B5-5D2F4C3CB5CC}" destId="{12F6F789-E396-454D-9E48-DAD25B21CC6F}" srcOrd="0" destOrd="0" presId="urn:microsoft.com/office/officeart/2008/layout/VerticalCurvedList"/>
    <dgm:cxn modelId="{08843CEE-D50D-6E44-9D73-89ACE0E10533}" type="presOf" srcId="{07D22A66-DF94-BC4C-B49D-F432371BE335}" destId="{70889348-25EE-A04B-9A6D-8A91132E0A16}" srcOrd="0" destOrd="0" presId="urn:microsoft.com/office/officeart/2008/layout/VerticalCurvedList"/>
    <dgm:cxn modelId="{F0C2C69C-12CB-6545-A5AA-DDB1EFEE6CCA}" srcId="{5ACAB09B-3723-644B-B40C-CC77682F74AD}" destId="{53757604-D2FB-F64E-B5B5-5D2F4C3CB5CC}" srcOrd="1" destOrd="0" parTransId="{EA88BACC-6D07-9D4C-BB9E-8A1744431F93}" sibTransId="{31F4BB82-5DBD-F04F-A875-EC12D409B635}"/>
    <dgm:cxn modelId="{317995C8-C5E6-524F-BBE3-AD8AE7955C91}" srcId="{5ACAB09B-3723-644B-B40C-CC77682F74AD}" destId="{07D22A66-DF94-BC4C-B49D-F432371BE335}" srcOrd="0" destOrd="0" parTransId="{1C750DF0-4551-BB4F-9EA4-665989CF16DA}" sibTransId="{FFB0B0FE-7218-A44F-B85F-1C5D37759ED4}"/>
    <dgm:cxn modelId="{AC15B917-62E7-CF4D-A829-9CCB23846489}" srcId="{5ACAB09B-3723-644B-B40C-CC77682F74AD}" destId="{360C67A2-2F45-F44B-9A3A-6E46E9B927BA}" srcOrd="2" destOrd="0" parTransId="{D7EE9289-3125-C44D-A3D2-6DE98BAE05FC}" sibTransId="{28E9DF85-707F-1644-AF3A-B7C4664E7DA0}"/>
    <dgm:cxn modelId="{3AAE8CEF-3FD0-134A-993A-EEF028C5EC64}" type="presParOf" srcId="{3F326AE3-7B1D-D14E-A807-F9D30BF5D170}" destId="{A58B249B-5B64-AC4C-BAC7-839949951A39}" srcOrd="0" destOrd="0" presId="urn:microsoft.com/office/officeart/2008/layout/VerticalCurvedList"/>
    <dgm:cxn modelId="{B4BFC804-79E5-D845-ADC6-070944189FA9}" type="presParOf" srcId="{A58B249B-5B64-AC4C-BAC7-839949951A39}" destId="{C837B47F-7DAF-2041-B4E2-0B95FDD075FC}" srcOrd="0" destOrd="0" presId="urn:microsoft.com/office/officeart/2008/layout/VerticalCurvedList"/>
    <dgm:cxn modelId="{51B1416A-F3DE-7940-8E56-174E2FC3C956}" type="presParOf" srcId="{C837B47F-7DAF-2041-B4E2-0B95FDD075FC}" destId="{62A42D01-44E5-3D4A-8129-4A9FCD7276D9}" srcOrd="0" destOrd="0" presId="urn:microsoft.com/office/officeart/2008/layout/VerticalCurvedList"/>
    <dgm:cxn modelId="{3568D26B-0215-5448-8D9F-4BE996B6BB6E}" type="presParOf" srcId="{C837B47F-7DAF-2041-B4E2-0B95FDD075FC}" destId="{6B966DC2-1DF9-E741-8598-F458140C3826}" srcOrd="1" destOrd="0" presId="urn:microsoft.com/office/officeart/2008/layout/VerticalCurvedList"/>
    <dgm:cxn modelId="{242B23AD-37F3-6D43-95CD-0822C62E44B3}" type="presParOf" srcId="{C837B47F-7DAF-2041-B4E2-0B95FDD075FC}" destId="{E6A13CBE-26EF-E448-853E-94ADE10DC532}" srcOrd="2" destOrd="0" presId="urn:microsoft.com/office/officeart/2008/layout/VerticalCurvedList"/>
    <dgm:cxn modelId="{C452193D-89A7-0F40-8818-42ACF02BA2CA}" type="presParOf" srcId="{C837B47F-7DAF-2041-B4E2-0B95FDD075FC}" destId="{D9592956-4166-4947-BC04-B562B7E13421}" srcOrd="3" destOrd="0" presId="urn:microsoft.com/office/officeart/2008/layout/VerticalCurvedList"/>
    <dgm:cxn modelId="{45D7064A-7C43-214D-A2E5-DC0B526E1AA0}" type="presParOf" srcId="{A58B249B-5B64-AC4C-BAC7-839949951A39}" destId="{70889348-25EE-A04B-9A6D-8A91132E0A16}" srcOrd="1" destOrd="0" presId="urn:microsoft.com/office/officeart/2008/layout/VerticalCurvedList"/>
    <dgm:cxn modelId="{4F10A6B1-C3C1-2840-8F98-20820C66A123}" type="presParOf" srcId="{A58B249B-5B64-AC4C-BAC7-839949951A39}" destId="{0E85C74D-E236-AB46-B903-CB58E5474E91}" srcOrd="2" destOrd="0" presId="urn:microsoft.com/office/officeart/2008/layout/VerticalCurvedList"/>
    <dgm:cxn modelId="{B0E34CF9-535E-4045-BDEF-68D90C3ABA05}" type="presParOf" srcId="{0E85C74D-E236-AB46-B903-CB58E5474E91}" destId="{5CFACDA2-3F47-B44A-8CAB-9D02B6DDC1D7}" srcOrd="0" destOrd="0" presId="urn:microsoft.com/office/officeart/2008/layout/VerticalCurvedList"/>
    <dgm:cxn modelId="{61DC2FAA-BDBE-A24D-890E-2ED1FBDE2E99}" type="presParOf" srcId="{A58B249B-5B64-AC4C-BAC7-839949951A39}" destId="{12F6F789-E396-454D-9E48-DAD25B21CC6F}" srcOrd="3" destOrd="0" presId="urn:microsoft.com/office/officeart/2008/layout/VerticalCurvedList"/>
    <dgm:cxn modelId="{AA88CDF2-4634-F64E-BE55-4E40294CA459}" type="presParOf" srcId="{A58B249B-5B64-AC4C-BAC7-839949951A39}" destId="{3FCE53C9-130F-D54B-A4BE-B8B5937CA757}" srcOrd="4" destOrd="0" presId="urn:microsoft.com/office/officeart/2008/layout/VerticalCurvedList"/>
    <dgm:cxn modelId="{6F0A9E5D-2577-3B46-AF1C-0887918BDAA2}" type="presParOf" srcId="{3FCE53C9-130F-D54B-A4BE-B8B5937CA757}" destId="{203BB566-ED41-B140-8D26-F0D4E5E51654}" srcOrd="0" destOrd="0" presId="urn:microsoft.com/office/officeart/2008/layout/VerticalCurvedList"/>
    <dgm:cxn modelId="{80260350-B685-1641-8592-E1D5B8074973}" type="presParOf" srcId="{A58B249B-5B64-AC4C-BAC7-839949951A39}" destId="{21A1D385-3820-FC47-88CE-9E79A10BE536}" srcOrd="5" destOrd="0" presId="urn:microsoft.com/office/officeart/2008/layout/VerticalCurvedList"/>
    <dgm:cxn modelId="{E862A5CC-DEDE-FF4C-92FE-5F40FC5059DD}" type="presParOf" srcId="{A58B249B-5B64-AC4C-BAC7-839949951A39}" destId="{089BD32C-2C25-E54C-8836-D2C0B30F58C5}" srcOrd="6" destOrd="0" presId="urn:microsoft.com/office/officeart/2008/layout/VerticalCurvedList"/>
    <dgm:cxn modelId="{94E699AD-0B94-C64C-860C-7294319E13BC}" type="presParOf" srcId="{089BD32C-2C25-E54C-8836-D2C0B30F58C5}" destId="{6273E80C-134D-514A-B377-59E823613BA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AE947AA6-1767-084E-93DE-8E7553FBB9A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9A70B-8BC6-C04F-B8DC-553597C60704}">
      <dgm:prSet phldrT="[Текст]"/>
      <dgm:spPr/>
      <dgm:t>
        <a:bodyPr/>
        <a:lstStyle/>
        <a:p>
          <a:r>
            <a:rPr lang="en-US" dirty="0" smtClean="0"/>
            <a:t>Specification &amp;</a:t>
          </a:r>
        </a:p>
        <a:p>
          <a:r>
            <a:rPr lang="en-US" dirty="0" smtClean="0"/>
            <a:t>Econometric tools</a:t>
          </a:r>
        </a:p>
        <a:p>
          <a:endParaRPr lang="ru-RU" dirty="0"/>
        </a:p>
      </dgm:t>
    </dgm:pt>
    <dgm:pt modelId="{727FEA46-2B5B-9E40-B869-4615A2EACFE2}" type="parTrans" cxnId="{CB099691-7523-8649-B2A7-B4D245A8F4FC}">
      <dgm:prSet/>
      <dgm:spPr/>
      <dgm:t>
        <a:bodyPr/>
        <a:lstStyle/>
        <a:p>
          <a:endParaRPr lang="ru-RU"/>
        </a:p>
      </dgm:t>
    </dgm:pt>
    <dgm:pt modelId="{A052AA80-D254-574F-A6BC-033983FB9BDD}" type="sibTrans" cxnId="{CB099691-7523-8649-B2A7-B4D245A8F4FC}">
      <dgm:prSet/>
      <dgm:spPr/>
      <dgm:t>
        <a:bodyPr/>
        <a:lstStyle/>
        <a:p>
          <a:endParaRPr lang="ru-RU"/>
        </a:p>
      </dgm:t>
    </dgm:pt>
    <dgm:pt modelId="{C74FA856-058D-444D-AC90-AD0E9CCE3FDA}">
      <dgm:prSet phldrT="[Текст]"/>
      <dgm:spPr/>
      <dgm:t>
        <a:bodyPr/>
        <a:lstStyle/>
        <a:p>
          <a:r>
            <a:rPr lang="en-US" dirty="0" smtClean="0"/>
            <a:t>to establish causality</a:t>
          </a:r>
        </a:p>
        <a:p>
          <a:r>
            <a:rPr lang="en-US" dirty="0" smtClean="0"/>
            <a:t>(avoiding </a:t>
          </a:r>
          <a:r>
            <a:rPr lang="en-US" dirty="0" err="1" smtClean="0"/>
            <a:t>endogeneity</a:t>
          </a:r>
          <a:r>
            <a:rPr lang="en-US" dirty="0" smtClean="0"/>
            <a:t>)</a:t>
          </a:r>
          <a:endParaRPr lang="ru-RU" dirty="0"/>
        </a:p>
      </dgm:t>
    </dgm:pt>
    <dgm:pt modelId="{3535C8FC-4409-404C-88EF-71BB439F1AF1}" type="parTrans" cxnId="{002F7EA6-FB4E-484E-98EC-6452A1E94962}">
      <dgm:prSet/>
      <dgm:spPr/>
      <dgm:t>
        <a:bodyPr/>
        <a:lstStyle/>
        <a:p>
          <a:endParaRPr lang="ru-RU"/>
        </a:p>
      </dgm:t>
    </dgm:pt>
    <dgm:pt modelId="{2F762817-A921-2D48-B0CD-D3B7E5C2F26B}" type="sibTrans" cxnId="{002F7EA6-FB4E-484E-98EC-6452A1E94962}">
      <dgm:prSet/>
      <dgm:spPr/>
      <dgm:t>
        <a:bodyPr/>
        <a:lstStyle/>
        <a:p>
          <a:endParaRPr lang="ru-RU"/>
        </a:p>
      </dgm:t>
    </dgm:pt>
    <dgm:pt modelId="{478C537A-9EB7-E04E-84A9-AFD9AB326961}">
      <dgm:prSet phldrT="[Текст]"/>
      <dgm:spPr/>
      <dgm:t>
        <a:bodyPr/>
        <a:lstStyle/>
        <a:p>
          <a:r>
            <a:rPr lang="en-US" dirty="0" smtClean="0"/>
            <a:t>to estimate statistically significant relation</a:t>
          </a:r>
          <a:endParaRPr lang="ru-RU" dirty="0"/>
        </a:p>
      </dgm:t>
    </dgm:pt>
    <dgm:pt modelId="{91D26F22-B65F-6142-9BCB-F7B7DB969369}" type="parTrans" cxnId="{8228752D-007F-A542-A3A7-9881909CCF46}">
      <dgm:prSet/>
      <dgm:spPr/>
      <dgm:t>
        <a:bodyPr/>
        <a:lstStyle/>
        <a:p>
          <a:endParaRPr lang="ru-RU"/>
        </a:p>
      </dgm:t>
    </dgm:pt>
    <dgm:pt modelId="{1F1CA343-4216-F34D-A738-720BECD3F7E0}" type="sibTrans" cxnId="{8228752D-007F-A542-A3A7-9881909CCF46}">
      <dgm:prSet/>
      <dgm:spPr/>
      <dgm:t>
        <a:bodyPr/>
        <a:lstStyle/>
        <a:p>
          <a:endParaRPr lang="ru-RU"/>
        </a:p>
      </dgm:t>
    </dgm:pt>
    <dgm:pt modelId="{BE27CA5F-D62B-D240-8B7F-F81FD29BDDFA}">
      <dgm:prSet phldrT="[Текст]"/>
      <dgm:spPr/>
      <dgm:t>
        <a:bodyPr/>
        <a:lstStyle/>
        <a:p>
          <a:r>
            <a:rPr lang="en-US" dirty="0" smtClean="0"/>
            <a:t>to conduct the analysis of the estimated functions </a:t>
          </a:r>
          <a:endParaRPr lang="ru-RU" dirty="0"/>
        </a:p>
      </dgm:t>
    </dgm:pt>
    <dgm:pt modelId="{A77A84D1-24C4-1F4A-8CFC-031491DBAEFA}" type="parTrans" cxnId="{D2936F31-9A95-214B-AE1D-7390A973931C}">
      <dgm:prSet/>
      <dgm:spPr/>
      <dgm:t>
        <a:bodyPr/>
        <a:lstStyle/>
        <a:p>
          <a:endParaRPr lang="ru-RU"/>
        </a:p>
      </dgm:t>
    </dgm:pt>
    <dgm:pt modelId="{596F5E83-2767-6841-90E6-1B61B3DD5E92}" type="sibTrans" cxnId="{D2936F31-9A95-214B-AE1D-7390A973931C}">
      <dgm:prSet/>
      <dgm:spPr/>
      <dgm:t>
        <a:bodyPr/>
        <a:lstStyle/>
        <a:p>
          <a:endParaRPr lang="ru-RU"/>
        </a:p>
      </dgm:t>
    </dgm:pt>
    <dgm:pt modelId="{960FF30B-E33C-4148-93E1-C637C857DA12}" type="pres">
      <dgm:prSet presAssocID="{AE947AA6-1767-084E-93DE-8E7553FBB9A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5921853-E1F6-824A-8334-D68F09B71244}" type="pres">
      <dgm:prSet presAssocID="{77C9A70B-8BC6-C04F-B8DC-553597C60704}" presName="thickLine" presStyleLbl="alignNode1" presStyleIdx="0" presStyleCnt="1"/>
      <dgm:spPr/>
    </dgm:pt>
    <dgm:pt modelId="{06283929-E3C6-144E-9ECC-5D13502E0868}" type="pres">
      <dgm:prSet presAssocID="{77C9A70B-8BC6-C04F-B8DC-553597C60704}" presName="horz1" presStyleCnt="0"/>
      <dgm:spPr/>
    </dgm:pt>
    <dgm:pt modelId="{99C07FBF-59C7-B545-A943-E15398DCAA5B}" type="pres">
      <dgm:prSet presAssocID="{77C9A70B-8BC6-C04F-B8DC-553597C60704}" presName="tx1" presStyleLbl="revTx" presStyleIdx="0" presStyleCnt="4" custScaleX="277604"/>
      <dgm:spPr/>
      <dgm:t>
        <a:bodyPr/>
        <a:lstStyle/>
        <a:p>
          <a:endParaRPr lang="ru-RU"/>
        </a:p>
      </dgm:t>
    </dgm:pt>
    <dgm:pt modelId="{47208808-4C20-0943-8244-737CE30DFFF9}" type="pres">
      <dgm:prSet presAssocID="{77C9A70B-8BC6-C04F-B8DC-553597C60704}" presName="vert1" presStyleCnt="0"/>
      <dgm:spPr/>
    </dgm:pt>
    <dgm:pt modelId="{CD96B355-9A65-D445-BE36-67AF6AA636D6}" type="pres">
      <dgm:prSet presAssocID="{C74FA856-058D-444D-AC90-AD0E9CCE3FDA}" presName="vertSpace2a" presStyleCnt="0"/>
      <dgm:spPr/>
    </dgm:pt>
    <dgm:pt modelId="{72D4A0D0-5A0C-664F-80DA-32FFF3735D8F}" type="pres">
      <dgm:prSet presAssocID="{C74FA856-058D-444D-AC90-AD0E9CCE3FDA}" presName="horz2" presStyleCnt="0"/>
      <dgm:spPr/>
    </dgm:pt>
    <dgm:pt modelId="{D74B2BD0-5FD5-0F4E-BE81-AB8FDBB8FB1C}" type="pres">
      <dgm:prSet presAssocID="{C74FA856-058D-444D-AC90-AD0E9CCE3FDA}" presName="horzSpace2" presStyleCnt="0"/>
      <dgm:spPr/>
    </dgm:pt>
    <dgm:pt modelId="{A421C87C-FBE0-644C-808B-C8DF80C9A38B}" type="pres">
      <dgm:prSet presAssocID="{C74FA856-058D-444D-AC90-AD0E9CCE3FDA}" presName="tx2" presStyleLbl="revTx" presStyleIdx="1" presStyleCnt="4"/>
      <dgm:spPr/>
      <dgm:t>
        <a:bodyPr/>
        <a:lstStyle/>
        <a:p>
          <a:endParaRPr lang="ru-RU"/>
        </a:p>
      </dgm:t>
    </dgm:pt>
    <dgm:pt modelId="{D59542D7-BC56-5B4C-8274-CD1AA441591B}" type="pres">
      <dgm:prSet presAssocID="{C74FA856-058D-444D-AC90-AD0E9CCE3FDA}" presName="vert2" presStyleCnt="0"/>
      <dgm:spPr/>
    </dgm:pt>
    <dgm:pt modelId="{D200D316-5D06-0147-977B-E506AD0F1AC0}" type="pres">
      <dgm:prSet presAssocID="{C74FA856-058D-444D-AC90-AD0E9CCE3FDA}" presName="thinLine2b" presStyleLbl="callout" presStyleIdx="0" presStyleCnt="3"/>
      <dgm:spPr/>
    </dgm:pt>
    <dgm:pt modelId="{67B54A8A-61BD-DC41-9303-A2D4F217DF38}" type="pres">
      <dgm:prSet presAssocID="{C74FA856-058D-444D-AC90-AD0E9CCE3FDA}" presName="vertSpace2b" presStyleCnt="0"/>
      <dgm:spPr/>
    </dgm:pt>
    <dgm:pt modelId="{2D280A1D-F60B-FB42-972A-85F490BDB892}" type="pres">
      <dgm:prSet presAssocID="{478C537A-9EB7-E04E-84A9-AFD9AB326961}" presName="horz2" presStyleCnt="0"/>
      <dgm:spPr/>
    </dgm:pt>
    <dgm:pt modelId="{8F217F73-68C0-5747-B160-D1F013B5DB78}" type="pres">
      <dgm:prSet presAssocID="{478C537A-9EB7-E04E-84A9-AFD9AB326961}" presName="horzSpace2" presStyleCnt="0"/>
      <dgm:spPr/>
    </dgm:pt>
    <dgm:pt modelId="{413A6483-40E9-164F-A7F0-F5E831DFAB8A}" type="pres">
      <dgm:prSet presAssocID="{478C537A-9EB7-E04E-84A9-AFD9AB326961}" presName="tx2" presStyleLbl="revTx" presStyleIdx="2" presStyleCnt="4"/>
      <dgm:spPr/>
      <dgm:t>
        <a:bodyPr/>
        <a:lstStyle/>
        <a:p>
          <a:endParaRPr lang="ru-RU"/>
        </a:p>
      </dgm:t>
    </dgm:pt>
    <dgm:pt modelId="{81742803-A9EF-8A41-9C3A-43D6C5CC669D}" type="pres">
      <dgm:prSet presAssocID="{478C537A-9EB7-E04E-84A9-AFD9AB326961}" presName="vert2" presStyleCnt="0"/>
      <dgm:spPr/>
    </dgm:pt>
    <dgm:pt modelId="{B8DDCCA3-2465-B747-AC85-29C093326827}" type="pres">
      <dgm:prSet presAssocID="{478C537A-9EB7-E04E-84A9-AFD9AB326961}" presName="thinLine2b" presStyleLbl="callout" presStyleIdx="1" presStyleCnt="3"/>
      <dgm:spPr/>
    </dgm:pt>
    <dgm:pt modelId="{4522EAF5-C332-8F44-9E05-7AB3733C7EA1}" type="pres">
      <dgm:prSet presAssocID="{478C537A-9EB7-E04E-84A9-AFD9AB326961}" presName="vertSpace2b" presStyleCnt="0"/>
      <dgm:spPr/>
    </dgm:pt>
    <dgm:pt modelId="{08E1C58E-309E-4C44-99A1-32EBE93A785B}" type="pres">
      <dgm:prSet presAssocID="{BE27CA5F-D62B-D240-8B7F-F81FD29BDDFA}" presName="horz2" presStyleCnt="0"/>
      <dgm:spPr/>
    </dgm:pt>
    <dgm:pt modelId="{42A06C83-DE91-0A42-BE0E-AC356D3B8305}" type="pres">
      <dgm:prSet presAssocID="{BE27CA5F-D62B-D240-8B7F-F81FD29BDDFA}" presName="horzSpace2" presStyleCnt="0"/>
      <dgm:spPr/>
    </dgm:pt>
    <dgm:pt modelId="{2FADF66E-71B2-9448-92D0-8D12879D19A2}" type="pres">
      <dgm:prSet presAssocID="{BE27CA5F-D62B-D240-8B7F-F81FD29BDDFA}" presName="tx2" presStyleLbl="revTx" presStyleIdx="3" presStyleCnt="4"/>
      <dgm:spPr/>
      <dgm:t>
        <a:bodyPr/>
        <a:lstStyle/>
        <a:p>
          <a:endParaRPr lang="ru-RU"/>
        </a:p>
      </dgm:t>
    </dgm:pt>
    <dgm:pt modelId="{E549F5F6-0FF5-874C-B9FB-7C6E817581CD}" type="pres">
      <dgm:prSet presAssocID="{BE27CA5F-D62B-D240-8B7F-F81FD29BDDFA}" presName="vert2" presStyleCnt="0"/>
      <dgm:spPr/>
    </dgm:pt>
    <dgm:pt modelId="{414D8C30-E042-7248-A798-51C175E9B531}" type="pres">
      <dgm:prSet presAssocID="{BE27CA5F-D62B-D240-8B7F-F81FD29BDDFA}" presName="thinLine2b" presStyleLbl="callout" presStyleIdx="2" presStyleCnt="3"/>
      <dgm:spPr/>
    </dgm:pt>
    <dgm:pt modelId="{C151F258-67B7-424F-9B58-63492C348E54}" type="pres">
      <dgm:prSet presAssocID="{BE27CA5F-D62B-D240-8B7F-F81FD29BDDFA}" presName="vertSpace2b" presStyleCnt="0"/>
      <dgm:spPr/>
    </dgm:pt>
  </dgm:ptLst>
  <dgm:cxnLst>
    <dgm:cxn modelId="{8228752D-007F-A542-A3A7-9881909CCF46}" srcId="{77C9A70B-8BC6-C04F-B8DC-553597C60704}" destId="{478C537A-9EB7-E04E-84A9-AFD9AB326961}" srcOrd="1" destOrd="0" parTransId="{91D26F22-B65F-6142-9BCB-F7B7DB969369}" sibTransId="{1F1CA343-4216-F34D-A738-720BECD3F7E0}"/>
    <dgm:cxn modelId="{002F7EA6-FB4E-484E-98EC-6452A1E94962}" srcId="{77C9A70B-8BC6-C04F-B8DC-553597C60704}" destId="{C74FA856-058D-444D-AC90-AD0E9CCE3FDA}" srcOrd="0" destOrd="0" parTransId="{3535C8FC-4409-404C-88EF-71BB439F1AF1}" sibTransId="{2F762817-A921-2D48-B0CD-D3B7E5C2F26B}"/>
    <dgm:cxn modelId="{DEEB93CA-888B-E444-A099-F9EC58F14ABD}" type="presOf" srcId="{478C537A-9EB7-E04E-84A9-AFD9AB326961}" destId="{413A6483-40E9-164F-A7F0-F5E831DFAB8A}" srcOrd="0" destOrd="0" presId="urn:microsoft.com/office/officeart/2008/layout/LinedList"/>
    <dgm:cxn modelId="{06DB35C7-546E-144F-A63F-B2CBA110D87F}" type="presOf" srcId="{AE947AA6-1767-084E-93DE-8E7553FBB9A4}" destId="{960FF30B-E33C-4148-93E1-C637C857DA12}" srcOrd="0" destOrd="0" presId="urn:microsoft.com/office/officeart/2008/layout/LinedList"/>
    <dgm:cxn modelId="{CB099691-7523-8649-B2A7-B4D245A8F4FC}" srcId="{AE947AA6-1767-084E-93DE-8E7553FBB9A4}" destId="{77C9A70B-8BC6-C04F-B8DC-553597C60704}" srcOrd="0" destOrd="0" parTransId="{727FEA46-2B5B-9E40-B869-4615A2EACFE2}" sibTransId="{A052AA80-D254-574F-A6BC-033983FB9BDD}"/>
    <dgm:cxn modelId="{3523D4AC-1D7E-654A-8CD3-142F15EBADA3}" type="presOf" srcId="{C74FA856-058D-444D-AC90-AD0E9CCE3FDA}" destId="{A421C87C-FBE0-644C-808B-C8DF80C9A38B}" srcOrd="0" destOrd="0" presId="urn:microsoft.com/office/officeart/2008/layout/LinedList"/>
    <dgm:cxn modelId="{D2936F31-9A95-214B-AE1D-7390A973931C}" srcId="{77C9A70B-8BC6-C04F-B8DC-553597C60704}" destId="{BE27CA5F-D62B-D240-8B7F-F81FD29BDDFA}" srcOrd="2" destOrd="0" parTransId="{A77A84D1-24C4-1F4A-8CFC-031491DBAEFA}" sibTransId="{596F5E83-2767-6841-90E6-1B61B3DD5E92}"/>
    <dgm:cxn modelId="{19C516AD-6F20-4C41-A655-D2FF446FFD7E}" type="presOf" srcId="{BE27CA5F-D62B-D240-8B7F-F81FD29BDDFA}" destId="{2FADF66E-71B2-9448-92D0-8D12879D19A2}" srcOrd="0" destOrd="0" presId="urn:microsoft.com/office/officeart/2008/layout/LinedList"/>
    <dgm:cxn modelId="{4215E67F-DBBF-634A-82FB-8A346A50FBAA}" type="presOf" srcId="{77C9A70B-8BC6-C04F-B8DC-553597C60704}" destId="{99C07FBF-59C7-B545-A943-E15398DCAA5B}" srcOrd="0" destOrd="0" presId="urn:microsoft.com/office/officeart/2008/layout/LinedList"/>
    <dgm:cxn modelId="{262F5AB8-971B-F544-BE59-8AE317E1B5E7}" type="presParOf" srcId="{960FF30B-E33C-4148-93E1-C637C857DA12}" destId="{15921853-E1F6-824A-8334-D68F09B71244}" srcOrd="0" destOrd="0" presId="urn:microsoft.com/office/officeart/2008/layout/LinedList"/>
    <dgm:cxn modelId="{36A338AA-5701-6047-ACB7-7FB6C98B0D7B}" type="presParOf" srcId="{960FF30B-E33C-4148-93E1-C637C857DA12}" destId="{06283929-E3C6-144E-9ECC-5D13502E0868}" srcOrd="1" destOrd="0" presId="urn:microsoft.com/office/officeart/2008/layout/LinedList"/>
    <dgm:cxn modelId="{0B7892F0-F149-D749-B113-163255A8CC9D}" type="presParOf" srcId="{06283929-E3C6-144E-9ECC-5D13502E0868}" destId="{99C07FBF-59C7-B545-A943-E15398DCAA5B}" srcOrd="0" destOrd="0" presId="urn:microsoft.com/office/officeart/2008/layout/LinedList"/>
    <dgm:cxn modelId="{E4840104-EBE3-DC43-BEBB-02D29EE16E74}" type="presParOf" srcId="{06283929-E3C6-144E-9ECC-5D13502E0868}" destId="{47208808-4C20-0943-8244-737CE30DFFF9}" srcOrd="1" destOrd="0" presId="urn:microsoft.com/office/officeart/2008/layout/LinedList"/>
    <dgm:cxn modelId="{B5C26C7E-1987-0149-9E7E-633B86B18392}" type="presParOf" srcId="{47208808-4C20-0943-8244-737CE30DFFF9}" destId="{CD96B355-9A65-D445-BE36-67AF6AA636D6}" srcOrd="0" destOrd="0" presId="urn:microsoft.com/office/officeart/2008/layout/LinedList"/>
    <dgm:cxn modelId="{D1E514AB-EB24-C04F-A5CF-B50D8331CC62}" type="presParOf" srcId="{47208808-4C20-0943-8244-737CE30DFFF9}" destId="{72D4A0D0-5A0C-664F-80DA-32FFF3735D8F}" srcOrd="1" destOrd="0" presId="urn:microsoft.com/office/officeart/2008/layout/LinedList"/>
    <dgm:cxn modelId="{D907E097-B812-DC4C-9AF0-DB628F9E5B2E}" type="presParOf" srcId="{72D4A0D0-5A0C-664F-80DA-32FFF3735D8F}" destId="{D74B2BD0-5FD5-0F4E-BE81-AB8FDBB8FB1C}" srcOrd="0" destOrd="0" presId="urn:microsoft.com/office/officeart/2008/layout/LinedList"/>
    <dgm:cxn modelId="{3BE3A07D-AD09-AE45-904F-DA9B4C170F2F}" type="presParOf" srcId="{72D4A0D0-5A0C-664F-80DA-32FFF3735D8F}" destId="{A421C87C-FBE0-644C-808B-C8DF80C9A38B}" srcOrd="1" destOrd="0" presId="urn:microsoft.com/office/officeart/2008/layout/LinedList"/>
    <dgm:cxn modelId="{337EFD7E-0251-5D4E-8629-451D6CF9E3E2}" type="presParOf" srcId="{72D4A0D0-5A0C-664F-80DA-32FFF3735D8F}" destId="{D59542D7-BC56-5B4C-8274-CD1AA441591B}" srcOrd="2" destOrd="0" presId="urn:microsoft.com/office/officeart/2008/layout/LinedList"/>
    <dgm:cxn modelId="{B39D2409-827C-3946-AC6D-A3743E1A3235}" type="presParOf" srcId="{47208808-4C20-0943-8244-737CE30DFFF9}" destId="{D200D316-5D06-0147-977B-E506AD0F1AC0}" srcOrd="2" destOrd="0" presId="urn:microsoft.com/office/officeart/2008/layout/LinedList"/>
    <dgm:cxn modelId="{95D203A6-46B6-7147-B1F4-B7A140B5D5A1}" type="presParOf" srcId="{47208808-4C20-0943-8244-737CE30DFFF9}" destId="{67B54A8A-61BD-DC41-9303-A2D4F217DF38}" srcOrd="3" destOrd="0" presId="urn:microsoft.com/office/officeart/2008/layout/LinedList"/>
    <dgm:cxn modelId="{36608B62-1C63-094E-9A5C-B16F4E79F349}" type="presParOf" srcId="{47208808-4C20-0943-8244-737CE30DFFF9}" destId="{2D280A1D-F60B-FB42-972A-85F490BDB892}" srcOrd="4" destOrd="0" presId="urn:microsoft.com/office/officeart/2008/layout/LinedList"/>
    <dgm:cxn modelId="{5CFD92C4-1890-2340-A3C5-6B962552EE8F}" type="presParOf" srcId="{2D280A1D-F60B-FB42-972A-85F490BDB892}" destId="{8F217F73-68C0-5747-B160-D1F013B5DB78}" srcOrd="0" destOrd="0" presId="urn:microsoft.com/office/officeart/2008/layout/LinedList"/>
    <dgm:cxn modelId="{2528C8A0-DF3F-1241-A4AE-47664EAA66FC}" type="presParOf" srcId="{2D280A1D-F60B-FB42-972A-85F490BDB892}" destId="{413A6483-40E9-164F-A7F0-F5E831DFAB8A}" srcOrd="1" destOrd="0" presId="urn:microsoft.com/office/officeart/2008/layout/LinedList"/>
    <dgm:cxn modelId="{EF04AC75-19C4-6044-B790-A4801F23C8A7}" type="presParOf" srcId="{2D280A1D-F60B-FB42-972A-85F490BDB892}" destId="{81742803-A9EF-8A41-9C3A-43D6C5CC669D}" srcOrd="2" destOrd="0" presId="urn:microsoft.com/office/officeart/2008/layout/LinedList"/>
    <dgm:cxn modelId="{C018E51D-FAB4-8546-BD97-184FAD34B163}" type="presParOf" srcId="{47208808-4C20-0943-8244-737CE30DFFF9}" destId="{B8DDCCA3-2465-B747-AC85-29C093326827}" srcOrd="5" destOrd="0" presId="urn:microsoft.com/office/officeart/2008/layout/LinedList"/>
    <dgm:cxn modelId="{4D2FF56F-28ED-B44B-B04D-518A0FF9F8A5}" type="presParOf" srcId="{47208808-4C20-0943-8244-737CE30DFFF9}" destId="{4522EAF5-C332-8F44-9E05-7AB3733C7EA1}" srcOrd="6" destOrd="0" presId="urn:microsoft.com/office/officeart/2008/layout/LinedList"/>
    <dgm:cxn modelId="{82B51B56-F380-D745-B71A-76B0D6801340}" type="presParOf" srcId="{47208808-4C20-0943-8244-737CE30DFFF9}" destId="{08E1C58E-309E-4C44-99A1-32EBE93A785B}" srcOrd="7" destOrd="0" presId="urn:microsoft.com/office/officeart/2008/layout/LinedList"/>
    <dgm:cxn modelId="{43FFA20F-0297-0642-AF64-9CF3774E36FE}" type="presParOf" srcId="{08E1C58E-309E-4C44-99A1-32EBE93A785B}" destId="{42A06C83-DE91-0A42-BE0E-AC356D3B8305}" srcOrd="0" destOrd="0" presId="urn:microsoft.com/office/officeart/2008/layout/LinedList"/>
    <dgm:cxn modelId="{102389EA-EEA0-D446-AA1E-288634459CB5}" type="presParOf" srcId="{08E1C58E-309E-4C44-99A1-32EBE93A785B}" destId="{2FADF66E-71B2-9448-92D0-8D12879D19A2}" srcOrd="1" destOrd="0" presId="urn:microsoft.com/office/officeart/2008/layout/LinedList"/>
    <dgm:cxn modelId="{0E5D71C8-CC2B-0E45-88C2-D7806F9F756F}" type="presParOf" srcId="{08E1C58E-309E-4C44-99A1-32EBE93A785B}" destId="{E549F5F6-0FF5-874C-B9FB-7C6E817581CD}" srcOrd="2" destOrd="0" presId="urn:microsoft.com/office/officeart/2008/layout/LinedList"/>
    <dgm:cxn modelId="{B9FF1B75-A82D-B54D-AB43-776D51A422B2}" type="presParOf" srcId="{47208808-4C20-0943-8244-737CE30DFFF9}" destId="{414D8C30-E042-7248-A798-51C175E9B531}" srcOrd="8" destOrd="0" presId="urn:microsoft.com/office/officeart/2008/layout/LinedList"/>
    <dgm:cxn modelId="{EA8B048C-EA7E-9E41-8FF8-8C221B3D136B}" type="presParOf" srcId="{47208808-4C20-0943-8244-737CE30DFFF9}" destId="{C151F258-67B7-424F-9B58-63492C348E5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Specification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8FC6D0F5-5627-8E44-8396-F79F0FF99573}">
      <dgm:prSet phldrT="[Текст]" custT="1"/>
      <dgm:spPr>
        <a:noFill/>
      </dgm:spPr>
      <dgm:t>
        <a:bodyPr/>
        <a:lstStyle/>
        <a:p>
          <a:pPr algn="ctr"/>
          <a:r>
            <a:rPr lang="en-US" sz="2100" dirty="0" smtClean="0"/>
            <a:t>linear relation </a:t>
          </a:r>
          <a:endParaRPr lang="ru-RU" sz="2100" dirty="0"/>
        </a:p>
      </dgm:t>
    </dgm:pt>
    <dgm:pt modelId="{EB7E61CA-134D-694C-91F1-6FA31170713F}" type="parTrans" cxnId="{09B146D3-ED2D-A74C-9609-06CB6222ED09}">
      <dgm:prSet/>
      <dgm:spPr/>
      <dgm:t>
        <a:bodyPr/>
        <a:lstStyle/>
        <a:p>
          <a:endParaRPr lang="ru-RU"/>
        </a:p>
      </dgm:t>
    </dgm:pt>
    <dgm:pt modelId="{945DCE60-7489-DE49-AC6C-C31AF007F863}" type="sibTrans" cxnId="{09B146D3-ED2D-A74C-9609-06CB6222ED09}">
      <dgm:prSet/>
      <dgm:spPr/>
      <dgm:t>
        <a:bodyPr/>
        <a:lstStyle/>
        <a:p>
          <a:endParaRPr lang="ru-RU"/>
        </a:p>
      </dgm:t>
    </dgm:pt>
    <dgm:pt modelId="{E3CFBA7C-F06F-0E45-A9B7-4873252F459E}">
      <dgm:prSet phldrT="[Текст]" custT="1"/>
      <dgm:spPr>
        <a:noFill/>
      </dgm:spPr>
      <dgm:t>
        <a:bodyPr/>
        <a:lstStyle/>
        <a:p>
          <a:pPr algn="ctr"/>
          <a:r>
            <a:rPr lang="en-US" sz="2100" dirty="0" smtClean="0"/>
            <a:t>framework of CES production function</a:t>
          </a:r>
          <a:endParaRPr lang="ru-RU" sz="2100" dirty="0"/>
        </a:p>
      </dgm:t>
    </dgm:pt>
    <dgm:pt modelId="{2D0ED1A3-A5B1-8B46-A677-59ADA50FF510}" type="parTrans" cxnId="{B547A6A6-5925-CA4D-967A-DF3DB9AEEDBC}">
      <dgm:prSet/>
      <dgm:spPr/>
      <dgm:t>
        <a:bodyPr/>
        <a:lstStyle/>
        <a:p>
          <a:endParaRPr lang="ru-RU"/>
        </a:p>
      </dgm:t>
    </dgm:pt>
    <dgm:pt modelId="{A0009445-7BFE-5E47-82A5-A3F877BFBF5C}" type="sibTrans" cxnId="{B547A6A6-5925-CA4D-967A-DF3DB9AEEDBC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507EE-AAAB-B944-95AC-09C52D6D22BF}" type="pres">
      <dgm:prSet presAssocID="{9A87C3BB-D674-4448-8D1C-2B58A21805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B146D3-ED2D-A74C-9609-06CB6222ED09}" srcId="{9A87C3BB-D674-4448-8D1C-2B58A21805A4}" destId="{8FC6D0F5-5627-8E44-8396-F79F0FF99573}" srcOrd="0" destOrd="0" parTransId="{EB7E61CA-134D-694C-91F1-6FA31170713F}" sibTransId="{945DCE60-7489-DE49-AC6C-C31AF007F863}"/>
    <dgm:cxn modelId="{0DAA9814-8CDB-C543-BD6B-6B4C5E8B618A}" type="presOf" srcId="{65CB160C-3CEA-AE44-8146-2592EE50F8D3}" destId="{05884656-210C-914B-ADDF-FD4E95CB558E}" srcOrd="0" destOrd="0" presId="urn:microsoft.com/office/officeart/2005/8/layout/vList2"/>
    <dgm:cxn modelId="{2401EC7D-2890-1E41-96A4-6AFAD2C71726}" type="presOf" srcId="{E3CFBA7C-F06F-0E45-A9B7-4873252F459E}" destId="{DBE507EE-AAAB-B944-95AC-09C52D6D22BF}" srcOrd="0" destOrd="1" presId="urn:microsoft.com/office/officeart/2005/8/layout/vList2"/>
    <dgm:cxn modelId="{965171F6-D2F9-CA43-9B81-556F470D3A98}" type="presOf" srcId="{9A87C3BB-D674-4448-8D1C-2B58A21805A4}" destId="{9F735377-04B3-D446-B57A-13B6519A2B39}" srcOrd="0" destOrd="0" presId="urn:microsoft.com/office/officeart/2005/8/layout/vList2"/>
    <dgm:cxn modelId="{BA9AAD77-4322-A247-9410-19C294616BBC}" type="presOf" srcId="{8FC6D0F5-5627-8E44-8396-F79F0FF99573}" destId="{DBE507EE-AAAB-B944-95AC-09C52D6D22BF}" srcOrd="0" destOrd="0" presId="urn:microsoft.com/office/officeart/2005/8/layout/vList2"/>
    <dgm:cxn modelId="{B547A6A6-5925-CA4D-967A-DF3DB9AEEDBC}" srcId="{9A87C3BB-D674-4448-8D1C-2B58A21805A4}" destId="{E3CFBA7C-F06F-0E45-A9B7-4873252F459E}" srcOrd="1" destOrd="0" parTransId="{2D0ED1A3-A5B1-8B46-A677-59ADA50FF510}" sibTransId="{A0009445-7BFE-5E47-82A5-A3F877BFBF5C}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A3113C80-E420-7440-BDCF-427B823DA386}" type="presParOf" srcId="{05884656-210C-914B-ADDF-FD4E95CB558E}" destId="{9F735377-04B3-D446-B57A-13B6519A2B39}" srcOrd="0" destOrd="0" presId="urn:microsoft.com/office/officeart/2005/8/layout/vList2"/>
    <dgm:cxn modelId="{A4E66539-CD63-F848-BF8E-13CEFC3F15EA}" type="presParOf" srcId="{05884656-210C-914B-ADDF-FD4E95CB558E}" destId="{DBE507EE-AAAB-B944-95AC-09C52D6D22BF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Estimation tools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1C7A8D98-38C9-B546-8CAA-304555EA5661}">
      <dgm:prSet phldrT="[Текст]"/>
      <dgm:spPr>
        <a:noFill/>
      </dgm:spPr>
      <dgm:t>
        <a:bodyPr/>
        <a:lstStyle/>
        <a:p>
          <a:pPr algn="ctr"/>
          <a:r>
            <a:rPr lang="en-US" dirty="0" smtClean="0"/>
            <a:t>structural equations modeling</a:t>
          </a:r>
          <a:endParaRPr lang="ru-RU" dirty="0"/>
        </a:p>
      </dgm:t>
    </dgm:pt>
    <dgm:pt modelId="{C4DD0222-A547-B740-9192-50646B9ADB19}" type="parTrans" cxnId="{28064599-266D-EF42-8455-A98A8C1DE33B}">
      <dgm:prSet/>
      <dgm:spPr/>
      <dgm:t>
        <a:bodyPr/>
        <a:lstStyle/>
        <a:p>
          <a:endParaRPr lang="ru-RU"/>
        </a:p>
      </dgm:t>
    </dgm:pt>
    <dgm:pt modelId="{59FE60B1-425D-094A-B24D-65AE385AB6A0}" type="sibTrans" cxnId="{28064599-266D-EF42-8455-A98A8C1DE33B}">
      <dgm:prSet/>
      <dgm:spPr/>
      <dgm:t>
        <a:bodyPr/>
        <a:lstStyle/>
        <a:p>
          <a:endParaRPr lang="ru-RU"/>
        </a:p>
      </dgm:t>
    </dgm:pt>
    <dgm:pt modelId="{F59CED62-B5DB-234F-B7A7-F1433A21FC3A}">
      <dgm:prSet phldrT="[Текст]"/>
      <dgm:spPr>
        <a:noFill/>
      </dgm:spPr>
      <dgm:t>
        <a:bodyPr/>
        <a:lstStyle/>
        <a:p>
          <a:pPr algn="ctr"/>
          <a:r>
            <a:rPr lang="en-US" dirty="0" smtClean="0"/>
            <a:t>h</a:t>
          </a:r>
          <a:r>
            <a:rPr lang="ru-RU" dirty="0" err="1" smtClean="0"/>
            <a:t>ierarchical</a:t>
          </a:r>
          <a:r>
            <a:rPr lang="ru-RU" dirty="0" smtClean="0"/>
            <a:t> </a:t>
          </a:r>
          <a:r>
            <a:rPr lang="en-US" dirty="0" smtClean="0"/>
            <a:t>m</a:t>
          </a:r>
          <a:r>
            <a:rPr lang="ru-RU" dirty="0" err="1" smtClean="0"/>
            <a:t>ultiple</a:t>
          </a:r>
          <a:r>
            <a:rPr lang="ru-RU" dirty="0" smtClean="0"/>
            <a:t> </a:t>
          </a:r>
          <a:r>
            <a:rPr lang="en-US" dirty="0" smtClean="0"/>
            <a:t>r</a:t>
          </a:r>
          <a:r>
            <a:rPr lang="ru-RU" dirty="0" err="1" smtClean="0"/>
            <a:t>egression</a:t>
          </a:r>
          <a:endParaRPr lang="ru-RU" dirty="0"/>
        </a:p>
      </dgm:t>
    </dgm:pt>
    <dgm:pt modelId="{347AA54A-F700-FD40-8EFE-8114DD3A1882}" type="parTrans" cxnId="{2CBA2526-D2A4-4345-8119-3DDE194D8598}">
      <dgm:prSet/>
      <dgm:spPr/>
      <dgm:t>
        <a:bodyPr/>
        <a:lstStyle/>
        <a:p>
          <a:endParaRPr lang="ru-RU"/>
        </a:p>
      </dgm:t>
    </dgm:pt>
    <dgm:pt modelId="{947227BB-90E1-4E4B-B105-E2F0A513F4EC}" type="sibTrans" cxnId="{2CBA2526-D2A4-4345-8119-3DDE194D8598}">
      <dgm:prSet/>
      <dgm:spPr/>
      <dgm:t>
        <a:bodyPr/>
        <a:lstStyle/>
        <a:p>
          <a:endParaRPr lang="ru-RU"/>
        </a:p>
      </dgm:t>
    </dgm:pt>
    <dgm:pt modelId="{FC2CAC6D-83FA-A04C-8F75-56D8D9EDD19A}">
      <dgm:prSet phldrT="[Текст]"/>
      <dgm:spPr>
        <a:noFill/>
      </dgm:spPr>
      <dgm:t>
        <a:bodyPr/>
        <a:lstStyle/>
        <a:p>
          <a:pPr algn="ctr"/>
          <a:r>
            <a:rPr lang="en-US" dirty="0" smtClean="0"/>
            <a:t>panel data analysis</a:t>
          </a:r>
          <a:endParaRPr lang="ru-RU" dirty="0"/>
        </a:p>
      </dgm:t>
    </dgm:pt>
    <dgm:pt modelId="{057F5C56-EA18-3145-8C8C-A26CB788BDB5}" type="parTrans" cxnId="{83E960DE-36AD-514D-AADB-09EDD2E83426}">
      <dgm:prSet/>
      <dgm:spPr/>
      <dgm:t>
        <a:bodyPr/>
        <a:lstStyle/>
        <a:p>
          <a:endParaRPr lang="ru-RU"/>
        </a:p>
      </dgm:t>
    </dgm:pt>
    <dgm:pt modelId="{91EE0C06-FFB3-5F40-9E8D-EFE93175F12D}" type="sibTrans" cxnId="{83E960DE-36AD-514D-AADB-09EDD2E83426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X="406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507EE-AAAB-B944-95AC-09C52D6D22BF}" type="pres">
      <dgm:prSet presAssocID="{9A87C3BB-D674-4448-8D1C-2B58A21805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0E8A3A-B4C8-414D-9B88-FD34BD5F6148}" type="presOf" srcId="{65CB160C-3CEA-AE44-8146-2592EE50F8D3}" destId="{05884656-210C-914B-ADDF-FD4E95CB558E}" srcOrd="0" destOrd="0" presId="urn:microsoft.com/office/officeart/2005/8/layout/vList2"/>
    <dgm:cxn modelId="{2CBA2526-D2A4-4345-8119-3DDE194D8598}" srcId="{9A87C3BB-D674-4448-8D1C-2B58A21805A4}" destId="{F59CED62-B5DB-234F-B7A7-F1433A21FC3A}" srcOrd="2" destOrd="0" parTransId="{347AA54A-F700-FD40-8EFE-8114DD3A1882}" sibTransId="{947227BB-90E1-4E4B-B105-E2F0A513F4EC}"/>
    <dgm:cxn modelId="{8281B01D-AB4E-594D-A80A-977C0CB9AB88}" type="presOf" srcId="{F59CED62-B5DB-234F-B7A7-F1433A21FC3A}" destId="{DBE507EE-AAAB-B944-95AC-09C52D6D22BF}" srcOrd="0" destOrd="2" presId="urn:microsoft.com/office/officeart/2005/8/layout/vList2"/>
    <dgm:cxn modelId="{DDD8B088-66B3-C54A-934C-1E1FE1ACDF1C}" type="presOf" srcId="{9A87C3BB-D674-4448-8D1C-2B58A21805A4}" destId="{9F735377-04B3-D446-B57A-13B6519A2B39}" srcOrd="0" destOrd="0" presId="urn:microsoft.com/office/officeart/2005/8/layout/vList2"/>
    <dgm:cxn modelId="{F45C912D-CBC8-0F4A-A66D-1CEC87FF499D}" type="presOf" srcId="{FC2CAC6D-83FA-A04C-8F75-56D8D9EDD19A}" destId="{DBE507EE-AAAB-B944-95AC-09C52D6D22BF}" srcOrd="0" destOrd="0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28064599-266D-EF42-8455-A98A8C1DE33B}" srcId="{9A87C3BB-D674-4448-8D1C-2B58A21805A4}" destId="{1C7A8D98-38C9-B546-8CAA-304555EA5661}" srcOrd="1" destOrd="0" parTransId="{C4DD0222-A547-B740-9192-50646B9ADB19}" sibTransId="{59FE60B1-425D-094A-B24D-65AE385AB6A0}"/>
    <dgm:cxn modelId="{6CBD4D33-1931-4B40-BFB9-69A045816BB9}" type="presOf" srcId="{1C7A8D98-38C9-B546-8CAA-304555EA5661}" destId="{DBE507EE-AAAB-B944-95AC-09C52D6D22BF}" srcOrd="0" destOrd="1" presId="urn:microsoft.com/office/officeart/2005/8/layout/vList2"/>
    <dgm:cxn modelId="{83E960DE-36AD-514D-AADB-09EDD2E83426}" srcId="{9A87C3BB-D674-4448-8D1C-2B58A21805A4}" destId="{FC2CAC6D-83FA-A04C-8F75-56D8D9EDD19A}" srcOrd="0" destOrd="0" parTransId="{057F5C56-EA18-3145-8C8C-A26CB788BDB5}" sibTransId="{91EE0C06-FFB3-5F40-9E8D-EFE93175F12D}"/>
    <dgm:cxn modelId="{38365391-C35B-9649-9388-4697CDA3CDDE}" type="presParOf" srcId="{05884656-210C-914B-ADDF-FD4E95CB558E}" destId="{9F735377-04B3-D446-B57A-13B6519A2B39}" srcOrd="0" destOrd="0" presId="urn:microsoft.com/office/officeart/2005/8/layout/vList2"/>
    <dgm:cxn modelId="{4EBDDF6D-F050-1F46-A94F-7443E624C435}" type="presParOf" srcId="{05884656-210C-914B-ADDF-FD4E95CB558E}" destId="{DBE507EE-AAAB-B944-95AC-09C52D6D22BF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en-US" sz="2200" dirty="0" smtClean="0"/>
            <a:t>to make an accurate estimation non significant factors can be skipped   </a:t>
          </a:r>
          <a:endParaRPr lang="ru-RU" sz="2200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8FC6D0F5-5627-8E44-8396-F79F0FF99573}">
      <dgm:prSet phldrT="[Текст]" custT="1"/>
      <dgm:spPr>
        <a:noFill/>
      </dgm:spPr>
      <dgm:t>
        <a:bodyPr/>
        <a:lstStyle/>
        <a:p>
          <a:pPr algn="l"/>
          <a:r>
            <a:rPr lang="en-US" sz="2100" dirty="0" smtClean="0"/>
            <a:t>Every specification has to take into account:</a:t>
          </a:r>
          <a:endParaRPr lang="ru-RU" sz="2100" dirty="0"/>
        </a:p>
      </dgm:t>
    </dgm:pt>
    <dgm:pt modelId="{EB7E61CA-134D-694C-91F1-6FA31170713F}" type="parTrans" cxnId="{09B146D3-ED2D-A74C-9609-06CB6222ED09}">
      <dgm:prSet/>
      <dgm:spPr/>
      <dgm:t>
        <a:bodyPr/>
        <a:lstStyle/>
        <a:p>
          <a:endParaRPr lang="ru-RU"/>
        </a:p>
      </dgm:t>
    </dgm:pt>
    <dgm:pt modelId="{945DCE60-7489-DE49-AC6C-C31AF007F863}" type="sibTrans" cxnId="{09B146D3-ED2D-A74C-9609-06CB6222ED09}">
      <dgm:prSet/>
      <dgm:spPr/>
      <dgm:t>
        <a:bodyPr/>
        <a:lstStyle/>
        <a:p>
          <a:endParaRPr lang="ru-RU"/>
        </a:p>
      </dgm:t>
    </dgm:pt>
    <dgm:pt modelId="{225CADA4-0C4C-2D46-B04B-BD8F0FD45A35}">
      <dgm:prSet phldrT="[Текст]" custT="1"/>
      <dgm:spPr>
        <a:noFill/>
      </dgm:spPr>
      <dgm:t>
        <a:bodyPr/>
        <a:lstStyle/>
        <a:p>
          <a:pPr algn="ctr"/>
          <a:endParaRPr lang="ru-RU" sz="2100" dirty="0"/>
        </a:p>
      </dgm:t>
    </dgm:pt>
    <dgm:pt modelId="{C4B06874-0497-B546-859E-8FB73573495F}" type="parTrans" cxnId="{06EC610F-E265-4B48-B5C5-7E18FFBE0456}">
      <dgm:prSet/>
      <dgm:spPr/>
      <dgm:t>
        <a:bodyPr/>
        <a:lstStyle/>
        <a:p>
          <a:endParaRPr lang="ru-RU"/>
        </a:p>
      </dgm:t>
    </dgm:pt>
    <dgm:pt modelId="{23E63202-3B23-234D-9662-8E5ECD7B5BC7}" type="sibTrans" cxnId="{06EC610F-E265-4B48-B5C5-7E18FFBE0456}">
      <dgm:prSet/>
      <dgm:spPr/>
      <dgm:t>
        <a:bodyPr/>
        <a:lstStyle/>
        <a:p>
          <a:endParaRPr lang="ru-RU"/>
        </a:p>
      </dgm:t>
    </dgm:pt>
    <dgm:pt modelId="{9EBC9314-8E04-4A4E-809B-75FF866BF1A7}">
      <dgm:prSet phldrT="[Текст]" custT="1"/>
      <dgm:spPr>
        <a:noFill/>
      </dgm:spPr>
      <dgm:t>
        <a:bodyPr/>
        <a:lstStyle/>
        <a:p>
          <a:pPr algn="ctr"/>
          <a:r>
            <a:rPr lang="en-US" sz="2100" dirty="0" smtClean="0"/>
            <a:t>all value drivers (theoretically established) </a:t>
          </a:r>
          <a:endParaRPr lang="ru-RU" sz="2100" dirty="0"/>
        </a:p>
      </dgm:t>
    </dgm:pt>
    <dgm:pt modelId="{AF0D528C-4D16-0E4B-A703-F374EFF74BE6}" type="parTrans" cxnId="{91BF0522-58E9-1D4B-A500-F1C6AF72C54A}">
      <dgm:prSet/>
      <dgm:spPr/>
      <dgm:t>
        <a:bodyPr/>
        <a:lstStyle/>
        <a:p>
          <a:endParaRPr lang="ru-RU"/>
        </a:p>
      </dgm:t>
    </dgm:pt>
    <dgm:pt modelId="{78EAC4D6-BEAF-114B-B80F-200F30FF144C}" type="sibTrans" cxnId="{91BF0522-58E9-1D4B-A500-F1C6AF72C54A}">
      <dgm:prSet/>
      <dgm:spPr/>
      <dgm:t>
        <a:bodyPr/>
        <a:lstStyle/>
        <a:p>
          <a:endParaRPr lang="ru-RU"/>
        </a:p>
      </dgm:t>
    </dgm:pt>
    <dgm:pt modelId="{1F56E02F-1B91-C148-98A3-1D52838388AF}">
      <dgm:prSet phldrT="[Текст]" custT="1"/>
      <dgm:spPr>
        <a:noFill/>
      </dgm:spPr>
      <dgm:t>
        <a:bodyPr/>
        <a:lstStyle/>
        <a:p>
          <a:pPr algn="ctr"/>
          <a:r>
            <a:rPr lang="en-US" sz="2100" dirty="0" smtClean="0"/>
            <a:t>control variables related to country, industry, period</a:t>
          </a:r>
          <a:endParaRPr lang="ru-RU" sz="2100" dirty="0"/>
        </a:p>
      </dgm:t>
    </dgm:pt>
    <dgm:pt modelId="{B5AB9DD1-8D54-E64A-ADF6-60D5F42789DE}" type="parTrans" cxnId="{B139CFA1-47B2-8249-9DD9-C2EEF9991B8A}">
      <dgm:prSet/>
      <dgm:spPr/>
      <dgm:t>
        <a:bodyPr/>
        <a:lstStyle/>
        <a:p>
          <a:endParaRPr lang="ru-RU"/>
        </a:p>
      </dgm:t>
    </dgm:pt>
    <dgm:pt modelId="{C37D4E64-FFE5-1E49-91FF-5996958F7C79}" type="sibTrans" cxnId="{B139CFA1-47B2-8249-9DD9-C2EEF9991B8A}">
      <dgm:prSet/>
      <dgm:spPr/>
      <dgm:t>
        <a:bodyPr/>
        <a:lstStyle/>
        <a:p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507EE-AAAB-B944-95AC-09C52D6D22BF}" type="pres">
      <dgm:prSet presAssocID="{9A87C3BB-D674-4448-8D1C-2B58A21805A4}" presName="childText" presStyleLbl="revTx" presStyleIdx="0" presStyleCnt="1" custScaleY="47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B146D3-ED2D-A74C-9609-06CB6222ED09}" srcId="{9A87C3BB-D674-4448-8D1C-2B58A21805A4}" destId="{8FC6D0F5-5627-8E44-8396-F79F0FF99573}" srcOrd="0" destOrd="0" parTransId="{EB7E61CA-134D-694C-91F1-6FA31170713F}" sibTransId="{945DCE60-7489-DE49-AC6C-C31AF007F863}"/>
    <dgm:cxn modelId="{18AB9E25-33E1-CB4F-A10B-3CEBCD043029}" type="presOf" srcId="{225CADA4-0C4C-2D46-B04B-BD8F0FD45A35}" destId="{DBE507EE-AAAB-B944-95AC-09C52D6D22BF}" srcOrd="0" destOrd="3" presId="urn:microsoft.com/office/officeart/2005/8/layout/vList2"/>
    <dgm:cxn modelId="{B139CFA1-47B2-8249-9DD9-C2EEF9991B8A}" srcId="{9A87C3BB-D674-4448-8D1C-2B58A21805A4}" destId="{1F56E02F-1B91-C148-98A3-1D52838388AF}" srcOrd="2" destOrd="0" parTransId="{B5AB9DD1-8D54-E64A-ADF6-60D5F42789DE}" sibTransId="{C37D4E64-FFE5-1E49-91FF-5996958F7C79}"/>
    <dgm:cxn modelId="{2051DB3A-6C96-EF46-A2A9-3EE5DA11F4BF}" type="presOf" srcId="{9EBC9314-8E04-4A4E-809B-75FF866BF1A7}" destId="{DBE507EE-AAAB-B944-95AC-09C52D6D22BF}" srcOrd="0" destOrd="1" presId="urn:microsoft.com/office/officeart/2005/8/layout/vList2"/>
    <dgm:cxn modelId="{634F2DC1-E718-094B-B08D-35A27FF1F1AA}" type="presOf" srcId="{65CB160C-3CEA-AE44-8146-2592EE50F8D3}" destId="{05884656-210C-914B-ADDF-FD4E95CB558E}" srcOrd="0" destOrd="0" presId="urn:microsoft.com/office/officeart/2005/8/layout/vList2"/>
    <dgm:cxn modelId="{06EC610F-E265-4B48-B5C5-7E18FFBE0456}" srcId="{9A87C3BB-D674-4448-8D1C-2B58A21805A4}" destId="{225CADA4-0C4C-2D46-B04B-BD8F0FD45A35}" srcOrd="3" destOrd="0" parTransId="{C4B06874-0497-B546-859E-8FB73573495F}" sibTransId="{23E63202-3B23-234D-9662-8E5ECD7B5BC7}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730C15C1-30AA-C940-A5B1-92EC1B57CA05}" type="presOf" srcId="{1F56E02F-1B91-C148-98A3-1D52838388AF}" destId="{DBE507EE-AAAB-B944-95AC-09C52D6D22BF}" srcOrd="0" destOrd="2" presId="urn:microsoft.com/office/officeart/2005/8/layout/vList2"/>
    <dgm:cxn modelId="{6BD32050-6106-7B4F-9A27-0CF0DDF3155C}" type="presOf" srcId="{9A87C3BB-D674-4448-8D1C-2B58A21805A4}" destId="{9F735377-04B3-D446-B57A-13B6519A2B39}" srcOrd="0" destOrd="0" presId="urn:microsoft.com/office/officeart/2005/8/layout/vList2"/>
    <dgm:cxn modelId="{40DDCE51-9F34-4446-9ECF-72F19682709E}" type="presOf" srcId="{8FC6D0F5-5627-8E44-8396-F79F0FF99573}" destId="{DBE507EE-AAAB-B944-95AC-09C52D6D22BF}" srcOrd="0" destOrd="0" presId="urn:microsoft.com/office/officeart/2005/8/layout/vList2"/>
    <dgm:cxn modelId="{91BF0522-58E9-1D4B-A500-F1C6AF72C54A}" srcId="{9A87C3BB-D674-4448-8D1C-2B58A21805A4}" destId="{9EBC9314-8E04-4A4E-809B-75FF866BF1A7}" srcOrd="1" destOrd="0" parTransId="{AF0D528C-4D16-0E4B-A703-F374EFF74BE6}" sibTransId="{78EAC4D6-BEAF-114B-B80F-200F30FF144C}"/>
    <dgm:cxn modelId="{81FA563B-3715-DC47-83E4-8E9A3BD0D3E5}" type="presParOf" srcId="{05884656-210C-914B-ADDF-FD4E95CB558E}" destId="{9F735377-04B3-D446-B57A-13B6519A2B39}" srcOrd="0" destOrd="0" presId="urn:microsoft.com/office/officeart/2005/8/layout/vList2"/>
    <dgm:cxn modelId="{03B51E29-D303-AB4F-8094-B81BE9B69154}" type="presParOf" srcId="{05884656-210C-914B-ADDF-FD4E95CB558E}" destId="{DBE507EE-AAAB-B944-95AC-09C52D6D22BF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EBE449A5-7410-3F43-A839-C6BEBEE951F6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691CA144-719D-3D4B-A4C4-0059AF285023}">
      <dgm:prSet phldrT="[Текст]"/>
      <dgm:spPr/>
      <dgm:t>
        <a:bodyPr/>
        <a:lstStyle/>
        <a:p>
          <a:r>
            <a:rPr lang="en-US" dirty="0" smtClean="0"/>
            <a:t>Inputs</a:t>
          </a:r>
          <a:endParaRPr lang="ru-RU" dirty="0"/>
        </a:p>
      </dgm:t>
    </dgm:pt>
    <dgm:pt modelId="{09D998C9-828E-FA4B-A5C3-C49BD9FEEEBA}" type="parTrans" cxnId="{534090F0-876D-8F42-A9BD-3C48EF0CCEC9}">
      <dgm:prSet/>
      <dgm:spPr/>
      <dgm:t>
        <a:bodyPr/>
        <a:lstStyle/>
        <a:p>
          <a:endParaRPr lang="ru-RU"/>
        </a:p>
      </dgm:t>
    </dgm:pt>
    <dgm:pt modelId="{EF1522F6-AF03-3745-8EFB-DD79DEB59AD0}" type="sibTrans" cxnId="{534090F0-876D-8F42-A9BD-3C48EF0CCEC9}">
      <dgm:prSet/>
      <dgm:spPr/>
      <dgm:t>
        <a:bodyPr/>
        <a:lstStyle/>
        <a:p>
          <a:endParaRPr lang="ru-RU"/>
        </a:p>
      </dgm:t>
    </dgm:pt>
    <dgm:pt modelId="{48BD9747-3BF3-4442-88A9-B1C12B8E7F11}">
      <dgm:prSet phldrT="[Текст]"/>
      <dgm:spPr/>
      <dgm:t>
        <a:bodyPr/>
        <a:lstStyle/>
        <a:p>
          <a:r>
            <a:rPr lang="en-US" dirty="0" smtClean="0"/>
            <a:t>Control variables</a:t>
          </a:r>
          <a:endParaRPr lang="ru-RU" dirty="0"/>
        </a:p>
      </dgm:t>
    </dgm:pt>
    <dgm:pt modelId="{DD306464-1175-274E-85A2-758D85996F87}" type="parTrans" cxnId="{6EF87F37-81C6-0647-BA8C-85D419ADB363}">
      <dgm:prSet/>
      <dgm:spPr/>
      <dgm:t>
        <a:bodyPr/>
        <a:lstStyle/>
        <a:p>
          <a:endParaRPr lang="ru-RU"/>
        </a:p>
      </dgm:t>
    </dgm:pt>
    <dgm:pt modelId="{5B900D5D-52B4-654C-89BC-74B54A9739EB}" type="sibTrans" cxnId="{6EF87F37-81C6-0647-BA8C-85D419ADB363}">
      <dgm:prSet/>
      <dgm:spPr/>
      <dgm:t>
        <a:bodyPr/>
        <a:lstStyle/>
        <a:p>
          <a:endParaRPr lang="ru-RU"/>
        </a:p>
      </dgm:t>
    </dgm:pt>
    <dgm:pt modelId="{149D64B4-1AE8-F144-ACC4-1D196D26FC2C}">
      <dgm:prSet phldrT="[Текст]"/>
      <dgm:spPr/>
      <dgm:t>
        <a:bodyPr/>
        <a:lstStyle/>
        <a:p>
          <a:r>
            <a:rPr lang="en-US" dirty="0" smtClean="0"/>
            <a:t>Output/outcome</a:t>
          </a:r>
          <a:endParaRPr lang="ru-RU" dirty="0"/>
        </a:p>
      </dgm:t>
    </dgm:pt>
    <dgm:pt modelId="{D09C4AD6-8C74-6A49-B0C6-71E0EC446305}" type="parTrans" cxnId="{AE9524C8-B540-FF4E-9E26-48EFE7471402}">
      <dgm:prSet/>
      <dgm:spPr/>
      <dgm:t>
        <a:bodyPr/>
        <a:lstStyle/>
        <a:p>
          <a:endParaRPr lang="ru-RU"/>
        </a:p>
      </dgm:t>
    </dgm:pt>
    <dgm:pt modelId="{097028DC-B950-D745-99F7-8C03D9599567}" type="sibTrans" cxnId="{AE9524C8-B540-FF4E-9E26-48EFE7471402}">
      <dgm:prSet/>
      <dgm:spPr/>
      <dgm:t>
        <a:bodyPr/>
        <a:lstStyle/>
        <a:p>
          <a:endParaRPr lang="ru-RU"/>
        </a:p>
      </dgm:t>
    </dgm:pt>
    <dgm:pt modelId="{8C0FC6D0-8BFF-1B4F-BFC3-E86BB9620233}" type="pres">
      <dgm:prSet presAssocID="{EBE449A5-7410-3F43-A839-C6BEBEE951F6}" presName="Name0" presStyleCnt="0">
        <dgm:presLayoutVars>
          <dgm:dir/>
          <dgm:resizeHandles val="exact"/>
        </dgm:presLayoutVars>
      </dgm:prSet>
      <dgm:spPr/>
    </dgm:pt>
    <dgm:pt modelId="{A3177566-264E-0D4A-91E1-B12AEE405B4C}" type="pres">
      <dgm:prSet presAssocID="{EBE449A5-7410-3F43-A839-C6BEBEE951F6}" presName="arrow" presStyleLbl="bgShp" presStyleIdx="0" presStyleCnt="1"/>
      <dgm:spPr/>
    </dgm:pt>
    <dgm:pt modelId="{80E94A8E-6252-4442-9276-41C07B9DE367}" type="pres">
      <dgm:prSet presAssocID="{EBE449A5-7410-3F43-A839-C6BEBEE951F6}" presName="points" presStyleCnt="0"/>
      <dgm:spPr/>
    </dgm:pt>
    <dgm:pt modelId="{4FEB2FF1-BB33-5247-AC4B-F7BC835082B6}" type="pres">
      <dgm:prSet presAssocID="{691CA144-719D-3D4B-A4C4-0059AF285023}" presName="compositeA" presStyleCnt="0"/>
      <dgm:spPr/>
    </dgm:pt>
    <dgm:pt modelId="{63B2F558-9C76-FD43-B402-899CC7D17418}" type="pres">
      <dgm:prSet presAssocID="{691CA144-719D-3D4B-A4C4-0059AF285023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E3F0F-103A-8045-95FF-D86A5B2ABDC5}" type="pres">
      <dgm:prSet presAssocID="{691CA144-719D-3D4B-A4C4-0059AF285023}" presName="circleA" presStyleLbl="node1" presStyleIdx="0" presStyleCnt="3"/>
      <dgm:spPr/>
    </dgm:pt>
    <dgm:pt modelId="{CE319E98-2606-4849-8F40-26512430948C}" type="pres">
      <dgm:prSet presAssocID="{691CA144-719D-3D4B-A4C4-0059AF285023}" presName="spaceA" presStyleCnt="0"/>
      <dgm:spPr/>
    </dgm:pt>
    <dgm:pt modelId="{2FAD1538-0D70-8D43-9293-661AAFF9ED63}" type="pres">
      <dgm:prSet presAssocID="{EF1522F6-AF03-3745-8EFB-DD79DEB59AD0}" presName="space" presStyleCnt="0"/>
      <dgm:spPr/>
    </dgm:pt>
    <dgm:pt modelId="{5081B6D6-AF82-3D44-84AC-80C03A5D01AE}" type="pres">
      <dgm:prSet presAssocID="{48BD9747-3BF3-4442-88A9-B1C12B8E7F11}" presName="compositeB" presStyleCnt="0"/>
      <dgm:spPr/>
    </dgm:pt>
    <dgm:pt modelId="{8EBB3AA8-BE61-6042-A410-EA8136BAE587}" type="pres">
      <dgm:prSet presAssocID="{48BD9747-3BF3-4442-88A9-B1C12B8E7F11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213CF-BF97-C040-92EC-B8CB46A952EF}" type="pres">
      <dgm:prSet presAssocID="{48BD9747-3BF3-4442-88A9-B1C12B8E7F11}" presName="circleB" presStyleLbl="node1" presStyleIdx="1" presStyleCnt="3"/>
      <dgm:spPr/>
    </dgm:pt>
    <dgm:pt modelId="{631CACA3-2113-E64A-8D28-8C7F4F33A263}" type="pres">
      <dgm:prSet presAssocID="{48BD9747-3BF3-4442-88A9-B1C12B8E7F11}" presName="spaceB" presStyleCnt="0"/>
      <dgm:spPr/>
    </dgm:pt>
    <dgm:pt modelId="{8F6B6212-851A-E34B-B2E9-3A9EB721F931}" type="pres">
      <dgm:prSet presAssocID="{5B900D5D-52B4-654C-89BC-74B54A9739EB}" presName="space" presStyleCnt="0"/>
      <dgm:spPr/>
    </dgm:pt>
    <dgm:pt modelId="{9673B665-BFA5-AC4F-9F06-ECB879A7C764}" type="pres">
      <dgm:prSet presAssocID="{149D64B4-1AE8-F144-ACC4-1D196D26FC2C}" presName="compositeA" presStyleCnt="0"/>
      <dgm:spPr/>
    </dgm:pt>
    <dgm:pt modelId="{5F6482A4-556F-9E43-A503-D90223703D3E}" type="pres">
      <dgm:prSet presAssocID="{149D64B4-1AE8-F144-ACC4-1D196D26FC2C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13D9E-7187-5A48-9A0A-B5A9C654CEA8}" type="pres">
      <dgm:prSet presAssocID="{149D64B4-1AE8-F144-ACC4-1D196D26FC2C}" presName="circleA" presStyleLbl="node1" presStyleIdx="2" presStyleCnt="3"/>
      <dgm:spPr/>
    </dgm:pt>
    <dgm:pt modelId="{956CDAFC-139A-734F-B0E9-90E31FE7C82A}" type="pres">
      <dgm:prSet presAssocID="{149D64B4-1AE8-F144-ACC4-1D196D26FC2C}" presName="spaceA" presStyleCnt="0"/>
      <dgm:spPr/>
    </dgm:pt>
  </dgm:ptLst>
  <dgm:cxnLst>
    <dgm:cxn modelId="{E656C3D6-8173-514E-B2C4-F45601EBBF45}" type="presOf" srcId="{48BD9747-3BF3-4442-88A9-B1C12B8E7F11}" destId="{8EBB3AA8-BE61-6042-A410-EA8136BAE587}" srcOrd="0" destOrd="0" presId="urn:microsoft.com/office/officeart/2005/8/layout/hProcess11"/>
    <dgm:cxn modelId="{37DB08E9-6ABD-C347-9475-3EAC96DB90BF}" type="presOf" srcId="{691CA144-719D-3D4B-A4C4-0059AF285023}" destId="{63B2F558-9C76-FD43-B402-899CC7D17418}" srcOrd="0" destOrd="0" presId="urn:microsoft.com/office/officeart/2005/8/layout/hProcess11"/>
    <dgm:cxn modelId="{534090F0-876D-8F42-A9BD-3C48EF0CCEC9}" srcId="{EBE449A5-7410-3F43-A839-C6BEBEE951F6}" destId="{691CA144-719D-3D4B-A4C4-0059AF285023}" srcOrd="0" destOrd="0" parTransId="{09D998C9-828E-FA4B-A5C3-C49BD9FEEEBA}" sibTransId="{EF1522F6-AF03-3745-8EFB-DD79DEB59AD0}"/>
    <dgm:cxn modelId="{AE9524C8-B540-FF4E-9E26-48EFE7471402}" srcId="{EBE449A5-7410-3F43-A839-C6BEBEE951F6}" destId="{149D64B4-1AE8-F144-ACC4-1D196D26FC2C}" srcOrd="2" destOrd="0" parTransId="{D09C4AD6-8C74-6A49-B0C6-71E0EC446305}" sibTransId="{097028DC-B950-D745-99F7-8C03D9599567}"/>
    <dgm:cxn modelId="{886E9191-3E71-284A-8A72-2E5F6BFBE61A}" type="presOf" srcId="{EBE449A5-7410-3F43-A839-C6BEBEE951F6}" destId="{8C0FC6D0-8BFF-1B4F-BFC3-E86BB9620233}" srcOrd="0" destOrd="0" presId="urn:microsoft.com/office/officeart/2005/8/layout/hProcess11"/>
    <dgm:cxn modelId="{0F099B53-18CD-7644-A4EE-64E6ADF2912D}" type="presOf" srcId="{149D64B4-1AE8-F144-ACC4-1D196D26FC2C}" destId="{5F6482A4-556F-9E43-A503-D90223703D3E}" srcOrd="0" destOrd="0" presId="urn:microsoft.com/office/officeart/2005/8/layout/hProcess11"/>
    <dgm:cxn modelId="{6EF87F37-81C6-0647-BA8C-85D419ADB363}" srcId="{EBE449A5-7410-3F43-A839-C6BEBEE951F6}" destId="{48BD9747-3BF3-4442-88A9-B1C12B8E7F11}" srcOrd="1" destOrd="0" parTransId="{DD306464-1175-274E-85A2-758D85996F87}" sibTransId="{5B900D5D-52B4-654C-89BC-74B54A9739EB}"/>
    <dgm:cxn modelId="{26D64643-0975-B440-92B1-BA351B3F556D}" type="presParOf" srcId="{8C0FC6D0-8BFF-1B4F-BFC3-E86BB9620233}" destId="{A3177566-264E-0D4A-91E1-B12AEE405B4C}" srcOrd="0" destOrd="0" presId="urn:microsoft.com/office/officeart/2005/8/layout/hProcess11"/>
    <dgm:cxn modelId="{E21F1369-F519-CE48-8638-566F8FA6F1B4}" type="presParOf" srcId="{8C0FC6D0-8BFF-1B4F-BFC3-E86BB9620233}" destId="{80E94A8E-6252-4442-9276-41C07B9DE367}" srcOrd="1" destOrd="0" presId="urn:microsoft.com/office/officeart/2005/8/layout/hProcess11"/>
    <dgm:cxn modelId="{DFCCE366-D9C7-A841-B504-1F8EF9BEEC58}" type="presParOf" srcId="{80E94A8E-6252-4442-9276-41C07B9DE367}" destId="{4FEB2FF1-BB33-5247-AC4B-F7BC835082B6}" srcOrd="0" destOrd="0" presId="urn:microsoft.com/office/officeart/2005/8/layout/hProcess11"/>
    <dgm:cxn modelId="{12AB4AD4-65B1-3E42-AB52-239B0788C902}" type="presParOf" srcId="{4FEB2FF1-BB33-5247-AC4B-F7BC835082B6}" destId="{63B2F558-9C76-FD43-B402-899CC7D17418}" srcOrd="0" destOrd="0" presId="urn:microsoft.com/office/officeart/2005/8/layout/hProcess11"/>
    <dgm:cxn modelId="{06C71193-8935-1045-BDF9-9365937AA94F}" type="presParOf" srcId="{4FEB2FF1-BB33-5247-AC4B-F7BC835082B6}" destId="{FD4E3F0F-103A-8045-95FF-D86A5B2ABDC5}" srcOrd="1" destOrd="0" presId="urn:microsoft.com/office/officeart/2005/8/layout/hProcess11"/>
    <dgm:cxn modelId="{AC7EBF10-7A45-CC41-B79A-893888B0CCC3}" type="presParOf" srcId="{4FEB2FF1-BB33-5247-AC4B-F7BC835082B6}" destId="{CE319E98-2606-4849-8F40-26512430948C}" srcOrd="2" destOrd="0" presId="urn:microsoft.com/office/officeart/2005/8/layout/hProcess11"/>
    <dgm:cxn modelId="{93D2022D-1C0B-5B43-9380-AEAD9EC1F534}" type="presParOf" srcId="{80E94A8E-6252-4442-9276-41C07B9DE367}" destId="{2FAD1538-0D70-8D43-9293-661AAFF9ED63}" srcOrd="1" destOrd="0" presId="urn:microsoft.com/office/officeart/2005/8/layout/hProcess11"/>
    <dgm:cxn modelId="{E0754524-FBA8-7741-94DA-39854BD73692}" type="presParOf" srcId="{80E94A8E-6252-4442-9276-41C07B9DE367}" destId="{5081B6D6-AF82-3D44-84AC-80C03A5D01AE}" srcOrd="2" destOrd="0" presId="urn:microsoft.com/office/officeart/2005/8/layout/hProcess11"/>
    <dgm:cxn modelId="{D4C4E6BB-73D6-3143-912F-627E866A2C79}" type="presParOf" srcId="{5081B6D6-AF82-3D44-84AC-80C03A5D01AE}" destId="{8EBB3AA8-BE61-6042-A410-EA8136BAE587}" srcOrd="0" destOrd="0" presId="urn:microsoft.com/office/officeart/2005/8/layout/hProcess11"/>
    <dgm:cxn modelId="{E4AC93A7-A52F-FB4A-8A34-1DDB09091AB8}" type="presParOf" srcId="{5081B6D6-AF82-3D44-84AC-80C03A5D01AE}" destId="{40F213CF-BF97-C040-92EC-B8CB46A952EF}" srcOrd="1" destOrd="0" presId="urn:microsoft.com/office/officeart/2005/8/layout/hProcess11"/>
    <dgm:cxn modelId="{196DBE8E-75AA-BF4B-AF55-833FA9BD1E66}" type="presParOf" srcId="{5081B6D6-AF82-3D44-84AC-80C03A5D01AE}" destId="{631CACA3-2113-E64A-8D28-8C7F4F33A263}" srcOrd="2" destOrd="0" presId="urn:microsoft.com/office/officeart/2005/8/layout/hProcess11"/>
    <dgm:cxn modelId="{3E47C07A-6219-9242-9D97-33C08AC990A6}" type="presParOf" srcId="{80E94A8E-6252-4442-9276-41C07B9DE367}" destId="{8F6B6212-851A-E34B-B2E9-3A9EB721F931}" srcOrd="3" destOrd="0" presId="urn:microsoft.com/office/officeart/2005/8/layout/hProcess11"/>
    <dgm:cxn modelId="{86EBBF48-EE02-8F43-B8DB-F5A01D82351D}" type="presParOf" srcId="{80E94A8E-6252-4442-9276-41C07B9DE367}" destId="{9673B665-BFA5-AC4F-9F06-ECB879A7C764}" srcOrd="4" destOrd="0" presId="urn:microsoft.com/office/officeart/2005/8/layout/hProcess11"/>
    <dgm:cxn modelId="{C8D7CB81-EE07-314A-84A2-E3CA34E1D0FA}" type="presParOf" srcId="{9673B665-BFA5-AC4F-9F06-ECB879A7C764}" destId="{5F6482A4-556F-9E43-A503-D90223703D3E}" srcOrd="0" destOrd="0" presId="urn:microsoft.com/office/officeart/2005/8/layout/hProcess11"/>
    <dgm:cxn modelId="{67ED8E5B-C85F-5741-A9E7-0E5C69A2BCC2}" type="presParOf" srcId="{9673B665-BFA5-AC4F-9F06-ECB879A7C764}" destId="{81A13D9E-7187-5A48-9A0A-B5A9C654CEA8}" srcOrd="1" destOrd="0" presId="urn:microsoft.com/office/officeart/2005/8/layout/hProcess11"/>
    <dgm:cxn modelId="{10512A06-EFD5-624F-B012-8A114F8DF3A1}" type="presParOf" srcId="{9673B665-BFA5-AC4F-9F06-ECB879A7C764}" destId="{956CDAFC-139A-734F-B0E9-90E31FE7C82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C289CCB6-5203-454C-87C2-4F4AFDC54CFE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DD2EAE-6CB6-4841-A99C-1E2531EF20C5}">
      <dgm:prSet phldrT="[Текст]"/>
      <dgm:spPr/>
      <dgm:t>
        <a:bodyPr/>
        <a:lstStyle/>
        <a:p>
          <a:r>
            <a:rPr lang="en-US" dirty="0" smtClean="0"/>
            <a:t>Comparative study of different time periods: before, during and after the economic crisis</a:t>
          </a:r>
          <a:endParaRPr lang="ru-RU" dirty="0"/>
        </a:p>
      </dgm:t>
    </dgm:pt>
    <dgm:pt modelId="{A281A9F7-3EA9-D74B-9F1D-E4FEDFA4A0A2}" type="parTrans" cxnId="{053CBC3D-3037-2D48-B227-67C18D0D9800}">
      <dgm:prSet/>
      <dgm:spPr/>
      <dgm:t>
        <a:bodyPr/>
        <a:lstStyle/>
        <a:p>
          <a:endParaRPr lang="ru-RU"/>
        </a:p>
      </dgm:t>
    </dgm:pt>
    <dgm:pt modelId="{5EAE9480-2492-F54F-9D4F-CCC3404C164E}" type="sibTrans" cxnId="{053CBC3D-3037-2D48-B227-67C18D0D9800}">
      <dgm:prSet/>
      <dgm:spPr/>
      <dgm:t>
        <a:bodyPr/>
        <a:lstStyle/>
        <a:p>
          <a:endParaRPr lang="ru-RU"/>
        </a:p>
      </dgm:t>
    </dgm:pt>
    <dgm:pt modelId="{01C26B70-D41C-6040-98A5-92738A25626B}">
      <dgm:prSet phldrT="[Текст]"/>
      <dgm:spPr/>
      <dgm:t>
        <a:bodyPr/>
        <a:lstStyle/>
        <a:p>
          <a:r>
            <a:rPr lang="en-US" dirty="0" smtClean="0"/>
            <a:t>Comparative study of different European markets: </a:t>
          </a:r>
          <a:r>
            <a:rPr lang="en-US" dirty="0" err="1" smtClean="0"/>
            <a:t>UK+Germany+France</a:t>
          </a:r>
          <a:r>
            <a:rPr lang="en-US" dirty="0" smtClean="0"/>
            <a:t> (prosperous economy) and </a:t>
          </a:r>
          <a:r>
            <a:rPr lang="en-US" dirty="0" err="1" smtClean="0"/>
            <a:t>Spain+Italy</a:t>
          </a:r>
          <a:r>
            <a:rPr lang="en-US" dirty="0" smtClean="0"/>
            <a:t> (protracted economic crisis)</a:t>
          </a:r>
          <a:endParaRPr lang="ru-RU" dirty="0"/>
        </a:p>
      </dgm:t>
    </dgm:pt>
    <dgm:pt modelId="{41BB8179-AB8C-1E4F-A55C-65FD546D5FFA}" type="parTrans" cxnId="{EC550898-D855-1A48-B9F8-CF0A2468CBE7}">
      <dgm:prSet/>
      <dgm:spPr/>
      <dgm:t>
        <a:bodyPr/>
        <a:lstStyle/>
        <a:p>
          <a:endParaRPr lang="ru-RU"/>
        </a:p>
      </dgm:t>
    </dgm:pt>
    <dgm:pt modelId="{0CD6BA1B-15D5-3F4C-BA2E-126E1585CDB7}" type="sibTrans" cxnId="{EC550898-D855-1A48-B9F8-CF0A2468CBE7}">
      <dgm:prSet/>
      <dgm:spPr/>
      <dgm:t>
        <a:bodyPr/>
        <a:lstStyle/>
        <a:p>
          <a:endParaRPr lang="ru-RU"/>
        </a:p>
      </dgm:t>
    </dgm:pt>
    <dgm:pt modelId="{E5034241-9348-C842-A3D1-9AE708F365E8}">
      <dgm:prSet phldrT="[Текст]"/>
      <dgm:spPr/>
      <dgm:t>
        <a:bodyPr/>
        <a:lstStyle/>
        <a:p>
          <a:r>
            <a:rPr lang="en-US" dirty="0" smtClean="0"/>
            <a:t>Comparative study of different industries: traditional vs. innovative, production vs. services, high concentrated vs. industries with high competition … </a:t>
          </a:r>
          <a:endParaRPr lang="ru-RU" dirty="0"/>
        </a:p>
      </dgm:t>
    </dgm:pt>
    <dgm:pt modelId="{BFB907F9-D961-4E44-98F9-7B04F2DBE270}" type="parTrans" cxnId="{F9F30F7A-64A4-454C-8ED6-64A504A36F7A}">
      <dgm:prSet/>
      <dgm:spPr/>
      <dgm:t>
        <a:bodyPr/>
        <a:lstStyle/>
        <a:p>
          <a:endParaRPr lang="ru-RU"/>
        </a:p>
      </dgm:t>
    </dgm:pt>
    <dgm:pt modelId="{814B20B2-F62C-3543-BA09-F0282572A04C}" type="sibTrans" cxnId="{F9F30F7A-64A4-454C-8ED6-64A504A36F7A}">
      <dgm:prSet/>
      <dgm:spPr/>
      <dgm:t>
        <a:bodyPr/>
        <a:lstStyle/>
        <a:p>
          <a:endParaRPr lang="ru-RU"/>
        </a:p>
      </dgm:t>
    </dgm:pt>
    <dgm:pt modelId="{2E6BB645-1769-9D45-91A3-4A2ADCBEBB14}" type="pres">
      <dgm:prSet presAssocID="{C289CCB6-5203-454C-87C2-4F4AFDC54CF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BF6795A-E5F9-7547-A941-D143A8749032}" type="pres">
      <dgm:prSet presAssocID="{C289CCB6-5203-454C-87C2-4F4AFDC54CFE}" presName="Name1" presStyleCnt="0"/>
      <dgm:spPr/>
      <dgm:t>
        <a:bodyPr/>
        <a:lstStyle/>
        <a:p>
          <a:endParaRPr lang="ru-RU"/>
        </a:p>
      </dgm:t>
    </dgm:pt>
    <dgm:pt modelId="{4535077A-4B58-444A-A69E-039304E7C84A}" type="pres">
      <dgm:prSet presAssocID="{C289CCB6-5203-454C-87C2-4F4AFDC54CFE}" presName="cycle" presStyleCnt="0"/>
      <dgm:spPr/>
      <dgm:t>
        <a:bodyPr/>
        <a:lstStyle/>
        <a:p>
          <a:endParaRPr lang="ru-RU"/>
        </a:p>
      </dgm:t>
    </dgm:pt>
    <dgm:pt modelId="{806FAED3-2941-F34C-B686-6761AE892BC5}" type="pres">
      <dgm:prSet presAssocID="{C289CCB6-5203-454C-87C2-4F4AFDC54CFE}" presName="srcNode" presStyleLbl="node1" presStyleIdx="0" presStyleCnt="3"/>
      <dgm:spPr/>
      <dgm:t>
        <a:bodyPr/>
        <a:lstStyle/>
        <a:p>
          <a:endParaRPr lang="ru-RU"/>
        </a:p>
      </dgm:t>
    </dgm:pt>
    <dgm:pt modelId="{C85B70F2-12CC-E24B-8F3A-47CE006B9962}" type="pres">
      <dgm:prSet presAssocID="{C289CCB6-5203-454C-87C2-4F4AFDC54CFE}" presName="conn" presStyleLbl="parChTrans1D2" presStyleIdx="0" presStyleCnt="1"/>
      <dgm:spPr/>
      <dgm:t>
        <a:bodyPr/>
        <a:lstStyle/>
        <a:p>
          <a:endParaRPr lang="ru-RU"/>
        </a:p>
      </dgm:t>
    </dgm:pt>
    <dgm:pt modelId="{7E495CFF-1990-804B-924D-D58D2189AF3E}" type="pres">
      <dgm:prSet presAssocID="{C289CCB6-5203-454C-87C2-4F4AFDC54CFE}" presName="extraNode" presStyleLbl="node1" presStyleIdx="0" presStyleCnt="3"/>
      <dgm:spPr/>
      <dgm:t>
        <a:bodyPr/>
        <a:lstStyle/>
        <a:p>
          <a:endParaRPr lang="ru-RU"/>
        </a:p>
      </dgm:t>
    </dgm:pt>
    <dgm:pt modelId="{E170C7CA-97CF-EF45-A7E4-2ACACCF6AC5A}" type="pres">
      <dgm:prSet presAssocID="{C289CCB6-5203-454C-87C2-4F4AFDC54CFE}" presName="dstNode" presStyleLbl="node1" presStyleIdx="0" presStyleCnt="3"/>
      <dgm:spPr/>
      <dgm:t>
        <a:bodyPr/>
        <a:lstStyle/>
        <a:p>
          <a:endParaRPr lang="ru-RU"/>
        </a:p>
      </dgm:t>
    </dgm:pt>
    <dgm:pt modelId="{66AB1F7B-FD4D-7043-8893-5F03C9E4F627}" type="pres">
      <dgm:prSet presAssocID="{02DD2EAE-6CB6-4841-A99C-1E2531EF20C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21994-6357-0849-804D-347747A32FC0}" type="pres">
      <dgm:prSet presAssocID="{02DD2EAE-6CB6-4841-A99C-1E2531EF20C5}" presName="accent_1" presStyleCnt="0"/>
      <dgm:spPr/>
      <dgm:t>
        <a:bodyPr/>
        <a:lstStyle/>
        <a:p>
          <a:endParaRPr lang="ru-RU"/>
        </a:p>
      </dgm:t>
    </dgm:pt>
    <dgm:pt modelId="{56ACFE08-8FEE-3D4C-84B5-F04AB84A6C2F}" type="pres">
      <dgm:prSet presAssocID="{02DD2EAE-6CB6-4841-A99C-1E2531EF20C5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02054FA5-EE45-B54D-8403-B539B792CDA0}" type="pres">
      <dgm:prSet presAssocID="{01C26B70-D41C-6040-98A5-92738A25626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1CF33-F867-DA48-AC2A-0A6B9038DD1E}" type="pres">
      <dgm:prSet presAssocID="{01C26B70-D41C-6040-98A5-92738A25626B}" presName="accent_2" presStyleCnt="0"/>
      <dgm:spPr/>
      <dgm:t>
        <a:bodyPr/>
        <a:lstStyle/>
        <a:p>
          <a:endParaRPr lang="ru-RU"/>
        </a:p>
      </dgm:t>
    </dgm:pt>
    <dgm:pt modelId="{DEABFF0B-3B75-9249-974E-5B1092FFB169}" type="pres">
      <dgm:prSet presAssocID="{01C26B70-D41C-6040-98A5-92738A25626B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42EB0BE3-AA94-EC45-83A2-E9C6FC52DE7A}" type="pres">
      <dgm:prSet presAssocID="{E5034241-9348-C842-A3D1-9AE708F365E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6FB6D-CC96-0E49-A298-416F48439ADA}" type="pres">
      <dgm:prSet presAssocID="{E5034241-9348-C842-A3D1-9AE708F365E8}" presName="accent_3" presStyleCnt="0"/>
      <dgm:spPr/>
      <dgm:t>
        <a:bodyPr/>
        <a:lstStyle/>
        <a:p>
          <a:endParaRPr lang="ru-RU"/>
        </a:p>
      </dgm:t>
    </dgm:pt>
    <dgm:pt modelId="{F79DA87A-DBB5-CE44-BD88-39BB4684F959}" type="pres">
      <dgm:prSet presAssocID="{E5034241-9348-C842-A3D1-9AE708F365E8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D545A907-C310-CA49-BF5B-2E3D5814C9D4}" type="presOf" srcId="{01C26B70-D41C-6040-98A5-92738A25626B}" destId="{02054FA5-EE45-B54D-8403-B539B792CDA0}" srcOrd="0" destOrd="0" presId="urn:microsoft.com/office/officeart/2008/layout/VerticalCurvedList"/>
    <dgm:cxn modelId="{EC550898-D855-1A48-B9F8-CF0A2468CBE7}" srcId="{C289CCB6-5203-454C-87C2-4F4AFDC54CFE}" destId="{01C26B70-D41C-6040-98A5-92738A25626B}" srcOrd="1" destOrd="0" parTransId="{41BB8179-AB8C-1E4F-A55C-65FD546D5FFA}" sibTransId="{0CD6BA1B-15D5-3F4C-BA2E-126E1585CDB7}"/>
    <dgm:cxn modelId="{C9B6D8A4-5BC4-6B49-8CDA-5F6D334DD286}" type="presOf" srcId="{C289CCB6-5203-454C-87C2-4F4AFDC54CFE}" destId="{2E6BB645-1769-9D45-91A3-4A2ADCBEBB14}" srcOrd="0" destOrd="0" presId="urn:microsoft.com/office/officeart/2008/layout/VerticalCurvedList"/>
    <dgm:cxn modelId="{053CBC3D-3037-2D48-B227-67C18D0D9800}" srcId="{C289CCB6-5203-454C-87C2-4F4AFDC54CFE}" destId="{02DD2EAE-6CB6-4841-A99C-1E2531EF20C5}" srcOrd="0" destOrd="0" parTransId="{A281A9F7-3EA9-D74B-9F1D-E4FEDFA4A0A2}" sibTransId="{5EAE9480-2492-F54F-9D4F-CCC3404C164E}"/>
    <dgm:cxn modelId="{3D85FF5F-BBFB-8A4C-A191-91497D6D953A}" type="presOf" srcId="{02DD2EAE-6CB6-4841-A99C-1E2531EF20C5}" destId="{66AB1F7B-FD4D-7043-8893-5F03C9E4F627}" srcOrd="0" destOrd="0" presId="urn:microsoft.com/office/officeart/2008/layout/VerticalCurvedList"/>
    <dgm:cxn modelId="{F9F30F7A-64A4-454C-8ED6-64A504A36F7A}" srcId="{C289CCB6-5203-454C-87C2-4F4AFDC54CFE}" destId="{E5034241-9348-C842-A3D1-9AE708F365E8}" srcOrd="2" destOrd="0" parTransId="{BFB907F9-D961-4E44-98F9-7B04F2DBE270}" sibTransId="{814B20B2-F62C-3543-BA09-F0282572A04C}"/>
    <dgm:cxn modelId="{2DC9AC36-61F0-A04F-83A7-67D41A8E8930}" type="presOf" srcId="{E5034241-9348-C842-A3D1-9AE708F365E8}" destId="{42EB0BE3-AA94-EC45-83A2-E9C6FC52DE7A}" srcOrd="0" destOrd="0" presId="urn:microsoft.com/office/officeart/2008/layout/VerticalCurvedList"/>
    <dgm:cxn modelId="{84288903-D658-E54A-9742-19DAFA451517}" type="presOf" srcId="{5EAE9480-2492-F54F-9D4F-CCC3404C164E}" destId="{C85B70F2-12CC-E24B-8F3A-47CE006B9962}" srcOrd="0" destOrd="0" presId="urn:microsoft.com/office/officeart/2008/layout/VerticalCurvedList"/>
    <dgm:cxn modelId="{8E59DCCD-689C-B14E-A6CA-0736BDF96218}" type="presParOf" srcId="{2E6BB645-1769-9D45-91A3-4A2ADCBEBB14}" destId="{6BF6795A-E5F9-7547-A941-D143A8749032}" srcOrd="0" destOrd="0" presId="urn:microsoft.com/office/officeart/2008/layout/VerticalCurvedList"/>
    <dgm:cxn modelId="{71F67685-6897-2049-8815-7C72FF780C21}" type="presParOf" srcId="{6BF6795A-E5F9-7547-A941-D143A8749032}" destId="{4535077A-4B58-444A-A69E-039304E7C84A}" srcOrd="0" destOrd="0" presId="urn:microsoft.com/office/officeart/2008/layout/VerticalCurvedList"/>
    <dgm:cxn modelId="{D5CA2AC0-77E0-1D49-BE7A-AA11AB6199C7}" type="presParOf" srcId="{4535077A-4B58-444A-A69E-039304E7C84A}" destId="{806FAED3-2941-F34C-B686-6761AE892BC5}" srcOrd="0" destOrd="0" presId="urn:microsoft.com/office/officeart/2008/layout/VerticalCurvedList"/>
    <dgm:cxn modelId="{6A7AF67F-0D5D-8D45-B949-F6ABCD9AFA94}" type="presParOf" srcId="{4535077A-4B58-444A-A69E-039304E7C84A}" destId="{C85B70F2-12CC-E24B-8F3A-47CE006B9962}" srcOrd="1" destOrd="0" presId="urn:microsoft.com/office/officeart/2008/layout/VerticalCurvedList"/>
    <dgm:cxn modelId="{B3629371-7BD4-2741-B1AE-9D6883282C9F}" type="presParOf" srcId="{4535077A-4B58-444A-A69E-039304E7C84A}" destId="{7E495CFF-1990-804B-924D-D58D2189AF3E}" srcOrd="2" destOrd="0" presId="urn:microsoft.com/office/officeart/2008/layout/VerticalCurvedList"/>
    <dgm:cxn modelId="{6BEFF3B7-40F7-D348-AC0A-5704C4A5AEE5}" type="presParOf" srcId="{4535077A-4B58-444A-A69E-039304E7C84A}" destId="{E170C7CA-97CF-EF45-A7E4-2ACACCF6AC5A}" srcOrd="3" destOrd="0" presId="urn:microsoft.com/office/officeart/2008/layout/VerticalCurvedList"/>
    <dgm:cxn modelId="{BBEF0485-3A24-7940-93DD-51DDBDD40A5F}" type="presParOf" srcId="{6BF6795A-E5F9-7547-A941-D143A8749032}" destId="{66AB1F7B-FD4D-7043-8893-5F03C9E4F627}" srcOrd="1" destOrd="0" presId="urn:microsoft.com/office/officeart/2008/layout/VerticalCurvedList"/>
    <dgm:cxn modelId="{0D4F3699-B5CA-0B46-9854-A79EA957ADCA}" type="presParOf" srcId="{6BF6795A-E5F9-7547-A941-D143A8749032}" destId="{64621994-6357-0849-804D-347747A32FC0}" srcOrd="2" destOrd="0" presId="urn:microsoft.com/office/officeart/2008/layout/VerticalCurvedList"/>
    <dgm:cxn modelId="{AF19B231-24D6-3343-A434-4316D68735BB}" type="presParOf" srcId="{64621994-6357-0849-804D-347747A32FC0}" destId="{56ACFE08-8FEE-3D4C-84B5-F04AB84A6C2F}" srcOrd="0" destOrd="0" presId="urn:microsoft.com/office/officeart/2008/layout/VerticalCurvedList"/>
    <dgm:cxn modelId="{F8CBF1F0-A811-9345-A1A8-9029022DAD4A}" type="presParOf" srcId="{6BF6795A-E5F9-7547-A941-D143A8749032}" destId="{02054FA5-EE45-B54D-8403-B539B792CDA0}" srcOrd="3" destOrd="0" presId="urn:microsoft.com/office/officeart/2008/layout/VerticalCurvedList"/>
    <dgm:cxn modelId="{9B354611-3717-A24B-9495-D1363E25008C}" type="presParOf" srcId="{6BF6795A-E5F9-7547-A941-D143A8749032}" destId="{C041CF33-F867-DA48-AC2A-0A6B9038DD1E}" srcOrd="4" destOrd="0" presId="urn:microsoft.com/office/officeart/2008/layout/VerticalCurvedList"/>
    <dgm:cxn modelId="{3F182C07-872B-D84F-B65E-977EC52E19D5}" type="presParOf" srcId="{C041CF33-F867-DA48-AC2A-0A6B9038DD1E}" destId="{DEABFF0B-3B75-9249-974E-5B1092FFB169}" srcOrd="0" destOrd="0" presId="urn:microsoft.com/office/officeart/2008/layout/VerticalCurvedList"/>
    <dgm:cxn modelId="{CACEC59C-174B-2F41-9C9F-87CFD7D00F12}" type="presParOf" srcId="{6BF6795A-E5F9-7547-A941-D143A8749032}" destId="{42EB0BE3-AA94-EC45-83A2-E9C6FC52DE7A}" srcOrd="5" destOrd="0" presId="urn:microsoft.com/office/officeart/2008/layout/VerticalCurvedList"/>
    <dgm:cxn modelId="{894F61D5-C5BB-3E49-9A5E-5B0950AA0D86}" type="presParOf" srcId="{6BF6795A-E5F9-7547-A941-D143A8749032}" destId="{19A6FB6D-CC96-0E49-A298-416F48439ADA}" srcOrd="6" destOrd="0" presId="urn:microsoft.com/office/officeart/2008/layout/VerticalCurvedList"/>
    <dgm:cxn modelId="{89A71AFD-5412-6940-BD14-C469B3243284}" type="presParOf" srcId="{19A6FB6D-CC96-0E49-A298-416F48439ADA}" destId="{F79DA87A-DBB5-CE44-BD88-39BB4684F95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9271E75-78CD-3A4D-9015-3C7B60C7137F}" type="doc">
      <dgm:prSet loTypeId="urn:microsoft.com/office/officeart/2005/8/layout/process2" loCatId="" qsTypeId="urn:microsoft.com/office/officeart/2005/8/quickstyle/simple1" qsCatId="simple" csTypeId="urn:microsoft.com/office/officeart/2005/8/colors/accent2_3" csCatId="accent2" phldr="1"/>
      <dgm:spPr/>
    </dgm:pt>
    <dgm:pt modelId="{CB790097-0DBC-CE40-974A-2C209DEF0092}">
      <dgm:prSet phldrT="[Текст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Intangible drivers of companies’ competitive advantages expressed in EVA (industry benchmark)</a:t>
          </a:r>
          <a:endParaRPr lang="ru-RU" dirty="0"/>
        </a:p>
      </dgm:t>
    </dgm:pt>
    <dgm:pt modelId="{1A633DD8-6187-8541-B7F8-70C5DB228828}" type="parTrans" cxnId="{24FE344E-B938-BD4D-8E22-5913D8C200FE}">
      <dgm:prSet/>
      <dgm:spPr/>
      <dgm:t>
        <a:bodyPr/>
        <a:lstStyle/>
        <a:p>
          <a:endParaRPr lang="ru-RU"/>
        </a:p>
      </dgm:t>
    </dgm:pt>
    <dgm:pt modelId="{8BCD8122-71D2-2F46-B871-A8BE5FB12A98}" type="sibTrans" cxnId="{24FE344E-B938-BD4D-8E22-5913D8C200FE}">
      <dgm:prSet/>
      <dgm:spPr/>
      <dgm:t>
        <a:bodyPr/>
        <a:lstStyle/>
        <a:p>
          <a:endParaRPr lang="ru-RU"/>
        </a:p>
      </dgm:t>
    </dgm:pt>
    <dgm:pt modelId="{CB2B82CD-DDA2-C643-A16E-51316660F70B}">
      <dgm:prSet phldrT="[Текст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Intangible drivers of companies’ investment attractiveness expressed in MVA </a:t>
          </a:r>
          <a:endParaRPr lang="ru-RU" dirty="0"/>
        </a:p>
      </dgm:t>
    </dgm:pt>
    <dgm:pt modelId="{7AC63B95-1438-624D-9B88-172501F2C8AD}" type="parTrans" cxnId="{2E02EE77-80B6-B243-9642-C8DE5569A4B2}">
      <dgm:prSet/>
      <dgm:spPr/>
      <dgm:t>
        <a:bodyPr/>
        <a:lstStyle/>
        <a:p>
          <a:endParaRPr lang="ru-RU"/>
        </a:p>
      </dgm:t>
    </dgm:pt>
    <dgm:pt modelId="{7CB57A61-F9F7-A94F-B172-9BA3044EA1E7}" type="sibTrans" cxnId="{2E02EE77-80B6-B243-9642-C8DE5569A4B2}">
      <dgm:prSet/>
      <dgm:spPr/>
      <dgm:t>
        <a:bodyPr/>
        <a:lstStyle/>
        <a:p>
          <a:endParaRPr lang="ru-RU"/>
        </a:p>
      </dgm:t>
    </dgm:pt>
    <dgm:pt modelId="{43460842-AA7A-9A4D-86CD-373A665F559A}">
      <dgm:prSet phldrT="[Текст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Transformation of companies’ competitive advantages into investment attractiveness (external and internal drivers) </a:t>
          </a:r>
          <a:endParaRPr lang="ru-RU" dirty="0"/>
        </a:p>
      </dgm:t>
    </dgm:pt>
    <dgm:pt modelId="{2BEEBFFA-97F7-D54F-BDCC-7CCCB602671F}" type="parTrans" cxnId="{404BA494-931E-8843-A1CE-C0F5A5559181}">
      <dgm:prSet/>
      <dgm:spPr/>
      <dgm:t>
        <a:bodyPr/>
        <a:lstStyle/>
        <a:p>
          <a:endParaRPr lang="ru-RU"/>
        </a:p>
      </dgm:t>
    </dgm:pt>
    <dgm:pt modelId="{625A6B47-5FC3-AD43-929F-E9CE0B977EBF}" type="sibTrans" cxnId="{404BA494-931E-8843-A1CE-C0F5A5559181}">
      <dgm:prSet/>
      <dgm:spPr/>
      <dgm:t>
        <a:bodyPr/>
        <a:lstStyle/>
        <a:p>
          <a:endParaRPr lang="ru-RU"/>
        </a:p>
      </dgm:t>
    </dgm:pt>
    <dgm:pt modelId="{E1D4B4EC-FBBF-BF4F-8B4F-BFAAB04BACBF}" type="pres">
      <dgm:prSet presAssocID="{B9271E75-78CD-3A4D-9015-3C7B60C7137F}" presName="linearFlow" presStyleCnt="0">
        <dgm:presLayoutVars>
          <dgm:resizeHandles val="exact"/>
        </dgm:presLayoutVars>
      </dgm:prSet>
      <dgm:spPr/>
    </dgm:pt>
    <dgm:pt modelId="{E8D4B617-A10B-CF4F-AC0B-0EF577E0E385}" type="pres">
      <dgm:prSet presAssocID="{CB790097-0DBC-CE40-974A-2C209DEF009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82698-26A4-8D4E-A642-650FFF32E342}" type="pres">
      <dgm:prSet presAssocID="{8BCD8122-71D2-2F46-B871-A8BE5FB12A9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D1F1413-D762-954A-8DF4-261B38F26BB6}" type="pres">
      <dgm:prSet presAssocID="{8BCD8122-71D2-2F46-B871-A8BE5FB12A9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9D98533-3863-DF47-A9D3-F4EA1E40BCEE}" type="pres">
      <dgm:prSet presAssocID="{CB2B82CD-DDA2-C643-A16E-51316660F7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8AFE1-BDA4-8742-97BC-69AF03EE032F}" type="pres">
      <dgm:prSet presAssocID="{7CB57A61-F9F7-A94F-B172-9BA3044EA1E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094D9EE-F9B2-264E-9FB3-41002534DFB3}" type="pres">
      <dgm:prSet presAssocID="{7CB57A61-F9F7-A94F-B172-9BA3044EA1E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58B7042-E31C-834B-84B6-3A91086B3EE6}" type="pres">
      <dgm:prSet presAssocID="{43460842-AA7A-9A4D-86CD-373A665F55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00B3EF-0F45-F949-AB02-C820BB3B36FF}" type="presOf" srcId="{43460842-AA7A-9A4D-86CD-373A665F559A}" destId="{658B7042-E31C-834B-84B6-3A91086B3EE6}" srcOrd="0" destOrd="0" presId="urn:microsoft.com/office/officeart/2005/8/layout/process2"/>
    <dgm:cxn modelId="{2E02EE77-80B6-B243-9642-C8DE5569A4B2}" srcId="{B9271E75-78CD-3A4D-9015-3C7B60C7137F}" destId="{CB2B82CD-DDA2-C643-A16E-51316660F70B}" srcOrd="1" destOrd="0" parTransId="{7AC63B95-1438-624D-9B88-172501F2C8AD}" sibTransId="{7CB57A61-F9F7-A94F-B172-9BA3044EA1E7}"/>
    <dgm:cxn modelId="{24FE344E-B938-BD4D-8E22-5913D8C200FE}" srcId="{B9271E75-78CD-3A4D-9015-3C7B60C7137F}" destId="{CB790097-0DBC-CE40-974A-2C209DEF0092}" srcOrd="0" destOrd="0" parTransId="{1A633DD8-6187-8541-B7F8-70C5DB228828}" sibTransId="{8BCD8122-71D2-2F46-B871-A8BE5FB12A98}"/>
    <dgm:cxn modelId="{264A7DBD-AA2F-404C-9001-2D56D3EFF8EC}" type="presOf" srcId="{CB790097-0DBC-CE40-974A-2C209DEF0092}" destId="{E8D4B617-A10B-CF4F-AC0B-0EF577E0E385}" srcOrd="0" destOrd="0" presId="urn:microsoft.com/office/officeart/2005/8/layout/process2"/>
    <dgm:cxn modelId="{9F5003A0-65BF-0043-B67E-FBBBA8969819}" type="presOf" srcId="{B9271E75-78CD-3A4D-9015-3C7B60C7137F}" destId="{E1D4B4EC-FBBF-BF4F-8B4F-BFAAB04BACBF}" srcOrd="0" destOrd="0" presId="urn:microsoft.com/office/officeart/2005/8/layout/process2"/>
    <dgm:cxn modelId="{24C61F89-845E-5E44-A4D7-5B8C8069D78B}" type="presOf" srcId="{7CB57A61-F9F7-A94F-B172-9BA3044EA1E7}" destId="{AD88AFE1-BDA4-8742-97BC-69AF03EE032F}" srcOrd="0" destOrd="0" presId="urn:microsoft.com/office/officeart/2005/8/layout/process2"/>
    <dgm:cxn modelId="{498A4366-4128-4540-9D2C-EBFBDD7ECE8A}" type="presOf" srcId="{8BCD8122-71D2-2F46-B871-A8BE5FB12A98}" destId="{66982698-26A4-8D4E-A642-650FFF32E342}" srcOrd="0" destOrd="0" presId="urn:microsoft.com/office/officeart/2005/8/layout/process2"/>
    <dgm:cxn modelId="{E6384C4E-72F4-1644-86E1-27B5FBE10004}" type="presOf" srcId="{7CB57A61-F9F7-A94F-B172-9BA3044EA1E7}" destId="{8094D9EE-F9B2-264E-9FB3-41002534DFB3}" srcOrd="1" destOrd="0" presId="urn:microsoft.com/office/officeart/2005/8/layout/process2"/>
    <dgm:cxn modelId="{9024A47E-CFF5-0E42-B15B-5E415094E6E4}" type="presOf" srcId="{8BCD8122-71D2-2F46-B871-A8BE5FB12A98}" destId="{3D1F1413-D762-954A-8DF4-261B38F26BB6}" srcOrd="1" destOrd="0" presId="urn:microsoft.com/office/officeart/2005/8/layout/process2"/>
    <dgm:cxn modelId="{404BA494-931E-8843-A1CE-C0F5A5559181}" srcId="{B9271E75-78CD-3A4D-9015-3C7B60C7137F}" destId="{43460842-AA7A-9A4D-86CD-373A665F559A}" srcOrd="2" destOrd="0" parTransId="{2BEEBFFA-97F7-D54F-BDCC-7CCCB602671F}" sibTransId="{625A6B47-5FC3-AD43-929F-E9CE0B977EBF}"/>
    <dgm:cxn modelId="{28B4E5E4-2299-FC4E-8313-755ECED2E694}" type="presOf" srcId="{CB2B82CD-DDA2-C643-A16E-51316660F70B}" destId="{49D98533-3863-DF47-A9D3-F4EA1E40BCEE}" srcOrd="0" destOrd="0" presId="urn:microsoft.com/office/officeart/2005/8/layout/process2"/>
    <dgm:cxn modelId="{729A377C-1964-5640-9B7C-51115FF7311F}" type="presParOf" srcId="{E1D4B4EC-FBBF-BF4F-8B4F-BFAAB04BACBF}" destId="{E8D4B617-A10B-CF4F-AC0B-0EF577E0E385}" srcOrd="0" destOrd="0" presId="urn:microsoft.com/office/officeart/2005/8/layout/process2"/>
    <dgm:cxn modelId="{B5CCE87F-6519-3341-89F0-5649C72E35E5}" type="presParOf" srcId="{E1D4B4EC-FBBF-BF4F-8B4F-BFAAB04BACBF}" destId="{66982698-26A4-8D4E-A642-650FFF32E342}" srcOrd="1" destOrd="0" presId="urn:microsoft.com/office/officeart/2005/8/layout/process2"/>
    <dgm:cxn modelId="{AF859382-FE89-5D4B-A43B-2E1EBC678431}" type="presParOf" srcId="{66982698-26A4-8D4E-A642-650FFF32E342}" destId="{3D1F1413-D762-954A-8DF4-261B38F26BB6}" srcOrd="0" destOrd="0" presId="urn:microsoft.com/office/officeart/2005/8/layout/process2"/>
    <dgm:cxn modelId="{A3E057AA-D73F-244C-ABBB-746AFF35F59A}" type="presParOf" srcId="{E1D4B4EC-FBBF-BF4F-8B4F-BFAAB04BACBF}" destId="{49D98533-3863-DF47-A9D3-F4EA1E40BCEE}" srcOrd="2" destOrd="0" presId="urn:microsoft.com/office/officeart/2005/8/layout/process2"/>
    <dgm:cxn modelId="{84111B00-6F68-104B-8782-E64116D3348F}" type="presParOf" srcId="{E1D4B4EC-FBBF-BF4F-8B4F-BFAAB04BACBF}" destId="{AD88AFE1-BDA4-8742-97BC-69AF03EE032F}" srcOrd="3" destOrd="0" presId="urn:microsoft.com/office/officeart/2005/8/layout/process2"/>
    <dgm:cxn modelId="{D138B11A-92FD-CF4F-A033-DD493FFF81D7}" type="presParOf" srcId="{AD88AFE1-BDA4-8742-97BC-69AF03EE032F}" destId="{8094D9EE-F9B2-264E-9FB3-41002534DFB3}" srcOrd="0" destOrd="0" presId="urn:microsoft.com/office/officeart/2005/8/layout/process2"/>
    <dgm:cxn modelId="{4AD970B0-A17F-EE46-8482-5745D0E500D1}" type="presParOf" srcId="{E1D4B4EC-FBBF-BF4F-8B4F-BFAAB04BACBF}" destId="{658B7042-E31C-834B-84B6-3A91086B3EE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EC6431E-60ED-E94B-98C8-08E52C3C71B7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681252-30F0-8B42-8A18-CA00397F91DF}">
      <dgm:prSet phldrT="[Текст]"/>
      <dgm:spPr/>
      <dgm:t>
        <a:bodyPr/>
        <a:lstStyle/>
        <a:p>
          <a:r>
            <a:rPr lang="en-US" dirty="0" smtClean="0"/>
            <a:t>The more flexible the company was (in terms of changing investment strategy) the better its chances of survival during the crisis</a:t>
          </a:r>
          <a:endParaRPr lang="ru-RU" dirty="0"/>
        </a:p>
      </dgm:t>
    </dgm:pt>
    <dgm:pt modelId="{F4B271B9-A008-3A45-9E32-4E0C1C040EF7}" type="parTrans" cxnId="{3E9CAC9E-30B6-AA46-BF77-1286E6F930F5}">
      <dgm:prSet/>
      <dgm:spPr/>
      <dgm:t>
        <a:bodyPr/>
        <a:lstStyle/>
        <a:p>
          <a:endParaRPr lang="ru-RU"/>
        </a:p>
      </dgm:t>
    </dgm:pt>
    <dgm:pt modelId="{AB561D09-BCF5-6B47-8415-BE47DF0A6344}" type="sibTrans" cxnId="{3E9CAC9E-30B6-AA46-BF77-1286E6F930F5}">
      <dgm:prSet/>
      <dgm:spPr/>
      <dgm:t>
        <a:bodyPr/>
        <a:lstStyle/>
        <a:p>
          <a:endParaRPr lang="ru-RU"/>
        </a:p>
      </dgm:t>
    </dgm:pt>
    <dgm:pt modelId="{361578E0-ABEC-6040-88D2-CFD92B87F1FD}">
      <dgm:prSet phldrT="[Текст]"/>
      <dgm:spPr/>
      <dgm:t>
        <a:bodyPr/>
        <a:lstStyle/>
        <a:p>
          <a:r>
            <a:rPr lang="en-US" dirty="0" smtClean="0"/>
            <a:t>Traditional industries were less influenced by the crisis shocks in relation to innovative ones</a:t>
          </a:r>
          <a:endParaRPr lang="ru-RU" dirty="0"/>
        </a:p>
      </dgm:t>
    </dgm:pt>
    <dgm:pt modelId="{8F6B34F1-B420-084E-AC1F-F33893407B0A}" type="parTrans" cxnId="{1ADCA397-60EE-A642-B84A-89A01122C411}">
      <dgm:prSet/>
      <dgm:spPr/>
      <dgm:t>
        <a:bodyPr/>
        <a:lstStyle/>
        <a:p>
          <a:endParaRPr lang="ru-RU"/>
        </a:p>
      </dgm:t>
    </dgm:pt>
    <dgm:pt modelId="{2583AFC2-3587-5C45-A595-D0CCB22B8E77}" type="sibTrans" cxnId="{1ADCA397-60EE-A642-B84A-89A01122C411}">
      <dgm:prSet/>
      <dgm:spPr/>
      <dgm:t>
        <a:bodyPr/>
        <a:lstStyle/>
        <a:p>
          <a:endParaRPr lang="ru-RU"/>
        </a:p>
      </dgm:t>
    </dgm:pt>
    <dgm:pt modelId="{B1F9086D-7321-6247-8D5D-2FF3B72EC725}">
      <dgm:prSet phldrT="[Текст]"/>
      <dgm:spPr/>
      <dgm:t>
        <a:bodyPr/>
        <a:lstStyle/>
        <a:p>
          <a:r>
            <a:rPr lang="en-US" dirty="0" smtClean="0"/>
            <a:t>International penetration of UK and Germany companies provided them with the survival support during the recovery period </a:t>
          </a:r>
          <a:endParaRPr lang="ru-RU" dirty="0"/>
        </a:p>
      </dgm:t>
    </dgm:pt>
    <dgm:pt modelId="{6B6F7B93-81FE-F44D-B5CD-58AF1283F586}" type="parTrans" cxnId="{4DA5F36F-F417-C145-ACC2-27D8ACD6E8DC}">
      <dgm:prSet/>
      <dgm:spPr/>
      <dgm:t>
        <a:bodyPr/>
        <a:lstStyle/>
        <a:p>
          <a:endParaRPr lang="ru-RU"/>
        </a:p>
      </dgm:t>
    </dgm:pt>
    <dgm:pt modelId="{C8763665-1B5B-0440-A876-63671CEF4088}" type="sibTrans" cxnId="{4DA5F36F-F417-C145-ACC2-27D8ACD6E8DC}">
      <dgm:prSet/>
      <dgm:spPr/>
      <dgm:t>
        <a:bodyPr/>
        <a:lstStyle/>
        <a:p>
          <a:endParaRPr lang="ru-RU"/>
        </a:p>
      </dgm:t>
    </dgm:pt>
    <dgm:pt modelId="{C370253B-D6A9-2543-9D62-7CC8B4F14DAB}">
      <dgm:prSet phldrT="[Текст]"/>
      <dgm:spPr/>
      <dgm:t>
        <a:bodyPr/>
        <a:lstStyle/>
        <a:p>
          <a:r>
            <a:rPr lang="en-US" dirty="0" smtClean="0"/>
            <a:t>The return to scale of intangibles employment changes across the prosperity, crises and recovery periods</a:t>
          </a:r>
          <a:endParaRPr lang="ru-RU" dirty="0"/>
        </a:p>
      </dgm:t>
    </dgm:pt>
    <dgm:pt modelId="{29D223C0-E4FA-2543-AE39-7294D617D2EA}" type="parTrans" cxnId="{BFD5FCD5-647A-5347-BB4F-6CB3248BB9C4}">
      <dgm:prSet/>
      <dgm:spPr/>
      <dgm:t>
        <a:bodyPr/>
        <a:lstStyle/>
        <a:p>
          <a:endParaRPr lang="ru-RU"/>
        </a:p>
      </dgm:t>
    </dgm:pt>
    <dgm:pt modelId="{D350AFCB-3C28-8947-BF0B-278A86EFA6EC}" type="sibTrans" cxnId="{BFD5FCD5-647A-5347-BB4F-6CB3248BB9C4}">
      <dgm:prSet/>
      <dgm:spPr/>
      <dgm:t>
        <a:bodyPr/>
        <a:lstStyle/>
        <a:p>
          <a:endParaRPr lang="ru-RU"/>
        </a:p>
      </dgm:t>
    </dgm:pt>
    <dgm:pt modelId="{9C169611-E2C3-6A40-9B90-B32D511E180C}" type="pres">
      <dgm:prSet presAssocID="{4EC6431E-60ED-E94B-98C8-08E52C3C71B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261ABC39-E76B-8D4C-8888-86F04527E61E}" type="pres">
      <dgm:prSet presAssocID="{F3681252-30F0-8B42-8A18-CA00397F91DF}" presName="parenttextcomposite" presStyleCnt="0"/>
      <dgm:spPr/>
    </dgm:pt>
    <dgm:pt modelId="{97D446F6-F00B-4D46-9A1E-5BF835D3B799}" type="pres">
      <dgm:prSet presAssocID="{F3681252-30F0-8B42-8A18-CA00397F91DF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6552C-FDA7-1746-B6EC-F5CD4E35550E}" type="pres">
      <dgm:prSet presAssocID="{F3681252-30F0-8B42-8A18-CA00397F91DF}" presName="parallelogramComposite" presStyleCnt="0"/>
      <dgm:spPr/>
    </dgm:pt>
    <dgm:pt modelId="{6D3635BC-3372-CE4A-A148-850A4614BD31}" type="pres">
      <dgm:prSet presAssocID="{F3681252-30F0-8B42-8A18-CA00397F91DF}" presName="parallelogram1" presStyleLbl="alignNode1" presStyleIdx="0" presStyleCnt="28"/>
      <dgm:spPr/>
    </dgm:pt>
    <dgm:pt modelId="{11C9FDB4-A0E9-7A49-BC33-8A8917FA160E}" type="pres">
      <dgm:prSet presAssocID="{F3681252-30F0-8B42-8A18-CA00397F91DF}" presName="parallelogram2" presStyleLbl="alignNode1" presStyleIdx="1" presStyleCnt="28"/>
      <dgm:spPr/>
    </dgm:pt>
    <dgm:pt modelId="{1E815707-884D-744E-9223-35E9213C79E2}" type="pres">
      <dgm:prSet presAssocID="{F3681252-30F0-8B42-8A18-CA00397F91DF}" presName="parallelogram3" presStyleLbl="alignNode1" presStyleIdx="2" presStyleCnt="28"/>
      <dgm:spPr/>
    </dgm:pt>
    <dgm:pt modelId="{C84F1F34-0F0B-BC4E-B0A4-2D3CBE89DFCA}" type="pres">
      <dgm:prSet presAssocID="{F3681252-30F0-8B42-8A18-CA00397F91DF}" presName="parallelogram4" presStyleLbl="alignNode1" presStyleIdx="3" presStyleCnt="28"/>
      <dgm:spPr/>
    </dgm:pt>
    <dgm:pt modelId="{74B9BC21-FA49-034D-986C-FD837187C06F}" type="pres">
      <dgm:prSet presAssocID="{F3681252-30F0-8B42-8A18-CA00397F91DF}" presName="parallelogram5" presStyleLbl="alignNode1" presStyleIdx="4" presStyleCnt="28"/>
      <dgm:spPr/>
    </dgm:pt>
    <dgm:pt modelId="{BDC2D6B1-C7C2-EA49-B1A9-CABE8A68A319}" type="pres">
      <dgm:prSet presAssocID="{F3681252-30F0-8B42-8A18-CA00397F91DF}" presName="parallelogram6" presStyleLbl="alignNode1" presStyleIdx="5" presStyleCnt="28"/>
      <dgm:spPr/>
    </dgm:pt>
    <dgm:pt modelId="{2205C075-9A48-E143-BC75-CD96F2B259A3}" type="pres">
      <dgm:prSet presAssocID="{F3681252-30F0-8B42-8A18-CA00397F91DF}" presName="parallelogram7" presStyleLbl="alignNode1" presStyleIdx="6" presStyleCnt="28"/>
      <dgm:spPr/>
    </dgm:pt>
    <dgm:pt modelId="{BBE5C860-C60C-6347-B1B0-ACA8F433B1B0}" type="pres">
      <dgm:prSet presAssocID="{AB561D09-BCF5-6B47-8415-BE47DF0A6344}" presName="sibTrans" presStyleCnt="0"/>
      <dgm:spPr/>
    </dgm:pt>
    <dgm:pt modelId="{32A771A5-8446-724C-B699-8DB6EDCE31CF}" type="pres">
      <dgm:prSet presAssocID="{C370253B-D6A9-2543-9D62-7CC8B4F14DAB}" presName="parenttextcomposite" presStyleCnt="0"/>
      <dgm:spPr/>
    </dgm:pt>
    <dgm:pt modelId="{B3D2FCC3-C3E8-E842-8E85-13429488CB11}" type="pres">
      <dgm:prSet presAssocID="{C370253B-D6A9-2543-9D62-7CC8B4F14DAB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001E8-8770-C249-BDE9-26A0F6FA17C9}" type="pres">
      <dgm:prSet presAssocID="{C370253B-D6A9-2543-9D62-7CC8B4F14DAB}" presName="parallelogramComposite" presStyleCnt="0"/>
      <dgm:spPr/>
    </dgm:pt>
    <dgm:pt modelId="{DAFC2296-6349-AB4C-8473-5DF11E55820D}" type="pres">
      <dgm:prSet presAssocID="{C370253B-D6A9-2543-9D62-7CC8B4F14DAB}" presName="parallelogram1" presStyleLbl="alignNode1" presStyleIdx="7" presStyleCnt="28"/>
      <dgm:spPr/>
    </dgm:pt>
    <dgm:pt modelId="{CB8E60E0-1680-224C-AC46-31F6DDD61575}" type="pres">
      <dgm:prSet presAssocID="{C370253B-D6A9-2543-9D62-7CC8B4F14DAB}" presName="parallelogram2" presStyleLbl="alignNode1" presStyleIdx="8" presStyleCnt="28"/>
      <dgm:spPr/>
    </dgm:pt>
    <dgm:pt modelId="{FAF463E4-B707-B449-9FDF-1BBBCC2602CC}" type="pres">
      <dgm:prSet presAssocID="{C370253B-D6A9-2543-9D62-7CC8B4F14DAB}" presName="parallelogram3" presStyleLbl="alignNode1" presStyleIdx="9" presStyleCnt="28"/>
      <dgm:spPr/>
    </dgm:pt>
    <dgm:pt modelId="{4215A1AE-CB76-0D4A-825F-B811C1F419C5}" type="pres">
      <dgm:prSet presAssocID="{C370253B-D6A9-2543-9D62-7CC8B4F14DAB}" presName="parallelogram4" presStyleLbl="alignNode1" presStyleIdx="10" presStyleCnt="28"/>
      <dgm:spPr/>
    </dgm:pt>
    <dgm:pt modelId="{99ECC508-B408-0E45-AB8B-44F1EABC5E2E}" type="pres">
      <dgm:prSet presAssocID="{C370253B-D6A9-2543-9D62-7CC8B4F14DAB}" presName="parallelogram5" presStyleLbl="alignNode1" presStyleIdx="11" presStyleCnt="28"/>
      <dgm:spPr/>
    </dgm:pt>
    <dgm:pt modelId="{F192D150-14AB-0F41-A536-A91700984A14}" type="pres">
      <dgm:prSet presAssocID="{C370253B-D6A9-2543-9D62-7CC8B4F14DAB}" presName="parallelogram6" presStyleLbl="alignNode1" presStyleIdx="12" presStyleCnt="28"/>
      <dgm:spPr/>
    </dgm:pt>
    <dgm:pt modelId="{239F8ED9-AB92-8340-B356-6979D86022E1}" type="pres">
      <dgm:prSet presAssocID="{C370253B-D6A9-2543-9D62-7CC8B4F14DAB}" presName="parallelogram7" presStyleLbl="alignNode1" presStyleIdx="13" presStyleCnt="28"/>
      <dgm:spPr/>
    </dgm:pt>
    <dgm:pt modelId="{7FFFEA73-BAAD-BB4F-B727-5BC8C56DDB2D}" type="pres">
      <dgm:prSet presAssocID="{D350AFCB-3C28-8947-BF0B-278A86EFA6EC}" presName="sibTrans" presStyleCnt="0"/>
      <dgm:spPr/>
    </dgm:pt>
    <dgm:pt modelId="{5ADD7B54-5357-0448-9D44-2885FD436FD0}" type="pres">
      <dgm:prSet presAssocID="{361578E0-ABEC-6040-88D2-CFD92B87F1FD}" presName="parenttextcomposite" presStyleCnt="0"/>
      <dgm:spPr/>
    </dgm:pt>
    <dgm:pt modelId="{1964BE3A-56FD-CA4D-8FA7-A87ACA349862}" type="pres">
      <dgm:prSet presAssocID="{361578E0-ABEC-6040-88D2-CFD92B87F1FD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C3F4-41C8-AD4C-B09E-A97589AE8F60}" type="pres">
      <dgm:prSet presAssocID="{361578E0-ABEC-6040-88D2-CFD92B87F1FD}" presName="parallelogramComposite" presStyleCnt="0"/>
      <dgm:spPr/>
    </dgm:pt>
    <dgm:pt modelId="{6CCCDF19-C051-C944-9BD7-2DCFB4743045}" type="pres">
      <dgm:prSet presAssocID="{361578E0-ABEC-6040-88D2-CFD92B87F1FD}" presName="parallelogram1" presStyleLbl="alignNode1" presStyleIdx="14" presStyleCnt="28"/>
      <dgm:spPr/>
    </dgm:pt>
    <dgm:pt modelId="{3C46C9D7-598B-BF41-8110-1A18261CFC91}" type="pres">
      <dgm:prSet presAssocID="{361578E0-ABEC-6040-88D2-CFD92B87F1FD}" presName="parallelogram2" presStyleLbl="alignNode1" presStyleIdx="15" presStyleCnt="28"/>
      <dgm:spPr/>
    </dgm:pt>
    <dgm:pt modelId="{E5A0EEF3-B737-8643-B985-54BABF87F9F4}" type="pres">
      <dgm:prSet presAssocID="{361578E0-ABEC-6040-88D2-CFD92B87F1FD}" presName="parallelogram3" presStyleLbl="alignNode1" presStyleIdx="16" presStyleCnt="28"/>
      <dgm:spPr/>
    </dgm:pt>
    <dgm:pt modelId="{D8D95D97-F243-0646-9BD7-FB6F34072ECD}" type="pres">
      <dgm:prSet presAssocID="{361578E0-ABEC-6040-88D2-CFD92B87F1FD}" presName="parallelogram4" presStyleLbl="alignNode1" presStyleIdx="17" presStyleCnt="28"/>
      <dgm:spPr/>
    </dgm:pt>
    <dgm:pt modelId="{D238E2AA-A6FC-484B-8EBF-21D65DE3BF97}" type="pres">
      <dgm:prSet presAssocID="{361578E0-ABEC-6040-88D2-CFD92B87F1FD}" presName="parallelogram5" presStyleLbl="alignNode1" presStyleIdx="18" presStyleCnt="28"/>
      <dgm:spPr/>
    </dgm:pt>
    <dgm:pt modelId="{A7699DC8-2314-8A43-A3F2-342A250BF5BB}" type="pres">
      <dgm:prSet presAssocID="{361578E0-ABEC-6040-88D2-CFD92B87F1FD}" presName="parallelogram6" presStyleLbl="alignNode1" presStyleIdx="19" presStyleCnt="28"/>
      <dgm:spPr/>
    </dgm:pt>
    <dgm:pt modelId="{373D1EAC-5954-AC46-88AF-83AA2C18DB9B}" type="pres">
      <dgm:prSet presAssocID="{361578E0-ABEC-6040-88D2-CFD92B87F1FD}" presName="parallelogram7" presStyleLbl="alignNode1" presStyleIdx="20" presStyleCnt="28"/>
      <dgm:spPr/>
    </dgm:pt>
    <dgm:pt modelId="{5EF862BA-5D22-AB47-9355-6061ADC23D2E}" type="pres">
      <dgm:prSet presAssocID="{2583AFC2-3587-5C45-A595-D0CCB22B8E77}" presName="sibTrans" presStyleCnt="0"/>
      <dgm:spPr/>
    </dgm:pt>
    <dgm:pt modelId="{AA71C4A4-4A27-BE47-BA6C-FB8816A257B2}" type="pres">
      <dgm:prSet presAssocID="{B1F9086D-7321-6247-8D5D-2FF3B72EC725}" presName="parenttextcomposite" presStyleCnt="0"/>
      <dgm:spPr/>
    </dgm:pt>
    <dgm:pt modelId="{1DD9A0A7-5B95-0040-8D67-7B172B56B963}" type="pres">
      <dgm:prSet presAssocID="{B1F9086D-7321-6247-8D5D-2FF3B72EC725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DD552-2FF7-BB43-9A0B-EB427678153C}" type="pres">
      <dgm:prSet presAssocID="{B1F9086D-7321-6247-8D5D-2FF3B72EC725}" presName="parallelogramComposite" presStyleCnt="0"/>
      <dgm:spPr/>
    </dgm:pt>
    <dgm:pt modelId="{B12F5AE7-1EF4-B94F-8CDC-850D02524501}" type="pres">
      <dgm:prSet presAssocID="{B1F9086D-7321-6247-8D5D-2FF3B72EC725}" presName="parallelogram1" presStyleLbl="alignNode1" presStyleIdx="21" presStyleCnt="28"/>
      <dgm:spPr/>
    </dgm:pt>
    <dgm:pt modelId="{3673C7BC-2D4E-F248-B395-A689140E442C}" type="pres">
      <dgm:prSet presAssocID="{B1F9086D-7321-6247-8D5D-2FF3B72EC725}" presName="parallelogram2" presStyleLbl="alignNode1" presStyleIdx="22" presStyleCnt="28"/>
      <dgm:spPr/>
    </dgm:pt>
    <dgm:pt modelId="{15140113-4050-AC40-A991-41A09AB097B2}" type="pres">
      <dgm:prSet presAssocID="{B1F9086D-7321-6247-8D5D-2FF3B72EC725}" presName="parallelogram3" presStyleLbl="alignNode1" presStyleIdx="23" presStyleCnt="28"/>
      <dgm:spPr/>
    </dgm:pt>
    <dgm:pt modelId="{58439696-C1B6-5A4C-ADB5-D615D57A7119}" type="pres">
      <dgm:prSet presAssocID="{B1F9086D-7321-6247-8D5D-2FF3B72EC725}" presName="parallelogram4" presStyleLbl="alignNode1" presStyleIdx="24" presStyleCnt="28"/>
      <dgm:spPr/>
    </dgm:pt>
    <dgm:pt modelId="{846AC53A-5148-0640-8213-85DF326555AB}" type="pres">
      <dgm:prSet presAssocID="{B1F9086D-7321-6247-8D5D-2FF3B72EC725}" presName="parallelogram5" presStyleLbl="alignNode1" presStyleIdx="25" presStyleCnt="28"/>
      <dgm:spPr/>
    </dgm:pt>
    <dgm:pt modelId="{9EA8E12C-D53C-E349-927A-90FD78939F4B}" type="pres">
      <dgm:prSet presAssocID="{B1F9086D-7321-6247-8D5D-2FF3B72EC725}" presName="parallelogram6" presStyleLbl="alignNode1" presStyleIdx="26" presStyleCnt="28"/>
      <dgm:spPr/>
    </dgm:pt>
    <dgm:pt modelId="{E8B52775-901D-4641-8EF6-68CFA241E0F4}" type="pres">
      <dgm:prSet presAssocID="{B1F9086D-7321-6247-8D5D-2FF3B72EC725}" presName="parallelogram7" presStyleLbl="alignNode1" presStyleIdx="27" presStyleCnt="28"/>
      <dgm:spPr/>
    </dgm:pt>
  </dgm:ptLst>
  <dgm:cxnLst>
    <dgm:cxn modelId="{8BBF484A-9F5E-5344-91C5-DEDB37568808}" type="presOf" srcId="{F3681252-30F0-8B42-8A18-CA00397F91DF}" destId="{97D446F6-F00B-4D46-9A1E-5BF835D3B799}" srcOrd="0" destOrd="0" presId="urn:microsoft.com/office/officeart/2008/layout/VerticalAccentList"/>
    <dgm:cxn modelId="{E76D7173-0C6D-B743-84CE-A0A27E01A181}" type="presOf" srcId="{4EC6431E-60ED-E94B-98C8-08E52C3C71B7}" destId="{9C169611-E2C3-6A40-9B90-B32D511E180C}" srcOrd="0" destOrd="0" presId="urn:microsoft.com/office/officeart/2008/layout/VerticalAccentList"/>
    <dgm:cxn modelId="{1ADCA397-60EE-A642-B84A-89A01122C411}" srcId="{4EC6431E-60ED-E94B-98C8-08E52C3C71B7}" destId="{361578E0-ABEC-6040-88D2-CFD92B87F1FD}" srcOrd="2" destOrd="0" parTransId="{8F6B34F1-B420-084E-AC1F-F33893407B0A}" sibTransId="{2583AFC2-3587-5C45-A595-D0CCB22B8E77}"/>
    <dgm:cxn modelId="{1075B038-0470-9F4B-B072-CB8BE4F51D10}" type="presOf" srcId="{B1F9086D-7321-6247-8D5D-2FF3B72EC725}" destId="{1DD9A0A7-5B95-0040-8D67-7B172B56B963}" srcOrd="0" destOrd="0" presId="urn:microsoft.com/office/officeart/2008/layout/VerticalAccentList"/>
    <dgm:cxn modelId="{499E4B7C-A4A3-4A40-989A-91885A7CD7A1}" type="presOf" srcId="{C370253B-D6A9-2543-9D62-7CC8B4F14DAB}" destId="{B3D2FCC3-C3E8-E842-8E85-13429488CB11}" srcOrd="0" destOrd="0" presId="urn:microsoft.com/office/officeart/2008/layout/VerticalAccentList"/>
    <dgm:cxn modelId="{4DA5F36F-F417-C145-ACC2-27D8ACD6E8DC}" srcId="{4EC6431E-60ED-E94B-98C8-08E52C3C71B7}" destId="{B1F9086D-7321-6247-8D5D-2FF3B72EC725}" srcOrd="3" destOrd="0" parTransId="{6B6F7B93-81FE-F44D-B5CD-58AF1283F586}" sibTransId="{C8763665-1B5B-0440-A876-63671CEF4088}"/>
    <dgm:cxn modelId="{3E9CAC9E-30B6-AA46-BF77-1286E6F930F5}" srcId="{4EC6431E-60ED-E94B-98C8-08E52C3C71B7}" destId="{F3681252-30F0-8B42-8A18-CA00397F91DF}" srcOrd="0" destOrd="0" parTransId="{F4B271B9-A008-3A45-9E32-4E0C1C040EF7}" sibTransId="{AB561D09-BCF5-6B47-8415-BE47DF0A6344}"/>
    <dgm:cxn modelId="{BFD5FCD5-647A-5347-BB4F-6CB3248BB9C4}" srcId="{4EC6431E-60ED-E94B-98C8-08E52C3C71B7}" destId="{C370253B-D6A9-2543-9D62-7CC8B4F14DAB}" srcOrd="1" destOrd="0" parTransId="{29D223C0-E4FA-2543-AE39-7294D617D2EA}" sibTransId="{D350AFCB-3C28-8947-BF0B-278A86EFA6EC}"/>
    <dgm:cxn modelId="{921A5116-70FA-BE46-B936-69006974492C}" type="presOf" srcId="{361578E0-ABEC-6040-88D2-CFD92B87F1FD}" destId="{1964BE3A-56FD-CA4D-8FA7-A87ACA349862}" srcOrd="0" destOrd="0" presId="urn:microsoft.com/office/officeart/2008/layout/VerticalAccentList"/>
    <dgm:cxn modelId="{90E9B8A4-0C37-1241-BF0F-52F79F642D93}" type="presParOf" srcId="{9C169611-E2C3-6A40-9B90-B32D511E180C}" destId="{261ABC39-E76B-8D4C-8888-86F04527E61E}" srcOrd="0" destOrd="0" presId="urn:microsoft.com/office/officeart/2008/layout/VerticalAccentList"/>
    <dgm:cxn modelId="{F5FB8C51-9386-EB49-BEE8-7CD80EAF30A9}" type="presParOf" srcId="{261ABC39-E76B-8D4C-8888-86F04527E61E}" destId="{97D446F6-F00B-4D46-9A1E-5BF835D3B799}" srcOrd="0" destOrd="0" presId="urn:microsoft.com/office/officeart/2008/layout/VerticalAccentList"/>
    <dgm:cxn modelId="{9737BE15-8BCE-2346-B62F-79A84C1B3E06}" type="presParOf" srcId="{9C169611-E2C3-6A40-9B90-B32D511E180C}" destId="{A566552C-FDA7-1746-B6EC-F5CD4E35550E}" srcOrd="1" destOrd="0" presId="urn:microsoft.com/office/officeart/2008/layout/VerticalAccentList"/>
    <dgm:cxn modelId="{63672C3B-5506-B04F-A9A0-0076A17C1E51}" type="presParOf" srcId="{A566552C-FDA7-1746-B6EC-F5CD4E35550E}" destId="{6D3635BC-3372-CE4A-A148-850A4614BD31}" srcOrd="0" destOrd="0" presId="urn:microsoft.com/office/officeart/2008/layout/VerticalAccentList"/>
    <dgm:cxn modelId="{53072669-F567-C648-B204-081BADE29830}" type="presParOf" srcId="{A566552C-FDA7-1746-B6EC-F5CD4E35550E}" destId="{11C9FDB4-A0E9-7A49-BC33-8A8917FA160E}" srcOrd="1" destOrd="0" presId="urn:microsoft.com/office/officeart/2008/layout/VerticalAccentList"/>
    <dgm:cxn modelId="{FFB9ED9D-CE61-6640-AFB1-492B4BD4770E}" type="presParOf" srcId="{A566552C-FDA7-1746-B6EC-F5CD4E35550E}" destId="{1E815707-884D-744E-9223-35E9213C79E2}" srcOrd="2" destOrd="0" presId="urn:microsoft.com/office/officeart/2008/layout/VerticalAccentList"/>
    <dgm:cxn modelId="{2FD0F9D6-0FF0-034B-B48D-AA9561F3B9E7}" type="presParOf" srcId="{A566552C-FDA7-1746-B6EC-F5CD4E35550E}" destId="{C84F1F34-0F0B-BC4E-B0A4-2D3CBE89DFCA}" srcOrd="3" destOrd="0" presId="urn:microsoft.com/office/officeart/2008/layout/VerticalAccentList"/>
    <dgm:cxn modelId="{06D37E18-9D0A-564E-8439-5581B0F2619C}" type="presParOf" srcId="{A566552C-FDA7-1746-B6EC-F5CD4E35550E}" destId="{74B9BC21-FA49-034D-986C-FD837187C06F}" srcOrd="4" destOrd="0" presId="urn:microsoft.com/office/officeart/2008/layout/VerticalAccentList"/>
    <dgm:cxn modelId="{88B2E98F-4086-5645-BC63-D3FCF3920F3C}" type="presParOf" srcId="{A566552C-FDA7-1746-B6EC-F5CD4E35550E}" destId="{BDC2D6B1-C7C2-EA49-B1A9-CABE8A68A319}" srcOrd="5" destOrd="0" presId="urn:microsoft.com/office/officeart/2008/layout/VerticalAccentList"/>
    <dgm:cxn modelId="{46E619ED-EE5D-4B4D-987C-42B244386D3D}" type="presParOf" srcId="{A566552C-FDA7-1746-B6EC-F5CD4E35550E}" destId="{2205C075-9A48-E143-BC75-CD96F2B259A3}" srcOrd="6" destOrd="0" presId="urn:microsoft.com/office/officeart/2008/layout/VerticalAccentList"/>
    <dgm:cxn modelId="{14251484-AF78-D24A-8401-08D64AFD6938}" type="presParOf" srcId="{9C169611-E2C3-6A40-9B90-B32D511E180C}" destId="{BBE5C860-C60C-6347-B1B0-ACA8F433B1B0}" srcOrd="2" destOrd="0" presId="urn:microsoft.com/office/officeart/2008/layout/VerticalAccentList"/>
    <dgm:cxn modelId="{EF890227-249D-AB4F-BED7-FC45275982C5}" type="presParOf" srcId="{9C169611-E2C3-6A40-9B90-B32D511E180C}" destId="{32A771A5-8446-724C-B699-8DB6EDCE31CF}" srcOrd="3" destOrd="0" presId="urn:microsoft.com/office/officeart/2008/layout/VerticalAccentList"/>
    <dgm:cxn modelId="{C8A816FE-AF2C-0248-933D-7A0A1FFE40A0}" type="presParOf" srcId="{32A771A5-8446-724C-B699-8DB6EDCE31CF}" destId="{B3D2FCC3-C3E8-E842-8E85-13429488CB11}" srcOrd="0" destOrd="0" presId="urn:microsoft.com/office/officeart/2008/layout/VerticalAccentList"/>
    <dgm:cxn modelId="{6B924BE4-3E7E-7F4A-870F-F6A02EAFF1BF}" type="presParOf" srcId="{9C169611-E2C3-6A40-9B90-B32D511E180C}" destId="{620001E8-8770-C249-BDE9-26A0F6FA17C9}" srcOrd="4" destOrd="0" presId="urn:microsoft.com/office/officeart/2008/layout/VerticalAccentList"/>
    <dgm:cxn modelId="{FD9A3F8D-E9D6-D24A-AECF-09FDD9E72F8B}" type="presParOf" srcId="{620001E8-8770-C249-BDE9-26A0F6FA17C9}" destId="{DAFC2296-6349-AB4C-8473-5DF11E55820D}" srcOrd="0" destOrd="0" presId="urn:microsoft.com/office/officeart/2008/layout/VerticalAccentList"/>
    <dgm:cxn modelId="{F62A46FD-1829-A643-90F1-0EBCE7E8E34B}" type="presParOf" srcId="{620001E8-8770-C249-BDE9-26A0F6FA17C9}" destId="{CB8E60E0-1680-224C-AC46-31F6DDD61575}" srcOrd="1" destOrd="0" presId="urn:microsoft.com/office/officeart/2008/layout/VerticalAccentList"/>
    <dgm:cxn modelId="{93BC742A-3B5E-5B4D-ACE3-2AF52325F69B}" type="presParOf" srcId="{620001E8-8770-C249-BDE9-26A0F6FA17C9}" destId="{FAF463E4-B707-B449-9FDF-1BBBCC2602CC}" srcOrd="2" destOrd="0" presId="urn:microsoft.com/office/officeart/2008/layout/VerticalAccentList"/>
    <dgm:cxn modelId="{94BE6374-D3EB-6A40-94B6-4BBE160B6E79}" type="presParOf" srcId="{620001E8-8770-C249-BDE9-26A0F6FA17C9}" destId="{4215A1AE-CB76-0D4A-825F-B811C1F419C5}" srcOrd="3" destOrd="0" presId="urn:microsoft.com/office/officeart/2008/layout/VerticalAccentList"/>
    <dgm:cxn modelId="{19A9940A-7B49-894D-A738-8EA412868881}" type="presParOf" srcId="{620001E8-8770-C249-BDE9-26A0F6FA17C9}" destId="{99ECC508-B408-0E45-AB8B-44F1EABC5E2E}" srcOrd="4" destOrd="0" presId="urn:microsoft.com/office/officeart/2008/layout/VerticalAccentList"/>
    <dgm:cxn modelId="{0595BC30-0268-AE44-8F0E-BB4D9A824669}" type="presParOf" srcId="{620001E8-8770-C249-BDE9-26A0F6FA17C9}" destId="{F192D150-14AB-0F41-A536-A91700984A14}" srcOrd="5" destOrd="0" presId="urn:microsoft.com/office/officeart/2008/layout/VerticalAccentList"/>
    <dgm:cxn modelId="{B93EB927-7D0E-494F-AE77-E8FB4FD23138}" type="presParOf" srcId="{620001E8-8770-C249-BDE9-26A0F6FA17C9}" destId="{239F8ED9-AB92-8340-B356-6979D86022E1}" srcOrd="6" destOrd="0" presId="urn:microsoft.com/office/officeart/2008/layout/VerticalAccentList"/>
    <dgm:cxn modelId="{7C771D45-B2A7-B540-85B1-BE2374AE027E}" type="presParOf" srcId="{9C169611-E2C3-6A40-9B90-B32D511E180C}" destId="{7FFFEA73-BAAD-BB4F-B727-5BC8C56DDB2D}" srcOrd="5" destOrd="0" presId="urn:microsoft.com/office/officeart/2008/layout/VerticalAccentList"/>
    <dgm:cxn modelId="{848C51A6-CFE7-A941-9BED-5655E2E78627}" type="presParOf" srcId="{9C169611-E2C3-6A40-9B90-B32D511E180C}" destId="{5ADD7B54-5357-0448-9D44-2885FD436FD0}" srcOrd="6" destOrd="0" presId="urn:microsoft.com/office/officeart/2008/layout/VerticalAccentList"/>
    <dgm:cxn modelId="{B658A4C3-D592-0340-81B9-0ED38D32D24A}" type="presParOf" srcId="{5ADD7B54-5357-0448-9D44-2885FD436FD0}" destId="{1964BE3A-56FD-CA4D-8FA7-A87ACA349862}" srcOrd="0" destOrd="0" presId="urn:microsoft.com/office/officeart/2008/layout/VerticalAccentList"/>
    <dgm:cxn modelId="{636D52BF-58EF-514A-AB9F-6008AE5D9D1A}" type="presParOf" srcId="{9C169611-E2C3-6A40-9B90-B32D511E180C}" destId="{6A1AC3F4-41C8-AD4C-B09E-A97589AE8F60}" srcOrd="7" destOrd="0" presId="urn:microsoft.com/office/officeart/2008/layout/VerticalAccentList"/>
    <dgm:cxn modelId="{CC9AE4ED-1C39-D64F-A1B8-269D2244D67F}" type="presParOf" srcId="{6A1AC3F4-41C8-AD4C-B09E-A97589AE8F60}" destId="{6CCCDF19-C051-C944-9BD7-2DCFB4743045}" srcOrd="0" destOrd="0" presId="urn:microsoft.com/office/officeart/2008/layout/VerticalAccentList"/>
    <dgm:cxn modelId="{6DF515B5-0367-3448-B38A-C4748A48CFE7}" type="presParOf" srcId="{6A1AC3F4-41C8-AD4C-B09E-A97589AE8F60}" destId="{3C46C9D7-598B-BF41-8110-1A18261CFC91}" srcOrd="1" destOrd="0" presId="urn:microsoft.com/office/officeart/2008/layout/VerticalAccentList"/>
    <dgm:cxn modelId="{C9870F1B-52FD-BD44-812E-6AF44E239993}" type="presParOf" srcId="{6A1AC3F4-41C8-AD4C-B09E-A97589AE8F60}" destId="{E5A0EEF3-B737-8643-B985-54BABF87F9F4}" srcOrd="2" destOrd="0" presId="urn:microsoft.com/office/officeart/2008/layout/VerticalAccentList"/>
    <dgm:cxn modelId="{82A4BEB8-E9D5-EB4B-A3C7-6ABAF8581238}" type="presParOf" srcId="{6A1AC3F4-41C8-AD4C-B09E-A97589AE8F60}" destId="{D8D95D97-F243-0646-9BD7-FB6F34072ECD}" srcOrd="3" destOrd="0" presId="urn:microsoft.com/office/officeart/2008/layout/VerticalAccentList"/>
    <dgm:cxn modelId="{7AE8DEBE-592D-5942-B842-8C7AEC0D00E0}" type="presParOf" srcId="{6A1AC3F4-41C8-AD4C-B09E-A97589AE8F60}" destId="{D238E2AA-A6FC-484B-8EBF-21D65DE3BF97}" srcOrd="4" destOrd="0" presId="urn:microsoft.com/office/officeart/2008/layout/VerticalAccentList"/>
    <dgm:cxn modelId="{A7831F09-F9E1-3449-8EFC-924238855A51}" type="presParOf" srcId="{6A1AC3F4-41C8-AD4C-B09E-A97589AE8F60}" destId="{A7699DC8-2314-8A43-A3F2-342A250BF5BB}" srcOrd="5" destOrd="0" presId="urn:microsoft.com/office/officeart/2008/layout/VerticalAccentList"/>
    <dgm:cxn modelId="{EC2AC73B-79FD-7C43-935B-D9A1E505A794}" type="presParOf" srcId="{6A1AC3F4-41C8-AD4C-B09E-A97589AE8F60}" destId="{373D1EAC-5954-AC46-88AF-83AA2C18DB9B}" srcOrd="6" destOrd="0" presId="urn:microsoft.com/office/officeart/2008/layout/VerticalAccentList"/>
    <dgm:cxn modelId="{38339E8B-4592-0C40-87EA-3C9009D06B0A}" type="presParOf" srcId="{9C169611-E2C3-6A40-9B90-B32D511E180C}" destId="{5EF862BA-5D22-AB47-9355-6061ADC23D2E}" srcOrd="8" destOrd="0" presId="urn:microsoft.com/office/officeart/2008/layout/VerticalAccentList"/>
    <dgm:cxn modelId="{F414D585-8CA3-4047-8D67-6A68375B5185}" type="presParOf" srcId="{9C169611-E2C3-6A40-9B90-B32D511E180C}" destId="{AA71C4A4-4A27-BE47-BA6C-FB8816A257B2}" srcOrd="9" destOrd="0" presId="urn:microsoft.com/office/officeart/2008/layout/VerticalAccentList"/>
    <dgm:cxn modelId="{001A934D-CE2F-4748-841B-5B4A83CACDD2}" type="presParOf" srcId="{AA71C4A4-4A27-BE47-BA6C-FB8816A257B2}" destId="{1DD9A0A7-5B95-0040-8D67-7B172B56B963}" srcOrd="0" destOrd="0" presId="urn:microsoft.com/office/officeart/2008/layout/VerticalAccentList"/>
    <dgm:cxn modelId="{45A42B6D-265D-F040-A687-2987CEDF9839}" type="presParOf" srcId="{9C169611-E2C3-6A40-9B90-B32D511E180C}" destId="{4B2DD552-2FF7-BB43-9A0B-EB427678153C}" srcOrd="10" destOrd="0" presId="urn:microsoft.com/office/officeart/2008/layout/VerticalAccentList"/>
    <dgm:cxn modelId="{4BFDB00C-940C-FF4E-850C-426036D95A2B}" type="presParOf" srcId="{4B2DD552-2FF7-BB43-9A0B-EB427678153C}" destId="{B12F5AE7-1EF4-B94F-8CDC-850D02524501}" srcOrd="0" destOrd="0" presId="urn:microsoft.com/office/officeart/2008/layout/VerticalAccentList"/>
    <dgm:cxn modelId="{3E76810B-FF06-D344-9815-03C5B6E51CBB}" type="presParOf" srcId="{4B2DD552-2FF7-BB43-9A0B-EB427678153C}" destId="{3673C7BC-2D4E-F248-B395-A689140E442C}" srcOrd="1" destOrd="0" presId="urn:microsoft.com/office/officeart/2008/layout/VerticalAccentList"/>
    <dgm:cxn modelId="{85CBD6D6-42A5-2F47-9D4D-F2BAC3B3016F}" type="presParOf" srcId="{4B2DD552-2FF7-BB43-9A0B-EB427678153C}" destId="{15140113-4050-AC40-A991-41A09AB097B2}" srcOrd="2" destOrd="0" presId="urn:microsoft.com/office/officeart/2008/layout/VerticalAccentList"/>
    <dgm:cxn modelId="{43CF09E5-1EEE-3049-90D6-72C887ACE7FE}" type="presParOf" srcId="{4B2DD552-2FF7-BB43-9A0B-EB427678153C}" destId="{58439696-C1B6-5A4C-ADB5-D615D57A7119}" srcOrd="3" destOrd="0" presId="urn:microsoft.com/office/officeart/2008/layout/VerticalAccentList"/>
    <dgm:cxn modelId="{738E869E-22A7-C143-932A-0D47D74EE347}" type="presParOf" srcId="{4B2DD552-2FF7-BB43-9A0B-EB427678153C}" destId="{846AC53A-5148-0640-8213-85DF326555AB}" srcOrd="4" destOrd="0" presId="urn:microsoft.com/office/officeart/2008/layout/VerticalAccentList"/>
    <dgm:cxn modelId="{D8395CC3-613C-A947-BD08-D4F002156E19}" type="presParOf" srcId="{4B2DD552-2FF7-BB43-9A0B-EB427678153C}" destId="{9EA8E12C-D53C-E349-927A-90FD78939F4B}" srcOrd="5" destOrd="0" presId="urn:microsoft.com/office/officeart/2008/layout/VerticalAccentList"/>
    <dgm:cxn modelId="{83848FD0-26B3-0845-888C-03C73C4A0B39}" type="presParOf" srcId="{4B2DD552-2FF7-BB43-9A0B-EB427678153C}" destId="{E8B52775-901D-4641-8EF6-68CFA241E0F4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CB160C-3CEA-AE44-8146-2592EE50F8D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87C3BB-D674-4448-8D1C-2B58A21805A4}">
      <dgm:prSet phldrT="[Текст]"/>
      <dgm:spPr>
        <a:solidFill>
          <a:srgbClr val="FF0000"/>
        </a:solidFill>
      </dgm:spPr>
      <dgm:t>
        <a:bodyPr/>
        <a:lstStyle/>
        <a:p>
          <a:pPr algn="ctr"/>
          <a:r>
            <a:rPr lang="en-US" dirty="0" smtClean="0"/>
            <a:t>We learn more about the value creation process on turbulent markets</a:t>
          </a:r>
          <a:endParaRPr lang="ru-RU" dirty="0"/>
        </a:p>
      </dgm:t>
    </dgm:pt>
    <dgm:pt modelId="{82D254B8-8F1D-7048-86AC-CD6A6BE19EA0}" type="par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2F836737-085D-314C-8352-78B7C9E7264F}" type="sibTrans" cxnId="{23E6D8BA-72A0-4941-A448-441523E76DB8}">
      <dgm:prSet/>
      <dgm:spPr/>
      <dgm:t>
        <a:bodyPr/>
        <a:lstStyle/>
        <a:p>
          <a:pPr algn="ctr"/>
          <a:endParaRPr lang="ru-RU"/>
        </a:p>
      </dgm:t>
    </dgm:pt>
    <dgm:pt modelId="{05884656-210C-914B-ADDF-FD4E95CB558E}" type="pres">
      <dgm:prSet presAssocID="{65CB160C-3CEA-AE44-8146-2592EE50F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35377-04B3-D446-B57A-13B6519A2B39}" type="pres">
      <dgm:prSet presAssocID="{9A87C3BB-D674-4448-8D1C-2B58A21805A4}" presName="parentText" presStyleLbl="node1" presStyleIdx="0" presStyleCnt="1" custLinFactNeighborY="-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A762E6-E186-DD42-9A22-AAE2E83B79A4}" type="presOf" srcId="{65CB160C-3CEA-AE44-8146-2592EE50F8D3}" destId="{05884656-210C-914B-ADDF-FD4E95CB558E}" srcOrd="0" destOrd="0" presId="urn:microsoft.com/office/officeart/2005/8/layout/vList2"/>
    <dgm:cxn modelId="{53F3025C-A510-B240-8AF0-96D55C1C477B}" type="presOf" srcId="{9A87C3BB-D674-4448-8D1C-2B58A21805A4}" destId="{9F735377-04B3-D446-B57A-13B6519A2B39}" srcOrd="0" destOrd="0" presId="urn:microsoft.com/office/officeart/2005/8/layout/vList2"/>
    <dgm:cxn modelId="{23E6D8BA-72A0-4941-A448-441523E76DB8}" srcId="{65CB160C-3CEA-AE44-8146-2592EE50F8D3}" destId="{9A87C3BB-D674-4448-8D1C-2B58A21805A4}" srcOrd="0" destOrd="0" parTransId="{82D254B8-8F1D-7048-86AC-CD6A6BE19EA0}" sibTransId="{2F836737-085D-314C-8352-78B7C9E7264F}"/>
    <dgm:cxn modelId="{6E8E2DE4-402F-3842-B6F3-285E0629C5AD}" type="presParOf" srcId="{05884656-210C-914B-ADDF-FD4E95CB558E}" destId="{9F735377-04B3-D446-B57A-13B6519A2B39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2D96D4-76A1-42D7-AE16-E253B1FE0CBF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07F33-17BE-4492-9631-879CB95BA721}">
      <dgm:prSet phldrT="[Текст]"/>
      <dgm:spPr/>
      <dgm:t>
        <a:bodyPr/>
        <a:lstStyle/>
        <a:p>
          <a:r>
            <a:rPr lang="en-US" dirty="0" smtClean="0"/>
            <a:t>NOPAT</a:t>
          </a:r>
          <a:endParaRPr lang="ru-RU" dirty="0"/>
        </a:p>
      </dgm:t>
    </dgm:pt>
    <dgm:pt modelId="{AC292ECA-7AE1-4DA2-ACF9-05CD2710FC6D}" type="parTrans" cxnId="{54285A21-67E1-4669-A4AF-243A5AE774E7}">
      <dgm:prSet/>
      <dgm:spPr/>
      <dgm:t>
        <a:bodyPr/>
        <a:lstStyle/>
        <a:p>
          <a:endParaRPr lang="ru-RU"/>
        </a:p>
      </dgm:t>
    </dgm:pt>
    <dgm:pt modelId="{C4730424-0216-47D2-9827-1D07A87E7843}" type="sibTrans" cxnId="{54285A21-67E1-4669-A4AF-243A5AE774E7}">
      <dgm:prSet/>
      <dgm:spPr/>
      <dgm:t>
        <a:bodyPr/>
        <a:lstStyle/>
        <a:p>
          <a:endParaRPr lang="ru-RU"/>
        </a:p>
      </dgm:t>
    </dgm:pt>
    <dgm:pt modelId="{0847D952-137F-4B5D-BFC6-1B96B2C5E396}">
      <dgm:prSet phldrT="[Текст]"/>
      <dgm:spPr/>
      <dgm:t>
        <a:bodyPr/>
        <a:lstStyle/>
        <a:p>
          <a:r>
            <a:rPr lang="en-US" dirty="0" smtClean="0"/>
            <a:t>Capital Charge</a:t>
          </a:r>
          <a:endParaRPr lang="ru-RU" dirty="0"/>
        </a:p>
      </dgm:t>
    </dgm:pt>
    <dgm:pt modelId="{C2BAE900-060C-4D5A-A3F9-179343BDC26D}" type="parTrans" cxnId="{AA6262B6-4D6B-442E-B567-3CEDD25954EF}">
      <dgm:prSet/>
      <dgm:spPr/>
      <dgm:t>
        <a:bodyPr/>
        <a:lstStyle/>
        <a:p>
          <a:endParaRPr lang="ru-RU"/>
        </a:p>
      </dgm:t>
    </dgm:pt>
    <dgm:pt modelId="{979892E8-801A-48E5-91F9-2730CB36A01A}" type="sibTrans" cxnId="{AA6262B6-4D6B-442E-B567-3CEDD25954EF}">
      <dgm:prSet/>
      <dgm:spPr/>
      <dgm:t>
        <a:bodyPr/>
        <a:lstStyle/>
        <a:p>
          <a:endParaRPr lang="ru-RU"/>
        </a:p>
      </dgm:t>
    </dgm:pt>
    <dgm:pt modelId="{3E102262-FEED-407C-8C64-333BD003AAA5}">
      <dgm:prSet phldrT="[Текст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EVA</a:t>
          </a:r>
          <a:endParaRPr lang="ru-RU" dirty="0"/>
        </a:p>
      </dgm:t>
    </dgm:pt>
    <dgm:pt modelId="{658B129C-979C-40E4-936D-42482DEF1BC0}" type="parTrans" cxnId="{93C4AD41-C8C1-4A84-8074-679CD8C37529}">
      <dgm:prSet/>
      <dgm:spPr/>
      <dgm:t>
        <a:bodyPr/>
        <a:lstStyle/>
        <a:p>
          <a:endParaRPr lang="ru-RU"/>
        </a:p>
      </dgm:t>
    </dgm:pt>
    <dgm:pt modelId="{34427FD4-462B-4868-8FBF-540A5F214D60}" type="sibTrans" cxnId="{93C4AD41-C8C1-4A84-8074-679CD8C37529}">
      <dgm:prSet/>
      <dgm:spPr/>
      <dgm:t>
        <a:bodyPr/>
        <a:lstStyle/>
        <a:p>
          <a:endParaRPr lang="ru-RU"/>
        </a:p>
      </dgm:t>
    </dgm:pt>
    <dgm:pt modelId="{9E1650A1-E3FC-48F9-ACF7-70F79908E80E}" type="pres">
      <dgm:prSet presAssocID="{832D96D4-76A1-42D7-AE16-E253B1FE0C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0A5B4B-2E4D-4410-BE0F-BE6924F11182}" type="pres">
      <dgm:prSet presAssocID="{A7F07F33-17BE-4492-9631-879CB95BA721}" presName="vertOne" presStyleCnt="0"/>
      <dgm:spPr/>
    </dgm:pt>
    <dgm:pt modelId="{7820ABCA-0DD7-43D2-AB67-470510414CC9}" type="pres">
      <dgm:prSet presAssocID="{A7F07F33-17BE-4492-9631-879CB95BA72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7A7744-62D5-4055-BCD7-325DACB710E8}" type="pres">
      <dgm:prSet presAssocID="{A7F07F33-17BE-4492-9631-879CB95BA721}" presName="parTransOne" presStyleCnt="0"/>
      <dgm:spPr/>
    </dgm:pt>
    <dgm:pt modelId="{38B73516-A90C-4A90-A90B-E8367ED5F8E7}" type="pres">
      <dgm:prSet presAssocID="{A7F07F33-17BE-4492-9631-879CB95BA721}" presName="horzOne" presStyleCnt="0"/>
      <dgm:spPr/>
    </dgm:pt>
    <dgm:pt modelId="{ED4E778B-003D-4E8C-80D3-31022B556E18}" type="pres">
      <dgm:prSet presAssocID="{0847D952-137F-4B5D-BFC6-1B96B2C5E396}" presName="vertTwo" presStyleCnt="0"/>
      <dgm:spPr/>
    </dgm:pt>
    <dgm:pt modelId="{D870CBF2-A936-4EB5-BC28-12E460C35922}" type="pres">
      <dgm:prSet presAssocID="{0847D952-137F-4B5D-BFC6-1B96B2C5E39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8EBEED-830F-4947-BFEE-E2F3D1BBA967}" type="pres">
      <dgm:prSet presAssocID="{0847D952-137F-4B5D-BFC6-1B96B2C5E396}" presName="horzTwo" presStyleCnt="0"/>
      <dgm:spPr/>
    </dgm:pt>
    <dgm:pt modelId="{483C561F-66DF-4D5C-B4EC-BFD60B783251}" type="pres">
      <dgm:prSet presAssocID="{979892E8-801A-48E5-91F9-2730CB36A01A}" presName="sibSpaceTwo" presStyleCnt="0"/>
      <dgm:spPr/>
    </dgm:pt>
    <dgm:pt modelId="{855A207E-4A74-46E0-A5BA-F103530D323F}" type="pres">
      <dgm:prSet presAssocID="{3E102262-FEED-407C-8C64-333BD003AAA5}" presName="vertTwo" presStyleCnt="0"/>
      <dgm:spPr/>
    </dgm:pt>
    <dgm:pt modelId="{CA99BAFD-DC9B-48C2-A26E-F855897A8418}" type="pres">
      <dgm:prSet presAssocID="{3E102262-FEED-407C-8C64-333BD003AAA5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39A443-93A6-4109-A251-D36A4C698DE4}" type="pres">
      <dgm:prSet presAssocID="{3E102262-FEED-407C-8C64-333BD003AAA5}" presName="horzTwo" presStyleCnt="0"/>
      <dgm:spPr/>
    </dgm:pt>
  </dgm:ptLst>
  <dgm:cxnLst>
    <dgm:cxn modelId="{704C6DAF-1BF7-B149-9A01-D565D3EEE868}" type="presOf" srcId="{3E102262-FEED-407C-8C64-333BD003AAA5}" destId="{CA99BAFD-DC9B-48C2-A26E-F855897A8418}" srcOrd="0" destOrd="0" presId="urn:microsoft.com/office/officeart/2005/8/layout/hierarchy4"/>
    <dgm:cxn modelId="{54285A21-67E1-4669-A4AF-243A5AE774E7}" srcId="{832D96D4-76A1-42D7-AE16-E253B1FE0CBF}" destId="{A7F07F33-17BE-4492-9631-879CB95BA721}" srcOrd="0" destOrd="0" parTransId="{AC292ECA-7AE1-4DA2-ACF9-05CD2710FC6D}" sibTransId="{C4730424-0216-47D2-9827-1D07A87E7843}"/>
    <dgm:cxn modelId="{AA6262B6-4D6B-442E-B567-3CEDD25954EF}" srcId="{A7F07F33-17BE-4492-9631-879CB95BA721}" destId="{0847D952-137F-4B5D-BFC6-1B96B2C5E396}" srcOrd="0" destOrd="0" parTransId="{C2BAE900-060C-4D5A-A3F9-179343BDC26D}" sibTransId="{979892E8-801A-48E5-91F9-2730CB36A01A}"/>
    <dgm:cxn modelId="{31A23A3A-4691-1B47-B1A2-052657B257C6}" type="presOf" srcId="{A7F07F33-17BE-4492-9631-879CB95BA721}" destId="{7820ABCA-0DD7-43D2-AB67-470510414CC9}" srcOrd="0" destOrd="0" presId="urn:microsoft.com/office/officeart/2005/8/layout/hierarchy4"/>
    <dgm:cxn modelId="{7FCED493-EFF4-F94F-AAFC-668EF7B9F768}" type="presOf" srcId="{832D96D4-76A1-42D7-AE16-E253B1FE0CBF}" destId="{9E1650A1-E3FC-48F9-ACF7-70F79908E80E}" srcOrd="0" destOrd="0" presId="urn:microsoft.com/office/officeart/2005/8/layout/hierarchy4"/>
    <dgm:cxn modelId="{93C4AD41-C8C1-4A84-8074-679CD8C37529}" srcId="{A7F07F33-17BE-4492-9631-879CB95BA721}" destId="{3E102262-FEED-407C-8C64-333BD003AAA5}" srcOrd="1" destOrd="0" parTransId="{658B129C-979C-40E4-936D-42482DEF1BC0}" sibTransId="{34427FD4-462B-4868-8FBF-540A5F214D60}"/>
    <dgm:cxn modelId="{4262E188-DC93-964C-9148-63D87F1470AA}" type="presOf" srcId="{0847D952-137F-4B5D-BFC6-1B96B2C5E396}" destId="{D870CBF2-A936-4EB5-BC28-12E460C35922}" srcOrd="0" destOrd="0" presId="urn:microsoft.com/office/officeart/2005/8/layout/hierarchy4"/>
    <dgm:cxn modelId="{B0D2B99C-A866-6B4C-AD6A-89A3AF06A51E}" type="presParOf" srcId="{9E1650A1-E3FC-48F9-ACF7-70F79908E80E}" destId="{D90A5B4B-2E4D-4410-BE0F-BE6924F11182}" srcOrd="0" destOrd="0" presId="urn:microsoft.com/office/officeart/2005/8/layout/hierarchy4"/>
    <dgm:cxn modelId="{C1A4877A-E4B6-074E-9FF8-70301D742EB8}" type="presParOf" srcId="{D90A5B4B-2E4D-4410-BE0F-BE6924F11182}" destId="{7820ABCA-0DD7-43D2-AB67-470510414CC9}" srcOrd="0" destOrd="0" presId="urn:microsoft.com/office/officeart/2005/8/layout/hierarchy4"/>
    <dgm:cxn modelId="{A1E2C3ED-CBA1-F94A-BF7A-C69906678392}" type="presParOf" srcId="{D90A5B4B-2E4D-4410-BE0F-BE6924F11182}" destId="{087A7744-62D5-4055-BCD7-325DACB710E8}" srcOrd="1" destOrd="0" presId="urn:microsoft.com/office/officeart/2005/8/layout/hierarchy4"/>
    <dgm:cxn modelId="{BA5695AA-763D-524D-B256-9070A2ED580E}" type="presParOf" srcId="{D90A5B4B-2E4D-4410-BE0F-BE6924F11182}" destId="{38B73516-A90C-4A90-A90B-E8367ED5F8E7}" srcOrd="2" destOrd="0" presId="urn:microsoft.com/office/officeart/2005/8/layout/hierarchy4"/>
    <dgm:cxn modelId="{12DB2EE0-3C98-A34A-A0D6-B074A2193173}" type="presParOf" srcId="{38B73516-A90C-4A90-A90B-E8367ED5F8E7}" destId="{ED4E778B-003D-4E8C-80D3-31022B556E18}" srcOrd="0" destOrd="0" presId="urn:microsoft.com/office/officeart/2005/8/layout/hierarchy4"/>
    <dgm:cxn modelId="{5E4AB9A6-CF35-214F-84F5-D680FB4C8D01}" type="presParOf" srcId="{ED4E778B-003D-4E8C-80D3-31022B556E18}" destId="{D870CBF2-A936-4EB5-BC28-12E460C35922}" srcOrd="0" destOrd="0" presId="urn:microsoft.com/office/officeart/2005/8/layout/hierarchy4"/>
    <dgm:cxn modelId="{E71A6968-1F3B-9E44-ADAD-43EA466A6B6B}" type="presParOf" srcId="{ED4E778B-003D-4E8C-80D3-31022B556E18}" destId="{168EBEED-830F-4947-BFEE-E2F3D1BBA967}" srcOrd="1" destOrd="0" presId="urn:microsoft.com/office/officeart/2005/8/layout/hierarchy4"/>
    <dgm:cxn modelId="{5E2AED85-7D79-4449-A03E-6C06881CC5EA}" type="presParOf" srcId="{38B73516-A90C-4A90-A90B-E8367ED5F8E7}" destId="{483C561F-66DF-4D5C-B4EC-BFD60B783251}" srcOrd="1" destOrd="0" presId="urn:microsoft.com/office/officeart/2005/8/layout/hierarchy4"/>
    <dgm:cxn modelId="{6365D37A-52F9-4B49-9D61-E0069C0BDEFB}" type="presParOf" srcId="{38B73516-A90C-4A90-A90B-E8367ED5F8E7}" destId="{855A207E-4A74-46E0-A5BA-F103530D323F}" srcOrd="2" destOrd="0" presId="urn:microsoft.com/office/officeart/2005/8/layout/hierarchy4"/>
    <dgm:cxn modelId="{8770BD03-0632-ED4B-BB0E-2A4405CA1A96}" type="presParOf" srcId="{855A207E-4A74-46E0-A5BA-F103530D323F}" destId="{CA99BAFD-DC9B-48C2-A26E-F855897A8418}" srcOrd="0" destOrd="0" presId="urn:microsoft.com/office/officeart/2005/8/layout/hierarchy4"/>
    <dgm:cxn modelId="{B6F6E461-2F5C-634A-AB61-8A8BF5AC72A0}" type="presParOf" srcId="{855A207E-4A74-46E0-A5BA-F103530D323F}" destId="{5939A443-93A6-4109-A251-D36A4C698DE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8F12AA-325F-49E4-92D2-D531B06B2939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D08D20B-9D89-42A2-9262-6AC7074846E6}">
      <dgm:prSet phldrT="[Текст]" custT="1"/>
      <dgm:spPr/>
      <dgm:t>
        <a:bodyPr/>
        <a:lstStyle/>
        <a:p>
          <a:r>
            <a:rPr lang="en-US" sz="1800" b="1" dirty="0" smtClean="0"/>
            <a:t>Invested Capital</a:t>
          </a:r>
          <a:endParaRPr lang="ru-RU" sz="1800" b="1" dirty="0"/>
        </a:p>
      </dgm:t>
    </dgm:pt>
    <dgm:pt modelId="{EDFF37ED-C289-42E7-9235-C999AFC0AA27}" type="parTrans" cxnId="{C0E81ACA-12C0-447E-BC8B-9ED83E09B81E}">
      <dgm:prSet/>
      <dgm:spPr/>
      <dgm:t>
        <a:bodyPr/>
        <a:lstStyle/>
        <a:p>
          <a:endParaRPr lang="ru-RU" sz="1800" b="1"/>
        </a:p>
      </dgm:t>
    </dgm:pt>
    <dgm:pt modelId="{1B86D58B-4D06-4BA0-B2C9-C3B26BF53EF9}" type="sibTrans" cxnId="{C0E81ACA-12C0-447E-BC8B-9ED83E09B81E}">
      <dgm:prSet custT="1"/>
      <dgm:spPr/>
      <dgm:t>
        <a:bodyPr/>
        <a:lstStyle/>
        <a:p>
          <a:endParaRPr lang="ru-RU" sz="1800" b="1"/>
        </a:p>
      </dgm:t>
    </dgm:pt>
    <dgm:pt modelId="{E93BF7DC-07DE-4C36-8C3C-0CE62D21C53E}">
      <dgm:prSet phldrT="[Текст]" custT="1"/>
      <dgm:spPr/>
      <dgm:t>
        <a:bodyPr/>
        <a:lstStyle/>
        <a:p>
          <a:r>
            <a:rPr lang="en-US" sz="1800" b="1" dirty="0" smtClean="0"/>
            <a:t>EVA</a:t>
          </a:r>
          <a:endParaRPr lang="ru-RU" sz="1800" b="1" dirty="0"/>
        </a:p>
      </dgm:t>
    </dgm:pt>
    <dgm:pt modelId="{3BF4292D-25E0-4539-9C13-349C7F16D40E}" type="parTrans" cxnId="{6CEC49EC-CECE-4141-872C-F5AE37809E6C}">
      <dgm:prSet/>
      <dgm:spPr/>
      <dgm:t>
        <a:bodyPr/>
        <a:lstStyle/>
        <a:p>
          <a:endParaRPr lang="ru-RU" sz="1800" b="1"/>
        </a:p>
      </dgm:t>
    </dgm:pt>
    <dgm:pt modelId="{E48E0C80-AF5F-4952-9673-2BAD2C289D94}" type="sibTrans" cxnId="{6CEC49EC-CECE-4141-872C-F5AE37809E6C}">
      <dgm:prSet custT="1"/>
      <dgm:spPr/>
      <dgm:t>
        <a:bodyPr/>
        <a:lstStyle/>
        <a:p>
          <a:endParaRPr lang="ru-RU" sz="1800" b="1"/>
        </a:p>
      </dgm:t>
    </dgm:pt>
    <dgm:pt modelId="{3C7D0E75-7905-4E21-AED4-B2D551854F93}">
      <dgm:prSet phldrT="[Текст]" custT="1"/>
      <dgm:spPr/>
      <dgm:t>
        <a:bodyPr/>
        <a:lstStyle/>
        <a:p>
          <a:r>
            <a:rPr lang="en-US" sz="1800" b="1" dirty="0" smtClean="0"/>
            <a:t>WACC</a:t>
          </a:r>
          <a:endParaRPr lang="ru-RU" sz="1800" b="1" dirty="0"/>
        </a:p>
      </dgm:t>
    </dgm:pt>
    <dgm:pt modelId="{A26C514D-553D-4F58-ADEA-71D6F348A3AD}" type="parTrans" cxnId="{BB300274-4C58-4A09-AABE-E4E5A9DD5C1E}">
      <dgm:prSet/>
      <dgm:spPr/>
      <dgm:t>
        <a:bodyPr/>
        <a:lstStyle/>
        <a:p>
          <a:endParaRPr lang="ru-RU" sz="1800" b="1"/>
        </a:p>
      </dgm:t>
    </dgm:pt>
    <dgm:pt modelId="{FC788B83-443A-4CF7-9510-AA04E53A92C7}" type="sibTrans" cxnId="{BB300274-4C58-4A09-AABE-E4E5A9DD5C1E}">
      <dgm:prSet/>
      <dgm:spPr/>
      <dgm:t>
        <a:bodyPr/>
        <a:lstStyle/>
        <a:p>
          <a:endParaRPr lang="ru-RU" sz="1800" b="1"/>
        </a:p>
      </dgm:t>
    </dgm:pt>
    <dgm:pt modelId="{D2581C8C-8BEB-4A7F-94F1-DB6AC453BAD1}">
      <dgm:prSet phldrT="[Текст]" custT="1"/>
      <dgm:spPr/>
      <dgm:t>
        <a:bodyPr/>
        <a:lstStyle/>
        <a:p>
          <a:r>
            <a:rPr lang="en-US" sz="1800" b="1" dirty="0" smtClean="0"/>
            <a:t>ROIC</a:t>
          </a:r>
          <a:endParaRPr lang="ru-RU" sz="1800" b="1" dirty="0"/>
        </a:p>
      </dgm:t>
    </dgm:pt>
    <dgm:pt modelId="{459AB382-75AC-4374-A553-95BFA0FFE02D}" type="parTrans" cxnId="{FEC5C6F3-8F4A-4BF9-BE21-80ECB17F6D35}">
      <dgm:prSet/>
      <dgm:spPr/>
      <dgm:t>
        <a:bodyPr/>
        <a:lstStyle/>
        <a:p>
          <a:endParaRPr lang="ru-RU"/>
        </a:p>
      </dgm:t>
    </dgm:pt>
    <dgm:pt modelId="{6D3850DA-875F-4618-B208-AF4C43660986}" type="sibTrans" cxnId="{FEC5C6F3-8F4A-4BF9-BE21-80ECB17F6D35}">
      <dgm:prSet/>
      <dgm:spPr/>
      <dgm:t>
        <a:bodyPr/>
        <a:lstStyle/>
        <a:p>
          <a:endParaRPr lang="ru-RU"/>
        </a:p>
      </dgm:t>
    </dgm:pt>
    <dgm:pt modelId="{1A26421C-5E67-4DC8-A235-9CFA666F91B4}" type="pres">
      <dgm:prSet presAssocID="{E08F12AA-325F-49E4-92D2-D531B06B2939}" presName="linearFlow" presStyleCnt="0">
        <dgm:presLayoutVars>
          <dgm:dir/>
          <dgm:resizeHandles val="exact"/>
        </dgm:presLayoutVars>
      </dgm:prSet>
      <dgm:spPr/>
    </dgm:pt>
    <dgm:pt modelId="{42C15CEF-C453-4BB3-B07C-A83F50DA52DD}" type="pres">
      <dgm:prSet presAssocID="{E93BF7DC-07DE-4C36-8C3C-0CE62D21C53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B34F3-6EEA-4D9D-BF80-4E7FD6B0FC1A}" type="pres">
      <dgm:prSet presAssocID="{E48E0C80-AF5F-4952-9673-2BAD2C289D94}" presName="spacerL" presStyleCnt="0"/>
      <dgm:spPr/>
    </dgm:pt>
    <dgm:pt modelId="{083583FD-FD72-47B7-AB7D-1BD6CFD10DB7}" type="pres">
      <dgm:prSet presAssocID="{E48E0C80-AF5F-4952-9673-2BAD2C289D94}" presName="sibTrans" presStyleLbl="sibTrans2D1" presStyleIdx="0" presStyleCnt="3"/>
      <dgm:spPr>
        <a:prstGeom prst="mathEqual">
          <a:avLst/>
        </a:prstGeom>
      </dgm:spPr>
      <dgm:t>
        <a:bodyPr/>
        <a:lstStyle/>
        <a:p>
          <a:endParaRPr lang="ru-RU"/>
        </a:p>
      </dgm:t>
    </dgm:pt>
    <dgm:pt modelId="{7847295F-BFE6-43FF-8340-26D02FAC986F}" type="pres">
      <dgm:prSet presAssocID="{E48E0C80-AF5F-4952-9673-2BAD2C289D94}" presName="spacerR" presStyleCnt="0"/>
      <dgm:spPr/>
    </dgm:pt>
    <dgm:pt modelId="{AB55E61D-F2BF-4C21-A287-9B7D11730A10}" type="pres">
      <dgm:prSet presAssocID="{6D08D20B-9D89-42A2-9262-6AC7074846E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18E9B-FA03-42BD-89F0-7FC486936239}" type="pres">
      <dgm:prSet presAssocID="{1B86D58B-4D06-4BA0-B2C9-C3B26BF53EF9}" presName="spacerL" presStyleCnt="0"/>
      <dgm:spPr/>
    </dgm:pt>
    <dgm:pt modelId="{669BFD8E-4538-4179-A9EE-4021B59F36D8}" type="pres">
      <dgm:prSet presAssocID="{1B86D58B-4D06-4BA0-B2C9-C3B26BF53EF9}" presName="sibTrans" presStyleLbl="sibTrans2D1" presStyleIdx="1" presStyleCnt="3"/>
      <dgm:spPr>
        <a:prstGeom prst="mathMultiply">
          <a:avLst/>
        </a:prstGeom>
      </dgm:spPr>
      <dgm:t>
        <a:bodyPr/>
        <a:lstStyle/>
        <a:p>
          <a:endParaRPr lang="ru-RU"/>
        </a:p>
      </dgm:t>
    </dgm:pt>
    <dgm:pt modelId="{512C135A-566A-4D71-B331-07485A890CC6}" type="pres">
      <dgm:prSet presAssocID="{1B86D58B-4D06-4BA0-B2C9-C3B26BF53EF9}" presName="spacerR" presStyleCnt="0"/>
      <dgm:spPr/>
    </dgm:pt>
    <dgm:pt modelId="{BE21882D-9F1A-44B4-85D9-D2A78DCF1FAF}" type="pres">
      <dgm:prSet presAssocID="{D2581C8C-8BEB-4A7F-94F1-DB6AC453BAD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32FC5-69E1-4822-9EA4-70F63CCFFAD7}" type="pres">
      <dgm:prSet presAssocID="{6D3850DA-875F-4618-B208-AF4C43660986}" presName="spacerL" presStyleCnt="0"/>
      <dgm:spPr/>
    </dgm:pt>
    <dgm:pt modelId="{18F642DA-D3E2-4108-AB4F-B8E9CD4606E2}" type="pres">
      <dgm:prSet presAssocID="{6D3850DA-875F-4618-B208-AF4C43660986}" presName="sibTrans" presStyleLbl="sibTrans2D1" presStyleIdx="2" presStyleCnt="3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0867B8A0-C538-4695-BB42-AAB12A9BEF60}" type="pres">
      <dgm:prSet presAssocID="{6D3850DA-875F-4618-B208-AF4C43660986}" presName="spacerR" presStyleCnt="0"/>
      <dgm:spPr/>
    </dgm:pt>
    <dgm:pt modelId="{830FAF71-4CB5-40DD-AE92-06E45ACEC213}" type="pres">
      <dgm:prSet presAssocID="{3C7D0E75-7905-4E21-AED4-B2D551854F9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8DEE1-970C-6F4F-B69D-E042F452C754}" type="presOf" srcId="{6D08D20B-9D89-42A2-9262-6AC7074846E6}" destId="{AB55E61D-F2BF-4C21-A287-9B7D11730A10}" srcOrd="0" destOrd="0" presId="urn:microsoft.com/office/officeart/2005/8/layout/equation1"/>
    <dgm:cxn modelId="{7C64EC7A-A05D-7440-AF01-6AE715CAD19A}" type="presOf" srcId="{1B86D58B-4D06-4BA0-B2C9-C3B26BF53EF9}" destId="{669BFD8E-4538-4179-A9EE-4021B59F36D8}" srcOrd="0" destOrd="0" presId="urn:microsoft.com/office/officeart/2005/8/layout/equation1"/>
    <dgm:cxn modelId="{C3DC0D97-57B3-E941-A20C-60AA8C7C3B1E}" type="presOf" srcId="{D2581C8C-8BEB-4A7F-94F1-DB6AC453BAD1}" destId="{BE21882D-9F1A-44B4-85D9-D2A78DCF1FAF}" srcOrd="0" destOrd="0" presId="urn:microsoft.com/office/officeart/2005/8/layout/equation1"/>
    <dgm:cxn modelId="{DF531352-486E-C745-9A91-0B86E9DAC57C}" type="presOf" srcId="{E48E0C80-AF5F-4952-9673-2BAD2C289D94}" destId="{083583FD-FD72-47B7-AB7D-1BD6CFD10DB7}" srcOrd="0" destOrd="0" presId="urn:microsoft.com/office/officeart/2005/8/layout/equation1"/>
    <dgm:cxn modelId="{BB300274-4C58-4A09-AABE-E4E5A9DD5C1E}" srcId="{E08F12AA-325F-49E4-92D2-D531B06B2939}" destId="{3C7D0E75-7905-4E21-AED4-B2D551854F93}" srcOrd="3" destOrd="0" parTransId="{A26C514D-553D-4F58-ADEA-71D6F348A3AD}" sibTransId="{FC788B83-443A-4CF7-9510-AA04E53A92C7}"/>
    <dgm:cxn modelId="{C0E81ACA-12C0-447E-BC8B-9ED83E09B81E}" srcId="{E08F12AA-325F-49E4-92D2-D531B06B2939}" destId="{6D08D20B-9D89-42A2-9262-6AC7074846E6}" srcOrd="1" destOrd="0" parTransId="{EDFF37ED-C289-42E7-9235-C999AFC0AA27}" sibTransId="{1B86D58B-4D06-4BA0-B2C9-C3B26BF53EF9}"/>
    <dgm:cxn modelId="{683A8036-B4CD-DA45-B0F5-F2A84DEF898F}" type="presOf" srcId="{6D3850DA-875F-4618-B208-AF4C43660986}" destId="{18F642DA-D3E2-4108-AB4F-B8E9CD4606E2}" srcOrd="0" destOrd="0" presId="urn:microsoft.com/office/officeart/2005/8/layout/equation1"/>
    <dgm:cxn modelId="{018811A1-DB49-5A4C-9D1B-D092ED89744B}" type="presOf" srcId="{E93BF7DC-07DE-4C36-8C3C-0CE62D21C53E}" destId="{42C15CEF-C453-4BB3-B07C-A83F50DA52DD}" srcOrd="0" destOrd="0" presId="urn:microsoft.com/office/officeart/2005/8/layout/equation1"/>
    <dgm:cxn modelId="{FEC5C6F3-8F4A-4BF9-BE21-80ECB17F6D35}" srcId="{E08F12AA-325F-49E4-92D2-D531B06B2939}" destId="{D2581C8C-8BEB-4A7F-94F1-DB6AC453BAD1}" srcOrd="2" destOrd="0" parTransId="{459AB382-75AC-4374-A553-95BFA0FFE02D}" sibTransId="{6D3850DA-875F-4618-B208-AF4C43660986}"/>
    <dgm:cxn modelId="{00F2664F-EECC-A54B-B57C-11F8978D18EA}" type="presOf" srcId="{3C7D0E75-7905-4E21-AED4-B2D551854F93}" destId="{830FAF71-4CB5-40DD-AE92-06E45ACEC213}" srcOrd="0" destOrd="0" presId="urn:microsoft.com/office/officeart/2005/8/layout/equation1"/>
    <dgm:cxn modelId="{1CA65648-24F7-7246-A76C-4C88EDCB90B5}" type="presOf" srcId="{E08F12AA-325F-49E4-92D2-D531B06B2939}" destId="{1A26421C-5E67-4DC8-A235-9CFA666F91B4}" srcOrd="0" destOrd="0" presId="urn:microsoft.com/office/officeart/2005/8/layout/equation1"/>
    <dgm:cxn modelId="{6CEC49EC-CECE-4141-872C-F5AE37809E6C}" srcId="{E08F12AA-325F-49E4-92D2-D531B06B2939}" destId="{E93BF7DC-07DE-4C36-8C3C-0CE62D21C53E}" srcOrd="0" destOrd="0" parTransId="{3BF4292D-25E0-4539-9C13-349C7F16D40E}" sibTransId="{E48E0C80-AF5F-4952-9673-2BAD2C289D94}"/>
    <dgm:cxn modelId="{C4E0FBC5-3137-8D44-8242-2CD7AE304809}" type="presParOf" srcId="{1A26421C-5E67-4DC8-A235-9CFA666F91B4}" destId="{42C15CEF-C453-4BB3-B07C-A83F50DA52DD}" srcOrd="0" destOrd="0" presId="urn:microsoft.com/office/officeart/2005/8/layout/equation1"/>
    <dgm:cxn modelId="{D24722F3-AA09-2242-A7A4-3BB56C378461}" type="presParOf" srcId="{1A26421C-5E67-4DC8-A235-9CFA666F91B4}" destId="{ABCB34F3-6EEA-4D9D-BF80-4E7FD6B0FC1A}" srcOrd="1" destOrd="0" presId="urn:microsoft.com/office/officeart/2005/8/layout/equation1"/>
    <dgm:cxn modelId="{61EE890F-AB8D-474D-908C-57B38B1C3A17}" type="presParOf" srcId="{1A26421C-5E67-4DC8-A235-9CFA666F91B4}" destId="{083583FD-FD72-47B7-AB7D-1BD6CFD10DB7}" srcOrd="2" destOrd="0" presId="urn:microsoft.com/office/officeart/2005/8/layout/equation1"/>
    <dgm:cxn modelId="{994CBC66-9266-BD41-B7C4-9FF6D85710F3}" type="presParOf" srcId="{1A26421C-5E67-4DC8-A235-9CFA666F91B4}" destId="{7847295F-BFE6-43FF-8340-26D02FAC986F}" srcOrd="3" destOrd="0" presId="urn:microsoft.com/office/officeart/2005/8/layout/equation1"/>
    <dgm:cxn modelId="{41EC3CE8-2D0B-ED49-8695-0BA0708CA00B}" type="presParOf" srcId="{1A26421C-5E67-4DC8-A235-9CFA666F91B4}" destId="{AB55E61D-F2BF-4C21-A287-9B7D11730A10}" srcOrd="4" destOrd="0" presId="urn:microsoft.com/office/officeart/2005/8/layout/equation1"/>
    <dgm:cxn modelId="{423CE321-279B-594D-8A77-9DD095A44049}" type="presParOf" srcId="{1A26421C-5E67-4DC8-A235-9CFA666F91B4}" destId="{B6618E9B-FA03-42BD-89F0-7FC486936239}" srcOrd="5" destOrd="0" presId="urn:microsoft.com/office/officeart/2005/8/layout/equation1"/>
    <dgm:cxn modelId="{B1A8FC6D-5652-F246-9664-83CCF682FEA7}" type="presParOf" srcId="{1A26421C-5E67-4DC8-A235-9CFA666F91B4}" destId="{669BFD8E-4538-4179-A9EE-4021B59F36D8}" srcOrd="6" destOrd="0" presId="urn:microsoft.com/office/officeart/2005/8/layout/equation1"/>
    <dgm:cxn modelId="{74CCD582-536B-5B45-A488-73674A775747}" type="presParOf" srcId="{1A26421C-5E67-4DC8-A235-9CFA666F91B4}" destId="{512C135A-566A-4D71-B331-07485A890CC6}" srcOrd="7" destOrd="0" presId="urn:microsoft.com/office/officeart/2005/8/layout/equation1"/>
    <dgm:cxn modelId="{66A44231-7DDE-5143-B0FC-147955D8426C}" type="presParOf" srcId="{1A26421C-5E67-4DC8-A235-9CFA666F91B4}" destId="{BE21882D-9F1A-44B4-85D9-D2A78DCF1FAF}" srcOrd="8" destOrd="0" presId="urn:microsoft.com/office/officeart/2005/8/layout/equation1"/>
    <dgm:cxn modelId="{3EBDF79E-3A35-FF43-8A1C-6002DF2AD634}" type="presParOf" srcId="{1A26421C-5E67-4DC8-A235-9CFA666F91B4}" destId="{55632FC5-69E1-4822-9EA4-70F63CCFFAD7}" srcOrd="9" destOrd="0" presId="urn:microsoft.com/office/officeart/2005/8/layout/equation1"/>
    <dgm:cxn modelId="{D9F1B02E-019E-6644-B8FB-0A24777B17C8}" type="presParOf" srcId="{1A26421C-5E67-4DC8-A235-9CFA666F91B4}" destId="{18F642DA-D3E2-4108-AB4F-B8E9CD4606E2}" srcOrd="10" destOrd="0" presId="urn:microsoft.com/office/officeart/2005/8/layout/equation1"/>
    <dgm:cxn modelId="{640F9CB4-0928-9242-A805-D84D673199A3}" type="presParOf" srcId="{1A26421C-5E67-4DC8-A235-9CFA666F91B4}" destId="{0867B8A0-C538-4695-BB42-AAB12A9BEF60}" srcOrd="11" destOrd="0" presId="urn:microsoft.com/office/officeart/2005/8/layout/equation1"/>
    <dgm:cxn modelId="{C5B6FA49-CBBE-8045-B74D-109338067EE5}" type="presParOf" srcId="{1A26421C-5E67-4DC8-A235-9CFA666F91B4}" destId="{830FAF71-4CB5-40DD-AE92-06E45ACEC21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8F12AA-325F-49E4-92D2-D531B06B2939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D08D20B-9D89-42A2-9262-6AC7074846E6}">
      <dgm:prSet phldrT="[Текст]" custT="1"/>
      <dgm:spPr/>
      <dgm:t>
        <a:bodyPr/>
        <a:lstStyle/>
        <a:p>
          <a:r>
            <a:rPr lang="en-US" sz="1800" b="1" dirty="0" smtClean="0"/>
            <a:t>ROIC industry</a:t>
          </a:r>
          <a:endParaRPr lang="ru-RU" sz="1800" b="1" dirty="0"/>
        </a:p>
      </dgm:t>
    </dgm:pt>
    <dgm:pt modelId="{EDFF37ED-C289-42E7-9235-C999AFC0AA27}" type="parTrans" cxnId="{C0E81ACA-12C0-447E-BC8B-9ED83E09B81E}">
      <dgm:prSet/>
      <dgm:spPr/>
      <dgm:t>
        <a:bodyPr/>
        <a:lstStyle/>
        <a:p>
          <a:endParaRPr lang="ru-RU" sz="1800" b="1"/>
        </a:p>
      </dgm:t>
    </dgm:pt>
    <dgm:pt modelId="{1B86D58B-4D06-4BA0-B2C9-C3B26BF53EF9}" type="sibTrans" cxnId="{C0E81ACA-12C0-447E-BC8B-9ED83E09B81E}">
      <dgm:prSet custT="1"/>
      <dgm:spPr/>
      <dgm:t>
        <a:bodyPr/>
        <a:lstStyle/>
        <a:p>
          <a:endParaRPr lang="ru-RU" sz="1800" b="1"/>
        </a:p>
      </dgm:t>
    </dgm:pt>
    <dgm:pt modelId="{E93BF7DC-07DE-4C36-8C3C-0CE62D21C53E}">
      <dgm:prSet phldrT="[Текст]" custT="1"/>
      <dgm:spPr/>
      <dgm:t>
        <a:bodyPr/>
        <a:lstStyle/>
        <a:p>
          <a:r>
            <a:rPr lang="en-US" sz="1800" b="1" dirty="0" smtClean="0"/>
            <a:t>WACC</a:t>
          </a:r>
          <a:endParaRPr lang="ru-RU" sz="1800" b="1" dirty="0"/>
        </a:p>
      </dgm:t>
    </dgm:pt>
    <dgm:pt modelId="{3BF4292D-25E0-4539-9C13-349C7F16D40E}" type="parTrans" cxnId="{6CEC49EC-CECE-4141-872C-F5AE37809E6C}">
      <dgm:prSet/>
      <dgm:spPr/>
      <dgm:t>
        <a:bodyPr/>
        <a:lstStyle/>
        <a:p>
          <a:endParaRPr lang="ru-RU" sz="1800" b="1"/>
        </a:p>
      </dgm:t>
    </dgm:pt>
    <dgm:pt modelId="{E48E0C80-AF5F-4952-9673-2BAD2C289D94}" type="sibTrans" cxnId="{6CEC49EC-CECE-4141-872C-F5AE37809E6C}">
      <dgm:prSet custT="1"/>
      <dgm:spPr/>
      <dgm:t>
        <a:bodyPr/>
        <a:lstStyle/>
        <a:p>
          <a:endParaRPr lang="ru-RU" sz="1800" b="1"/>
        </a:p>
      </dgm:t>
    </dgm:pt>
    <dgm:pt modelId="{1A26421C-5E67-4DC8-A235-9CFA666F91B4}" type="pres">
      <dgm:prSet presAssocID="{E08F12AA-325F-49E4-92D2-D531B06B2939}" presName="linearFlow" presStyleCnt="0">
        <dgm:presLayoutVars>
          <dgm:dir/>
          <dgm:resizeHandles val="exact"/>
        </dgm:presLayoutVars>
      </dgm:prSet>
      <dgm:spPr/>
    </dgm:pt>
    <dgm:pt modelId="{42C15CEF-C453-4BB3-B07C-A83F50DA52DD}" type="pres">
      <dgm:prSet presAssocID="{E93BF7DC-07DE-4C36-8C3C-0CE62D21C53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B34F3-6EEA-4D9D-BF80-4E7FD6B0FC1A}" type="pres">
      <dgm:prSet presAssocID="{E48E0C80-AF5F-4952-9673-2BAD2C289D94}" presName="spacerL" presStyleCnt="0"/>
      <dgm:spPr/>
    </dgm:pt>
    <dgm:pt modelId="{083583FD-FD72-47B7-AB7D-1BD6CFD10DB7}" type="pres">
      <dgm:prSet presAssocID="{E48E0C80-AF5F-4952-9673-2BAD2C289D94}" presName="sibTrans" presStyleLbl="sibTrans2D1" presStyleIdx="0" presStyleCnt="1"/>
      <dgm:spPr>
        <a:prstGeom prst="mathEqual">
          <a:avLst/>
        </a:prstGeom>
      </dgm:spPr>
      <dgm:t>
        <a:bodyPr/>
        <a:lstStyle/>
        <a:p>
          <a:endParaRPr lang="ru-RU"/>
        </a:p>
      </dgm:t>
    </dgm:pt>
    <dgm:pt modelId="{7847295F-BFE6-43FF-8340-26D02FAC986F}" type="pres">
      <dgm:prSet presAssocID="{E48E0C80-AF5F-4952-9673-2BAD2C289D94}" presName="spacerR" presStyleCnt="0"/>
      <dgm:spPr/>
    </dgm:pt>
    <dgm:pt modelId="{AB55E61D-F2BF-4C21-A287-9B7D11730A10}" type="pres">
      <dgm:prSet presAssocID="{6D08D20B-9D89-42A2-9262-6AC7074846E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81ACA-12C0-447E-BC8B-9ED83E09B81E}" srcId="{E08F12AA-325F-49E4-92D2-D531B06B2939}" destId="{6D08D20B-9D89-42A2-9262-6AC7074846E6}" srcOrd="1" destOrd="0" parTransId="{EDFF37ED-C289-42E7-9235-C999AFC0AA27}" sibTransId="{1B86D58B-4D06-4BA0-B2C9-C3B26BF53EF9}"/>
    <dgm:cxn modelId="{7AB6C18A-466F-B341-8CDC-AD1A5826F575}" type="presOf" srcId="{E93BF7DC-07DE-4C36-8C3C-0CE62D21C53E}" destId="{42C15CEF-C453-4BB3-B07C-A83F50DA52DD}" srcOrd="0" destOrd="0" presId="urn:microsoft.com/office/officeart/2005/8/layout/equation1"/>
    <dgm:cxn modelId="{8D6625AC-E9C0-4E48-86F7-4083558594BF}" type="presOf" srcId="{E48E0C80-AF5F-4952-9673-2BAD2C289D94}" destId="{083583FD-FD72-47B7-AB7D-1BD6CFD10DB7}" srcOrd="0" destOrd="0" presId="urn:microsoft.com/office/officeart/2005/8/layout/equation1"/>
    <dgm:cxn modelId="{B1DD1021-96B9-9641-8DE9-420A00A19CC8}" type="presOf" srcId="{6D08D20B-9D89-42A2-9262-6AC7074846E6}" destId="{AB55E61D-F2BF-4C21-A287-9B7D11730A10}" srcOrd="0" destOrd="0" presId="urn:microsoft.com/office/officeart/2005/8/layout/equation1"/>
    <dgm:cxn modelId="{2484C4C0-611D-4444-B2C5-2B72868CD933}" type="presOf" srcId="{E08F12AA-325F-49E4-92D2-D531B06B2939}" destId="{1A26421C-5E67-4DC8-A235-9CFA666F91B4}" srcOrd="0" destOrd="0" presId="urn:microsoft.com/office/officeart/2005/8/layout/equation1"/>
    <dgm:cxn modelId="{6CEC49EC-CECE-4141-872C-F5AE37809E6C}" srcId="{E08F12AA-325F-49E4-92D2-D531B06B2939}" destId="{E93BF7DC-07DE-4C36-8C3C-0CE62D21C53E}" srcOrd="0" destOrd="0" parTransId="{3BF4292D-25E0-4539-9C13-349C7F16D40E}" sibTransId="{E48E0C80-AF5F-4952-9673-2BAD2C289D94}"/>
    <dgm:cxn modelId="{47E4C2D8-86D8-6342-AE81-6A6F989320A5}" type="presParOf" srcId="{1A26421C-5E67-4DC8-A235-9CFA666F91B4}" destId="{42C15CEF-C453-4BB3-B07C-A83F50DA52DD}" srcOrd="0" destOrd="0" presId="urn:microsoft.com/office/officeart/2005/8/layout/equation1"/>
    <dgm:cxn modelId="{85E90619-040A-784E-82B7-D6D0A23BD5E1}" type="presParOf" srcId="{1A26421C-5E67-4DC8-A235-9CFA666F91B4}" destId="{ABCB34F3-6EEA-4D9D-BF80-4E7FD6B0FC1A}" srcOrd="1" destOrd="0" presId="urn:microsoft.com/office/officeart/2005/8/layout/equation1"/>
    <dgm:cxn modelId="{E6AEF6C4-4C0D-D544-B8B9-B245AA5B1EDF}" type="presParOf" srcId="{1A26421C-5E67-4DC8-A235-9CFA666F91B4}" destId="{083583FD-FD72-47B7-AB7D-1BD6CFD10DB7}" srcOrd="2" destOrd="0" presId="urn:microsoft.com/office/officeart/2005/8/layout/equation1"/>
    <dgm:cxn modelId="{1B619155-F2DC-F24D-A874-C13620A59291}" type="presParOf" srcId="{1A26421C-5E67-4DC8-A235-9CFA666F91B4}" destId="{7847295F-BFE6-43FF-8340-26D02FAC986F}" srcOrd="3" destOrd="0" presId="urn:microsoft.com/office/officeart/2005/8/layout/equation1"/>
    <dgm:cxn modelId="{4336FAD9-BBDD-5C46-B502-BFA7CBF5CB8A}" type="presParOf" srcId="{1A26421C-5E67-4DC8-A235-9CFA666F91B4}" destId="{AB55E61D-F2BF-4C21-A287-9B7D11730A10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203131-D96F-4156-A176-5440B01A4A9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26A66F-C100-46C1-AF10-4F31A17CA12D}">
      <dgm:prSet phldrT="[Текст]"/>
      <dgm:spPr/>
      <dgm:t>
        <a:bodyPr/>
        <a:lstStyle/>
        <a:p>
          <a:r>
            <a:rPr lang="en-US" dirty="0" smtClean="0"/>
            <a:t>Market Value </a:t>
          </a:r>
          <a:endParaRPr lang="en-US" dirty="0" smtClean="0"/>
        </a:p>
        <a:p>
          <a:r>
            <a:rPr lang="en-US" dirty="0" smtClean="0"/>
            <a:t>(Equity + Debt</a:t>
          </a:r>
          <a:r>
            <a:rPr lang="en-US" dirty="0" smtClean="0"/>
            <a:t>)</a:t>
          </a:r>
          <a:endParaRPr lang="ru-RU" dirty="0"/>
        </a:p>
      </dgm:t>
    </dgm:pt>
    <dgm:pt modelId="{40F373E4-0552-4DE1-99B1-C987AC55811B}" type="parTrans" cxnId="{70487CC5-A39A-4DA2-BD6A-3DACE92F0D43}">
      <dgm:prSet/>
      <dgm:spPr/>
      <dgm:t>
        <a:bodyPr/>
        <a:lstStyle/>
        <a:p>
          <a:endParaRPr lang="ru-RU"/>
        </a:p>
      </dgm:t>
    </dgm:pt>
    <dgm:pt modelId="{7116D51C-9C54-4D75-A97C-1EE4316EE8CF}" type="sibTrans" cxnId="{70487CC5-A39A-4DA2-BD6A-3DACE92F0D43}">
      <dgm:prSet/>
      <dgm:spPr/>
      <dgm:t>
        <a:bodyPr/>
        <a:lstStyle/>
        <a:p>
          <a:endParaRPr lang="ru-RU"/>
        </a:p>
      </dgm:t>
    </dgm:pt>
    <dgm:pt modelId="{EA74645B-8F5C-4F7B-B225-E9E0FE8C4AA5}">
      <dgm:prSet phldrT="[Текст]"/>
      <dgm:spPr/>
      <dgm:t>
        <a:bodyPr/>
        <a:lstStyle/>
        <a:p>
          <a:r>
            <a:rPr lang="en-US" dirty="0" smtClean="0"/>
            <a:t>Invested Capital</a:t>
          </a:r>
          <a:endParaRPr lang="ru-RU" dirty="0"/>
        </a:p>
      </dgm:t>
    </dgm:pt>
    <dgm:pt modelId="{8AE1D0FF-C4E5-4E69-B1E1-C08636493317}" type="parTrans" cxnId="{C1B72BCD-666A-4567-B0AD-DC7268D8CA88}">
      <dgm:prSet/>
      <dgm:spPr/>
      <dgm:t>
        <a:bodyPr/>
        <a:lstStyle/>
        <a:p>
          <a:endParaRPr lang="ru-RU"/>
        </a:p>
      </dgm:t>
    </dgm:pt>
    <dgm:pt modelId="{43DFE2A3-EE62-443F-B221-C739DABE8B7A}" type="sibTrans" cxnId="{C1B72BCD-666A-4567-B0AD-DC7268D8CA88}">
      <dgm:prSet/>
      <dgm:spPr/>
      <dgm:t>
        <a:bodyPr/>
        <a:lstStyle/>
        <a:p>
          <a:endParaRPr lang="ru-RU"/>
        </a:p>
      </dgm:t>
    </dgm:pt>
    <dgm:pt modelId="{17F49BFF-C2B9-4361-81F8-C66874A4FD00}">
      <dgm:prSet phldrT="[Текст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Market Value Added</a:t>
          </a:r>
          <a:endParaRPr lang="ru-RU" dirty="0"/>
        </a:p>
      </dgm:t>
    </dgm:pt>
    <dgm:pt modelId="{64293A1C-B80E-4B72-A839-829A817AA3C2}" type="parTrans" cxnId="{A16D2010-BB60-469F-9776-EE88EA1F4695}">
      <dgm:prSet/>
      <dgm:spPr/>
      <dgm:t>
        <a:bodyPr/>
        <a:lstStyle/>
        <a:p>
          <a:endParaRPr lang="ru-RU"/>
        </a:p>
      </dgm:t>
    </dgm:pt>
    <dgm:pt modelId="{4D56C8C4-DC22-445E-A37B-97DC883BF188}" type="sibTrans" cxnId="{A16D2010-BB60-469F-9776-EE88EA1F4695}">
      <dgm:prSet/>
      <dgm:spPr/>
      <dgm:t>
        <a:bodyPr/>
        <a:lstStyle/>
        <a:p>
          <a:endParaRPr lang="ru-RU"/>
        </a:p>
      </dgm:t>
    </dgm:pt>
    <dgm:pt modelId="{4B639C52-BCE7-4CAF-B2C2-7331557621DE}" type="pres">
      <dgm:prSet presAssocID="{20203131-D96F-4156-A176-5440B01A4A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F8B553-BDDB-4FA5-9F06-FAA38CBA1233}" type="pres">
      <dgm:prSet presAssocID="{3426A66F-C100-46C1-AF10-4F31A17CA12D}" presName="vertOne" presStyleCnt="0"/>
      <dgm:spPr/>
    </dgm:pt>
    <dgm:pt modelId="{48587AEF-249F-4175-8B1B-96F32AFC58B0}" type="pres">
      <dgm:prSet presAssocID="{3426A66F-C100-46C1-AF10-4F31A17CA12D}" presName="txOne" presStyleLbl="node0" presStyleIdx="0" presStyleCnt="1" custLinFactNeighborY="13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26D526-22CF-439F-BF55-DEBC3835B713}" type="pres">
      <dgm:prSet presAssocID="{3426A66F-C100-46C1-AF10-4F31A17CA12D}" presName="parTransOne" presStyleCnt="0"/>
      <dgm:spPr/>
    </dgm:pt>
    <dgm:pt modelId="{E9CDC9F1-59E9-4666-93D4-6C4B87110A8B}" type="pres">
      <dgm:prSet presAssocID="{3426A66F-C100-46C1-AF10-4F31A17CA12D}" presName="horzOne" presStyleCnt="0"/>
      <dgm:spPr/>
    </dgm:pt>
    <dgm:pt modelId="{6F8042E6-4142-4915-AEF2-7356AF2902F3}" type="pres">
      <dgm:prSet presAssocID="{EA74645B-8F5C-4F7B-B225-E9E0FE8C4AA5}" presName="vertTwo" presStyleCnt="0"/>
      <dgm:spPr/>
    </dgm:pt>
    <dgm:pt modelId="{F6781407-7C86-46E7-9FF1-9824985CCBBF}" type="pres">
      <dgm:prSet presAssocID="{EA74645B-8F5C-4F7B-B225-E9E0FE8C4AA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000DA3-C4E3-4C36-9B98-B40E3443988B}" type="pres">
      <dgm:prSet presAssocID="{EA74645B-8F5C-4F7B-B225-E9E0FE8C4AA5}" presName="horzTwo" presStyleCnt="0"/>
      <dgm:spPr/>
    </dgm:pt>
    <dgm:pt modelId="{CD6EE06C-6708-4A73-BDAD-2F2DA06B3FF3}" type="pres">
      <dgm:prSet presAssocID="{43DFE2A3-EE62-443F-B221-C739DABE8B7A}" presName="sibSpaceTwo" presStyleCnt="0"/>
      <dgm:spPr/>
    </dgm:pt>
    <dgm:pt modelId="{066E9F84-3984-4C96-8978-70B11B4DE45D}" type="pres">
      <dgm:prSet presAssocID="{17F49BFF-C2B9-4361-81F8-C66874A4FD00}" presName="vertTwo" presStyleCnt="0"/>
      <dgm:spPr/>
    </dgm:pt>
    <dgm:pt modelId="{AF84E327-FE03-4AEA-9F1A-CB0360BCF026}" type="pres">
      <dgm:prSet presAssocID="{17F49BFF-C2B9-4361-81F8-C66874A4FD0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EEB142-010C-4031-AE58-25F6204646EC}" type="pres">
      <dgm:prSet presAssocID="{17F49BFF-C2B9-4361-81F8-C66874A4FD00}" presName="horzTwo" presStyleCnt="0"/>
      <dgm:spPr/>
    </dgm:pt>
  </dgm:ptLst>
  <dgm:cxnLst>
    <dgm:cxn modelId="{C776B972-6707-F64F-A1AC-1B4C4B97B11C}" type="presOf" srcId="{20203131-D96F-4156-A176-5440B01A4A94}" destId="{4B639C52-BCE7-4CAF-B2C2-7331557621DE}" srcOrd="0" destOrd="0" presId="urn:microsoft.com/office/officeart/2005/8/layout/hierarchy4"/>
    <dgm:cxn modelId="{A16D2010-BB60-469F-9776-EE88EA1F4695}" srcId="{3426A66F-C100-46C1-AF10-4F31A17CA12D}" destId="{17F49BFF-C2B9-4361-81F8-C66874A4FD00}" srcOrd="1" destOrd="0" parTransId="{64293A1C-B80E-4B72-A839-829A817AA3C2}" sibTransId="{4D56C8C4-DC22-445E-A37B-97DC883BF188}"/>
    <dgm:cxn modelId="{9E91DB12-BE6B-7646-9F0F-511038857E14}" type="presOf" srcId="{17F49BFF-C2B9-4361-81F8-C66874A4FD00}" destId="{AF84E327-FE03-4AEA-9F1A-CB0360BCF026}" srcOrd="0" destOrd="0" presId="urn:microsoft.com/office/officeart/2005/8/layout/hierarchy4"/>
    <dgm:cxn modelId="{70487CC5-A39A-4DA2-BD6A-3DACE92F0D43}" srcId="{20203131-D96F-4156-A176-5440B01A4A94}" destId="{3426A66F-C100-46C1-AF10-4F31A17CA12D}" srcOrd="0" destOrd="0" parTransId="{40F373E4-0552-4DE1-99B1-C987AC55811B}" sibTransId="{7116D51C-9C54-4D75-A97C-1EE4316EE8CF}"/>
    <dgm:cxn modelId="{3A7D3FCD-832D-9746-AFA0-5589CA5FEE1A}" type="presOf" srcId="{EA74645B-8F5C-4F7B-B225-E9E0FE8C4AA5}" destId="{F6781407-7C86-46E7-9FF1-9824985CCBBF}" srcOrd="0" destOrd="0" presId="urn:microsoft.com/office/officeart/2005/8/layout/hierarchy4"/>
    <dgm:cxn modelId="{A595E58F-359B-2F42-A629-71F9DFB8D36A}" type="presOf" srcId="{3426A66F-C100-46C1-AF10-4F31A17CA12D}" destId="{48587AEF-249F-4175-8B1B-96F32AFC58B0}" srcOrd="0" destOrd="0" presId="urn:microsoft.com/office/officeart/2005/8/layout/hierarchy4"/>
    <dgm:cxn modelId="{C1B72BCD-666A-4567-B0AD-DC7268D8CA88}" srcId="{3426A66F-C100-46C1-AF10-4F31A17CA12D}" destId="{EA74645B-8F5C-4F7B-B225-E9E0FE8C4AA5}" srcOrd="0" destOrd="0" parTransId="{8AE1D0FF-C4E5-4E69-B1E1-C08636493317}" sibTransId="{43DFE2A3-EE62-443F-B221-C739DABE8B7A}"/>
    <dgm:cxn modelId="{039626CE-9354-634B-AE7A-4E73D176CED7}" type="presParOf" srcId="{4B639C52-BCE7-4CAF-B2C2-7331557621DE}" destId="{E9F8B553-BDDB-4FA5-9F06-FAA38CBA1233}" srcOrd="0" destOrd="0" presId="urn:microsoft.com/office/officeart/2005/8/layout/hierarchy4"/>
    <dgm:cxn modelId="{938413D6-D2AA-A241-9690-DA53257CA26C}" type="presParOf" srcId="{E9F8B553-BDDB-4FA5-9F06-FAA38CBA1233}" destId="{48587AEF-249F-4175-8B1B-96F32AFC58B0}" srcOrd="0" destOrd="0" presId="urn:microsoft.com/office/officeart/2005/8/layout/hierarchy4"/>
    <dgm:cxn modelId="{7A59C7AF-463F-4443-AC8A-B4EEF95EA794}" type="presParOf" srcId="{E9F8B553-BDDB-4FA5-9F06-FAA38CBA1233}" destId="{5326D526-22CF-439F-BF55-DEBC3835B713}" srcOrd="1" destOrd="0" presId="urn:microsoft.com/office/officeart/2005/8/layout/hierarchy4"/>
    <dgm:cxn modelId="{8B0F1961-DFB3-3A46-8EA2-2961AAAB7659}" type="presParOf" srcId="{E9F8B553-BDDB-4FA5-9F06-FAA38CBA1233}" destId="{E9CDC9F1-59E9-4666-93D4-6C4B87110A8B}" srcOrd="2" destOrd="0" presId="urn:microsoft.com/office/officeart/2005/8/layout/hierarchy4"/>
    <dgm:cxn modelId="{040AED50-B9D0-E147-815B-BF57AE8EF448}" type="presParOf" srcId="{E9CDC9F1-59E9-4666-93D4-6C4B87110A8B}" destId="{6F8042E6-4142-4915-AEF2-7356AF2902F3}" srcOrd="0" destOrd="0" presId="urn:microsoft.com/office/officeart/2005/8/layout/hierarchy4"/>
    <dgm:cxn modelId="{0B5BCD80-6433-554D-B738-33FA92F8E6FB}" type="presParOf" srcId="{6F8042E6-4142-4915-AEF2-7356AF2902F3}" destId="{F6781407-7C86-46E7-9FF1-9824985CCBBF}" srcOrd="0" destOrd="0" presId="urn:microsoft.com/office/officeart/2005/8/layout/hierarchy4"/>
    <dgm:cxn modelId="{7783BC29-13F9-DC47-8DD6-8185F7F7FBB6}" type="presParOf" srcId="{6F8042E6-4142-4915-AEF2-7356AF2902F3}" destId="{86000DA3-C4E3-4C36-9B98-B40E3443988B}" srcOrd="1" destOrd="0" presId="urn:microsoft.com/office/officeart/2005/8/layout/hierarchy4"/>
    <dgm:cxn modelId="{80F7B45E-669D-C24C-9592-39EF257577A2}" type="presParOf" srcId="{E9CDC9F1-59E9-4666-93D4-6C4B87110A8B}" destId="{CD6EE06C-6708-4A73-BDAD-2F2DA06B3FF3}" srcOrd="1" destOrd="0" presId="urn:microsoft.com/office/officeart/2005/8/layout/hierarchy4"/>
    <dgm:cxn modelId="{EDA3ED8D-DB77-CE4A-8896-AC765DEE98BC}" type="presParOf" srcId="{E9CDC9F1-59E9-4666-93D4-6C4B87110A8B}" destId="{066E9F84-3984-4C96-8978-70B11B4DE45D}" srcOrd="2" destOrd="0" presId="urn:microsoft.com/office/officeart/2005/8/layout/hierarchy4"/>
    <dgm:cxn modelId="{2340BAE3-72CA-154D-8847-6157BFBBFA90}" type="presParOf" srcId="{066E9F84-3984-4C96-8978-70B11B4DE45D}" destId="{AF84E327-FE03-4AEA-9F1A-CB0360BCF026}" srcOrd="0" destOrd="0" presId="urn:microsoft.com/office/officeart/2005/8/layout/hierarchy4"/>
    <dgm:cxn modelId="{7A464722-77EF-7446-8D0E-C4F5501F9743}" type="presParOf" srcId="{066E9F84-3984-4C96-8978-70B11B4DE45D}" destId="{2CEEB142-010C-4031-AE58-25F6204646E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3672CC-BDD7-4253-9038-5B2309CEDBE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87DA64A-A361-4030-B7F7-22F565738107}">
      <dgm:prSet phldrT="[Текст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EVA1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16E9F9B8-59BC-4B93-9A79-E023148AA13E}" type="parTrans" cxnId="{B008F94C-B3CB-48F7-8564-DA75693EAC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13B4954-704E-4DA8-992A-634614BB52F1}" type="sibTrans" cxnId="{B008F94C-B3CB-48F7-8564-DA75693EAC8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219A334-D46E-4967-925C-1C9C34EC4D35}">
      <dgm:prSet phldrT="[Текст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EVA2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A02032AE-3BE9-48D0-B248-B6597D9E915C}" type="parTrans" cxnId="{3189A4CD-2886-4123-9413-6B85845DCD5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B138B02-44E6-4EA7-B10B-AB517964D3D0}" type="sibTrans" cxnId="{3189A4CD-2886-4123-9413-6B85845DCD50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7C6FFDA-3F98-4DBB-9ED3-33BEACDDD622}">
      <dgm:prSet phldrT="[Текст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EVA3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5F23524-581B-4A4C-A12F-FE7A2A54785E}" type="parTrans" cxnId="{1ED5116B-5789-4246-8E85-BB9F21D6B0D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EF5A7D1-0874-41BB-BB25-32FD91E6B799}" type="sibTrans" cxnId="{1ED5116B-5789-4246-8E85-BB9F21D6B0D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E70FA25-BF68-48C0-9EE1-AB75E6E1A875}" type="pres">
      <dgm:prSet presAssocID="{243672CC-BDD7-4253-9038-5B2309CEDBED}" presName="arrowDiagram" presStyleCnt="0">
        <dgm:presLayoutVars>
          <dgm:chMax val="5"/>
          <dgm:dir/>
          <dgm:resizeHandles val="exact"/>
        </dgm:presLayoutVars>
      </dgm:prSet>
      <dgm:spPr/>
    </dgm:pt>
    <dgm:pt modelId="{0A7BB9B7-49DA-4A04-8277-93A8040E4DA5}" type="pres">
      <dgm:prSet presAssocID="{243672CC-BDD7-4253-9038-5B2309CEDBED}" presName="arrow" presStyleLbl="bgShp" presStyleIdx="0" presStyleCnt="1"/>
      <dgm:spPr/>
    </dgm:pt>
    <dgm:pt modelId="{25972D0E-A74A-415A-8315-225BE53FBDDC}" type="pres">
      <dgm:prSet presAssocID="{243672CC-BDD7-4253-9038-5B2309CEDBED}" presName="arrowDiagram3" presStyleCnt="0"/>
      <dgm:spPr/>
    </dgm:pt>
    <dgm:pt modelId="{1BD8D88A-92A0-466F-8550-68A81D83300E}" type="pres">
      <dgm:prSet presAssocID="{087DA64A-A361-4030-B7F7-22F565738107}" presName="bullet3a" presStyleLbl="node1" presStyleIdx="0" presStyleCnt="3"/>
      <dgm:spPr/>
    </dgm:pt>
    <dgm:pt modelId="{04ECBEBF-FCC5-46A2-93AE-2DA54610C60F}" type="pres">
      <dgm:prSet presAssocID="{087DA64A-A361-4030-B7F7-22F565738107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2F1FD-0365-49B6-87BC-2E18424D0C34}" type="pres">
      <dgm:prSet presAssocID="{A219A334-D46E-4967-925C-1C9C34EC4D35}" presName="bullet3b" presStyleLbl="node1" presStyleIdx="1" presStyleCnt="3"/>
      <dgm:spPr/>
    </dgm:pt>
    <dgm:pt modelId="{BEE3E4D8-837F-4FA7-A76E-C3BBF9E4D6FA}" type="pres">
      <dgm:prSet presAssocID="{A219A334-D46E-4967-925C-1C9C34EC4D35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1EDC1-0203-4B33-9288-C2F4FC8F3D21}" type="pres">
      <dgm:prSet presAssocID="{57C6FFDA-3F98-4DBB-9ED3-33BEACDDD622}" presName="bullet3c" presStyleLbl="node1" presStyleIdx="2" presStyleCnt="3"/>
      <dgm:spPr/>
    </dgm:pt>
    <dgm:pt modelId="{57E292BC-097E-4157-953F-25BA75BC54BD}" type="pres">
      <dgm:prSet presAssocID="{57C6FFDA-3F98-4DBB-9ED3-33BEACDDD622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D5116B-5789-4246-8E85-BB9F21D6B0D7}" srcId="{243672CC-BDD7-4253-9038-5B2309CEDBED}" destId="{57C6FFDA-3F98-4DBB-9ED3-33BEACDDD622}" srcOrd="2" destOrd="0" parTransId="{45F23524-581B-4A4C-A12F-FE7A2A54785E}" sibTransId="{EEF5A7D1-0874-41BB-BB25-32FD91E6B799}"/>
    <dgm:cxn modelId="{0DB8A280-4BF4-9845-8147-631E2E2B5662}" type="presOf" srcId="{57C6FFDA-3F98-4DBB-9ED3-33BEACDDD622}" destId="{57E292BC-097E-4157-953F-25BA75BC54BD}" srcOrd="0" destOrd="0" presId="urn:microsoft.com/office/officeart/2005/8/layout/arrow2"/>
    <dgm:cxn modelId="{3A4C82CD-019A-A744-ACF3-B1545A379E0B}" type="presOf" srcId="{243672CC-BDD7-4253-9038-5B2309CEDBED}" destId="{6E70FA25-BF68-48C0-9EE1-AB75E6E1A875}" srcOrd="0" destOrd="0" presId="urn:microsoft.com/office/officeart/2005/8/layout/arrow2"/>
    <dgm:cxn modelId="{DE02A2DA-F13D-5648-87E7-720BAF7E43C8}" type="presOf" srcId="{A219A334-D46E-4967-925C-1C9C34EC4D35}" destId="{BEE3E4D8-837F-4FA7-A76E-C3BBF9E4D6FA}" srcOrd="0" destOrd="0" presId="urn:microsoft.com/office/officeart/2005/8/layout/arrow2"/>
    <dgm:cxn modelId="{3189A4CD-2886-4123-9413-6B85845DCD50}" srcId="{243672CC-BDD7-4253-9038-5B2309CEDBED}" destId="{A219A334-D46E-4967-925C-1C9C34EC4D35}" srcOrd="1" destOrd="0" parTransId="{A02032AE-3BE9-48D0-B248-B6597D9E915C}" sibTransId="{1B138B02-44E6-4EA7-B10B-AB517964D3D0}"/>
    <dgm:cxn modelId="{254A2AAA-B3EB-C546-A7FA-73429F1CB20F}" type="presOf" srcId="{087DA64A-A361-4030-B7F7-22F565738107}" destId="{04ECBEBF-FCC5-46A2-93AE-2DA54610C60F}" srcOrd="0" destOrd="0" presId="urn:microsoft.com/office/officeart/2005/8/layout/arrow2"/>
    <dgm:cxn modelId="{B008F94C-B3CB-48F7-8564-DA75693EAC89}" srcId="{243672CC-BDD7-4253-9038-5B2309CEDBED}" destId="{087DA64A-A361-4030-B7F7-22F565738107}" srcOrd="0" destOrd="0" parTransId="{16E9F9B8-59BC-4B93-9A79-E023148AA13E}" sibTransId="{A13B4954-704E-4DA8-992A-634614BB52F1}"/>
    <dgm:cxn modelId="{DBDDC9C7-8264-2E40-B3B9-ACD79B7130F6}" type="presParOf" srcId="{6E70FA25-BF68-48C0-9EE1-AB75E6E1A875}" destId="{0A7BB9B7-49DA-4A04-8277-93A8040E4DA5}" srcOrd="0" destOrd="0" presId="urn:microsoft.com/office/officeart/2005/8/layout/arrow2"/>
    <dgm:cxn modelId="{1B9E5157-3C82-C948-97FE-200EBDA72937}" type="presParOf" srcId="{6E70FA25-BF68-48C0-9EE1-AB75E6E1A875}" destId="{25972D0E-A74A-415A-8315-225BE53FBDDC}" srcOrd="1" destOrd="0" presId="urn:microsoft.com/office/officeart/2005/8/layout/arrow2"/>
    <dgm:cxn modelId="{877FBAE9-7F96-C343-892E-BDBE8773C557}" type="presParOf" srcId="{25972D0E-A74A-415A-8315-225BE53FBDDC}" destId="{1BD8D88A-92A0-466F-8550-68A81D83300E}" srcOrd="0" destOrd="0" presId="urn:microsoft.com/office/officeart/2005/8/layout/arrow2"/>
    <dgm:cxn modelId="{7F446E6A-E669-C643-A7A0-48CE45AB1BB3}" type="presParOf" srcId="{25972D0E-A74A-415A-8315-225BE53FBDDC}" destId="{04ECBEBF-FCC5-46A2-93AE-2DA54610C60F}" srcOrd="1" destOrd="0" presId="urn:microsoft.com/office/officeart/2005/8/layout/arrow2"/>
    <dgm:cxn modelId="{2BC1D5C9-DBC8-8343-85B7-B1F63492BF01}" type="presParOf" srcId="{25972D0E-A74A-415A-8315-225BE53FBDDC}" destId="{0FF2F1FD-0365-49B6-87BC-2E18424D0C34}" srcOrd="2" destOrd="0" presId="urn:microsoft.com/office/officeart/2005/8/layout/arrow2"/>
    <dgm:cxn modelId="{B47B8405-A871-E24F-9967-BACE8171683D}" type="presParOf" srcId="{25972D0E-A74A-415A-8315-225BE53FBDDC}" destId="{BEE3E4D8-837F-4FA7-A76E-C3BBF9E4D6FA}" srcOrd="3" destOrd="0" presId="urn:microsoft.com/office/officeart/2005/8/layout/arrow2"/>
    <dgm:cxn modelId="{215EA986-5339-584D-B0FD-204FFA45E43B}" type="presParOf" srcId="{25972D0E-A74A-415A-8315-225BE53FBDDC}" destId="{E1A1EDC1-0203-4B33-9288-C2F4FC8F3D21}" srcOrd="4" destOrd="0" presId="urn:microsoft.com/office/officeart/2005/8/layout/arrow2"/>
    <dgm:cxn modelId="{9F3C39C3-3748-AA4A-9E0E-08BA65EAF15E}" type="presParOf" srcId="{25972D0E-A74A-415A-8315-225BE53FBDDC}" destId="{57E292BC-097E-4157-953F-25BA75BC54B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97F93-0350-EF4C-94C0-A2E7026351D1}">
      <dsp:nvSpPr>
        <dsp:cNvPr id="0" name=""/>
        <dsp:cNvSpPr/>
      </dsp:nvSpPr>
      <dsp:spPr>
        <a:xfrm>
          <a:off x="3022981" y="3251955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5658A-B813-F74B-BAC5-DFD89AC21672}">
      <dsp:nvSpPr>
        <dsp:cNvPr id="0" name=""/>
        <dsp:cNvSpPr/>
      </dsp:nvSpPr>
      <dsp:spPr>
        <a:xfrm>
          <a:off x="2798850" y="3359849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8B4C7-445A-5B45-A1BD-BC9E92BE7D55}">
      <dsp:nvSpPr>
        <dsp:cNvPr id="0" name=""/>
        <dsp:cNvSpPr/>
      </dsp:nvSpPr>
      <dsp:spPr>
        <a:xfrm>
          <a:off x="2564018" y="3445073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90586-57E5-614B-A045-CBEAFC9E78F7}">
      <dsp:nvSpPr>
        <dsp:cNvPr id="0" name=""/>
        <dsp:cNvSpPr/>
      </dsp:nvSpPr>
      <dsp:spPr>
        <a:xfrm>
          <a:off x="4099045" y="2002983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6FFB3-0BAB-5D4C-9589-AF9036B50AA0}">
      <dsp:nvSpPr>
        <dsp:cNvPr id="0" name=""/>
        <dsp:cNvSpPr/>
      </dsp:nvSpPr>
      <dsp:spPr>
        <a:xfrm>
          <a:off x="4008679" y="2222550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61DC1-2AFC-294A-ACA7-465ED38C5FAD}">
      <dsp:nvSpPr>
        <dsp:cNvPr id="0" name=""/>
        <dsp:cNvSpPr/>
      </dsp:nvSpPr>
      <dsp:spPr>
        <a:xfrm>
          <a:off x="3944472" y="350141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EA0F4-B00B-E94C-9AB2-6235877A2CF9}">
      <dsp:nvSpPr>
        <dsp:cNvPr id="0" name=""/>
        <dsp:cNvSpPr/>
      </dsp:nvSpPr>
      <dsp:spPr>
        <a:xfrm>
          <a:off x="4109746" y="245186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1D325-A8B6-4942-8A97-19592AE6C69A}">
      <dsp:nvSpPr>
        <dsp:cNvPr id="0" name=""/>
        <dsp:cNvSpPr/>
      </dsp:nvSpPr>
      <dsp:spPr>
        <a:xfrm>
          <a:off x="4275020" y="140230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7151E-2194-D44E-9E40-3C4DDEF088A3}">
      <dsp:nvSpPr>
        <dsp:cNvPr id="0" name=""/>
        <dsp:cNvSpPr/>
      </dsp:nvSpPr>
      <dsp:spPr>
        <a:xfrm>
          <a:off x="4440294" y="245186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B0B80-86DB-4A4E-977A-6C58B209953E}">
      <dsp:nvSpPr>
        <dsp:cNvPr id="0" name=""/>
        <dsp:cNvSpPr/>
      </dsp:nvSpPr>
      <dsp:spPr>
        <a:xfrm>
          <a:off x="4605568" y="350141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91ABA-BC75-D746-97F1-156F75E32BF0}">
      <dsp:nvSpPr>
        <dsp:cNvPr id="0" name=""/>
        <dsp:cNvSpPr/>
      </dsp:nvSpPr>
      <dsp:spPr>
        <a:xfrm>
          <a:off x="4275020" y="361477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E3C87-8DF8-AE4C-92B4-A589ED7328C1}">
      <dsp:nvSpPr>
        <dsp:cNvPr id="0" name=""/>
        <dsp:cNvSpPr/>
      </dsp:nvSpPr>
      <dsp:spPr>
        <a:xfrm>
          <a:off x="4275020" y="583143"/>
          <a:ext cx="118902" cy="118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53AAC-E28A-A048-835E-06AC1639AB48}">
      <dsp:nvSpPr>
        <dsp:cNvPr id="0" name=""/>
        <dsp:cNvSpPr/>
      </dsp:nvSpPr>
      <dsp:spPr>
        <a:xfrm>
          <a:off x="1984370" y="3698063"/>
          <a:ext cx="2564719" cy="687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86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identify the common framework of our study</a:t>
          </a:r>
          <a:endParaRPr lang="ru-RU" sz="1600" kern="1200" dirty="0"/>
        </a:p>
      </dsp:txBody>
      <dsp:txXfrm>
        <a:off x="2017939" y="3731632"/>
        <a:ext cx="2497581" cy="620531"/>
      </dsp:txXfrm>
    </dsp:sp>
    <dsp:sp modelId="{0B75841C-99A2-234F-8634-EBB2A10F9468}">
      <dsp:nvSpPr>
        <dsp:cNvPr id="0" name=""/>
        <dsp:cNvSpPr/>
      </dsp:nvSpPr>
      <dsp:spPr>
        <a:xfrm>
          <a:off x="1273335" y="3023828"/>
          <a:ext cx="1189021" cy="11889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62FF7-60EB-8D4F-8ADE-2CDCEC9BAF68}">
      <dsp:nvSpPr>
        <dsp:cNvPr id="0" name=""/>
        <dsp:cNvSpPr/>
      </dsp:nvSpPr>
      <dsp:spPr>
        <a:xfrm>
          <a:off x="3634138" y="2805100"/>
          <a:ext cx="2564719" cy="687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86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agree on terms and methodology</a:t>
          </a:r>
          <a:endParaRPr lang="ru-RU" sz="1600" kern="1200" dirty="0"/>
        </a:p>
      </dsp:txBody>
      <dsp:txXfrm>
        <a:off x="3667707" y="2838669"/>
        <a:ext cx="2497581" cy="620531"/>
      </dsp:txXfrm>
    </dsp:sp>
    <dsp:sp modelId="{052610EF-4226-C941-8F0B-56B3931E7B01}">
      <dsp:nvSpPr>
        <dsp:cNvPr id="0" name=""/>
        <dsp:cNvSpPr/>
      </dsp:nvSpPr>
      <dsp:spPr>
        <a:xfrm>
          <a:off x="2923103" y="2130865"/>
          <a:ext cx="1189021" cy="118893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26714-8C23-014A-A690-68CDD5146895}">
      <dsp:nvSpPr>
        <dsp:cNvPr id="0" name=""/>
        <dsp:cNvSpPr/>
      </dsp:nvSpPr>
      <dsp:spPr>
        <a:xfrm>
          <a:off x="4391544" y="1450752"/>
          <a:ext cx="2564719" cy="687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86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 draw a core specification of the empirical analysis</a:t>
          </a:r>
          <a:endParaRPr lang="ru-RU" sz="1600" kern="1200" dirty="0"/>
        </a:p>
      </dsp:txBody>
      <dsp:txXfrm>
        <a:off x="4425113" y="1484321"/>
        <a:ext cx="2497581" cy="620531"/>
      </dsp:txXfrm>
    </dsp:sp>
    <dsp:sp modelId="{AA2AC8C2-40D0-E84F-9DF5-D25530CB545A}">
      <dsp:nvSpPr>
        <dsp:cNvPr id="0" name=""/>
        <dsp:cNvSpPr/>
      </dsp:nvSpPr>
      <dsp:spPr>
        <a:xfrm>
          <a:off x="3680509" y="776517"/>
          <a:ext cx="1189021" cy="118893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5CEF-C453-4BB3-B07C-A83F50DA52DD}">
      <dsp:nvSpPr>
        <dsp:cNvPr id="0" name=""/>
        <dsp:cNvSpPr/>
      </dsp:nvSpPr>
      <dsp:spPr>
        <a:xfrm>
          <a:off x="2442673" y="352"/>
          <a:ext cx="999426" cy="999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FF"/>
              </a:solidFill>
            </a:rPr>
            <a:t>MVA</a:t>
          </a:r>
          <a:endParaRPr lang="ru-RU" sz="1800" b="1" kern="1200" dirty="0">
            <a:solidFill>
              <a:srgbClr val="FFFFFF"/>
            </a:solidFill>
          </a:endParaRPr>
        </a:p>
      </dsp:txBody>
      <dsp:txXfrm>
        <a:off x="2589036" y="146715"/>
        <a:ext cx="706700" cy="706700"/>
      </dsp:txXfrm>
    </dsp:sp>
    <dsp:sp modelId="{083583FD-FD72-47B7-AB7D-1BD6CFD10DB7}">
      <dsp:nvSpPr>
        <dsp:cNvPr id="0" name=""/>
        <dsp:cNvSpPr/>
      </dsp:nvSpPr>
      <dsp:spPr>
        <a:xfrm>
          <a:off x="1781852" y="210232"/>
          <a:ext cx="579667" cy="579667"/>
        </a:xfrm>
        <a:prstGeom prst="striped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1872425" y="355149"/>
        <a:ext cx="344177" cy="289833"/>
      </dsp:txXfrm>
    </dsp:sp>
    <dsp:sp modelId="{FA8B3651-1671-41DB-99D1-207FB1349E14}">
      <dsp:nvSpPr>
        <dsp:cNvPr id="0" name=""/>
        <dsp:cNvSpPr/>
      </dsp:nvSpPr>
      <dsp:spPr>
        <a:xfrm>
          <a:off x="701272" y="352"/>
          <a:ext cx="999426" cy="999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847635" y="146715"/>
        <a:ext cx="706700" cy="7067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5CEF-C453-4BB3-B07C-A83F50DA52DD}">
      <dsp:nvSpPr>
        <dsp:cNvPr id="0" name=""/>
        <dsp:cNvSpPr/>
      </dsp:nvSpPr>
      <dsp:spPr>
        <a:xfrm>
          <a:off x="708" y="601825"/>
          <a:ext cx="939489" cy="939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MVA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38293" y="739410"/>
        <a:ext cx="664319" cy="664319"/>
      </dsp:txXfrm>
    </dsp:sp>
    <dsp:sp modelId="{083583FD-FD72-47B7-AB7D-1BD6CFD10DB7}">
      <dsp:nvSpPr>
        <dsp:cNvPr id="0" name=""/>
        <dsp:cNvSpPr/>
      </dsp:nvSpPr>
      <dsp:spPr>
        <a:xfrm>
          <a:off x="1016485" y="799117"/>
          <a:ext cx="544904" cy="54490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chemeClr val="bg1"/>
            </a:solidFill>
          </a:endParaRPr>
        </a:p>
      </dsp:txBody>
      <dsp:txXfrm>
        <a:off x="1088712" y="911367"/>
        <a:ext cx="400450" cy="320404"/>
      </dsp:txXfrm>
    </dsp:sp>
    <dsp:sp modelId="{FA8B3651-1671-41DB-99D1-207FB1349E14}">
      <dsp:nvSpPr>
        <dsp:cNvPr id="0" name=""/>
        <dsp:cNvSpPr/>
      </dsp:nvSpPr>
      <dsp:spPr>
        <a:xfrm>
          <a:off x="1637676" y="601825"/>
          <a:ext cx="939489" cy="939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MV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775261" y="739410"/>
        <a:ext cx="664319" cy="664319"/>
      </dsp:txXfrm>
    </dsp:sp>
    <dsp:sp modelId="{2E483F3F-5F84-4D02-A7CD-F46B25ACCD5D}">
      <dsp:nvSpPr>
        <dsp:cNvPr id="0" name=""/>
        <dsp:cNvSpPr/>
      </dsp:nvSpPr>
      <dsp:spPr>
        <a:xfrm>
          <a:off x="2653452" y="799117"/>
          <a:ext cx="544904" cy="54490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725679" y="1007488"/>
        <a:ext cx="400450" cy="128162"/>
      </dsp:txXfrm>
    </dsp:sp>
    <dsp:sp modelId="{060A882C-0EE0-499A-BC2D-E0BC0DB2E02D}">
      <dsp:nvSpPr>
        <dsp:cNvPr id="0" name=""/>
        <dsp:cNvSpPr/>
      </dsp:nvSpPr>
      <dsp:spPr>
        <a:xfrm>
          <a:off x="3274643" y="601825"/>
          <a:ext cx="939489" cy="9394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IC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412228" y="739410"/>
        <a:ext cx="664319" cy="6643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1BE50-6B86-D34C-87E1-639F8B3BD23C}">
      <dsp:nvSpPr>
        <dsp:cNvPr id="0" name=""/>
        <dsp:cNvSpPr/>
      </dsp:nvSpPr>
      <dsp:spPr>
        <a:xfrm rot="16200000">
          <a:off x="2059942" y="111797"/>
          <a:ext cx="2212375" cy="3686532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Economic profit (or EVA) </a:t>
          </a:r>
          <a:r>
            <a:rPr lang="en-US" sz="1800" kern="1200" dirty="0" smtClean="0"/>
            <a:t>is an indicator of companies performance which shows if a particular company succeeds covering alternative costs of its investors </a:t>
          </a:r>
          <a:endParaRPr lang="ru-RU" sz="1800" kern="1200" dirty="0"/>
        </a:p>
      </dsp:txBody>
      <dsp:txXfrm rot="5400000">
        <a:off x="1430883" y="956894"/>
        <a:ext cx="3578513" cy="1996337"/>
      </dsp:txXfrm>
    </dsp:sp>
    <dsp:sp modelId="{26F7301A-B2E8-684E-BAC1-F1DE7A11954B}">
      <dsp:nvSpPr>
        <dsp:cNvPr id="0" name=""/>
        <dsp:cNvSpPr/>
      </dsp:nvSpPr>
      <dsp:spPr>
        <a:xfrm rot="5400000">
          <a:off x="5750999" y="159881"/>
          <a:ext cx="2198959" cy="3600062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Market value added </a:t>
          </a:r>
          <a:r>
            <a:rPr lang="en-US" sz="1800" kern="1200" dirty="0" smtClean="0"/>
            <a:t>is an outcome of investors estimations (expectations) regarding companies’ future – investment attractiveness </a:t>
          </a:r>
          <a:endParaRPr lang="ru-RU" sz="1800" kern="1200" dirty="0"/>
        </a:p>
      </dsp:txBody>
      <dsp:txXfrm rot="-5400000">
        <a:off x="5050448" y="967796"/>
        <a:ext cx="3492698" cy="1984231"/>
      </dsp:txXfrm>
    </dsp:sp>
    <dsp:sp modelId="{53ACB683-8422-AB41-B0C7-446A29F02FEE}">
      <dsp:nvSpPr>
        <dsp:cNvPr id="0" name=""/>
        <dsp:cNvSpPr/>
      </dsp:nvSpPr>
      <dsp:spPr>
        <a:xfrm>
          <a:off x="4205592" y="0"/>
          <a:ext cx="1572667" cy="157259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76FE7-9768-2241-8FB3-A78671DDC3C6}">
      <dsp:nvSpPr>
        <dsp:cNvPr id="0" name=""/>
        <dsp:cNvSpPr/>
      </dsp:nvSpPr>
      <dsp:spPr>
        <a:xfrm rot="10800000">
          <a:off x="4205592" y="2256459"/>
          <a:ext cx="1572667" cy="157259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7117"/>
          <a:ext cx="8464550" cy="75582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Value Creation as a management goal to meet requirements of investors (Steward, Stern, Copeland, </a:t>
          </a:r>
          <a:r>
            <a:rPr lang="en-US" sz="1900" kern="1200" dirty="0" err="1" smtClean="0"/>
            <a:t>Koller</a:t>
          </a:r>
          <a:r>
            <a:rPr lang="en-US" sz="1900" kern="1200" dirty="0" smtClean="0"/>
            <a:t>,  O’Byrne </a:t>
          </a:r>
          <a:r>
            <a:rPr lang="en-US" sz="1900" kern="1200" dirty="0" err="1" smtClean="0"/>
            <a:t>etc</a:t>
          </a:r>
          <a:r>
            <a:rPr lang="en-US" sz="1900" kern="1200" dirty="0" smtClean="0"/>
            <a:t> )</a:t>
          </a:r>
          <a:endParaRPr lang="ru-RU" sz="1900" kern="1200" dirty="0"/>
        </a:p>
      </dsp:txBody>
      <dsp:txXfrm>
        <a:off x="36896" y="44013"/>
        <a:ext cx="8390758" cy="682028"/>
      </dsp:txXfrm>
    </dsp:sp>
    <dsp:sp modelId="{C3264890-CA33-284A-B455-E72E880EC9E8}">
      <dsp:nvSpPr>
        <dsp:cNvPr id="0" name=""/>
        <dsp:cNvSpPr/>
      </dsp:nvSpPr>
      <dsp:spPr>
        <a:xfrm>
          <a:off x="0" y="817934"/>
          <a:ext cx="8464550" cy="7558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Investors are looking for companies with positive (or increasing) EVA and providing a growth of MVA</a:t>
          </a:r>
          <a:endParaRPr lang="ru-RU" sz="1900" kern="1200" dirty="0"/>
        </a:p>
      </dsp:txBody>
      <dsp:txXfrm>
        <a:off x="36896" y="854830"/>
        <a:ext cx="8390758" cy="68202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42F55-5F29-0146-ACAB-4DEB8903898E}">
      <dsp:nvSpPr>
        <dsp:cNvPr id="0" name=""/>
        <dsp:cNvSpPr/>
      </dsp:nvSpPr>
      <dsp:spPr>
        <a:xfrm>
          <a:off x="0" y="200413"/>
          <a:ext cx="5613400" cy="139304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2978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Exploration of EVA drivers (managers’ view)</a:t>
          </a:r>
          <a:endParaRPr lang="ru-RU" sz="2000" kern="1200" dirty="0"/>
        </a:p>
      </dsp:txBody>
      <dsp:txXfrm>
        <a:off x="0" y="548675"/>
        <a:ext cx="5265138" cy="69652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69360"/>
          <a:ext cx="2432050" cy="104480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Investment decisions made by companies’ managers:</a:t>
          </a:r>
          <a:endParaRPr lang="ru-RU" sz="1900" kern="1200" dirty="0"/>
        </a:p>
      </dsp:txBody>
      <dsp:txXfrm>
        <a:off x="51003" y="120363"/>
        <a:ext cx="2330044" cy="942803"/>
      </dsp:txXfrm>
    </dsp:sp>
    <dsp:sp modelId="{DBE507EE-AAAB-B944-95AC-09C52D6D22BF}">
      <dsp:nvSpPr>
        <dsp:cNvPr id="0" name=""/>
        <dsp:cNvSpPr/>
      </dsp:nvSpPr>
      <dsp:spPr>
        <a:xfrm>
          <a:off x="0" y="1117759"/>
          <a:ext cx="2432050" cy="70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18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to invest in resources which provide competitive advantages </a:t>
          </a:r>
          <a:endParaRPr lang="ru-RU" sz="1600" b="1" kern="1200" dirty="0"/>
        </a:p>
      </dsp:txBody>
      <dsp:txXfrm>
        <a:off x="0" y="1117759"/>
        <a:ext cx="2432050" cy="7079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9F718-2B74-3F4D-ACF3-E562FA5BEAF1}">
      <dsp:nvSpPr>
        <dsp:cNvPr id="0" name=""/>
        <dsp:cNvSpPr/>
      </dsp:nvSpPr>
      <dsp:spPr>
        <a:xfrm>
          <a:off x="4146" y="2099"/>
          <a:ext cx="1885475" cy="950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input</a:t>
          </a:r>
          <a:endParaRPr lang="ru-RU" sz="2200" kern="1200" dirty="0"/>
        </a:p>
      </dsp:txBody>
      <dsp:txXfrm>
        <a:off x="4146" y="2099"/>
        <a:ext cx="1885475" cy="633600"/>
      </dsp:txXfrm>
    </dsp:sp>
    <dsp:sp modelId="{64B942B7-8919-0549-9904-FB8799FC090D}">
      <dsp:nvSpPr>
        <dsp:cNvPr id="0" name=""/>
        <dsp:cNvSpPr/>
      </dsp:nvSpPr>
      <dsp:spPr>
        <a:xfrm>
          <a:off x="390328" y="635699"/>
          <a:ext cx="1885475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Companies resources</a:t>
          </a:r>
          <a:endParaRPr lang="ru-RU" sz="2200" kern="1200" dirty="0"/>
        </a:p>
      </dsp:txBody>
      <dsp:txXfrm>
        <a:off x="427443" y="672814"/>
        <a:ext cx="1811245" cy="1192970"/>
      </dsp:txXfrm>
    </dsp:sp>
    <dsp:sp modelId="{36050478-4FAF-284D-B263-1E67A3F9ED40}">
      <dsp:nvSpPr>
        <dsp:cNvPr id="0" name=""/>
        <dsp:cNvSpPr/>
      </dsp:nvSpPr>
      <dsp:spPr>
        <a:xfrm>
          <a:off x="2175453" y="84185"/>
          <a:ext cx="605962" cy="469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175453" y="178071"/>
        <a:ext cx="465134" cy="281656"/>
      </dsp:txXfrm>
    </dsp:sp>
    <dsp:sp modelId="{6374AD81-7AFE-7546-8D82-9FC43ABBD2F2}">
      <dsp:nvSpPr>
        <dsp:cNvPr id="0" name=""/>
        <dsp:cNvSpPr/>
      </dsp:nvSpPr>
      <dsp:spPr>
        <a:xfrm>
          <a:off x="3032946" y="2099"/>
          <a:ext cx="1885475" cy="950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output</a:t>
          </a:r>
          <a:endParaRPr lang="ru-RU" sz="2200" kern="1200" dirty="0"/>
        </a:p>
      </dsp:txBody>
      <dsp:txXfrm>
        <a:off x="3032946" y="2099"/>
        <a:ext cx="1885475" cy="633600"/>
      </dsp:txXfrm>
    </dsp:sp>
    <dsp:sp modelId="{98F372CB-523F-894C-AF4F-011265978D00}">
      <dsp:nvSpPr>
        <dsp:cNvPr id="0" name=""/>
        <dsp:cNvSpPr/>
      </dsp:nvSpPr>
      <dsp:spPr>
        <a:xfrm>
          <a:off x="3419128" y="635699"/>
          <a:ext cx="1885475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EVA</a:t>
          </a:r>
          <a:endParaRPr lang="ru-RU" sz="2200" kern="1200" dirty="0"/>
        </a:p>
      </dsp:txBody>
      <dsp:txXfrm>
        <a:off x="3456243" y="672814"/>
        <a:ext cx="1811245" cy="1192970"/>
      </dsp:txXfrm>
    </dsp:sp>
    <dsp:sp modelId="{11748259-E5EF-EB4C-95C5-E592FDF06C0C}">
      <dsp:nvSpPr>
        <dsp:cNvPr id="0" name=""/>
        <dsp:cNvSpPr/>
      </dsp:nvSpPr>
      <dsp:spPr>
        <a:xfrm>
          <a:off x="5204252" y="84185"/>
          <a:ext cx="605962" cy="469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204252" y="178071"/>
        <a:ext cx="465134" cy="281656"/>
      </dsp:txXfrm>
    </dsp:sp>
    <dsp:sp modelId="{5C2CE659-2C4F-A94E-8D9E-C53B87E1F55E}">
      <dsp:nvSpPr>
        <dsp:cNvPr id="0" name=""/>
        <dsp:cNvSpPr/>
      </dsp:nvSpPr>
      <dsp:spPr>
        <a:xfrm>
          <a:off x="6061746" y="2099"/>
          <a:ext cx="1885475" cy="950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outcome</a:t>
          </a:r>
          <a:endParaRPr lang="ru-RU" sz="2200" kern="1200" dirty="0"/>
        </a:p>
      </dsp:txBody>
      <dsp:txXfrm>
        <a:off x="6061746" y="2099"/>
        <a:ext cx="1885475" cy="633600"/>
      </dsp:txXfrm>
    </dsp:sp>
    <dsp:sp modelId="{CD92CFB9-C0F8-0346-8E02-13B1E0E1B45C}">
      <dsp:nvSpPr>
        <dsp:cNvPr id="0" name=""/>
        <dsp:cNvSpPr/>
      </dsp:nvSpPr>
      <dsp:spPr>
        <a:xfrm>
          <a:off x="6447928" y="635699"/>
          <a:ext cx="1885475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MVA</a:t>
          </a:r>
          <a:endParaRPr lang="ru-RU" sz="2200" kern="1200" dirty="0"/>
        </a:p>
      </dsp:txBody>
      <dsp:txXfrm>
        <a:off x="6485043" y="672814"/>
        <a:ext cx="1811245" cy="119297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37696"/>
          <a:ext cx="2432050" cy="7956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Positive and increasing EVA</a:t>
          </a:r>
          <a:endParaRPr lang="ru-RU" sz="2000" kern="1200" dirty="0"/>
        </a:p>
      </dsp:txBody>
      <dsp:txXfrm>
        <a:off x="38838" y="76534"/>
        <a:ext cx="2354374" cy="717924"/>
      </dsp:txXfrm>
    </dsp:sp>
    <dsp:sp modelId="{DBE507EE-AAAB-B944-95AC-09C52D6D22BF}">
      <dsp:nvSpPr>
        <dsp:cNvPr id="0" name=""/>
        <dsp:cNvSpPr/>
      </dsp:nvSpPr>
      <dsp:spPr>
        <a:xfrm>
          <a:off x="0" y="805425"/>
          <a:ext cx="2432050" cy="76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18" tIns="25400" rIns="142240" bIns="2540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is a goal of managers</a:t>
          </a:r>
          <a:endParaRPr lang="ru-RU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is a signal for investors to buy</a:t>
          </a:r>
          <a:endParaRPr lang="ru-RU" sz="1600" b="1" kern="1200" dirty="0"/>
        </a:p>
      </dsp:txBody>
      <dsp:txXfrm>
        <a:off x="0" y="805425"/>
        <a:ext cx="2432050" cy="76589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331684"/>
          <a:ext cx="2432050" cy="98982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Shows that companies value drivers were recognized by investors</a:t>
          </a:r>
          <a:endParaRPr lang="ru-RU" sz="1800" kern="1200" dirty="0"/>
        </a:p>
      </dsp:txBody>
      <dsp:txXfrm>
        <a:off x="48319" y="380003"/>
        <a:ext cx="2335412" cy="89318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42F55-5F29-0146-ACAB-4DEB8903898E}">
      <dsp:nvSpPr>
        <dsp:cNvPr id="0" name=""/>
        <dsp:cNvSpPr/>
      </dsp:nvSpPr>
      <dsp:spPr>
        <a:xfrm>
          <a:off x="0" y="21655"/>
          <a:ext cx="8432800" cy="114164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4991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Exploration of MVA drivers (investors’ view)</a:t>
          </a:r>
          <a:endParaRPr lang="ru-RU" sz="2000" kern="1200" dirty="0"/>
        </a:p>
      </dsp:txBody>
      <dsp:txXfrm>
        <a:off x="0" y="307066"/>
        <a:ext cx="8147389" cy="570823"/>
      </dsp:txXfrm>
    </dsp:sp>
    <dsp:sp modelId="{61FE5A77-BA10-EC43-8220-014E859861AF}">
      <dsp:nvSpPr>
        <dsp:cNvPr id="0" name=""/>
        <dsp:cNvSpPr/>
      </dsp:nvSpPr>
      <dsp:spPr>
        <a:xfrm>
          <a:off x="3895953" y="507193"/>
          <a:ext cx="4536846" cy="122828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94991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Exploration EVA as an indicator of investment attractiveness</a:t>
          </a:r>
          <a:endParaRPr lang="ru-RU" sz="2000" kern="1200" dirty="0"/>
        </a:p>
      </dsp:txBody>
      <dsp:txXfrm>
        <a:off x="3895953" y="814265"/>
        <a:ext cx="4229774" cy="614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2532"/>
          <a:ext cx="8464550" cy="9945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To have a common understanding of the key outlines of our study</a:t>
          </a:r>
          <a:endParaRPr lang="ru-RU" sz="2500" kern="1200" dirty="0"/>
        </a:p>
      </dsp:txBody>
      <dsp:txXfrm>
        <a:off x="48547" y="51079"/>
        <a:ext cx="8367456" cy="8974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25B47-1E2B-9A43-B0AF-A9B47C0E635A}">
      <dsp:nvSpPr>
        <dsp:cNvPr id="0" name=""/>
        <dsp:cNvSpPr/>
      </dsp:nvSpPr>
      <dsp:spPr>
        <a:xfrm>
          <a:off x="940213" y="0"/>
          <a:ext cx="7098348" cy="2062827"/>
        </a:xfrm>
        <a:prstGeom prst="rightArrow">
          <a:avLst/>
        </a:prstGeom>
        <a:solidFill>
          <a:srgbClr val="FF000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F8C16-73D5-E949-9452-E6C5A2F78488}">
      <dsp:nvSpPr>
        <dsp:cNvPr id="0" name=""/>
        <dsp:cNvSpPr/>
      </dsp:nvSpPr>
      <dsp:spPr>
        <a:xfrm>
          <a:off x="4026" y="618848"/>
          <a:ext cx="2581449" cy="825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Inputs (Intangibles)</a:t>
          </a:r>
          <a:endParaRPr lang="ru-RU" sz="1600" kern="1200" dirty="0"/>
        </a:p>
      </dsp:txBody>
      <dsp:txXfrm>
        <a:off x="44306" y="659128"/>
        <a:ext cx="2500889" cy="744570"/>
      </dsp:txXfrm>
    </dsp:sp>
    <dsp:sp modelId="{C444CE95-61D3-504F-BE91-3A07A52037FE}">
      <dsp:nvSpPr>
        <dsp:cNvPr id="0" name=""/>
        <dsp:cNvSpPr/>
      </dsp:nvSpPr>
      <dsp:spPr>
        <a:xfrm>
          <a:off x="2884774" y="618848"/>
          <a:ext cx="2581449" cy="825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Output: EVA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(competitive advantages )</a:t>
          </a:r>
          <a:endParaRPr lang="ru-RU" sz="1600" kern="1200" dirty="0"/>
        </a:p>
      </dsp:txBody>
      <dsp:txXfrm>
        <a:off x="2925054" y="659128"/>
        <a:ext cx="2500889" cy="744570"/>
      </dsp:txXfrm>
    </dsp:sp>
    <dsp:sp modelId="{C2B58CCE-9DE8-4545-99BE-BE95D6D7BD11}">
      <dsp:nvSpPr>
        <dsp:cNvPr id="0" name=""/>
        <dsp:cNvSpPr/>
      </dsp:nvSpPr>
      <dsp:spPr>
        <a:xfrm>
          <a:off x="5765522" y="618848"/>
          <a:ext cx="2581449" cy="825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Outcome: MVA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(outcome of investment attractiveness)</a:t>
          </a:r>
          <a:endParaRPr lang="ru-RU" sz="1600" kern="1200" dirty="0"/>
        </a:p>
      </dsp:txBody>
      <dsp:txXfrm>
        <a:off x="5805802" y="659128"/>
        <a:ext cx="2500889" cy="74457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3AC2C-CD1E-B845-851C-D58C597DBE3B}">
      <dsp:nvSpPr>
        <dsp:cNvPr id="0" name=""/>
        <dsp:cNvSpPr/>
      </dsp:nvSpPr>
      <dsp:spPr>
        <a:xfrm>
          <a:off x="3724591" y="2194647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895D6-3529-854A-A32C-AD2843E2AFCC}">
      <dsp:nvSpPr>
        <dsp:cNvPr id="0" name=""/>
        <dsp:cNvSpPr/>
      </dsp:nvSpPr>
      <dsp:spPr>
        <a:xfrm>
          <a:off x="3638233" y="2333041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F81A1-8F27-EC47-8CD6-D3E4558741E3}">
      <dsp:nvSpPr>
        <dsp:cNvPr id="0" name=""/>
        <dsp:cNvSpPr/>
      </dsp:nvSpPr>
      <dsp:spPr>
        <a:xfrm>
          <a:off x="3535313" y="2452860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3A31E-A165-7647-B147-9C29E508CA95}">
      <dsp:nvSpPr>
        <dsp:cNvPr id="0" name=""/>
        <dsp:cNvSpPr/>
      </dsp:nvSpPr>
      <dsp:spPr>
        <a:xfrm>
          <a:off x="3658344" y="801818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AC521-90B6-2A49-9590-08BD25CFEF6D}">
      <dsp:nvSpPr>
        <dsp:cNvPr id="0" name=""/>
        <dsp:cNvSpPr/>
      </dsp:nvSpPr>
      <dsp:spPr>
        <a:xfrm>
          <a:off x="3790050" y="723334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E2D8E-3E7A-A840-9FD8-3A28F84EDB86}">
      <dsp:nvSpPr>
        <dsp:cNvPr id="0" name=""/>
        <dsp:cNvSpPr/>
      </dsp:nvSpPr>
      <dsp:spPr>
        <a:xfrm>
          <a:off x="3921362" y="644850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EE04E-E300-694D-A4CA-2BD3D57FAC99}">
      <dsp:nvSpPr>
        <dsp:cNvPr id="0" name=""/>
        <dsp:cNvSpPr/>
      </dsp:nvSpPr>
      <dsp:spPr>
        <a:xfrm>
          <a:off x="4052673" y="723334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4B81C-F654-AE43-8D0B-2E65147B81F7}">
      <dsp:nvSpPr>
        <dsp:cNvPr id="0" name=""/>
        <dsp:cNvSpPr/>
      </dsp:nvSpPr>
      <dsp:spPr>
        <a:xfrm>
          <a:off x="4184379" y="801818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43775-6F13-674A-ADA6-59DCA928A98E}">
      <dsp:nvSpPr>
        <dsp:cNvPr id="0" name=""/>
        <dsp:cNvSpPr/>
      </dsp:nvSpPr>
      <dsp:spPr>
        <a:xfrm>
          <a:off x="3921362" y="810452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F5E9E-25EC-6B46-BB1A-A538F96543A9}">
      <dsp:nvSpPr>
        <dsp:cNvPr id="0" name=""/>
        <dsp:cNvSpPr/>
      </dsp:nvSpPr>
      <dsp:spPr>
        <a:xfrm>
          <a:off x="3921362" y="976053"/>
          <a:ext cx="98582" cy="98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9A07F-3A2B-1B47-ACAF-8F6E4C3A6BCF}">
      <dsp:nvSpPr>
        <dsp:cNvPr id="0" name=""/>
        <dsp:cNvSpPr/>
      </dsp:nvSpPr>
      <dsp:spPr>
        <a:xfrm>
          <a:off x="3443608" y="2982283"/>
          <a:ext cx="3967834" cy="922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051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Economic crisis which influences a value creation process </a:t>
          </a:r>
          <a:endParaRPr lang="ru-RU" sz="1600" kern="1200" dirty="0"/>
        </a:p>
      </dsp:txBody>
      <dsp:txXfrm>
        <a:off x="3488654" y="3027329"/>
        <a:ext cx="3877742" cy="832675"/>
      </dsp:txXfrm>
    </dsp:sp>
    <dsp:sp modelId="{A0BF9213-45F1-A74C-BD80-AE411E59B5C1}">
      <dsp:nvSpPr>
        <dsp:cNvPr id="0" name=""/>
        <dsp:cNvSpPr/>
      </dsp:nvSpPr>
      <dsp:spPr>
        <a:xfrm>
          <a:off x="2256807" y="2076813"/>
          <a:ext cx="1531753" cy="134041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F2286-61CC-7744-9BF2-72F2656367CD}">
      <dsp:nvSpPr>
        <dsp:cNvPr id="0" name=""/>
        <dsp:cNvSpPr/>
      </dsp:nvSpPr>
      <dsp:spPr>
        <a:xfrm>
          <a:off x="4387808" y="1519162"/>
          <a:ext cx="3728846" cy="9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0051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by affecting market conditions and investors’ expectations</a:t>
          </a:r>
          <a:endParaRPr lang="ru-RU" sz="1600" kern="1200" dirty="0"/>
        </a:p>
      </dsp:txBody>
      <dsp:txXfrm>
        <a:off x="4433053" y="1564407"/>
        <a:ext cx="3638356" cy="836360"/>
      </dsp:txXfrm>
    </dsp:sp>
    <dsp:sp modelId="{3E29707F-824B-524A-A056-FB732938EF2B}">
      <dsp:nvSpPr>
        <dsp:cNvPr id="0" name=""/>
        <dsp:cNvSpPr/>
      </dsp:nvSpPr>
      <dsp:spPr>
        <a:xfrm>
          <a:off x="3178370" y="959900"/>
          <a:ext cx="1485982" cy="134320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242171"/>
          <a:ext cx="2578579" cy="70536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Key assumption</a:t>
          </a:r>
          <a:endParaRPr lang="ru-RU" sz="2200" kern="1200" dirty="0"/>
        </a:p>
      </dsp:txBody>
      <dsp:txXfrm>
        <a:off x="34433" y="276604"/>
        <a:ext cx="2509713" cy="636500"/>
      </dsp:txXfrm>
    </dsp:sp>
    <dsp:sp modelId="{C3264890-CA33-284A-B455-E72E880EC9E8}">
      <dsp:nvSpPr>
        <dsp:cNvPr id="0" name=""/>
        <dsp:cNvSpPr/>
      </dsp:nvSpPr>
      <dsp:spPr>
        <a:xfrm>
          <a:off x="0" y="1011219"/>
          <a:ext cx="2578579" cy="1879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Value creation process and value drivers are likely to be changed across crisis periods</a:t>
          </a:r>
          <a:endParaRPr lang="ru-RU" sz="2200" kern="1200" dirty="0"/>
        </a:p>
      </dsp:txBody>
      <dsp:txXfrm>
        <a:off x="91765" y="1102984"/>
        <a:ext cx="2395049" cy="169629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8E44B-15B5-FD44-8280-1F6A856EF6A2}">
      <dsp:nvSpPr>
        <dsp:cNvPr id="0" name=""/>
        <dsp:cNvSpPr/>
      </dsp:nvSpPr>
      <dsp:spPr>
        <a:xfrm>
          <a:off x="3259" y="0"/>
          <a:ext cx="3135135" cy="54943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EVA is associated with companies’ intangibles which provide competitive advantages </a:t>
          </a:r>
          <a:endParaRPr lang="ru-RU" sz="2100" kern="1200" dirty="0"/>
        </a:p>
      </dsp:txBody>
      <dsp:txXfrm>
        <a:off x="3259" y="0"/>
        <a:ext cx="3135135" cy="1648301"/>
      </dsp:txXfrm>
    </dsp:sp>
    <dsp:sp modelId="{9A9EB35C-F8F5-1B4D-8BE3-8AD53FBFBA97}">
      <dsp:nvSpPr>
        <dsp:cNvPr id="0" name=""/>
        <dsp:cNvSpPr/>
      </dsp:nvSpPr>
      <dsp:spPr>
        <a:xfrm>
          <a:off x="316772" y="1648435"/>
          <a:ext cx="2508108" cy="80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the quality of human </a:t>
          </a:r>
          <a:r>
            <a:rPr lang="en-US" sz="1500" kern="1200" dirty="0" smtClean="0"/>
            <a:t>resources, social capital</a:t>
          </a:r>
          <a:endParaRPr lang="ru-RU" sz="1500" kern="1200" dirty="0"/>
        </a:p>
      </dsp:txBody>
      <dsp:txXfrm>
        <a:off x="340215" y="1671878"/>
        <a:ext cx="2461222" cy="753521"/>
      </dsp:txXfrm>
    </dsp:sp>
    <dsp:sp modelId="{C5199B91-6955-4E40-8375-86149BBEFA27}">
      <dsp:nvSpPr>
        <dsp:cNvPr id="0" name=""/>
        <dsp:cNvSpPr/>
      </dsp:nvSpPr>
      <dsp:spPr>
        <a:xfrm>
          <a:off x="316772" y="2571982"/>
          <a:ext cx="2508108" cy="80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the efficiency of relations with </a:t>
          </a:r>
          <a:r>
            <a:rPr lang="en-US" sz="1500" kern="1200" dirty="0" smtClean="0"/>
            <a:t>companies customers, suppliers, partners, investors </a:t>
          </a:r>
          <a:endParaRPr lang="ru-RU" sz="1500" kern="1200" dirty="0"/>
        </a:p>
      </dsp:txBody>
      <dsp:txXfrm>
        <a:off x="340215" y="2595425"/>
        <a:ext cx="2461222" cy="753521"/>
      </dsp:txXfrm>
    </dsp:sp>
    <dsp:sp modelId="{91A4E1D2-6E28-834A-BC6F-DB4520DA3F50}">
      <dsp:nvSpPr>
        <dsp:cNvPr id="0" name=""/>
        <dsp:cNvSpPr/>
      </dsp:nvSpPr>
      <dsp:spPr>
        <a:xfrm>
          <a:off x="316772" y="3495530"/>
          <a:ext cx="2508108" cy="80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innovative activities</a:t>
          </a:r>
          <a:endParaRPr lang="ru-RU" sz="1500" kern="1200" dirty="0"/>
        </a:p>
      </dsp:txBody>
      <dsp:txXfrm>
        <a:off x="340215" y="3518973"/>
        <a:ext cx="2461222" cy="753521"/>
      </dsp:txXfrm>
    </dsp:sp>
    <dsp:sp modelId="{1C206149-465A-5841-9CA6-B59430FFCA54}">
      <dsp:nvSpPr>
        <dsp:cNvPr id="0" name=""/>
        <dsp:cNvSpPr/>
      </dsp:nvSpPr>
      <dsp:spPr>
        <a:xfrm>
          <a:off x="316772" y="4419078"/>
          <a:ext cx="2508108" cy="80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internal business processes</a:t>
          </a:r>
          <a:endParaRPr lang="ru-RU" sz="1500" kern="1200" dirty="0"/>
        </a:p>
      </dsp:txBody>
      <dsp:txXfrm>
        <a:off x="340215" y="4442521"/>
        <a:ext cx="2461222" cy="753521"/>
      </dsp:txXfrm>
    </dsp:sp>
    <dsp:sp modelId="{40AB17AF-37CB-4E4F-B304-93062459BFDC}">
      <dsp:nvSpPr>
        <dsp:cNvPr id="0" name=""/>
        <dsp:cNvSpPr/>
      </dsp:nvSpPr>
      <dsp:spPr>
        <a:xfrm>
          <a:off x="3373530" y="0"/>
          <a:ext cx="3135135" cy="54943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MVA is associated with companies’ intangibles which are treated by investors as growth enhancers  </a:t>
          </a:r>
          <a:endParaRPr lang="ru-RU" sz="2100" kern="1200" dirty="0"/>
        </a:p>
      </dsp:txBody>
      <dsp:txXfrm>
        <a:off x="3373530" y="0"/>
        <a:ext cx="3135135" cy="1648301"/>
      </dsp:txXfrm>
    </dsp:sp>
    <dsp:sp modelId="{4A0BEAD0-1C15-F64C-A3F4-DDB11E3D3722}">
      <dsp:nvSpPr>
        <dsp:cNvPr id="0" name=""/>
        <dsp:cNvSpPr/>
      </dsp:nvSpPr>
      <dsp:spPr>
        <a:xfrm>
          <a:off x="3687043" y="1648435"/>
          <a:ext cx="2508108" cy="80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top</a:t>
          </a:r>
          <a:r>
            <a:rPr lang="en-US" sz="1500" kern="1200" dirty="0" smtClean="0"/>
            <a:t>-</a:t>
          </a:r>
          <a:r>
            <a:rPr lang="en-US" sz="1500" kern="1200" dirty="0" smtClean="0"/>
            <a:t>management qualification and expertise</a:t>
          </a:r>
          <a:endParaRPr lang="ru-RU" sz="1500" kern="1200" dirty="0"/>
        </a:p>
      </dsp:txBody>
      <dsp:txXfrm>
        <a:off x="3710486" y="1671878"/>
        <a:ext cx="2461222" cy="753521"/>
      </dsp:txXfrm>
    </dsp:sp>
    <dsp:sp modelId="{F9BE0597-2C0F-6746-B2BE-32EE32779A6B}">
      <dsp:nvSpPr>
        <dsp:cNvPr id="0" name=""/>
        <dsp:cNvSpPr/>
      </dsp:nvSpPr>
      <dsp:spPr>
        <a:xfrm>
          <a:off x="3687043" y="2571982"/>
          <a:ext cx="2508108" cy="80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marketing network, contracts, brands, reputation</a:t>
          </a:r>
          <a:endParaRPr lang="ru-RU" sz="1500" kern="1200" dirty="0"/>
        </a:p>
      </dsp:txBody>
      <dsp:txXfrm>
        <a:off x="3710486" y="2595425"/>
        <a:ext cx="2461222" cy="753521"/>
      </dsp:txXfrm>
    </dsp:sp>
    <dsp:sp modelId="{1E8500D8-8590-4144-926C-1028844A247E}">
      <dsp:nvSpPr>
        <dsp:cNvPr id="0" name=""/>
        <dsp:cNvSpPr/>
      </dsp:nvSpPr>
      <dsp:spPr>
        <a:xfrm>
          <a:off x="3687043" y="3495530"/>
          <a:ext cx="2508108" cy="80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intellectual property, new products </a:t>
          </a:r>
          <a:endParaRPr lang="ru-RU" sz="1500" kern="1200" dirty="0"/>
        </a:p>
      </dsp:txBody>
      <dsp:txXfrm>
        <a:off x="3710486" y="3518973"/>
        <a:ext cx="2461222" cy="753521"/>
      </dsp:txXfrm>
    </dsp:sp>
    <dsp:sp modelId="{93DDDE2C-6DBC-B24D-A191-4B3007E36E10}">
      <dsp:nvSpPr>
        <dsp:cNvPr id="0" name=""/>
        <dsp:cNvSpPr/>
      </dsp:nvSpPr>
      <dsp:spPr>
        <a:xfrm>
          <a:off x="3687043" y="4419078"/>
          <a:ext cx="2508108" cy="800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quality management </a:t>
          </a:r>
          <a:r>
            <a:rPr lang="en-US" sz="1500" kern="1200" dirty="0" smtClean="0"/>
            <a:t>system</a:t>
          </a:r>
          <a:endParaRPr lang="ru-RU" sz="1500" kern="1200" dirty="0"/>
        </a:p>
      </dsp:txBody>
      <dsp:txXfrm>
        <a:off x="3710486" y="4442521"/>
        <a:ext cx="2461222" cy="75352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53B06-B1A5-0640-B25A-D13AD247378A}">
      <dsp:nvSpPr>
        <dsp:cNvPr id="0" name=""/>
        <dsp:cNvSpPr/>
      </dsp:nvSpPr>
      <dsp:spPr>
        <a:xfrm>
          <a:off x="8589757" y="412384"/>
          <a:ext cx="170900" cy="3441680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3EFF0-714E-8C43-8307-292533D9631E}">
      <dsp:nvSpPr>
        <dsp:cNvPr id="0" name=""/>
        <dsp:cNvSpPr/>
      </dsp:nvSpPr>
      <dsp:spPr>
        <a:xfrm>
          <a:off x="1140798" y="412384"/>
          <a:ext cx="4836461" cy="3441680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CB396-DC8F-0D49-8519-7653B5DB8548}">
      <dsp:nvSpPr>
        <dsp:cNvPr id="0" name=""/>
        <dsp:cNvSpPr/>
      </dsp:nvSpPr>
      <dsp:spPr>
        <a:xfrm>
          <a:off x="954840" y="0"/>
          <a:ext cx="4650503" cy="32555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B2401B-7CF6-E24D-9E33-DBA0B178F29A}">
      <dsp:nvSpPr>
        <dsp:cNvPr id="0" name=""/>
        <dsp:cNvSpPr/>
      </dsp:nvSpPr>
      <dsp:spPr>
        <a:xfrm>
          <a:off x="1329881" y="3256684"/>
          <a:ext cx="4461420" cy="408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68580" rIns="1828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Quantitative analysis</a:t>
          </a:r>
          <a:endParaRPr lang="ru-RU" sz="1800" b="1" kern="1200" dirty="0"/>
        </a:p>
      </dsp:txBody>
      <dsp:txXfrm>
        <a:off x="1329881" y="3256684"/>
        <a:ext cx="4461420" cy="408530"/>
      </dsp:txXfrm>
    </dsp:sp>
    <dsp:sp modelId="{190C21FB-5FF3-4C4D-9E8D-964C12647A1C}">
      <dsp:nvSpPr>
        <dsp:cNvPr id="0" name=""/>
        <dsp:cNvSpPr/>
      </dsp:nvSpPr>
      <dsp:spPr>
        <a:xfrm>
          <a:off x="6174155" y="412384"/>
          <a:ext cx="2211176" cy="344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Hypothetico</a:t>
          </a:r>
          <a:r>
            <a:rPr lang="en-US" sz="1800" b="1" kern="1200" dirty="0" smtClean="0"/>
            <a:t>-deductive reasoning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2"/>
              </a:solidFill>
            </a:rPr>
            <a:t>basing on theory and practical experience the hypotheses are put forward</a:t>
          </a:r>
          <a:endParaRPr lang="ru-RU" sz="1800" b="0" kern="1200" dirty="0">
            <a:solidFill>
              <a:schemeClr val="tx2"/>
            </a:solidFill>
          </a:endParaRPr>
        </a:p>
      </dsp:txBody>
      <dsp:txXfrm>
        <a:off x="6174155" y="412384"/>
        <a:ext cx="2211176" cy="344168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16269"/>
          <a:ext cx="8464550" cy="57563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Most of the intangibles have no direct estimation</a:t>
          </a:r>
          <a:endParaRPr lang="ru-RU" sz="2400" kern="1200" dirty="0"/>
        </a:p>
      </dsp:txBody>
      <dsp:txXfrm>
        <a:off x="28100" y="44369"/>
        <a:ext cx="8408350" cy="519439"/>
      </dsp:txXfrm>
    </dsp:sp>
    <dsp:sp modelId="{DBE507EE-AAAB-B944-95AC-09C52D6D22BF}">
      <dsp:nvSpPr>
        <dsp:cNvPr id="0" name=""/>
        <dsp:cNvSpPr/>
      </dsp:nvSpPr>
      <dsp:spPr>
        <a:xfrm>
          <a:off x="0" y="593924"/>
          <a:ext cx="8464550" cy="39744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49" tIns="30480" rIns="170688" bIns="3048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Proxy indicators provide a solution</a:t>
          </a:r>
          <a:endParaRPr lang="ru-RU" sz="1900" kern="1200" dirty="0"/>
        </a:p>
      </dsp:txBody>
      <dsp:txXfrm>
        <a:off x="0" y="593924"/>
        <a:ext cx="8464550" cy="39744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44A44-1826-4243-9D1E-F071A5CF8979}">
      <dsp:nvSpPr>
        <dsp:cNvPr id="0" name=""/>
        <dsp:cNvSpPr/>
      </dsp:nvSpPr>
      <dsp:spPr>
        <a:xfrm>
          <a:off x="0" y="0"/>
          <a:ext cx="8429625" cy="19002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3C7E9-8661-1C4A-8293-0BAC3F356812}">
      <dsp:nvSpPr>
        <dsp:cNvPr id="0" name=""/>
        <dsp:cNvSpPr/>
      </dsp:nvSpPr>
      <dsp:spPr>
        <a:xfrm>
          <a:off x="253856" y="253365"/>
          <a:ext cx="3772339" cy="13935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FFBC1-001E-954B-9DDA-FA5C8E2A1129}">
      <dsp:nvSpPr>
        <dsp:cNvPr id="0" name=""/>
        <dsp:cNvSpPr/>
      </dsp:nvSpPr>
      <dsp:spPr>
        <a:xfrm rot="10800000">
          <a:off x="253856" y="1900237"/>
          <a:ext cx="3772339" cy="23225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Asking companies’ representatives</a:t>
          </a:r>
          <a:endParaRPr lang="ru-R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High degree of subjectivity</a:t>
          </a:r>
          <a:endParaRPr lang="ru-RU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deep understanding of respondents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Much data available</a:t>
          </a:r>
          <a:endParaRPr lang="ru-RU" sz="1600" kern="1200" dirty="0"/>
        </a:p>
      </dsp:txBody>
      <dsp:txXfrm rot="10800000">
        <a:off x="325281" y="1900237"/>
        <a:ext cx="3629489" cy="2251087"/>
      </dsp:txXfrm>
    </dsp:sp>
    <dsp:sp modelId="{4546B58B-AAA9-1242-87A5-734EB70F635C}">
      <dsp:nvSpPr>
        <dsp:cNvPr id="0" name=""/>
        <dsp:cNvSpPr/>
      </dsp:nvSpPr>
      <dsp:spPr>
        <a:xfrm>
          <a:off x="4403429" y="253365"/>
          <a:ext cx="3772339" cy="13935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9FE4E-5440-9142-BCD6-89710A5D733C}">
      <dsp:nvSpPr>
        <dsp:cNvPr id="0" name=""/>
        <dsp:cNvSpPr/>
      </dsp:nvSpPr>
      <dsp:spPr>
        <a:xfrm rot="10800000">
          <a:off x="4403429" y="1900237"/>
          <a:ext cx="3772339" cy="23225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Collecting data from public available sources (by involving few experts) </a:t>
          </a:r>
          <a:endParaRPr lang="ru-R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Restricted information and data available</a:t>
          </a:r>
          <a:endParaRPr lang="ru-RU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1"/>
              </a:solidFill>
            </a:rPr>
            <a:t>Estimations are less biased and more objective</a:t>
          </a:r>
          <a:endParaRPr lang="ru-RU" sz="1600" kern="1200" dirty="0">
            <a:solidFill>
              <a:schemeClr val="bg1"/>
            </a:solidFill>
          </a:endParaRPr>
        </a:p>
      </dsp:txBody>
      <dsp:txXfrm rot="10800000">
        <a:off x="4474854" y="1900237"/>
        <a:ext cx="3629489" cy="225108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17895"/>
          <a:ext cx="8464550" cy="9126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Proxy indicators have to be validated for each particular case!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Ways to do that…</a:t>
          </a:r>
          <a:endParaRPr lang="ru-RU" sz="2000" kern="1200" dirty="0"/>
        </a:p>
      </dsp:txBody>
      <dsp:txXfrm>
        <a:off x="44549" y="62444"/>
        <a:ext cx="8375452" cy="823502"/>
      </dsp:txXfrm>
    </dsp:sp>
    <dsp:sp modelId="{889B4BB2-7CFF-0B4D-8C24-CE6B7CFCD6EA}">
      <dsp:nvSpPr>
        <dsp:cNvPr id="0" name=""/>
        <dsp:cNvSpPr/>
      </dsp:nvSpPr>
      <dsp:spPr>
        <a:xfrm>
          <a:off x="0" y="988387"/>
          <a:ext cx="8464550" cy="912600"/>
        </a:xfrm>
        <a:prstGeom prst="round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Examples: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4549" y="1032936"/>
        <a:ext cx="8375452" cy="823502"/>
      </dsp:txXfrm>
    </dsp:sp>
    <dsp:sp modelId="{8DFDA26E-8EE9-D94C-AE29-572A5C9CD188}">
      <dsp:nvSpPr>
        <dsp:cNvPr id="0" name=""/>
        <dsp:cNvSpPr/>
      </dsp:nvSpPr>
      <dsp:spPr>
        <a:xfrm>
          <a:off x="0" y="1900987"/>
          <a:ext cx="8464550" cy="161459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49" tIns="22860" rIns="128016" bIns="2286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kern="1200" dirty="0" smtClean="0"/>
            <a:t>‘board of directors’ qualification’ is used as a proxy indicator for the quality of all human resources as expected to have a positive correlation with the qualification of the staff hired</a:t>
          </a:r>
          <a:endParaRPr lang="ru-RU" sz="1800" b="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‘owners/directors ratio’ is used as a proxy indicator for principal-agent conflict as a probability of a principal-agent conflict is rising with the decreasing involvement of  investors (shareholders) in corporate management</a:t>
          </a:r>
          <a:endParaRPr lang="ru-RU" sz="1800" b="1" kern="1200" dirty="0"/>
        </a:p>
      </dsp:txBody>
      <dsp:txXfrm>
        <a:off x="0" y="1900987"/>
        <a:ext cx="8464550" cy="161459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133FF-AB83-E840-BB2F-7107B6D7B57C}">
      <dsp:nvSpPr>
        <dsp:cNvPr id="0" name=""/>
        <dsp:cNvSpPr/>
      </dsp:nvSpPr>
      <dsp:spPr>
        <a:xfrm>
          <a:off x="54482" y="151547"/>
          <a:ext cx="1416999" cy="1008352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B6BCF-4319-8C47-84DA-CE73C172C8E1}">
      <dsp:nvSpPr>
        <dsp:cNvPr id="0" name=""/>
        <dsp:cNvSpPr/>
      </dsp:nvSpPr>
      <dsp:spPr>
        <a:xfrm>
          <a:off x="0" y="30725"/>
          <a:ext cx="1362516" cy="9538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08DC64-67BC-5C45-B810-0250779A83F6}">
      <dsp:nvSpPr>
        <dsp:cNvPr id="0" name=""/>
        <dsp:cNvSpPr/>
      </dsp:nvSpPr>
      <dsp:spPr>
        <a:xfrm>
          <a:off x="109880" y="984877"/>
          <a:ext cx="1307118" cy="119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9050" rIns="5080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09880" y="984877"/>
        <a:ext cx="1307118" cy="119692"/>
      </dsp:txXfrm>
    </dsp:sp>
    <dsp:sp modelId="{3DD5F0D3-7DF2-824B-BD47-F4A12F6A7C51}">
      <dsp:nvSpPr>
        <dsp:cNvPr id="0" name=""/>
        <dsp:cNvSpPr/>
      </dsp:nvSpPr>
      <dsp:spPr>
        <a:xfrm>
          <a:off x="1529168" y="151547"/>
          <a:ext cx="647836" cy="1008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80755"/>
          <a:ext cx="6604000" cy="12168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scale might be wrong but if we apply it for all observations, at least we are able to compare them conducting statistical analysis </a:t>
          </a:r>
          <a:endParaRPr lang="ru-RU" sz="2200" kern="1200" dirty="0"/>
        </a:p>
      </dsp:txBody>
      <dsp:txXfrm>
        <a:off x="59399" y="140154"/>
        <a:ext cx="6485202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66DC2-1DF9-E741-8598-F458140C3826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89348-25EE-A04B-9A6D-8A91132E0A16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Considering a positive economic profit as a condition of value creation  </a:t>
          </a:r>
          <a:endParaRPr lang="ru-RU" sz="2200" kern="1200" dirty="0"/>
        </a:p>
      </dsp:txBody>
      <dsp:txXfrm>
        <a:off x="628203" y="452596"/>
        <a:ext cx="7538938" cy="905192"/>
      </dsp:txXfrm>
    </dsp:sp>
    <dsp:sp modelId="{5CFACDA2-3F47-B44A-8CAB-9D02B6DDC1D7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6F789-E396-454D-9E48-DAD25B21CC6F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Examining intangibles on key value drivers </a:t>
          </a:r>
          <a:endParaRPr lang="ru-RU" sz="2200" kern="1200" dirty="0"/>
        </a:p>
      </dsp:txBody>
      <dsp:txXfrm>
        <a:off x="957241" y="1810385"/>
        <a:ext cx="7209900" cy="905192"/>
      </dsp:txXfrm>
    </dsp:sp>
    <dsp:sp modelId="{203BB566-ED41-B140-8D26-F0D4E5E51654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1D385-3820-FC47-88CE-9E79A10BE536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Establishing critical impact of exogenous economic shocks (crises) on companies’ value drivers</a:t>
          </a:r>
          <a:endParaRPr lang="ru-RU" sz="2200" kern="1200" dirty="0"/>
        </a:p>
      </dsp:txBody>
      <dsp:txXfrm>
        <a:off x="628203" y="3168174"/>
        <a:ext cx="7538938" cy="905192"/>
      </dsp:txXfrm>
    </dsp:sp>
    <dsp:sp modelId="{6273E80C-134D-514A-B377-59E823613BA2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21853-E1F6-824A-8334-D68F09B71244}">
      <dsp:nvSpPr>
        <dsp:cNvPr id="0" name=""/>
        <dsp:cNvSpPr/>
      </dsp:nvSpPr>
      <dsp:spPr>
        <a:xfrm>
          <a:off x="0" y="0"/>
          <a:ext cx="82534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C07FBF-59C7-B545-A943-E15398DCAA5B}">
      <dsp:nvSpPr>
        <dsp:cNvPr id="0" name=""/>
        <dsp:cNvSpPr/>
      </dsp:nvSpPr>
      <dsp:spPr>
        <a:xfrm>
          <a:off x="0" y="0"/>
          <a:ext cx="3378595" cy="279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Specification &amp;</a:t>
          </a:r>
        </a:p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Econometric tools</a:t>
          </a:r>
        </a:p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>
        <a:off x="0" y="0"/>
        <a:ext cx="3378595" cy="2794001"/>
      </dsp:txXfrm>
    </dsp:sp>
    <dsp:sp modelId="{A421C87C-FBE0-644C-808B-C8DF80C9A38B}">
      <dsp:nvSpPr>
        <dsp:cNvPr id="0" name=""/>
        <dsp:cNvSpPr/>
      </dsp:nvSpPr>
      <dsp:spPr>
        <a:xfrm>
          <a:off x="3469874" y="43656"/>
          <a:ext cx="4776944" cy="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 establish causality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(avoiding </a:t>
          </a:r>
          <a:r>
            <a:rPr lang="en-US" sz="2100" kern="1200" dirty="0" err="1" smtClean="0"/>
            <a:t>endogeneity</a:t>
          </a:r>
          <a:r>
            <a:rPr lang="en-US" sz="2100" kern="1200" dirty="0" smtClean="0"/>
            <a:t>)</a:t>
          </a:r>
          <a:endParaRPr lang="ru-RU" sz="2100" kern="1200" dirty="0"/>
        </a:p>
      </dsp:txBody>
      <dsp:txXfrm>
        <a:off x="3469874" y="43656"/>
        <a:ext cx="4776944" cy="873125"/>
      </dsp:txXfrm>
    </dsp:sp>
    <dsp:sp modelId="{D200D316-5D06-0147-977B-E506AD0F1AC0}">
      <dsp:nvSpPr>
        <dsp:cNvPr id="0" name=""/>
        <dsp:cNvSpPr/>
      </dsp:nvSpPr>
      <dsp:spPr>
        <a:xfrm>
          <a:off x="3378595" y="916781"/>
          <a:ext cx="48682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3A6483-40E9-164F-A7F0-F5E831DFAB8A}">
      <dsp:nvSpPr>
        <dsp:cNvPr id="0" name=""/>
        <dsp:cNvSpPr/>
      </dsp:nvSpPr>
      <dsp:spPr>
        <a:xfrm>
          <a:off x="3469874" y="960437"/>
          <a:ext cx="4776944" cy="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 estimate statistically significant relation</a:t>
          </a:r>
          <a:endParaRPr lang="ru-RU" sz="2100" kern="1200" dirty="0"/>
        </a:p>
      </dsp:txBody>
      <dsp:txXfrm>
        <a:off x="3469874" y="960437"/>
        <a:ext cx="4776944" cy="873125"/>
      </dsp:txXfrm>
    </dsp:sp>
    <dsp:sp modelId="{B8DDCCA3-2465-B747-AC85-29C093326827}">
      <dsp:nvSpPr>
        <dsp:cNvPr id="0" name=""/>
        <dsp:cNvSpPr/>
      </dsp:nvSpPr>
      <dsp:spPr>
        <a:xfrm>
          <a:off x="3378595" y="1833563"/>
          <a:ext cx="48682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ADF66E-71B2-9448-92D0-8D12879D19A2}">
      <dsp:nvSpPr>
        <dsp:cNvPr id="0" name=""/>
        <dsp:cNvSpPr/>
      </dsp:nvSpPr>
      <dsp:spPr>
        <a:xfrm>
          <a:off x="3469874" y="1877219"/>
          <a:ext cx="4776944" cy="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 conduct the analysis of the estimated functions </a:t>
          </a:r>
          <a:endParaRPr lang="ru-RU" sz="2100" kern="1200" dirty="0"/>
        </a:p>
      </dsp:txBody>
      <dsp:txXfrm>
        <a:off x="3469874" y="1877219"/>
        <a:ext cx="4776944" cy="873125"/>
      </dsp:txXfrm>
    </dsp:sp>
    <dsp:sp modelId="{414D8C30-E042-7248-A798-51C175E9B531}">
      <dsp:nvSpPr>
        <dsp:cNvPr id="0" name=""/>
        <dsp:cNvSpPr/>
      </dsp:nvSpPr>
      <dsp:spPr>
        <a:xfrm>
          <a:off x="3378595" y="2750344"/>
          <a:ext cx="48682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9466"/>
          <a:ext cx="3908425" cy="64759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Specification</a:t>
          </a:r>
          <a:endParaRPr lang="ru-RU" sz="2700" kern="1200" dirty="0"/>
        </a:p>
      </dsp:txBody>
      <dsp:txXfrm>
        <a:off x="31613" y="41079"/>
        <a:ext cx="3845199" cy="584369"/>
      </dsp:txXfrm>
    </dsp:sp>
    <dsp:sp modelId="{DBE507EE-AAAB-B944-95AC-09C52D6D22BF}">
      <dsp:nvSpPr>
        <dsp:cNvPr id="0" name=""/>
        <dsp:cNvSpPr/>
      </dsp:nvSpPr>
      <dsp:spPr>
        <a:xfrm>
          <a:off x="0" y="662162"/>
          <a:ext cx="3908425" cy="1006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92" tIns="26670" rIns="149352" bIns="26670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linear relation 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framework of CES production function</a:t>
          </a:r>
          <a:endParaRPr lang="ru-RU" sz="2100" kern="1200" dirty="0"/>
        </a:p>
      </dsp:txBody>
      <dsp:txXfrm>
        <a:off x="0" y="662162"/>
        <a:ext cx="3908425" cy="1006019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167295"/>
          <a:ext cx="3908425" cy="64759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Estimation tools</a:t>
          </a:r>
          <a:endParaRPr lang="ru-RU" sz="2700" kern="1200" dirty="0"/>
        </a:p>
      </dsp:txBody>
      <dsp:txXfrm>
        <a:off x="31613" y="198908"/>
        <a:ext cx="3845199" cy="584369"/>
      </dsp:txXfrm>
    </dsp:sp>
    <dsp:sp modelId="{DBE507EE-AAAB-B944-95AC-09C52D6D22BF}">
      <dsp:nvSpPr>
        <dsp:cNvPr id="0" name=""/>
        <dsp:cNvSpPr/>
      </dsp:nvSpPr>
      <dsp:spPr>
        <a:xfrm>
          <a:off x="0" y="821832"/>
          <a:ext cx="3908425" cy="136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92" tIns="34290" rIns="192024" bIns="34290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panel data analysis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structural equations modeling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h</a:t>
          </a:r>
          <a:r>
            <a:rPr lang="ru-RU" sz="2100" kern="1200" dirty="0" err="1" smtClean="0"/>
            <a:t>ierarchical</a:t>
          </a:r>
          <a:r>
            <a:rPr lang="ru-RU" sz="2100" kern="1200" dirty="0" smtClean="0"/>
            <a:t> </a:t>
          </a:r>
          <a:r>
            <a:rPr lang="en-US" sz="2100" kern="1200" dirty="0" smtClean="0"/>
            <a:t>m</a:t>
          </a:r>
          <a:r>
            <a:rPr lang="ru-RU" sz="2100" kern="1200" dirty="0" err="1" smtClean="0"/>
            <a:t>ultiple</a:t>
          </a:r>
          <a:r>
            <a:rPr lang="ru-RU" sz="2100" kern="1200" dirty="0" smtClean="0"/>
            <a:t> </a:t>
          </a:r>
          <a:r>
            <a:rPr lang="en-US" sz="2100" kern="1200" dirty="0" smtClean="0"/>
            <a:t>r</a:t>
          </a:r>
          <a:r>
            <a:rPr lang="ru-RU" sz="2100" kern="1200" dirty="0" err="1" smtClean="0"/>
            <a:t>egression</a:t>
          </a:r>
          <a:endParaRPr lang="ru-RU" sz="2100" kern="1200" dirty="0"/>
        </a:p>
      </dsp:txBody>
      <dsp:txXfrm>
        <a:off x="0" y="821832"/>
        <a:ext cx="3908425" cy="1369305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236080"/>
          <a:ext cx="8304213" cy="119690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to make an accurate estimation non significant factors can be skipped   </a:t>
          </a:r>
          <a:endParaRPr lang="ru-RU" sz="2200" kern="1200" dirty="0"/>
        </a:p>
      </dsp:txBody>
      <dsp:txXfrm>
        <a:off x="58428" y="294508"/>
        <a:ext cx="8187357" cy="1080053"/>
      </dsp:txXfrm>
    </dsp:sp>
    <dsp:sp modelId="{DBE507EE-AAAB-B944-95AC-09C52D6D22BF}">
      <dsp:nvSpPr>
        <dsp:cNvPr id="0" name=""/>
        <dsp:cNvSpPr/>
      </dsp:nvSpPr>
      <dsp:spPr>
        <a:xfrm>
          <a:off x="0" y="1440204"/>
          <a:ext cx="8304213" cy="681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59" tIns="26670" rIns="149352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Every specification has to take into account: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all value drivers (theoretically established) 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control variables related to country, industry, period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 dirty="0"/>
        </a:p>
      </dsp:txBody>
      <dsp:txXfrm>
        <a:off x="0" y="1440204"/>
        <a:ext cx="8304213" cy="681876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77566-264E-0D4A-91E1-B12AEE405B4C}">
      <dsp:nvSpPr>
        <dsp:cNvPr id="0" name=""/>
        <dsp:cNvSpPr/>
      </dsp:nvSpPr>
      <dsp:spPr>
        <a:xfrm>
          <a:off x="0" y="666750"/>
          <a:ext cx="8245475" cy="8890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B2F558-9C76-FD43-B402-899CC7D17418}">
      <dsp:nvSpPr>
        <dsp:cNvPr id="0" name=""/>
        <dsp:cNvSpPr/>
      </dsp:nvSpPr>
      <dsp:spPr>
        <a:xfrm>
          <a:off x="3623" y="0"/>
          <a:ext cx="2391509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Inputs</a:t>
          </a:r>
          <a:endParaRPr lang="ru-RU" sz="2300" kern="1200" dirty="0"/>
        </a:p>
      </dsp:txBody>
      <dsp:txXfrm>
        <a:off x="3623" y="0"/>
        <a:ext cx="2391509" cy="889000"/>
      </dsp:txXfrm>
    </dsp:sp>
    <dsp:sp modelId="{FD4E3F0F-103A-8045-95FF-D86A5B2ABDC5}">
      <dsp:nvSpPr>
        <dsp:cNvPr id="0" name=""/>
        <dsp:cNvSpPr/>
      </dsp:nvSpPr>
      <dsp:spPr>
        <a:xfrm>
          <a:off x="1088253" y="1000125"/>
          <a:ext cx="222250" cy="2222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BB3AA8-BE61-6042-A410-EA8136BAE587}">
      <dsp:nvSpPr>
        <dsp:cNvPr id="0" name=""/>
        <dsp:cNvSpPr/>
      </dsp:nvSpPr>
      <dsp:spPr>
        <a:xfrm>
          <a:off x="2514708" y="1333500"/>
          <a:ext cx="2391509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Control variables</a:t>
          </a:r>
          <a:endParaRPr lang="ru-RU" sz="2300" kern="1200" dirty="0"/>
        </a:p>
      </dsp:txBody>
      <dsp:txXfrm>
        <a:off x="2514708" y="1333500"/>
        <a:ext cx="2391509" cy="889000"/>
      </dsp:txXfrm>
    </dsp:sp>
    <dsp:sp modelId="{40F213CF-BF97-C040-92EC-B8CB46A952EF}">
      <dsp:nvSpPr>
        <dsp:cNvPr id="0" name=""/>
        <dsp:cNvSpPr/>
      </dsp:nvSpPr>
      <dsp:spPr>
        <a:xfrm>
          <a:off x="3599338" y="1000125"/>
          <a:ext cx="222250" cy="2222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6482A4-556F-9E43-A503-D90223703D3E}">
      <dsp:nvSpPr>
        <dsp:cNvPr id="0" name=""/>
        <dsp:cNvSpPr/>
      </dsp:nvSpPr>
      <dsp:spPr>
        <a:xfrm>
          <a:off x="5025794" y="0"/>
          <a:ext cx="2391509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Output/outcome</a:t>
          </a:r>
          <a:endParaRPr lang="ru-RU" sz="2300" kern="1200" dirty="0"/>
        </a:p>
      </dsp:txBody>
      <dsp:txXfrm>
        <a:off x="5025794" y="0"/>
        <a:ext cx="2391509" cy="889000"/>
      </dsp:txXfrm>
    </dsp:sp>
    <dsp:sp modelId="{81A13D9E-7187-5A48-9A0A-B5A9C654CEA8}">
      <dsp:nvSpPr>
        <dsp:cNvPr id="0" name=""/>
        <dsp:cNvSpPr/>
      </dsp:nvSpPr>
      <dsp:spPr>
        <a:xfrm>
          <a:off x="6110424" y="1000125"/>
          <a:ext cx="222250" cy="2222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B70F2-12CC-E24B-8F3A-47CE006B9962}">
      <dsp:nvSpPr>
        <dsp:cNvPr id="0" name=""/>
        <dsp:cNvSpPr/>
      </dsp:nvSpPr>
      <dsp:spPr>
        <a:xfrm>
          <a:off x="-5706832" y="-873698"/>
          <a:ext cx="6795648" cy="6795648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B1F7B-FD4D-7043-8893-5F03C9E4F627}">
      <dsp:nvSpPr>
        <dsp:cNvPr id="0" name=""/>
        <dsp:cNvSpPr/>
      </dsp:nvSpPr>
      <dsp:spPr>
        <a:xfrm>
          <a:off x="700697" y="504825"/>
          <a:ext cx="5071510" cy="1009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14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Comparative study of different time periods: before, during and after the economic crisis</a:t>
          </a:r>
          <a:endParaRPr lang="ru-RU" sz="1600" kern="1200" dirty="0"/>
        </a:p>
      </dsp:txBody>
      <dsp:txXfrm>
        <a:off x="700697" y="504825"/>
        <a:ext cx="5071510" cy="1009650"/>
      </dsp:txXfrm>
    </dsp:sp>
    <dsp:sp modelId="{56ACFE08-8FEE-3D4C-84B5-F04AB84A6C2F}">
      <dsp:nvSpPr>
        <dsp:cNvPr id="0" name=""/>
        <dsp:cNvSpPr/>
      </dsp:nvSpPr>
      <dsp:spPr>
        <a:xfrm>
          <a:off x="69665" y="378618"/>
          <a:ext cx="1262062" cy="1262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54FA5-EE45-B54D-8403-B539B792CDA0}">
      <dsp:nvSpPr>
        <dsp:cNvPr id="0" name=""/>
        <dsp:cNvSpPr/>
      </dsp:nvSpPr>
      <dsp:spPr>
        <a:xfrm>
          <a:off x="1067704" y="2019299"/>
          <a:ext cx="4704502" cy="1009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14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Comparative study of different European markets: </a:t>
          </a:r>
          <a:r>
            <a:rPr lang="en-US" sz="1600" kern="1200" dirty="0" err="1" smtClean="0"/>
            <a:t>UK+Germany+France</a:t>
          </a:r>
          <a:r>
            <a:rPr lang="en-US" sz="1600" kern="1200" dirty="0" smtClean="0"/>
            <a:t> (prosperous economy) and </a:t>
          </a:r>
          <a:r>
            <a:rPr lang="en-US" sz="1600" kern="1200" dirty="0" err="1" smtClean="0"/>
            <a:t>Spain+Italy</a:t>
          </a:r>
          <a:r>
            <a:rPr lang="en-US" sz="1600" kern="1200" dirty="0" smtClean="0"/>
            <a:t> (protracted economic crisis)</a:t>
          </a:r>
          <a:endParaRPr lang="ru-RU" sz="1600" kern="1200" dirty="0"/>
        </a:p>
      </dsp:txBody>
      <dsp:txXfrm>
        <a:off x="1067704" y="2019299"/>
        <a:ext cx="4704502" cy="1009650"/>
      </dsp:txXfrm>
    </dsp:sp>
    <dsp:sp modelId="{DEABFF0B-3B75-9249-974E-5B1092FFB169}">
      <dsp:nvSpPr>
        <dsp:cNvPr id="0" name=""/>
        <dsp:cNvSpPr/>
      </dsp:nvSpPr>
      <dsp:spPr>
        <a:xfrm>
          <a:off x="436673" y="1893093"/>
          <a:ext cx="1262062" cy="1262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EB0BE3-AA94-EC45-83A2-E9C6FC52DE7A}">
      <dsp:nvSpPr>
        <dsp:cNvPr id="0" name=""/>
        <dsp:cNvSpPr/>
      </dsp:nvSpPr>
      <dsp:spPr>
        <a:xfrm>
          <a:off x="700697" y="3533775"/>
          <a:ext cx="5071510" cy="1009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14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Comparative study of different industries: traditional vs. innovative, production vs. services, high concentrated vs. industries with high competition … </a:t>
          </a:r>
          <a:endParaRPr lang="ru-RU" sz="1600" kern="1200" dirty="0"/>
        </a:p>
      </dsp:txBody>
      <dsp:txXfrm>
        <a:off x="700697" y="3533775"/>
        <a:ext cx="5071510" cy="1009650"/>
      </dsp:txXfrm>
    </dsp:sp>
    <dsp:sp modelId="{F79DA87A-DBB5-CE44-BD88-39BB4684F959}">
      <dsp:nvSpPr>
        <dsp:cNvPr id="0" name=""/>
        <dsp:cNvSpPr/>
      </dsp:nvSpPr>
      <dsp:spPr>
        <a:xfrm>
          <a:off x="69665" y="3407568"/>
          <a:ext cx="1262062" cy="1262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4B617-A10B-CF4F-AC0B-0EF577E0E385}">
      <dsp:nvSpPr>
        <dsp:cNvPr id="0" name=""/>
        <dsp:cNvSpPr/>
      </dsp:nvSpPr>
      <dsp:spPr>
        <a:xfrm>
          <a:off x="38475" y="0"/>
          <a:ext cx="2574301" cy="137755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Intangible drivers of companies’ competitive advantages expressed in EVA (industry benchmark)</a:t>
          </a:r>
          <a:endParaRPr lang="ru-RU" sz="1600" kern="1200" dirty="0"/>
        </a:p>
      </dsp:txBody>
      <dsp:txXfrm>
        <a:off x="78822" y="40347"/>
        <a:ext cx="2493607" cy="1296858"/>
      </dsp:txXfrm>
    </dsp:sp>
    <dsp:sp modelId="{66982698-26A4-8D4E-A642-650FFF32E342}">
      <dsp:nvSpPr>
        <dsp:cNvPr id="0" name=""/>
        <dsp:cNvSpPr/>
      </dsp:nvSpPr>
      <dsp:spPr>
        <a:xfrm rot="5400000">
          <a:off x="1067334" y="1411991"/>
          <a:ext cx="516582" cy="619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139657" y="1463649"/>
        <a:ext cx="371938" cy="361607"/>
      </dsp:txXfrm>
    </dsp:sp>
    <dsp:sp modelId="{49D98533-3863-DF47-A9D3-F4EA1E40BCEE}">
      <dsp:nvSpPr>
        <dsp:cNvPr id="0" name=""/>
        <dsp:cNvSpPr/>
      </dsp:nvSpPr>
      <dsp:spPr>
        <a:xfrm>
          <a:off x="38475" y="2066329"/>
          <a:ext cx="2574301" cy="137755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Intangible drivers of companies’ investment attractiveness expressed in MVA </a:t>
          </a:r>
          <a:endParaRPr lang="ru-RU" sz="1600" kern="1200" dirty="0"/>
        </a:p>
      </dsp:txBody>
      <dsp:txXfrm>
        <a:off x="78822" y="2106676"/>
        <a:ext cx="2493607" cy="1296858"/>
      </dsp:txXfrm>
    </dsp:sp>
    <dsp:sp modelId="{AD88AFE1-BDA4-8742-97BC-69AF03EE032F}">
      <dsp:nvSpPr>
        <dsp:cNvPr id="0" name=""/>
        <dsp:cNvSpPr/>
      </dsp:nvSpPr>
      <dsp:spPr>
        <a:xfrm rot="5400000">
          <a:off x="1067334" y="3478320"/>
          <a:ext cx="516582" cy="619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5851"/>
            <a:satOff val="-4207"/>
            <a:lumOff val="230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139657" y="3529978"/>
        <a:ext cx="371938" cy="361607"/>
      </dsp:txXfrm>
    </dsp:sp>
    <dsp:sp modelId="{658B7042-E31C-834B-84B6-3A91086B3EE6}">
      <dsp:nvSpPr>
        <dsp:cNvPr id="0" name=""/>
        <dsp:cNvSpPr/>
      </dsp:nvSpPr>
      <dsp:spPr>
        <a:xfrm>
          <a:off x="38475" y="4132658"/>
          <a:ext cx="2574301" cy="137755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Transformation of companies’ competitive advantages into investment attractiveness (external and internal drivers) </a:t>
          </a:r>
          <a:endParaRPr lang="ru-RU" sz="1600" kern="1200" dirty="0"/>
        </a:p>
      </dsp:txBody>
      <dsp:txXfrm>
        <a:off x="78822" y="4173005"/>
        <a:ext cx="2493607" cy="1296858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446F6-F00B-4D46-9A1E-5BF835D3B799}">
      <dsp:nvSpPr>
        <dsp:cNvPr id="0" name=""/>
        <dsp:cNvSpPr/>
      </dsp:nvSpPr>
      <dsp:spPr>
        <a:xfrm>
          <a:off x="425195" y="417132"/>
          <a:ext cx="7653528" cy="695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more flexible the company was (in terms of changing investment strategy) the better its chances of survival during the crisis</a:t>
          </a:r>
          <a:endParaRPr lang="ru-RU" sz="1900" kern="1200" dirty="0"/>
        </a:p>
      </dsp:txBody>
      <dsp:txXfrm>
        <a:off x="425195" y="417132"/>
        <a:ext cx="7653528" cy="695775"/>
      </dsp:txXfrm>
    </dsp:sp>
    <dsp:sp modelId="{6D3635BC-3372-CE4A-A148-850A4614BD31}">
      <dsp:nvSpPr>
        <dsp:cNvPr id="0" name=""/>
        <dsp:cNvSpPr/>
      </dsp:nvSpPr>
      <dsp:spPr>
        <a:xfrm>
          <a:off x="425195" y="1112907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C9FDB4-A0E9-7A49-BC33-8A8917FA160E}">
      <dsp:nvSpPr>
        <dsp:cNvPr id="0" name=""/>
        <dsp:cNvSpPr/>
      </dsp:nvSpPr>
      <dsp:spPr>
        <a:xfrm>
          <a:off x="1505193" y="1112907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815707-884D-744E-9223-35E9213C79E2}">
      <dsp:nvSpPr>
        <dsp:cNvPr id="0" name=""/>
        <dsp:cNvSpPr/>
      </dsp:nvSpPr>
      <dsp:spPr>
        <a:xfrm>
          <a:off x="2585191" y="1112907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4F1F34-0F0B-BC4E-B0A4-2D3CBE89DFCA}">
      <dsp:nvSpPr>
        <dsp:cNvPr id="0" name=""/>
        <dsp:cNvSpPr/>
      </dsp:nvSpPr>
      <dsp:spPr>
        <a:xfrm>
          <a:off x="3665189" y="1112907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B9BC21-FA49-034D-986C-FD837187C06F}">
      <dsp:nvSpPr>
        <dsp:cNvPr id="0" name=""/>
        <dsp:cNvSpPr/>
      </dsp:nvSpPr>
      <dsp:spPr>
        <a:xfrm>
          <a:off x="4745187" y="1112907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C2D6B1-C7C2-EA49-B1A9-CABE8A68A319}">
      <dsp:nvSpPr>
        <dsp:cNvPr id="0" name=""/>
        <dsp:cNvSpPr/>
      </dsp:nvSpPr>
      <dsp:spPr>
        <a:xfrm>
          <a:off x="5825185" y="1112907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05C075-9A48-E143-BC75-CD96F2B259A3}">
      <dsp:nvSpPr>
        <dsp:cNvPr id="0" name=""/>
        <dsp:cNvSpPr/>
      </dsp:nvSpPr>
      <dsp:spPr>
        <a:xfrm>
          <a:off x="6905183" y="1112907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D2FCC3-C3E8-E842-8E85-13429488CB11}">
      <dsp:nvSpPr>
        <dsp:cNvPr id="0" name=""/>
        <dsp:cNvSpPr/>
      </dsp:nvSpPr>
      <dsp:spPr>
        <a:xfrm>
          <a:off x="425195" y="1374426"/>
          <a:ext cx="7653528" cy="695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return to scale of intangibles employment changes across the prosperity, crises and recovery periods</a:t>
          </a:r>
          <a:endParaRPr lang="ru-RU" sz="1900" kern="1200" dirty="0"/>
        </a:p>
      </dsp:txBody>
      <dsp:txXfrm>
        <a:off x="425195" y="1374426"/>
        <a:ext cx="7653528" cy="695775"/>
      </dsp:txXfrm>
    </dsp:sp>
    <dsp:sp modelId="{DAFC2296-6349-AB4C-8473-5DF11E55820D}">
      <dsp:nvSpPr>
        <dsp:cNvPr id="0" name=""/>
        <dsp:cNvSpPr/>
      </dsp:nvSpPr>
      <dsp:spPr>
        <a:xfrm>
          <a:off x="425195" y="2070201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8E60E0-1680-224C-AC46-31F6DDD61575}">
      <dsp:nvSpPr>
        <dsp:cNvPr id="0" name=""/>
        <dsp:cNvSpPr/>
      </dsp:nvSpPr>
      <dsp:spPr>
        <a:xfrm>
          <a:off x="1505193" y="2070201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463E4-B707-B449-9FDF-1BBBCC2602CC}">
      <dsp:nvSpPr>
        <dsp:cNvPr id="0" name=""/>
        <dsp:cNvSpPr/>
      </dsp:nvSpPr>
      <dsp:spPr>
        <a:xfrm>
          <a:off x="2585191" y="2070201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15A1AE-CB76-0D4A-825F-B811C1F419C5}">
      <dsp:nvSpPr>
        <dsp:cNvPr id="0" name=""/>
        <dsp:cNvSpPr/>
      </dsp:nvSpPr>
      <dsp:spPr>
        <a:xfrm>
          <a:off x="3665189" y="2070201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ECC508-B408-0E45-AB8B-44F1EABC5E2E}">
      <dsp:nvSpPr>
        <dsp:cNvPr id="0" name=""/>
        <dsp:cNvSpPr/>
      </dsp:nvSpPr>
      <dsp:spPr>
        <a:xfrm>
          <a:off x="4745187" y="2070201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2D150-14AB-0F41-A536-A91700984A14}">
      <dsp:nvSpPr>
        <dsp:cNvPr id="0" name=""/>
        <dsp:cNvSpPr/>
      </dsp:nvSpPr>
      <dsp:spPr>
        <a:xfrm>
          <a:off x="5825185" y="2070201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9F8ED9-AB92-8340-B356-6979D86022E1}">
      <dsp:nvSpPr>
        <dsp:cNvPr id="0" name=""/>
        <dsp:cNvSpPr/>
      </dsp:nvSpPr>
      <dsp:spPr>
        <a:xfrm>
          <a:off x="6905183" y="2070201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4BE3A-56FD-CA4D-8FA7-A87ACA349862}">
      <dsp:nvSpPr>
        <dsp:cNvPr id="0" name=""/>
        <dsp:cNvSpPr/>
      </dsp:nvSpPr>
      <dsp:spPr>
        <a:xfrm>
          <a:off x="425195" y="2331720"/>
          <a:ext cx="7653528" cy="695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Traditional industries were less influenced by the crisis shocks in relation to innovative ones</a:t>
          </a:r>
          <a:endParaRPr lang="ru-RU" sz="1900" kern="1200" dirty="0"/>
        </a:p>
      </dsp:txBody>
      <dsp:txXfrm>
        <a:off x="425195" y="2331720"/>
        <a:ext cx="7653528" cy="695775"/>
      </dsp:txXfrm>
    </dsp:sp>
    <dsp:sp modelId="{6CCCDF19-C051-C944-9BD7-2DCFB4743045}">
      <dsp:nvSpPr>
        <dsp:cNvPr id="0" name=""/>
        <dsp:cNvSpPr/>
      </dsp:nvSpPr>
      <dsp:spPr>
        <a:xfrm>
          <a:off x="425195" y="3027495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46C9D7-598B-BF41-8110-1A18261CFC91}">
      <dsp:nvSpPr>
        <dsp:cNvPr id="0" name=""/>
        <dsp:cNvSpPr/>
      </dsp:nvSpPr>
      <dsp:spPr>
        <a:xfrm>
          <a:off x="1505193" y="3027495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A0EEF3-B737-8643-B985-54BABF87F9F4}">
      <dsp:nvSpPr>
        <dsp:cNvPr id="0" name=""/>
        <dsp:cNvSpPr/>
      </dsp:nvSpPr>
      <dsp:spPr>
        <a:xfrm>
          <a:off x="2585191" y="3027495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D95D97-F243-0646-9BD7-FB6F34072ECD}">
      <dsp:nvSpPr>
        <dsp:cNvPr id="0" name=""/>
        <dsp:cNvSpPr/>
      </dsp:nvSpPr>
      <dsp:spPr>
        <a:xfrm>
          <a:off x="3665189" y="3027495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38E2AA-A6FC-484B-8EBF-21D65DE3BF97}">
      <dsp:nvSpPr>
        <dsp:cNvPr id="0" name=""/>
        <dsp:cNvSpPr/>
      </dsp:nvSpPr>
      <dsp:spPr>
        <a:xfrm>
          <a:off x="4745187" y="3027495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699DC8-2314-8A43-A3F2-342A250BF5BB}">
      <dsp:nvSpPr>
        <dsp:cNvPr id="0" name=""/>
        <dsp:cNvSpPr/>
      </dsp:nvSpPr>
      <dsp:spPr>
        <a:xfrm>
          <a:off x="5825185" y="3027495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3D1EAC-5954-AC46-88AF-83AA2C18DB9B}">
      <dsp:nvSpPr>
        <dsp:cNvPr id="0" name=""/>
        <dsp:cNvSpPr/>
      </dsp:nvSpPr>
      <dsp:spPr>
        <a:xfrm>
          <a:off x="6905183" y="3027495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D9A0A7-5B95-0040-8D67-7B172B56B963}">
      <dsp:nvSpPr>
        <dsp:cNvPr id="0" name=""/>
        <dsp:cNvSpPr/>
      </dsp:nvSpPr>
      <dsp:spPr>
        <a:xfrm>
          <a:off x="425195" y="3289013"/>
          <a:ext cx="7653528" cy="695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International penetration of UK and Germany companies provided them with the survival support during the recovery period </a:t>
          </a:r>
          <a:endParaRPr lang="ru-RU" sz="1900" kern="1200" dirty="0"/>
        </a:p>
      </dsp:txBody>
      <dsp:txXfrm>
        <a:off x="425195" y="3289013"/>
        <a:ext cx="7653528" cy="695775"/>
      </dsp:txXfrm>
    </dsp:sp>
    <dsp:sp modelId="{B12F5AE7-1EF4-B94F-8CDC-850D02524501}">
      <dsp:nvSpPr>
        <dsp:cNvPr id="0" name=""/>
        <dsp:cNvSpPr/>
      </dsp:nvSpPr>
      <dsp:spPr>
        <a:xfrm>
          <a:off x="425195" y="3984788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73C7BC-2D4E-F248-B395-A689140E442C}">
      <dsp:nvSpPr>
        <dsp:cNvPr id="0" name=""/>
        <dsp:cNvSpPr/>
      </dsp:nvSpPr>
      <dsp:spPr>
        <a:xfrm>
          <a:off x="1505193" y="3984788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140113-4050-AC40-A991-41A09AB097B2}">
      <dsp:nvSpPr>
        <dsp:cNvPr id="0" name=""/>
        <dsp:cNvSpPr/>
      </dsp:nvSpPr>
      <dsp:spPr>
        <a:xfrm>
          <a:off x="2585191" y="3984788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439696-C1B6-5A4C-ADB5-D615D57A7119}">
      <dsp:nvSpPr>
        <dsp:cNvPr id="0" name=""/>
        <dsp:cNvSpPr/>
      </dsp:nvSpPr>
      <dsp:spPr>
        <a:xfrm>
          <a:off x="3665189" y="3984788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6AC53A-5148-0640-8213-85DF326555AB}">
      <dsp:nvSpPr>
        <dsp:cNvPr id="0" name=""/>
        <dsp:cNvSpPr/>
      </dsp:nvSpPr>
      <dsp:spPr>
        <a:xfrm>
          <a:off x="4745187" y="3984788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A8E12C-D53C-E349-927A-90FD78939F4B}">
      <dsp:nvSpPr>
        <dsp:cNvPr id="0" name=""/>
        <dsp:cNvSpPr/>
      </dsp:nvSpPr>
      <dsp:spPr>
        <a:xfrm>
          <a:off x="5825185" y="3984788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B52775-901D-4641-8EF6-68CFA241E0F4}">
      <dsp:nvSpPr>
        <dsp:cNvPr id="0" name=""/>
        <dsp:cNvSpPr/>
      </dsp:nvSpPr>
      <dsp:spPr>
        <a:xfrm>
          <a:off x="6905183" y="3984788"/>
          <a:ext cx="1020470" cy="170078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35377-04B3-D446-B57A-13B6519A2B39}">
      <dsp:nvSpPr>
        <dsp:cNvPr id="0" name=""/>
        <dsp:cNvSpPr/>
      </dsp:nvSpPr>
      <dsp:spPr>
        <a:xfrm>
          <a:off x="0" y="2532"/>
          <a:ext cx="8464550" cy="9945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We learn more about the value creation process on turbulent markets</a:t>
          </a:r>
          <a:endParaRPr lang="ru-RU" sz="2500" kern="1200" dirty="0"/>
        </a:p>
      </dsp:txBody>
      <dsp:txXfrm>
        <a:off x="48547" y="51079"/>
        <a:ext cx="8367456" cy="897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0ABCA-0DD7-43D2-AB67-470510414CC9}">
      <dsp:nvSpPr>
        <dsp:cNvPr id="0" name=""/>
        <dsp:cNvSpPr/>
      </dsp:nvSpPr>
      <dsp:spPr>
        <a:xfrm>
          <a:off x="3048" y="8"/>
          <a:ext cx="8252107" cy="753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NOPAT</a:t>
          </a:r>
          <a:endParaRPr lang="ru-RU" sz="3200" kern="1200" dirty="0"/>
        </a:p>
      </dsp:txBody>
      <dsp:txXfrm>
        <a:off x="25103" y="22063"/>
        <a:ext cx="8207997" cy="708907"/>
      </dsp:txXfrm>
    </dsp:sp>
    <dsp:sp modelId="{D870CBF2-A936-4EB5-BC28-12E460C35922}">
      <dsp:nvSpPr>
        <dsp:cNvPr id="0" name=""/>
        <dsp:cNvSpPr/>
      </dsp:nvSpPr>
      <dsp:spPr>
        <a:xfrm>
          <a:off x="3048" y="956706"/>
          <a:ext cx="3959744" cy="753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Capital Charge</a:t>
          </a:r>
          <a:endParaRPr lang="ru-RU" sz="3200" kern="1200" dirty="0"/>
        </a:p>
      </dsp:txBody>
      <dsp:txXfrm>
        <a:off x="25103" y="978761"/>
        <a:ext cx="3915634" cy="708907"/>
      </dsp:txXfrm>
    </dsp:sp>
    <dsp:sp modelId="{CA99BAFD-DC9B-48C2-A26E-F855897A8418}">
      <dsp:nvSpPr>
        <dsp:cNvPr id="0" name=""/>
        <dsp:cNvSpPr/>
      </dsp:nvSpPr>
      <dsp:spPr>
        <a:xfrm>
          <a:off x="4295411" y="956706"/>
          <a:ext cx="3959744" cy="75301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EVA</a:t>
          </a:r>
          <a:endParaRPr lang="ru-RU" sz="3200" kern="1200" dirty="0"/>
        </a:p>
      </dsp:txBody>
      <dsp:txXfrm>
        <a:off x="4317466" y="978761"/>
        <a:ext cx="3915634" cy="7089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5CEF-C453-4BB3-B07C-A83F50DA52DD}">
      <dsp:nvSpPr>
        <dsp:cNvPr id="0" name=""/>
        <dsp:cNvSpPr/>
      </dsp:nvSpPr>
      <dsp:spPr>
        <a:xfrm>
          <a:off x="4866" y="324069"/>
          <a:ext cx="1352124" cy="1352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EVA</a:t>
          </a:r>
          <a:endParaRPr lang="ru-RU" sz="1800" b="1" kern="1200" dirty="0"/>
        </a:p>
      </dsp:txBody>
      <dsp:txXfrm>
        <a:off x="202880" y="522083"/>
        <a:ext cx="956096" cy="956096"/>
      </dsp:txXfrm>
    </dsp:sp>
    <dsp:sp modelId="{083583FD-FD72-47B7-AB7D-1BD6CFD10DB7}">
      <dsp:nvSpPr>
        <dsp:cNvPr id="0" name=""/>
        <dsp:cNvSpPr/>
      </dsp:nvSpPr>
      <dsp:spPr>
        <a:xfrm>
          <a:off x="1466783" y="608015"/>
          <a:ext cx="784232" cy="78423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1570733" y="769567"/>
        <a:ext cx="576332" cy="461128"/>
      </dsp:txXfrm>
    </dsp:sp>
    <dsp:sp modelId="{AB55E61D-F2BF-4C21-A287-9B7D11730A10}">
      <dsp:nvSpPr>
        <dsp:cNvPr id="0" name=""/>
        <dsp:cNvSpPr/>
      </dsp:nvSpPr>
      <dsp:spPr>
        <a:xfrm>
          <a:off x="2360808" y="324069"/>
          <a:ext cx="1352124" cy="1352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Invested Capital</a:t>
          </a:r>
          <a:endParaRPr lang="ru-RU" sz="1800" b="1" kern="1200" dirty="0"/>
        </a:p>
      </dsp:txBody>
      <dsp:txXfrm>
        <a:off x="2558822" y="522083"/>
        <a:ext cx="956096" cy="956096"/>
      </dsp:txXfrm>
    </dsp:sp>
    <dsp:sp modelId="{669BFD8E-4538-4179-A9EE-4021B59F36D8}">
      <dsp:nvSpPr>
        <dsp:cNvPr id="0" name=""/>
        <dsp:cNvSpPr/>
      </dsp:nvSpPr>
      <dsp:spPr>
        <a:xfrm>
          <a:off x="3822725" y="608015"/>
          <a:ext cx="784232" cy="784232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3945865" y="731155"/>
        <a:ext cx="537952" cy="537952"/>
      </dsp:txXfrm>
    </dsp:sp>
    <dsp:sp modelId="{BE21882D-9F1A-44B4-85D9-D2A78DCF1FAF}">
      <dsp:nvSpPr>
        <dsp:cNvPr id="0" name=""/>
        <dsp:cNvSpPr/>
      </dsp:nvSpPr>
      <dsp:spPr>
        <a:xfrm>
          <a:off x="4716750" y="324069"/>
          <a:ext cx="1352124" cy="1352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ROIC</a:t>
          </a:r>
          <a:endParaRPr lang="ru-RU" sz="1800" b="1" kern="1200" dirty="0"/>
        </a:p>
      </dsp:txBody>
      <dsp:txXfrm>
        <a:off x="4914764" y="522083"/>
        <a:ext cx="956096" cy="956096"/>
      </dsp:txXfrm>
    </dsp:sp>
    <dsp:sp modelId="{18F642DA-D3E2-4108-AB4F-B8E9CD4606E2}">
      <dsp:nvSpPr>
        <dsp:cNvPr id="0" name=""/>
        <dsp:cNvSpPr/>
      </dsp:nvSpPr>
      <dsp:spPr>
        <a:xfrm>
          <a:off x="6178667" y="608015"/>
          <a:ext cx="784232" cy="78423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6282617" y="907905"/>
        <a:ext cx="576332" cy="184452"/>
      </dsp:txXfrm>
    </dsp:sp>
    <dsp:sp modelId="{830FAF71-4CB5-40DD-AE92-06E45ACEC213}">
      <dsp:nvSpPr>
        <dsp:cNvPr id="0" name=""/>
        <dsp:cNvSpPr/>
      </dsp:nvSpPr>
      <dsp:spPr>
        <a:xfrm>
          <a:off x="7072692" y="324069"/>
          <a:ext cx="1352124" cy="1352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WACC</a:t>
          </a:r>
          <a:endParaRPr lang="ru-RU" sz="1800" b="1" kern="1200" dirty="0"/>
        </a:p>
      </dsp:txBody>
      <dsp:txXfrm>
        <a:off x="7270706" y="522083"/>
        <a:ext cx="956096" cy="9560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15CEF-C453-4BB3-B07C-A83F50DA52DD}">
      <dsp:nvSpPr>
        <dsp:cNvPr id="0" name=""/>
        <dsp:cNvSpPr/>
      </dsp:nvSpPr>
      <dsp:spPr>
        <a:xfrm>
          <a:off x="2043" y="32954"/>
          <a:ext cx="1405179" cy="1405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WACC</a:t>
          </a:r>
          <a:endParaRPr lang="ru-RU" sz="1800" b="1" kern="1200" dirty="0"/>
        </a:p>
      </dsp:txBody>
      <dsp:txXfrm>
        <a:off x="207827" y="238738"/>
        <a:ext cx="993611" cy="993611"/>
      </dsp:txXfrm>
    </dsp:sp>
    <dsp:sp modelId="{083583FD-FD72-47B7-AB7D-1BD6CFD10DB7}">
      <dsp:nvSpPr>
        <dsp:cNvPr id="0" name=""/>
        <dsp:cNvSpPr/>
      </dsp:nvSpPr>
      <dsp:spPr>
        <a:xfrm>
          <a:off x="1521323" y="328042"/>
          <a:ext cx="815004" cy="81500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/>
        </a:p>
      </dsp:txBody>
      <dsp:txXfrm>
        <a:off x="1629352" y="495933"/>
        <a:ext cx="598946" cy="479222"/>
      </dsp:txXfrm>
    </dsp:sp>
    <dsp:sp modelId="{AB55E61D-F2BF-4C21-A287-9B7D11730A10}">
      <dsp:nvSpPr>
        <dsp:cNvPr id="0" name=""/>
        <dsp:cNvSpPr/>
      </dsp:nvSpPr>
      <dsp:spPr>
        <a:xfrm>
          <a:off x="2450428" y="32954"/>
          <a:ext cx="1405179" cy="1405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ROIC industry</a:t>
          </a:r>
          <a:endParaRPr lang="ru-RU" sz="1800" b="1" kern="1200" dirty="0"/>
        </a:p>
      </dsp:txBody>
      <dsp:txXfrm>
        <a:off x="2656212" y="238738"/>
        <a:ext cx="993611" cy="9936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87AEF-249F-4175-8B1B-96F32AFC58B0}">
      <dsp:nvSpPr>
        <dsp:cNvPr id="0" name=""/>
        <dsp:cNvSpPr/>
      </dsp:nvSpPr>
      <dsp:spPr>
        <a:xfrm>
          <a:off x="1703" y="17280"/>
          <a:ext cx="4611458" cy="1434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Market Value </a:t>
          </a:r>
          <a:endParaRPr lang="en-US" sz="3300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(Equity + Debt</a:t>
          </a:r>
          <a:r>
            <a:rPr lang="en-US" sz="3300" kern="1200" dirty="0" smtClean="0"/>
            <a:t>)</a:t>
          </a:r>
          <a:endParaRPr lang="ru-RU" sz="3300" kern="1200" dirty="0"/>
        </a:p>
      </dsp:txBody>
      <dsp:txXfrm>
        <a:off x="43730" y="59307"/>
        <a:ext cx="4527404" cy="1350858"/>
      </dsp:txXfrm>
    </dsp:sp>
    <dsp:sp modelId="{F6781407-7C86-46E7-9FF1-9824985CCBBF}">
      <dsp:nvSpPr>
        <dsp:cNvPr id="0" name=""/>
        <dsp:cNvSpPr/>
      </dsp:nvSpPr>
      <dsp:spPr>
        <a:xfrm>
          <a:off x="1703" y="1559704"/>
          <a:ext cx="2212792" cy="1434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Invested Capital</a:t>
          </a:r>
          <a:endParaRPr lang="ru-RU" sz="2900" kern="1200" dirty="0"/>
        </a:p>
      </dsp:txBody>
      <dsp:txXfrm>
        <a:off x="43730" y="1601731"/>
        <a:ext cx="2128738" cy="1350858"/>
      </dsp:txXfrm>
    </dsp:sp>
    <dsp:sp modelId="{AF84E327-FE03-4AEA-9F1A-CB0360BCF026}">
      <dsp:nvSpPr>
        <dsp:cNvPr id="0" name=""/>
        <dsp:cNvSpPr/>
      </dsp:nvSpPr>
      <dsp:spPr>
        <a:xfrm>
          <a:off x="2400370" y="1559704"/>
          <a:ext cx="2212792" cy="143491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Market Value Added</a:t>
          </a:r>
          <a:endParaRPr lang="ru-RU" sz="2900" kern="1200" dirty="0"/>
        </a:p>
      </dsp:txBody>
      <dsp:txXfrm>
        <a:off x="2442397" y="1601731"/>
        <a:ext cx="2128738" cy="13508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BB9B7-49DA-4A04-8277-93A8040E4DA5}">
      <dsp:nvSpPr>
        <dsp:cNvPr id="0" name=""/>
        <dsp:cNvSpPr/>
      </dsp:nvSpPr>
      <dsp:spPr>
        <a:xfrm>
          <a:off x="492922" y="0"/>
          <a:ext cx="2514617" cy="157163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8D88A-92A0-466F-8550-68A81D83300E}">
      <dsp:nvSpPr>
        <dsp:cNvPr id="0" name=""/>
        <dsp:cNvSpPr/>
      </dsp:nvSpPr>
      <dsp:spPr>
        <a:xfrm>
          <a:off x="812278" y="1084743"/>
          <a:ext cx="65380" cy="65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CBEBF-FCC5-46A2-93AE-2DA54610C60F}">
      <dsp:nvSpPr>
        <dsp:cNvPr id="0" name=""/>
        <dsp:cNvSpPr/>
      </dsp:nvSpPr>
      <dsp:spPr>
        <a:xfrm>
          <a:off x="844968" y="1117433"/>
          <a:ext cx="585905" cy="454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4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EVA1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844968" y="1117433"/>
        <a:ext cx="585905" cy="454202"/>
      </dsp:txXfrm>
    </dsp:sp>
    <dsp:sp modelId="{0FF2F1FD-0365-49B6-87BC-2E18424D0C34}">
      <dsp:nvSpPr>
        <dsp:cNvPr id="0" name=""/>
        <dsp:cNvSpPr/>
      </dsp:nvSpPr>
      <dsp:spPr>
        <a:xfrm>
          <a:off x="1389383" y="657572"/>
          <a:ext cx="118187" cy="118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E4D8-837F-4FA7-A76E-C3BBF9E4D6FA}">
      <dsp:nvSpPr>
        <dsp:cNvPr id="0" name=""/>
        <dsp:cNvSpPr/>
      </dsp:nvSpPr>
      <dsp:spPr>
        <a:xfrm>
          <a:off x="1448476" y="716666"/>
          <a:ext cx="603508" cy="854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2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EVA2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1448476" y="716666"/>
        <a:ext cx="603508" cy="854969"/>
      </dsp:txXfrm>
    </dsp:sp>
    <dsp:sp modelId="{E1A1EDC1-0203-4B33-9288-C2F4FC8F3D21}">
      <dsp:nvSpPr>
        <dsp:cNvPr id="0" name=""/>
        <dsp:cNvSpPr/>
      </dsp:nvSpPr>
      <dsp:spPr>
        <a:xfrm>
          <a:off x="2083417" y="397623"/>
          <a:ext cx="163450" cy="163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292BC-097E-4157-953F-25BA75BC54BD}">
      <dsp:nvSpPr>
        <dsp:cNvPr id="0" name=""/>
        <dsp:cNvSpPr/>
      </dsp:nvSpPr>
      <dsp:spPr>
        <a:xfrm>
          <a:off x="2165142" y="479348"/>
          <a:ext cx="603508" cy="1092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0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EVA3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165142" y="479348"/>
        <a:ext cx="603508" cy="1092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2A94D-8C22-2B42-914E-8C9299EBA200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A1ECC-3C6D-C745-AE8B-AE636C3C5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1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8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9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6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8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16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0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5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56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3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34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D945-5ED6-444C-9721-79F405BA72FC}" type="datetimeFigureOut">
              <a:rPr lang="ru-RU" smtClean="0"/>
              <a:t>15.04.13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4D62-12BF-D443-A04D-FCD5E2D73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5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diagramData" Target="../diagrams/data24.xml"/><Relationship Id="rId5" Type="http://schemas.openxmlformats.org/officeDocument/2006/relationships/diagramLayout" Target="../diagrams/layout24.xml"/><Relationship Id="rId6" Type="http://schemas.openxmlformats.org/officeDocument/2006/relationships/diagramQuickStyle" Target="../diagrams/quickStyle24.xml"/><Relationship Id="rId7" Type="http://schemas.openxmlformats.org/officeDocument/2006/relationships/diagramColors" Target="../diagrams/colors24.xml"/><Relationship Id="rId8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6.xml"/><Relationship Id="rId12" Type="http://schemas.openxmlformats.org/officeDocument/2006/relationships/diagramColors" Target="../diagrams/colors26.xml"/><Relationship Id="rId13" Type="http://schemas.microsoft.com/office/2007/relationships/diagramDrawing" Target="../diagrams/drawing2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Relationship Id="rId4" Type="http://schemas.openxmlformats.org/officeDocument/2006/relationships/diagramData" Target="../diagrams/data25.xml"/><Relationship Id="rId5" Type="http://schemas.openxmlformats.org/officeDocument/2006/relationships/diagramLayout" Target="../diagrams/layout25.xml"/><Relationship Id="rId6" Type="http://schemas.openxmlformats.org/officeDocument/2006/relationships/diagramQuickStyle" Target="../diagrams/quickStyle25.xml"/><Relationship Id="rId7" Type="http://schemas.openxmlformats.org/officeDocument/2006/relationships/diagramColors" Target="../diagrams/colors25.xml"/><Relationship Id="rId8" Type="http://schemas.microsoft.com/office/2007/relationships/diagramDrawing" Target="../diagrams/drawing25.xml"/><Relationship Id="rId9" Type="http://schemas.openxmlformats.org/officeDocument/2006/relationships/diagramData" Target="../diagrams/data26.xml"/><Relationship Id="rId10" Type="http://schemas.openxmlformats.org/officeDocument/2006/relationships/diagramLayout" Target="../diagrams/layout26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8.xml"/><Relationship Id="rId12" Type="http://schemas.openxmlformats.org/officeDocument/2006/relationships/diagramColors" Target="../diagrams/colors28.xml"/><Relationship Id="rId13" Type="http://schemas.microsoft.com/office/2007/relationships/diagramDrawing" Target="../diagrams/drawing28.xml"/><Relationship Id="rId14" Type="http://schemas.openxmlformats.org/officeDocument/2006/relationships/diagramData" Target="../diagrams/data29.xml"/><Relationship Id="rId15" Type="http://schemas.openxmlformats.org/officeDocument/2006/relationships/diagramLayout" Target="../diagrams/layout29.xml"/><Relationship Id="rId16" Type="http://schemas.openxmlformats.org/officeDocument/2006/relationships/diagramQuickStyle" Target="../diagrams/quickStyle29.xml"/><Relationship Id="rId17" Type="http://schemas.openxmlformats.org/officeDocument/2006/relationships/diagramColors" Target="../diagrams/colors29.xml"/><Relationship Id="rId18" Type="http://schemas.microsoft.com/office/2007/relationships/diagramDrawing" Target="../diagrams/drawing2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Relationship Id="rId4" Type="http://schemas.openxmlformats.org/officeDocument/2006/relationships/diagramData" Target="../diagrams/data27.xml"/><Relationship Id="rId5" Type="http://schemas.openxmlformats.org/officeDocument/2006/relationships/diagramLayout" Target="../diagrams/layout27.xml"/><Relationship Id="rId6" Type="http://schemas.openxmlformats.org/officeDocument/2006/relationships/diagramQuickStyle" Target="../diagrams/quickStyle27.xml"/><Relationship Id="rId7" Type="http://schemas.openxmlformats.org/officeDocument/2006/relationships/diagramColors" Target="../diagrams/colors27.xml"/><Relationship Id="rId8" Type="http://schemas.microsoft.com/office/2007/relationships/diagramDrawing" Target="../diagrams/drawing27.xml"/><Relationship Id="rId9" Type="http://schemas.openxmlformats.org/officeDocument/2006/relationships/diagramData" Target="../diagrams/data28.xml"/><Relationship Id="rId10" Type="http://schemas.openxmlformats.org/officeDocument/2006/relationships/diagramLayout" Target="../diagrams/layout28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31.xml"/><Relationship Id="rId12" Type="http://schemas.openxmlformats.org/officeDocument/2006/relationships/diagramColors" Target="../diagrams/colors31.xml"/><Relationship Id="rId13" Type="http://schemas.microsoft.com/office/2007/relationships/diagramDrawing" Target="../diagrams/drawing31.xml"/><Relationship Id="rId14" Type="http://schemas.openxmlformats.org/officeDocument/2006/relationships/diagramData" Target="../diagrams/data32.xml"/><Relationship Id="rId15" Type="http://schemas.openxmlformats.org/officeDocument/2006/relationships/diagramLayout" Target="../diagrams/layout32.xml"/><Relationship Id="rId16" Type="http://schemas.openxmlformats.org/officeDocument/2006/relationships/diagramQuickStyle" Target="../diagrams/quickStyle32.xml"/><Relationship Id="rId17" Type="http://schemas.openxmlformats.org/officeDocument/2006/relationships/diagramColors" Target="../diagrams/colors32.xml"/><Relationship Id="rId18" Type="http://schemas.microsoft.com/office/2007/relationships/diagramDrawing" Target="../diagrams/drawing3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Relationship Id="rId4" Type="http://schemas.openxmlformats.org/officeDocument/2006/relationships/diagramData" Target="../diagrams/data30.xml"/><Relationship Id="rId5" Type="http://schemas.openxmlformats.org/officeDocument/2006/relationships/diagramLayout" Target="../diagrams/layout30.xml"/><Relationship Id="rId6" Type="http://schemas.openxmlformats.org/officeDocument/2006/relationships/diagramQuickStyle" Target="../diagrams/quickStyle30.xml"/><Relationship Id="rId7" Type="http://schemas.openxmlformats.org/officeDocument/2006/relationships/diagramColors" Target="../diagrams/colors30.xml"/><Relationship Id="rId8" Type="http://schemas.microsoft.com/office/2007/relationships/diagramDrawing" Target="../diagrams/drawing30.xml"/><Relationship Id="rId9" Type="http://schemas.openxmlformats.org/officeDocument/2006/relationships/diagramData" Target="../diagrams/data31.xml"/><Relationship Id="rId10" Type="http://schemas.openxmlformats.org/officeDocument/2006/relationships/diagramLayout" Target="../diagrams/layout31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34.xml"/><Relationship Id="rId12" Type="http://schemas.openxmlformats.org/officeDocument/2006/relationships/diagramColors" Target="../diagrams/colors34.xml"/><Relationship Id="rId13" Type="http://schemas.microsoft.com/office/2007/relationships/diagramDrawing" Target="../diagrams/drawing3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Relationship Id="rId4" Type="http://schemas.openxmlformats.org/officeDocument/2006/relationships/diagramData" Target="../diagrams/data33.xml"/><Relationship Id="rId5" Type="http://schemas.openxmlformats.org/officeDocument/2006/relationships/diagramLayout" Target="../diagrams/layout33.xml"/><Relationship Id="rId6" Type="http://schemas.openxmlformats.org/officeDocument/2006/relationships/diagramQuickStyle" Target="../diagrams/quickStyle33.xml"/><Relationship Id="rId7" Type="http://schemas.openxmlformats.org/officeDocument/2006/relationships/diagramColors" Target="../diagrams/colors33.xml"/><Relationship Id="rId8" Type="http://schemas.microsoft.com/office/2007/relationships/diagramDrawing" Target="../diagrams/drawing33.xml"/><Relationship Id="rId9" Type="http://schemas.openxmlformats.org/officeDocument/2006/relationships/diagramData" Target="../diagrams/data34.xml"/><Relationship Id="rId10" Type="http://schemas.openxmlformats.org/officeDocument/2006/relationships/diagramLayout" Target="../diagrams/layout34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36.xml"/><Relationship Id="rId12" Type="http://schemas.microsoft.com/office/2007/relationships/diagramDrawing" Target="../diagrams/drawing3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5.xml"/><Relationship Id="rId3" Type="http://schemas.openxmlformats.org/officeDocument/2006/relationships/diagramLayout" Target="../diagrams/layout35.xml"/><Relationship Id="rId4" Type="http://schemas.openxmlformats.org/officeDocument/2006/relationships/diagramQuickStyle" Target="../diagrams/quickStyle35.xml"/><Relationship Id="rId5" Type="http://schemas.openxmlformats.org/officeDocument/2006/relationships/diagramColors" Target="../diagrams/colors35.xml"/><Relationship Id="rId6" Type="http://schemas.microsoft.com/office/2007/relationships/diagramDrawing" Target="../diagrams/drawing35.xml"/><Relationship Id="rId7" Type="http://schemas.openxmlformats.org/officeDocument/2006/relationships/image" Target="../media/image2.jpeg"/><Relationship Id="rId8" Type="http://schemas.openxmlformats.org/officeDocument/2006/relationships/diagramData" Target="../diagrams/data36.xml"/><Relationship Id="rId9" Type="http://schemas.openxmlformats.org/officeDocument/2006/relationships/diagramLayout" Target="../diagrams/layout36.xml"/><Relationship Id="rId10" Type="http://schemas.openxmlformats.org/officeDocument/2006/relationships/diagramQuickStyle" Target="../diagrams/quickStyle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4" Type="http://schemas.openxmlformats.org/officeDocument/2006/relationships/diagramQuickStyle" Target="../diagrams/quickStyle37.xml"/><Relationship Id="rId5" Type="http://schemas.openxmlformats.org/officeDocument/2006/relationships/diagramColors" Target="../diagrams/colors37.xml"/><Relationship Id="rId6" Type="http://schemas.microsoft.com/office/2007/relationships/diagramDrawing" Target="../diagrams/drawing37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7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diagramData" Target="../diagrams/data2.xml"/><Relationship Id="rId10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4.xml"/><Relationship Id="rId12" Type="http://schemas.openxmlformats.org/officeDocument/2006/relationships/diagramColors" Target="../diagrams/colors4.xml"/><Relationship Id="rId13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9" Type="http://schemas.openxmlformats.org/officeDocument/2006/relationships/diagramData" Target="../diagrams/data4.xml"/><Relationship Id="rId10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3" Type="http://schemas.openxmlformats.org/officeDocument/2006/relationships/diagramData" Target="../diagrams/data7.xml"/><Relationship Id="rId14" Type="http://schemas.openxmlformats.org/officeDocument/2006/relationships/diagramLayout" Target="../diagrams/layout7.xml"/><Relationship Id="rId15" Type="http://schemas.openxmlformats.org/officeDocument/2006/relationships/diagramQuickStyle" Target="../diagrams/quickStyle7.xml"/><Relationship Id="rId16" Type="http://schemas.openxmlformats.org/officeDocument/2006/relationships/diagramColors" Target="../diagrams/colors7.xml"/><Relationship Id="rId1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diagramLayout" Target="../diagrams/layout9.xml"/><Relationship Id="rId20" Type="http://schemas.openxmlformats.org/officeDocument/2006/relationships/diagramData" Target="../diagrams/data11.xml"/><Relationship Id="rId21" Type="http://schemas.openxmlformats.org/officeDocument/2006/relationships/diagramLayout" Target="../diagrams/layout11.xml"/><Relationship Id="rId22" Type="http://schemas.openxmlformats.org/officeDocument/2006/relationships/diagramQuickStyle" Target="../diagrams/quickStyle11.xml"/><Relationship Id="rId23" Type="http://schemas.openxmlformats.org/officeDocument/2006/relationships/diagramColors" Target="../diagrams/colors11.xml"/><Relationship Id="rId24" Type="http://schemas.microsoft.com/office/2007/relationships/diagramDrawing" Target="../diagrams/drawing11.xml"/><Relationship Id="rId25" Type="http://schemas.openxmlformats.org/officeDocument/2006/relationships/image" Target="../media/image2.jpeg"/><Relationship Id="rId10" Type="http://schemas.openxmlformats.org/officeDocument/2006/relationships/diagramQuickStyle" Target="../diagrams/quickStyle9.xml"/><Relationship Id="rId11" Type="http://schemas.openxmlformats.org/officeDocument/2006/relationships/diagramColors" Target="../diagrams/colors9.xml"/><Relationship Id="rId12" Type="http://schemas.microsoft.com/office/2007/relationships/diagramDrawing" Target="../diagrams/drawing9.xml"/><Relationship Id="rId13" Type="http://schemas.openxmlformats.org/officeDocument/2006/relationships/diagramData" Target="../diagrams/data10.xml"/><Relationship Id="rId14" Type="http://schemas.openxmlformats.org/officeDocument/2006/relationships/diagramLayout" Target="../diagrams/layout10.xml"/><Relationship Id="rId15" Type="http://schemas.openxmlformats.org/officeDocument/2006/relationships/diagramQuickStyle" Target="../diagrams/quickStyle10.xml"/><Relationship Id="rId16" Type="http://schemas.openxmlformats.org/officeDocument/2006/relationships/diagramColors" Target="../diagrams/colors10.xml"/><Relationship Id="rId17" Type="http://schemas.microsoft.com/office/2007/relationships/diagramDrawing" Target="../diagrams/drawing10.xml"/><Relationship Id="rId18" Type="http://schemas.openxmlformats.org/officeDocument/2006/relationships/oleObject" Target="../embeddings/oleObject1.bin"/><Relationship Id="rId19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8" Type="http://schemas.openxmlformats.org/officeDocument/2006/relationships/diagramData" Target="../diagrams/data9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13.xml"/><Relationship Id="rId12" Type="http://schemas.openxmlformats.org/officeDocument/2006/relationships/diagramColors" Target="../diagrams/colors13.xml"/><Relationship Id="rId13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Relationship Id="rId4" Type="http://schemas.openxmlformats.org/officeDocument/2006/relationships/diagramData" Target="../diagrams/data12.xml"/><Relationship Id="rId5" Type="http://schemas.openxmlformats.org/officeDocument/2006/relationships/diagramLayout" Target="../diagrams/layout12.xml"/><Relationship Id="rId6" Type="http://schemas.openxmlformats.org/officeDocument/2006/relationships/diagramQuickStyle" Target="../diagrams/quickStyle12.xml"/><Relationship Id="rId7" Type="http://schemas.openxmlformats.org/officeDocument/2006/relationships/diagramColors" Target="../diagrams/colors12.xml"/><Relationship Id="rId8" Type="http://schemas.microsoft.com/office/2007/relationships/diagramDrawing" Target="../diagrams/drawing12.xml"/><Relationship Id="rId9" Type="http://schemas.openxmlformats.org/officeDocument/2006/relationships/diagramData" Target="../diagrams/data13.xml"/><Relationship Id="rId10" Type="http://schemas.openxmlformats.org/officeDocument/2006/relationships/diagramLayout" Target="../diagrams/layout13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diagramLayout" Target="../diagrams/layout17.xml"/><Relationship Id="rId21" Type="http://schemas.openxmlformats.org/officeDocument/2006/relationships/diagramQuickStyle" Target="../diagrams/quickStyle17.xml"/><Relationship Id="rId22" Type="http://schemas.openxmlformats.org/officeDocument/2006/relationships/diagramColors" Target="../diagrams/colors17.xml"/><Relationship Id="rId23" Type="http://schemas.microsoft.com/office/2007/relationships/diagramDrawing" Target="../diagrams/drawing17.xml"/><Relationship Id="rId24" Type="http://schemas.openxmlformats.org/officeDocument/2006/relationships/diagramData" Target="../diagrams/data18.xml"/><Relationship Id="rId25" Type="http://schemas.openxmlformats.org/officeDocument/2006/relationships/diagramLayout" Target="../diagrams/layout18.xml"/><Relationship Id="rId26" Type="http://schemas.openxmlformats.org/officeDocument/2006/relationships/diagramQuickStyle" Target="../diagrams/quickStyle18.xml"/><Relationship Id="rId27" Type="http://schemas.openxmlformats.org/officeDocument/2006/relationships/diagramColors" Target="../diagrams/colors18.xml"/><Relationship Id="rId28" Type="http://schemas.microsoft.com/office/2007/relationships/diagramDrawing" Target="../diagrams/drawing18.xml"/><Relationship Id="rId29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diagramData" Target="../diagrams/data14.xml"/><Relationship Id="rId4" Type="http://schemas.openxmlformats.org/officeDocument/2006/relationships/diagramLayout" Target="../diagrams/layout14.xml"/><Relationship Id="rId5" Type="http://schemas.openxmlformats.org/officeDocument/2006/relationships/diagramQuickStyle" Target="../diagrams/quickStyle14.xml"/><Relationship Id="rId30" Type="http://schemas.openxmlformats.org/officeDocument/2006/relationships/diagramLayout" Target="../diagrams/layout19.xml"/><Relationship Id="rId31" Type="http://schemas.openxmlformats.org/officeDocument/2006/relationships/diagramQuickStyle" Target="../diagrams/quickStyle19.xml"/><Relationship Id="rId32" Type="http://schemas.openxmlformats.org/officeDocument/2006/relationships/diagramColors" Target="../diagrams/colors19.xml"/><Relationship Id="rId9" Type="http://schemas.openxmlformats.org/officeDocument/2006/relationships/diagramData" Target="../diagrams/data15.xml"/><Relationship Id="rId6" Type="http://schemas.openxmlformats.org/officeDocument/2006/relationships/diagramColors" Target="../diagrams/colors14.xml"/><Relationship Id="rId7" Type="http://schemas.microsoft.com/office/2007/relationships/diagramDrawing" Target="../diagrams/drawing14.xml"/><Relationship Id="rId8" Type="http://schemas.openxmlformats.org/officeDocument/2006/relationships/image" Target="../media/image2.jpeg"/><Relationship Id="rId33" Type="http://schemas.microsoft.com/office/2007/relationships/diagramDrawing" Target="../diagrams/drawing19.xml"/><Relationship Id="rId10" Type="http://schemas.openxmlformats.org/officeDocument/2006/relationships/diagramLayout" Target="../diagrams/layout15.xml"/><Relationship Id="rId11" Type="http://schemas.openxmlformats.org/officeDocument/2006/relationships/diagramQuickStyle" Target="../diagrams/quickStyle15.xml"/><Relationship Id="rId12" Type="http://schemas.openxmlformats.org/officeDocument/2006/relationships/diagramColors" Target="../diagrams/colors15.xml"/><Relationship Id="rId13" Type="http://schemas.microsoft.com/office/2007/relationships/diagramDrawing" Target="../diagrams/drawing15.xml"/><Relationship Id="rId14" Type="http://schemas.openxmlformats.org/officeDocument/2006/relationships/diagramData" Target="../diagrams/data16.xml"/><Relationship Id="rId15" Type="http://schemas.openxmlformats.org/officeDocument/2006/relationships/diagramLayout" Target="../diagrams/layout16.xml"/><Relationship Id="rId16" Type="http://schemas.openxmlformats.org/officeDocument/2006/relationships/diagramQuickStyle" Target="../diagrams/quickStyle16.xml"/><Relationship Id="rId17" Type="http://schemas.openxmlformats.org/officeDocument/2006/relationships/diagramColors" Target="../diagrams/colors16.xml"/><Relationship Id="rId18" Type="http://schemas.microsoft.com/office/2007/relationships/diagramDrawing" Target="../diagrams/drawing16.xml"/><Relationship Id="rId19" Type="http://schemas.openxmlformats.org/officeDocument/2006/relationships/diagramData" Target="../diagrams/data17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1.xml"/><Relationship Id="rId12" Type="http://schemas.microsoft.com/office/2007/relationships/diagramDrawing" Target="../diagrams/drawing21.xml"/><Relationship Id="rId13" Type="http://schemas.openxmlformats.org/officeDocument/2006/relationships/diagramData" Target="../diagrams/data22.xml"/><Relationship Id="rId14" Type="http://schemas.openxmlformats.org/officeDocument/2006/relationships/diagramLayout" Target="../diagrams/layout22.xml"/><Relationship Id="rId15" Type="http://schemas.openxmlformats.org/officeDocument/2006/relationships/diagramQuickStyle" Target="../diagrams/quickStyle22.xml"/><Relationship Id="rId16" Type="http://schemas.openxmlformats.org/officeDocument/2006/relationships/diagramColors" Target="../diagrams/colors22.xml"/><Relationship Id="rId17" Type="http://schemas.microsoft.com/office/2007/relationships/diagramDrawing" Target="../diagrams/drawing2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0.xml"/><Relationship Id="rId3" Type="http://schemas.openxmlformats.org/officeDocument/2006/relationships/diagramLayout" Target="../diagrams/layout20.xml"/><Relationship Id="rId4" Type="http://schemas.openxmlformats.org/officeDocument/2006/relationships/diagramQuickStyle" Target="../diagrams/quickStyle20.xml"/><Relationship Id="rId5" Type="http://schemas.openxmlformats.org/officeDocument/2006/relationships/diagramColors" Target="../diagrams/colors20.xml"/><Relationship Id="rId6" Type="http://schemas.microsoft.com/office/2007/relationships/diagramDrawing" Target="../diagrams/drawing20.xml"/><Relationship Id="rId7" Type="http://schemas.openxmlformats.org/officeDocument/2006/relationships/image" Target="../media/image2.jpeg"/><Relationship Id="rId8" Type="http://schemas.openxmlformats.org/officeDocument/2006/relationships/diagramData" Target="../diagrams/data21.xml"/><Relationship Id="rId9" Type="http://schemas.openxmlformats.org/officeDocument/2006/relationships/diagramLayout" Target="../diagrams/layout21.xml"/><Relationship Id="rId10" Type="http://schemas.openxmlformats.org/officeDocument/2006/relationships/diagramQuickStyle" Target="../diagrams/quickStyle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diagramData" Target="../diagrams/data23.xml"/><Relationship Id="rId5" Type="http://schemas.openxmlformats.org/officeDocument/2006/relationships/diagramLayout" Target="../diagrams/layout23.xml"/><Relationship Id="rId6" Type="http://schemas.openxmlformats.org/officeDocument/2006/relationships/diagramQuickStyle" Target="../diagrams/quickStyle23.xml"/><Relationship Id="rId7" Type="http://schemas.openxmlformats.org/officeDocument/2006/relationships/diagramColors" Target="../diagrams/colors23.xml"/><Relationship Id="rId8" Type="http://schemas.microsoft.com/office/2007/relationships/diagramDrawing" Target="../diagrams/drawing2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586484" y="2249760"/>
            <a:ext cx="5539532" cy="460824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b="1" dirty="0" smtClean="0"/>
              <a:t>Research Design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sz="2200" dirty="0" smtClean="0"/>
              <a:t>Project “The </a:t>
            </a:r>
            <a:r>
              <a:rPr lang="en-US" sz="2200" dirty="0"/>
              <a:t>Changing Role of </a:t>
            </a:r>
            <a:r>
              <a:rPr lang="en-US" sz="2200" dirty="0" smtClean="0"/>
              <a:t>Companies’ Intangibles </a:t>
            </a:r>
            <a:r>
              <a:rPr lang="en-US" sz="2200" dirty="0"/>
              <a:t>over the </a:t>
            </a:r>
            <a:r>
              <a:rPr lang="en-US" sz="2200" dirty="0" smtClean="0"/>
              <a:t>Crisis”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 Elena Shakina</a:t>
            </a:r>
            <a:br>
              <a:rPr lang="en-US" sz="2700" dirty="0" smtClean="0"/>
            </a:br>
            <a:r>
              <a:rPr lang="en-US" sz="2700" dirty="0" smtClean="0"/>
              <a:t>Angel Barajas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>12.04.2013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3315" name="Picture 7" descr="logo_perm_horizontal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403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en-US" sz="2800" dirty="0" smtClean="0"/>
              <a:t>Research</a:t>
            </a:r>
            <a:r>
              <a:rPr lang="ru-RU" sz="2800" dirty="0" smtClean="0"/>
              <a:t> </a:t>
            </a:r>
            <a:r>
              <a:rPr lang="en-US" sz="2800" dirty="0" smtClean="0"/>
              <a:t>Methodology</a:t>
            </a:r>
            <a:endParaRPr lang="ru-RU" sz="2800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4955926"/>
              </p:ext>
            </p:extLst>
          </p:nvPr>
        </p:nvGraphicFramePr>
        <p:xfrm>
          <a:off x="-238125" y="1396999"/>
          <a:ext cx="9715499" cy="3854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966788" y="5457440"/>
            <a:ext cx="7605712" cy="1221376"/>
            <a:chOff x="0" y="17895"/>
            <a:chExt cx="8464550" cy="91260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17895"/>
              <a:ext cx="8464550" cy="9126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44549" y="62444"/>
              <a:ext cx="8375452" cy="8235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/>
              <a:r>
                <a:rPr lang="en-US" sz="2000" b="1" u="sng" dirty="0" smtClean="0">
                  <a:solidFill>
                    <a:srgbClr val="1F497D"/>
                  </a:solidFill>
                </a:rPr>
                <a:t>Quasi-naturalistic observations</a:t>
              </a:r>
            </a:p>
            <a:p>
              <a:pPr lvl="0"/>
              <a:r>
                <a:rPr lang="en-US" sz="2000" b="1" dirty="0" smtClean="0">
                  <a:solidFill>
                    <a:srgbClr val="1F497D"/>
                  </a:solidFill>
                </a:rPr>
                <a:t>Information is taken from companies annual reports, financial markets, rankings, information bureau, websites</a:t>
              </a:r>
              <a:endParaRPr lang="ru-RU" sz="2000" b="1" dirty="0">
                <a:solidFill>
                  <a:srgbClr val="1F49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31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ru-RU" sz="2800" dirty="0"/>
              <a:t> </a:t>
            </a:r>
            <a:r>
              <a:rPr lang="en-US" sz="2800" dirty="0" smtClean="0"/>
              <a:t>Methodology:</a:t>
            </a:r>
            <a:br>
              <a:rPr lang="en-US" sz="2800" dirty="0" smtClean="0"/>
            </a:br>
            <a:r>
              <a:rPr lang="en-US" sz="2800" dirty="0" smtClean="0"/>
              <a:t>how to measure Intangibles</a:t>
            </a:r>
            <a:endParaRPr lang="ru-RU" sz="2800" dirty="0" smtClean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1311934"/>
              </p:ext>
            </p:extLst>
          </p:nvPr>
        </p:nvGraphicFramePr>
        <p:xfrm>
          <a:off x="457200" y="1196975"/>
          <a:ext cx="8464550" cy="1009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57490876"/>
              </p:ext>
            </p:extLst>
          </p:nvPr>
        </p:nvGraphicFramePr>
        <p:xfrm>
          <a:off x="492124" y="2190750"/>
          <a:ext cx="8429625" cy="422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88493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ru-RU" sz="2800" dirty="0"/>
              <a:t> </a:t>
            </a:r>
            <a:r>
              <a:rPr lang="en-US" sz="2800" dirty="0" smtClean="0"/>
              <a:t>Methodology:</a:t>
            </a:r>
            <a:br>
              <a:rPr lang="en-US" sz="2800" dirty="0" smtClean="0"/>
            </a:br>
            <a:r>
              <a:rPr lang="en-US" sz="2800" dirty="0" smtClean="0"/>
              <a:t>proxy indicators</a:t>
            </a:r>
            <a:endParaRPr lang="ru-RU" sz="2800" dirty="0" smtClean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463364566"/>
              </p:ext>
            </p:extLst>
          </p:nvPr>
        </p:nvGraphicFramePr>
        <p:xfrm>
          <a:off x="441325" y="3022600"/>
          <a:ext cx="8464550" cy="353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41325" y="2873375"/>
            <a:ext cx="8464550" cy="15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21574694"/>
              </p:ext>
            </p:extLst>
          </p:nvPr>
        </p:nvGraphicFramePr>
        <p:xfrm>
          <a:off x="441325" y="1397000"/>
          <a:ext cx="2289175" cy="119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279804539"/>
              </p:ext>
            </p:extLst>
          </p:nvPr>
        </p:nvGraphicFramePr>
        <p:xfrm>
          <a:off x="2252663" y="1196975"/>
          <a:ext cx="6604000" cy="139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180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ru-RU" sz="2800" dirty="0"/>
              <a:t> </a:t>
            </a:r>
            <a:r>
              <a:rPr lang="en-US" sz="2800" dirty="0" smtClean="0"/>
              <a:t>Methodology:</a:t>
            </a:r>
            <a:br>
              <a:rPr lang="en-US" sz="2800" dirty="0" smtClean="0"/>
            </a:br>
            <a:r>
              <a:rPr lang="en-US" sz="2800" dirty="0" smtClean="0"/>
              <a:t>tools</a:t>
            </a:r>
            <a:endParaRPr lang="ru-RU" sz="28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75913654"/>
              </p:ext>
            </p:extLst>
          </p:nvPr>
        </p:nvGraphicFramePr>
        <p:xfrm>
          <a:off x="444501" y="1396999"/>
          <a:ext cx="8253412" cy="279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271626453"/>
              </p:ext>
            </p:extLst>
          </p:nvPr>
        </p:nvGraphicFramePr>
        <p:xfrm>
          <a:off x="441325" y="4381500"/>
          <a:ext cx="3908425" cy="168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095661712"/>
              </p:ext>
            </p:extLst>
          </p:nvPr>
        </p:nvGraphicFramePr>
        <p:xfrm>
          <a:off x="4789488" y="4184649"/>
          <a:ext cx="3908425" cy="2365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351201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ru-RU" sz="2800" dirty="0"/>
              <a:t> </a:t>
            </a:r>
            <a:r>
              <a:rPr lang="en-US" sz="2800" dirty="0"/>
              <a:t>Methodology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econometric specification </a:t>
            </a:r>
            <a:endParaRPr lang="ru-RU" sz="2800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157669957"/>
              </p:ext>
            </p:extLst>
          </p:nvPr>
        </p:nvGraphicFramePr>
        <p:xfrm>
          <a:off x="393700" y="3159124"/>
          <a:ext cx="8304213" cy="2365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34564119"/>
              </p:ext>
            </p:extLst>
          </p:nvPr>
        </p:nvGraphicFramePr>
        <p:xfrm>
          <a:off x="452438" y="1204912"/>
          <a:ext cx="8245475" cy="222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93051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76072" y="26352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Questions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5051073"/>
              </p:ext>
            </p:extLst>
          </p:nvPr>
        </p:nvGraphicFramePr>
        <p:xfrm>
          <a:off x="3048127" y="1460500"/>
          <a:ext cx="5841873" cy="504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Изображение 1" descr="vshe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75873714"/>
              </p:ext>
            </p:extLst>
          </p:nvPr>
        </p:nvGraphicFramePr>
        <p:xfrm>
          <a:off x="396875" y="1125538"/>
          <a:ext cx="2651252" cy="551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8794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31929" y="25550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Examples of the Hypotheses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4235035"/>
              </p:ext>
            </p:extLst>
          </p:nvPr>
        </p:nvGraphicFramePr>
        <p:xfrm>
          <a:off x="397002" y="1781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Изображение 1" descr="vshe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831928" y="1125538"/>
            <a:ext cx="7662611" cy="1196909"/>
            <a:chOff x="0" y="236080"/>
            <a:chExt cx="8304213" cy="1196909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236080"/>
              <a:ext cx="8304213" cy="1196909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58428" y="294508"/>
              <a:ext cx="8187357" cy="10800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dirty="0"/>
                <a:t>h</a:t>
              </a:r>
              <a:r>
                <a:rPr lang="en-US" sz="2200" kern="1200" dirty="0" smtClean="0"/>
                <a:t>ave to based either on failure of theory or on contradiction faced in the empirical studies</a:t>
              </a:r>
              <a:endParaRPr lang="ru-RU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8572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en-US" sz="2800" dirty="0" smtClean="0"/>
              <a:t>The Aim of the Discussion</a:t>
            </a:r>
            <a:endParaRPr lang="ru-RU" sz="2800" dirty="0" smtClean="0"/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650082"/>
              </p:ext>
            </p:extLst>
          </p:nvPr>
        </p:nvGraphicFramePr>
        <p:xfrm>
          <a:off x="457200" y="2108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94284031"/>
              </p:ext>
            </p:extLst>
          </p:nvPr>
        </p:nvGraphicFramePr>
        <p:xfrm>
          <a:off x="457200" y="1196975"/>
          <a:ext cx="8464550" cy="1009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50026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en-US" sz="2800" dirty="0" smtClean="0"/>
              <a:t>The Framework of our Study</a:t>
            </a:r>
            <a:endParaRPr lang="ru-RU" sz="2800" dirty="0" smtClean="0"/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747872"/>
              </p:ext>
            </p:extLst>
          </p:nvPr>
        </p:nvGraphicFramePr>
        <p:xfrm>
          <a:off x="457200" y="2108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14690844"/>
              </p:ext>
            </p:extLst>
          </p:nvPr>
        </p:nvGraphicFramePr>
        <p:xfrm>
          <a:off x="457200" y="1196975"/>
          <a:ext cx="8464550" cy="1009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7844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1" descr="vsh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Framework:</a:t>
            </a:r>
            <a:br>
              <a:rPr lang="en-US" sz="2800" dirty="0" smtClean="0"/>
            </a:br>
            <a:r>
              <a:rPr lang="en-US" sz="2800" dirty="0" smtClean="0"/>
              <a:t>EVA </a:t>
            </a:r>
            <a:r>
              <a:rPr lang="en-US" sz="2800" dirty="0" smtClean="0"/>
              <a:t>concept</a:t>
            </a:r>
            <a:endParaRPr lang="ru-RU" sz="2800" dirty="0" smtClean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690385"/>
              </p:ext>
            </p:extLst>
          </p:nvPr>
        </p:nvGraphicFramePr>
        <p:xfrm>
          <a:off x="457200" y="1219201"/>
          <a:ext cx="8258204" cy="1709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97784435"/>
              </p:ext>
            </p:extLst>
          </p:nvPr>
        </p:nvGraphicFramePr>
        <p:xfrm>
          <a:off x="457200" y="3149320"/>
          <a:ext cx="8429684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Двойные круглые скобки 6"/>
          <p:cNvSpPr/>
          <p:nvPr/>
        </p:nvSpPr>
        <p:spPr>
          <a:xfrm>
            <a:off x="5104628" y="3332013"/>
            <a:ext cx="3857652" cy="157163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172407171"/>
              </p:ext>
            </p:extLst>
          </p:nvPr>
        </p:nvGraphicFramePr>
        <p:xfrm>
          <a:off x="5104628" y="5149584"/>
          <a:ext cx="3857652" cy="147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444779" y="5374106"/>
            <a:ext cx="4016304" cy="940914"/>
            <a:chOff x="3048" y="8"/>
            <a:chExt cx="8252107" cy="753017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048" y="8"/>
              <a:ext cx="8252107" cy="7530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5103" y="22063"/>
              <a:ext cx="8207997" cy="708907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dirty="0" smtClean="0"/>
                <a:t>WACC – alternative costs of invested capital </a:t>
              </a:r>
              <a:endParaRPr lang="ru-RU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256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5747565"/>
              </p:ext>
            </p:extLst>
          </p:nvPr>
        </p:nvGraphicFramePr>
        <p:xfrm>
          <a:off x="457200" y="1577364"/>
          <a:ext cx="4614866" cy="2995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39398683"/>
              </p:ext>
            </p:extLst>
          </p:nvPr>
        </p:nvGraphicFramePr>
        <p:xfrm>
          <a:off x="5357818" y="2714620"/>
          <a:ext cx="3500462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36450171"/>
              </p:ext>
            </p:extLst>
          </p:nvPr>
        </p:nvGraphicFramePr>
        <p:xfrm>
          <a:off x="5000628" y="4857760"/>
          <a:ext cx="4143372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217349"/>
              </p:ext>
            </p:extLst>
          </p:nvPr>
        </p:nvGraphicFramePr>
        <p:xfrm>
          <a:off x="5689600" y="5065713"/>
          <a:ext cx="10715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8" imgW="1003300" imgH="444500" progId="Equation.DSMT4">
                  <p:embed/>
                </p:oleObj>
              </mc:Choice>
              <mc:Fallback>
                <p:oleObj name="Equation" r:id="rId18" imgW="10033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5065713"/>
                        <a:ext cx="107156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07392338"/>
              </p:ext>
            </p:extLst>
          </p:nvPr>
        </p:nvGraphicFramePr>
        <p:xfrm>
          <a:off x="500034" y="4286256"/>
          <a:ext cx="421484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pic>
        <p:nvPicPr>
          <p:cNvPr id="12" name="Изображение 1" descr="vshek.jpg"/>
          <p:cNvPicPr>
            <a:picLocks noChangeAspect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4"/>
          <p:cNvSpPr txBox="1">
            <a:spLocks/>
          </p:cNvSpPr>
          <p:nvPr/>
        </p:nvSpPr>
        <p:spPr>
          <a:xfrm>
            <a:off x="1331913" y="0"/>
            <a:ext cx="7366000" cy="1196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Research Framework:</a:t>
            </a:r>
            <a:br>
              <a:rPr lang="en-US" sz="2800" dirty="0" smtClean="0"/>
            </a:br>
            <a:r>
              <a:rPr lang="en-US" sz="2800" dirty="0" smtClean="0"/>
              <a:t>MVA concept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04685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en-US" sz="2800" dirty="0" smtClean="0"/>
              <a:t>Research Framework:</a:t>
            </a:r>
            <a:br>
              <a:rPr lang="en-US" sz="2800" dirty="0" smtClean="0"/>
            </a:br>
            <a:r>
              <a:rPr lang="en-US" sz="2800" dirty="0" smtClean="0"/>
              <a:t>Value creation EVA &amp; MVA</a:t>
            </a:r>
            <a:endParaRPr lang="ru-RU" sz="2800" dirty="0" smtClean="0"/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018007"/>
              </p:ext>
            </p:extLst>
          </p:nvPr>
        </p:nvGraphicFramePr>
        <p:xfrm>
          <a:off x="-317500" y="2790826"/>
          <a:ext cx="9940925" cy="382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06681218"/>
              </p:ext>
            </p:extLst>
          </p:nvPr>
        </p:nvGraphicFramePr>
        <p:xfrm>
          <a:off x="457200" y="1196975"/>
          <a:ext cx="8464550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67041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865522181"/>
              </p:ext>
            </p:extLst>
          </p:nvPr>
        </p:nvGraphicFramePr>
        <p:xfrm>
          <a:off x="539750" y="4391025"/>
          <a:ext cx="5613400" cy="1793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en-US" sz="2800" dirty="0" smtClean="0"/>
              <a:t>Research Framework: Specifying value creation process </a:t>
            </a:r>
            <a:endParaRPr lang="ru-RU" sz="2800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59610958"/>
              </p:ext>
            </p:extLst>
          </p:nvPr>
        </p:nvGraphicFramePr>
        <p:xfrm>
          <a:off x="536575" y="3086100"/>
          <a:ext cx="2432050" cy="189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383193"/>
              </p:ext>
            </p:extLst>
          </p:nvPr>
        </p:nvGraphicFramePr>
        <p:xfrm>
          <a:off x="504825" y="1111250"/>
          <a:ext cx="833755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3175000" y="1809750"/>
            <a:ext cx="0" cy="3000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84900" y="1752600"/>
            <a:ext cx="0" cy="3057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55318563"/>
              </p:ext>
            </p:extLst>
          </p:nvPr>
        </p:nvGraphicFramePr>
        <p:xfrm>
          <a:off x="3403600" y="3101975"/>
          <a:ext cx="2432050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81749098"/>
              </p:ext>
            </p:extLst>
          </p:nvPr>
        </p:nvGraphicFramePr>
        <p:xfrm>
          <a:off x="6410325" y="2809875"/>
          <a:ext cx="2432050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77156127"/>
              </p:ext>
            </p:extLst>
          </p:nvPr>
        </p:nvGraphicFramePr>
        <p:xfrm>
          <a:off x="536575" y="5159375"/>
          <a:ext cx="843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5741" y="4884176"/>
            <a:ext cx="3129259" cy="1973824"/>
            <a:chOff x="45741" y="4884176"/>
            <a:chExt cx="3129259" cy="1973824"/>
          </a:xfrm>
        </p:grpSpPr>
        <p:sp>
          <p:nvSpPr>
            <p:cNvPr id="16" name="Семиугольник 15"/>
            <p:cNvSpPr/>
            <p:nvPr/>
          </p:nvSpPr>
          <p:spPr>
            <a:xfrm>
              <a:off x="45741" y="4884176"/>
              <a:ext cx="723900" cy="550397"/>
            </a:xfrm>
            <a:prstGeom prst="heptagon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1</a:t>
              </a:r>
              <a:endParaRPr lang="ru-RU" sz="3200" b="1" dirty="0"/>
            </a:p>
          </p:txBody>
        </p:sp>
        <p:sp>
          <p:nvSpPr>
            <p:cNvPr id="20" name="Семиугольник 19"/>
            <p:cNvSpPr/>
            <p:nvPr/>
          </p:nvSpPr>
          <p:spPr>
            <a:xfrm>
              <a:off x="45741" y="5447204"/>
              <a:ext cx="723900" cy="550397"/>
            </a:xfrm>
            <a:prstGeom prst="heptagon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2</a:t>
              </a:r>
              <a:endParaRPr lang="ru-RU" sz="3200" b="1" dirty="0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04825" y="5918334"/>
              <a:ext cx="2670175" cy="939666"/>
              <a:chOff x="0" y="37696"/>
              <a:chExt cx="2432050" cy="795600"/>
            </a:xfrm>
          </p:grpSpPr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0" y="37696"/>
                <a:ext cx="2432050" cy="795600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Скругленный прямоугольник 4"/>
              <p:cNvSpPr/>
              <p:nvPr/>
            </p:nvSpPr>
            <p:spPr>
              <a:xfrm>
                <a:off x="38838" y="76534"/>
                <a:ext cx="2354374" cy="717924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>
                    <a:solidFill>
                      <a:schemeClr val="tx1"/>
                    </a:solidFill>
                  </a:rPr>
                  <a:t>“Production function”</a:t>
                </a:r>
                <a:endParaRPr lang="ru-RU" sz="2000" kern="12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851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146954"/>
              </p:ext>
            </p:extLst>
          </p:nvPr>
        </p:nvGraphicFramePr>
        <p:xfrm>
          <a:off x="457200" y="1600199"/>
          <a:ext cx="8350998" cy="2062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Изображение 1" descr="vshe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79385" y="1464373"/>
            <a:ext cx="426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Value creation process</a:t>
            </a:r>
            <a:endParaRPr lang="ru-RU" b="1" dirty="0"/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1500188" y="1062954"/>
            <a:ext cx="5812433" cy="586085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87186000"/>
              </p:ext>
            </p:extLst>
          </p:nvPr>
        </p:nvGraphicFramePr>
        <p:xfrm>
          <a:off x="651261" y="2653658"/>
          <a:ext cx="9144000" cy="4204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en-US" sz="2800" dirty="0" smtClean="0"/>
              <a:t>Research Framework: Specifying </a:t>
            </a:r>
            <a:r>
              <a:rPr lang="en-US" sz="2800" dirty="0" smtClean="0"/>
              <a:t>crisis impact</a:t>
            </a:r>
            <a:endParaRPr lang="ru-RU" sz="2800" dirty="0" smtClean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931656862"/>
              </p:ext>
            </p:extLst>
          </p:nvPr>
        </p:nvGraphicFramePr>
        <p:xfrm>
          <a:off x="352059" y="3663026"/>
          <a:ext cx="2578580" cy="3133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33359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Изображение 1" descr="vshe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Заголовок 4"/>
          <p:cNvSpPr>
            <a:spLocks noGrp="1"/>
          </p:cNvSpPr>
          <p:nvPr>
            <p:ph type="title"/>
          </p:nvPr>
        </p:nvSpPr>
        <p:spPr>
          <a:xfrm>
            <a:off x="1331913" y="0"/>
            <a:ext cx="7366000" cy="1196975"/>
          </a:xfrm>
        </p:spPr>
        <p:txBody>
          <a:bodyPr/>
          <a:lstStyle/>
          <a:p>
            <a:r>
              <a:rPr lang="en-US" sz="2800" dirty="0" smtClean="0"/>
              <a:t>Research Framework:</a:t>
            </a:r>
            <a:br>
              <a:rPr lang="en-US" sz="2800" dirty="0" smtClean="0"/>
            </a:br>
            <a:r>
              <a:rPr lang="en-US" sz="2800" dirty="0" smtClean="0"/>
              <a:t>Value Drivers of EVA &amp;MVA</a:t>
            </a:r>
            <a:endParaRPr lang="ru-RU" sz="2800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534881"/>
              </p:ext>
            </p:extLst>
          </p:nvPr>
        </p:nvGraphicFramePr>
        <p:xfrm>
          <a:off x="2285999" y="1125538"/>
          <a:ext cx="6511925" cy="5494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01625" y="2619375"/>
            <a:ext cx="8380413" cy="10001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0000"/>
                </a:solidFill>
              </a:rPr>
              <a:t>Human Capital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49" y="5518150"/>
            <a:ext cx="8380413" cy="10001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49" y="4619625"/>
            <a:ext cx="8380413" cy="8826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49" y="3629025"/>
            <a:ext cx="8380413" cy="10001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0910" y="3942834"/>
            <a:ext cx="1874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Relational Capital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0910" y="4809609"/>
            <a:ext cx="1921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Innovative Capital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0910" y="5841484"/>
            <a:ext cx="1852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Structural Capital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2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</TotalTime>
  <Words>956</Words>
  <Application>Microsoft Macintosh PowerPoint</Application>
  <PresentationFormat>Экран (4:3)</PresentationFormat>
  <Paragraphs>142</Paragraphs>
  <Slides>16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MathType 6.0 Equation</vt:lpstr>
      <vt:lpstr>Research Design   Project “The Changing Role of Companies’ Intangibles over the Crisis”   Elena Shakina Angel Barajas 12.04.2013 </vt:lpstr>
      <vt:lpstr>The Aim of the Discussion</vt:lpstr>
      <vt:lpstr>The Framework of our Study</vt:lpstr>
      <vt:lpstr>Research Framework: EVA concept</vt:lpstr>
      <vt:lpstr>Презентация PowerPoint</vt:lpstr>
      <vt:lpstr>Research Framework: Value creation EVA &amp; MVA</vt:lpstr>
      <vt:lpstr>Research Framework: Specifying value creation process </vt:lpstr>
      <vt:lpstr>Research Framework: Specifying crisis impact</vt:lpstr>
      <vt:lpstr>Research Framework: Value Drivers of EVA &amp;MVA</vt:lpstr>
      <vt:lpstr>Research Methodology</vt:lpstr>
      <vt:lpstr> Methodology: how to measure Intangibles</vt:lpstr>
      <vt:lpstr> Methodology: proxy indicators</vt:lpstr>
      <vt:lpstr> Methodology: tools</vt:lpstr>
      <vt:lpstr> Methodology: econometric specification </vt:lpstr>
      <vt:lpstr>Research Questions</vt:lpstr>
      <vt:lpstr>Examples of the Hypotheses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   Project “The Changing Role of Companies’ Intangibles over the Crisis”   Elena Shakina 12.04.2013 </dc:title>
  <dc:creator>Elena Shakina</dc:creator>
  <cp:lastModifiedBy>Elena Shakina</cp:lastModifiedBy>
  <cp:revision>50</cp:revision>
  <dcterms:created xsi:type="dcterms:W3CDTF">2013-04-11T04:28:18Z</dcterms:created>
  <dcterms:modified xsi:type="dcterms:W3CDTF">2013-04-15T07:06:27Z</dcterms:modified>
</cp:coreProperties>
</file>