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367" r:id="rId2"/>
    <p:sldId id="408" r:id="rId3"/>
    <p:sldId id="485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57"/>
    <p:penClr>
      <a:schemeClr val="tx1"/>
    </p:penClr>
  </p:showPr>
  <p:clrMru>
    <a:srgbClr val="FFCC99"/>
    <a:srgbClr val="00FFFF"/>
    <a:srgbClr val="00FFCC"/>
    <a:srgbClr val="FFFFFF"/>
    <a:srgbClr val="FFCC66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13" autoAdjust="0"/>
    <p:restoredTop sz="94610" autoAdjust="0"/>
  </p:normalViewPr>
  <p:slideViewPr>
    <p:cSldViewPr>
      <p:cViewPr varScale="1">
        <p:scale>
          <a:sx n="66" d="100"/>
          <a:sy n="66" d="100"/>
        </p:scale>
        <p:origin x="-4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ru-RU"/>
              <a:t>Автор - Эченикэ В.Х.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FAC6101-31F6-4D63-97AF-F37C3F7BA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ru-RU"/>
              <a:t>Автор - Эченикэ В.Х.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720871F-E4AB-4118-B455-C46CE321C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Автор - Эченикэ В.Х.</a:t>
            </a:r>
          </a:p>
        </p:txBody>
      </p:sp>
      <p:sp>
        <p:nvSpPr>
          <p:cNvPr id="798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E62753-33CC-43AF-8ACA-7EBDE8530846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641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41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61C0A-BCD5-47DC-BCB0-BF30A8016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47530-8F24-4D4A-9165-368C5405C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F0260-1CEF-4C34-AF7B-D0C38C339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7C511-B8D5-4FC9-8CB0-F55815967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9A444-84A7-40D6-B1E9-20A5D2002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F1B79-DB41-42FF-A950-6E97D2552E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3ADB7-EC58-400E-A91C-F5ACD5192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19C4-ECE8-4456-AF33-658823A7D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3333D-C5E4-40F0-B879-DB69D9CDE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2C721-7E9D-4EF3-86AA-C2103012E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B4F80-572D-4C02-8AA7-A2A784E0F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5143C-7C1B-418C-8FE2-FB8C1B81E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E0833-C717-49DD-8434-8E6CB8CA3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C739D-96D8-4C79-B9E2-17B9EBFA8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3517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7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7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7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7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7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7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7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7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8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8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8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8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8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8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8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8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8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8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9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9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9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9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9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9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9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9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9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19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20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20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20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20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0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0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0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0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0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0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1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1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1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1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1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1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1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1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1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1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2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2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2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2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2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2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2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2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2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2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3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3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3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3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3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3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3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3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3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3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4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4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4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4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4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4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4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4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4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4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5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5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5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5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5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5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5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5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5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5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6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6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6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6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6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6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6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6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6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6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7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7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7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7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7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7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7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7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7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7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8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8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8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8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8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8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8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8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8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8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9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9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9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9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9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9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9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9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9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9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0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0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0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0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0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0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0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0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0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0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1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1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1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1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1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1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1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1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1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1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2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2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2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2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2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2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2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2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2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2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3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3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3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3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3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3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3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3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3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3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4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4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4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4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4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4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4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4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4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4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5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5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5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5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5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5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5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5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5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5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6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6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6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6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6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6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6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6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6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6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7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7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7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7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7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7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7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7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7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7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8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8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8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8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8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38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538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7C80AD21-5E36-41F3-8B38-4FCB3E768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538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538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538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39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6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jeche@econ.msu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txe@bk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 smtClean="0"/>
              <a:t>Курс «Прикладная демография»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2799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dirty="0" smtClean="0">
                <a:latin typeface="Times New Roman" pitchFamily="18" charset="0"/>
              </a:rPr>
              <a:t>Лектор: ЭЧЕНИКЭ Владимир Хосе</a:t>
            </a:r>
            <a:endParaRPr lang="en-US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dirty="0" err="1" smtClean="0">
                <a:latin typeface="Times New Roman" pitchFamily="18" charset="0"/>
              </a:rPr>
              <a:t>К.э.н</a:t>
            </a:r>
            <a:r>
              <a:rPr lang="ru-RU" dirty="0" smtClean="0">
                <a:latin typeface="Times New Roman" pitchFamily="18" charset="0"/>
              </a:rPr>
              <a:t>., доцент кафедры управления рисками и страхования МГУ и доцент кафедры демографии ВШЭ.</a:t>
            </a:r>
          </a:p>
          <a:p>
            <a:pPr>
              <a:lnSpc>
                <a:spcPct val="90000"/>
              </a:lnSpc>
              <a:defRPr/>
            </a:pPr>
            <a:r>
              <a:rPr lang="ru-RU" dirty="0" smtClean="0">
                <a:latin typeface="Times New Roman" pitchFamily="18" charset="0"/>
              </a:rPr>
              <a:t>Тел. 939-29-13</a:t>
            </a:r>
          </a:p>
          <a:p>
            <a:pPr>
              <a:lnSpc>
                <a:spcPct val="90000"/>
              </a:lnSpc>
              <a:defRPr/>
            </a:pPr>
            <a:r>
              <a:rPr lang="ru-RU" dirty="0" smtClean="0">
                <a:latin typeface="Times New Roman" pitchFamily="18" charset="0"/>
              </a:rPr>
              <a:t>Почта: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hlinkClick r:id="rId3"/>
              </a:rPr>
              <a:t>vjeche@econ.msu.ru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lvl="3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</a:rPr>
              <a:t>	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hlinkClick r:id="rId4"/>
              </a:rPr>
              <a:t>etxe@bk.ru</a:t>
            </a:r>
            <a:endParaRPr lang="en-US" sz="3200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lvl="3">
              <a:lnSpc>
                <a:spcPct val="90000"/>
              </a:lnSpc>
              <a:defRPr/>
            </a:pPr>
            <a:endParaRPr lang="ru-RU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/>
      <p:bldP spid="2191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</a:rPr>
              <a:t>Прикладная демография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2400" dirty="0" smtClean="0"/>
              <a:t>Главная цель курса – показать студентам-демографам некоторые возможности приложения их знаний, умений и навыков за пределами академической демографии. В основном в сфере бизнеса.</a:t>
            </a:r>
            <a:endParaRPr lang="ru-RU" sz="2400" dirty="0" smtClean="0">
              <a:latin typeface="Times New Roman" pitchFamily="18" charset="0"/>
            </a:endParaRPr>
          </a:p>
          <a:p>
            <a:r>
              <a:rPr lang="ru-RU" sz="2400" dirty="0" smtClean="0"/>
              <a:t>Основные рассматриваемые вопросы:</a:t>
            </a:r>
          </a:p>
          <a:p>
            <a:r>
              <a:rPr lang="ru-RU" sz="2400" dirty="0" smtClean="0"/>
              <a:t>Тема 1. Демографический фактор и его последствия для общества и маркетинговой среды</a:t>
            </a:r>
          </a:p>
          <a:p>
            <a:r>
              <a:rPr lang="ru-RU" sz="2400" dirty="0" smtClean="0"/>
              <a:t>Тема 2. Бизнес на демографической информации</a:t>
            </a:r>
          </a:p>
          <a:p>
            <a:r>
              <a:rPr lang="ru-RU" sz="2400" dirty="0" smtClean="0"/>
              <a:t>Тема 3. Применение демографических методов и данных в бизнесе</a:t>
            </a:r>
          </a:p>
          <a:p>
            <a:r>
              <a:rPr lang="ru-RU" sz="2400" dirty="0" smtClean="0"/>
              <a:t>Тема 4. Классификация потребителей</a:t>
            </a:r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169987" grpId="0" uiExpand="1" build="p"/>
      <p:bldP spid="169987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</a:rPr>
              <a:t>Прикладная демография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 smtClean="0"/>
              <a:t>Тема  5. Стратегическое планирование компании и демография</a:t>
            </a:r>
          </a:p>
          <a:p>
            <a:r>
              <a:rPr lang="ru-RU" sz="2400" dirty="0" smtClean="0"/>
              <a:t>Тема 6. Рациональное размещение сети предприятий потребительского сектора и применение </a:t>
            </a:r>
            <a:r>
              <a:rPr lang="ru-RU" sz="2400" dirty="0" err="1" smtClean="0"/>
              <a:t>геодемографических</a:t>
            </a:r>
            <a:r>
              <a:rPr lang="ru-RU" sz="2400" dirty="0" smtClean="0"/>
              <a:t> систем </a:t>
            </a:r>
          </a:p>
          <a:p>
            <a:r>
              <a:rPr lang="ru-RU" sz="2400" dirty="0" smtClean="0"/>
              <a:t>Тема 7. Демографическая составляющая страхования жизни и от несчастных случаев, пенсий и добровольное медицинское страхование</a:t>
            </a:r>
          </a:p>
          <a:p>
            <a:r>
              <a:rPr lang="ru-RU" sz="2400" dirty="0" smtClean="0"/>
              <a:t>Тема 8. Демографические аспекты политической борьбы и выборов</a:t>
            </a:r>
          </a:p>
          <a:p>
            <a:r>
              <a:rPr lang="ru-RU" sz="2400" dirty="0" smtClean="0"/>
              <a:t>Тема 9. Демография корпораций и отдельных отраслей экономики</a:t>
            </a:r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169987" grpId="0" build="p"/>
    </p:bldLst>
  </p:timing>
</p:sld>
</file>

<file path=ppt/theme/theme1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7022</TotalTime>
  <Words>162</Words>
  <Application>Microsoft Office PowerPoint</Application>
  <PresentationFormat>Экран 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Точки</vt:lpstr>
      <vt:lpstr>Курс «Прикладная демография»</vt:lpstr>
      <vt:lpstr>Прикладная демография</vt:lpstr>
      <vt:lpstr>Прикладная демография</vt:lpstr>
    </vt:vector>
  </TitlesOfParts>
  <Company>Economics dept. of MSU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Echenique</dc:creator>
  <cp:lastModifiedBy>Klio</cp:lastModifiedBy>
  <cp:revision>225</cp:revision>
  <dcterms:created xsi:type="dcterms:W3CDTF">2000-06-03T11:16:22Z</dcterms:created>
  <dcterms:modified xsi:type="dcterms:W3CDTF">2013-06-19T15:57:10Z</dcterms:modified>
</cp:coreProperties>
</file>