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7" r:id="rId4"/>
    <p:sldId id="258" r:id="rId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82"/>
    <a:srgbClr val="21386F"/>
    <a:srgbClr val="1C2A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80B43D1-82CB-47B9-95F7-D33685BDFA51}" type="datetime1">
              <a:rPr lang="en-US"/>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B57FFD-70CD-4C5C-8117-5884EA760D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C801E5-81BD-44E5-8E20-462C2C5FEFE5}" type="datetime1">
              <a:rPr lang="en-US"/>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4BE88E-3ED5-4852-8D89-B50379241A2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4E6D683-A615-41BD-A4D8-17705CB114A0}" type="datetime1">
              <a:rPr lang="en-US"/>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34C045-341C-4E2D-AF88-1D9C503885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A7838C-AED8-4BA5-8652-AEE276FCC083}" type="datetime1">
              <a:rPr lang="en-US"/>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65F501-F5CC-4E12-934E-78BB5E4DA2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0F4A4C-A39D-40F9-985D-C7DCB93C0DB5}" type="datetime1">
              <a:rPr lang="en-US"/>
              <a:pPr>
                <a:defRPr/>
              </a:pPr>
              <a:t>1/29/2014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B318A3-27E7-4D27-924C-4173717FF2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FA3BEA-EE38-406D-A93D-A1B7A0C50F31}" type="datetime1">
              <a:rPr lang="en-US"/>
              <a:pPr>
                <a:defRPr/>
              </a:pPr>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1699C-A097-4533-BEFF-B1452833F26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D8AF676-6045-4445-B3A3-69CE264AAD80}" type="datetime1">
              <a:rPr lang="en-US"/>
              <a:pPr>
                <a:defRPr/>
              </a:pPr>
              <a:t>1/29/2014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8F8C458-4B9D-4501-AB19-9D129E2810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DE988B-86FF-4F79-A487-7C318366F71F}" type="datetime1">
              <a:rPr lang="en-US"/>
              <a:pPr>
                <a:defRPr/>
              </a:pPr>
              <a:t>1/29/2014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31CD07-29D6-4A4D-ADEA-1E0E2DFE29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E96C13-5674-4527-A7EC-B9690D91A02D}" type="datetime1">
              <a:rPr lang="en-US"/>
              <a:pPr>
                <a:defRPr/>
              </a:pPr>
              <a:t>1/29/2014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D36B3D-EFD3-47A2-82AF-07B5235D98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9A9FD65-7BC8-484C-874A-A3895B64CC55}" type="datetime1">
              <a:rPr lang="en-US"/>
              <a:pPr>
                <a:defRPr/>
              </a:pPr>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7C45757-2996-489D-9DE7-5C2053F788D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1B2E26-330E-4C2F-B5E7-B7743EB347D8}" type="datetime1">
              <a:rPr lang="en-US"/>
              <a:pPr>
                <a:defRPr/>
              </a:pPr>
              <a:t>1/29/2014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60040B-1B69-4DF3-82DE-71CA80F2D8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mn-cs"/>
              </a:defRPr>
            </a:lvl1pPr>
          </a:lstStyle>
          <a:p>
            <a:pPr>
              <a:defRPr/>
            </a:pPr>
            <a:fld id="{9FBE2B9D-1697-4090-97E9-0A438BE077E8}" type="datetime1">
              <a:rPr lang="en-US"/>
              <a:pPr>
                <a:defRPr/>
              </a:pPr>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ea typeface="ＭＳ Ｐゴシック" charset="-128"/>
                <a:cs typeface="+mn-cs"/>
              </a:defRPr>
            </a:lvl1pPr>
          </a:lstStyle>
          <a:p>
            <a:pPr>
              <a:defRPr/>
            </a:pPr>
            <a:fld id="{B1F37826-9FC6-4A47-B435-94C6280B7F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2130425"/>
            <a:ext cx="7772400" cy="2206625"/>
          </a:xfrm>
        </p:spPr>
        <p:txBody>
          <a:bodyPr/>
          <a:lstStyle/>
          <a:p>
            <a:pPr eaLnBrk="1" hangingPunct="1"/>
            <a:r>
              <a:rPr lang="ru-RU" sz="2800" smtClean="0">
                <a:solidFill>
                  <a:srgbClr val="000066"/>
                </a:solidFill>
                <a:latin typeface="Myriad Pro Semibold"/>
                <a:ea typeface="ＭＳ Ｐゴシック"/>
                <a:cs typeface="ＭＳ Ｐゴシック"/>
              </a:rPr>
              <a:t>ЗАГОЛОВОК</a:t>
            </a:r>
            <a:endParaRPr lang="en-US" sz="2900" smtClean="0">
              <a:solidFill>
                <a:srgbClr val="21386F"/>
              </a:solidFill>
              <a:latin typeface="Myriad Pro Semibold"/>
              <a:ea typeface="ＭＳ Ｐゴシック"/>
              <a:cs typeface="ＭＳ Ｐゴシック"/>
            </a:endParaRPr>
          </a:p>
        </p:txBody>
      </p:sp>
      <p:sp>
        <p:nvSpPr>
          <p:cNvPr id="13315" name="Subtitle 2"/>
          <p:cNvSpPr>
            <a:spLocks noGrp="1"/>
          </p:cNvSpPr>
          <p:nvPr>
            <p:ph type="subTitle" idx="1"/>
          </p:nvPr>
        </p:nvSpPr>
        <p:spPr>
          <a:xfrm>
            <a:off x="1371600" y="4468813"/>
            <a:ext cx="6400800" cy="908050"/>
          </a:xfrm>
        </p:spPr>
        <p:txBody>
          <a:bodyPr/>
          <a:lstStyle/>
          <a:p>
            <a:pPr eaLnBrk="1" hangingPunct="1"/>
            <a:r>
              <a:rPr lang="ru-RU" sz="2000" smtClean="0">
                <a:solidFill>
                  <a:srgbClr val="000066"/>
                </a:solidFill>
                <a:latin typeface="Myriad Pro"/>
                <a:ea typeface="ＭＳ Ｐゴシック"/>
                <a:cs typeface="ＭＳ Ｐゴシック"/>
              </a:rPr>
              <a:t>Автор</a:t>
            </a:r>
          </a:p>
          <a:p>
            <a:pPr eaLnBrk="1" hangingPunct="1"/>
            <a:r>
              <a:rPr kumimoji="1" lang="ru-RU" sz="1400" smtClean="0">
                <a:solidFill>
                  <a:srgbClr val="000066"/>
                </a:solidFill>
                <a:latin typeface="Myriad Pro"/>
                <a:ea typeface="ＭＳ Ｐゴシック"/>
                <a:cs typeface="ＭＳ Ｐゴシック"/>
              </a:rPr>
              <a:t>подразделение</a:t>
            </a:r>
          </a:p>
        </p:txBody>
      </p:sp>
      <p:sp>
        <p:nvSpPr>
          <p:cNvPr id="13316" name="Subtitle 2"/>
          <p:cNvSpPr txBox="1">
            <a:spLocks/>
          </p:cNvSpPr>
          <p:nvPr/>
        </p:nvSpPr>
        <p:spPr bwMode="auto">
          <a:xfrm>
            <a:off x="1371600" y="6467475"/>
            <a:ext cx="6400800" cy="349250"/>
          </a:xfrm>
          <a:prstGeom prst="rect">
            <a:avLst/>
          </a:prstGeom>
          <a:noFill/>
          <a:ln w="9525">
            <a:noFill/>
            <a:miter lim="800000"/>
            <a:headEnd/>
            <a:tailEnd/>
          </a:ln>
        </p:spPr>
        <p:txBody>
          <a:bodyPr/>
          <a:lstStyle/>
          <a:p>
            <a:pPr algn="ctr">
              <a:spcBef>
                <a:spcPct val="20000"/>
              </a:spcBef>
            </a:pPr>
            <a:r>
              <a:rPr lang="ru-RU" sz="800" dirty="0">
                <a:solidFill>
                  <a:schemeClr val="bg1"/>
                </a:solidFill>
              </a:rPr>
              <a:t>Высшая школа экономики, Москва, </a:t>
            </a:r>
            <a:r>
              <a:rPr lang="ru-RU" sz="800" dirty="0" smtClean="0">
                <a:solidFill>
                  <a:schemeClr val="bg1"/>
                </a:solidFill>
              </a:rPr>
              <a:t>201</a:t>
            </a:r>
            <a:r>
              <a:rPr lang="ru-RU" sz="800" dirty="0">
                <a:solidFill>
                  <a:schemeClr val="bg1"/>
                </a:solidFill>
              </a:rPr>
              <a:t>4</a:t>
            </a:r>
            <a:endParaRPr lang="ru-RU" sz="800" dirty="0">
              <a:solidFill>
                <a:schemeClr val="bg1"/>
              </a:solidFill>
            </a:endParaRPr>
          </a:p>
          <a:p>
            <a:pPr algn="ctr">
              <a:spcBef>
                <a:spcPct val="20000"/>
              </a:spcBef>
            </a:pPr>
            <a:r>
              <a:rPr lang="en-US" sz="800" dirty="0">
                <a:solidFill>
                  <a:schemeClr val="bg1"/>
                </a:solidFill>
              </a:rPr>
              <a:t>www.hse.ru</a:t>
            </a:r>
            <a:r>
              <a:rPr lang="ru-RU" sz="800" dirty="0">
                <a:solidFill>
                  <a:schemeClr val="bg1"/>
                </a:solidFill>
              </a:rPr>
              <a:t> </a:t>
            </a:r>
            <a:endParaRPr kumimoji="1" lang="ru-RU" sz="800" dirty="0">
              <a:solidFill>
                <a:schemeClr val="bg1"/>
              </a:solidFill>
              <a:latin typeface="Myriad 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a:solidFill>
                  <a:schemeClr val="bg1"/>
                </a:solidFill>
              </a:rPr>
              <a:t>Высшая школа экономики, Москва, </a:t>
            </a:r>
            <a:r>
              <a:rPr lang="ru-RU" sz="800" dirty="0" smtClean="0">
                <a:solidFill>
                  <a:schemeClr val="bg1"/>
                </a:solidFill>
              </a:rPr>
              <a:t>201</a:t>
            </a:r>
            <a:r>
              <a:rPr lang="ru-RU" sz="800" dirty="0">
                <a:solidFill>
                  <a:schemeClr val="bg1"/>
                </a:solidFill>
              </a:rPr>
              <a:t>4</a:t>
            </a:r>
            <a:endParaRPr kumimoji="1" lang="ru-RU" sz="800" dirty="0">
              <a:solidFill>
                <a:schemeClr val="bg1"/>
              </a:solidFill>
              <a:latin typeface="Myriad Pro"/>
            </a:endParaRPr>
          </a:p>
        </p:txBody>
      </p:sp>
      <p:sp>
        <p:nvSpPr>
          <p:cNvPr id="14339" name="Title 1"/>
          <p:cNvSpPr txBox="1">
            <a:spLocks/>
          </p:cNvSpPr>
          <p:nvPr/>
        </p:nvSpPr>
        <p:spPr bwMode="auto">
          <a:xfrm>
            <a:off x="1428750" y="428625"/>
            <a:ext cx="2670175" cy="412750"/>
          </a:xfrm>
          <a:prstGeom prst="rect">
            <a:avLst/>
          </a:prstGeom>
          <a:noFill/>
          <a:ln w="9525">
            <a:noFill/>
            <a:miter lim="800000"/>
            <a:headEnd/>
            <a:tailEnd/>
          </a:ln>
        </p:spPr>
        <p:txBody>
          <a:bodyPr anchor="ctr"/>
          <a:lstStyle/>
          <a:p>
            <a:r>
              <a:rPr lang="ru-RU" sz="1600">
                <a:solidFill>
                  <a:schemeClr val="bg1"/>
                </a:solidFill>
                <a:latin typeface="Myriad Pro"/>
              </a:rPr>
              <a:t>Заголовок (тема)</a:t>
            </a:r>
            <a:endParaRPr lang="en-US" sz="1600">
              <a:solidFill>
                <a:schemeClr val="bg1"/>
              </a:solidFill>
              <a:latin typeface="Myriad Pro"/>
            </a:endParaRPr>
          </a:p>
        </p:txBody>
      </p:sp>
      <p:sp>
        <p:nvSpPr>
          <p:cNvPr id="7" name="Rectangle 6"/>
          <p:cNvSpPr>
            <a:spLocks noChangeArrowheads="1"/>
          </p:cNvSpPr>
          <p:nvPr/>
        </p:nvSpPr>
        <p:spPr bwMode="auto">
          <a:xfrm>
            <a:off x="6770688" y="1765300"/>
            <a:ext cx="1871662" cy="1484313"/>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8" name="Rectangle 7"/>
          <p:cNvSpPr>
            <a:spLocks noChangeArrowheads="1"/>
          </p:cNvSpPr>
          <p:nvPr/>
        </p:nvSpPr>
        <p:spPr bwMode="auto">
          <a:xfrm>
            <a:off x="6770688" y="3446463"/>
            <a:ext cx="1871662" cy="1484312"/>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9" name="Rectangle 8"/>
          <p:cNvSpPr>
            <a:spLocks noChangeArrowheads="1"/>
          </p:cNvSpPr>
          <p:nvPr/>
        </p:nvSpPr>
        <p:spPr bwMode="auto">
          <a:xfrm>
            <a:off x="6770688" y="5119688"/>
            <a:ext cx="1871662" cy="1484312"/>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4343" name="Rectangle 9"/>
          <p:cNvSpPr>
            <a:spLocks noChangeArrowheads="1"/>
          </p:cNvSpPr>
          <p:nvPr/>
        </p:nvSpPr>
        <p:spPr bwMode="auto">
          <a:xfrm>
            <a:off x="7300913" y="2255838"/>
            <a:ext cx="674687" cy="369887"/>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4344" name="Rectangle 10"/>
          <p:cNvSpPr>
            <a:spLocks noChangeArrowheads="1"/>
          </p:cNvSpPr>
          <p:nvPr/>
        </p:nvSpPr>
        <p:spPr bwMode="auto">
          <a:xfrm>
            <a:off x="7300913" y="3967163"/>
            <a:ext cx="674687" cy="368300"/>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4345" name="Rectangle 11"/>
          <p:cNvSpPr>
            <a:spLocks noChangeArrowheads="1"/>
          </p:cNvSpPr>
          <p:nvPr/>
        </p:nvSpPr>
        <p:spPr bwMode="auto">
          <a:xfrm>
            <a:off x="7300913" y="5591175"/>
            <a:ext cx="674687" cy="369888"/>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4346" name="Rectangle 12"/>
          <p:cNvSpPr>
            <a:spLocks noChangeArrowheads="1"/>
          </p:cNvSpPr>
          <p:nvPr/>
        </p:nvSpPr>
        <p:spPr bwMode="auto">
          <a:xfrm>
            <a:off x="222250" y="1479550"/>
            <a:ext cx="6119813" cy="4962525"/>
          </a:xfrm>
          <a:prstGeom prst="rect">
            <a:avLst/>
          </a:prstGeom>
          <a:noFill/>
          <a:ln w="9525">
            <a:noFill/>
            <a:miter lim="800000"/>
            <a:headEnd/>
            <a:tailEnd/>
          </a:ln>
        </p:spPr>
        <p:txBody>
          <a:bodyPr>
            <a:spAutoFit/>
          </a:bodyPr>
          <a:lstStyle/>
          <a:p>
            <a:r>
              <a:rPr lang="ru-RU" sz="1600" b="1">
                <a:solidFill>
                  <a:srgbClr val="003F82"/>
                </a:solidFill>
              </a:rPr>
              <a:t>Подзаголовок</a:t>
            </a:r>
            <a:r>
              <a:rPr lang="ru-RU" sz="2000">
                <a:solidFill>
                  <a:srgbClr val="003F82"/>
                </a:solidFill>
              </a:rPr>
              <a:t/>
            </a:r>
            <a:br>
              <a:rPr lang="ru-RU" sz="2000">
                <a:solidFill>
                  <a:srgbClr val="003F82"/>
                </a:solidFill>
              </a:rPr>
            </a:br>
            <a:r>
              <a:rPr lang="ru-RU" sz="1200">
                <a:solidFill>
                  <a:srgbClr val="003F82"/>
                </a:solidFill>
                <a:latin typeface="Myriad Pro"/>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a:t>
            </a:r>
          </a:p>
          <a:p>
            <a:endParaRPr lang="ru-RU" sz="1200">
              <a:solidFill>
                <a:srgbClr val="003F82"/>
              </a:solidFill>
              <a:latin typeface="Myriad Pro"/>
            </a:endParaRPr>
          </a:p>
          <a:p>
            <a:r>
              <a:rPr lang="ru-RU" sz="1600" b="1">
                <a:solidFill>
                  <a:srgbClr val="003F82"/>
                </a:solidFill>
              </a:rPr>
              <a:t>Подзаголовок</a:t>
            </a:r>
            <a:r>
              <a:rPr lang="ru-RU" sz="2000">
                <a:solidFill>
                  <a:srgbClr val="003F82"/>
                </a:solidFill>
              </a:rPr>
              <a:t/>
            </a:r>
            <a:br>
              <a:rPr lang="ru-RU" sz="2000">
                <a:solidFill>
                  <a:srgbClr val="003F82"/>
                </a:solidFill>
              </a:rPr>
            </a:br>
            <a:r>
              <a:rPr lang="ru-RU" sz="1200">
                <a:solidFill>
                  <a:srgbClr val="003F82"/>
                </a:solidFill>
                <a:latin typeface="Myriad Pro"/>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Subtitle 2"/>
          <p:cNvSpPr>
            <a:spLocks noGrp="1"/>
          </p:cNvSpPr>
          <p:nvPr>
            <p:ph type="subTitle" idx="1"/>
          </p:nvPr>
        </p:nvSpPr>
        <p:spPr>
          <a:xfrm>
            <a:off x="1520825" y="361950"/>
            <a:ext cx="7146925" cy="363538"/>
          </a:xfrm>
        </p:spPr>
        <p:txBody>
          <a:bodyPr/>
          <a:lstStyle/>
          <a:p>
            <a:pPr algn="l" eaLnBrk="1" hangingPunct="1"/>
            <a:r>
              <a:rPr lang="ru-RU" sz="2000" smtClean="0">
                <a:solidFill>
                  <a:schemeClr val="bg1"/>
                </a:solidFill>
                <a:latin typeface="Myriad Pro"/>
                <a:ea typeface="ＭＳ Ｐゴシック"/>
                <a:cs typeface="ＭＳ Ｐゴシック"/>
              </a:rPr>
              <a:t>Программная инженерия</a:t>
            </a:r>
            <a:endParaRPr lang="en-US" sz="2000" smtClean="0">
              <a:solidFill>
                <a:schemeClr val="bg1"/>
              </a:solidFill>
              <a:latin typeface="Myriad Pro"/>
              <a:ea typeface="ＭＳ Ｐゴシック"/>
              <a:cs typeface="Arial" charset="0"/>
            </a:endParaRPr>
          </a:p>
        </p:txBody>
      </p:sp>
      <p:sp>
        <p:nvSpPr>
          <p:cNvPr id="15363" name="Subtitle 2"/>
          <p:cNvSpPr txBox="1">
            <a:spLocks/>
          </p:cNvSpPr>
          <p:nvPr/>
        </p:nvSpPr>
        <p:spPr bwMode="auto">
          <a:xfrm>
            <a:off x="255588" y="6415088"/>
            <a:ext cx="4143375" cy="246062"/>
          </a:xfrm>
          <a:prstGeom prst="rect">
            <a:avLst/>
          </a:prstGeom>
          <a:noFill/>
          <a:ln w="9525">
            <a:noFill/>
            <a:miter lim="800000"/>
            <a:headEnd/>
            <a:tailEnd/>
          </a:ln>
        </p:spPr>
        <p:txBody>
          <a:bodyPr/>
          <a:lstStyle/>
          <a:p>
            <a:pPr>
              <a:spcBef>
                <a:spcPct val="20000"/>
              </a:spcBef>
            </a:pPr>
            <a:r>
              <a:rPr lang="ru-RU" sz="800" dirty="0">
                <a:solidFill>
                  <a:schemeClr val="bg1"/>
                </a:solidFill>
              </a:rPr>
              <a:t>Высшая школа экономики, Москва, </a:t>
            </a:r>
            <a:r>
              <a:rPr lang="ru-RU" sz="800" dirty="0" smtClean="0">
                <a:solidFill>
                  <a:schemeClr val="bg1"/>
                </a:solidFill>
              </a:rPr>
              <a:t>201</a:t>
            </a:r>
            <a:r>
              <a:rPr lang="ru-RU" sz="800" dirty="0">
                <a:solidFill>
                  <a:schemeClr val="bg1"/>
                </a:solidFill>
              </a:rPr>
              <a:t>4</a:t>
            </a:r>
            <a:endParaRPr kumimoji="1" lang="ru-RU" sz="800" dirty="0">
              <a:solidFill>
                <a:schemeClr val="bg1"/>
              </a:solidFill>
              <a:latin typeface="Myriad Pro"/>
            </a:endParaRPr>
          </a:p>
        </p:txBody>
      </p:sp>
      <p:sp>
        <p:nvSpPr>
          <p:cNvPr id="15364" name="Rectangle 8"/>
          <p:cNvSpPr>
            <a:spLocks noChangeArrowheads="1"/>
          </p:cNvSpPr>
          <p:nvPr/>
        </p:nvSpPr>
        <p:spPr bwMode="auto">
          <a:xfrm>
            <a:off x="1947863" y="280988"/>
            <a:ext cx="6719887" cy="6124575"/>
          </a:xfrm>
          <a:prstGeom prst="rect">
            <a:avLst/>
          </a:prstGeom>
          <a:noFill/>
          <a:ln w="9525">
            <a:noFill/>
            <a:miter lim="800000"/>
            <a:headEnd/>
            <a:tailEnd/>
          </a:ln>
        </p:spPr>
        <p:txBody>
          <a:bodyPr>
            <a:spAutoFit/>
          </a:bodyPr>
          <a:lstStyle/>
          <a:p>
            <a:r>
              <a:rPr lang="ru-RU" sz="1600" b="1">
                <a:solidFill>
                  <a:srgbClr val="003F82"/>
                </a:solidFill>
              </a:rPr>
              <a:t>Подзаголовок</a:t>
            </a:r>
            <a:r>
              <a:rPr lang="ru-RU" sz="2000">
                <a:solidFill>
                  <a:srgbClr val="003F82"/>
                </a:solidFill>
              </a:rPr>
              <a:t/>
            </a:r>
            <a:br>
              <a:rPr lang="ru-RU" sz="2000">
                <a:solidFill>
                  <a:srgbClr val="003F82"/>
                </a:solidFill>
              </a:rPr>
            </a:br>
            <a:r>
              <a:rPr lang="ru-RU" sz="1200">
                <a:solidFill>
                  <a:srgbClr val="003F82"/>
                </a:solidFill>
                <a:latin typeface="Myriad Pro"/>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a:t>
            </a:r>
          </a:p>
          <a:p>
            <a:endParaRPr lang="ru-RU" sz="1200">
              <a:solidFill>
                <a:srgbClr val="003F82"/>
              </a:solidFill>
              <a:latin typeface="Myriad Pro"/>
            </a:endParaRPr>
          </a:p>
          <a:p>
            <a:r>
              <a:rPr lang="ru-RU" sz="1600" b="1">
                <a:solidFill>
                  <a:srgbClr val="003F82"/>
                </a:solidFill>
              </a:rPr>
              <a:t>Подзаголовок</a:t>
            </a:r>
            <a:r>
              <a:rPr lang="ru-RU" sz="2000">
                <a:solidFill>
                  <a:srgbClr val="003F82"/>
                </a:solidFill>
              </a:rPr>
              <a:t/>
            </a:r>
            <a:br>
              <a:rPr lang="ru-RU" sz="2000">
                <a:solidFill>
                  <a:srgbClr val="003F82"/>
                </a:solidFill>
              </a:rPr>
            </a:br>
            <a:r>
              <a:rPr lang="ru-RU" sz="1200">
                <a:solidFill>
                  <a:srgbClr val="003F82"/>
                </a:solidFill>
                <a:latin typeface="Myriad Pro"/>
              </a:rPr>
              <a:t>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 текст</a:t>
            </a:r>
          </a:p>
          <a:p>
            <a:endParaRPr lang="ru-RU" sz="1200">
              <a:solidFill>
                <a:srgbClr val="003F82"/>
              </a:solidFill>
              <a:latin typeface="Myriad Pro"/>
            </a:endParaRPr>
          </a:p>
        </p:txBody>
      </p:sp>
      <p:sp>
        <p:nvSpPr>
          <p:cNvPr id="10" name="Rectangle 9"/>
          <p:cNvSpPr>
            <a:spLocks noChangeArrowheads="1"/>
          </p:cNvSpPr>
          <p:nvPr/>
        </p:nvSpPr>
        <p:spPr bwMode="auto">
          <a:xfrm>
            <a:off x="255588" y="280988"/>
            <a:ext cx="1265237" cy="1003300"/>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1" name="Rectangle 10"/>
          <p:cNvSpPr>
            <a:spLocks noChangeArrowheads="1"/>
          </p:cNvSpPr>
          <p:nvPr/>
        </p:nvSpPr>
        <p:spPr bwMode="auto">
          <a:xfrm>
            <a:off x="255588" y="1436688"/>
            <a:ext cx="1265237" cy="1003300"/>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2" name="Rectangle 11"/>
          <p:cNvSpPr>
            <a:spLocks noChangeArrowheads="1"/>
          </p:cNvSpPr>
          <p:nvPr/>
        </p:nvSpPr>
        <p:spPr bwMode="auto">
          <a:xfrm>
            <a:off x="255588" y="2632075"/>
            <a:ext cx="1265237" cy="1003300"/>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3" name="Rectangle 12"/>
          <p:cNvSpPr>
            <a:spLocks noChangeArrowheads="1"/>
          </p:cNvSpPr>
          <p:nvPr/>
        </p:nvSpPr>
        <p:spPr bwMode="auto">
          <a:xfrm>
            <a:off x="255588" y="3794125"/>
            <a:ext cx="1265237" cy="1003300"/>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4" name="Rectangle 13"/>
          <p:cNvSpPr>
            <a:spLocks noChangeArrowheads="1"/>
          </p:cNvSpPr>
          <p:nvPr/>
        </p:nvSpPr>
        <p:spPr bwMode="auto">
          <a:xfrm>
            <a:off x="255588" y="5056188"/>
            <a:ext cx="1265237" cy="1003300"/>
          </a:xfrm>
          <a:prstGeom prst="rect">
            <a:avLst/>
          </a:prstGeom>
          <a:gradFill rotWithShape="1">
            <a:gsLst>
              <a:gs pos="0">
                <a:srgbClr val="9BC1FF"/>
              </a:gs>
              <a:gs pos="100000">
                <a:srgbClr val="3F80CD"/>
              </a:gs>
            </a:gsLst>
            <a:lin ang="5400000"/>
          </a:gra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5370" name="Rectangle 14"/>
          <p:cNvSpPr>
            <a:spLocks noChangeArrowheads="1"/>
          </p:cNvSpPr>
          <p:nvPr/>
        </p:nvSpPr>
        <p:spPr bwMode="auto">
          <a:xfrm>
            <a:off x="538163" y="541338"/>
            <a:ext cx="674687" cy="368300"/>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5371" name="Rectangle 15"/>
          <p:cNvSpPr>
            <a:spLocks noChangeArrowheads="1"/>
          </p:cNvSpPr>
          <p:nvPr/>
        </p:nvSpPr>
        <p:spPr bwMode="auto">
          <a:xfrm>
            <a:off x="538163" y="1765300"/>
            <a:ext cx="674687" cy="368300"/>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5372" name="Rectangle 16"/>
          <p:cNvSpPr>
            <a:spLocks noChangeArrowheads="1"/>
          </p:cNvSpPr>
          <p:nvPr/>
        </p:nvSpPr>
        <p:spPr bwMode="auto">
          <a:xfrm>
            <a:off x="538163" y="2927350"/>
            <a:ext cx="674687" cy="369888"/>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5373" name="Rectangle 17"/>
          <p:cNvSpPr>
            <a:spLocks noChangeArrowheads="1"/>
          </p:cNvSpPr>
          <p:nvPr/>
        </p:nvSpPr>
        <p:spPr bwMode="auto">
          <a:xfrm>
            <a:off x="538163" y="4114800"/>
            <a:ext cx="674687" cy="369888"/>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
        <p:nvSpPr>
          <p:cNvPr id="15374" name="Rectangle 18"/>
          <p:cNvSpPr>
            <a:spLocks noChangeArrowheads="1"/>
          </p:cNvSpPr>
          <p:nvPr/>
        </p:nvSpPr>
        <p:spPr bwMode="auto">
          <a:xfrm>
            <a:off x="538163" y="5359400"/>
            <a:ext cx="674687" cy="368300"/>
          </a:xfrm>
          <a:prstGeom prst="rect">
            <a:avLst/>
          </a:prstGeom>
          <a:noFill/>
          <a:ln w="9525">
            <a:noFill/>
            <a:miter lim="800000"/>
            <a:headEnd/>
            <a:tailEnd/>
          </a:ln>
        </p:spPr>
        <p:txBody>
          <a:bodyPr wrap="none">
            <a:spAutoFit/>
          </a:bodyPr>
          <a:lstStyle/>
          <a:p>
            <a:r>
              <a:rPr lang="ru-RU">
                <a:solidFill>
                  <a:srgbClr val="FFFFFF"/>
                </a:solidFill>
                <a:latin typeface="Myriad Pro"/>
              </a:rPr>
              <a:t>фото</a:t>
            </a:r>
            <a:endParaRPr 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6" name="Subtitle 2"/>
          <p:cNvSpPr>
            <a:spLocks noGrp="1"/>
          </p:cNvSpPr>
          <p:nvPr>
            <p:ph type="subTitle" idx="1"/>
          </p:nvPr>
        </p:nvSpPr>
        <p:spPr>
          <a:xfrm>
            <a:off x="1371600" y="4468813"/>
            <a:ext cx="6400800" cy="908050"/>
          </a:xfrm>
        </p:spPr>
        <p:txBody>
          <a:bodyPr/>
          <a:lstStyle/>
          <a:p>
            <a:r>
              <a:rPr lang="ru-RU" sz="1200" smtClean="0">
                <a:solidFill>
                  <a:srgbClr val="003F82"/>
                </a:solidFill>
                <a:latin typeface="Myriad Pro"/>
                <a:ea typeface="ＭＳ Ｐゴシック"/>
                <a:cs typeface="ＭＳ Ｐゴシック"/>
              </a:rPr>
              <a:t>101000, Россия, Москва, Мясницкая ул., д. 20</a:t>
            </a:r>
          </a:p>
          <a:p>
            <a:r>
              <a:rPr lang="ru-RU" sz="1200" smtClean="0">
                <a:solidFill>
                  <a:srgbClr val="003F82"/>
                </a:solidFill>
                <a:latin typeface="Myriad Pro"/>
                <a:ea typeface="ＭＳ Ｐゴシック"/>
                <a:cs typeface="ＭＳ Ｐゴシック"/>
              </a:rPr>
              <a:t>Тел.: (495) 621-7983, факс: (495) 628-7931</a:t>
            </a:r>
            <a:endParaRPr lang="en-US" sz="1200" smtClean="0">
              <a:solidFill>
                <a:srgbClr val="003F82"/>
              </a:solidFill>
              <a:latin typeface="Myriad Pro"/>
              <a:ea typeface="ＭＳ Ｐゴシック"/>
              <a:cs typeface="ＭＳ Ｐゴシック"/>
            </a:endParaRPr>
          </a:p>
          <a:p>
            <a:r>
              <a:rPr lang="en-US" sz="1200" smtClean="0">
                <a:solidFill>
                  <a:srgbClr val="003F82"/>
                </a:solidFill>
                <a:latin typeface="Myriad Pro"/>
                <a:ea typeface="ＭＳ Ｐゴシック"/>
                <a:cs typeface="ＭＳ Ｐゴシック"/>
              </a:rPr>
              <a:t>www.hse.ru</a:t>
            </a:r>
            <a:endParaRPr lang="ru-RU" sz="1200" smtClean="0">
              <a:solidFill>
                <a:srgbClr val="003F82"/>
              </a:solidFill>
              <a:latin typeface="Myriad Pro"/>
              <a:ea typeface="ＭＳ Ｐゴシック"/>
              <a:cs typeface="ＭＳ Ｐゴシック"/>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TotalTime>
  <Words>67</Words>
  <Application>Microsoft Office PowerPoint</Application>
  <PresentationFormat>Экран (4:3)</PresentationFormat>
  <Paragraphs>26</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Office Theme</vt:lpstr>
      <vt:lpstr>ЗАГОЛОВОК</vt:lpstr>
      <vt:lpstr>Презентация PowerPoint</vt:lpstr>
      <vt:lpstr>Презентация PowerPoint</vt:lpstr>
      <vt:lpstr>Презентация PowerPoint</vt:lpstr>
    </vt:vector>
  </TitlesOfParts>
  <Company>hse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vkremlev</dc:creator>
  <cp:lastModifiedBy>Булычева Ольга Викторовна</cp:lastModifiedBy>
  <cp:revision>12</cp:revision>
  <dcterms:created xsi:type="dcterms:W3CDTF">2010-09-30T06:45:29Z</dcterms:created>
  <dcterms:modified xsi:type="dcterms:W3CDTF">2014-01-29T07:28:21Z</dcterms:modified>
</cp:coreProperties>
</file>