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09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A966A04-9495-104A-BA20-FFAECC66A05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C290D3A2-797A-2541-AF86-93E4A3D1E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0" r:id="rId1"/>
    <p:sldLayoutId id="2147484511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  <p:sldLayoutId id="214748452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55559"/>
            <a:ext cx="8229600" cy="2136775"/>
          </a:xfrm>
        </p:spPr>
        <p:txBody>
          <a:bodyPr/>
          <a:lstStyle/>
          <a:p>
            <a:r>
              <a:rPr lang="en-US" dirty="0" smtClean="0"/>
              <a:t>BOSE Corporation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92334"/>
            <a:ext cx="8229600" cy="676761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Competing with Monsters</a:t>
            </a:r>
            <a:endParaRPr lang="en-US" sz="30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8212" y="651195"/>
            <a:ext cx="5270500" cy="66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57200" y="5013431"/>
            <a:ext cx="8229600" cy="752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Olga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Kusraeva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/>
              <a:t>Group 722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Bose Corporation – an American corporation, based in  Massachusetts, specializes in audio equipment. </a:t>
            </a:r>
          </a:p>
          <a:p>
            <a:r>
              <a:rPr lang="en-US" dirty="0" smtClean="0"/>
              <a:t>Founded in 1964 by </a:t>
            </a:r>
            <a:r>
              <a:rPr lang="en-US" dirty="0" err="1" smtClean="0"/>
              <a:t>Amar</a:t>
            </a:r>
            <a:r>
              <a:rPr lang="en-US" dirty="0" smtClean="0"/>
              <a:t> G. Bose</a:t>
            </a:r>
          </a:p>
          <a:p>
            <a:r>
              <a:rPr lang="en-US" dirty="0" smtClean="0"/>
              <a:t>8 plants, 153 retail stores, and an automotive subsidiary in Stow, Massachusetts.</a:t>
            </a:r>
          </a:p>
          <a:p>
            <a:r>
              <a:rPr lang="en-US" dirty="0" smtClean="0"/>
              <a:t>Bose is known for its loudspeakers, noise-cancelling headsets, automotive sound systems, amplifiers and headphones.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682246"/>
            <a:ext cx="91440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682246"/>
            <a:ext cx="9144000" cy="609600"/>
          </a:xfrm>
          <a:prstGeom prst="rect">
            <a:avLst/>
          </a:prstGeom>
        </p:spPr>
      </p:pic>
      <p:pic>
        <p:nvPicPr>
          <p:cNvPr id="897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0858" cy="365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7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94356"/>
            <a:ext cx="4989323" cy="336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7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4201" y="0"/>
            <a:ext cx="4749800" cy="378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97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649" y="3494356"/>
            <a:ext cx="4356352" cy="336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761565"/>
            <a:ext cx="8229600" cy="3877235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i="1" dirty="0" smtClean="0"/>
              <a:t>Monsters</a:t>
            </a:r>
            <a:r>
              <a:rPr lang="en-US" dirty="0" smtClean="0"/>
              <a:t> company was founded in 2008</a:t>
            </a:r>
          </a:p>
          <a:p>
            <a:r>
              <a:rPr lang="en-US" dirty="0" smtClean="0"/>
              <a:t>In late 2008 launched headphones – </a:t>
            </a:r>
            <a:r>
              <a:rPr lang="en-US" b="1" i="1" dirty="0" smtClean="0"/>
              <a:t>Beats by Dr. </a:t>
            </a:r>
            <a:r>
              <a:rPr lang="en-US" b="1" i="1" dirty="0" err="1" smtClean="0"/>
              <a:t>Dre</a:t>
            </a:r>
            <a:r>
              <a:rPr lang="en-US" b="1" i="1" dirty="0" smtClean="0"/>
              <a:t> Studio</a:t>
            </a:r>
          </a:p>
          <a:p>
            <a:r>
              <a:rPr lang="en-US" dirty="0" smtClean="0"/>
              <a:t>Bose's sound characteristics were better</a:t>
            </a:r>
          </a:p>
          <a:p>
            <a:r>
              <a:rPr lang="en-US" dirty="0" smtClean="0"/>
              <a:t>People start buying </a:t>
            </a:r>
            <a:r>
              <a:rPr lang="en-US" b="1" i="1" dirty="0" smtClean="0"/>
              <a:t>Beats </a:t>
            </a:r>
            <a:r>
              <a:rPr lang="en-US" dirty="0" smtClean="0"/>
              <a:t>despite their disadvantages</a:t>
            </a:r>
          </a:p>
          <a:p>
            <a:r>
              <a:rPr lang="en-US" dirty="0" smtClean="0"/>
              <a:t>Bose's net profit in the segment of the headphones decreased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22581" b="34677"/>
          <a:stretch>
            <a:fillRect/>
          </a:stretch>
        </p:blipFill>
        <p:spPr>
          <a:xfrm>
            <a:off x="2882900" y="5638800"/>
            <a:ext cx="3327400" cy="67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682246"/>
            <a:ext cx="9144000" cy="6096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"/>
            <a:ext cx="4387050" cy="219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5172" y="0"/>
            <a:ext cx="4998829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93524"/>
            <a:ext cx="4387051" cy="350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87051" y="3149600"/>
            <a:ext cx="4756949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6" name="Content Placeholder 5" descr="Screen Shot 2013-11-22 at 2.25.2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306" r="542"/>
          <a:stretch>
            <a:fillRect/>
          </a:stretch>
        </p:blipFill>
        <p:spPr>
          <a:xfrm>
            <a:off x="3321050" y="1417638"/>
            <a:ext cx="5638800" cy="408905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682246"/>
            <a:ext cx="9144000" cy="6096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 l="2429" r="35423"/>
          <a:stretch>
            <a:fillRect/>
          </a:stretch>
        </p:blipFill>
        <p:spPr bwMode="auto">
          <a:xfrm>
            <a:off x="146050" y="2947643"/>
            <a:ext cx="38989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Screen Shot 2013-12-03 at 11.11.27 AM.png"/>
          <p:cNvPicPr>
            <a:picLocks noChangeAspect="1"/>
          </p:cNvPicPr>
          <p:nvPr/>
        </p:nvPicPr>
        <p:blipFill>
          <a:blip r:embed="rId5"/>
          <a:srcRect b="22917"/>
          <a:stretch>
            <a:fillRect/>
          </a:stretch>
        </p:blipFill>
        <p:spPr>
          <a:xfrm>
            <a:off x="146050" y="1417637"/>
            <a:ext cx="3680282" cy="1530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477</TotalTime>
  <Words>55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Forte</vt:lpstr>
      <vt:lpstr>BOSE Corporation</vt:lpstr>
      <vt:lpstr>Company</vt:lpstr>
      <vt:lpstr>Презентация PowerPoint</vt:lpstr>
      <vt:lpstr>Problem</vt:lpstr>
      <vt:lpstr>Презентация PowerPoint</vt:lpstr>
      <vt:lpstr>Solution</vt:lpstr>
    </vt:vector>
  </TitlesOfParts>
  <Company>MILDBERRY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BOSE Corporation</dc:title>
  <dc:creator>olga</dc:creator>
  <cp:lastModifiedBy>Admin</cp:lastModifiedBy>
  <cp:revision>7</cp:revision>
  <dcterms:created xsi:type="dcterms:W3CDTF">2013-12-03T06:29:19Z</dcterms:created>
  <dcterms:modified xsi:type="dcterms:W3CDTF">2013-12-03T21:34:17Z</dcterms:modified>
</cp:coreProperties>
</file>