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5" r:id="rId1"/>
  </p:sldMasterIdLst>
  <p:sldIdLst>
    <p:sldId id="256" r:id="rId2"/>
    <p:sldId id="257" r:id="rId3"/>
    <p:sldId id="258" r:id="rId4"/>
    <p:sldId id="259" r:id="rId5"/>
    <p:sldId id="262" r:id="rId6"/>
    <p:sldId id="270" r:id="rId7"/>
    <p:sldId id="261" r:id="rId8"/>
    <p:sldId id="260" r:id="rId9"/>
    <p:sldId id="263" r:id="rId10"/>
    <p:sldId id="264" r:id="rId11"/>
    <p:sldId id="265" r:id="rId12"/>
    <p:sldId id="266" r:id="rId13"/>
    <p:sldId id="271" r:id="rId14"/>
    <p:sldId id="267" r:id="rId15"/>
    <p:sldId id="272" r:id="rId16"/>
    <p:sldId id="268" r:id="rId17"/>
    <p:sldId id="273" r:id="rId18"/>
    <p:sldId id="269" r:id="rId19"/>
    <p:sldId id="274" r:id="rId2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B6FF"/>
    <a:srgbClr val="326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8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337BB6-C280-DE44-8431-D0FFABE20532}" type="doc">
      <dgm:prSet loTypeId="urn:microsoft.com/office/officeart/2005/8/layout/cycle8" loCatId="" qsTypeId="urn:microsoft.com/office/officeart/2005/8/quickstyle/simple4" qsCatId="simple" csTypeId="urn:microsoft.com/office/officeart/2005/8/colors/accent1_2" csCatId="accent1" phldr="1"/>
      <dgm:spPr/>
    </dgm:pt>
    <dgm:pt modelId="{4345B59D-F69A-A943-B166-3DB9D3FDD01D}">
      <dgm:prSet phldrT="[Text]"/>
      <dgm:spPr/>
      <dgm:t>
        <a:bodyPr/>
        <a:lstStyle/>
        <a:p>
          <a:r>
            <a:rPr lang="en-US" dirty="0" smtClean="0"/>
            <a:t>CONTINUITY MARKETING</a:t>
          </a:r>
          <a:endParaRPr lang="en-US" dirty="0"/>
        </a:p>
      </dgm:t>
    </dgm:pt>
    <dgm:pt modelId="{2CBEFC1B-0CEE-0242-9AF9-EFD75730C77B}" type="parTrans" cxnId="{72522002-7A66-8640-9925-D5EB567EC8D0}">
      <dgm:prSet/>
      <dgm:spPr/>
      <dgm:t>
        <a:bodyPr/>
        <a:lstStyle/>
        <a:p>
          <a:endParaRPr lang="en-US"/>
        </a:p>
      </dgm:t>
    </dgm:pt>
    <dgm:pt modelId="{9777FF05-F2D8-A84C-B965-3D32671AD421}" type="sibTrans" cxnId="{72522002-7A66-8640-9925-D5EB567EC8D0}">
      <dgm:prSet/>
      <dgm:spPr/>
      <dgm:t>
        <a:bodyPr/>
        <a:lstStyle/>
        <a:p>
          <a:endParaRPr lang="en-US"/>
        </a:p>
      </dgm:t>
    </dgm:pt>
    <dgm:pt modelId="{079D4BF0-6F7E-CC48-82B4-A66A61986B59}">
      <dgm:prSet phldrT="[Text]"/>
      <dgm:spPr>
        <a:solidFill>
          <a:srgbClr val="FF6600"/>
        </a:solidFill>
      </dgm:spPr>
      <dgm:t>
        <a:bodyPr/>
        <a:lstStyle/>
        <a:p>
          <a:r>
            <a:rPr lang="en-US" dirty="0" smtClean="0"/>
            <a:t>INDIVIDUAL MARKETING</a:t>
          </a:r>
          <a:endParaRPr lang="en-US" dirty="0"/>
        </a:p>
      </dgm:t>
    </dgm:pt>
    <dgm:pt modelId="{8678BFAA-D724-884D-AF22-9516A469BB8A}" type="parTrans" cxnId="{8BF57676-FEDE-0449-8038-08594CD01D44}">
      <dgm:prSet/>
      <dgm:spPr/>
      <dgm:t>
        <a:bodyPr/>
        <a:lstStyle/>
        <a:p>
          <a:endParaRPr lang="en-US"/>
        </a:p>
      </dgm:t>
    </dgm:pt>
    <dgm:pt modelId="{61B2D3FD-0778-3648-9843-1746F4B23258}" type="sibTrans" cxnId="{8BF57676-FEDE-0449-8038-08594CD01D44}">
      <dgm:prSet/>
      <dgm:spPr/>
      <dgm:t>
        <a:bodyPr/>
        <a:lstStyle/>
        <a:p>
          <a:endParaRPr lang="en-US"/>
        </a:p>
      </dgm:t>
    </dgm:pt>
    <dgm:pt modelId="{67FB4822-C01D-2649-AD80-C25B11B39F9A}">
      <dgm:prSet phldrT="[Text]"/>
      <dgm:spPr/>
      <dgm:t>
        <a:bodyPr/>
        <a:lstStyle/>
        <a:p>
          <a:r>
            <a:rPr lang="en-US" dirty="0" smtClean="0"/>
            <a:t>CO-MARKETING/PARTNETING</a:t>
          </a:r>
          <a:endParaRPr lang="en-US" dirty="0"/>
        </a:p>
      </dgm:t>
    </dgm:pt>
    <dgm:pt modelId="{47A8E2BE-53B1-B649-B007-D16C3BBF5CDD}" type="parTrans" cxnId="{D0850698-68C3-0347-AC4C-DD850016491A}">
      <dgm:prSet/>
      <dgm:spPr/>
      <dgm:t>
        <a:bodyPr/>
        <a:lstStyle/>
        <a:p>
          <a:endParaRPr lang="en-US"/>
        </a:p>
      </dgm:t>
    </dgm:pt>
    <dgm:pt modelId="{E12B14BC-92D0-A948-8CC1-795D1C7F7A8C}" type="sibTrans" cxnId="{D0850698-68C3-0347-AC4C-DD850016491A}">
      <dgm:prSet/>
      <dgm:spPr/>
      <dgm:t>
        <a:bodyPr/>
        <a:lstStyle/>
        <a:p>
          <a:endParaRPr lang="en-US"/>
        </a:p>
      </dgm:t>
    </dgm:pt>
    <dgm:pt modelId="{6E869268-8D7C-3D4D-BF18-80A4C8C4445A}" type="pres">
      <dgm:prSet presAssocID="{48337BB6-C280-DE44-8431-D0FFABE20532}" presName="compositeShape" presStyleCnt="0">
        <dgm:presLayoutVars>
          <dgm:chMax val="7"/>
          <dgm:dir/>
          <dgm:resizeHandles val="exact"/>
        </dgm:presLayoutVars>
      </dgm:prSet>
      <dgm:spPr/>
    </dgm:pt>
    <dgm:pt modelId="{EC2D75F5-50B3-FE46-B3BC-BF03EE910DA5}" type="pres">
      <dgm:prSet presAssocID="{48337BB6-C280-DE44-8431-D0FFABE20532}" presName="wedge1" presStyleLbl="node1" presStyleIdx="0" presStyleCnt="3"/>
      <dgm:spPr/>
      <dgm:t>
        <a:bodyPr/>
        <a:lstStyle/>
        <a:p>
          <a:endParaRPr lang="en-US"/>
        </a:p>
      </dgm:t>
    </dgm:pt>
    <dgm:pt modelId="{89F342CD-FA4D-6742-9BCF-899DC945A31B}" type="pres">
      <dgm:prSet presAssocID="{48337BB6-C280-DE44-8431-D0FFABE20532}" presName="dummy1a" presStyleCnt="0"/>
      <dgm:spPr/>
    </dgm:pt>
    <dgm:pt modelId="{4194ACA6-18C7-9241-A1F8-C7982DCB1C7B}" type="pres">
      <dgm:prSet presAssocID="{48337BB6-C280-DE44-8431-D0FFABE20532}" presName="dummy1b" presStyleCnt="0"/>
      <dgm:spPr/>
    </dgm:pt>
    <dgm:pt modelId="{CAFB2B16-643A-4942-87F1-3E7B009C1E47}" type="pres">
      <dgm:prSet presAssocID="{48337BB6-C280-DE44-8431-D0FFABE20532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D8A829-D131-0848-8505-5CAF7861CC80}" type="pres">
      <dgm:prSet presAssocID="{48337BB6-C280-DE44-8431-D0FFABE20532}" presName="wedge2" presStyleLbl="node1" presStyleIdx="1" presStyleCnt="3"/>
      <dgm:spPr/>
      <dgm:t>
        <a:bodyPr/>
        <a:lstStyle/>
        <a:p>
          <a:endParaRPr lang="en-US"/>
        </a:p>
      </dgm:t>
    </dgm:pt>
    <dgm:pt modelId="{2E84FB2B-8857-B14A-86AD-BDA7F09C5327}" type="pres">
      <dgm:prSet presAssocID="{48337BB6-C280-DE44-8431-D0FFABE20532}" presName="dummy2a" presStyleCnt="0"/>
      <dgm:spPr/>
    </dgm:pt>
    <dgm:pt modelId="{21BAC4DD-4413-274A-850A-DD17F8E33896}" type="pres">
      <dgm:prSet presAssocID="{48337BB6-C280-DE44-8431-D0FFABE20532}" presName="dummy2b" presStyleCnt="0"/>
      <dgm:spPr/>
    </dgm:pt>
    <dgm:pt modelId="{6177BBC8-0EF5-6B45-92CB-AEA1DEB55F23}" type="pres">
      <dgm:prSet presAssocID="{48337BB6-C280-DE44-8431-D0FFABE20532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4F44B3-1D1A-D449-840E-D2CC15052DF9}" type="pres">
      <dgm:prSet presAssocID="{48337BB6-C280-DE44-8431-D0FFABE20532}" presName="wedge3" presStyleLbl="node1" presStyleIdx="2" presStyleCnt="3"/>
      <dgm:spPr/>
      <dgm:t>
        <a:bodyPr/>
        <a:lstStyle/>
        <a:p>
          <a:endParaRPr lang="en-US"/>
        </a:p>
      </dgm:t>
    </dgm:pt>
    <dgm:pt modelId="{AEB2B1F1-4901-C44C-8B35-8AC81C63E2D4}" type="pres">
      <dgm:prSet presAssocID="{48337BB6-C280-DE44-8431-D0FFABE20532}" presName="dummy3a" presStyleCnt="0"/>
      <dgm:spPr/>
    </dgm:pt>
    <dgm:pt modelId="{0EB6CE47-37B9-0643-9439-644F8D7A30BD}" type="pres">
      <dgm:prSet presAssocID="{48337BB6-C280-DE44-8431-D0FFABE20532}" presName="dummy3b" presStyleCnt="0"/>
      <dgm:spPr/>
    </dgm:pt>
    <dgm:pt modelId="{6668E6FC-53B3-0042-AC33-476376B85204}" type="pres">
      <dgm:prSet presAssocID="{48337BB6-C280-DE44-8431-D0FFABE20532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5C9F69-A7A9-BF41-970B-262F10CFA471}" type="pres">
      <dgm:prSet presAssocID="{9777FF05-F2D8-A84C-B965-3D32671AD421}" presName="arrowWedge1" presStyleLbl="fgSibTrans2D1" presStyleIdx="0" presStyleCnt="3"/>
      <dgm:spPr/>
    </dgm:pt>
    <dgm:pt modelId="{07D77B3F-ED00-3D40-9A38-717F97041065}" type="pres">
      <dgm:prSet presAssocID="{61B2D3FD-0778-3648-9843-1746F4B23258}" presName="arrowWedge2" presStyleLbl="fgSibTrans2D1" presStyleIdx="1" presStyleCnt="3"/>
      <dgm:spPr/>
    </dgm:pt>
    <dgm:pt modelId="{B2DF8346-4EF4-E34D-9FE7-82A140ECE2B0}" type="pres">
      <dgm:prSet presAssocID="{E12B14BC-92D0-A948-8CC1-795D1C7F7A8C}" presName="arrowWedge3" presStyleLbl="fgSibTrans2D1" presStyleIdx="2" presStyleCnt="3"/>
      <dgm:spPr/>
    </dgm:pt>
  </dgm:ptLst>
  <dgm:cxnLst>
    <dgm:cxn modelId="{C1A342FC-85B2-1944-B5AD-77A019B4F0D2}" type="presOf" srcId="{079D4BF0-6F7E-CC48-82B4-A66A61986B59}" destId="{2ED8A829-D131-0848-8505-5CAF7861CC80}" srcOrd="0" destOrd="0" presId="urn:microsoft.com/office/officeart/2005/8/layout/cycle8"/>
    <dgm:cxn modelId="{8BF57676-FEDE-0449-8038-08594CD01D44}" srcId="{48337BB6-C280-DE44-8431-D0FFABE20532}" destId="{079D4BF0-6F7E-CC48-82B4-A66A61986B59}" srcOrd="1" destOrd="0" parTransId="{8678BFAA-D724-884D-AF22-9516A469BB8A}" sibTransId="{61B2D3FD-0778-3648-9843-1746F4B23258}"/>
    <dgm:cxn modelId="{A5AB13DC-919E-534B-AF8E-F75FEE1EF923}" type="presOf" srcId="{079D4BF0-6F7E-CC48-82B4-A66A61986B59}" destId="{6177BBC8-0EF5-6B45-92CB-AEA1DEB55F23}" srcOrd="1" destOrd="0" presId="urn:microsoft.com/office/officeart/2005/8/layout/cycle8"/>
    <dgm:cxn modelId="{42A94AC1-0484-B841-95FA-5C068D7CEDD3}" type="presOf" srcId="{67FB4822-C01D-2649-AD80-C25B11B39F9A}" destId="{894F44B3-1D1A-D449-840E-D2CC15052DF9}" srcOrd="0" destOrd="0" presId="urn:microsoft.com/office/officeart/2005/8/layout/cycle8"/>
    <dgm:cxn modelId="{F008F148-3A0B-5043-8F85-2EB7B108AE1C}" type="presOf" srcId="{4345B59D-F69A-A943-B166-3DB9D3FDD01D}" destId="{CAFB2B16-643A-4942-87F1-3E7B009C1E47}" srcOrd="1" destOrd="0" presId="urn:microsoft.com/office/officeart/2005/8/layout/cycle8"/>
    <dgm:cxn modelId="{228BC485-AFEF-9244-A17B-13D8C4D68A8A}" type="presOf" srcId="{4345B59D-F69A-A943-B166-3DB9D3FDD01D}" destId="{EC2D75F5-50B3-FE46-B3BC-BF03EE910DA5}" srcOrd="0" destOrd="0" presId="urn:microsoft.com/office/officeart/2005/8/layout/cycle8"/>
    <dgm:cxn modelId="{1853034C-5CA5-524A-A3BD-D10D12DBB659}" type="presOf" srcId="{67FB4822-C01D-2649-AD80-C25B11B39F9A}" destId="{6668E6FC-53B3-0042-AC33-476376B85204}" srcOrd="1" destOrd="0" presId="urn:microsoft.com/office/officeart/2005/8/layout/cycle8"/>
    <dgm:cxn modelId="{64216C6A-DA08-8A4D-8854-9FA2F0680C61}" type="presOf" srcId="{48337BB6-C280-DE44-8431-D0FFABE20532}" destId="{6E869268-8D7C-3D4D-BF18-80A4C8C4445A}" srcOrd="0" destOrd="0" presId="urn:microsoft.com/office/officeart/2005/8/layout/cycle8"/>
    <dgm:cxn modelId="{D0850698-68C3-0347-AC4C-DD850016491A}" srcId="{48337BB6-C280-DE44-8431-D0FFABE20532}" destId="{67FB4822-C01D-2649-AD80-C25B11B39F9A}" srcOrd="2" destOrd="0" parTransId="{47A8E2BE-53B1-B649-B007-D16C3BBF5CDD}" sibTransId="{E12B14BC-92D0-A948-8CC1-795D1C7F7A8C}"/>
    <dgm:cxn modelId="{72522002-7A66-8640-9925-D5EB567EC8D0}" srcId="{48337BB6-C280-DE44-8431-D0FFABE20532}" destId="{4345B59D-F69A-A943-B166-3DB9D3FDD01D}" srcOrd="0" destOrd="0" parTransId="{2CBEFC1B-0CEE-0242-9AF9-EFD75730C77B}" sibTransId="{9777FF05-F2D8-A84C-B965-3D32671AD421}"/>
    <dgm:cxn modelId="{0B486B4C-76D4-A24F-B9A9-8D97D65F142F}" type="presParOf" srcId="{6E869268-8D7C-3D4D-BF18-80A4C8C4445A}" destId="{EC2D75F5-50B3-FE46-B3BC-BF03EE910DA5}" srcOrd="0" destOrd="0" presId="urn:microsoft.com/office/officeart/2005/8/layout/cycle8"/>
    <dgm:cxn modelId="{C328D19B-FF95-4B4F-B61A-2D22A5C6436E}" type="presParOf" srcId="{6E869268-8D7C-3D4D-BF18-80A4C8C4445A}" destId="{89F342CD-FA4D-6742-9BCF-899DC945A31B}" srcOrd="1" destOrd="0" presId="urn:microsoft.com/office/officeart/2005/8/layout/cycle8"/>
    <dgm:cxn modelId="{1906D026-0486-5549-8760-8D3CBA9A21D4}" type="presParOf" srcId="{6E869268-8D7C-3D4D-BF18-80A4C8C4445A}" destId="{4194ACA6-18C7-9241-A1F8-C7982DCB1C7B}" srcOrd="2" destOrd="0" presId="urn:microsoft.com/office/officeart/2005/8/layout/cycle8"/>
    <dgm:cxn modelId="{FE45C992-60E4-0C44-B849-A08F60AA7934}" type="presParOf" srcId="{6E869268-8D7C-3D4D-BF18-80A4C8C4445A}" destId="{CAFB2B16-643A-4942-87F1-3E7B009C1E47}" srcOrd="3" destOrd="0" presId="urn:microsoft.com/office/officeart/2005/8/layout/cycle8"/>
    <dgm:cxn modelId="{C3486D3F-73DF-A94A-B83D-A0EA600D0013}" type="presParOf" srcId="{6E869268-8D7C-3D4D-BF18-80A4C8C4445A}" destId="{2ED8A829-D131-0848-8505-5CAF7861CC80}" srcOrd="4" destOrd="0" presId="urn:microsoft.com/office/officeart/2005/8/layout/cycle8"/>
    <dgm:cxn modelId="{11B2F721-1BAE-034A-8BDF-0C458F2F70CC}" type="presParOf" srcId="{6E869268-8D7C-3D4D-BF18-80A4C8C4445A}" destId="{2E84FB2B-8857-B14A-86AD-BDA7F09C5327}" srcOrd="5" destOrd="0" presId="urn:microsoft.com/office/officeart/2005/8/layout/cycle8"/>
    <dgm:cxn modelId="{C7250ED3-B11C-8A48-8E57-49132C24A16E}" type="presParOf" srcId="{6E869268-8D7C-3D4D-BF18-80A4C8C4445A}" destId="{21BAC4DD-4413-274A-850A-DD17F8E33896}" srcOrd="6" destOrd="0" presId="urn:microsoft.com/office/officeart/2005/8/layout/cycle8"/>
    <dgm:cxn modelId="{BEB1DD46-80DE-8B45-A7EE-7A1AE20618F7}" type="presParOf" srcId="{6E869268-8D7C-3D4D-BF18-80A4C8C4445A}" destId="{6177BBC8-0EF5-6B45-92CB-AEA1DEB55F23}" srcOrd="7" destOrd="0" presId="urn:microsoft.com/office/officeart/2005/8/layout/cycle8"/>
    <dgm:cxn modelId="{6596632A-665A-B24A-AFE8-0862EB439002}" type="presParOf" srcId="{6E869268-8D7C-3D4D-BF18-80A4C8C4445A}" destId="{894F44B3-1D1A-D449-840E-D2CC15052DF9}" srcOrd="8" destOrd="0" presId="urn:microsoft.com/office/officeart/2005/8/layout/cycle8"/>
    <dgm:cxn modelId="{0F859A6E-ACB7-EB43-9573-78714730128C}" type="presParOf" srcId="{6E869268-8D7C-3D4D-BF18-80A4C8C4445A}" destId="{AEB2B1F1-4901-C44C-8B35-8AC81C63E2D4}" srcOrd="9" destOrd="0" presId="urn:microsoft.com/office/officeart/2005/8/layout/cycle8"/>
    <dgm:cxn modelId="{E6B532F3-734A-9542-AEA2-CE74455412A9}" type="presParOf" srcId="{6E869268-8D7C-3D4D-BF18-80A4C8C4445A}" destId="{0EB6CE47-37B9-0643-9439-644F8D7A30BD}" srcOrd="10" destOrd="0" presId="urn:microsoft.com/office/officeart/2005/8/layout/cycle8"/>
    <dgm:cxn modelId="{7C751D65-45C7-1543-AFFB-A5759570F6C5}" type="presParOf" srcId="{6E869268-8D7C-3D4D-BF18-80A4C8C4445A}" destId="{6668E6FC-53B3-0042-AC33-476376B85204}" srcOrd="11" destOrd="0" presId="urn:microsoft.com/office/officeart/2005/8/layout/cycle8"/>
    <dgm:cxn modelId="{ED51A84E-E94A-164D-966A-668C91722A73}" type="presParOf" srcId="{6E869268-8D7C-3D4D-BF18-80A4C8C4445A}" destId="{A35C9F69-A7A9-BF41-970B-262F10CFA471}" srcOrd="12" destOrd="0" presId="urn:microsoft.com/office/officeart/2005/8/layout/cycle8"/>
    <dgm:cxn modelId="{99159B3B-B1F9-D64B-AC65-B5C236F2A50A}" type="presParOf" srcId="{6E869268-8D7C-3D4D-BF18-80A4C8C4445A}" destId="{07D77B3F-ED00-3D40-9A38-717F97041065}" srcOrd="13" destOrd="0" presId="urn:microsoft.com/office/officeart/2005/8/layout/cycle8"/>
    <dgm:cxn modelId="{A3E9C183-39FB-D948-80E9-A2496B41562F}" type="presParOf" srcId="{6E869268-8D7C-3D4D-BF18-80A4C8C4445A}" destId="{B2DF8346-4EF4-E34D-9FE7-82A140ECE2B0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E61BDE-EB2D-E544-B6E5-41558916E123}" type="doc">
      <dgm:prSet loTypeId="urn:microsoft.com/office/officeart/2005/8/layout/hProcess7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8460E58-C50B-E14E-857A-0EB64677AD25}">
      <dgm:prSet phldrT="[Text]"/>
      <dgm:spPr/>
      <dgm:t>
        <a:bodyPr/>
        <a:lstStyle/>
        <a:p>
          <a:r>
            <a:rPr lang="en-US" dirty="0" smtClean="0"/>
            <a:t>INDIVIDUAL CONSUMERS</a:t>
          </a:r>
          <a:endParaRPr lang="en-US" dirty="0"/>
        </a:p>
      </dgm:t>
    </dgm:pt>
    <dgm:pt modelId="{80883FE8-3F3B-AA42-ACAA-5FCFF9CFAF66}" type="parTrans" cxnId="{1909D9BE-F712-364F-B115-2FAFE67383AF}">
      <dgm:prSet/>
      <dgm:spPr/>
      <dgm:t>
        <a:bodyPr/>
        <a:lstStyle/>
        <a:p>
          <a:endParaRPr lang="en-US"/>
        </a:p>
      </dgm:t>
    </dgm:pt>
    <dgm:pt modelId="{022E1C8D-7CBF-F44B-9D1A-4FB9E9E4CDED}" type="sibTrans" cxnId="{1909D9BE-F712-364F-B115-2FAFE67383AF}">
      <dgm:prSet/>
      <dgm:spPr/>
      <dgm:t>
        <a:bodyPr/>
        <a:lstStyle/>
        <a:p>
          <a:endParaRPr lang="en-US"/>
        </a:p>
      </dgm:t>
    </dgm:pt>
    <dgm:pt modelId="{3C389BA2-4C32-EF43-9439-430FD25BE496}">
      <dgm:prSet phldrT="[Text]" custT="1"/>
      <dgm:spPr/>
      <dgm:t>
        <a:bodyPr/>
        <a:lstStyle/>
        <a:p>
          <a:r>
            <a:rPr lang="en-US" sz="3600" dirty="0" smtClean="0">
              <a:solidFill>
                <a:srgbClr val="FF6600"/>
              </a:solidFill>
            </a:rPr>
            <a:t>DATA </a:t>
          </a:r>
          <a:r>
            <a:rPr lang="en-US" sz="1800" dirty="0" smtClean="0"/>
            <a:t>WAREHOUSING</a:t>
          </a:r>
          <a:r>
            <a:rPr lang="en-US" sz="3600" dirty="0" smtClean="0"/>
            <a:t> &amp; </a:t>
          </a:r>
          <a:r>
            <a:rPr lang="en-US" sz="3600" dirty="0" smtClean="0">
              <a:solidFill>
                <a:srgbClr val="FF6600"/>
              </a:solidFill>
            </a:rPr>
            <a:t>DATA</a:t>
          </a:r>
          <a:r>
            <a:rPr lang="en-US" sz="3600" dirty="0" smtClean="0"/>
            <a:t> MINING</a:t>
          </a:r>
          <a:endParaRPr lang="en-US" sz="3600" dirty="0"/>
        </a:p>
      </dgm:t>
    </dgm:pt>
    <dgm:pt modelId="{AA244452-40B1-814D-BB05-5CEAEF4A5845}" type="parTrans" cxnId="{5D20C0D9-7DFA-D146-9801-8A2BD2AFA3CD}">
      <dgm:prSet/>
      <dgm:spPr/>
      <dgm:t>
        <a:bodyPr/>
        <a:lstStyle/>
        <a:p>
          <a:endParaRPr lang="en-US"/>
        </a:p>
      </dgm:t>
    </dgm:pt>
    <dgm:pt modelId="{ED6708FB-4FCF-E548-8203-21E3A1E11E63}" type="sibTrans" cxnId="{5D20C0D9-7DFA-D146-9801-8A2BD2AFA3CD}">
      <dgm:prSet/>
      <dgm:spPr/>
      <dgm:t>
        <a:bodyPr/>
        <a:lstStyle/>
        <a:p>
          <a:endParaRPr lang="en-US"/>
        </a:p>
      </dgm:t>
    </dgm:pt>
    <dgm:pt modelId="{A0D02177-2E5D-8844-B413-23C785994B09}">
      <dgm:prSet phldrT="[Text]"/>
      <dgm:spPr/>
      <dgm:t>
        <a:bodyPr/>
        <a:lstStyle/>
        <a:p>
          <a:r>
            <a:rPr lang="en-US" dirty="0" smtClean="0"/>
            <a:t>DISTRIBUTORS/REATAILERS</a:t>
          </a:r>
          <a:endParaRPr lang="en-US" dirty="0"/>
        </a:p>
      </dgm:t>
    </dgm:pt>
    <dgm:pt modelId="{39AF9499-2199-004F-9D02-74703621F94E}" type="parTrans" cxnId="{0F9EECB8-7164-6249-8528-D8D3CB0F1B0C}">
      <dgm:prSet/>
      <dgm:spPr/>
      <dgm:t>
        <a:bodyPr/>
        <a:lstStyle/>
        <a:p>
          <a:endParaRPr lang="en-US"/>
        </a:p>
      </dgm:t>
    </dgm:pt>
    <dgm:pt modelId="{AD9CB0F7-B573-5948-9D3C-58B05EFC8D19}" type="sibTrans" cxnId="{0F9EECB8-7164-6249-8528-D8D3CB0F1B0C}">
      <dgm:prSet/>
      <dgm:spPr/>
      <dgm:t>
        <a:bodyPr/>
        <a:lstStyle/>
        <a:p>
          <a:endParaRPr lang="en-US"/>
        </a:p>
      </dgm:t>
    </dgm:pt>
    <dgm:pt modelId="{4A02D425-137B-B242-B678-AA5404D9347A}">
      <dgm:prSet phldrT="[Text]" custT="1"/>
      <dgm:spPr/>
      <dgm:t>
        <a:bodyPr/>
        <a:lstStyle/>
        <a:p>
          <a:r>
            <a:rPr lang="en-US" sz="2400" dirty="0" smtClean="0"/>
            <a:t>CUSTOMER </a:t>
          </a:r>
          <a:r>
            <a:rPr lang="en-US" sz="2800" dirty="0" smtClean="0">
              <a:solidFill>
                <a:srgbClr val="FF6600"/>
              </a:solidFill>
            </a:rPr>
            <a:t>BUSINESS</a:t>
          </a:r>
          <a:r>
            <a:rPr lang="en-US" sz="2800" dirty="0" smtClean="0"/>
            <a:t> </a:t>
          </a:r>
          <a:r>
            <a:rPr lang="en-US" sz="3200" dirty="0" smtClean="0"/>
            <a:t>DEVELOPMENT</a:t>
          </a:r>
          <a:endParaRPr lang="en-US" sz="3200" dirty="0"/>
        </a:p>
      </dgm:t>
    </dgm:pt>
    <dgm:pt modelId="{B0CF3F3E-6BEC-4943-A014-CCE1F2014C5D}" type="parTrans" cxnId="{841CB76F-A440-5E44-A929-B1190A372B55}">
      <dgm:prSet/>
      <dgm:spPr/>
      <dgm:t>
        <a:bodyPr/>
        <a:lstStyle/>
        <a:p>
          <a:endParaRPr lang="en-US"/>
        </a:p>
      </dgm:t>
    </dgm:pt>
    <dgm:pt modelId="{41F1D5C6-9E10-644B-8FEF-CE705DAEA3CA}" type="sibTrans" cxnId="{841CB76F-A440-5E44-A929-B1190A372B55}">
      <dgm:prSet/>
      <dgm:spPr/>
      <dgm:t>
        <a:bodyPr/>
        <a:lstStyle/>
        <a:p>
          <a:endParaRPr lang="en-US"/>
        </a:p>
      </dgm:t>
    </dgm:pt>
    <dgm:pt modelId="{FC69016D-5DB9-E742-A399-8B1241BBB3F5}">
      <dgm:prSet phldrT="[Text]"/>
      <dgm:spPr/>
      <dgm:t>
        <a:bodyPr/>
        <a:lstStyle/>
        <a:p>
          <a:r>
            <a:rPr lang="en-US" dirty="0" smtClean="0"/>
            <a:t>INSTITUTIONAL BUYERS (B2B)</a:t>
          </a:r>
          <a:endParaRPr lang="en-US" dirty="0"/>
        </a:p>
      </dgm:t>
    </dgm:pt>
    <dgm:pt modelId="{9E03E5DA-B504-294A-8203-DA5A1C474C75}" type="parTrans" cxnId="{12A12CDF-8D6C-2D45-8523-D517B7ADA2D8}">
      <dgm:prSet/>
      <dgm:spPr/>
      <dgm:t>
        <a:bodyPr/>
        <a:lstStyle/>
        <a:p>
          <a:endParaRPr lang="en-US"/>
        </a:p>
      </dgm:t>
    </dgm:pt>
    <dgm:pt modelId="{865DAE94-88E5-9442-807D-99C02DE5ED99}" type="sibTrans" cxnId="{12A12CDF-8D6C-2D45-8523-D517B7ADA2D8}">
      <dgm:prSet/>
      <dgm:spPr/>
      <dgm:t>
        <a:bodyPr/>
        <a:lstStyle/>
        <a:p>
          <a:endParaRPr lang="en-US"/>
        </a:p>
      </dgm:t>
    </dgm:pt>
    <dgm:pt modelId="{FF18398E-97BC-AC47-B702-30884829C70D}">
      <dgm:prSet phldrT="[Text]" custT="1"/>
      <dgm:spPr/>
      <dgm:t>
        <a:bodyPr/>
        <a:lstStyle/>
        <a:p>
          <a:r>
            <a:rPr lang="en-US" sz="3600" dirty="0" smtClean="0">
              <a:solidFill>
                <a:srgbClr val="FF6600"/>
              </a:solidFill>
            </a:rPr>
            <a:t>KEY </a:t>
          </a:r>
          <a:r>
            <a:rPr lang="en-US" sz="2800" dirty="0" smtClean="0">
              <a:solidFill>
                <a:srgbClr val="FF6600"/>
              </a:solidFill>
            </a:rPr>
            <a:t>ACCOUNT </a:t>
          </a:r>
          <a:r>
            <a:rPr lang="en-US" sz="3600" dirty="0" smtClean="0"/>
            <a:t>MANAGEMENT</a:t>
          </a:r>
          <a:endParaRPr lang="en-US" sz="3600" dirty="0"/>
        </a:p>
      </dgm:t>
    </dgm:pt>
    <dgm:pt modelId="{91B2FCEE-7CE1-A34B-AF99-46941E79B50C}" type="parTrans" cxnId="{E4C10078-C3A4-224F-8B5D-1425A6880EB1}">
      <dgm:prSet/>
      <dgm:spPr/>
      <dgm:t>
        <a:bodyPr/>
        <a:lstStyle/>
        <a:p>
          <a:endParaRPr lang="en-US"/>
        </a:p>
      </dgm:t>
    </dgm:pt>
    <dgm:pt modelId="{729A3003-4806-B140-9CEA-32CB5D1DEF47}" type="sibTrans" cxnId="{E4C10078-C3A4-224F-8B5D-1425A6880EB1}">
      <dgm:prSet/>
      <dgm:spPr/>
      <dgm:t>
        <a:bodyPr/>
        <a:lstStyle/>
        <a:p>
          <a:endParaRPr lang="en-US"/>
        </a:p>
      </dgm:t>
    </dgm:pt>
    <dgm:pt modelId="{9CD6D6C9-5D2C-104B-9046-5299E546BA95}" type="pres">
      <dgm:prSet presAssocID="{E4E61BDE-EB2D-E544-B6E5-41558916E12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B6FE54-57FF-094E-93B0-6325B5E22A46}" type="pres">
      <dgm:prSet presAssocID="{68460E58-C50B-E14E-857A-0EB64677AD25}" presName="compositeNode" presStyleCnt="0">
        <dgm:presLayoutVars>
          <dgm:bulletEnabled val="1"/>
        </dgm:presLayoutVars>
      </dgm:prSet>
      <dgm:spPr/>
    </dgm:pt>
    <dgm:pt modelId="{64581F43-12FA-3642-877F-61C4F3BE3CF7}" type="pres">
      <dgm:prSet presAssocID="{68460E58-C50B-E14E-857A-0EB64677AD25}" presName="bgRect" presStyleLbl="node1" presStyleIdx="0" presStyleCnt="3" custScaleY="155079"/>
      <dgm:spPr/>
      <dgm:t>
        <a:bodyPr/>
        <a:lstStyle/>
        <a:p>
          <a:endParaRPr lang="en-US"/>
        </a:p>
      </dgm:t>
    </dgm:pt>
    <dgm:pt modelId="{FB345038-8112-FF49-A56C-A210911305CE}" type="pres">
      <dgm:prSet presAssocID="{68460E58-C50B-E14E-857A-0EB64677AD25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C35F24-D1AC-FB4A-83EB-8CAC0359E0C7}" type="pres">
      <dgm:prSet presAssocID="{68460E58-C50B-E14E-857A-0EB64677AD25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03A3C2-3AB1-7648-99FB-64D95230C41E}" type="pres">
      <dgm:prSet presAssocID="{022E1C8D-7CBF-F44B-9D1A-4FB9E9E4CDED}" presName="hSp" presStyleCnt="0"/>
      <dgm:spPr/>
    </dgm:pt>
    <dgm:pt modelId="{44F20DB6-8E39-4C40-9325-C9F5F2CFCAAA}" type="pres">
      <dgm:prSet presAssocID="{022E1C8D-7CBF-F44B-9D1A-4FB9E9E4CDED}" presName="vProcSp" presStyleCnt="0"/>
      <dgm:spPr/>
    </dgm:pt>
    <dgm:pt modelId="{645B8550-41E2-6745-8EEC-D9B2625F82F1}" type="pres">
      <dgm:prSet presAssocID="{022E1C8D-7CBF-F44B-9D1A-4FB9E9E4CDED}" presName="vSp1" presStyleCnt="0"/>
      <dgm:spPr/>
    </dgm:pt>
    <dgm:pt modelId="{B5A4D40C-4327-A343-9DB3-F9A9A050E1B8}" type="pres">
      <dgm:prSet presAssocID="{022E1C8D-7CBF-F44B-9D1A-4FB9E9E4CDED}" presName="simulatedConn" presStyleLbl="solidFgAcc1" presStyleIdx="0" presStyleCnt="2"/>
      <dgm:spPr/>
    </dgm:pt>
    <dgm:pt modelId="{869857B6-65F9-3A40-884F-A3CABE4B6613}" type="pres">
      <dgm:prSet presAssocID="{022E1C8D-7CBF-F44B-9D1A-4FB9E9E4CDED}" presName="vSp2" presStyleCnt="0"/>
      <dgm:spPr/>
    </dgm:pt>
    <dgm:pt modelId="{BF422967-AA71-1049-A718-2922751E3471}" type="pres">
      <dgm:prSet presAssocID="{022E1C8D-7CBF-F44B-9D1A-4FB9E9E4CDED}" presName="sibTrans" presStyleCnt="0"/>
      <dgm:spPr/>
    </dgm:pt>
    <dgm:pt modelId="{5E1BAF28-876D-C047-9524-8395BFB70AE7}" type="pres">
      <dgm:prSet presAssocID="{A0D02177-2E5D-8844-B413-23C785994B09}" presName="compositeNode" presStyleCnt="0">
        <dgm:presLayoutVars>
          <dgm:bulletEnabled val="1"/>
        </dgm:presLayoutVars>
      </dgm:prSet>
      <dgm:spPr/>
    </dgm:pt>
    <dgm:pt modelId="{C5149596-9C38-5048-96A6-3841BC61E375}" type="pres">
      <dgm:prSet presAssocID="{A0D02177-2E5D-8844-B413-23C785994B09}" presName="bgRect" presStyleLbl="node1" presStyleIdx="1" presStyleCnt="3" custScaleY="155079"/>
      <dgm:spPr/>
      <dgm:t>
        <a:bodyPr/>
        <a:lstStyle/>
        <a:p>
          <a:endParaRPr lang="en-US"/>
        </a:p>
      </dgm:t>
    </dgm:pt>
    <dgm:pt modelId="{E4F7293E-49F1-B543-A9B6-2BF6A6113669}" type="pres">
      <dgm:prSet presAssocID="{A0D02177-2E5D-8844-B413-23C785994B09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2823DB-E962-6E47-9E84-E03A6C64E943}" type="pres">
      <dgm:prSet presAssocID="{A0D02177-2E5D-8844-B413-23C785994B09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3FDEDE-C6C5-0F47-9796-AEC4B394A0FE}" type="pres">
      <dgm:prSet presAssocID="{AD9CB0F7-B573-5948-9D3C-58B05EFC8D19}" presName="hSp" presStyleCnt="0"/>
      <dgm:spPr/>
    </dgm:pt>
    <dgm:pt modelId="{0E60ABB5-2B3C-B640-9A83-51EBBDF58A78}" type="pres">
      <dgm:prSet presAssocID="{AD9CB0F7-B573-5948-9D3C-58B05EFC8D19}" presName="vProcSp" presStyleCnt="0"/>
      <dgm:spPr/>
    </dgm:pt>
    <dgm:pt modelId="{BE68093A-7C34-A944-B57C-6C252B9B9EBA}" type="pres">
      <dgm:prSet presAssocID="{AD9CB0F7-B573-5948-9D3C-58B05EFC8D19}" presName="vSp1" presStyleCnt="0"/>
      <dgm:spPr/>
    </dgm:pt>
    <dgm:pt modelId="{88C5E9CE-BC10-3F43-ACF9-2997B182ED21}" type="pres">
      <dgm:prSet presAssocID="{AD9CB0F7-B573-5948-9D3C-58B05EFC8D19}" presName="simulatedConn" presStyleLbl="solidFgAcc1" presStyleIdx="1" presStyleCnt="2"/>
      <dgm:spPr/>
    </dgm:pt>
    <dgm:pt modelId="{48AD9E96-8D38-F345-9D8A-C350D81A20D6}" type="pres">
      <dgm:prSet presAssocID="{AD9CB0F7-B573-5948-9D3C-58B05EFC8D19}" presName="vSp2" presStyleCnt="0"/>
      <dgm:spPr/>
    </dgm:pt>
    <dgm:pt modelId="{7E2A2840-6334-D84A-AD05-75365B724F2A}" type="pres">
      <dgm:prSet presAssocID="{AD9CB0F7-B573-5948-9D3C-58B05EFC8D19}" presName="sibTrans" presStyleCnt="0"/>
      <dgm:spPr/>
    </dgm:pt>
    <dgm:pt modelId="{DAB43D98-5524-914D-8ACA-029875B2E527}" type="pres">
      <dgm:prSet presAssocID="{FC69016D-5DB9-E742-A399-8B1241BBB3F5}" presName="compositeNode" presStyleCnt="0">
        <dgm:presLayoutVars>
          <dgm:bulletEnabled val="1"/>
        </dgm:presLayoutVars>
      </dgm:prSet>
      <dgm:spPr/>
    </dgm:pt>
    <dgm:pt modelId="{E5226A63-1B82-7046-AD6A-B13D3E4437CB}" type="pres">
      <dgm:prSet presAssocID="{FC69016D-5DB9-E742-A399-8B1241BBB3F5}" presName="bgRect" presStyleLbl="node1" presStyleIdx="2" presStyleCnt="3" custScaleY="155079"/>
      <dgm:spPr/>
      <dgm:t>
        <a:bodyPr/>
        <a:lstStyle/>
        <a:p>
          <a:endParaRPr lang="en-US"/>
        </a:p>
      </dgm:t>
    </dgm:pt>
    <dgm:pt modelId="{41B3B8D8-06BF-374A-97B2-559DAF69EA4B}" type="pres">
      <dgm:prSet presAssocID="{FC69016D-5DB9-E742-A399-8B1241BBB3F5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B2F10-5BBC-A64F-BE12-AD3A13AAB89C}" type="pres">
      <dgm:prSet presAssocID="{FC69016D-5DB9-E742-A399-8B1241BBB3F5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7418D0-61E3-654B-B5C8-038CD204555A}" type="presOf" srcId="{3C389BA2-4C32-EF43-9439-430FD25BE496}" destId="{63C35F24-D1AC-FB4A-83EB-8CAC0359E0C7}" srcOrd="0" destOrd="0" presId="urn:microsoft.com/office/officeart/2005/8/layout/hProcess7"/>
    <dgm:cxn modelId="{841CB76F-A440-5E44-A929-B1190A372B55}" srcId="{A0D02177-2E5D-8844-B413-23C785994B09}" destId="{4A02D425-137B-B242-B678-AA5404D9347A}" srcOrd="0" destOrd="0" parTransId="{B0CF3F3E-6BEC-4943-A014-CCE1F2014C5D}" sibTransId="{41F1D5C6-9E10-644B-8FEF-CE705DAEA3CA}"/>
    <dgm:cxn modelId="{57BD6B4B-39FF-694E-BC07-98FAF498E4A9}" type="presOf" srcId="{E4E61BDE-EB2D-E544-B6E5-41558916E123}" destId="{9CD6D6C9-5D2C-104B-9046-5299E546BA95}" srcOrd="0" destOrd="0" presId="urn:microsoft.com/office/officeart/2005/8/layout/hProcess7"/>
    <dgm:cxn modelId="{0F9EECB8-7164-6249-8528-D8D3CB0F1B0C}" srcId="{E4E61BDE-EB2D-E544-B6E5-41558916E123}" destId="{A0D02177-2E5D-8844-B413-23C785994B09}" srcOrd="1" destOrd="0" parTransId="{39AF9499-2199-004F-9D02-74703621F94E}" sibTransId="{AD9CB0F7-B573-5948-9D3C-58B05EFC8D19}"/>
    <dgm:cxn modelId="{C428F10C-3906-D547-A1B5-54E8BD8176F6}" type="presOf" srcId="{FC69016D-5DB9-E742-A399-8B1241BBB3F5}" destId="{E5226A63-1B82-7046-AD6A-B13D3E4437CB}" srcOrd="0" destOrd="0" presId="urn:microsoft.com/office/officeart/2005/8/layout/hProcess7"/>
    <dgm:cxn modelId="{E4C10078-C3A4-224F-8B5D-1425A6880EB1}" srcId="{FC69016D-5DB9-E742-A399-8B1241BBB3F5}" destId="{FF18398E-97BC-AC47-B702-30884829C70D}" srcOrd="0" destOrd="0" parTransId="{91B2FCEE-7CE1-A34B-AF99-46941E79B50C}" sibTransId="{729A3003-4806-B140-9CEA-32CB5D1DEF47}"/>
    <dgm:cxn modelId="{CAE9F474-6B5F-D341-92B9-CF25CAD897AC}" type="presOf" srcId="{FC69016D-5DB9-E742-A399-8B1241BBB3F5}" destId="{41B3B8D8-06BF-374A-97B2-559DAF69EA4B}" srcOrd="1" destOrd="0" presId="urn:microsoft.com/office/officeart/2005/8/layout/hProcess7"/>
    <dgm:cxn modelId="{C8D71470-18D4-084A-BE9F-0499B1B2C86C}" type="presOf" srcId="{A0D02177-2E5D-8844-B413-23C785994B09}" destId="{C5149596-9C38-5048-96A6-3841BC61E375}" srcOrd="0" destOrd="0" presId="urn:microsoft.com/office/officeart/2005/8/layout/hProcess7"/>
    <dgm:cxn modelId="{1909D9BE-F712-364F-B115-2FAFE67383AF}" srcId="{E4E61BDE-EB2D-E544-B6E5-41558916E123}" destId="{68460E58-C50B-E14E-857A-0EB64677AD25}" srcOrd="0" destOrd="0" parTransId="{80883FE8-3F3B-AA42-ACAA-5FCFF9CFAF66}" sibTransId="{022E1C8D-7CBF-F44B-9D1A-4FB9E9E4CDED}"/>
    <dgm:cxn modelId="{88953BCE-BD64-414B-A1D0-B67EF9B8D6E9}" type="presOf" srcId="{68460E58-C50B-E14E-857A-0EB64677AD25}" destId="{FB345038-8112-FF49-A56C-A210911305CE}" srcOrd="1" destOrd="0" presId="urn:microsoft.com/office/officeart/2005/8/layout/hProcess7"/>
    <dgm:cxn modelId="{41F3FDFD-DFC1-7445-BA34-97B3EE3D6370}" type="presOf" srcId="{68460E58-C50B-E14E-857A-0EB64677AD25}" destId="{64581F43-12FA-3642-877F-61C4F3BE3CF7}" srcOrd="0" destOrd="0" presId="urn:microsoft.com/office/officeart/2005/8/layout/hProcess7"/>
    <dgm:cxn modelId="{A8E8AF97-24E3-F24B-9D5A-1E9908535B29}" type="presOf" srcId="{4A02D425-137B-B242-B678-AA5404D9347A}" destId="{D22823DB-E962-6E47-9E84-E03A6C64E943}" srcOrd="0" destOrd="0" presId="urn:microsoft.com/office/officeart/2005/8/layout/hProcess7"/>
    <dgm:cxn modelId="{12A12CDF-8D6C-2D45-8523-D517B7ADA2D8}" srcId="{E4E61BDE-EB2D-E544-B6E5-41558916E123}" destId="{FC69016D-5DB9-E742-A399-8B1241BBB3F5}" srcOrd="2" destOrd="0" parTransId="{9E03E5DA-B504-294A-8203-DA5A1C474C75}" sibTransId="{865DAE94-88E5-9442-807D-99C02DE5ED99}"/>
    <dgm:cxn modelId="{84CD5A94-60B7-604A-93ED-F431F2909B70}" type="presOf" srcId="{A0D02177-2E5D-8844-B413-23C785994B09}" destId="{E4F7293E-49F1-B543-A9B6-2BF6A6113669}" srcOrd="1" destOrd="0" presId="urn:microsoft.com/office/officeart/2005/8/layout/hProcess7"/>
    <dgm:cxn modelId="{5D20C0D9-7DFA-D146-9801-8A2BD2AFA3CD}" srcId="{68460E58-C50B-E14E-857A-0EB64677AD25}" destId="{3C389BA2-4C32-EF43-9439-430FD25BE496}" srcOrd="0" destOrd="0" parTransId="{AA244452-40B1-814D-BB05-5CEAEF4A5845}" sibTransId="{ED6708FB-4FCF-E548-8203-21E3A1E11E63}"/>
    <dgm:cxn modelId="{F4CD0BC7-40F9-524E-9810-1170E67742AD}" type="presOf" srcId="{FF18398E-97BC-AC47-B702-30884829C70D}" destId="{172B2F10-5BBC-A64F-BE12-AD3A13AAB89C}" srcOrd="0" destOrd="0" presId="urn:microsoft.com/office/officeart/2005/8/layout/hProcess7"/>
    <dgm:cxn modelId="{ADC22943-2D13-B349-92B3-9048D9D95A35}" type="presParOf" srcId="{9CD6D6C9-5D2C-104B-9046-5299E546BA95}" destId="{C0B6FE54-57FF-094E-93B0-6325B5E22A46}" srcOrd="0" destOrd="0" presId="urn:microsoft.com/office/officeart/2005/8/layout/hProcess7"/>
    <dgm:cxn modelId="{D6A293E8-1812-724F-9B0C-5E1D3ACAF439}" type="presParOf" srcId="{C0B6FE54-57FF-094E-93B0-6325B5E22A46}" destId="{64581F43-12FA-3642-877F-61C4F3BE3CF7}" srcOrd="0" destOrd="0" presId="urn:microsoft.com/office/officeart/2005/8/layout/hProcess7"/>
    <dgm:cxn modelId="{80785C0F-42C3-5441-B172-157163FFE4DB}" type="presParOf" srcId="{C0B6FE54-57FF-094E-93B0-6325B5E22A46}" destId="{FB345038-8112-FF49-A56C-A210911305CE}" srcOrd="1" destOrd="0" presId="urn:microsoft.com/office/officeart/2005/8/layout/hProcess7"/>
    <dgm:cxn modelId="{2874D0DF-5D32-3444-A486-1AF78BA096D8}" type="presParOf" srcId="{C0B6FE54-57FF-094E-93B0-6325B5E22A46}" destId="{63C35F24-D1AC-FB4A-83EB-8CAC0359E0C7}" srcOrd="2" destOrd="0" presId="urn:microsoft.com/office/officeart/2005/8/layout/hProcess7"/>
    <dgm:cxn modelId="{85BDD151-9812-0646-9C8C-346225938DAB}" type="presParOf" srcId="{9CD6D6C9-5D2C-104B-9046-5299E546BA95}" destId="{8803A3C2-3AB1-7648-99FB-64D95230C41E}" srcOrd="1" destOrd="0" presId="urn:microsoft.com/office/officeart/2005/8/layout/hProcess7"/>
    <dgm:cxn modelId="{759FB296-15AB-E24C-8C0E-9FB6B7D5EB7A}" type="presParOf" srcId="{9CD6D6C9-5D2C-104B-9046-5299E546BA95}" destId="{44F20DB6-8E39-4C40-9325-C9F5F2CFCAAA}" srcOrd="2" destOrd="0" presId="urn:microsoft.com/office/officeart/2005/8/layout/hProcess7"/>
    <dgm:cxn modelId="{C1B079F4-528A-D747-B00D-91F109BCB7E2}" type="presParOf" srcId="{44F20DB6-8E39-4C40-9325-C9F5F2CFCAAA}" destId="{645B8550-41E2-6745-8EEC-D9B2625F82F1}" srcOrd="0" destOrd="0" presId="urn:microsoft.com/office/officeart/2005/8/layout/hProcess7"/>
    <dgm:cxn modelId="{2B694EE3-9AD4-194E-82F4-784AB34CB56A}" type="presParOf" srcId="{44F20DB6-8E39-4C40-9325-C9F5F2CFCAAA}" destId="{B5A4D40C-4327-A343-9DB3-F9A9A050E1B8}" srcOrd="1" destOrd="0" presId="urn:microsoft.com/office/officeart/2005/8/layout/hProcess7"/>
    <dgm:cxn modelId="{29DEAA56-7107-2340-8370-DC7080F85C87}" type="presParOf" srcId="{44F20DB6-8E39-4C40-9325-C9F5F2CFCAAA}" destId="{869857B6-65F9-3A40-884F-A3CABE4B6613}" srcOrd="2" destOrd="0" presId="urn:microsoft.com/office/officeart/2005/8/layout/hProcess7"/>
    <dgm:cxn modelId="{AED5B278-75CE-2446-BADB-D7015CF5D387}" type="presParOf" srcId="{9CD6D6C9-5D2C-104B-9046-5299E546BA95}" destId="{BF422967-AA71-1049-A718-2922751E3471}" srcOrd="3" destOrd="0" presId="urn:microsoft.com/office/officeart/2005/8/layout/hProcess7"/>
    <dgm:cxn modelId="{D3FDE225-390B-F04E-B3CA-DAA4B45AD295}" type="presParOf" srcId="{9CD6D6C9-5D2C-104B-9046-5299E546BA95}" destId="{5E1BAF28-876D-C047-9524-8395BFB70AE7}" srcOrd="4" destOrd="0" presId="urn:microsoft.com/office/officeart/2005/8/layout/hProcess7"/>
    <dgm:cxn modelId="{9D5FA6C3-AF43-5F4E-90A9-EA812F6144A7}" type="presParOf" srcId="{5E1BAF28-876D-C047-9524-8395BFB70AE7}" destId="{C5149596-9C38-5048-96A6-3841BC61E375}" srcOrd="0" destOrd="0" presId="urn:microsoft.com/office/officeart/2005/8/layout/hProcess7"/>
    <dgm:cxn modelId="{B88DDEA4-8A80-6F49-9395-9EE406094FFE}" type="presParOf" srcId="{5E1BAF28-876D-C047-9524-8395BFB70AE7}" destId="{E4F7293E-49F1-B543-A9B6-2BF6A6113669}" srcOrd="1" destOrd="0" presId="urn:microsoft.com/office/officeart/2005/8/layout/hProcess7"/>
    <dgm:cxn modelId="{4431E52C-65AA-BC4F-A9A8-2C47E336C026}" type="presParOf" srcId="{5E1BAF28-876D-C047-9524-8395BFB70AE7}" destId="{D22823DB-E962-6E47-9E84-E03A6C64E943}" srcOrd="2" destOrd="0" presId="urn:microsoft.com/office/officeart/2005/8/layout/hProcess7"/>
    <dgm:cxn modelId="{72D0821F-8A52-6F4E-BA20-DC0E31907730}" type="presParOf" srcId="{9CD6D6C9-5D2C-104B-9046-5299E546BA95}" destId="{C13FDEDE-C6C5-0F47-9796-AEC4B394A0FE}" srcOrd="5" destOrd="0" presId="urn:microsoft.com/office/officeart/2005/8/layout/hProcess7"/>
    <dgm:cxn modelId="{5A899355-1DD8-7543-8E60-7276F19DB3A7}" type="presParOf" srcId="{9CD6D6C9-5D2C-104B-9046-5299E546BA95}" destId="{0E60ABB5-2B3C-B640-9A83-51EBBDF58A78}" srcOrd="6" destOrd="0" presId="urn:microsoft.com/office/officeart/2005/8/layout/hProcess7"/>
    <dgm:cxn modelId="{AEC6740D-ED62-5845-8BC6-F56581F4A88D}" type="presParOf" srcId="{0E60ABB5-2B3C-B640-9A83-51EBBDF58A78}" destId="{BE68093A-7C34-A944-B57C-6C252B9B9EBA}" srcOrd="0" destOrd="0" presId="urn:microsoft.com/office/officeart/2005/8/layout/hProcess7"/>
    <dgm:cxn modelId="{370D1C1E-2519-8443-BA30-B427EB58D141}" type="presParOf" srcId="{0E60ABB5-2B3C-B640-9A83-51EBBDF58A78}" destId="{88C5E9CE-BC10-3F43-ACF9-2997B182ED21}" srcOrd="1" destOrd="0" presId="urn:microsoft.com/office/officeart/2005/8/layout/hProcess7"/>
    <dgm:cxn modelId="{00765BB2-8418-4641-8E18-4E117D1AF013}" type="presParOf" srcId="{0E60ABB5-2B3C-B640-9A83-51EBBDF58A78}" destId="{48AD9E96-8D38-F345-9D8A-C350D81A20D6}" srcOrd="2" destOrd="0" presId="urn:microsoft.com/office/officeart/2005/8/layout/hProcess7"/>
    <dgm:cxn modelId="{A32CEC67-401F-3B42-BCC2-A26671168226}" type="presParOf" srcId="{9CD6D6C9-5D2C-104B-9046-5299E546BA95}" destId="{7E2A2840-6334-D84A-AD05-75365B724F2A}" srcOrd="7" destOrd="0" presId="urn:microsoft.com/office/officeart/2005/8/layout/hProcess7"/>
    <dgm:cxn modelId="{2FDC1C0E-E94F-A34D-94A0-7FBFC234045D}" type="presParOf" srcId="{9CD6D6C9-5D2C-104B-9046-5299E546BA95}" destId="{DAB43D98-5524-914D-8ACA-029875B2E527}" srcOrd="8" destOrd="0" presId="urn:microsoft.com/office/officeart/2005/8/layout/hProcess7"/>
    <dgm:cxn modelId="{2A2575C0-770F-844B-8777-CB8F0DFDA2D5}" type="presParOf" srcId="{DAB43D98-5524-914D-8ACA-029875B2E527}" destId="{E5226A63-1B82-7046-AD6A-B13D3E4437CB}" srcOrd="0" destOrd="0" presId="urn:microsoft.com/office/officeart/2005/8/layout/hProcess7"/>
    <dgm:cxn modelId="{7D8264BA-E16B-B24C-8A08-2D9D21E6ED11}" type="presParOf" srcId="{DAB43D98-5524-914D-8ACA-029875B2E527}" destId="{41B3B8D8-06BF-374A-97B2-559DAF69EA4B}" srcOrd="1" destOrd="0" presId="urn:microsoft.com/office/officeart/2005/8/layout/hProcess7"/>
    <dgm:cxn modelId="{E78E6106-40BF-204B-9DA1-2809EC7CED0F}" type="presParOf" srcId="{DAB43D98-5524-914D-8ACA-029875B2E527}" destId="{172B2F10-5BBC-A64F-BE12-AD3A13AAB89C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36AA69-3F64-49AA-9E7C-EDC64061B9FB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8124ADAB-6902-4486-965D-3E2A82D61C7C}">
      <dgm:prSet phldrT="[Text]"/>
      <dgm:spPr/>
      <dgm:t>
        <a:bodyPr/>
        <a:lstStyle/>
        <a:p>
          <a:r>
            <a:rPr lang="en-US" dirty="0" smtClean="0">
              <a:solidFill>
                <a:srgbClr val="FF6600"/>
              </a:solidFill>
            </a:rPr>
            <a:t>INDIVIDUAL CONSUMERS</a:t>
          </a:r>
          <a:endParaRPr lang="en-US" dirty="0">
            <a:solidFill>
              <a:srgbClr val="FF6600"/>
            </a:solidFill>
          </a:endParaRPr>
        </a:p>
      </dgm:t>
    </dgm:pt>
    <dgm:pt modelId="{D18E1ACB-F20B-407E-B6DF-033BEB1178D6}" type="parTrans" cxnId="{76937E15-BD3A-4FEA-9661-FFB069DF0B1E}">
      <dgm:prSet/>
      <dgm:spPr/>
      <dgm:t>
        <a:bodyPr/>
        <a:lstStyle/>
        <a:p>
          <a:endParaRPr lang="en-US"/>
        </a:p>
      </dgm:t>
    </dgm:pt>
    <dgm:pt modelId="{7E89AD99-A563-4627-B44B-5C240B297E9D}" type="sibTrans" cxnId="{76937E15-BD3A-4FEA-9661-FFB069DF0B1E}">
      <dgm:prSet/>
      <dgm:spPr/>
      <dgm:t>
        <a:bodyPr/>
        <a:lstStyle/>
        <a:p>
          <a:endParaRPr lang="en-US"/>
        </a:p>
      </dgm:t>
    </dgm:pt>
    <dgm:pt modelId="{7AE9F469-71D5-4006-812B-7C1898252A0C}">
      <dgm:prSet phldrT="[Text]"/>
      <dgm:spPr/>
      <dgm:t>
        <a:bodyPr/>
        <a:lstStyle/>
        <a:p>
          <a:r>
            <a:rPr lang="en-US" dirty="0" smtClean="0">
              <a:solidFill>
                <a:srgbClr val="FF6600"/>
              </a:solidFill>
            </a:rPr>
            <a:t>RETAIILERS &amp; DISTRIBUTORS</a:t>
          </a:r>
          <a:endParaRPr lang="en-US" dirty="0">
            <a:solidFill>
              <a:srgbClr val="FF6600"/>
            </a:solidFill>
          </a:endParaRPr>
        </a:p>
      </dgm:t>
    </dgm:pt>
    <dgm:pt modelId="{CA345236-11CA-4868-A61D-4F5300387BC9}" type="parTrans" cxnId="{034FDF52-49C7-48AB-B506-E10E9C4473E8}">
      <dgm:prSet/>
      <dgm:spPr/>
      <dgm:t>
        <a:bodyPr/>
        <a:lstStyle/>
        <a:p>
          <a:endParaRPr lang="en-US"/>
        </a:p>
      </dgm:t>
    </dgm:pt>
    <dgm:pt modelId="{07886923-9C6E-448D-9DA0-2BFC24C97B3B}" type="sibTrans" cxnId="{034FDF52-49C7-48AB-B506-E10E9C4473E8}">
      <dgm:prSet/>
      <dgm:spPr/>
      <dgm:t>
        <a:bodyPr/>
        <a:lstStyle/>
        <a:p>
          <a:endParaRPr lang="en-US"/>
        </a:p>
      </dgm:t>
    </dgm:pt>
    <dgm:pt modelId="{83AB3341-091A-4557-B63D-18F75788FF02}">
      <dgm:prSet phldrT="[Text]"/>
      <dgm:spPr/>
      <dgm:t>
        <a:bodyPr/>
        <a:lstStyle/>
        <a:p>
          <a:r>
            <a:rPr lang="en-US" dirty="0" smtClean="0">
              <a:solidFill>
                <a:srgbClr val="FF6600"/>
              </a:solidFill>
            </a:rPr>
            <a:t>KEY ACCOUNTS</a:t>
          </a:r>
          <a:endParaRPr lang="en-US" dirty="0">
            <a:solidFill>
              <a:srgbClr val="FF6600"/>
            </a:solidFill>
          </a:endParaRPr>
        </a:p>
      </dgm:t>
    </dgm:pt>
    <dgm:pt modelId="{BC5D8F4F-16AF-4CE4-8DE5-288E267C840B}" type="parTrans" cxnId="{AACAA027-D878-4479-833E-56D2DF8D5FB1}">
      <dgm:prSet/>
      <dgm:spPr/>
      <dgm:t>
        <a:bodyPr/>
        <a:lstStyle/>
        <a:p>
          <a:endParaRPr lang="en-US"/>
        </a:p>
      </dgm:t>
    </dgm:pt>
    <dgm:pt modelId="{10E46AB9-AF7F-46D1-86BC-E17DCDF24D63}" type="sibTrans" cxnId="{AACAA027-D878-4479-833E-56D2DF8D5FB1}">
      <dgm:prSet/>
      <dgm:spPr/>
      <dgm:t>
        <a:bodyPr/>
        <a:lstStyle/>
        <a:p>
          <a:endParaRPr lang="en-US"/>
        </a:p>
      </dgm:t>
    </dgm:pt>
    <dgm:pt modelId="{414F3137-F757-4A51-A1A1-C6B8A6B17B7C}" type="pres">
      <dgm:prSet presAssocID="{2236AA69-3F64-49AA-9E7C-EDC64061B9FB}" presName="Name0" presStyleCnt="0">
        <dgm:presLayoutVars>
          <dgm:dir/>
          <dgm:animLvl val="lvl"/>
          <dgm:resizeHandles val="exact"/>
        </dgm:presLayoutVars>
      </dgm:prSet>
      <dgm:spPr/>
    </dgm:pt>
    <dgm:pt modelId="{F3D998AA-C81E-4DB4-9DBE-8547F43A3923}" type="pres">
      <dgm:prSet presAssocID="{8124ADAB-6902-4486-965D-3E2A82D61C7C}" presName="Name8" presStyleCnt="0"/>
      <dgm:spPr/>
    </dgm:pt>
    <dgm:pt modelId="{59B23561-61FB-4C2D-8E7C-99D0F203A2BB}" type="pres">
      <dgm:prSet presAssocID="{8124ADAB-6902-4486-965D-3E2A82D61C7C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3A1115-448D-4BC6-A407-9702E64CF68F}" type="pres">
      <dgm:prSet presAssocID="{8124ADAB-6902-4486-965D-3E2A82D61C7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40E2A1-C268-401C-8723-985DF4C69A11}" type="pres">
      <dgm:prSet presAssocID="{7AE9F469-71D5-4006-812B-7C1898252A0C}" presName="Name8" presStyleCnt="0"/>
      <dgm:spPr/>
    </dgm:pt>
    <dgm:pt modelId="{6B3375A5-8FD9-4063-AA9D-7DB9A262E33A}" type="pres">
      <dgm:prSet presAssocID="{7AE9F469-71D5-4006-812B-7C1898252A0C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0A59CD-FA2B-4ED9-B37B-62D7D96BA713}" type="pres">
      <dgm:prSet presAssocID="{7AE9F469-71D5-4006-812B-7C1898252A0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153A67-A25C-4AE0-9CB6-81BB894BA059}" type="pres">
      <dgm:prSet presAssocID="{83AB3341-091A-4557-B63D-18F75788FF02}" presName="Name8" presStyleCnt="0"/>
      <dgm:spPr/>
    </dgm:pt>
    <dgm:pt modelId="{C95F2EC9-7B5A-47FD-B2AE-C6492F2579FC}" type="pres">
      <dgm:prSet presAssocID="{83AB3341-091A-4557-B63D-18F75788FF02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72065E-9FF4-498A-8F24-0AFA0F7FAA41}" type="pres">
      <dgm:prSet presAssocID="{83AB3341-091A-4557-B63D-18F75788FF0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937E15-BD3A-4FEA-9661-FFB069DF0B1E}" srcId="{2236AA69-3F64-49AA-9E7C-EDC64061B9FB}" destId="{8124ADAB-6902-4486-965D-3E2A82D61C7C}" srcOrd="0" destOrd="0" parTransId="{D18E1ACB-F20B-407E-B6DF-033BEB1178D6}" sibTransId="{7E89AD99-A563-4627-B44B-5C240B297E9D}"/>
    <dgm:cxn modelId="{AACAA027-D878-4479-833E-56D2DF8D5FB1}" srcId="{2236AA69-3F64-49AA-9E7C-EDC64061B9FB}" destId="{83AB3341-091A-4557-B63D-18F75788FF02}" srcOrd="2" destOrd="0" parTransId="{BC5D8F4F-16AF-4CE4-8DE5-288E267C840B}" sibTransId="{10E46AB9-AF7F-46D1-86BC-E17DCDF24D63}"/>
    <dgm:cxn modelId="{DC22B321-CDA2-4594-95BD-1A1B7D85F6C8}" type="presOf" srcId="{8124ADAB-6902-4486-965D-3E2A82D61C7C}" destId="{5F3A1115-448D-4BC6-A407-9702E64CF68F}" srcOrd="1" destOrd="0" presId="urn:microsoft.com/office/officeart/2005/8/layout/pyramid1"/>
    <dgm:cxn modelId="{46F3E9C5-5615-4798-A5CE-25EEE4771F75}" type="presOf" srcId="{2236AA69-3F64-49AA-9E7C-EDC64061B9FB}" destId="{414F3137-F757-4A51-A1A1-C6B8A6B17B7C}" srcOrd="0" destOrd="0" presId="urn:microsoft.com/office/officeart/2005/8/layout/pyramid1"/>
    <dgm:cxn modelId="{CDDBED5C-2628-489A-92D1-B2D6ADA1F758}" type="presOf" srcId="{83AB3341-091A-4557-B63D-18F75788FF02}" destId="{C95F2EC9-7B5A-47FD-B2AE-C6492F2579FC}" srcOrd="0" destOrd="0" presId="urn:microsoft.com/office/officeart/2005/8/layout/pyramid1"/>
    <dgm:cxn modelId="{034FDF52-49C7-48AB-B506-E10E9C4473E8}" srcId="{2236AA69-3F64-49AA-9E7C-EDC64061B9FB}" destId="{7AE9F469-71D5-4006-812B-7C1898252A0C}" srcOrd="1" destOrd="0" parTransId="{CA345236-11CA-4868-A61D-4F5300387BC9}" sibTransId="{07886923-9C6E-448D-9DA0-2BFC24C97B3B}"/>
    <dgm:cxn modelId="{F72E1C47-4208-4E47-9818-B4E0A1F13AB7}" type="presOf" srcId="{8124ADAB-6902-4486-965D-3E2A82D61C7C}" destId="{59B23561-61FB-4C2D-8E7C-99D0F203A2BB}" srcOrd="0" destOrd="0" presId="urn:microsoft.com/office/officeart/2005/8/layout/pyramid1"/>
    <dgm:cxn modelId="{28B1ACCF-AA27-4573-B724-6D5CC53CEB02}" type="presOf" srcId="{7AE9F469-71D5-4006-812B-7C1898252A0C}" destId="{6B3375A5-8FD9-4063-AA9D-7DB9A262E33A}" srcOrd="0" destOrd="0" presId="urn:microsoft.com/office/officeart/2005/8/layout/pyramid1"/>
    <dgm:cxn modelId="{71ABD2A6-CD40-4DC7-A43A-B3DF4445427A}" type="presOf" srcId="{7AE9F469-71D5-4006-812B-7C1898252A0C}" destId="{790A59CD-FA2B-4ED9-B37B-62D7D96BA713}" srcOrd="1" destOrd="0" presId="urn:microsoft.com/office/officeart/2005/8/layout/pyramid1"/>
    <dgm:cxn modelId="{D66226F3-2FA8-4F91-8079-359EABF41FE9}" type="presOf" srcId="{83AB3341-091A-4557-B63D-18F75788FF02}" destId="{7972065E-9FF4-498A-8F24-0AFA0F7FAA41}" srcOrd="1" destOrd="0" presId="urn:microsoft.com/office/officeart/2005/8/layout/pyramid1"/>
    <dgm:cxn modelId="{DF855B38-762E-4373-8EF5-F9C2273114B2}" type="presParOf" srcId="{414F3137-F757-4A51-A1A1-C6B8A6B17B7C}" destId="{F3D998AA-C81E-4DB4-9DBE-8547F43A3923}" srcOrd="0" destOrd="0" presId="urn:microsoft.com/office/officeart/2005/8/layout/pyramid1"/>
    <dgm:cxn modelId="{C9F9972E-AC67-40B5-BA49-B31E736DB9B8}" type="presParOf" srcId="{F3D998AA-C81E-4DB4-9DBE-8547F43A3923}" destId="{59B23561-61FB-4C2D-8E7C-99D0F203A2BB}" srcOrd="0" destOrd="0" presId="urn:microsoft.com/office/officeart/2005/8/layout/pyramid1"/>
    <dgm:cxn modelId="{0AC5B6FC-B2C3-41C1-9B93-E0458B11F514}" type="presParOf" srcId="{F3D998AA-C81E-4DB4-9DBE-8547F43A3923}" destId="{5F3A1115-448D-4BC6-A407-9702E64CF68F}" srcOrd="1" destOrd="0" presId="urn:microsoft.com/office/officeart/2005/8/layout/pyramid1"/>
    <dgm:cxn modelId="{9738FE63-82E4-440B-BC97-705C25CF47EA}" type="presParOf" srcId="{414F3137-F757-4A51-A1A1-C6B8A6B17B7C}" destId="{3D40E2A1-C268-401C-8723-985DF4C69A11}" srcOrd="1" destOrd="0" presId="urn:microsoft.com/office/officeart/2005/8/layout/pyramid1"/>
    <dgm:cxn modelId="{251016EF-1874-4114-B71D-2C611D4D49AD}" type="presParOf" srcId="{3D40E2A1-C268-401C-8723-985DF4C69A11}" destId="{6B3375A5-8FD9-4063-AA9D-7DB9A262E33A}" srcOrd="0" destOrd="0" presId="urn:microsoft.com/office/officeart/2005/8/layout/pyramid1"/>
    <dgm:cxn modelId="{70BB0D9F-BCEF-44D3-AC7C-5B6716726F9B}" type="presParOf" srcId="{3D40E2A1-C268-401C-8723-985DF4C69A11}" destId="{790A59CD-FA2B-4ED9-B37B-62D7D96BA713}" srcOrd="1" destOrd="0" presId="urn:microsoft.com/office/officeart/2005/8/layout/pyramid1"/>
    <dgm:cxn modelId="{9A9D4519-B720-4F67-BC6B-4BBF13A5A43A}" type="presParOf" srcId="{414F3137-F757-4A51-A1A1-C6B8A6B17B7C}" destId="{79153A67-A25C-4AE0-9CB6-81BB894BA059}" srcOrd="2" destOrd="0" presId="urn:microsoft.com/office/officeart/2005/8/layout/pyramid1"/>
    <dgm:cxn modelId="{BE8E64CF-CC01-472C-8D48-C329248D88E4}" type="presParOf" srcId="{79153A67-A25C-4AE0-9CB6-81BB894BA059}" destId="{C95F2EC9-7B5A-47FD-B2AE-C6492F2579FC}" srcOrd="0" destOrd="0" presId="urn:microsoft.com/office/officeart/2005/8/layout/pyramid1"/>
    <dgm:cxn modelId="{0E1BB772-4081-4F49-AD7F-4E08DD488027}" type="presParOf" srcId="{79153A67-A25C-4AE0-9CB6-81BB894BA059}" destId="{7972065E-9FF4-498A-8F24-0AFA0F7FAA4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A3BFA9-239B-1E49-A710-FFEF0FEEACD5}" type="doc">
      <dgm:prSet loTypeId="urn:microsoft.com/office/officeart/2005/8/layout/hChevron3" loCatId="" qsTypeId="urn:microsoft.com/office/officeart/2005/8/quickstyle/simple4" qsCatId="simple" csTypeId="urn:microsoft.com/office/officeart/2005/8/colors/accent1_2" csCatId="accent1" phldr="1"/>
      <dgm:spPr/>
    </dgm:pt>
    <dgm:pt modelId="{BECEF742-2DBE-FA43-8E6B-ED4D8E847C9F}">
      <dgm:prSet phldrT="[Text]"/>
      <dgm:spPr/>
      <dgm:t>
        <a:bodyPr/>
        <a:lstStyle/>
        <a:p>
          <a:r>
            <a:rPr lang="en-US" dirty="0" smtClean="0"/>
            <a:t>ESTABLISH</a:t>
          </a:r>
          <a:endParaRPr lang="en-US" dirty="0"/>
        </a:p>
      </dgm:t>
    </dgm:pt>
    <dgm:pt modelId="{8BD5FB76-937E-254A-9948-54031EAB770F}" type="parTrans" cxnId="{4DA73F01-26AF-BD42-920D-4C91CCCCFB08}">
      <dgm:prSet/>
      <dgm:spPr/>
      <dgm:t>
        <a:bodyPr/>
        <a:lstStyle/>
        <a:p>
          <a:endParaRPr lang="en-US"/>
        </a:p>
      </dgm:t>
    </dgm:pt>
    <dgm:pt modelId="{332779E2-FB7F-4149-B81D-F814DAD9BCEF}" type="sibTrans" cxnId="{4DA73F01-26AF-BD42-920D-4C91CCCCFB08}">
      <dgm:prSet/>
      <dgm:spPr/>
      <dgm:t>
        <a:bodyPr/>
        <a:lstStyle/>
        <a:p>
          <a:endParaRPr lang="en-US"/>
        </a:p>
      </dgm:t>
    </dgm:pt>
    <dgm:pt modelId="{2F2CB16F-C981-794B-9ECA-F69F89C66964}">
      <dgm:prSet phldrT="[Text]"/>
      <dgm:spPr/>
      <dgm:t>
        <a:bodyPr/>
        <a:lstStyle/>
        <a:p>
          <a:r>
            <a:rPr lang="en-US" dirty="0" smtClean="0"/>
            <a:t>DEVELOP</a:t>
          </a:r>
          <a:endParaRPr lang="en-US" dirty="0"/>
        </a:p>
      </dgm:t>
    </dgm:pt>
    <dgm:pt modelId="{3C310478-1511-7F4C-BDFB-4565A0FD526D}" type="parTrans" cxnId="{97F473ED-AF52-5549-B1C9-A9349AFFFB7A}">
      <dgm:prSet/>
      <dgm:spPr/>
      <dgm:t>
        <a:bodyPr/>
        <a:lstStyle/>
        <a:p>
          <a:endParaRPr lang="en-US"/>
        </a:p>
      </dgm:t>
    </dgm:pt>
    <dgm:pt modelId="{1997C9E3-9B15-7A4D-85B9-A2F4E7B6A8DC}" type="sibTrans" cxnId="{97F473ED-AF52-5549-B1C9-A9349AFFFB7A}">
      <dgm:prSet/>
      <dgm:spPr/>
      <dgm:t>
        <a:bodyPr/>
        <a:lstStyle/>
        <a:p>
          <a:endParaRPr lang="en-US"/>
        </a:p>
      </dgm:t>
    </dgm:pt>
    <dgm:pt modelId="{6AC2D07A-B92A-AB42-9C6C-9B5D9B3DDC0A}">
      <dgm:prSet phldrT="[Text]"/>
      <dgm:spPr/>
      <dgm:t>
        <a:bodyPr/>
        <a:lstStyle/>
        <a:p>
          <a:r>
            <a:rPr lang="en-US" dirty="0" smtClean="0"/>
            <a:t>MAINTAIN</a:t>
          </a:r>
          <a:endParaRPr lang="en-US" dirty="0"/>
        </a:p>
      </dgm:t>
    </dgm:pt>
    <dgm:pt modelId="{E07A6DC9-B4E3-C943-87F0-8FC04D28321D}" type="parTrans" cxnId="{B988FCD6-4365-8C4A-9EAF-C5F00B726196}">
      <dgm:prSet/>
      <dgm:spPr/>
      <dgm:t>
        <a:bodyPr/>
        <a:lstStyle/>
        <a:p>
          <a:endParaRPr lang="en-US"/>
        </a:p>
      </dgm:t>
    </dgm:pt>
    <dgm:pt modelId="{178F57B4-71B2-1943-A6D2-59B53646F8F0}" type="sibTrans" cxnId="{B988FCD6-4365-8C4A-9EAF-C5F00B726196}">
      <dgm:prSet/>
      <dgm:spPr/>
      <dgm:t>
        <a:bodyPr/>
        <a:lstStyle/>
        <a:p>
          <a:endParaRPr lang="en-US"/>
        </a:p>
      </dgm:t>
    </dgm:pt>
    <dgm:pt modelId="{6A870CA1-F725-7A49-8F1C-EBCA07646741}">
      <dgm:prSet phldrT="[Text]"/>
      <dgm:spPr/>
      <dgm:t>
        <a:bodyPr/>
        <a:lstStyle/>
        <a:p>
          <a:r>
            <a:rPr lang="en-US" dirty="0" smtClean="0"/>
            <a:t>ENHANCE</a:t>
          </a:r>
          <a:endParaRPr lang="en-US" dirty="0"/>
        </a:p>
      </dgm:t>
    </dgm:pt>
    <dgm:pt modelId="{7C338817-C580-434F-A609-A3E6C51D69D5}" type="parTrans" cxnId="{7A38B56D-FDA6-094C-A612-0086CBFCDF59}">
      <dgm:prSet/>
      <dgm:spPr/>
      <dgm:t>
        <a:bodyPr/>
        <a:lstStyle/>
        <a:p>
          <a:endParaRPr lang="en-US"/>
        </a:p>
      </dgm:t>
    </dgm:pt>
    <dgm:pt modelId="{DAC3D881-772A-1F45-9EAB-1437C7FC0064}" type="sibTrans" cxnId="{7A38B56D-FDA6-094C-A612-0086CBFCDF59}">
      <dgm:prSet/>
      <dgm:spPr/>
      <dgm:t>
        <a:bodyPr/>
        <a:lstStyle/>
        <a:p>
          <a:endParaRPr lang="en-US"/>
        </a:p>
      </dgm:t>
    </dgm:pt>
    <dgm:pt modelId="{E7ABF264-EB0A-D540-AB71-436FF6B59DEC}">
      <dgm:prSet phldrT="[Text]"/>
      <dgm:spPr/>
      <dgm:t>
        <a:bodyPr/>
        <a:lstStyle/>
        <a:p>
          <a:r>
            <a:rPr lang="en-US" dirty="0" smtClean="0"/>
            <a:t>TERMINATEE</a:t>
          </a:r>
          <a:endParaRPr lang="en-US" dirty="0"/>
        </a:p>
      </dgm:t>
    </dgm:pt>
    <dgm:pt modelId="{5455DE8A-87DA-734B-890B-1E9749301941}" type="parTrans" cxnId="{C6559CC1-32F2-CD40-8FDC-2C9862F8284B}">
      <dgm:prSet/>
      <dgm:spPr/>
      <dgm:t>
        <a:bodyPr/>
        <a:lstStyle/>
        <a:p>
          <a:endParaRPr lang="en-US"/>
        </a:p>
      </dgm:t>
    </dgm:pt>
    <dgm:pt modelId="{80642F24-32DC-0747-9D23-5717C50B84C7}" type="sibTrans" cxnId="{C6559CC1-32F2-CD40-8FDC-2C9862F8284B}">
      <dgm:prSet/>
      <dgm:spPr/>
      <dgm:t>
        <a:bodyPr/>
        <a:lstStyle/>
        <a:p>
          <a:endParaRPr lang="en-US"/>
        </a:p>
      </dgm:t>
    </dgm:pt>
    <dgm:pt modelId="{9AF924E0-B5A1-D641-8B2F-D2778D88CFB8}" type="pres">
      <dgm:prSet presAssocID="{5EA3BFA9-239B-1E49-A710-FFEF0FEEACD5}" presName="Name0" presStyleCnt="0">
        <dgm:presLayoutVars>
          <dgm:dir/>
          <dgm:resizeHandles val="exact"/>
        </dgm:presLayoutVars>
      </dgm:prSet>
      <dgm:spPr/>
    </dgm:pt>
    <dgm:pt modelId="{BCAABB95-1DB5-8F44-A67D-D6497BFCC423}" type="pres">
      <dgm:prSet presAssocID="{BECEF742-2DBE-FA43-8E6B-ED4D8E847C9F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9CAE86-2081-7A4C-B733-993DB77C3184}" type="pres">
      <dgm:prSet presAssocID="{332779E2-FB7F-4149-B81D-F814DAD9BCEF}" presName="parSpace" presStyleCnt="0"/>
      <dgm:spPr/>
    </dgm:pt>
    <dgm:pt modelId="{D610A35C-99B8-DF47-8C7D-D5A88B74155A}" type="pres">
      <dgm:prSet presAssocID="{2F2CB16F-C981-794B-9ECA-F69F89C66964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69DC0E-8F62-464B-8687-BF8A21901C23}" type="pres">
      <dgm:prSet presAssocID="{1997C9E3-9B15-7A4D-85B9-A2F4E7B6A8DC}" presName="parSpace" presStyleCnt="0"/>
      <dgm:spPr/>
    </dgm:pt>
    <dgm:pt modelId="{958E44EB-1DF9-6C49-83E2-71F96377A17A}" type="pres">
      <dgm:prSet presAssocID="{6AC2D07A-B92A-AB42-9C6C-9B5D9B3DDC0A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12FB55-0D4D-9743-895D-F1F17C73A231}" type="pres">
      <dgm:prSet presAssocID="{178F57B4-71B2-1943-A6D2-59B53646F8F0}" presName="parSpace" presStyleCnt="0"/>
      <dgm:spPr/>
    </dgm:pt>
    <dgm:pt modelId="{C0C10B2A-2D78-8D4F-B3FA-AB51EE4D6BA5}" type="pres">
      <dgm:prSet presAssocID="{6A870CA1-F725-7A49-8F1C-EBCA07646741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E5819E-DFD5-6A45-9C76-F82779828001}" type="pres">
      <dgm:prSet presAssocID="{DAC3D881-772A-1F45-9EAB-1437C7FC0064}" presName="parSpace" presStyleCnt="0"/>
      <dgm:spPr/>
    </dgm:pt>
    <dgm:pt modelId="{25A56DAE-1CFC-4D47-90C7-8806505C2C87}" type="pres">
      <dgm:prSet presAssocID="{E7ABF264-EB0A-D540-AB71-436FF6B59DEC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D678D7-4C59-4B4B-97AE-871344CFAD52}" type="presOf" srcId="{BECEF742-2DBE-FA43-8E6B-ED4D8E847C9F}" destId="{BCAABB95-1DB5-8F44-A67D-D6497BFCC423}" srcOrd="0" destOrd="0" presId="urn:microsoft.com/office/officeart/2005/8/layout/hChevron3"/>
    <dgm:cxn modelId="{4DA73F01-26AF-BD42-920D-4C91CCCCFB08}" srcId="{5EA3BFA9-239B-1E49-A710-FFEF0FEEACD5}" destId="{BECEF742-2DBE-FA43-8E6B-ED4D8E847C9F}" srcOrd="0" destOrd="0" parTransId="{8BD5FB76-937E-254A-9948-54031EAB770F}" sibTransId="{332779E2-FB7F-4149-B81D-F814DAD9BCEF}"/>
    <dgm:cxn modelId="{16BF86C1-9311-244D-8287-FBF7D7CA47D5}" type="presOf" srcId="{E7ABF264-EB0A-D540-AB71-436FF6B59DEC}" destId="{25A56DAE-1CFC-4D47-90C7-8806505C2C87}" srcOrd="0" destOrd="0" presId="urn:microsoft.com/office/officeart/2005/8/layout/hChevron3"/>
    <dgm:cxn modelId="{81B01E56-A70E-E840-984B-79482B38FBBB}" type="presOf" srcId="{5EA3BFA9-239B-1E49-A710-FFEF0FEEACD5}" destId="{9AF924E0-B5A1-D641-8B2F-D2778D88CFB8}" srcOrd="0" destOrd="0" presId="urn:microsoft.com/office/officeart/2005/8/layout/hChevron3"/>
    <dgm:cxn modelId="{C6559CC1-32F2-CD40-8FDC-2C9862F8284B}" srcId="{5EA3BFA9-239B-1E49-A710-FFEF0FEEACD5}" destId="{E7ABF264-EB0A-D540-AB71-436FF6B59DEC}" srcOrd="4" destOrd="0" parTransId="{5455DE8A-87DA-734B-890B-1E9749301941}" sibTransId="{80642F24-32DC-0747-9D23-5717C50B84C7}"/>
    <dgm:cxn modelId="{52A8ACAC-6904-B94E-8187-214DF23ED5A4}" type="presOf" srcId="{2F2CB16F-C981-794B-9ECA-F69F89C66964}" destId="{D610A35C-99B8-DF47-8C7D-D5A88B74155A}" srcOrd="0" destOrd="0" presId="urn:microsoft.com/office/officeart/2005/8/layout/hChevron3"/>
    <dgm:cxn modelId="{B988FCD6-4365-8C4A-9EAF-C5F00B726196}" srcId="{5EA3BFA9-239B-1E49-A710-FFEF0FEEACD5}" destId="{6AC2D07A-B92A-AB42-9C6C-9B5D9B3DDC0A}" srcOrd="2" destOrd="0" parTransId="{E07A6DC9-B4E3-C943-87F0-8FC04D28321D}" sibTransId="{178F57B4-71B2-1943-A6D2-59B53646F8F0}"/>
    <dgm:cxn modelId="{A8C475D0-7BF5-BE4C-BDA8-4F0703B00780}" type="presOf" srcId="{6A870CA1-F725-7A49-8F1C-EBCA07646741}" destId="{C0C10B2A-2D78-8D4F-B3FA-AB51EE4D6BA5}" srcOrd="0" destOrd="0" presId="urn:microsoft.com/office/officeart/2005/8/layout/hChevron3"/>
    <dgm:cxn modelId="{97F473ED-AF52-5549-B1C9-A9349AFFFB7A}" srcId="{5EA3BFA9-239B-1E49-A710-FFEF0FEEACD5}" destId="{2F2CB16F-C981-794B-9ECA-F69F89C66964}" srcOrd="1" destOrd="0" parTransId="{3C310478-1511-7F4C-BDFB-4565A0FD526D}" sibTransId="{1997C9E3-9B15-7A4D-85B9-A2F4E7B6A8DC}"/>
    <dgm:cxn modelId="{7A38B56D-FDA6-094C-A612-0086CBFCDF59}" srcId="{5EA3BFA9-239B-1E49-A710-FFEF0FEEACD5}" destId="{6A870CA1-F725-7A49-8F1C-EBCA07646741}" srcOrd="3" destOrd="0" parTransId="{7C338817-C580-434F-A609-A3E6C51D69D5}" sibTransId="{DAC3D881-772A-1F45-9EAB-1437C7FC0064}"/>
    <dgm:cxn modelId="{EF2FF179-CCEC-E64C-85AB-529C6CEDE459}" type="presOf" srcId="{6AC2D07A-B92A-AB42-9C6C-9B5D9B3DDC0A}" destId="{958E44EB-1DF9-6C49-83E2-71F96377A17A}" srcOrd="0" destOrd="0" presId="urn:microsoft.com/office/officeart/2005/8/layout/hChevron3"/>
    <dgm:cxn modelId="{845E4760-8D9B-BC42-87F7-B9FA773E3DF8}" type="presParOf" srcId="{9AF924E0-B5A1-D641-8B2F-D2778D88CFB8}" destId="{BCAABB95-1DB5-8F44-A67D-D6497BFCC423}" srcOrd="0" destOrd="0" presId="urn:microsoft.com/office/officeart/2005/8/layout/hChevron3"/>
    <dgm:cxn modelId="{63FB3287-3120-3C4F-A135-2D417CF620D7}" type="presParOf" srcId="{9AF924E0-B5A1-D641-8B2F-D2778D88CFB8}" destId="{3B9CAE86-2081-7A4C-B733-993DB77C3184}" srcOrd="1" destOrd="0" presId="urn:microsoft.com/office/officeart/2005/8/layout/hChevron3"/>
    <dgm:cxn modelId="{B06BBCD5-B910-744E-8DDD-91EE1878DBAD}" type="presParOf" srcId="{9AF924E0-B5A1-D641-8B2F-D2778D88CFB8}" destId="{D610A35C-99B8-DF47-8C7D-D5A88B74155A}" srcOrd="2" destOrd="0" presId="urn:microsoft.com/office/officeart/2005/8/layout/hChevron3"/>
    <dgm:cxn modelId="{6F386DB6-3ADA-E34E-868A-1C5BCA9FB551}" type="presParOf" srcId="{9AF924E0-B5A1-D641-8B2F-D2778D88CFB8}" destId="{F769DC0E-8F62-464B-8687-BF8A21901C23}" srcOrd="3" destOrd="0" presId="urn:microsoft.com/office/officeart/2005/8/layout/hChevron3"/>
    <dgm:cxn modelId="{1CE5EC72-730E-2A43-BEB3-560FC5607A6D}" type="presParOf" srcId="{9AF924E0-B5A1-D641-8B2F-D2778D88CFB8}" destId="{958E44EB-1DF9-6C49-83E2-71F96377A17A}" srcOrd="4" destOrd="0" presId="urn:microsoft.com/office/officeart/2005/8/layout/hChevron3"/>
    <dgm:cxn modelId="{9EF1F1DF-C283-5944-9767-BCA9A93F34BB}" type="presParOf" srcId="{9AF924E0-B5A1-D641-8B2F-D2778D88CFB8}" destId="{7412FB55-0D4D-9743-895D-F1F17C73A231}" srcOrd="5" destOrd="0" presId="urn:microsoft.com/office/officeart/2005/8/layout/hChevron3"/>
    <dgm:cxn modelId="{4115B910-3954-DA4D-A2CE-3A60F1EA6081}" type="presParOf" srcId="{9AF924E0-B5A1-D641-8B2F-D2778D88CFB8}" destId="{C0C10B2A-2D78-8D4F-B3FA-AB51EE4D6BA5}" srcOrd="6" destOrd="0" presId="urn:microsoft.com/office/officeart/2005/8/layout/hChevron3"/>
    <dgm:cxn modelId="{88917003-EA4A-D749-8DC7-7B62ABA5F6B8}" type="presParOf" srcId="{9AF924E0-B5A1-D641-8B2F-D2778D88CFB8}" destId="{39E5819E-DFD5-6A45-9C76-F82779828001}" srcOrd="7" destOrd="0" presId="urn:microsoft.com/office/officeart/2005/8/layout/hChevron3"/>
    <dgm:cxn modelId="{8384F5BA-5D9F-DC4B-B011-8948E0A65C09}" type="presParOf" srcId="{9AF924E0-B5A1-D641-8B2F-D2778D88CFB8}" destId="{25A56DAE-1CFC-4D47-90C7-8806505C2C87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D75F5-50B3-FE46-B3BC-BF03EE910DA5}">
      <dsp:nvSpPr>
        <dsp:cNvPr id="0" name=""/>
        <dsp:cNvSpPr/>
      </dsp:nvSpPr>
      <dsp:spPr>
        <a:xfrm>
          <a:off x="1186664" y="258367"/>
          <a:ext cx="3338901" cy="3338901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/>
            <a:t>CONTINUITY MARKETING</a:t>
          </a:r>
          <a:endParaRPr lang="en-US" sz="700" kern="1200" dirty="0"/>
        </a:p>
      </dsp:txBody>
      <dsp:txXfrm>
        <a:off x="2946345" y="965896"/>
        <a:ext cx="1192464" cy="993720"/>
      </dsp:txXfrm>
    </dsp:sp>
    <dsp:sp modelId="{2ED8A829-D131-0848-8505-5CAF7861CC80}">
      <dsp:nvSpPr>
        <dsp:cNvPr id="0" name=""/>
        <dsp:cNvSpPr/>
      </dsp:nvSpPr>
      <dsp:spPr>
        <a:xfrm>
          <a:off x="1117899" y="377613"/>
          <a:ext cx="3338901" cy="3338901"/>
        </a:xfrm>
        <a:prstGeom prst="pie">
          <a:avLst>
            <a:gd name="adj1" fmla="val 1800000"/>
            <a:gd name="adj2" fmla="val 9000000"/>
          </a:avLst>
        </a:prstGeom>
        <a:solidFill>
          <a:srgbClr val="FF6600"/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/>
            <a:t>INDIVIDUAL MARKETING</a:t>
          </a:r>
          <a:endParaRPr lang="en-US" sz="700" kern="1200" dirty="0"/>
        </a:p>
      </dsp:txBody>
      <dsp:txXfrm>
        <a:off x="1912875" y="2543925"/>
        <a:ext cx="1788697" cy="874474"/>
      </dsp:txXfrm>
    </dsp:sp>
    <dsp:sp modelId="{894F44B3-1D1A-D449-840E-D2CC15052DF9}">
      <dsp:nvSpPr>
        <dsp:cNvPr id="0" name=""/>
        <dsp:cNvSpPr/>
      </dsp:nvSpPr>
      <dsp:spPr>
        <a:xfrm>
          <a:off x="1049133" y="258367"/>
          <a:ext cx="3338901" cy="3338901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700" kern="1200" dirty="0" smtClean="0"/>
            <a:t>CO-MARKETING/PARTNETING</a:t>
          </a:r>
          <a:endParaRPr lang="en-US" sz="700" kern="1200" dirty="0"/>
        </a:p>
      </dsp:txBody>
      <dsp:txXfrm>
        <a:off x="1435889" y="965896"/>
        <a:ext cx="1192464" cy="993720"/>
      </dsp:txXfrm>
    </dsp:sp>
    <dsp:sp modelId="{A35C9F69-A7A9-BF41-970B-262F10CFA471}">
      <dsp:nvSpPr>
        <dsp:cNvPr id="0" name=""/>
        <dsp:cNvSpPr/>
      </dsp:nvSpPr>
      <dsp:spPr>
        <a:xfrm>
          <a:off x="980246" y="51673"/>
          <a:ext cx="3752289" cy="3752289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tint val="60000"/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tint val="60000"/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D77B3F-ED00-3D40-9A38-717F97041065}">
      <dsp:nvSpPr>
        <dsp:cNvPr id="0" name=""/>
        <dsp:cNvSpPr/>
      </dsp:nvSpPr>
      <dsp:spPr>
        <a:xfrm>
          <a:off x="911205" y="170708"/>
          <a:ext cx="3752289" cy="3752289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tint val="60000"/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tint val="60000"/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DF8346-4EF4-E34D-9FE7-82A140ECE2B0}">
      <dsp:nvSpPr>
        <dsp:cNvPr id="0" name=""/>
        <dsp:cNvSpPr/>
      </dsp:nvSpPr>
      <dsp:spPr>
        <a:xfrm>
          <a:off x="842164" y="51673"/>
          <a:ext cx="3752289" cy="3752289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tint val="60000"/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tint val="60000"/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581F43-12FA-3642-877F-61C4F3BE3CF7}">
      <dsp:nvSpPr>
        <dsp:cNvPr id="0" name=""/>
        <dsp:cNvSpPr/>
      </dsp:nvSpPr>
      <dsp:spPr>
        <a:xfrm>
          <a:off x="565" y="0"/>
          <a:ext cx="2432074" cy="4525964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INDIVIDUAL CONSUMERS</a:t>
          </a:r>
          <a:endParaRPr lang="en-US" sz="1800" kern="1200" dirty="0"/>
        </a:p>
      </dsp:txBody>
      <dsp:txXfrm rot="16200000">
        <a:off x="-1611872" y="1612437"/>
        <a:ext cx="3711291" cy="486414"/>
      </dsp:txXfrm>
    </dsp:sp>
    <dsp:sp modelId="{63C35F24-D1AC-FB4A-83EB-8CAC0359E0C7}">
      <dsp:nvSpPr>
        <dsp:cNvPr id="0" name=""/>
        <dsp:cNvSpPr/>
      </dsp:nvSpPr>
      <dsp:spPr>
        <a:xfrm>
          <a:off x="486980" y="0"/>
          <a:ext cx="1811895" cy="4525964"/>
        </a:xfrm>
        <a:prstGeom prst="rect">
          <a:avLst/>
        </a:prstGeom>
        <a:noFill/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23444" rIns="0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FF6600"/>
              </a:solidFill>
            </a:rPr>
            <a:t>DATA </a:t>
          </a:r>
          <a:r>
            <a:rPr lang="en-US" sz="1800" kern="1200" dirty="0" smtClean="0"/>
            <a:t>WAREHOUSING</a:t>
          </a:r>
          <a:r>
            <a:rPr lang="en-US" sz="3600" kern="1200" dirty="0" smtClean="0"/>
            <a:t> &amp; </a:t>
          </a:r>
          <a:r>
            <a:rPr lang="en-US" sz="3600" kern="1200" dirty="0" smtClean="0">
              <a:solidFill>
                <a:srgbClr val="FF6600"/>
              </a:solidFill>
            </a:rPr>
            <a:t>DATA</a:t>
          </a:r>
          <a:r>
            <a:rPr lang="en-US" sz="3600" kern="1200" dirty="0" smtClean="0"/>
            <a:t> MINING</a:t>
          </a:r>
          <a:endParaRPr lang="en-US" sz="3600" kern="1200" dirty="0"/>
        </a:p>
      </dsp:txBody>
      <dsp:txXfrm>
        <a:off x="486980" y="0"/>
        <a:ext cx="1811895" cy="4525964"/>
      </dsp:txXfrm>
    </dsp:sp>
    <dsp:sp modelId="{C5149596-9C38-5048-96A6-3841BC61E375}">
      <dsp:nvSpPr>
        <dsp:cNvPr id="0" name=""/>
        <dsp:cNvSpPr/>
      </dsp:nvSpPr>
      <dsp:spPr>
        <a:xfrm>
          <a:off x="2517762" y="0"/>
          <a:ext cx="2432074" cy="4525964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DISTRIBUTORS/REATAILERS</a:t>
          </a:r>
          <a:endParaRPr lang="en-US" sz="1800" kern="1200" dirty="0"/>
        </a:p>
      </dsp:txBody>
      <dsp:txXfrm rot="16200000">
        <a:off x="905324" y="1612437"/>
        <a:ext cx="3711291" cy="486414"/>
      </dsp:txXfrm>
    </dsp:sp>
    <dsp:sp modelId="{B5A4D40C-4327-A343-9DB3-F9A9A050E1B8}">
      <dsp:nvSpPr>
        <dsp:cNvPr id="0" name=""/>
        <dsp:cNvSpPr/>
      </dsp:nvSpPr>
      <dsp:spPr>
        <a:xfrm rot="5400000">
          <a:off x="2315589" y="2318150"/>
          <a:ext cx="428666" cy="364811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2823DB-E962-6E47-9E84-E03A6C64E943}">
      <dsp:nvSpPr>
        <dsp:cNvPr id="0" name=""/>
        <dsp:cNvSpPr/>
      </dsp:nvSpPr>
      <dsp:spPr>
        <a:xfrm>
          <a:off x="3004177" y="0"/>
          <a:ext cx="1811895" cy="4525964"/>
        </a:xfrm>
        <a:prstGeom prst="rect">
          <a:avLst/>
        </a:prstGeom>
        <a:noFill/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82296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CUSTOMER </a:t>
          </a:r>
          <a:r>
            <a:rPr lang="en-US" sz="2800" kern="1200" dirty="0" smtClean="0">
              <a:solidFill>
                <a:srgbClr val="FF6600"/>
              </a:solidFill>
            </a:rPr>
            <a:t>BUSINESS</a:t>
          </a:r>
          <a:r>
            <a:rPr lang="en-US" sz="2800" kern="1200" dirty="0" smtClean="0"/>
            <a:t> </a:t>
          </a:r>
          <a:r>
            <a:rPr lang="en-US" sz="3200" kern="1200" dirty="0" smtClean="0"/>
            <a:t>DEVELOPMENT</a:t>
          </a:r>
          <a:endParaRPr lang="en-US" sz="3200" kern="1200" dirty="0"/>
        </a:p>
      </dsp:txBody>
      <dsp:txXfrm>
        <a:off x="3004177" y="0"/>
        <a:ext cx="1811895" cy="4525964"/>
      </dsp:txXfrm>
    </dsp:sp>
    <dsp:sp modelId="{E5226A63-1B82-7046-AD6A-B13D3E4437CB}">
      <dsp:nvSpPr>
        <dsp:cNvPr id="0" name=""/>
        <dsp:cNvSpPr/>
      </dsp:nvSpPr>
      <dsp:spPr>
        <a:xfrm>
          <a:off x="5034960" y="0"/>
          <a:ext cx="2432074" cy="4525964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58293" rIns="75565" bIns="0" numCol="1" spcCol="1270" anchor="t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INSTITUTIONAL BUYERS (B2B)</a:t>
          </a:r>
          <a:endParaRPr lang="en-US" sz="1700" kern="1200" dirty="0"/>
        </a:p>
      </dsp:txBody>
      <dsp:txXfrm rot="16200000">
        <a:off x="3422521" y="1612437"/>
        <a:ext cx="3711291" cy="486414"/>
      </dsp:txXfrm>
    </dsp:sp>
    <dsp:sp modelId="{88C5E9CE-BC10-3F43-ACF9-2997B182ED21}">
      <dsp:nvSpPr>
        <dsp:cNvPr id="0" name=""/>
        <dsp:cNvSpPr/>
      </dsp:nvSpPr>
      <dsp:spPr>
        <a:xfrm rot="5400000">
          <a:off x="4832786" y="2318150"/>
          <a:ext cx="428666" cy="364811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2B2F10-5BBC-A64F-BE12-AD3A13AAB89C}">
      <dsp:nvSpPr>
        <dsp:cNvPr id="0" name=""/>
        <dsp:cNvSpPr/>
      </dsp:nvSpPr>
      <dsp:spPr>
        <a:xfrm>
          <a:off x="5521374" y="0"/>
          <a:ext cx="1811895" cy="4525964"/>
        </a:xfrm>
        <a:prstGeom prst="rect">
          <a:avLst/>
        </a:prstGeom>
        <a:noFill/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23444" rIns="0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solidFill>
                <a:srgbClr val="FF6600"/>
              </a:solidFill>
            </a:rPr>
            <a:t>KEY </a:t>
          </a:r>
          <a:r>
            <a:rPr lang="en-US" sz="2800" kern="1200" dirty="0" smtClean="0">
              <a:solidFill>
                <a:srgbClr val="FF6600"/>
              </a:solidFill>
            </a:rPr>
            <a:t>ACCOUNT </a:t>
          </a:r>
          <a:r>
            <a:rPr lang="en-US" sz="3600" kern="1200" dirty="0" smtClean="0"/>
            <a:t>MANAGEMENT</a:t>
          </a:r>
          <a:endParaRPr lang="en-US" sz="3600" kern="1200" dirty="0"/>
        </a:p>
      </dsp:txBody>
      <dsp:txXfrm>
        <a:off x="5521374" y="0"/>
        <a:ext cx="1811895" cy="45259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B23561-61FB-4C2D-8E7C-99D0F203A2BB}">
      <dsp:nvSpPr>
        <dsp:cNvPr id="0" name=""/>
        <dsp:cNvSpPr/>
      </dsp:nvSpPr>
      <dsp:spPr>
        <a:xfrm>
          <a:off x="2032000" y="0"/>
          <a:ext cx="2032000" cy="1354666"/>
        </a:xfrm>
        <a:prstGeom prst="trapezoid">
          <a:avLst>
            <a:gd name="adj" fmla="val 7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rgbClr val="FF6600"/>
              </a:solidFill>
            </a:rPr>
            <a:t>INDIVIDUAL CONSUMERS</a:t>
          </a:r>
          <a:endParaRPr lang="en-US" sz="2300" kern="1200" dirty="0">
            <a:solidFill>
              <a:srgbClr val="FF6600"/>
            </a:solidFill>
          </a:endParaRPr>
        </a:p>
      </dsp:txBody>
      <dsp:txXfrm>
        <a:off x="2032000" y="0"/>
        <a:ext cx="2032000" cy="1354666"/>
      </dsp:txXfrm>
    </dsp:sp>
    <dsp:sp modelId="{6B3375A5-8FD9-4063-AA9D-7DB9A262E33A}">
      <dsp:nvSpPr>
        <dsp:cNvPr id="0" name=""/>
        <dsp:cNvSpPr/>
      </dsp:nvSpPr>
      <dsp:spPr>
        <a:xfrm>
          <a:off x="1015999" y="1354666"/>
          <a:ext cx="4064000" cy="1354666"/>
        </a:xfrm>
        <a:prstGeom prst="trapezoid">
          <a:avLst>
            <a:gd name="adj" fmla="val 7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rgbClr val="FF6600"/>
              </a:solidFill>
            </a:rPr>
            <a:t>RETAIILERS &amp; DISTRIBUTORS</a:t>
          </a:r>
          <a:endParaRPr lang="en-US" sz="2300" kern="1200" dirty="0">
            <a:solidFill>
              <a:srgbClr val="FF6600"/>
            </a:solidFill>
          </a:endParaRPr>
        </a:p>
      </dsp:txBody>
      <dsp:txXfrm>
        <a:off x="1727199" y="1354666"/>
        <a:ext cx="2641600" cy="1354666"/>
      </dsp:txXfrm>
    </dsp:sp>
    <dsp:sp modelId="{C95F2EC9-7B5A-47FD-B2AE-C6492F2579FC}">
      <dsp:nvSpPr>
        <dsp:cNvPr id="0" name=""/>
        <dsp:cNvSpPr/>
      </dsp:nvSpPr>
      <dsp:spPr>
        <a:xfrm>
          <a:off x="0" y="2709333"/>
          <a:ext cx="6096000" cy="1354666"/>
        </a:xfrm>
        <a:prstGeom prst="trapezoid">
          <a:avLst>
            <a:gd name="adj" fmla="val 7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solidFill>
                <a:srgbClr val="FF6600"/>
              </a:solidFill>
            </a:rPr>
            <a:t>KEY ACCOUNTS</a:t>
          </a:r>
          <a:endParaRPr lang="en-US" sz="2300" kern="1200" dirty="0">
            <a:solidFill>
              <a:srgbClr val="FF6600"/>
            </a:solidFill>
          </a:endParaRPr>
        </a:p>
      </dsp:txBody>
      <dsp:txXfrm>
        <a:off x="1066799" y="2709333"/>
        <a:ext cx="3962400" cy="13546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AABB95-1DB5-8F44-A67D-D6497BFCC423}">
      <dsp:nvSpPr>
        <dsp:cNvPr id="0" name=""/>
        <dsp:cNvSpPr/>
      </dsp:nvSpPr>
      <dsp:spPr>
        <a:xfrm>
          <a:off x="827" y="1969255"/>
          <a:ext cx="1614115" cy="645646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674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ESTABLISH</a:t>
          </a:r>
          <a:endParaRPr lang="en-US" sz="1100" kern="1200" dirty="0"/>
        </a:p>
      </dsp:txBody>
      <dsp:txXfrm>
        <a:off x="827" y="1969255"/>
        <a:ext cx="1452704" cy="645646"/>
      </dsp:txXfrm>
    </dsp:sp>
    <dsp:sp modelId="{D610A35C-99B8-DF47-8C7D-D5A88B74155A}">
      <dsp:nvSpPr>
        <dsp:cNvPr id="0" name=""/>
        <dsp:cNvSpPr/>
      </dsp:nvSpPr>
      <dsp:spPr>
        <a:xfrm>
          <a:off x="1292119" y="1969255"/>
          <a:ext cx="1614115" cy="64564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DEVELOP</a:t>
          </a:r>
          <a:endParaRPr lang="en-US" sz="1100" kern="1200" dirty="0"/>
        </a:p>
      </dsp:txBody>
      <dsp:txXfrm>
        <a:off x="1614942" y="1969255"/>
        <a:ext cx="968469" cy="645646"/>
      </dsp:txXfrm>
    </dsp:sp>
    <dsp:sp modelId="{958E44EB-1DF9-6C49-83E2-71F96377A17A}">
      <dsp:nvSpPr>
        <dsp:cNvPr id="0" name=""/>
        <dsp:cNvSpPr/>
      </dsp:nvSpPr>
      <dsp:spPr>
        <a:xfrm>
          <a:off x="2583411" y="1969255"/>
          <a:ext cx="1614115" cy="64564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MAINTAIN</a:t>
          </a:r>
          <a:endParaRPr lang="en-US" sz="1100" kern="1200" dirty="0"/>
        </a:p>
      </dsp:txBody>
      <dsp:txXfrm>
        <a:off x="2906234" y="1969255"/>
        <a:ext cx="968469" cy="645646"/>
      </dsp:txXfrm>
    </dsp:sp>
    <dsp:sp modelId="{C0C10B2A-2D78-8D4F-B3FA-AB51EE4D6BA5}">
      <dsp:nvSpPr>
        <dsp:cNvPr id="0" name=""/>
        <dsp:cNvSpPr/>
      </dsp:nvSpPr>
      <dsp:spPr>
        <a:xfrm>
          <a:off x="3874704" y="1969255"/>
          <a:ext cx="1614115" cy="64564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ENHANCE</a:t>
          </a:r>
          <a:endParaRPr lang="en-US" sz="1100" kern="1200" dirty="0"/>
        </a:p>
      </dsp:txBody>
      <dsp:txXfrm>
        <a:off x="4197527" y="1969255"/>
        <a:ext cx="968469" cy="645646"/>
      </dsp:txXfrm>
    </dsp:sp>
    <dsp:sp modelId="{25A56DAE-1CFC-4D47-90C7-8806505C2C87}">
      <dsp:nvSpPr>
        <dsp:cNvPr id="0" name=""/>
        <dsp:cNvSpPr/>
      </dsp:nvSpPr>
      <dsp:spPr>
        <a:xfrm>
          <a:off x="5165996" y="1969255"/>
          <a:ext cx="1614115" cy="64564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3000"/>
                <a:satMod val="15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6000"/>
                <a:shade val="80000"/>
                <a:satMod val="105000"/>
              </a:schemeClr>
            </a:gs>
            <a:gs pos="38000">
              <a:schemeClr val="accent1">
                <a:hueOff val="0"/>
                <a:satOff val="0"/>
                <a:lumOff val="0"/>
                <a:alphaOff val="0"/>
                <a:tint val="96000"/>
                <a:shade val="59000"/>
                <a:satMod val="120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57000"/>
                <a:satMod val="12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56000"/>
                <a:satMod val="145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630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4006" tIns="29337" rIns="14669" bIns="29337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TERMINATEE</a:t>
          </a:r>
          <a:endParaRPr lang="en-US" sz="1100" kern="1200" dirty="0"/>
        </a:p>
      </dsp:txBody>
      <dsp:txXfrm>
        <a:off x="5488819" y="1969255"/>
        <a:ext cx="968469" cy="6456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3AA4-4C53-4D49-A4DF-DE385B9D1B69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F0F8B-5837-684F-BE11-3E00EE978305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C63E4-CA6A-BF41-8713-A974C632BA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7AB17-AD6B-BB44-8F4C-96E4B8CA7DAE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DF695-6ADA-BE4A-B41A-43A4F74BAC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9F5E-194F-5640-BAEB-EA46875509DE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DDF5-E0BE-4147-966B-602FCF62C15F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62569-7652-0A4A-8E2E-ACAEA43A0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13DB2-B9B9-8842-A7CB-7B9172DFE01B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1087D2-440B-E546-9A17-B22C942B45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BBBD0-6FA3-6A45-B22F-7620F6018CC8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9D1AD-C74E-AA4A-819A-77D70708C9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26A94-7582-E548-837D-7D4CC374B01F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061FDC-B12F-F246-8F13-B578B3FDCA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75417-E55B-414C-8991-1FF59BBBACBE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88831-D762-924F-8974-B364E4E254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54492-E652-7643-B792-2E7C207DB200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96E34A0-77B1-074E-A3F3-E5AAD0DF4CCE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74A3-27A0-C243-AB9A-061B4AEF5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694AAC6-5AB9-4E4C-A567-642BE59F7AF0}" type="datetime1">
              <a:rPr lang="ru-RU" smtClean="0"/>
              <a:pPr/>
              <a:t>04.12.2013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224F710-453B-744F-B28A-B9F5449C712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5.wdp"/><Relationship Id="rId3" Type="http://schemas.openxmlformats.org/officeDocument/2006/relationships/image" Target="../media/image10.png"/><Relationship Id="rId7" Type="http://schemas.microsoft.com/office/2007/relationships/hdphoto" Target="../media/hdphoto2.wdp"/><Relationship Id="rId12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5" Type="http://schemas.microsoft.com/office/2007/relationships/hdphoto" Target="../media/hdphoto6.wdp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microsoft.com/office/2007/relationships/hdphoto" Target="../media/hdphoto3.wdp"/><Relationship Id="rId1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Individual marketing as a type of </a:t>
            </a:r>
            <a:r>
              <a:rPr lang="en-US" dirty="0" err="1" smtClean="0"/>
              <a:t>rm</a:t>
            </a:r>
            <a:r>
              <a:rPr lang="en-US" dirty="0" smtClean="0"/>
              <a:t> programs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FF6600"/>
                </a:solidFill>
              </a:rPr>
              <a:t>By Nikitin, Savva</a:t>
            </a:r>
          </a:p>
          <a:p>
            <a:r>
              <a:rPr lang="en-US" dirty="0" smtClean="0"/>
              <a:t>Group # 722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36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5B6FF"/>
                </a:solidFill>
              </a:rPr>
              <a:t>KEY ACCOUNTS</a:t>
            </a:r>
            <a:endParaRPr lang="en-US" dirty="0">
              <a:solidFill>
                <a:srgbClr val="75B6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332" y="1771599"/>
            <a:ext cx="4644668" cy="30797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1832270"/>
            <a:ext cx="41434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6600"/>
                </a:solidFill>
              </a:rPr>
              <a:t>KEY FEATURES</a:t>
            </a:r>
          </a:p>
          <a:p>
            <a:endParaRPr lang="ru-RU" sz="2400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AUTHORITARIAN APPROACH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HIGH LEVEL REQUIREMENTS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INFLEXIBLE REQUIREMENTS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LOTS OF REQUIREMENTS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AND AGAIN – NEW ADDITIONAL REUIREMENTS</a:t>
            </a:r>
            <a:endParaRPr lang="en-US" dirty="0">
              <a:solidFill>
                <a:srgbClr val="FFFFFF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026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75B6FF"/>
                </a:solidFill>
              </a:rPr>
              <a:t>DIFFERENT PROGRAMS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407" y="1417638"/>
            <a:ext cx="3357510" cy="22408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5346"/>
          <a:stretch/>
        </p:blipFill>
        <p:spPr>
          <a:xfrm>
            <a:off x="4750874" y="1404195"/>
            <a:ext cx="3412840" cy="22677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874" y="3898020"/>
            <a:ext cx="3412840" cy="22629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4910" b="16614"/>
          <a:stretch/>
        </p:blipFill>
        <p:spPr>
          <a:xfrm>
            <a:off x="984407" y="3856181"/>
            <a:ext cx="3357510" cy="230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3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75B6FF"/>
                </a:solidFill>
              </a:rPr>
              <a:t>INDIVIDUAL CONSUMERS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/>
              <a:t>CONSUMERS </a:t>
            </a:r>
            <a:r>
              <a:rPr lang="en-US" sz="2400" dirty="0">
                <a:solidFill>
                  <a:srgbClr val="FF6600"/>
                </a:solidFill>
                <a:latin typeface="Arial" charset="0"/>
                <a:ea typeface="ＭＳ Ｐゴシック" charset="0"/>
                <a:cs typeface="ＭＳ Ｐゴシック" charset="0"/>
              </a:rPr>
              <a:t>SEGMENTATION</a:t>
            </a:r>
          </a:p>
          <a:p>
            <a:r>
              <a:rPr lang="en-US" sz="2400" dirty="0" smtClean="0"/>
              <a:t>CONSUMERS </a:t>
            </a:r>
            <a:r>
              <a:rPr lang="en-US" sz="2400" dirty="0">
                <a:solidFill>
                  <a:srgbClr val="FF6600"/>
                </a:solidFill>
                <a:latin typeface="Arial" charset="0"/>
                <a:ea typeface="ＭＳ Ｐゴシック" charset="0"/>
                <a:cs typeface="ＭＳ Ｐゴシック" charset="0"/>
              </a:rPr>
              <a:t>PROFILLING</a:t>
            </a:r>
            <a:r>
              <a:rPr lang="en-US" sz="2400" dirty="0" smtClean="0"/>
              <a:t> (HOSTESS DRIVES, EVENTS &amp; PLUG-INS)</a:t>
            </a:r>
          </a:p>
          <a:p>
            <a:r>
              <a:rPr lang="en-US" sz="2400" dirty="0" smtClean="0"/>
              <a:t>PROFILES </a:t>
            </a:r>
            <a:r>
              <a:rPr lang="en-US" sz="2400" dirty="0">
                <a:solidFill>
                  <a:srgbClr val="FF6600"/>
                </a:solidFill>
                <a:latin typeface="Arial" charset="0"/>
                <a:ea typeface="ＭＳ Ｐゴシック" charset="0"/>
                <a:cs typeface="ＭＳ Ｐゴシック" charset="0"/>
              </a:rPr>
              <a:t>ALLOCATION</a:t>
            </a:r>
            <a:r>
              <a:rPr lang="en-US" sz="2400" dirty="0" smtClean="0"/>
              <a:t> BETWEEN DIFFERENT DATABASES</a:t>
            </a:r>
          </a:p>
          <a:p>
            <a:r>
              <a:rPr lang="en-US" sz="2400" dirty="0" smtClean="0"/>
              <a:t>DIRECT 1-2-1 CONSUMER </a:t>
            </a:r>
            <a:r>
              <a:rPr lang="en-US" sz="2400" dirty="0">
                <a:solidFill>
                  <a:srgbClr val="FF6600"/>
                </a:solidFill>
                <a:latin typeface="Arial" charset="0"/>
                <a:ea typeface="ＭＳ Ｐゴシック" charset="0"/>
                <a:cs typeface="ＭＳ Ｐゴシック" charset="0"/>
              </a:rPr>
              <a:t>CONTACT</a:t>
            </a:r>
            <a:r>
              <a:rPr lang="en-US" sz="2400" dirty="0" smtClean="0"/>
              <a:t> USING DIGITAL CHANNELS</a:t>
            </a:r>
          </a:p>
          <a:p>
            <a:r>
              <a:rPr lang="en-US" sz="2400" dirty="0" smtClean="0"/>
              <a:t>RIGHT </a:t>
            </a:r>
            <a:r>
              <a:rPr lang="en-US" sz="2400" dirty="0">
                <a:solidFill>
                  <a:srgbClr val="FF6600"/>
                </a:solidFill>
                <a:latin typeface="Arial" charset="0"/>
                <a:ea typeface="ＭＳ Ｐゴシック" charset="0"/>
                <a:cs typeface="ＭＳ Ｐゴシック" charset="0"/>
              </a:rPr>
              <a:t>MESSAGE</a:t>
            </a:r>
            <a:r>
              <a:rPr lang="en-US" sz="2400" dirty="0" smtClean="0"/>
              <a:t> WITH RIGHT OFFERS TO RIGHT CONSUMER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29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1480412" y="0"/>
            <a:ext cx="65318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64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75B6FF"/>
                </a:solidFill>
              </a:rPr>
              <a:t>RETAILERS &amp; DISTRIBUTORS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8328"/>
            <a:ext cx="7467600" cy="4821864"/>
          </a:xfrm>
        </p:spPr>
        <p:txBody>
          <a:bodyPr>
            <a:no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/>
              <a:t>RETAILERS &amp; DISTRIBUTORS </a:t>
            </a:r>
            <a:r>
              <a:rPr lang="en-US" sz="2400" dirty="0">
                <a:solidFill>
                  <a:srgbClr val="FF6600"/>
                </a:solidFill>
                <a:latin typeface="Arial" charset="0"/>
                <a:ea typeface="ＭＳ Ｐゴシック" charset="0"/>
                <a:cs typeface="ＭＳ Ｐゴシック" charset="0"/>
              </a:rPr>
              <a:t>SEGMENTATION</a:t>
            </a:r>
          </a:p>
          <a:p>
            <a:r>
              <a:rPr lang="en-US" sz="2400" dirty="0">
                <a:solidFill>
                  <a:srgbClr val="FF6600"/>
                </a:solidFill>
                <a:latin typeface="Arial" charset="0"/>
                <a:ea typeface="ＭＳ Ｐゴシック" charset="0"/>
                <a:cs typeface="ＭＳ Ｐゴシック" charset="0"/>
              </a:rPr>
              <a:t>DEVELOPMENT</a:t>
            </a:r>
            <a:r>
              <a:rPr lang="en-US" sz="2400" dirty="0" smtClean="0"/>
              <a:t> PROGRAMS PLANNING</a:t>
            </a:r>
          </a:p>
          <a:p>
            <a:r>
              <a:rPr lang="en-US" sz="2400" dirty="0">
                <a:solidFill>
                  <a:srgbClr val="FF6600"/>
                </a:solidFill>
                <a:latin typeface="Arial" charset="0"/>
                <a:ea typeface="ＭＳ Ｐゴシック" charset="0"/>
                <a:cs typeface="ＭＳ Ｐゴシック" charset="0"/>
              </a:rPr>
              <a:t>MOTIVATIONAL</a:t>
            </a:r>
            <a:r>
              <a:rPr lang="en-US" sz="2400" dirty="0" smtClean="0"/>
              <a:t> PROGRAMS</a:t>
            </a:r>
          </a:p>
          <a:p>
            <a:r>
              <a:rPr lang="en-US" sz="2400" dirty="0">
                <a:solidFill>
                  <a:srgbClr val="FF6600"/>
                </a:solidFill>
                <a:latin typeface="Arial" charset="0"/>
                <a:ea typeface="ＭＳ Ｐゴシック" charset="0"/>
                <a:cs typeface="ＭＳ Ｐゴシック" charset="0"/>
              </a:rPr>
              <a:t>EDUCATIONAL</a:t>
            </a:r>
            <a:r>
              <a:rPr lang="en-US" sz="2400" dirty="0" smtClean="0"/>
              <a:t> PROGRAMS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STOCK </a:t>
            </a:r>
            <a:r>
              <a:rPr lang="en-US" sz="2400" dirty="0" smtClean="0">
                <a:solidFill>
                  <a:srgbClr val="FF6600"/>
                </a:solidFill>
              </a:rPr>
              <a:t>CONTROL</a:t>
            </a:r>
          </a:p>
          <a:p>
            <a:r>
              <a:rPr lang="en-US" sz="2400" dirty="0" smtClean="0"/>
              <a:t>SERVICES </a:t>
            </a:r>
            <a:r>
              <a:rPr lang="en-US" sz="2400" dirty="0" smtClean="0">
                <a:solidFill>
                  <a:srgbClr val="FF6600"/>
                </a:solidFill>
              </a:rPr>
              <a:t>QUALITY</a:t>
            </a:r>
            <a:r>
              <a:rPr lang="en-US" sz="2400" dirty="0" smtClean="0"/>
              <a:t> IMPROVEMENT</a:t>
            </a:r>
          </a:p>
          <a:p>
            <a:endParaRPr lang="en-US" sz="2400" dirty="0" smtClean="0"/>
          </a:p>
          <a:p>
            <a:pPr marL="36576" indent="0">
              <a:buNone/>
            </a:pPr>
            <a:endParaRPr lang="en-US" sz="2400" dirty="0"/>
          </a:p>
          <a:p>
            <a:r>
              <a:rPr lang="en-US" sz="2400" dirty="0" smtClean="0"/>
              <a:t>BUSINESS SKILLS </a:t>
            </a:r>
            <a:r>
              <a:rPr lang="en-US" sz="2400" dirty="0" smtClean="0">
                <a:solidFill>
                  <a:srgbClr val="FF6600"/>
                </a:solidFill>
              </a:rPr>
              <a:t>DEVELOPMENT</a:t>
            </a:r>
          </a:p>
          <a:p>
            <a:r>
              <a:rPr lang="en-US" sz="2400" dirty="0" smtClean="0"/>
              <a:t>OPERATIONS PERFORMANCE </a:t>
            </a:r>
            <a:r>
              <a:rPr lang="en-US" sz="2400" dirty="0" smtClean="0">
                <a:solidFill>
                  <a:srgbClr val="FF6600"/>
                </a:solidFill>
              </a:rPr>
              <a:t>IMPROVEMENY</a:t>
            </a: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403617" y="3305028"/>
            <a:ext cx="146107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75B6FF"/>
                </a:solidFill>
              </a:rPr>
              <a:t>PMI</a:t>
            </a:r>
            <a:endParaRPr lang="en-US" sz="3200" dirty="0">
              <a:solidFill>
                <a:srgbClr val="75B6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5674" y="5009940"/>
            <a:ext cx="5744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75B6FF"/>
                </a:solidFill>
              </a:rPr>
              <a:t>RETAILERS &amp; DISTRIBUTORS</a:t>
            </a:r>
            <a:endParaRPr lang="en-US" sz="2800" dirty="0">
              <a:solidFill>
                <a:srgbClr val="75B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36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0642" y="1580106"/>
            <a:ext cx="4204758" cy="28340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5713" b="5021"/>
          <a:stretch/>
        </p:blipFill>
        <p:spPr>
          <a:xfrm>
            <a:off x="241891" y="1580106"/>
            <a:ext cx="4233100" cy="28340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00" b="95400" l="5400" r="96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767383"/>
            <a:ext cx="2654681" cy="26546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553" b="91220" l="4182" r="9545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15669" y="3296776"/>
            <a:ext cx="2794973" cy="31252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42" b="99792" l="625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2687" y="4905310"/>
            <a:ext cx="1861313" cy="13959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66" b="100000" l="459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10642" y="3989618"/>
            <a:ext cx="2435902" cy="25811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09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71971" y="3201990"/>
            <a:ext cx="2421431" cy="309930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320" b="94434" l="1527" r="9808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3153" y="4669078"/>
            <a:ext cx="3668687" cy="244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58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75B6FF"/>
                </a:solidFill>
              </a:rPr>
              <a:t>KEY ACCCOUNTS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/>
              <a:t>KEY ACCOUNTS </a:t>
            </a:r>
            <a:r>
              <a:rPr lang="en-US" sz="2400" dirty="0" smtClean="0">
                <a:solidFill>
                  <a:srgbClr val="FF6600"/>
                </a:solidFill>
              </a:rPr>
              <a:t>SEGMENTATION</a:t>
            </a:r>
          </a:p>
          <a:p>
            <a:r>
              <a:rPr lang="en-US" sz="2400" dirty="0" smtClean="0"/>
              <a:t>KEY ACCOUNTS SPECIAL </a:t>
            </a:r>
            <a:r>
              <a:rPr lang="en-US" sz="2400" dirty="0" smtClean="0">
                <a:solidFill>
                  <a:srgbClr val="FF6600"/>
                </a:solidFill>
              </a:rPr>
              <a:t>MANAGEMENT</a:t>
            </a:r>
          </a:p>
          <a:p>
            <a:r>
              <a:rPr lang="en-US" sz="2400" dirty="0" smtClean="0"/>
              <a:t>SPECIAL </a:t>
            </a:r>
            <a:r>
              <a:rPr lang="en-US" sz="2400" dirty="0" smtClean="0">
                <a:solidFill>
                  <a:srgbClr val="FF6600"/>
                </a:solidFill>
              </a:rPr>
              <a:t>OFFERS</a:t>
            </a:r>
          </a:p>
          <a:p>
            <a:r>
              <a:rPr lang="en-US" sz="2400" dirty="0" smtClean="0"/>
              <a:t>SPECIAL </a:t>
            </a:r>
            <a:r>
              <a:rPr lang="en-US" sz="2400" dirty="0" smtClean="0">
                <a:solidFill>
                  <a:srgbClr val="FF6600"/>
                </a:solidFill>
              </a:rPr>
              <a:t>PROGRAMS</a:t>
            </a:r>
          </a:p>
          <a:p>
            <a:r>
              <a:rPr lang="en-US" sz="2400" dirty="0" smtClean="0"/>
              <a:t>JOINT </a:t>
            </a:r>
            <a:r>
              <a:rPr lang="en-US" sz="2400" dirty="0" smtClean="0">
                <a:solidFill>
                  <a:srgbClr val="FF6600"/>
                </a:solidFill>
              </a:rPr>
              <a:t>PROJECTS</a:t>
            </a:r>
          </a:p>
          <a:p>
            <a:endParaRPr lang="en-US" sz="2400" dirty="0" smtClean="0">
              <a:solidFill>
                <a:srgbClr val="FF6600"/>
              </a:solidFill>
            </a:endParaRPr>
          </a:p>
          <a:p>
            <a:endParaRPr lang="en-US" sz="2400" dirty="0">
              <a:solidFill>
                <a:srgbClr val="FF6600"/>
              </a:solidFill>
            </a:endParaRPr>
          </a:p>
          <a:p>
            <a:r>
              <a:rPr lang="en-US" sz="2400" dirty="0" smtClean="0"/>
              <a:t>BUSINESS</a:t>
            </a:r>
            <a:r>
              <a:rPr lang="en-US" sz="2400" dirty="0" smtClean="0">
                <a:solidFill>
                  <a:srgbClr val="FF6600"/>
                </a:solidFill>
              </a:rPr>
              <a:t> DEVELOPMENT</a:t>
            </a:r>
          </a:p>
          <a:p>
            <a:r>
              <a:rPr lang="en-US" sz="2400" dirty="0" smtClean="0">
                <a:solidFill>
                  <a:srgbClr val="FFFFFF"/>
                </a:solidFill>
              </a:rPr>
              <a:t>SERVICES </a:t>
            </a:r>
            <a:r>
              <a:rPr lang="en-US" sz="2400" dirty="0" smtClean="0">
                <a:solidFill>
                  <a:srgbClr val="FF6600"/>
                </a:solidFill>
              </a:rPr>
              <a:t>QUALITY </a:t>
            </a:r>
            <a:r>
              <a:rPr lang="en-US" sz="2400" dirty="0" smtClean="0">
                <a:solidFill>
                  <a:srgbClr val="FFFFFF"/>
                </a:solidFill>
              </a:rPr>
              <a:t>IMPROVEMENT</a:t>
            </a:r>
          </a:p>
          <a:p>
            <a:r>
              <a:rPr lang="en-US" sz="2400" dirty="0" smtClean="0">
                <a:solidFill>
                  <a:srgbClr val="FF6600"/>
                </a:solidFill>
              </a:rPr>
              <a:t>SYNERGY </a:t>
            </a:r>
            <a:r>
              <a:rPr lang="en-US" sz="2400" dirty="0" smtClean="0">
                <a:solidFill>
                  <a:srgbClr val="FFFFFF"/>
                </a:solidFill>
              </a:rPr>
              <a:t>EFFECT</a:t>
            </a:r>
          </a:p>
          <a:p>
            <a:r>
              <a:rPr lang="en-US" sz="2400" dirty="0" smtClean="0">
                <a:solidFill>
                  <a:srgbClr val="FFFFFF"/>
                </a:solidFill>
              </a:rPr>
              <a:t>STRONG </a:t>
            </a:r>
            <a:r>
              <a:rPr lang="en-US" sz="2400" dirty="0" smtClean="0">
                <a:solidFill>
                  <a:srgbClr val="FF6600"/>
                </a:solidFill>
              </a:rPr>
              <a:t>PARTNERSHIP</a:t>
            </a:r>
          </a:p>
          <a:p>
            <a:pPr marL="36576" indent="0">
              <a:buNone/>
            </a:pPr>
            <a:endParaRPr lang="en-US" sz="2400" dirty="0">
              <a:solidFill>
                <a:srgbClr val="FF66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60148" y="3728295"/>
            <a:ext cx="396619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75B6FF"/>
                </a:solidFill>
              </a:rPr>
              <a:t>BOTH SIDES</a:t>
            </a:r>
            <a:endParaRPr lang="en-US" sz="3200" dirty="0">
              <a:solidFill>
                <a:srgbClr val="75B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13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3120"/>
            <a:ext cx="91440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8435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75B6FF"/>
                </a:solidFill>
              </a:rPr>
              <a:t>MULTILEVEL SYSTEM OF IM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18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9137718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558854547"/>
              </p:ext>
            </p:extLst>
          </p:nvPr>
        </p:nvGraphicFramePr>
        <p:xfrm>
          <a:off x="1523999" y="3869907"/>
          <a:ext cx="6780939" cy="4584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11916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3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33335" y="2940698"/>
            <a:ext cx="50989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i="1" dirty="0" smtClean="0"/>
              <a:t>THANK YOU</a:t>
            </a:r>
            <a:endParaRPr lang="en-US" sz="60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42747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5B6FF"/>
                </a:solidFill>
              </a:rPr>
              <a:t>TYPES OF RM PROGRAMS</a:t>
            </a:r>
            <a:endParaRPr lang="en-US" dirty="0">
              <a:solidFill>
                <a:srgbClr val="75B6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644593742"/>
              </p:ext>
            </p:extLst>
          </p:nvPr>
        </p:nvGraphicFramePr>
        <p:xfrm>
          <a:off x="1586452" y="1896710"/>
          <a:ext cx="5574700" cy="3974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4364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75B6FF"/>
                </a:solidFill>
              </a:rPr>
              <a:t>TYPES OF INDIVIDUAL MKT</a:t>
            </a:r>
            <a:endParaRPr lang="en-US" dirty="0">
              <a:solidFill>
                <a:srgbClr val="75B6FF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579800"/>
              </p:ext>
            </p:extLst>
          </p:nvPr>
        </p:nvGraphicFramePr>
        <p:xfrm>
          <a:off x="811094" y="1641843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0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5B6FF"/>
                </a:solidFill>
              </a:rPr>
              <a:t>PROBLEM DESCRIPTION</a:t>
            </a:r>
            <a:endParaRPr lang="en-US" dirty="0">
              <a:solidFill>
                <a:srgbClr val="75B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 algn="just">
              <a:buNone/>
            </a:pPr>
            <a:r>
              <a:rPr lang="en-US" b="1" dirty="0" smtClean="0">
                <a:solidFill>
                  <a:srgbClr val="FF6600"/>
                </a:solidFill>
              </a:rPr>
              <a:t>COMPANY</a:t>
            </a:r>
            <a:r>
              <a:rPr lang="ru-RU" b="1" dirty="0" smtClean="0">
                <a:solidFill>
                  <a:srgbClr val="FF6600"/>
                </a:solidFill>
              </a:rPr>
              <a:t>:</a:t>
            </a:r>
            <a:r>
              <a:rPr lang="ru-RU" dirty="0" smtClean="0">
                <a:solidFill>
                  <a:srgbClr val="FF6600"/>
                </a:solidFill>
              </a:rPr>
              <a:t> </a:t>
            </a:r>
            <a:r>
              <a:rPr lang="en-US" dirty="0" smtClean="0"/>
              <a:t>PHILIP MORRIS RUSSIA</a:t>
            </a:r>
          </a:p>
          <a:p>
            <a:pPr marL="36576" indent="0" algn="just">
              <a:buNone/>
            </a:pPr>
            <a:r>
              <a:rPr lang="en-US" b="1" dirty="0" smtClean="0">
                <a:solidFill>
                  <a:srgbClr val="FF6600"/>
                </a:solidFill>
              </a:rPr>
              <a:t>MARKET</a:t>
            </a:r>
            <a:r>
              <a:rPr lang="ru-RU" b="1" dirty="0" smtClean="0">
                <a:solidFill>
                  <a:srgbClr val="FF6600"/>
                </a:solidFill>
              </a:rPr>
              <a:t>:</a:t>
            </a:r>
            <a:r>
              <a:rPr lang="ru-RU" dirty="0" smtClean="0"/>
              <a:t> </a:t>
            </a:r>
            <a:r>
              <a:rPr lang="en-US" dirty="0" smtClean="0"/>
              <a:t>RUSSIA</a:t>
            </a:r>
          </a:p>
          <a:p>
            <a:pPr marL="36576" indent="0" algn="just">
              <a:buNone/>
            </a:pPr>
            <a:endParaRPr lang="en-US" dirty="0"/>
          </a:p>
          <a:p>
            <a:pPr marL="36576" indent="0" algn="just">
              <a:buNone/>
            </a:pPr>
            <a:r>
              <a:rPr lang="en-US" dirty="0" smtClean="0">
                <a:solidFill>
                  <a:srgbClr val="FF6600"/>
                </a:solidFill>
              </a:rPr>
              <a:t>PROBLEM</a:t>
            </a:r>
            <a:r>
              <a:rPr lang="ru-RU" dirty="0" smtClean="0">
                <a:solidFill>
                  <a:srgbClr val="FF6600"/>
                </a:solidFill>
              </a:rPr>
              <a:t>:</a:t>
            </a:r>
            <a:r>
              <a:rPr lang="ru-RU" dirty="0" smtClean="0"/>
              <a:t> </a:t>
            </a:r>
            <a:r>
              <a:rPr lang="en-US" dirty="0" smtClean="0"/>
              <a:t>HOW TO ORGANIZE EFFECTIVE INDIVIDUAL MARKETING COMMUNICATIONS WITH CONSUMERS AS WELL AS WITH RETAILERS, DISTRIBUTORS &amp; KEY ACCOUNTS AND BUILD STRONG RELATIONSHIPSHIPS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7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5B6FF"/>
                </a:solidFill>
              </a:rPr>
              <a:t>PROBLEMS WE HAVE…</a:t>
            </a:r>
            <a:endParaRPr lang="en-US" dirty="0">
              <a:solidFill>
                <a:srgbClr val="75B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DIFFERENT TYPES OF EXTERNAL STAKEHOLDERS</a:t>
            </a:r>
          </a:p>
          <a:p>
            <a:r>
              <a:rPr lang="en-US" dirty="0" smtClean="0"/>
              <a:t>DIFFERENT CHANNELS</a:t>
            </a:r>
          </a:p>
          <a:p>
            <a:r>
              <a:rPr lang="en-US" sz="4000" dirty="0" smtClean="0">
                <a:solidFill>
                  <a:srgbClr val="FF6600"/>
                </a:solidFill>
              </a:rPr>
              <a:t>WE ARE IN RUSSIA</a:t>
            </a:r>
          </a:p>
          <a:p>
            <a:pPr lvl="1"/>
            <a:r>
              <a:rPr lang="en-US" sz="2000" dirty="0" smtClean="0"/>
              <a:t>RUSSIAN CONSUMERS</a:t>
            </a:r>
          </a:p>
          <a:p>
            <a:pPr lvl="1"/>
            <a:r>
              <a:rPr lang="en-US" sz="2000" dirty="0" smtClean="0"/>
              <a:t>RUSSIAN RETAILERS</a:t>
            </a:r>
          </a:p>
          <a:p>
            <a:pPr lvl="1"/>
            <a:r>
              <a:rPr lang="en-US" sz="2000" dirty="0" smtClean="0"/>
              <a:t>RUSSIAN DISTRIBUTORS</a:t>
            </a:r>
          </a:p>
          <a:p>
            <a:pPr lvl="1"/>
            <a:r>
              <a:rPr lang="en-US" sz="2000" dirty="0" smtClean="0"/>
              <a:t>RUSSIAN KEY ACCOUNTS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5143" y="4017044"/>
            <a:ext cx="3918857" cy="302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66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399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68687" y="274638"/>
            <a:ext cx="221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6600"/>
                </a:solidFill>
              </a:rPr>
              <a:t>KEY ACCOUNTS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3697" y="2476398"/>
            <a:ext cx="221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6600"/>
                </a:solidFill>
              </a:rPr>
              <a:t>RETAILERS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1227" y="1575917"/>
            <a:ext cx="221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6600"/>
                </a:solidFill>
              </a:rPr>
              <a:t>DISTRIBUTORS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26660" y="4039701"/>
            <a:ext cx="221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6600"/>
                </a:solidFill>
              </a:rPr>
              <a:t>CONSUMERS</a:t>
            </a:r>
            <a:endParaRPr lang="en-US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44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5B6FF"/>
                </a:solidFill>
              </a:rPr>
              <a:t>…AS A RESULT</a:t>
            </a:r>
            <a:endParaRPr lang="en-US" dirty="0">
              <a:solidFill>
                <a:srgbClr val="75B6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666999" y="1574167"/>
            <a:ext cx="4207411" cy="496474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377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5B6FF"/>
                </a:solidFill>
              </a:rPr>
              <a:t>INDIVIDUAL CONSUMERS</a:t>
            </a:r>
            <a:endParaRPr lang="en-US" dirty="0">
              <a:solidFill>
                <a:srgbClr val="75B6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5428" y="1767736"/>
            <a:ext cx="5618572" cy="37498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1746915"/>
            <a:ext cx="2373953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6600"/>
                </a:solidFill>
              </a:rPr>
              <a:t>DIFFERENCES IN</a:t>
            </a:r>
          </a:p>
          <a:p>
            <a:pPr marL="285750" indent="-285750">
              <a:buFont typeface="Wingdings" charset="2"/>
              <a:buChar char="u"/>
            </a:pPr>
            <a:endParaRPr lang="en-US" dirty="0"/>
          </a:p>
          <a:p>
            <a:r>
              <a:rPr lang="en-US" dirty="0" smtClean="0"/>
              <a:t>CONSUMPTION BEHAVIOUR </a:t>
            </a:r>
          </a:p>
          <a:p>
            <a:endParaRPr lang="en-US" dirty="0"/>
          </a:p>
          <a:p>
            <a:r>
              <a:rPr lang="en-US" dirty="0" smtClean="0"/>
              <a:t>AGE, GENDER, SOCIAL PROFILES</a:t>
            </a:r>
          </a:p>
          <a:p>
            <a:endParaRPr lang="en-US" dirty="0"/>
          </a:p>
          <a:p>
            <a:r>
              <a:rPr lang="en-US" dirty="0" smtClean="0"/>
              <a:t>KEY PURCHASING MOTIVATORS</a:t>
            </a:r>
          </a:p>
          <a:p>
            <a:endParaRPr lang="en-US" dirty="0"/>
          </a:p>
          <a:p>
            <a:r>
              <a:rPr lang="en-US" dirty="0" smtClean="0"/>
              <a:t>LOCATION</a:t>
            </a:r>
          </a:p>
          <a:p>
            <a:endParaRPr lang="en-US" dirty="0"/>
          </a:p>
          <a:p>
            <a:r>
              <a:rPr lang="en-US" dirty="0" smtClean="0"/>
              <a:t>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938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5B6FF"/>
                </a:solidFill>
              </a:rPr>
              <a:t>DISTRIBUTORS/RETAILERS</a:t>
            </a:r>
            <a:endParaRPr lang="en-US" dirty="0">
              <a:solidFill>
                <a:srgbClr val="75B6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821A2-E8BA-9E40-86E9-2154FC187984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2059" y="1417638"/>
            <a:ext cx="4031510" cy="22677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1832270"/>
            <a:ext cx="41434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6600"/>
                </a:solidFill>
              </a:rPr>
              <a:t>DIFFICULTIES IN</a:t>
            </a:r>
          </a:p>
          <a:p>
            <a:endParaRPr lang="en-US" dirty="0"/>
          </a:p>
          <a:p>
            <a:r>
              <a:rPr lang="en-US" dirty="0" smtClean="0"/>
              <a:t>RELATIONSHIPS CREATION &amp; MAINTAINING</a:t>
            </a:r>
          </a:p>
          <a:p>
            <a:endParaRPr lang="en-US" dirty="0"/>
          </a:p>
          <a:p>
            <a:r>
              <a:rPr lang="en-US" dirty="0" smtClean="0"/>
              <a:t>MOTIVATION</a:t>
            </a:r>
          </a:p>
          <a:p>
            <a:endParaRPr lang="en-US" dirty="0"/>
          </a:p>
          <a:p>
            <a:r>
              <a:rPr lang="en-US" dirty="0" smtClean="0"/>
              <a:t>PERFORMANCE TRACKING</a:t>
            </a:r>
          </a:p>
          <a:p>
            <a:endParaRPr lang="en-US" dirty="0"/>
          </a:p>
          <a:p>
            <a:r>
              <a:rPr lang="en-US" dirty="0" smtClean="0"/>
              <a:t>INFORMATION EXCHANGE PROCESS</a:t>
            </a:r>
          </a:p>
          <a:p>
            <a:endParaRPr lang="en-US" dirty="0"/>
          </a:p>
          <a:p>
            <a:r>
              <a:rPr lang="en-US" dirty="0" smtClean="0"/>
              <a:t>RESOURCES MANAGEMENT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16614"/>
          <a:stretch/>
        </p:blipFill>
        <p:spPr>
          <a:xfrm>
            <a:off x="5217050" y="3872076"/>
            <a:ext cx="3906519" cy="254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4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Technic.thmx</Template>
  <TotalTime>205</TotalTime>
  <Words>295</Words>
  <Application>Microsoft Office PowerPoint</Application>
  <PresentationFormat>On-screen Show (4:3)</PresentationFormat>
  <Paragraphs>131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Technic</vt:lpstr>
      <vt:lpstr>Individual marketing as a type of rm programs </vt:lpstr>
      <vt:lpstr>TYPES OF RM PROGRAMS</vt:lpstr>
      <vt:lpstr>TYPES OF INDIVIDUAL MKT</vt:lpstr>
      <vt:lpstr>PROBLEM DESCRIPTION</vt:lpstr>
      <vt:lpstr>PROBLEMS WE HAVE…</vt:lpstr>
      <vt:lpstr>PowerPoint Presentation</vt:lpstr>
      <vt:lpstr>…AS A RESULT</vt:lpstr>
      <vt:lpstr>INDIVIDUAL CONSUMERS</vt:lpstr>
      <vt:lpstr>DISTRIBUTORS/RETAILERS</vt:lpstr>
      <vt:lpstr>KEY ACCOUNTS</vt:lpstr>
      <vt:lpstr>DIFFERENT PROGRAMS</vt:lpstr>
      <vt:lpstr>INDIVIDUAL CONSUMERS</vt:lpstr>
      <vt:lpstr>PowerPoint Presentation</vt:lpstr>
      <vt:lpstr>RETAILERS &amp; DISTRIBUTORS</vt:lpstr>
      <vt:lpstr>PowerPoint Presentation</vt:lpstr>
      <vt:lpstr>KEY ACCCOUNTS</vt:lpstr>
      <vt:lpstr>PowerPoint Presentation</vt:lpstr>
      <vt:lpstr>MULTILEVEL SYSTEM OF IM</vt:lpstr>
      <vt:lpstr>PowerPoint Presentation</vt:lpstr>
    </vt:vector>
  </TitlesOfParts>
  <Company>Savva Nikitin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Individual marketing as a type of rm programs </dc:title>
  <dc:creator>Савва Никитин</dc:creator>
  <cp:lastModifiedBy>Nikitin, Savva</cp:lastModifiedBy>
  <cp:revision>124</cp:revision>
  <dcterms:created xsi:type="dcterms:W3CDTF">2013-12-01T19:37:48Z</dcterms:created>
  <dcterms:modified xsi:type="dcterms:W3CDTF">2013-12-04T07:38:26Z</dcterms:modified>
</cp:coreProperties>
</file>