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87" r:id="rId4"/>
    <p:sldId id="291" r:id="rId5"/>
    <p:sldId id="269" r:id="rId6"/>
    <p:sldId id="270" r:id="rId7"/>
    <p:sldId id="288" r:id="rId8"/>
    <p:sldId id="271" r:id="rId9"/>
    <p:sldId id="272" r:id="rId10"/>
    <p:sldId id="273" r:id="rId11"/>
    <p:sldId id="274" r:id="rId12"/>
    <p:sldId id="275" r:id="rId13"/>
    <p:sldId id="276" r:id="rId14"/>
    <p:sldId id="278" r:id="rId15"/>
    <p:sldId id="277" r:id="rId16"/>
    <p:sldId id="289" r:id="rId17"/>
    <p:sldId id="279" r:id="rId18"/>
    <p:sldId id="280" r:id="rId19"/>
    <p:sldId id="290" r:id="rId20"/>
    <p:sldId id="281" r:id="rId21"/>
    <p:sldId id="284" r:id="rId22"/>
    <p:sldId id="292" r:id="rId23"/>
    <p:sldId id="285" r:id="rId24"/>
    <p:sldId id="286" r:id="rId25"/>
    <p:sldId id="282" r:id="rId26"/>
    <p:sldId id="283" r:id="rId27"/>
    <p:sldId id="258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CC66"/>
    <a:srgbClr val="003F82"/>
    <a:srgbClr val="FFC305"/>
    <a:srgbClr val="21386F"/>
    <a:srgbClr val="FFD44B"/>
    <a:srgbClr val="FFFFCC"/>
    <a:srgbClr val="F8FADE"/>
    <a:srgbClr val="1C2A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97093D-C806-4EA0-98BE-7C451F4354A7}" type="doc">
      <dgm:prSet loTypeId="urn:microsoft.com/office/officeart/2005/8/layout/vList3" loCatId="list" qsTypeId="urn:microsoft.com/office/officeart/2005/8/quickstyle/simple1" qsCatId="simple" csTypeId="urn:microsoft.com/office/officeart/2005/8/colors/accent6_2" csCatId="accent6" phldr="1"/>
      <dgm:spPr/>
    </dgm:pt>
    <dgm:pt modelId="{055B983B-25E3-4676-8FC9-2F08BDEBE45B}">
      <dgm:prSet phldrT="[Текст]"/>
      <dgm:spPr>
        <a:solidFill>
          <a:srgbClr val="FFFF00"/>
        </a:solidFill>
      </dgm:spPr>
      <dgm:t>
        <a:bodyPr/>
        <a:lstStyle/>
        <a:p>
          <a:pPr algn="l"/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Концепция программы двойных дипломов «Стратегическое управление логистикой»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E80F0B3F-3E47-46A9-BE9C-22B7FCC0A99A}" type="parTrans" cxnId="{160DDA0C-F26D-4B59-BAEE-9DCA76F66B49}">
      <dgm:prSet/>
      <dgm:spPr/>
      <dgm:t>
        <a:bodyPr/>
        <a:lstStyle/>
        <a:p>
          <a:endParaRPr lang="ru-RU"/>
        </a:p>
      </dgm:t>
    </dgm:pt>
    <dgm:pt modelId="{F2E23462-F3C7-414A-81B5-A5F711AE68DF}" type="sibTrans" cxnId="{160DDA0C-F26D-4B59-BAEE-9DCA76F66B49}">
      <dgm:prSet/>
      <dgm:spPr/>
      <dgm:t>
        <a:bodyPr/>
        <a:lstStyle/>
        <a:p>
          <a:endParaRPr lang="ru-RU"/>
        </a:p>
      </dgm:t>
    </dgm:pt>
    <dgm:pt modelId="{53340262-5EBA-4AF4-8806-F1A7ECEFBCEE}">
      <dgm:prSet phldrT="[Текст]"/>
      <dgm:spPr>
        <a:solidFill>
          <a:srgbClr val="FFFF00"/>
        </a:solidFill>
      </dgm:spPr>
      <dgm:t>
        <a:bodyPr/>
        <a:lstStyle/>
        <a:p>
          <a:pPr algn="l"/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Конечный результат обучения по магистерской программе двойных дипломов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76E54D8E-2E33-47AA-AE79-EA5F6DE097B3}" type="parTrans" cxnId="{9DC7B576-FBE5-4F2B-8DD6-D0220623B3F8}">
      <dgm:prSet/>
      <dgm:spPr/>
      <dgm:t>
        <a:bodyPr/>
        <a:lstStyle/>
        <a:p>
          <a:endParaRPr lang="ru-RU"/>
        </a:p>
      </dgm:t>
    </dgm:pt>
    <dgm:pt modelId="{5B63C7AB-37F1-4120-8B8E-F3DB48E9DEF9}" type="sibTrans" cxnId="{9DC7B576-FBE5-4F2B-8DD6-D0220623B3F8}">
      <dgm:prSet/>
      <dgm:spPr/>
      <dgm:t>
        <a:bodyPr/>
        <a:lstStyle/>
        <a:p>
          <a:endParaRPr lang="ru-RU"/>
        </a:p>
      </dgm:t>
    </dgm:pt>
    <dgm:pt modelId="{377F783C-F079-465A-8B38-D1A73968B764}">
      <dgm:prSet phldrT="[Текст]"/>
      <dgm:spPr>
        <a:solidFill>
          <a:srgbClr val="FFFF00"/>
        </a:solidFill>
      </dgm:spPr>
      <dgm:t>
        <a:bodyPr/>
        <a:lstStyle/>
        <a:p>
          <a:pPr algn="l"/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Требования к потенциальным  участникам магистерской программы двойных дипломов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9386D9E5-CB44-40D1-929E-D21FCD8FC67A}" type="parTrans" cxnId="{BAF6761D-68C5-4370-B46A-918963D75B72}">
      <dgm:prSet/>
      <dgm:spPr/>
      <dgm:t>
        <a:bodyPr/>
        <a:lstStyle/>
        <a:p>
          <a:endParaRPr lang="ru-RU"/>
        </a:p>
      </dgm:t>
    </dgm:pt>
    <dgm:pt modelId="{BECBB304-ACD7-467C-A133-D7A9D5368D9F}" type="sibTrans" cxnId="{BAF6761D-68C5-4370-B46A-918963D75B72}">
      <dgm:prSet/>
      <dgm:spPr/>
      <dgm:t>
        <a:bodyPr/>
        <a:lstStyle/>
        <a:p>
          <a:endParaRPr lang="ru-RU"/>
        </a:p>
      </dgm:t>
    </dgm:pt>
    <dgm:pt modelId="{DACFA3FE-6A50-4BE1-B15E-130F349F2325}">
      <dgm:prSet phldrT="[Текст]"/>
      <dgm:spPr>
        <a:solidFill>
          <a:srgbClr val="FFFF00"/>
        </a:solidFill>
      </dgm:spPr>
      <dgm:t>
        <a:bodyPr/>
        <a:lstStyle/>
        <a:p>
          <a:pPr algn="l"/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Организационные вопросы реализации магистерской программы двойных дипломов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529BB2B2-DDD3-4A57-9F27-64C83ADABF03}" type="parTrans" cxnId="{48C17722-9B56-480F-800E-E72529E99B66}">
      <dgm:prSet/>
      <dgm:spPr/>
      <dgm:t>
        <a:bodyPr/>
        <a:lstStyle/>
        <a:p>
          <a:endParaRPr lang="ru-RU"/>
        </a:p>
      </dgm:t>
    </dgm:pt>
    <dgm:pt modelId="{84280A3B-375A-4735-B448-D0225118BE49}" type="sibTrans" cxnId="{48C17722-9B56-480F-800E-E72529E99B66}">
      <dgm:prSet/>
      <dgm:spPr/>
      <dgm:t>
        <a:bodyPr/>
        <a:lstStyle/>
        <a:p>
          <a:endParaRPr lang="ru-RU"/>
        </a:p>
      </dgm:t>
    </dgm:pt>
    <dgm:pt modelId="{E4C07046-56D4-48DC-859A-2C0C4B3DEB47}" type="pres">
      <dgm:prSet presAssocID="{6897093D-C806-4EA0-98BE-7C451F4354A7}" presName="linearFlow" presStyleCnt="0">
        <dgm:presLayoutVars>
          <dgm:dir/>
          <dgm:resizeHandles val="exact"/>
        </dgm:presLayoutVars>
      </dgm:prSet>
      <dgm:spPr/>
    </dgm:pt>
    <dgm:pt modelId="{AD05A0AD-9D35-4D43-8066-A88CA162DD51}" type="pres">
      <dgm:prSet presAssocID="{055B983B-25E3-4676-8FC9-2F08BDEBE45B}" presName="composite" presStyleCnt="0"/>
      <dgm:spPr/>
    </dgm:pt>
    <dgm:pt modelId="{E9CE4D46-9C21-41B7-A22B-7D4A4F946CAD}" type="pres">
      <dgm:prSet presAssocID="{055B983B-25E3-4676-8FC9-2F08BDEBE45B}" presName="imgShp" presStyleLbl="fgImgPlace1" presStyleIdx="0" presStyleCnt="4" custLinFactNeighborX="-75953" custLinFactNeighborY="-2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3B5F048-A78C-47D1-B0E8-0048E9EF3444}" type="pres">
      <dgm:prSet presAssocID="{055B983B-25E3-4676-8FC9-2F08BDEBE45B}" presName="txShp" presStyleLbl="node1" presStyleIdx="0" presStyleCnt="4" custScaleX="129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89B78-7741-424C-9A4D-D01AC49069B3}" type="pres">
      <dgm:prSet presAssocID="{F2E23462-F3C7-414A-81B5-A5F711AE68DF}" presName="spacing" presStyleCnt="0"/>
      <dgm:spPr/>
    </dgm:pt>
    <dgm:pt modelId="{0A791DE1-3897-4C57-9F23-82296012EB8A}" type="pres">
      <dgm:prSet presAssocID="{53340262-5EBA-4AF4-8806-F1A7ECEFBCEE}" presName="composite" presStyleCnt="0"/>
      <dgm:spPr/>
    </dgm:pt>
    <dgm:pt modelId="{7C803535-ADC7-474A-8147-BBB014C9D27B}" type="pres">
      <dgm:prSet presAssocID="{53340262-5EBA-4AF4-8806-F1A7ECEFBCEE}" presName="imgShp" presStyleLbl="fgImgPlace1" presStyleIdx="1" presStyleCnt="4" custLinFactNeighborX="-85807" custLinFactNeighborY="-8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71F3FF3-AE54-42F9-9B16-60C6AF326F13}" type="pres">
      <dgm:prSet presAssocID="{53340262-5EBA-4AF4-8806-F1A7ECEFBCEE}" presName="txShp" presStyleLbl="node1" presStyleIdx="1" presStyleCnt="4" custScaleX="131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9A74C-0AF9-4ABD-9E53-21470A17CC13}" type="pres">
      <dgm:prSet presAssocID="{5B63C7AB-37F1-4120-8B8E-F3DB48E9DEF9}" presName="spacing" presStyleCnt="0"/>
      <dgm:spPr/>
    </dgm:pt>
    <dgm:pt modelId="{BCFBE366-F819-46D7-A58D-A7323A35AA4B}" type="pres">
      <dgm:prSet presAssocID="{377F783C-F079-465A-8B38-D1A73968B764}" presName="composite" presStyleCnt="0"/>
      <dgm:spPr/>
    </dgm:pt>
    <dgm:pt modelId="{065FAEF7-93E0-4949-A3D2-B376D1759F9A}" type="pres">
      <dgm:prSet presAssocID="{377F783C-F079-465A-8B38-D1A73968B764}" presName="imgShp" presStyleLbl="fgImgPlace1" presStyleIdx="2" presStyleCnt="4" custLinFactNeighborX="-75953" custLinFactNeighborY="21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04B3207-C6DF-4B0B-A614-E773C1C797CD}" type="pres">
      <dgm:prSet presAssocID="{377F783C-F079-465A-8B38-D1A73968B764}" presName="txShp" presStyleLbl="node1" presStyleIdx="2" presStyleCnt="4" custScaleX="131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99241-D33A-443F-BE17-90248A7AF6CC}" type="pres">
      <dgm:prSet presAssocID="{BECBB304-ACD7-467C-A133-D7A9D5368D9F}" presName="spacing" presStyleCnt="0"/>
      <dgm:spPr/>
    </dgm:pt>
    <dgm:pt modelId="{A117D7B3-6A6B-418C-93F1-6412EA5F0662}" type="pres">
      <dgm:prSet presAssocID="{DACFA3FE-6A50-4BE1-B15E-130F349F2325}" presName="composite" presStyleCnt="0"/>
      <dgm:spPr/>
    </dgm:pt>
    <dgm:pt modelId="{1A99F9FF-A800-4A56-A299-1CA199ED4126}" type="pres">
      <dgm:prSet presAssocID="{DACFA3FE-6A50-4BE1-B15E-130F349F2325}" presName="imgShp" presStyleLbl="fgImgPlace1" presStyleIdx="3" presStyleCnt="4" custLinFactNeighborX="-77660" custLinFactNeighborY="16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3B331AB-F977-4313-B848-E80848001E55}" type="pres">
      <dgm:prSet presAssocID="{DACFA3FE-6A50-4BE1-B15E-130F349F2325}" presName="txShp" presStyleLbl="node1" presStyleIdx="3" presStyleCnt="4" custScaleX="131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1ABC4F-F9CC-45FC-B495-A42F209E1B3C}" type="presOf" srcId="{6897093D-C806-4EA0-98BE-7C451F4354A7}" destId="{E4C07046-56D4-48DC-859A-2C0C4B3DEB47}" srcOrd="0" destOrd="0" presId="urn:microsoft.com/office/officeart/2005/8/layout/vList3"/>
    <dgm:cxn modelId="{48C17722-9B56-480F-800E-E72529E99B66}" srcId="{6897093D-C806-4EA0-98BE-7C451F4354A7}" destId="{DACFA3FE-6A50-4BE1-B15E-130F349F2325}" srcOrd="3" destOrd="0" parTransId="{529BB2B2-DDD3-4A57-9F27-64C83ADABF03}" sibTransId="{84280A3B-375A-4735-B448-D0225118BE49}"/>
    <dgm:cxn modelId="{0E2F7250-8A3F-49D2-A758-BD572D448014}" type="presOf" srcId="{53340262-5EBA-4AF4-8806-F1A7ECEFBCEE}" destId="{571F3FF3-AE54-42F9-9B16-60C6AF326F13}" srcOrd="0" destOrd="0" presId="urn:microsoft.com/office/officeart/2005/8/layout/vList3"/>
    <dgm:cxn modelId="{BAF6761D-68C5-4370-B46A-918963D75B72}" srcId="{6897093D-C806-4EA0-98BE-7C451F4354A7}" destId="{377F783C-F079-465A-8B38-D1A73968B764}" srcOrd="2" destOrd="0" parTransId="{9386D9E5-CB44-40D1-929E-D21FCD8FC67A}" sibTransId="{BECBB304-ACD7-467C-A133-D7A9D5368D9F}"/>
    <dgm:cxn modelId="{749C8A33-4723-4516-B0BE-319449352B53}" type="presOf" srcId="{377F783C-F079-465A-8B38-D1A73968B764}" destId="{104B3207-C6DF-4B0B-A614-E773C1C797CD}" srcOrd="0" destOrd="0" presId="urn:microsoft.com/office/officeart/2005/8/layout/vList3"/>
    <dgm:cxn modelId="{3619C375-CD7A-479A-9579-7D78B170F0E1}" type="presOf" srcId="{055B983B-25E3-4676-8FC9-2F08BDEBE45B}" destId="{33B5F048-A78C-47D1-B0E8-0048E9EF3444}" srcOrd="0" destOrd="0" presId="urn:microsoft.com/office/officeart/2005/8/layout/vList3"/>
    <dgm:cxn modelId="{160DDA0C-F26D-4B59-BAEE-9DCA76F66B49}" srcId="{6897093D-C806-4EA0-98BE-7C451F4354A7}" destId="{055B983B-25E3-4676-8FC9-2F08BDEBE45B}" srcOrd="0" destOrd="0" parTransId="{E80F0B3F-3E47-46A9-BE9C-22B7FCC0A99A}" sibTransId="{F2E23462-F3C7-414A-81B5-A5F711AE68DF}"/>
    <dgm:cxn modelId="{E6A0A248-13C7-43E1-8D6A-B3475BEBA212}" type="presOf" srcId="{DACFA3FE-6A50-4BE1-B15E-130F349F2325}" destId="{63B331AB-F977-4313-B848-E80848001E55}" srcOrd="0" destOrd="0" presId="urn:microsoft.com/office/officeart/2005/8/layout/vList3"/>
    <dgm:cxn modelId="{9DC7B576-FBE5-4F2B-8DD6-D0220623B3F8}" srcId="{6897093D-C806-4EA0-98BE-7C451F4354A7}" destId="{53340262-5EBA-4AF4-8806-F1A7ECEFBCEE}" srcOrd="1" destOrd="0" parTransId="{76E54D8E-2E33-47AA-AE79-EA5F6DE097B3}" sibTransId="{5B63C7AB-37F1-4120-8B8E-F3DB48E9DEF9}"/>
    <dgm:cxn modelId="{87164358-A342-4B75-A2A5-47AD7B39692A}" type="presParOf" srcId="{E4C07046-56D4-48DC-859A-2C0C4B3DEB47}" destId="{AD05A0AD-9D35-4D43-8066-A88CA162DD51}" srcOrd="0" destOrd="0" presId="urn:microsoft.com/office/officeart/2005/8/layout/vList3"/>
    <dgm:cxn modelId="{ECE5D2B4-0740-4AAA-A161-2AE77E463A6B}" type="presParOf" srcId="{AD05A0AD-9D35-4D43-8066-A88CA162DD51}" destId="{E9CE4D46-9C21-41B7-A22B-7D4A4F946CAD}" srcOrd="0" destOrd="0" presId="urn:microsoft.com/office/officeart/2005/8/layout/vList3"/>
    <dgm:cxn modelId="{5E80267C-060A-40E8-9B4E-F0E5F8EBBE73}" type="presParOf" srcId="{AD05A0AD-9D35-4D43-8066-A88CA162DD51}" destId="{33B5F048-A78C-47D1-B0E8-0048E9EF3444}" srcOrd="1" destOrd="0" presId="urn:microsoft.com/office/officeart/2005/8/layout/vList3"/>
    <dgm:cxn modelId="{1F01A144-7A9F-435B-82DD-A0E0A9F4CD09}" type="presParOf" srcId="{E4C07046-56D4-48DC-859A-2C0C4B3DEB47}" destId="{ADC89B78-7741-424C-9A4D-D01AC49069B3}" srcOrd="1" destOrd="0" presId="urn:microsoft.com/office/officeart/2005/8/layout/vList3"/>
    <dgm:cxn modelId="{5A354843-6FCD-43B0-82FA-60AFC15FA182}" type="presParOf" srcId="{E4C07046-56D4-48DC-859A-2C0C4B3DEB47}" destId="{0A791DE1-3897-4C57-9F23-82296012EB8A}" srcOrd="2" destOrd="0" presId="urn:microsoft.com/office/officeart/2005/8/layout/vList3"/>
    <dgm:cxn modelId="{81F02812-2EBC-4217-9CCF-7E36445E1F52}" type="presParOf" srcId="{0A791DE1-3897-4C57-9F23-82296012EB8A}" destId="{7C803535-ADC7-474A-8147-BBB014C9D27B}" srcOrd="0" destOrd="0" presId="urn:microsoft.com/office/officeart/2005/8/layout/vList3"/>
    <dgm:cxn modelId="{E94F1514-048A-4F75-9976-01A704F38964}" type="presParOf" srcId="{0A791DE1-3897-4C57-9F23-82296012EB8A}" destId="{571F3FF3-AE54-42F9-9B16-60C6AF326F13}" srcOrd="1" destOrd="0" presId="urn:microsoft.com/office/officeart/2005/8/layout/vList3"/>
    <dgm:cxn modelId="{7A811C35-D721-47B9-BA98-829B10BC022A}" type="presParOf" srcId="{E4C07046-56D4-48DC-859A-2C0C4B3DEB47}" destId="{EC89A74C-0AF9-4ABD-9E53-21470A17CC13}" srcOrd="3" destOrd="0" presId="urn:microsoft.com/office/officeart/2005/8/layout/vList3"/>
    <dgm:cxn modelId="{6CA55F1E-0855-4962-B87A-3C505666B8C8}" type="presParOf" srcId="{E4C07046-56D4-48DC-859A-2C0C4B3DEB47}" destId="{BCFBE366-F819-46D7-A58D-A7323A35AA4B}" srcOrd="4" destOrd="0" presId="urn:microsoft.com/office/officeart/2005/8/layout/vList3"/>
    <dgm:cxn modelId="{4C4D7428-B629-48D1-9C06-06E467DC4B02}" type="presParOf" srcId="{BCFBE366-F819-46D7-A58D-A7323A35AA4B}" destId="{065FAEF7-93E0-4949-A3D2-B376D1759F9A}" srcOrd="0" destOrd="0" presId="urn:microsoft.com/office/officeart/2005/8/layout/vList3"/>
    <dgm:cxn modelId="{21A061BD-EED6-4EC5-9816-1F3EB2D29C00}" type="presParOf" srcId="{BCFBE366-F819-46D7-A58D-A7323A35AA4B}" destId="{104B3207-C6DF-4B0B-A614-E773C1C797CD}" srcOrd="1" destOrd="0" presId="urn:microsoft.com/office/officeart/2005/8/layout/vList3"/>
    <dgm:cxn modelId="{AAB2538C-43A7-4C0D-8C16-56C86A2CC6AF}" type="presParOf" srcId="{E4C07046-56D4-48DC-859A-2C0C4B3DEB47}" destId="{17D99241-D33A-443F-BE17-90248A7AF6CC}" srcOrd="5" destOrd="0" presId="urn:microsoft.com/office/officeart/2005/8/layout/vList3"/>
    <dgm:cxn modelId="{D35020F0-AE76-4CAD-AE57-21E0026B672D}" type="presParOf" srcId="{E4C07046-56D4-48DC-859A-2C0C4B3DEB47}" destId="{A117D7B3-6A6B-418C-93F1-6412EA5F0662}" srcOrd="6" destOrd="0" presId="urn:microsoft.com/office/officeart/2005/8/layout/vList3"/>
    <dgm:cxn modelId="{6A2329CA-B784-446B-B3C6-1B328193F7AC}" type="presParOf" srcId="{A117D7B3-6A6B-418C-93F1-6412EA5F0662}" destId="{1A99F9FF-A800-4A56-A299-1CA199ED4126}" srcOrd="0" destOrd="0" presId="urn:microsoft.com/office/officeart/2005/8/layout/vList3"/>
    <dgm:cxn modelId="{AFFB6CD0-043D-4F43-8779-3F0DAC0507D7}" type="presParOf" srcId="{A117D7B3-6A6B-418C-93F1-6412EA5F0662}" destId="{63B331AB-F977-4313-B848-E80848001E5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97093D-C806-4EA0-98BE-7C451F4354A7}" type="doc">
      <dgm:prSet loTypeId="urn:microsoft.com/office/officeart/2005/8/layout/vList3" loCatId="list" qsTypeId="urn:microsoft.com/office/officeart/2005/8/quickstyle/simple1" qsCatId="simple" csTypeId="urn:microsoft.com/office/officeart/2005/8/colors/accent6_2" csCatId="accent6" phldr="1"/>
      <dgm:spPr/>
    </dgm:pt>
    <dgm:pt modelId="{055B983B-25E3-4676-8FC9-2F08BDEBE45B}">
      <dgm:prSet phldrT="[Текст]"/>
      <dgm:spPr>
        <a:solidFill>
          <a:srgbClr val="FFFF00"/>
        </a:solidFill>
      </dgm:spPr>
      <dgm:t>
        <a:bodyPr/>
        <a:lstStyle/>
        <a:p>
          <a:pPr algn="l"/>
          <a:r>
            <a:rPr lang="ru-RU" b="1" i="0" dirty="0" smtClean="0">
              <a:solidFill>
                <a:schemeClr val="accent1">
                  <a:lumMod val="50000"/>
                </a:schemeClr>
              </a:solidFill>
            </a:rPr>
            <a:t>Концепция программы двойных дипломов «Стратегическое управление логистикой»</a:t>
          </a:r>
          <a:endParaRPr lang="ru-RU" b="1" i="0" dirty="0">
            <a:solidFill>
              <a:schemeClr val="accent1">
                <a:lumMod val="50000"/>
              </a:schemeClr>
            </a:solidFill>
          </a:endParaRPr>
        </a:p>
      </dgm:t>
    </dgm:pt>
    <dgm:pt modelId="{E80F0B3F-3E47-46A9-BE9C-22B7FCC0A99A}" type="parTrans" cxnId="{160DDA0C-F26D-4B59-BAEE-9DCA76F66B49}">
      <dgm:prSet/>
      <dgm:spPr/>
      <dgm:t>
        <a:bodyPr/>
        <a:lstStyle/>
        <a:p>
          <a:endParaRPr lang="ru-RU"/>
        </a:p>
      </dgm:t>
    </dgm:pt>
    <dgm:pt modelId="{F2E23462-F3C7-414A-81B5-A5F711AE68DF}" type="sibTrans" cxnId="{160DDA0C-F26D-4B59-BAEE-9DCA76F66B49}">
      <dgm:prSet/>
      <dgm:spPr/>
      <dgm:t>
        <a:bodyPr/>
        <a:lstStyle/>
        <a:p>
          <a:endParaRPr lang="ru-RU"/>
        </a:p>
      </dgm:t>
    </dgm:pt>
    <dgm:pt modelId="{53340262-5EBA-4AF4-8806-F1A7ECEFBCEE}">
      <dgm:prSet phldrT="[Текст]"/>
      <dgm:spPr>
        <a:solidFill>
          <a:srgbClr val="FFFF00">
            <a:alpha val="44000"/>
          </a:srgbClr>
        </a:solidFill>
      </dgm:spPr>
      <dgm:t>
        <a:bodyPr/>
        <a:lstStyle/>
        <a:p>
          <a:pPr algn="l"/>
          <a:r>
            <a:rPr lang="ru-RU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Конечный результат обучения по магистерской программе двойных дипломов</a:t>
          </a:r>
          <a:endParaRPr lang="ru-RU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6E54D8E-2E33-47AA-AE79-EA5F6DE097B3}" type="parTrans" cxnId="{9DC7B576-FBE5-4F2B-8DD6-D0220623B3F8}">
      <dgm:prSet/>
      <dgm:spPr/>
      <dgm:t>
        <a:bodyPr/>
        <a:lstStyle/>
        <a:p>
          <a:endParaRPr lang="ru-RU"/>
        </a:p>
      </dgm:t>
    </dgm:pt>
    <dgm:pt modelId="{5B63C7AB-37F1-4120-8B8E-F3DB48E9DEF9}" type="sibTrans" cxnId="{9DC7B576-FBE5-4F2B-8DD6-D0220623B3F8}">
      <dgm:prSet/>
      <dgm:spPr/>
      <dgm:t>
        <a:bodyPr/>
        <a:lstStyle/>
        <a:p>
          <a:endParaRPr lang="ru-RU"/>
        </a:p>
      </dgm:t>
    </dgm:pt>
    <dgm:pt modelId="{377F783C-F079-465A-8B38-D1A73968B764}">
      <dgm:prSet phldrT="[Текст]"/>
      <dgm:spPr>
        <a:solidFill>
          <a:srgbClr val="FFFF00">
            <a:alpha val="49000"/>
          </a:srgbClr>
        </a:solidFill>
      </dgm:spPr>
      <dgm:t>
        <a:bodyPr/>
        <a:lstStyle/>
        <a:p>
          <a:pPr algn="l"/>
          <a:r>
            <a:rPr lang="ru-RU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Требования к потенциальным  участникам магистерской программы двойных дипломов</a:t>
          </a:r>
          <a:endParaRPr lang="ru-RU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9386D9E5-CB44-40D1-929E-D21FCD8FC67A}" type="parTrans" cxnId="{BAF6761D-68C5-4370-B46A-918963D75B72}">
      <dgm:prSet/>
      <dgm:spPr/>
      <dgm:t>
        <a:bodyPr/>
        <a:lstStyle/>
        <a:p>
          <a:endParaRPr lang="ru-RU"/>
        </a:p>
      </dgm:t>
    </dgm:pt>
    <dgm:pt modelId="{BECBB304-ACD7-467C-A133-D7A9D5368D9F}" type="sibTrans" cxnId="{BAF6761D-68C5-4370-B46A-918963D75B72}">
      <dgm:prSet/>
      <dgm:spPr/>
      <dgm:t>
        <a:bodyPr/>
        <a:lstStyle/>
        <a:p>
          <a:endParaRPr lang="ru-RU"/>
        </a:p>
      </dgm:t>
    </dgm:pt>
    <dgm:pt modelId="{DACFA3FE-6A50-4BE1-B15E-130F349F2325}">
      <dgm:prSet phldrT="[Текст]"/>
      <dgm:spPr>
        <a:solidFill>
          <a:srgbClr val="FFFF00">
            <a:alpha val="49000"/>
          </a:srgbClr>
        </a:solidFill>
      </dgm:spPr>
      <dgm:t>
        <a:bodyPr/>
        <a:lstStyle/>
        <a:p>
          <a:pPr algn="l"/>
          <a:r>
            <a:rPr lang="ru-RU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Организационные вопросы реализации магистерской программы двойных дипломов</a:t>
          </a:r>
          <a:endParaRPr lang="ru-RU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529BB2B2-DDD3-4A57-9F27-64C83ADABF03}" type="parTrans" cxnId="{48C17722-9B56-480F-800E-E72529E99B66}">
      <dgm:prSet/>
      <dgm:spPr/>
      <dgm:t>
        <a:bodyPr/>
        <a:lstStyle/>
        <a:p>
          <a:endParaRPr lang="ru-RU"/>
        </a:p>
      </dgm:t>
    </dgm:pt>
    <dgm:pt modelId="{84280A3B-375A-4735-B448-D0225118BE49}" type="sibTrans" cxnId="{48C17722-9B56-480F-800E-E72529E99B66}">
      <dgm:prSet/>
      <dgm:spPr/>
      <dgm:t>
        <a:bodyPr/>
        <a:lstStyle/>
        <a:p>
          <a:endParaRPr lang="ru-RU"/>
        </a:p>
      </dgm:t>
    </dgm:pt>
    <dgm:pt modelId="{E4C07046-56D4-48DC-859A-2C0C4B3DEB47}" type="pres">
      <dgm:prSet presAssocID="{6897093D-C806-4EA0-98BE-7C451F4354A7}" presName="linearFlow" presStyleCnt="0">
        <dgm:presLayoutVars>
          <dgm:dir/>
          <dgm:resizeHandles val="exact"/>
        </dgm:presLayoutVars>
      </dgm:prSet>
      <dgm:spPr/>
    </dgm:pt>
    <dgm:pt modelId="{AD05A0AD-9D35-4D43-8066-A88CA162DD51}" type="pres">
      <dgm:prSet presAssocID="{055B983B-25E3-4676-8FC9-2F08BDEBE45B}" presName="composite" presStyleCnt="0"/>
      <dgm:spPr/>
    </dgm:pt>
    <dgm:pt modelId="{E9CE4D46-9C21-41B7-A22B-7D4A4F946CAD}" type="pres">
      <dgm:prSet presAssocID="{055B983B-25E3-4676-8FC9-2F08BDEBE45B}" presName="imgShp" presStyleLbl="fgImgPlace1" presStyleIdx="0" presStyleCnt="4" custLinFactNeighborX="-75953" custLinFactNeighborY="-2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3B5F048-A78C-47D1-B0E8-0048E9EF3444}" type="pres">
      <dgm:prSet presAssocID="{055B983B-25E3-4676-8FC9-2F08BDEBE45B}" presName="txShp" presStyleLbl="node1" presStyleIdx="0" presStyleCnt="4" custScaleX="129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89B78-7741-424C-9A4D-D01AC49069B3}" type="pres">
      <dgm:prSet presAssocID="{F2E23462-F3C7-414A-81B5-A5F711AE68DF}" presName="spacing" presStyleCnt="0"/>
      <dgm:spPr/>
    </dgm:pt>
    <dgm:pt modelId="{0A791DE1-3897-4C57-9F23-82296012EB8A}" type="pres">
      <dgm:prSet presAssocID="{53340262-5EBA-4AF4-8806-F1A7ECEFBCEE}" presName="composite" presStyleCnt="0"/>
      <dgm:spPr/>
    </dgm:pt>
    <dgm:pt modelId="{7C803535-ADC7-474A-8147-BBB014C9D27B}" type="pres">
      <dgm:prSet presAssocID="{53340262-5EBA-4AF4-8806-F1A7ECEFBCEE}" presName="imgShp" presStyleLbl="fgImgPlace1" presStyleIdx="1" presStyleCnt="4" custLinFactNeighborX="-85807" custLinFactNeighborY="-810"/>
      <dgm:spPr>
        <a:blipFill rotWithShape="0">
          <a:blip xmlns:r="http://schemas.openxmlformats.org/officeDocument/2006/relationships" r:embed="rId2">
            <a:lum bright="54000"/>
          </a:blip>
          <a:stretch>
            <a:fillRect/>
          </a:stretch>
        </a:blipFill>
      </dgm:spPr>
    </dgm:pt>
    <dgm:pt modelId="{571F3FF3-AE54-42F9-9B16-60C6AF326F13}" type="pres">
      <dgm:prSet presAssocID="{53340262-5EBA-4AF4-8806-F1A7ECEFBCEE}" presName="txShp" presStyleLbl="node1" presStyleIdx="1" presStyleCnt="4" custScaleX="131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9A74C-0AF9-4ABD-9E53-21470A17CC13}" type="pres">
      <dgm:prSet presAssocID="{5B63C7AB-37F1-4120-8B8E-F3DB48E9DEF9}" presName="spacing" presStyleCnt="0"/>
      <dgm:spPr/>
    </dgm:pt>
    <dgm:pt modelId="{BCFBE366-F819-46D7-A58D-A7323A35AA4B}" type="pres">
      <dgm:prSet presAssocID="{377F783C-F079-465A-8B38-D1A73968B764}" presName="composite" presStyleCnt="0"/>
      <dgm:spPr/>
    </dgm:pt>
    <dgm:pt modelId="{065FAEF7-93E0-4949-A3D2-B376D1759F9A}" type="pres">
      <dgm:prSet presAssocID="{377F783C-F079-465A-8B38-D1A73968B764}" presName="imgShp" presStyleLbl="fgImgPlace1" presStyleIdx="2" presStyleCnt="4" custLinFactNeighborX="-75953" custLinFactNeighborY="216"/>
      <dgm:spPr>
        <a:blipFill rotWithShape="0">
          <a:blip xmlns:r="http://schemas.openxmlformats.org/officeDocument/2006/relationships" r:embed="rId3">
            <a:lum bright="50000"/>
          </a:blip>
          <a:stretch>
            <a:fillRect/>
          </a:stretch>
        </a:blipFill>
      </dgm:spPr>
    </dgm:pt>
    <dgm:pt modelId="{104B3207-C6DF-4B0B-A614-E773C1C797CD}" type="pres">
      <dgm:prSet presAssocID="{377F783C-F079-465A-8B38-D1A73968B764}" presName="txShp" presStyleLbl="node1" presStyleIdx="2" presStyleCnt="4" custScaleX="131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99241-D33A-443F-BE17-90248A7AF6CC}" type="pres">
      <dgm:prSet presAssocID="{BECBB304-ACD7-467C-A133-D7A9D5368D9F}" presName="spacing" presStyleCnt="0"/>
      <dgm:spPr/>
    </dgm:pt>
    <dgm:pt modelId="{A117D7B3-6A6B-418C-93F1-6412EA5F0662}" type="pres">
      <dgm:prSet presAssocID="{DACFA3FE-6A50-4BE1-B15E-130F349F2325}" presName="composite" presStyleCnt="0"/>
      <dgm:spPr/>
    </dgm:pt>
    <dgm:pt modelId="{1A99F9FF-A800-4A56-A299-1CA199ED4126}" type="pres">
      <dgm:prSet presAssocID="{DACFA3FE-6A50-4BE1-B15E-130F349F2325}" presName="imgShp" presStyleLbl="fgImgPlace1" presStyleIdx="3" presStyleCnt="4" custLinFactNeighborX="-77660" custLinFactNeighborY="160"/>
      <dgm:spPr>
        <a:blipFill rotWithShape="0">
          <a:blip xmlns:r="http://schemas.openxmlformats.org/officeDocument/2006/relationships" r:embed="rId4">
            <a:lum bright="50000"/>
          </a:blip>
          <a:stretch>
            <a:fillRect/>
          </a:stretch>
        </a:blipFill>
      </dgm:spPr>
    </dgm:pt>
    <dgm:pt modelId="{63B331AB-F977-4313-B848-E80848001E55}" type="pres">
      <dgm:prSet presAssocID="{DACFA3FE-6A50-4BE1-B15E-130F349F2325}" presName="txShp" presStyleLbl="node1" presStyleIdx="3" presStyleCnt="4" custScaleX="131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F3B8C-C2F0-4BDF-95BC-92DF6FEA9895}" type="presOf" srcId="{6897093D-C806-4EA0-98BE-7C451F4354A7}" destId="{E4C07046-56D4-48DC-859A-2C0C4B3DEB47}" srcOrd="0" destOrd="0" presId="urn:microsoft.com/office/officeart/2005/8/layout/vList3"/>
    <dgm:cxn modelId="{48C17722-9B56-480F-800E-E72529E99B66}" srcId="{6897093D-C806-4EA0-98BE-7C451F4354A7}" destId="{DACFA3FE-6A50-4BE1-B15E-130F349F2325}" srcOrd="3" destOrd="0" parTransId="{529BB2B2-DDD3-4A57-9F27-64C83ADABF03}" sibTransId="{84280A3B-375A-4735-B448-D0225118BE49}"/>
    <dgm:cxn modelId="{260F1586-0D31-429E-9C34-4D41A4EE58C9}" type="presOf" srcId="{DACFA3FE-6A50-4BE1-B15E-130F349F2325}" destId="{63B331AB-F977-4313-B848-E80848001E55}" srcOrd="0" destOrd="0" presId="urn:microsoft.com/office/officeart/2005/8/layout/vList3"/>
    <dgm:cxn modelId="{2592E528-7134-4A33-B4ED-C48B8CA42701}" type="presOf" srcId="{055B983B-25E3-4676-8FC9-2F08BDEBE45B}" destId="{33B5F048-A78C-47D1-B0E8-0048E9EF3444}" srcOrd="0" destOrd="0" presId="urn:microsoft.com/office/officeart/2005/8/layout/vList3"/>
    <dgm:cxn modelId="{BAF6761D-68C5-4370-B46A-918963D75B72}" srcId="{6897093D-C806-4EA0-98BE-7C451F4354A7}" destId="{377F783C-F079-465A-8B38-D1A73968B764}" srcOrd="2" destOrd="0" parTransId="{9386D9E5-CB44-40D1-929E-D21FCD8FC67A}" sibTransId="{BECBB304-ACD7-467C-A133-D7A9D5368D9F}"/>
    <dgm:cxn modelId="{7E904110-A9FE-452B-82A4-D412D0B9D1A0}" type="presOf" srcId="{377F783C-F079-465A-8B38-D1A73968B764}" destId="{104B3207-C6DF-4B0B-A614-E773C1C797CD}" srcOrd="0" destOrd="0" presId="urn:microsoft.com/office/officeart/2005/8/layout/vList3"/>
    <dgm:cxn modelId="{160DDA0C-F26D-4B59-BAEE-9DCA76F66B49}" srcId="{6897093D-C806-4EA0-98BE-7C451F4354A7}" destId="{055B983B-25E3-4676-8FC9-2F08BDEBE45B}" srcOrd="0" destOrd="0" parTransId="{E80F0B3F-3E47-46A9-BE9C-22B7FCC0A99A}" sibTransId="{F2E23462-F3C7-414A-81B5-A5F711AE68DF}"/>
    <dgm:cxn modelId="{1914B6E6-56D6-41FE-9B0D-024EA6DE4961}" type="presOf" srcId="{53340262-5EBA-4AF4-8806-F1A7ECEFBCEE}" destId="{571F3FF3-AE54-42F9-9B16-60C6AF326F13}" srcOrd="0" destOrd="0" presId="urn:microsoft.com/office/officeart/2005/8/layout/vList3"/>
    <dgm:cxn modelId="{9DC7B576-FBE5-4F2B-8DD6-D0220623B3F8}" srcId="{6897093D-C806-4EA0-98BE-7C451F4354A7}" destId="{53340262-5EBA-4AF4-8806-F1A7ECEFBCEE}" srcOrd="1" destOrd="0" parTransId="{76E54D8E-2E33-47AA-AE79-EA5F6DE097B3}" sibTransId="{5B63C7AB-37F1-4120-8B8E-F3DB48E9DEF9}"/>
    <dgm:cxn modelId="{DB0B8033-F3DD-46E4-A908-55EF40AF20CF}" type="presParOf" srcId="{E4C07046-56D4-48DC-859A-2C0C4B3DEB47}" destId="{AD05A0AD-9D35-4D43-8066-A88CA162DD51}" srcOrd="0" destOrd="0" presId="urn:microsoft.com/office/officeart/2005/8/layout/vList3"/>
    <dgm:cxn modelId="{374478E2-4154-4F5B-BB96-FB81510B3DBB}" type="presParOf" srcId="{AD05A0AD-9D35-4D43-8066-A88CA162DD51}" destId="{E9CE4D46-9C21-41B7-A22B-7D4A4F946CAD}" srcOrd="0" destOrd="0" presId="urn:microsoft.com/office/officeart/2005/8/layout/vList3"/>
    <dgm:cxn modelId="{4F82B6E2-AB63-4A89-BCB7-073815697753}" type="presParOf" srcId="{AD05A0AD-9D35-4D43-8066-A88CA162DD51}" destId="{33B5F048-A78C-47D1-B0E8-0048E9EF3444}" srcOrd="1" destOrd="0" presId="urn:microsoft.com/office/officeart/2005/8/layout/vList3"/>
    <dgm:cxn modelId="{26CD143F-CB1D-44CA-AB00-DADAF06C8290}" type="presParOf" srcId="{E4C07046-56D4-48DC-859A-2C0C4B3DEB47}" destId="{ADC89B78-7741-424C-9A4D-D01AC49069B3}" srcOrd="1" destOrd="0" presId="urn:microsoft.com/office/officeart/2005/8/layout/vList3"/>
    <dgm:cxn modelId="{63A04973-7C70-47BF-9A66-9F58C2A289ED}" type="presParOf" srcId="{E4C07046-56D4-48DC-859A-2C0C4B3DEB47}" destId="{0A791DE1-3897-4C57-9F23-82296012EB8A}" srcOrd="2" destOrd="0" presId="urn:microsoft.com/office/officeart/2005/8/layout/vList3"/>
    <dgm:cxn modelId="{136A6806-9570-499D-8565-60CFFE0D1712}" type="presParOf" srcId="{0A791DE1-3897-4C57-9F23-82296012EB8A}" destId="{7C803535-ADC7-474A-8147-BBB014C9D27B}" srcOrd="0" destOrd="0" presId="urn:microsoft.com/office/officeart/2005/8/layout/vList3"/>
    <dgm:cxn modelId="{7FAE61D9-526E-489F-93D4-B61848AB137A}" type="presParOf" srcId="{0A791DE1-3897-4C57-9F23-82296012EB8A}" destId="{571F3FF3-AE54-42F9-9B16-60C6AF326F13}" srcOrd="1" destOrd="0" presId="urn:microsoft.com/office/officeart/2005/8/layout/vList3"/>
    <dgm:cxn modelId="{5FC3E695-76B1-4D59-988F-903BCCACAA68}" type="presParOf" srcId="{E4C07046-56D4-48DC-859A-2C0C4B3DEB47}" destId="{EC89A74C-0AF9-4ABD-9E53-21470A17CC13}" srcOrd="3" destOrd="0" presId="urn:microsoft.com/office/officeart/2005/8/layout/vList3"/>
    <dgm:cxn modelId="{E82B4FFC-DDD4-48C1-8B37-C80C474F6127}" type="presParOf" srcId="{E4C07046-56D4-48DC-859A-2C0C4B3DEB47}" destId="{BCFBE366-F819-46D7-A58D-A7323A35AA4B}" srcOrd="4" destOrd="0" presId="urn:microsoft.com/office/officeart/2005/8/layout/vList3"/>
    <dgm:cxn modelId="{A0920BA9-0228-49E5-A1EF-A9373D41BACC}" type="presParOf" srcId="{BCFBE366-F819-46D7-A58D-A7323A35AA4B}" destId="{065FAEF7-93E0-4949-A3D2-B376D1759F9A}" srcOrd="0" destOrd="0" presId="urn:microsoft.com/office/officeart/2005/8/layout/vList3"/>
    <dgm:cxn modelId="{117415DF-3A7D-42AD-87E0-2F28C8F5F5ED}" type="presParOf" srcId="{BCFBE366-F819-46D7-A58D-A7323A35AA4B}" destId="{104B3207-C6DF-4B0B-A614-E773C1C797CD}" srcOrd="1" destOrd="0" presId="urn:microsoft.com/office/officeart/2005/8/layout/vList3"/>
    <dgm:cxn modelId="{BA33923F-DB59-49EC-9C8E-041F5DA752C2}" type="presParOf" srcId="{E4C07046-56D4-48DC-859A-2C0C4B3DEB47}" destId="{17D99241-D33A-443F-BE17-90248A7AF6CC}" srcOrd="5" destOrd="0" presId="urn:microsoft.com/office/officeart/2005/8/layout/vList3"/>
    <dgm:cxn modelId="{323F2AAF-0664-4739-A8BC-80353F3640FC}" type="presParOf" srcId="{E4C07046-56D4-48DC-859A-2C0C4B3DEB47}" destId="{A117D7B3-6A6B-418C-93F1-6412EA5F0662}" srcOrd="6" destOrd="0" presId="urn:microsoft.com/office/officeart/2005/8/layout/vList3"/>
    <dgm:cxn modelId="{AFEE9D52-A1F1-43E9-BE07-DA84E2B8CA71}" type="presParOf" srcId="{A117D7B3-6A6B-418C-93F1-6412EA5F0662}" destId="{1A99F9FF-A800-4A56-A299-1CA199ED4126}" srcOrd="0" destOrd="0" presId="urn:microsoft.com/office/officeart/2005/8/layout/vList3"/>
    <dgm:cxn modelId="{46FC878C-A5A3-47FA-947B-FAB0C01E6316}" type="presParOf" srcId="{A117D7B3-6A6B-418C-93F1-6412EA5F0662}" destId="{63B331AB-F977-4313-B848-E80848001E5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16C11D-EA60-4485-A68F-0D7E172ECCFA}" type="doc">
      <dgm:prSet loTypeId="urn:microsoft.com/office/officeart/2005/8/layout/equation2" loCatId="process" qsTypeId="urn:microsoft.com/office/officeart/2005/8/quickstyle/3d3" qsCatId="3D" csTypeId="urn:microsoft.com/office/officeart/2005/8/colors/colorful5" csCatId="colorful" phldr="1"/>
      <dgm:spPr/>
    </dgm:pt>
    <dgm:pt modelId="{E4438606-9CF2-4832-8212-A4394F94AF20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Овладение </a:t>
          </a:r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методами управления </a:t>
          </a:r>
          <a:r>
            <a:rPr lang="ru-RU" b="1" dirty="0" smtClean="0">
              <a:solidFill>
                <a:srgbClr val="FFFF00"/>
              </a:solidFill>
            </a:rPr>
            <a:t>глобальными цепочками поставок</a:t>
          </a:r>
          <a:endParaRPr lang="ru-RU" b="1" dirty="0">
            <a:solidFill>
              <a:srgbClr val="FFFF00"/>
            </a:solidFill>
          </a:endParaRPr>
        </a:p>
      </dgm:t>
    </dgm:pt>
    <dgm:pt modelId="{1B41FB13-4F9C-4807-8459-82C8C6E9C94D}" type="parTrans" cxnId="{A2D72082-F4AE-4019-805C-475BE14C5373}">
      <dgm:prSet/>
      <dgm:spPr/>
      <dgm:t>
        <a:bodyPr/>
        <a:lstStyle/>
        <a:p>
          <a:endParaRPr lang="ru-RU"/>
        </a:p>
      </dgm:t>
    </dgm:pt>
    <dgm:pt modelId="{1F15AC64-0146-4738-B7F3-D4E34B7ACA24}" type="sibTrans" cxnId="{A2D72082-F4AE-4019-805C-475BE14C5373}">
      <dgm:prSet/>
      <dgm:spPr/>
      <dgm:t>
        <a:bodyPr/>
        <a:lstStyle/>
        <a:p>
          <a:endParaRPr lang="ru-RU"/>
        </a:p>
      </dgm:t>
    </dgm:pt>
    <dgm:pt modelId="{AA314AA7-448D-431A-A442-992AD923D5A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Навыки 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работы в международной 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среде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883C3DD1-2D27-42D0-AEE8-384AE7D4EB30}" type="parTrans" cxnId="{1253CA28-0138-40AE-A99A-DAB9A063325E}">
      <dgm:prSet/>
      <dgm:spPr/>
      <dgm:t>
        <a:bodyPr/>
        <a:lstStyle/>
        <a:p>
          <a:endParaRPr lang="ru-RU"/>
        </a:p>
      </dgm:t>
    </dgm:pt>
    <dgm:pt modelId="{B9AA09CB-309A-469D-8747-D8A6B0D63211}" type="sibTrans" cxnId="{1253CA28-0138-40AE-A99A-DAB9A063325E}">
      <dgm:prSet/>
      <dgm:spPr/>
      <dgm:t>
        <a:bodyPr/>
        <a:lstStyle/>
        <a:p>
          <a:endParaRPr lang="ru-RU"/>
        </a:p>
      </dgm:t>
    </dgm:pt>
    <dgm:pt modelId="{EC78B8AC-171C-4240-BE96-5B073092E811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Готовность проводить 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 стратегических задач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логистики и глобального управления цепями поставок с целью 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разработки концептуальных решения 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для успешной реализации их в деловой практике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4EA34BA-3A06-421B-B9CF-924361CB0A08}" type="parTrans" cxnId="{C1C0169D-4302-424C-B24E-071D4E56B974}">
      <dgm:prSet/>
      <dgm:spPr/>
      <dgm:t>
        <a:bodyPr/>
        <a:lstStyle/>
        <a:p>
          <a:endParaRPr lang="ru-RU"/>
        </a:p>
      </dgm:t>
    </dgm:pt>
    <dgm:pt modelId="{0FFFA679-A5F3-42D1-8D9E-ED7B678AC24F}" type="sibTrans" cxnId="{C1C0169D-4302-424C-B24E-071D4E56B974}">
      <dgm:prSet/>
      <dgm:spPr/>
      <dgm:t>
        <a:bodyPr/>
        <a:lstStyle/>
        <a:p>
          <a:endParaRPr lang="ru-RU"/>
        </a:p>
      </dgm:t>
    </dgm:pt>
    <dgm:pt modelId="{F29698E3-0298-405A-AD6B-D62CE8E110C4}" type="pres">
      <dgm:prSet presAssocID="{8216C11D-EA60-4485-A68F-0D7E172ECCFA}" presName="Name0" presStyleCnt="0">
        <dgm:presLayoutVars>
          <dgm:dir/>
          <dgm:resizeHandles val="exact"/>
        </dgm:presLayoutVars>
      </dgm:prSet>
      <dgm:spPr/>
    </dgm:pt>
    <dgm:pt modelId="{0F912961-FFD2-4B34-AED2-1837AB3D6FD9}" type="pres">
      <dgm:prSet presAssocID="{8216C11D-EA60-4485-A68F-0D7E172ECCFA}" presName="vNodes" presStyleCnt="0"/>
      <dgm:spPr/>
    </dgm:pt>
    <dgm:pt modelId="{86CCBD13-69EA-4036-BB46-825DE8CFAC07}" type="pres">
      <dgm:prSet presAssocID="{E4438606-9CF2-4832-8212-A4394F94AF20}" presName="node" presStyleLbl="node1" presStyleIdx="0" presStyleCnt="3" custScaleX="156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0D1EC-DE37-4D44-843D-32108311E0AB}" type="pres">
      <dgm:prSet presAssocID="{1F15AC64-0146-4738-B7F3-D4E34B7ACA24}" presName="spacerT" presStyleCnt="0"/>
      <dgm:spPr/>
    </dgm:pt>
    <dgm:pt modelId="{86AA7C25-9548-4B72-A2D0-C4C5EB83CDB0}" type="pres">
      <dgm:prSet presAssocID="{1F15AC64-0146-4738-B7F3-D4E34B7ACA2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0DA90C6-7AEA-4D77-824A-EC8EA4B084A4}" type="pres">
      <dgm:prSet presAssocID="{1F15AC64-0146-4738-B7F3-D4E34B7ACA24}" presName="spacerB" presStyleCnt="0"/>
      <dgm:spPr/>
    </dgm:pt>
    <dgm:pt modelId="{8B770C52-B8F2-45F9-A178-85CE2A9479BF}" type="pres">
      <dgm:prSet presAssocID="{AA314AA7-448D-431A-A442-992AD923D5A2}" presName="node" presStyleLbl="node1" presStyleIdx="1" presStyleCnt="3" custScaleX="162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FD82E-09F8-4772-BAB8-E89067CA75DF}" type="pres">
      <dgm:prSet presAssocID="{8216C11D-EA60-4485-A68F-0D7E172ECCFA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1EFDED4B-99A1-4624-8F59-6B54C43D2CC8}" type="pres">
      <dgm:prSet presAssocID="{8216C11D-EA60-4485-A68F-0D7E172ECCF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27BAD0E-538E-449E-B118-5852708D80A7}" type="pres">
      <dgm:prSet presAssocID="{8216C11D-EA60-4485-A68F-0D7E172ECCFA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EDF04D-9D87-4D03-B7A4-60E38DDEBBDC}" type="presOf" srcId="{B9AA09CB-309A-469D-8747-D8A6B0D63211}" destId="{7C4FD82E-09F8-4772-BAB8-E89067CA75DF}" srcOrd="0" destOrd="0" presId="urn:microsoft.com/office/officeart/2005/8/layout/equation2"/>
    <dgm:cxn modelId="{59EAAD39-D063-4CF6-8B5D-F00A25672B61}" type="presOf" srcId="{B9AA09CB-309A-469D-8747-D8A6B0D63211}" destId="{1EFDED4B-99A1-4624-8F59-6B54C43D2CC8}" srcOrd="1" destOrd="0" presId="urn:microsoft.com/office/officeart/2005/8/layout/equation2"/>
    <dgm:cxn modelId="{A2D72082-F4AE-4019-805C-475BE14C5373}" srcId="{8216C11D-EA60-4485-A68F-0D7E172ECCFA}" destId="{E4438606-9CF2-4832-8212-A4394F94AF20}" srcOrd="0" destOrd="0" parTransId="{1B41FB13-4F9C-4807-8459-82C8C6E9C94D}" sibTransId="{1F15AC64-0146-4738-B7F3-D4E34B7ACA24}"/>
    <dgm:cxn modelId="{7053E5DB-405E-4B7C-B797-C8B8AE5F06C5}" type="presOf" srcId="{AA314AA7-448D-431A-A442-992AD923D5A2}" destId="{8B770C52-B8F2-45F9-A178-85CE2A9479BF}" srcOrd="0" destOrd="0" presId="urn:microsoft.com/office/officeart/2005/8/layout/equation2"/>
    <dgm:cxn modelId="{50A6187C-CEA0-4543-8143-B8F7B7A082E3}" type="presOf" srcId="{1F15AC64-0146-4738-B7F3-D4E34B7ACA24}" destId="{86AA7C25-9548-4B72-A2D0-C4C5EB83CDB0}" srcOrd="0" destOrd="0" presId="urn:microsoft.com/office/officeart/2005/8/layout/equation2"/>
    <dgm:cxn modelId="{C1C0169D-4302-424C-B24E-071D4E56B974}" srcId="{8216C11D-EA60-4485-A68F-0D7E172ECCFA}" destId="{EC78B8AC-171C-4240-BE96-5B073092E811}" srcOrd="2" destOrd="0" parTransId="{94EA34BA-3A06-421B-B9CF-924361CB0A08}" sibTransId="{0FFFA679-A5F3-42D1-8D9E-ED7B678AC24F}"/>
    <dgm:cxn modelId="{C0B0FAC7-2976-42A4-9746-9E101E061C34}" type="presOf" srcId="{8216C11D-EA60-4485-A68F-0D7E172ECCFA}" destId="{F29698E3-0298-405A-AD6B-D62CE8E110C4}" srcOrd="0" destOrd="0" presId="urn:microsoft.com/office/officeart/2005/8/layout/equation2"/>
    <dgm:cxn modelId="{79030D55-1553-435E-97CA-6B7FE86CB5C8}" type="presOf" srcId="{E4438606-9CF2-4832-8212-A4394F94AF20}" destId="{86CCBD13-69EA-4036-BB46-825DE8CFAC07}" srcOrd="0" destOrd="0" presId="urn:microsoft.com/office/officeart/2005/8/layout/equation2"/>
    <dgm:cxn modelId="{1253CA28-0138-40AE-A99A-DAB9A063325E}" srcId="{8216C11D-EA60-4485-A68F-0D7E172ECCFA}" destId="{AA314AA7-448D-431A-A442-992AD923D5A2}" srcOrd="1" destOrd="0" parTransId="{883C3DD1-2D27-42D0-AEE8-384AE7D4EB30}" sibTransId="{B9AA09CB-309A-469D-8747-D8A6B0D63211}"/>
    <dgm:cxn modelId="{FC208152-B7F7-487A-B270-4ACFCD67AFDF}" type="presOf" srcId="{EC78B8AC-171C-4240-BE96-5B073092E811}" destId="{C27BAD0E-538E-449E-B118-5852708D80A7}" srcOrd="0" destOrd="0" presId="urn:microsoft.com/office/officeart/2005/8/layout/equation2"/>
    <dgm:cxn modelId="{6773DEEC-DD99-42FB-BED2-B62B9D4C86F3}" type="presParOf" srcId="{F29698E3-0298-405A-AD6B-D62CE8E110C4}" destId="{0F912961-FFD2-4B34-AED2-1837AB3D6FD9}" srcOrd="0" destOrd="0" presId="urn:microsoft.com/office/officeart/2005/8/layout/equation2"/>
    <dgm:cxn modelId="{B24BFDCC-3011-456D-9F0E-CD02A625116B}" type="presParOf" srcId="{0F912961-FFD2-4B34-AED2-1837AB3D6FD9}" destId="{86CCBD13-69EA-4036-BB46-825DE8CFAC07}" srcOrd="0" destOrd="0" presId="urn:microsoft.com/office/officeart/2005/8/layout/equation2"/>
    <dgm:cxn modelId="{95817EB2-AE47-4A0E-8356-27ADE811A37E}" type="presParOf" srcId="{0F912961-FFD2-4B34-AED2-1837AB3D6FD9}" destId="{1970D1EC-DE37-4D44-843D-32108311E0AB}" srcOrd="1" destOrd="0" presId="urn:microsoft.com/office/officeart/2005/8/layout/equation2"/>
    <dgm:cxn modelId="{E807D15F-0195-45EF-A533-7968564E3A18}" type="presParOf" srcId="{0F912961-FFD2-4B34-AED2-1837AB3D6FD9}" destId="{86AA7C25-9548-4B72-A2D0-C4C5EB83CDB0}" srcOrd="2" destOrd="0" presId="urn:microsoft.com/office/officeart/2005/8/layout/equation2"/>
    <dgm:cxn modelId="{06296602-E299-452C-AC53-261C66B40D91}" type="presParOf" srcId="{0F912961-FFD2-4B34-AED2-1837AB3D6FD9}" destId="{90DA90C6-7AEA-4D77-824A-EC8EA4B084A4}" srcOrd="3" destOrd="0" presId="urn:microsoft.com/office/officeart/2005/8/layout/equation2"/>
    <dgm:cxn modelId="{3B9D7358-AFCF-4FF5-810F-379D67D541F9}" type="presParOf" srcId="{0F912961-FFD2-4B34-AED2-1837AB3D6FD9}" destId="{8B770C52-B8F2-45F9-A178-85CE2A9479BF}" srcOrd="4" destOrd="0" presId="urn:microsoft.com/office/officeart/2005/8/layout/equation2"/>
    <dgm:cxn modelId="{E5AC45B3-D9DF-455E-854B-ED9363422022}" type="presParOf" srcId="{F29698E3-0298-405A-AD6B-D62CE8E110C4}" destId="{7C4FD82E-09F8-4772-BAB8-E89067CA75DF}" srcOrd="1" destOrd="0" presId="urn:microsoft.com/office/officeart/2005/8/layout/equation2"/>
    <dgm:cxn modelId="{CAE4B3DC-D41F-4546-9FD8-4F56159679C8}" type="presParOf" srcId="{7C4FD82E-09F8-4772-BAB8-E89067CA75DF}" destId="{1EFDED4B-99A1-4624-8F59-6B54C43D2CC8}" srcOrd="0" destOrd="0" presId="urn:microsoft.com/office/officeart/2005/8/layout/equation2"/>
    <dgm:cxn modelId="{2E219D36-4D73-4A7C-9A01-B4301102A817}" type="presParOf" srcId="{F29698E3-0298-405A-AD6B-D62CE8E110C4}" destId="{C27BAD0E-538E-449E-B118-5852708D80A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97093D-C806-4EA0-98BE-7C451F4354A7}" type="doc">
      <dgm:prSet loTypeId="urn:microsoft.com/office/officeart/2005/8/layout/vList3" loCatId="list" qsTypeId="urn:microsoft.com/office/officeart/2005/8/quickstyle/simple1" qsCatId="simple" csTypeId="urn:microsoft.com/office/officeart/2005/8/colors/accent6_2" csCatId="accent6" phldr="1"/>
      <dgm:spPr/>
    </dgm:pt>
    <dgm:pt modelId="{055B983B-25E3-4676-8FC9-2F08BDEBE45B}">
      <dgm:prSet phldrT="[Текст]"/>
      <dgm:spPr>
        <a:solidFill>
          <a:srgbClr val="FFFF00">
            <a:alpha val="34000"/>
          </a:srgbClr>
        </a:solidFill>
      </dgm:spPr>
      <dgm:t>
        <a:bodyPr/>
        <a:lstStyle/>
        <a:p>
          <a:pPr algn="l"/>
          <a:r>
            <a:rPr lang="ru-RU" b="0" i="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Концепция программы двойных дипломов «Стратегическое управление логистикой»</a:t>
          </a:r>
          <a:endParaRPr lang="ru-RU" b="0" i="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E80F0B3F-3E47-46A9-BE9C-22B7FCC0A99A}" type="parTrans" cxnId="{160DDA0C-F26D-4B59-BAEE-9DCA76F66B49}">
      <dgm:prSet/>
      <dgm:spPr/>
      <dgm:t>
        <a:bodyPr/>
        <a:lstStyle/>
        <a:p>
          <a:endParaRPr lang="ru-RU"/>
        </a:p>
      </dgm:t>
    </dgm:pt>
    <dgm:pt modelId="{F2E23462-F3C7-414A-81B5-A5F711AE68DF}" type="sibTrans" cxnId="{160DDA0C-F26D-4B59-BAEE-9DCA76F66B49}">
      <dgm:prSet/>
      <dgm:spPr/>
      <dgm:t>
        <a:bodyPr/>
        <a:lstStyle/>
        <a:p>
          <a:endParaRPr lang="ru-RU"/>
        </a:p>
      </dgm:t>
    </dgm:pt>
    <dgm:pt modelId="{53340262-5EBA-4AF4-8806-F1A7ECEFBCEE}">
      <dgm:prSet phldrT="[Текст]"/>
      <dgm:spPr>
        <a:solidFill>
          <a:srgbClr val="FFFF00"/>
        </a:solidFill>
      </dgm:spPr>
      <dgm:t>
        <a:bodyPr/>
        <a:lstStyle/>
        <a:p>
          <a:pPr algn="l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Конечный результат обучения по магистерской программе двойных дипломов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76E54D8E-2E33-47AA-AE79-EA5F6DE097B3}" type="parTrans" cxnId="{9DC7B576-FBE5-4F2B-8DD6-D0220623B3F8}">
      <dgm:prSet/>
      <dgm:spPr/>
      <dgm:t>
        <a:bodyPr/>
        <a:lstStyle/>
        <a:p>
          <a:endParaRPr lang="ru-RU"/>
        </a:p>
      </dgm:t>
    </dgm:pt>
    <dgm:pt modelId="{5B63C7AB-37F1-4120-8B8E-F3DB48E9DEF9}" type="sibTrans" cxnId="{9DC7B576-FBE5-4F2B-8DD6-D0220623B3F8}">
      <dgm:prSet/>
      <dgm:spPr/>
      <dgm:t>
        <a:bodyPr/>
        <a:lstStyle/>
        <a:p>
          <a:endParaRPr lang="ru-RU"/>
        </a:p>
      </dgm:t>
    </dgm:pt>
    <dgm:pt modelId="{377F783C-F079-465A-8B38-D1A73968B764}">
      <dgm:prSet phldrT="[Текст]"/>
      <dgm:spPr>
        <a:solidFill>
          <a:srgbClr val="FFFF00">
            <a:alpha val="34000"/>
          </a:srgbClr>
        </a:solidFill>
      </dgm:spPr>
      <dgm:t>
        <a:bodyPr/>
        <a:lstStyle/>
        <a:p>
          <a:pPr algn="l"/>
          <a:r>
            <a:rPr lang="ru-RU" smtClean="0">
              <a:solidFill>
                <a:schemeClr val="accent1">
                  <a:lumMod val="40000"/>
                  <a:lumOff val="60000"/>
                </a:schemeClr>
              </a:solidFill>
            </a:rPr>
            <a:t>Требования к потенциальным  участникам магистерской программы двойных дипломов</a:t>
          </a:r>
          <a:endParaRPr lang="ru-RU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9386D9E5-CB44-40D1-929E-D21FCD8FC67A}" type="parTrans" cxnId="{BAF6761D-68C5-4370-B46A-918963D75B72}">
      <dgm:prSet/>
      <dgm:spPr/>
      <dgm:t>
        <a:bodyPr/>
        <a:lstStyle/>
        <a:p>
          <a:endParaRPr lang="ru-RU"/>
        </a:p>
      </dgm:t>
    </dgm:pt>
    <dgm:pt modelId="{BECBB304-ACD7-467C-A133-D7A9D5368D9F}" type="sibTrans" cxnId="{BAF6761D-68C5-4370-B46A-918963D75B72}">
      <dgm:prSet/>
      <dgm:spPr/>
      <dgm:t>
        <a:bodyPr/>
        <a:lstStyle/>
        <a:p>
          <a:endParaRPr lang="ru-RU"/>
        </a:p>
      </dgm:t>
    </dgm:pt>
    <dgm:pt modelId="{DACFA3FE-6A50-4BE1-B15E-130F349F2325}">
      <dgm:prSet phldrT="[Текст]"/>
      <dgm:spPr>
        <a:solidFill>
          <a:srgbClr val="FFFF00">
            <a:alpha val="34000"/>
          </a:srgbClr>
        </a:solidFill>
      </dgm:spPr>
      <dgm:t>
        <a:bodyPr/>
        <a:lstStyle/>
        <a:p>
          <a:pPr algn="l"/>
          <a:r>
            <a:rPr lang="ru-RU" smtClean="0">
              <a:solidFill>
                <a:schemeClr val="accent1">
                  <a:lumMod val="40000"/>
                  <a:lumOff val="60000"/>
                </a:schemeClr>
              </a:solidFill>
            </a:rPr>
            <a:t>Организационные вопросы реализации магистерской программы двойных дипломов</a:t>
          </a:r>
          <a:endParaRPr lang="ru-RU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529BB2B2-DDD3-4A57-9F27-64C83ADABF03}" type="parTrans" cxnId="{48C17722-9B56-480F-800E-E72529E99B66}">
      <dgm:prSet/>
      <dgm:spPr/>
      <dgm:t>
        <a:bodyPr/>
        <a:lstStyle/>
        <a:p>
          <a:endParaRPr lang="ru-RU"/>
        </a:p>
      </dgm:t>
    </dgm:pt>
    <dgm:pt modelId="{84280A3B-375A-4735-B448-D0225118BE49}" type="sibTrans" cxnId="{48C17722-9B56-480F-800E-E72529E99B66}">
      <dgm:prSet/>
      <dgm:spPr/>
      <dgm:t>
        <a:bodyPr/>
        <a:lstStyle/>
        <a:p>
          <a:endParaRPr lang="ru-RU"/>
        </a:p>
      </dgm:t>
    </dgm:pt>
    <dgm:pt modelId="{E4C07046-56D4-48DC-859A-2C0C4B3DEB47}" type="pres">
      <dgm:prSet presAssocID="{6897093D-C806-4EA0-98BE-7C451F4354A7}" presName="linearFlow" presStyleCnt="0">
        <dgm:presLayoutVars>
          <dgm:dir/>
          <dgm:resizeHandles val="exact"/>
        </dgm:presLayoutVars>
      </dgm:prSet>
      <dgm:spPr/>
    </dgm:pt>
    <dgm:pt modelId="{AD05A0AD-9D35-4D43-8066-A88CA162DD51}" type="pres">
      <dgm:prSet presAssocID="{055B983B-25E3-4676-8FC9-2F08BDEBE45B}" presName="composite" presStyleCnt="0"/>
      <dgm:spPr/>
    </dgm:pt>
    <dgm:pt modelId="{E9CE4D46-9C21-41B7-A22B-7D4A4F946CAD}" type="pres">
      <dgm:prSet presAssocID="{055B983B-25E3-4676-8FC9-2F08BDEBE45B}" presName="imgShp" presStyleLbl="fgImgPlace1" presStyleIdx="0" presStyleCnt="4" custLinFactNeighborX="-75953" custLinFactNeighborY="-216"/>
      <dgm:spPr>
        <a:blipFill rotWithShape="0">
          <a:blip xmlns:r="http://schemas.openxmlformats.org/officeDocument/2006/relationships" r:embed="rId1">
            <a:lum bright="50000"/>
          </a:blip>
          <a:stretch>
            <a:fillRect/>
          </a:stretch>
        </a:blipFill>
      </dgm:spPr>
    </dgm:pt>
    <dgm:pt modelId="{33B5F048-A78C-47D1-B0E8-0048E9EF3444}" type="pres">
      <dgm:prSet presAssocID="{055B983B-25E3-4676-8FC9-2F08BDEBE45B}" presName="txShp" presStyleLbl="node1" presStyleIdx="0" presStyleCnt="4" custScaleX="129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89B78-7741-424C-9A4D-D01AC49069B3}" type="pres">
      <dgm:prSet presAssocID="{F2E23462-F3C7-414A-81B5-A5F711AE68DF}" presName="spacing" presStyleCnt="0"/>
      <dgm:spPr/>
    </dgm:pt>
    <dgm:pt modelId="{0A791DE1-3897-4C57-9F23-82296012EB8A}" type="pres">
      <dgm:prSet presAssocID="{53340262-5EBA-4AF4-8806-F1A7ECEFBCEE}" presName="composite" presStyleCnt="0"/>
      <dgm:spPr/>
    </dgm:pt>
    <dgm:pt modelId="{7C803535-ADC7-474A-8147-BBB014C9D27B}" type="pres">
      <dgm:prSet presAssocID="{53340262-5EBA-4AF4-8806-F1A7ECEFBCEE}" presName="imgShp" presStyleLbl="fgImgPlace1" presStyleIdx="1" presStyleCnt="4" custLinFactNeighborX="-85807" custLinFactNeighborY="-8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71F3FF3-AE54-42F9-9B16-60C6AF326F13}" type="pres">
      <dgm:prSet presAssocID="{53340262-5EBA-4AF4-8806-F1A7ECEFBCEE}" presName="txShp" presStyleLbl="node1" presStyleIdx="1" presStyleCnt="4" custScaleX="131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9A74C-0AF9-4ABD-9E53-21470A17CC13}" type="pres">
      <dgm:prSet presAssocID="{5B63C7AB-37F1-4120-8B8E-F3DB48E9DEF9}" presName="spacing" presStyleCnt="0"/>
      <dgm:spPr/>
    </dgm:pt>
    <dgm:pt modelId="{BCFBE366-F819-46D7-A58D-A7323A35AA4B}" type="pres">
      <dgm:prSet presAssocID="{377F783C-F079-465A-8B38-D1A73968B764}" presName="composite" presStyleCnt="0"/>
      <dgm:spPr/>
    </dgm:pt>
    <dgm:pt modelId="{065FAEF7-93E0-4949-A3D2-B376D1759F9A}" type="pres">
      <dgm:prSet presAssocID="{377F783C-F079-465A-8B38-D1A73968B764}" presName="imgShp" presStyleLbl="fgImgPlace1" presStyleIdx="2" presStyleCnt="4" custLinFactNeighborX="-75953" custLinFactNeighborY="216"/>
      <dgm:spPr>
        <a:blipFill rotWithShape="0">
          <a:blip xmlns:r="http://schemas.openxmlformats.org/officeDocument/2006/relationships" r:embed="rId3">
            <a:lum bright="50000"/>
          </a:blip>
          <a:stretch>
            <a:fillRect/>
          </a:stretch>
        </a:blipFill>
      </dgm:spPr>
    </dgm:pt>
    <dgm:pt modelId="{104B3207-C6DF-4B0B-A614-E773C1C797CD}" type="pres">
      <dgm:prSet presAssocID="{377F783C-F079-465A-8B38-D1A73968B764}" presName="txShp" presStyleLbl="node1" presStyleIdx="2" presStyleCnt="4" custScaleX="131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99241-D33A-443F-BE17-90248A7AF6CC}" type="pres">
      <dgm:prSet presAssocID="{BECBB304-ACD7-467C-A133-D7A9D5368D9F}" presName="spacing" presStyleCnt="0"/>
      <dgm:spPr/>
    </dgm:pt>
    <dgm:pt modelId="{A117D7B3-6A6B-418C-93F1-6412EA5F0662}" type="pres">
      <dgm:prSet presAssocID="{DACFA3FE-6A50-4BE1-B15E-130F349F2325}" presName="composite" presStyleCnt="0"/>
      <dgm:spPr/>
    </dgm:pt>
    <dgm:pt modelId="{1A99F9FF-A800-4A56-A299-1CA199ED4126}" type="pres">
      <dgm:prSet presAssocID="{DACFA3FE-6A50-4BE1-B15E-130F349F2325}" presName="imgShp" presStyleLbl="fgImgPlace1" presStyleIdx="3" presStyleCnt="4" custLinFactNeighborX="-77660" custLinFactNeighborY="160"/>
      <dgm:spPr>
        <a:blipFill rotWithShape="0">
          <a:blip xmlns:r="http://schemas.openxmlformats.org/officeDocument/2006/relationships" r:embed="rId4">
            <a:lum bright="50000"/>
          </a:blip>
          <a:stretch>
            <a:fillRect/>
          </a:stretch>
        </a:blipFill>
      </dgm:spPr>
    </dgm:pt>
    <dgm:pt modelId="{63B331AB-F977-4313-B848-E80848001E55}" type="pres">
      <dgm:prSet presAssocID="{DACFA3FE-6A50-4BE1-B15E-130F349F2325}" presName="txShp" presStyleLbl="node1" presStyleIdx="3" presStyleCnt="4" custScaleX="131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C17722-9B56-480F-800E-E72529E99B66}" srcId="{6897093D-C806-4EA0-98BE-7C451F4354A7}" destId="{DACFA3FE-6A50-4BE1-B15E-130F349F2325}" srcOrd="3" destOrd="0" parTransId="{529BB2B2-DDD3-4A57-9F27-64C83ADABF03}" sibTransId="{84280A3B-375A-4735-B448-D0225118BE49}"/>
    <dgm:cxn modelId="{64DE0FFB-85B8-4DBF-AB26-15A84B76DA3A}" type="presOf" srcId="{377F783C-F079-465A-8B38-D1A73968B764}" destId="{104B3207-C6DF-4B0B-A614-E773C1C797CD}" srcOrd="0" destOrd="0" presId="urn:microsoft.com/office/officeart/2005/8/layout/vList3"/>
    <dgm:cxn modelId="{BF926639-842F-46DB-8CFD-9AC850282119}" type="presOf" srcId="{6897093D-C806-4EA0-98BE-7C451F4354A7}" destId="{E4C07046-56D4-48DC-859A-2C0C4B3DEB47}" srcOrd="0" destOrd="0" presId="urn:microsoft.com/office/officeart/2005/8/layout/vList3"/>
    <dgm:cxn modelId="{4FEA3C74-DE9B-4EAF-8281-F3B508235762}" type="presOf" srcId="{DACFA3FE-6A50-4BE1-B15E-130F349F2325}" destId="{63B331AB-F977-4313-B848-E80848001E55}" srcOrd="0" destOrd="0" presId="urn:microsoft.com/office/officeart/2005/8/layout/vList3"/>
    <dgm:cxn modelId="{BAF6761D-68C5-4370-B46A-918963D75B72}" srcId="{6897093D-C806-4EA0-98BE-7C451F4354A7}" destId="{377F783C-F079-465A-8B38-D1A73968B764}" srcOrd="2" destOrd="0" parTransId="{9386D9E5-CB44-40D1-929E-D21FCD8FC67A}" sibTransId="{BECBB304-ACD7-467C-A133-D7A9D5368D9F}"/>
    <dgm:cxn modelId="{D19683C1-31D7-45E6-A88E-76C3A3122FD0}" type="presOf" srcId="{53340262-5EBA-4AF4-8806-F1A7ECEFBCEE}" destId="{571F3FF3-AE54-42F9-9B16-60C6AF326F13}" srcOrd="0" destOrd="0" presId="urn:microsoft.com/office/officeart/2005/8/layout/vList3"/>
    <dgm:cxn modelId="{FFAB4BE1-9C82-471E-B97D-5C2D6B4278A6}" type="presOf" srcId="{055B983B-25E3-4676-8FC9-2F08BDEBE45B}" destId="{33B5F048-A78C-47D1-B0E8-0048E9EF3444}" srcOrd="0" destOrd="0" presId="urn:microsoft.com/office/officeart/2005/8/layout/vList3"/>
    <dgm:cxn modelId="{160DDA0C-F26D-4B59-BAEE-9DCA76F66B49}" srcId="{6897093D-C806-4EA0-98BE-7C451F4354A7}" destId="{055B983B-25E3-4676-8FC9-2F08BDEBE45B}" srcOrd="0" destOrd="0" parTransId="{E80F0B3F-3E47-46A9-BE9C-22B7FCC0A99A}" sibTransId="{F2E23462-F3C7-414A-81B5-A5F711AE68DF}"/>
    <dgm:cxn modelId="{9DC7B576-FBE5-4F2B-8DD6-D0220623B3F8}" srcId="{6897093D-C806-4EA0-98BE-7C451F4354A7}" destId="{53340262-5EBA-4AF4-8806-F1A7ECEFBCEE}" srcOrd="1" destOrd="0" parTransId="{76E54D8E-2E33-47AA-AE79-EA5F6DE097B3}" sibTransId="{5B63C7AB-37F1-4120-8B8E-F3DB48E9DEF9}"/>
    <dgm:cxn modelId="{C60A1BCE-DCB2-4F17-B4EA-24344519D320}" type="presParOf" srcId="{E4C07046-56D4-48DC-859A-2C0C4B3DEB47}" destId="{AD05A0AD-9D35-4D43-8066-A88CA162DD51}" srcOrd="0" destOrd="0" presId="urn:microsoft.com/office/officeart/2005/8/layout/vList3"/>
    <dgm:cxn modelId="{63CF53B8-40F6-4647-A8F3-0CEAFA4F177D}" type="presParOf" srcId="{AD05A0AD-9D35-4D43-8066-A88CA162DD51}" destId="{E9CE4D46-9C21-41B7-A22B-7D4A4F946CAD}" srcOrd="0" destOrd="0" presId="urn:microsoft.com/office/officeart/2005/8/layout/vList3"/>
    <dgm:cxn modelId="{9D13CEF3-B136-4363-84E5-2726C8B5D7EE}" type="presParOf" srcId="{AD05A0AD-9D35-4D43-8066-A88CA162DD51}" destId="{33B5F048-A78C-47D1-B0E8-0048E9EF3444}" srcOrd="1" destOrd="0" presId="urn:microsoft.com/office/officeart/2005/8/layout/vList3"/>
    <dgm:cxn modelId="{181AF94B-60C1-48B9-B154-950C3B570CCD}" type="presParOf" srcId="{E4C07046-56D4-48DC-859A-2C0C4B3DEB47}" destId="{ADC89B78-7741-424C-9A4D-D01AC49069B3}" srcOrd="1" destOrd="0" presId="urn:microsoft.com/office/officeart/2005/8/layout/vList3"/>
    <dgm:cxn modelId="{18742EB9-DD3F-44AD-A738-0B142D99A326}" type="presParOf" srcId="{E4C07046-56D4-48DC-859A-2C0C4B3DEB47}" destId="{0A791DE1-3897-4C57-9F23-82296012EB8A}" srcOrd="2" destOrd="0" presId="urn:microsoft.com/office/officeart/2005/8/layout/vList3"/>
    <dgm:cxn modelId="{E2276EF9-C8B6-4EF4-836D-B985CC7DF3DC}" type="presParOf" srcId="{0A791DE1-3897-4C57-9F23-82296012EB8A}" destId="{7C803535-ADC7-474A-8147-BBB014C9D27B}" srcOrd="0" destOrd="0" presId="urn:microsoft.com/office/officeart/2005/8/layout/vList3"/>
    <dgm:cxn modelId="{CA7C1603-7564-4660-B5BF-2185EFD2A7BE}" type="presParOf" srcId="{0A791DE1-3897-4C57-9F23-82296012EB8A}" destId="{571F3FF3-AE54-42F9-9B16-60C6AF326F13}" srcOrd="1" destOrd="0" presId="urn:microsoft.com/office/officeart/2005/8/layout/vList3"/>
    <dgm:cxn modelId="{1B501C5F-73D3-419C-825C-27C35F3D1763}" type="presParOf" srcId="{E4C07046-56D4-48DC-859A-2C0C4B3DEB47}" destId="{EC89A74C-0AF9-4ABD-9E53-21470A17CC13}" srcOrd="3" destOrd="0" presId="urn:microsoft.com/office/officeart/2005/8/layout/vList3"/>
    <dgm:cxn modelId="{655A02A7-60D0-4375-9316-95BD32B65BB5}" type="presParOf" srcId="{E4C07046-56D4-48DC-859A-2C0C4B3DEB47}" destId="{BCFBE366-F819-46D7-A58D-A7323A35AA4B}" srcOrd="4" destOrd="0" presId="urn:microsoft.com/office/officeart/2005/8/layout/vList3"/>
    <dgm:cxn modelId="{DCD411B1-6912-4895-A59B-307B93A18CF2}" type="presParOf" srcId="{BCFBE366-F819-46D7-A58D-A7323A35AA4B}" destId="{065FAEF7-93E0-4949-A3D2-B376D1759F9A}" srcOrd="0" destOrd="0" presId="urn:microsoft.com/office/officeart/2005/8/layout/vList3"/>
    <dgm:cxn modelId="{44B69BA0-4008-42E8-B443-E676CB8160D4}" type="presParOf" srcId="{BCFBE366-F819-46D7-A58D-A7323A35AA4B}" destId="{104B3207-C6DF-4B0B-A614-E773C1C797CD}" srcOrd="1" destOrd="0" presId="urn:microsoft.com/office/officeart/2005/8/layout/vList3"/>
    <dgm:cxn modelId="{0008940F-8AA6-4E68-AF7C-688BE5F95AC9}" type="presParOf" srcId="{E4C07046-56D4-48DC-859A-2C0C4B3DEB47}" destId="{17D99241-D33A-443F-BE17-90248A7AF6CC}" srcOrd="5" destOrd="0" presId="urn:microsoft.com/office/officeart/2005/8/layout/vList3"/>
    <dgm:cxn modelId="{57D229D7-C8D1-4132-8DB7-382DBB087BA3}" type="presParOf" srcId="{E4C07046-56D4-48DC-859A-2C0C4B3DEB47}" destId="{A117D7B3-6A6B-418C-93F1-6412EA5F0662}" srcOrd="6" destOrd="0" presId="urn:microsoft.com/office/officeart/2005/8/layout/vList3"/>
    <dgm:cxn modelId="{C48D668B-1069-4717-BCA7-64CBFDE0849C}" type="presParOf" srcId="{A117D7B3-6A6B-418C-93F1-6412EA5F0662}" destId="{1A99F9FF-A800-4A56-A299-1CA199ED4126}" srcOrd="0" destOrd="0" presId="urn:microsoft.com/office/officeart/2005/8/layout/vList3"/>
    <dgm:cxn modelId="{07D96F5C-7BAD-4848-A7A7-23D6F213A016}" type="presParOf" srcId="{A117D7B3-6A6B-418C-93F1-6412EA5F0662}" destId="{63B331AB-F977-4313-B848-E80848001E5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567B28-E689-4932-939A-23CAB468C6C7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B4BACB4-99CD-4568-A4C8-D0DC4D79E15A}">
      <dgm:prSet phldrT="[Текст]"/>
      <dgm:spPr/>
      <dgm:t>
        <a:bodyPr/>
        <a:lstStyle/>
        <a:p>
          <a:r>
            <a:rPr lang="ru-RU" dirty="0" smtClean="0"/>
            <a:t>Коммерческие организации</a:t>
          </a:r>
          <a:endParaRPr lang="ru-RU" dirty="0"/>
        </a:p>
      </dgm:t>
    </dgm:pt>
    <dgm:pt modelId="{4AF22F00-A96B-4DF8-99DF-10FED4F86437}" type="parTrans" cxnId="{75455DDC-539D-4BA6-8A04-EABC50B446D6}">
      <dgm:prSet/>
      <dgm:spPr/>
      <dgm:t>
        <a:bodyPr/>
        <a:lstStyle/>
        <a:p>
          <a:endParaRPr lang="ru-RU"/>
        </a:p>
      </dgm:t>
    </dgm:pt>
    <dgm:pt modelId="{848BA743-8A99-4BCA-820D-E17DA15A40B7}" type="sibTrans" cxnId="{75455DDC-539D-4BA6-8A04-EABC50B446D6}">
      <dgm:prSet/>
      <dgm:spPr/>
      <dgm:t>
        <a:bodyPr/>
        <a:lstStyle/>
        <a:p>
          <a:endParaRPr lang="ru-RU"/>
        </a:p>
      </dgm:t>
    </dgm:pt>
    <dgm:pt modelId="{8D0BCADA-CC17-4C0E-B307-C0606BDF75EE}">
      <dgm:prSet phldrT="[Текст]"/>
      <dgm:spPr/>
      <dgm:t>
        <a:bodyPr/>
        <a:lstStyle/>
        <a:p>
          <a:pPr>
            <a:lnSpc>
              <a:spcPct val="120000"/>
            </a:lnSpc>
          </a:pPr>
          <a:r>
            <a:rPr lang="ru-RU" dirty="0" smtClean="0"/>
            <a:t>российские и международные компании, их зарубежные филиалы и представительства</a:t>
          </a:r>
          <a:endParaRPr lang="ru-RU" dirty="0"/>
        </a:p>
      </dgm:t>
    </dgm:pt>
    <dgm:pt modelId="{C481044D-55D9-4371-9A26-6DF7139C86E7}" type="parTrans" cxnId="{114C0201-21FC-4E9F-ACC2-1529EED9939A}">
      <dgm:prSet/>
      <dgm:spPr/>
      <dgm:t>
        <a:bodyPr/>
        <a:lstStyle/>
        <a:p>
          <a:endParaRPr lang="ru-RU"/>
        </a:p>
      </dgm:t>
    </dgm:pt>
    <dgm:pt modelId="{02A2DCF6-3424-47FD-9704-872C13A3C516}" type="sibTrans" cxnId="{114C0201-21FC-4E9F-ACC2-1529EED9939A}">
      <dgm:prSet/>
      <dgm:spPr/>
      <dgm:t>
        <a:bodyPr/>
        <a:lstStyle/>
        <a:p>
          <a:endParaRPr lang="ru-RU"/>
        </a:p>
      </dgm:t>
    </dgm:pt>
    <dgm:pt modelId="{9CB9DF88-2C85-472E-B1DC-6B33EEACECE7}">
      <dgm:prSet phldrT="[Текст]"/>
      <dgm:spPr/>
      <dgm:t>
        <a:bodyPr/>
        <a:lstStyle/>
        <a:p>
          <a:r>
            <a:rPr lang="ru-RU" dirty="0" smtClean="0"/>
            <a:t>Собственное дело</a:t>
          </a:r>
          <a:endParaRPr lang="ru-RU" dirty="0"/>
        </a:p>
      </dgm:t>
    </dgm:pt>
    <dgm:pt modelId="{C045D155-054D-4FE6-936F-C54885361E85}" type="parTrans" cxnId="{50C2CFFD-B7BD-470F-8B0F-7ECDB6CD270F}">
      <dgm:prSet/>
      <dgm:spPr/>
      <dgm:t>
        <a:bodyPr/>
        <a:lstStyle/>
        <a:p>
          <a:endParaRPr lang="ru-RU"/>
        </a:p>
      </dgm:t>
    </dgm:pt>
    <dgm:pt modelId="{2AA46B0D-BC35-4A2C-8740-25A988867D82}" type="sibTrans" cxnId="{50C2CFFD-B7BD-470F-8B0F-7ECDB6CD270F}">
      <dgm:prSet/>
      <dgm:spPr/>
      <dgm:t>
        <a:bodyPr/>
        <a:lstStyle/>
        <a:p>
          <a:endParaRPr lang="ru-RU"/>
        </a:p>
      </dgm:t>
    </dgm:pt>
    <dgm:pt modelId="{97169A4E-124E-4CC1-9604-64AD3ACABDD1}">
      <dgm:prSet phldrT="[Текст]"/>
      <dgm:spPr/>
      <dgm:t>
        <a:bodyPr/>
        <a:lstStyle/>
        <a:p>
          <a:pPr>
            <a:lnSpc>
              <a:spcPct val="120000"/>
            </a:lnSpc>
          </a:pPr>
          <a:r>
            <a:rPr lang="ru-RU" dirty="0" smtClean="0"/>
            <a:t>собственный бизнес выпускника программы</a:t>
          </a:r>
          <a:endParaRPr lang="ru-RU" dirty="0"/>
        </a:p>
      </dgm:t>
    </dgm:pt>
    <dgm:pt modelId="{C7300FC3-3860-43B7-99BD-E183BFEBFA0B}" type="parTrans" cxnId="{8171E551-4A87-4037-A897-F45AF7767A39}">
      <dgm:prSet/>
      <dgm:spPr/>
      <dgm:t>
        <a:bodyPr/>
        <a:lstStyle/>
        <a:p>
          <a:endParaRPr lang="ru-RU"/>
        </a:p>
      </dgm:t>
    </dgm:pt>
    <dgm:pt modelId="{3CFFE3E4-86BF-4EBB-A006-1BF3B217FC5B}" type="sibTrans" cxnId="{8171E551-4A87-4037-A897-F45AF7767A39}">
      <dgm:prSet/>
      <dgm:spPr/>
      <dgm:t>
        <a:bodyPr/>
        <a:lstStyle/>
        <a:p>
          <a:endParaRPr lang="ru-RU"/>
        </a:p>
      </dgm:t>
    </dgm:pt>
    <dgm:pt modelId="{8B58EDA5-B2A1-4578-A75A-73C1C2BF2615}">
      <dgm:prSet phldrT="[Текст]"/>
      <dgm:spPr/>
      <dgm:t>
        <a:bodyPr/>
        <a:lstStyle/>
        <a:p>
          <a:r>
            <a:rPr lang="ru-RU" dirty="0" smtClean="0"/>
            <a:t>Некоммерческие организации</a:t>
          </a:r>
          <a:endParaRPr lang="ru-RU" dirty="0"/>
        </a:p>
      </dgm:t>
    </dgm:pt>
    <dgm:pt modelId="{F71C06C0-1FE8-4A08-B886-11626735AD62}" type="parTrans" cxnId="{BE85D620-7645-43BE-B0E3-B7B1EE7FC564}">
      <dgm:prSet/>
      <dgm:spPr/>
      <dgm:t>
        <a:bodyPr/>
        <a:lstStyle/>
        <a:p>
          <a:endParaRPr lang="ru-RU"/>
        </a:p>
      </dgm:t>
    </dgm:pt>
    <dgm:pt modelId="{07B25F15-0A4D-4775-9EC6-AD441696CCF4}" type="sibTrans" cxnId="{BE85D620-7645-43BE-B0E3-B7B1EE7FC564}">
      <dgm:prSet/>
      <dgm:spPr/>
      <dgm:t>
        <a:bodyPr/>
        <a:lstStyle/>
        <a:p>
          <a:endParaRPr lang="ru-RU"/>
        </a:p>
      </dgm:t>
    </dgm:pt>
    <dgm:pt modelId="{C9A13D04-6D5C-477F-BC42-17B109CF4DB4}">
      <dgm:prSet phldrT="[Текст]"/>
      <dgm:spPr/>
      <dgm:t>
        <a:bodyPr/>
        <a:lstStyle/>
        <a:p>
          <a:r>
            <a:rPr lang="ru-RU" dirty="0" smtClean="0"/>
            <a:t>отечественные и зарубежные научно-исследовательские организации</a:t>
          </a:r>
          <a:endParaRPr lang="ru-RU" dirty="0"/>
        </a:p>
      </dgm:t>
    </dgm:pt>
    <dgm:pt modelId="{E9B6FF71-84DC-4827-B13E-B9681AE1C907}" type="parTrans" cxnId="{090641FD-BD50-4C59-B072-AD2C67CD9446}">
      <dgm:prSet/>
      <dgm:spPr/>
      <dgm:t>
        <a:bodyPr/>
        <a:lstStyle/>
        <a:p>
          <a:endParaRPr lang="ru-RU"/>
        </a:p>
      </dgm:t>
    </dgm:pt>
    <dgm:pt modelId="{A191BFBC-9198-4DAA-B809-127AB7E9D785}" type="sibTrans" cxnId="{090641FD-BD50-4C59-B072-AD2C67CD9446}">
      <dgm:prSet/>
      <dgm:spPr/>
      <dgm:t>
        <a:bodyPr/>
        <a:lstStyle/>
        <a:p>
          <a:endParaRPr lang="ru-RU"/>
        </a:p>
      </dgm:t>
    </dgm:pt>
    <dgm:pt modelId="{E28EE3D9-AA93-4652-9BE0-54AF6A633F0D}">
      <dgm:prSet/>
      <dgm:spPr/>
      <dgm:t>
        <a:bodyPr/>
        <a:lstStyle/>
        <a:p>
          <a:pPr>
            <a:lnSpc>
              <a:spcPct val="120000"/>
            </a:lnSpc>
          </a:pPr>
          <a:r>
            <a:rPr lang="ru-RU" dirty="0" smtClean="0"/>
            <a:t>аналитические и консалтинговые компании</a:t>
          </a:r>
          <a:endParaRPr lang="ru-RU" dirty="0"/>
        </a:p>
      </dgm:t>
    </dgm:pt>
    <dgm:pt modelId="{76A4AAFE-6A68-437A-9580-4C807D34FDCE}" type="parTrans" cxnId="{A5530251-34C1-44BD-8FED-53B20F9CFC3F}">
      <dgm:prSet/>
      <dgm:spPr/>
      <dgm:t>
        <a:bodyPr/>
        <a:lstStyle/>
        <a:p>
          <a:endParaRPr lang="ru-RU"/>
        </a:p>
      </dgm:t>
    </dgm:pt>
    <dgm:pt modelId="{C09A0493-BBF7-4B86-AAFD-528E3407C529}" type="sibTrans" cxnId="{A5530251-34C1-44BD-8FED-53B20F9CFC3F}">
      <dgm:prSet/>
      <dgm:spPr/>
      <dgm:t>
        <a:bodyPr/>
        <a:lstStyle/>
        <a:p>
          <a:endParaRPr lang="ru-RU"/>
        </a:p>
      </dgm:t>
    </dgm:pt>
    <dgm:pt modelId="{96F3FB9A-403A-4459-BE01-C71031E4C56B}">
      <dgm:prSet/>
      <dgm:spPr/>
      <dgm:t>
        <a:bodyPr/>
        <a:lstStyle/>
        <a:p>
          <a:r>
            <a:rPr lang="ru-RU" dirty="0" smtClean="0"/>
            <a:t>отечественные и зарубежные образовательные учреждения</a:t>
          </a:r>
          <a:endParaRPr lang="ru-RU" dirty="0"/>
        </a:p>
      </dgm:t>
    </dgm:pt>
    <dgm:pt modelId="{844FD354-10D0-4893-8F47-348C2BE52229}" type="parTrans" cxnId="{C30B3BC0-C645-4B74-A561-6DFBA2BFB4D5}">
      <dgm:prSet/>
      <dgm:spPr/>
      <dgm:t>
        <a:bodyPr/>
        <a:lstStyle/>
        <a:p>
          <a:endParaRPr lang="ru-RU"/>
        </a:p>
      </dgm:t>
    </dgm:pt>
    <dgm:pt modelId="{3FF98087-B127-410B-A149-E31B6C32D30F}" type="sibTrans" cxnId="{C30B3BC0-C645-4B74-A561-6DFBA2BFB4D5}">
      <dgm:prSet/>
      <dgm:spPr/>
      <dgm:t>
        <a:bodyPr/>
        <a:lstStyle/>
        <a:p>
          <a:endParaRPr lang="ru-RU"/>
        </a:p>
      </dgm:t>
    </dgm:pt>
    <dgm:pt modelId="{18CD5826-316C-4B12-8FD6-16763D0EC818}" type="pres">
      <dgm:prSet presAssocID="{C8567B28-E689-4932-939A-23CAB468C6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69ABCC-550E-4DD0-B3DC-9BEB3B5D6F70}" type="pres">
      <dgm:prSet presAssocID="{1B4BACB4-99CD-4568-A4C8-D0DC4D79E15A}" presName="linNode" presStyleCnt="0"/>
      <dgm:spPr/>
      <dgm:t>
        <a:bodyPr/>
        <a:lstStyle/>
        <a:p>
          <a:endParaRPr lang="ru-RU"/>
        </a:p>
      </dgm:t>
    </dgm:pt>
    <dgm:pt modelId="{65CD35A1-FEBB-4FE9-91F7-71182AED92B4}" type="pres">
      <dgm:prSet presAssocID="{1B4BACB4-99CD-4568-A4C8-D0DC4D79E15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7FCF3-781B-4037-86ED-5AB787CE37D3}" type="pres">
      <dgm:prSet presAssocID="{1B4BACB4-99CD-4568-A4C8-D0DC4D79E15A}" presName="descendantText" presStyleLbl="alignAccFollowNode1" presStyleIdx="0" presStyleCnt="3" custScaleX="79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01291-5112-4709-8ED1-17491C150797}" type="pres">
      <dgm:prSet presAssocID="{848BA743-8A99-4BCA-820D-E17DA15A40B7}" presName="sp" presStyleCnt="0"/>
      <dgm:spPr/>
      <dgm:t>
        <a:bodyPr/>
        <a:lstStyle/>
        <a:p>
          <a:endParaRPr lang="ru-RU"/>
        </a:p>
      </dgm:t>
    </dgm:pt>
    <dgm:pt modelId="{6E86EA7B-A7E5-40FA-9CEF-933B5EF04561}" type="pres">
      <dgm:prSet presAssocID="{9CB9DF88-2C85-472E-B1DC-6B33EEACECE7}" presName="linNode" presStyleCnt="0"/>
      <dgm:spPr/>
      <dgm:t>
        <a:bodyPr/>
        <a:lstStyle/>
        <a:p>
          <a:endParaRPr lang="ru-RU"/>
        </a:p>
      </dgm:t>
    </dgm:pt>
    <dgm:pt modelId="{9FBDEAAA-8C56-4245-BF57-1D00925BB9CA}" type="pres">
      <dgm:prSet presAssocID="{9CB9DF88-2C85-472E-B1DC-6B33EEACECE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94D67-8FE8-4D72-853C-B7E5E7B4C776}" type="pres">
      <dgm:prSet presAssocID="{9CB9DF88-2C85-472E-B1DC-6B33EEACECE7}" presName="descendantText" presStyleLbl="alignAccFollowNode1" presStyleIdx="1" presStyleCnt="3" custScaleX="77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E87BA-BD43-41B9-B481-F44E513BF8B3}" type="pres">
      <dgm:prSet presAssocID="{2AA46B0D-BC35-4A2C-8740-25A988867D82}" presName="sp" presStyleCnt="0"/>
      <dgm:spPr/>
      <dgm:t>
        <a:bodyPr/>
        <a:lstStyle/>
        <a:p>
          <a:endParaRPr lang="ru-RU"/>
        </a:p>
      </dgm:t>
    </dgm:pt>
    <dgm:pt modelId="{B1A1D213-8503-47F5-BF11-8910606071C0}" type="pres">
      <dgm:prSet presAssocID="{8B58EDA5-B2A1-4578-A75A-73C1C2BF2615}" presName="linNode" presStyleCnt="0"/>
      <dgm:spPr/>
      <dgm:t>
        <a:bodyPr/>
        <a:lstStyle/>
        <a:p>
          <a:endParaRPr lang="ru-RU"/>
        </a:p>
      </dgm:t>
    </dgm:pt>
    <dgm:pt modelId="{A5C0A231-7288-446D-8B60-D0952A78F3FC}" type="pres">
      <dgm:prSet presAssocID="{8B58EDA5-B2A1-4578-A75A-73C1C2BF261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79EE3-45CC-47B7-A93B-0D0A67B2A7F8}" type="pres">
      <dgm:prSet presAssocID="{8B58EDA5-B2A1-4578-A75A-73C1C2BF2615}" presName="descendantText" presStyleLbl="alignAccFollowNode1" presStyleIdx="2" presStyleCnt="3" custScaleX="79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455DDC-539D-4BA6-8A04-EABC50B446D6}" srcId="{C8567B28-E689-4932-939A-23CAB468C6C7}" destId="{1B4BACB4-99CD-4568-A4C8-D0DC4D79E15A}" srcOrd="0" destOrd="0" parTransId="{4AF22F00-A96B-4DF8-99DF-10FED4F86437}" sibTransId="{848BA743-8A99-4BCA-820D-E17DA15A40B7}"/>
    <dgm:cxn modelId="{C30B3BC0-C645-4B74-A561-6DFBA2BFB4D5}" srcId="{8B58EDA5-B2A1-4578-A75A-73C1C2BF2615}" destId="{96F3FB9A-403A-4459-BE01-C71031E4C56B}" srcOrd="1" destOrd="0" parTransId="{844FD354-10D0-4893-8F47-348C2BE52229}" sibTransId="{3FF98087-B127-410B-A149-E31B6C32D30F}"/>
    <dgm:cxn modelId="{50C2CFFD-B7BD-470F-8B0F-7ECDB6CD270F}" srcId="{C8567B28-E689-4932-939A-23CAB468C6C7}" destId="{9CB9DF88-2C85-472E-B1DC-6B33EEACECE7}" srcOrd="1" destOrd="0" parTransId="{C045D155-054D-4FE6-936F-C54885361E85}" sibTransId="{2AA46B0D-BC35-4A2C-8740-25A988867D82}"/>
    <dgm:cxn modelId="{A74754AD-50A9-47D6-9433-968F5900E3C0}" type="presOf" srcId="{E28EE3D9-AA93-4652-9BE0-54AF6A633F0D}" destId="{CA37FCF3-781B-4037-86ED-5AB787CE37D3}" srcOrd="0" destOrd="1" presId="urn:microsoft.com/office/officeart/2005/8/layout/vList5"/>
    <dgm:cxn modelId="{73115FE7-8735-44BA-90BC-573E78196CB3}" type="presOf" srcId="{C8567B28-E689-4932-939A-23CAB468C6C7}" destId="{18CD5826-316C-4B12-8FD6-16763D0EC818}" srcOrd="0" destOrd="0" presId="urn:microsoft.com/office/officeart/2005/8/layout/vList5"/>
    <dgm:cxn modelId="{090641FD-BD50-4C59-B072-AD2C67CD9446}" srcId="{8B58EDA5-B2A1-4578-A75A-73C1C2BF2615}" destId="{C9A13D04-6D5C-477F-BC42-17B109CF4DB4}" srcOrd="0" destOrd="0" parTransId="{E9B6FF71-84DC-4827-B13E-B9681AE1C907}" sibTransId="{A191BFBC-9198-4DAA-B809-127AB7E9D785}"/>
    <dgm:cxn modelId="{A5530251-34C1-44BD-8FED-53B20F9CFC3F}" srcId="{1B4BACB4-99CD-4568-A4C8-D0DC4D79E15A}" destId="{E28EE3D9-AA93-4652-9BE0-54AF6A633F0D}" srcOrd="1" destOrd="0" parTransId="{76A4AAFE-6A68-437A-9580-4C807D34FDCE}" sibTransId="{C09A0493-BBF7-4B86-AAFD-528E3407C529}"/>
    <dgm:cxn modelId="{6CB074BD-F6C9-44F6-8929-6BBE00BA3B80}" type="presOf" srcId="{96F3FB9A-403A-4459-BE01-C71031E4C56B}" destId="{1D679EE3-45CC-47B7-A93B-0D0A67B2A7F8}" srcOrd="0" destOrd="1" presId="urn:microsoft.com/office/officeart/2005/8/layout/vList5"/>
    <dgm:cxn modelId="{EF9F22D1-8F35-41F9-8898-A55CB88C186B}" type="presOf" srcId="{97169A4E-124E-4CC1-9604-64AD3ACABDD1}" destId="{4C094D67-8FE8-4D72-853C-B7E5E7B4C776}" srcOrd="0" destOrd="0" presId="urn:microsoft.com/office/officeart/2005/8/layout/vList5"/>
    <dgm:cxn modelId="{114C0201-21FC-4E9F-ACC2-1529EED9939A}" srcId="{1B4BACB4-99CD-4568-A4C8-D0DC4D79E15A}" destId="{8D0BCADA-CC17-4C0E-B307-C0606BDF75EE}" srcOrd="0" destOrd="0" parTransId="{C481044D-55D9-4371-9A26-6DF7139C86E7}" sibTransId="{02A2DCF6-3424-47FD-9704-872C13A3C516}"/>
    <dgm:cxn modelId="{66EF0473-1E5A-4613-8744-FE804BD08B88}" type="presOf" srcId="{1B4BACB4-99CD-4568-A4C8-D0DC4D79E15A}" destId="{65CD35A1-FEBB-4FE9-91F7-71182AED92B4}" srcOrd="0" destOrd="0" presId="urn:microsoft.com/office/officeart/2005/8/layout/vList5"/>
    <dgm:cxn modelId="{BE85D620-7645-43BE-B0E3-B7B1EE7FC564}" srcId="{C8567B28-E689-4932-939A-23CAB468C6C7}" destId="{8B58EDA5-B2A1-4578-A75A-73C1C2BF2615}" srcOrd="2" destOrd="0" parTransId="{F71C06C0-1FE8-4A08-B886-11626735AD62}" sibTransId="{07B25F15-0A4D-4775-9EC6-AD441696CCF4}"/>
    <dgm:cxn modelId="{3C6A507E-7A66-4F46-8F22-57108F635578}" type="presOf" srcId="{8D0BCADA-CC17-4C0E-B307-C0606BDF75EE}" destId="{CA37FCF3-781B-4037-86ED-5AB787CE37D3}" srcOrd="0" destOrd="0" presId="urn:microsoft.com/office/officeart/2005/8/layout/vList5"/>
    <dgm:cxn modelId="{55588F79-8AB3-425A-9EF6-520B86C9E9E9}" type="presOf" srcId="{9CB9DF88-2C85-472E-B1DC-6B33EEACECE7}" destId="{9FBDEAAA-8C56-4245-BF57-1D00925BB9CA}" srcOrd="0" destOrd="0" presId="urn:microsoft.com/office/officeart/2005/8/layout/vList5"/>
    <dgm:cxn modelId="{8171E551-4A87-4037-A897-F45AF7767A39}" srcId="{9CB9DF88-2C85-472E-B1DC-6B33EEACECE7}" destId="{97169A4E-124E-4CC1-9604-64AD3ACABDD1}" srcOrd="0" destOrd="0" parTransId="{C7300FC3-3860-43B7-99BD-E183BFEBFA0B}" sibTransId="{3CFFE3E4-86BF-4EBB-A006-1BF3B217FC5B}"/>
    <dgm:cxn modelId="{030218A0-067A-4C16-AC8E-292D89AFF126}" type="presOf" srcId="{C9A13D04-6D5C-477F-BC42-17B109CF4DB4}" destId="{1D679EE3-45CC-47B7-A93B-0D0A67B2A7F8}" srcOrd="0" destOrd="0" presId="urn:microsoft.com/office/officeart/2005/8/layout/vList5"/>
    <dgm:cxn modelId="{BC5DBDE4-2DD6-4717-A7CC-EB19672AA827}" type="presOf" srcId="{8B58EDA5-B2A1-4578-A75A-73C1C2BF2615}" destId="{A5C0A231-7288-446D-8B60-D0952A78F3FC}" srcOrd="0" destOrd="0" presId="urn:microsoft.com/office/officeart/2005/8/layout/vList5"/>
    <dgm:cxn modelId="{EFE62290-B288-45B9-965C-1A88CAFCE6A4}" type="presParOf" srcId="{18CD5826-316C-4B12-8FD6-16763D0EC818}" destId="{8469ABCC-550E-4DD0-B3DC-9BEB3B5D6F70}" srcOrd="0" destOrd="0" presId="urn:microsoft.com/office/officeart/2005/8/layout/vList5"/>
    <dgm:cxn modelId="{1EC1AF72-047A-4299-8891-2D78D74C07AD}" type="presParOf" srcId="{8469ABCC-550E-4DD0-B3DC-9BEB3B5D6F70}" destId="{65CD35A1-FEBB-4FE9-91F7-71182AED92B4}" srcOrd="0" destOrd="0" presId="urn:microsoft.com/office/officeart/2005/8/layout/vList5"/>
    <dgm:cxn modelId="{F40CB63F-A018-493D-8926-B6FB65A9EB9D}" type="presParOf" srcId="{8469ABCC-550E-4DD0-B3DC-9BEB3B5D6F70}" destId="{CA37FCF3-781B-4037-86ED-5AB787CE37D3}" srcOrd="1" destOrd="0" presId="urn:microsoft.com/office/officeart/2005/8/layout/vList5"/>
    <dgm:cxn modelId="{EE028960-95B5-4FED-BF5C-EA84FA65F2F9}" type="presParOf" srcId="{18CD5826-316C-4B12-8FD6-16763D0EC818}" destId="{E3501291-5112-4709-8ED1-17491C150797}" srcOrd="1" destOrd="0" presId="urn:microsoft.com/office/officeart/2005/8/layout/vList5"/>
    <dgm:cxn modelId="{418A5190-EEE3-499C-963C-8254955C16B9}" type="presParOf" srcId="{18CD5826-316C-4B12-8FD6-16763D0EC818}" destId="{6E86EA7B-A7E5-40FA-9CEF-933B5EF04561}" srcOrd="2" destOrd="0" presId="urn:microsoft.com/office/officeart/2005/8/layout/vList5"/>
    <dgm:cxn modelId="{8A63589F-CC3C-4B3F-86EA-C956776F08F7}" type="presParOf" srcId="{6E86EA7B-A7E5-40FA-9CEF-933B5EF04561}" destId="{9FBDEAAA-8C56-4245-BF57-1D00925BB9CA}" srcOrd="0" destOrd="0" presId="urn:microsoft.com/office/officeart/2005/8/layout/vList5"/>
    <dgm:cxn modelId="{C65F0B31-47AC-4868-9AC4-F239565CFDDA}" type="presParOf" srcId="{6E86EA7B-A7E5-40FA-9CEF-933B5EF04561}" destId="{4C094D67-8FE8-4D72-853C-B7E5E7B4C776}" srcOrd="1" destOrd="0" presId="urn:microsoft.com/office/officeart/2005/8/layout/vList5"/>
    <dgm:cxn modelId="{E4457336-7FC5-4AB7-B492-B343CA903242}" type="presParOf" srcId="{18CD5826-316C-4B12-8FD6-16763D0EC818}" destId="{6D7E87BA-BD43-41B9-B481-F44E513BF8B3}" srcOrd="3" destOrd="0" presId="urn:microsoft.com/office/officeart/2005/8/layout/vList5"/>
    <dgm:cxn modelId="{55025E16-20F7-47D5-B4FC-E736E4F30740}" type="presParOf" srcId="{18CD5826-316C-4B12-8FD6-16763D0EC818}" destId="{B1A1D213-8503-47F5-BF11-8910606071C0}" srcOrd="4" destOrd="0" presId="urn:microsoft.com/office/officeart/2005/8/layout/vList5"/>
    <dgm:cxn modelId="{E1ED49FD-F329-4218-B77E-7B73E0B32802}" type="presParOf" srcId="{B1A1D213-8503-47F5-BF11-8910606071C0}" destId="{A5C0A231-7288-446D-8B60-D0952A78F3FC}" srcOrd="0" destOrd="0" presId="urn:microsoft.com/office/officeart/2005/8/layout/vList5"/>
    <dgm:cxn modelId="{3A7C1F5F-BE49-45EE-A24E-F09419A3ECA2}" type="presParOf" srcId="{B1A1D213-8503-47F5-BF11-8910606071C0}" destId="{1D679EE3-45CC-47B7-A93B-0D0A67B2A7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0CCE07-B59E-44D4-9117-5F3B2593739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25DDD6-21EB-40D1-BD20-9775073E065C}">
      <dgm:prSet phldrT="[Текст]"/>
      <dgm:spPr/>
      <dgm:t>
        <a:bodyPr/>
        <a:lstStyle/>
        <a:p>
          <a:r>
            <a:rPr lang="ru-RU" dirty="0" smtClean="0"/>
            <a:t>Диплом НИУ ВШЭ</a:t>
          </a:r>
          <a:endParaRPr lang="ru-RU" dirty="0"/>
        </a:p>
      </dgm:t>
    </dgm:pt>
    <dgm:pt modelId="{E0FED9D2-8B40-44D6-B741-721A33685D5C}" type="parTrans" cxnId="{FFA1FA67-197A-43A6-8BF9-803020B7B394}">
      <dgm:prSet/>
      <dgm:spPr/>
      <dgm:t>
        <a:bodyPr/>
        <a:lstStyle/>
        <a:p>
          <a:endParaRPr lang="ru-RU"/>
        </a:p>
      </dgm:t>
    </dgm:pt>
    <dgm:pt modelId="{BF3A1B51-C4D8-4C26-BBCB-D482444D265B}" type="sibTrans" cxnId="{FFA1FA67-197A-43A6-8BF9-803020B7B394}">
      <dgm:prSet/>
      <dgm:spPr/>
      <dgm:t>
        <a:bodyPr/>
        <a:lstStyle/>
        <a:p>
          <a:endParaRPr lang="ru-RU"/>
        </a:p>
      </dgm:t>
    </dgm:pt>
    <dgm:pt modelId="{1282EE0B-B9BC-4FA0-AB63-AD18812A249B}">
      <dgm:prSet phldrT="[Текст]" custT="1"/>
      <dgm:spPr/>
      <dgm:t>
        <a:bodyPr/>
        <a:lstStyle/>
        <a:p>
          <a:r>
            <a:rPr lang="ru-RU" sz="4000" dirty="0" smtClean="0"/>
            <a:t>Магистр</a:t>
          </a:r>
          <a:endParaRPr lang="ru-RU" sz="4000" dirty="0"/>
        </a:p>
      </dgm:t>
    </dgm:pt>
    <dgm:pt modelId="{0A38D4B2-1207-4A1A-BA69-B9159BBC5C13}" type="parTrans" cxnId="{7357A3B0-BA39-45FC-BC85-438FB91BDBD2}">
      <dgm:prSet/>
      <dgm:spPr/>
      <dgm:t>
        <a:bodyPr/>
        <a:lstStyle/>
        <a:p>
          <a:endParaRPr lang="ru-RU"/>
        </a:p>
      </dgm:t>
    </dgm:pt>
    <dgm:pt modelId="{5F2F9A47-276F-4F69-97E1-E41E6678097E}" type="sibTrans" cxnId="{7357A3B0-BA39-45FC-BC85-438FB91BDBD2}">
      <dgm:prSet/>
      <dgm:spPr/>
      <dgm:t>
        <a:bodyPr/>
        <a:lstStyle/>
        <a:p>
          <a:endParaRPr lang="ru-RU"/>
        </a:p>
      </dgm:t>
    </dgm:pt>
    <dgm:pt modelId="{23D99FEC-202A-41E8-AAB9-40B2D1440FF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Университет прикладных наук ББВ</a:t>
          </a:r>
          <a:endParaRPr lang="ru-RU" dirty="0"/>
        </a:p>
      </dgm:t>
    </dgm:pt>
    <dgm:pt modelId="{FDFFD71E-4A0F-4FC7-AD34-79CC49257F51}" type="parTrans" cxnId="{78A8E3B6-7679-4549-A57A-D81B587398BE}">
      <dgm:prSet/>
      <dgm:spPr/>
      <dgm:t>
        <a:bodyPr/>
        <a:lstStyle/>
        <a:p>
          <a:endParaRPr lang="ru-RU"/>
        </a:p>
      </dgm:t>
    </dgm:pt>
    <dgm:pt modelId="{41E17716-B2FA-4FE7-90F8-462EC6B24351}" type="sibTrans" cxnId="{78A8E3B6-7679-4549-A57A-D81B587398BE}">
      <dgm:prSet/>
      <dgm:spPr/>
      <dgm:t>
        <a:bodyPr/>
        <a:lstStyle/>
        <a:p>
          <a:endParaRPr lang="ru-RU"/>
        </a:p>
      </dgm:t>
    </dgm:pt>
    <dgm:pt modelId="{DB285679-695A-4868-8A3D-3864FA4C0537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Диплом Университета прикладных наук  ББВ</a:t>
          </a:r>
          <a:endParaRPr lang="ru-RU" dirty="0"/>
        </a:p>
      </dgm:t>
    </dgm:pt>
    <dgm:pt modelId="{94AF3A60-BFC0-4C3E-A7D4-3746BE404D69}" type="parTrans" cxnId="{2A5CE372-2C5C-485B-976D-57D56CA64121}">
      <dgm:prSet/>
      <dgm:spPr/>
      <dgm:t>
        <a:bodyPr/>
        <a:lstStyle/>
        <a:p>
          <a:endParaRPr lang="ru-RU"/>
        </a:p>
      </dgm:t>
    </dgm:pt>
    <dgm:pt modelId="{44F2D421-3E3E-4DF8-A488-1E1C48556FD0}" type="sibTrans" cxnId="{2A5CE372-2C5C-485B-976D-57D56CA64121}">
      <dgm:prSet/>
      <dgm:spPr/>
      <dgm:t>
        <a:bodyPr/>
        <a:lstStyle/>
        <a:p>
          <a:endParaRPr lang="ru-RU"/>
        </a:p>
      </dgm:t>
    </dgm:pt>
    <dgm:pt modelId="{97571425-07DF-4486-858F-E6FA9AEB2EAE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3600" dirty="0" err="1" smtClean="0"/>
            <a:t>Master</a:t>
          </a:r>
          <a:r>
            <a:rPr lang="ru-RU" sz="3600" dirty="0" smtClean="0"/>
            <a:t> </a:t>
          </a:r>
          <a:r>
            <a:rPr lang="ru-RU" sz="3600" dirty="0" err="1" smtClean="0"/>
            <a:t>of</a:t>
          </a:r>
          <a:r>
            <a:rPr lang="ru-RU" sz="3600" dirty="0" smtClean="0"/>
            <a:t> </a:t>
          </a:r>
          <a:r>
            <a:rPr lang="en-US" sz="3600" dirty="0" smtClean="0"/>
            <a:t>Science</a:t>
          </a:r>
          <a:r>
            <a:rPr lang="ru-RU" sz="3600" dirty="0" smtClean="0"/>
            <a:t> </a:t>
          </a:r>
          <a:endParaRPr lang="ru-RU" sz="3600" dirty="0"/>
        </a:p>
      </dgm:t>
    </dgm:pt>
    <dgm:pt modelId="{60B4D1A6-D3AD-416A-A396-A6EAE36B28DC}" type="parTrans" cxnId="{2FE13C25-43D3-46AC-81EC-17EA819FEB55}">
      <dgm:prSet/>
      <dgm:spPr/>
      <dgm:t>
        <a:bodyPr/>
        <a:lstStyle/>
        <a:p>
          <a:endParaRPr lang="ru-RU"/>
        </a:p>
      </dgm:t>
    </dgm:pt>
    <dgm:pt modelId="{0A0A6087-2187-400D-A030-0C97C5081633}" type="sibTrans" cxnId="{2FE13C25-43D3-46AC-81EC-17EA819FEB55}">
      <dgm:prSet/>
      <dgm:spPr/>
      <dgm:t>
        <a:bodyPr/>
        <a:lstStyle/>
        <a:p>
          <a:endParaRPr lang="ru-RU"/>
        </a:p>
      </dgm:t>
    </dgm:pt>
    <dgm:pt modelId="{2F7BE687-83B0-4CC1-90CD-5B4543BAD074}">
      <dgm:prSet phldrT="[Текст]"/>
      <dgm:spPr/>
      <dgm:t>
        <a:bodyPr/>
        <a:lstStyle/>
        <a:p>
          <a:r>
            <a:rPr lang="ru-RU" dirty="0" smtClean="0"/>
            <a:t>НИУ ВШЭ </a:t>
          </a:r>
          <a:endParaRPr lang="ru-RU" dirty="0"/>
        </a:p>
      </dgm:t>
    </dgm:pt>
    <dgm:pt modelId="{61E4B054-6D73-42CF-A7CC-7ACAEB876196}" type="sibTrans" cxnId="{0B299A1E-27E6-4DAA-BA2E-ADE98AE54576}">
      <dgm:prSet/>
      <dgm:spPr/>
      <dgm:t>
        <a:bodyPr/>
        <a:lstStyle/>
        <a:p>
          <a:endParaRPr lang="ru-RU"/>
        </a:p>
      </dgm:t>
    </dgm:pt>
    <dgm:pt modelId="{49D2DBD3-9790-4942-831B-1AAAA2834AD6}" type="parTrans" cxnId="{0B299A1E-27E6-4DAA-BA2E-ADE98AE54576}">
      <dgm:prSet/>
      <dgm:spPr/>
      <dgm:t>
        <a:bodyPr/>
        <a:lstStyle/>
        <a:p>
          <a:endParaRPr lang="ru-RU"/>
        </a:p>
      </dgm:t>
    </dgm:pt>
    <dgm:pt modelId="{61AE1E1B-6D07-4137-BE2D-9E690B61AA83}" type="pres">
      <dgm:prSet presAssocID="{B80CCE07-B59E-44D4-9117-5F3B259373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A6CB6F-B3EE-4CB5-8EBD-FA14C3D50EC7}" type="pres">
      <dgm:prSet presAssocID="{23D99FEC-202A-41E8-AAB9-40B2D1440FF4}" presName="boxAndChildren" presStyleCnt="0"/>
      <dgm:spPr/>
    </dgm:pt>
    <dgm:pt modelId="{9934DD16-B30A-4097-BE32-67A597ECCA04}" type="pres">
      <dgm:prSet presAssocID="{23D99FEC-202A-41E8-AAB9-40B2D1440FF4}" presName="parentTextBox" presStyleLbl="node1" presStyleIdx="0" presStyleCnt="2"/>
      <dgm:spPr/>
      <dgm:t>
        <a:bodyPr/>
        <a:lstStyle/>
        <a:p>
          <a:endParaRPr lang="ru-RU"/>
        </a:p>
      </dgm:t>
    </dgm:pt>
    <dgm:pt modelId="{A5F738FC-1DE8-43A4-A171-4D3C536C09B6}" type="pres">
      <dgm:prSet presAssocID="{23D99FEC-202A-41E8-AAB9-40B2D1440FF4}" presName="entireBox" presStyleLbl="node1" presStyleIdx="0" presStyleCnt="2"/>
      <dgm:spPr/>
      <dgm:t>
        <a:bodyPr/>
        <a:lstStyle/>
        <a:p>
          <a:endParaRPr lang="ru-RU"/>
        </a:p>
      </dgm:t>
    </dgm:pt>
    <dgm:pt modelId="{A6435FCF-A862-4351-BACC-8C568C12DBD5}" type="pres">
      <dgm:prSet presAssocID="{23D99FEC-202A-41E8-AAB9-40B2D1440FF4}" presName="descendantBox" presStyleCnt="0"/>
      <dgm:spPr/>
    </dgm:pt>
    <dgm:pt modelId="{F5564474-5C8C-44DF-A539-ACDAEB95DEF1}" type="pres">
      <dgm:prSet presAssocID="{DB285679-695A-4868-8A3D-3864FA4C0537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A5468-44A7-4E30-89AA-CE581DF11A3F}" type="pres">
      <dgm:prSet presAssocID="{97571425-07DF-4486-858F-E6FA9AEB2EAE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43384-4750-47E8-8862-F21916DF4366}" type="pres">
      <dgm:prSet presAssocID="{61E4B054-6D73-42CF-A7CC-7ACAEB876196}" presName="sp" presStyleCnt="0"/>
      <dgm:spPr/>
    </dgm:pt>
    <dgm:pt modelId="{474D184E-DEB3-44C3-BE52-9023311C5B43}" type="pres">
      <dgm:prSet presAssocID="{2F7BE687-83B0-4CC1-90CD-5B4543BAD074}" presName="arrowAndChildren" presStyleCnt="0"/>
      <dgm:spPr/>
    </dgm:pt>
    <dgm:pt modelId="{7269F952-B4B7-454A-A9DB-F043401ECA5B}" type="pres">
      <dgm:prSet presAssocID="{2F7BE687-83B0-4CC1-90CD-5B4543BAD074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FE349C86-87EE-45DB-AE69-38B8B66D5A28}" type="pres">
      <dgm:prSet presAssocID="{2F7BE687-83B0-4CC1-90CD-5B4543BAD074}" presName="arrow" presStyleLbl="node1" presStyleIdx="1" presStyleCnt="2"/>
      <dgm:spPr/>
      <dgm:t>
        <a:bodyPr/>
        <a:lstStyle/>
        <a:p>
          <a:endParaRPr lang="ru-RU"/>
        </a:p>
      </dgm:t>
    </dgm:pt>
    <dgm:pt modelId="{39CA1E58-78BE-4567-BB91-2B0FD7F62316}" type="pres">
      <dgm:prSet presAssocID="{2F7BE687-83B0-4CC1-90CD-5B4543BAD074}" presName="descendantArrow" presStyleCnt="0"/>
      <dgm:spPr/>
    </dgm:pt>
    <dgm:pt modelId="{FA0C4C5D-0B9C-407E-9121-C453B4F3BA00}" type="pres">
      <dgm:prSet presAssocID="{0325DDD6-21EB-40D1-BD20-9775073E065C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9356B-3925-4354-A4EF-209C8C14F6AD}" type="pres">
      <dgm:prSet presAssocID="{1282EE0B-B9BC-4FA0-AB63-AD18812A249B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1ED80A-E55C-4CB1-8B64-611FDC78311E}" type="presOf" srcId="{0325DDD6-21EB-40D1-BD20-9775073E065C}" destId="{FA0C4C5D-0B9C-407E-9121-C453B4F3BA00}" srcOrd="0" destOrd="0" presId="urn:microsoft.com/office/officeart/2005/8/layout/process4"/>
    <dgm:cxn modelId="{7357A3B0-BA39-45FC-BC85-438FB91BDBD2}" srcId="{2F7BE687-83B0-4CC1-90CD-5B4543BAD074}" destId="{1282EE0B-B9BC-4FA0-AB63-AD18812A249B}" srcOrd="1" destOrd="0" parTransId="{0A38D4B2-1207-4A1A-BA69-B9159BBC5C13}" sibTransId="{5F2F9A47-276F-4F69-97E1-E41E6678097E}"/>
    <dgm:cxn modelId="{70CEAE43-34ED-4408-AB6E-835F5EC654CE}" type="presOf" srcId="{DB285679-695A-4868-8A3D-3864FA4C0537}" destId="{F5564474-5C8C-44DF-A539-ACDAEB95DEF1}" srcOrd="0" destOrd="0" presId="urn:microsoft.com/office/officeart/2005/8/layout/process4"/>
    <dgm:cxn modelId="{D60E5E71-5D16-4754-ACF3-3B1064D7FDD0}" type="presOf" srcId="{2F7BE687-83B0-4CC1-90CD-5B4543BAD074}" destId="{7269F952-B4B7-454A-A9DB-F043401ECA5B}" srcOrd="0" destOrd="0" presId="urn:microsoft.com/office/officeart/2005/8/layout/process4"/>
    <dgm:cxn modelId="{78A8E3B6-7679-4549-A57A-D81B587398BE}" srcId="{B80CCE07-B59E-44D4-9117-5F3B25937392}" destId="{23D99FEC-202A-41E8-AAB9-40B2D1440FF4}" srcOrd="1" destOrd="0" parTransId="{FDFFD71E-4A0F-4FC7-AD34-79CC49257F51}" sibTransId="{41E17716-B2FA-4FE7-90F8-462EC6B24351}"/>
    <dgm:cxn modelId="{1BD3D725-6B25-4DDA-9DEC-6909B5556D5B}" type="presOf" srcId="{97571425-07DF-4486-858F-E6FA9AEB2EAE}" destId="{4F3A5468-44A7-4E30-89AA-CE581DF11A3F}" srcOrd="0" destOrd="0" presId="urn:microsoft.com/office/officeart/2005/8/layout/process4"/>
    <dgm:cxn modelId="{0B299A1E-27E6-4DAA-BA2E-ADE98AE54576}" srcId="{B80CCE07-B59E-44D4-9117-5F3B25937392}" destId="{2F7BE687-83B0-4CC1-90CD-5B4543BAD074}" srcOrd="0" destOrd="0" parTransId="{49D2DBD3-9790-4942-831B-1AAAA2834AD6}" sibTransId="{61E4B054-6D73-42CF-A7CC-7ACAEB876196}"/>
    <dgm:cxn modelId="{C54E36DA-572A-421C-8F4F-6DBCD2FFDD1A}" type="presOf" srcId="{2F7BE687-83B0-4CC1-90CD-5B4543BAD074}" destId="{FE349C86-87EE-45DB-AE69-38B8B66D5A28}" srcOrd="1" destOrd="0" presId="urn:microsoft.com/office/officeart/2005/8/layout/process4"/>
    <dgm:cxn modelId="{2FE13C25-43D3-46AC-81EC-17EA819FEB55}" srcId="{23D99FEC-202A-41E8-AAB9-40B2D1440FF4}" destId="{97571425-07DF-4486-858F-E6FA9AEB2EAE}" srcOrd="1" destOrd="0" parTransId="{60B4D1A6-D3AD-416A-A396-A6EAE36B28DC}" sibTransId="{0A0A6087-2187-400D-A030-0C97C5081633}"/>
    <dgm:cxn modelId="{74C0A0D1-2EC9-4E1A-93E9-A5D129EB6977}" type="presOf" srcId="{23D99FEC-202A-41E8-AAB9-40B2D1440FF4}" destId="{9934DD16-B30A-4097-BE32-67A597ECCA04}" srcOrd="0" destOrd="0" presId="urn:microsoft.com/office/officeart/2005/8/layout/process4"/>
    <dgm:cxn modelId="{FFA1FA67-197A-43A6-8BF9-803020B7B394}" srcId="{2F7BE687-83B0-4CC1-90CD-5B4543BAD074}" destId="{0325DDD6-21EB-40D1-BD20-9775073E065C}" srcOrd="0" destOrd="0" parTransId="{E0FED9D2-8B40-44D6-B741-721A33685D5C}" sibTransId="{BF3A1B51-C4D8-4C26-BBCB-D482444D265B}"/>
    <dgm:cxn modelId="{BF487771-8A1D-46AA-8B1C-F911F80586D6}" type="presOf" srcId="{23D99FEC-202A-41E8-AAB9-40B2D1440FF4}" destId="{A5F738FC-1DE8-43A4-A171-4D3C536C09B6}" srcOrd="1" destOrd="0" presId="urn:microsoft.com/office/officeart/2005/8/layout/process4"/>
    <dgm:cxn modelId="{2A5CE372-2C5C-485B-976D-57D56CA64121}" srcId="{23D99FEC-202A-41E8-AAB9-40B2D1440FF4}" destId="{DB285679-695A-4868-8A3D-3864FA4C0537}" srcOrd="0" destOrd="0" parTransId="{94AF3A60-BFC0-4C3E-A7D4-3746BE404D69}" sibTransId="{44F2D421-3E3E-4DF8-A488-1E1C48556FD0}"/>
    <dgm:cxn modelId="{7F9C8232-4611-4F2E-ABDB-2858AF7F2678}" type="presOf" srcId="{B80CCE07-B59E-44D4-9117-5F3B25937392}" destId="{61AE1E1B-6D07-4137-BE2D-9E690B61AA83}" srcOrd="0" destOrd="0" presId="urn:microsoft.com/office/officeart/2005/8/layout/process4"/>
    <dgm:cxn modelId="{743B9A33-D2B3-4A10-83C3-6450525859D7}" type="presOf" srcId="{1282EE0B-B9BC-4FA0-AB63-AD18812A249B}" destId="{46F9356B-3925-4354-A4EF-209C8C14F6AD}" srcOrd="0" destOrd="0" presId="urn:microsoft.com/office/officeart/2005/8/layout/process4"/>
    <dgm:cxn modelId="{606B227C-B50B-4806-AFC4-8B23660C849D}" type="presParOf" srcId="{61AE1E1B-6D07-4137-BE2D-9E690B61AA83}" destId="{4DA6CB6F-B3EE-4CB5-8EBD-FA14C3D50EC7}" srcOrd="0" destOrd="0" presId="urn:microsoft.com/office/officeart/2005/8/layout/process4"/>
    <dgm:cxn modelId="{E0C22957-FC00-4012-87E1-001937DE5217}" type="presParOf" srcId="{4DA6CB6F-B3EE-4CB5-8EBD-FA14C3D50EC7}" destId="{9934DD16-B30A-4097-BE32-67A597ECCA04}" srcOrd="0" destOrd="0" presId="urn:microsoft.com/office/officeart/2005/8/layout/process4"/>
    <dgm:cxn modelId="{82E0947E-DBF2-44C1-80D1-34E8EEF9146B}" type="presParOf" srcId="{4DA6CB6F-B3EE-4CB5-8EBD-FA14C3D50EC7}" destId="{A5F738FC-1DE8-43A4-A171-4D3C536C09B6}" srcOrd="1" destOrd="0" presId="urn:microsoft.com/office/officeart/2005/8/layout/process4"/>
    <dgm:cxn modelId="{CBDF0519-2AB2-42E1-8526-E188B9499E8C}" type="presParOf" srcId="{4DA6CB6F-B3EE-4CB5-8EBD-FA14C3D50EC7}" destId="{A6435FCF-A862-4351-BACC-8C568C12DBD5}" srcOrd="2" destOrd="0" presId="urn:microsoft.com/office/officeart/2005/8/layout/process4"/>
    <dgm:cxn modelId="{86518DFE-5850-400E-8FDD-71C4883EC282}" type="presParOf" srcId="{A6435FCF-A862-4351-BACC-8C568C12DBD5}" destId="{F5564474-5C8C-44DF-A539-ACDAEB95DEF1}" srcOrd="0" destOrd="0" presId="urn:microsoft.com/office/officeart/2005/8/layout/process4"/>
    <dgm:cxn modelId="{FC270BAA-5765-4654-974A-4B28E204519F}" type="presParOf" srcId="{A6435FCF-A862-4351-BACC-8C568C12DBD5}" destId="{4F3A5468-44A7-4E30-89AA-CE581DF11A3F}" srcOrd="1" destOrd="0" presId="urn:microsoft.com/office/officeart/2005/8/layout/process4"/>
    <dgm:cxn modelId="{7C398497-CEEB-4662-95F7-F15657067D73}" type="presParOf" srcId="{61AE1E1B-6D07-4137-BE2D-9E690B61AA83}" destId="{54643384-4750-47E8-8862-F21916DF4366}" srcOrd="1" destOrd="0" presId="urn:microsoft.com/office/officeart/2005/8/layout/process4"/>
    <dgm:cxn modelId="{EFED70B4-A00C-4FEC-8D2C-82CC4D5519FE}" type="presParOf" srcId="{61AE1E1B-6D07-4137-BE2D-9E690B61AA83}" destId="{474D184E-DEB3-44C3-BE52-9023311C5B43}" srcOrd="2" destOrd="0" presId="urn:microsoft.com/office/officeart/2005/8/layout/process4"/>
    <dgm:cxn modelId="{EB7E2091-B804-464A-81D6-562B83D89E0B}" type="presParOf" srcId="{474D184E-DEB3-44C3-BE52-9023311C5B43}" destId="{7269F952-B4B7-454A-A9DB-F043401ECA5B}" srcOrd="0" destOrd="0" presId="urn:microsoft.com/office/officeart/2005/8/layout/process4"/>
    <dgm:cxn modelId="{5AF63E01-1997-4725-9524-FFFA98EA3C5D}" type="presParOf" srcId="{474D184E-DEB3-44C3-BE52-9023311C5B43}" destId="{FE349C86-87EE-45DB-AE69-38B8B66D5A28}" srcOrd="1" destOrd="0" presId="urn:microsoft.com/office/officeart/2005/8/layout/process4"/>
    <dgm:cxn modelId="{DFB9B686-9BAD-4572-89A2-42AC29823740}" type="presParOf" srcId="{474D184E-DEB3-44C3-BE52-9023311C5B43}" destId="{39CA1E58-78BE-4567-BB91-2B0FD7F62316}" srcOrd="2" destOrd="0" presId="urn:microsoft.com/office/officeart/2005/8/layout/process4"/>
    <dgm:cxn modelId="{C8A54E4D-F38B-4B7A-BC78-2F15F59B81DC}" type="presParOf" srcId="{39CA1E58-78BE-4567-BB91-2B0FD7F62316}" destId="{FA0C4C5D-0B9C-407E-9121-C453B4F3BA00}" srcOrd="0" destOrd="0" presId="urn:microsoft.com/office/officeart/2005/8/layout/process4"/>
    <dgm:cxn modelId="{0A599551-40E8-4FA1-8D12-9F920A8FEAC4}" type="presParOf" srcId="{39CA1E58-78BE-4567-BB91-2B0FD7F62316}" destId="{46F9356B-3925-4354-A4EF-209C8C14F6A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7BDB76-ACD8-4201-8E97-98C3EED6262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5403D9-E1B0-48B2-A674-16B3EF214143}">
      <dgm:prSet phldrT="[Текст]"/>
      <dgm:spPr/>
      <dgm:t>
        <a:bodyPr/>
        <a:lstStyle/>
        <a:p>
          <a:r>
            <a:rPr lang="ru-RU" dirty="0" smtClean="0"/>
            <a:t>Проф. знания</a:t>
          </a:r>
          <a:endParaRPr lang="ru-RU" dirty="0"/>
        </a:p>
      </dgm:t>
    </dgm:pt>
    <dgm:pt modelId="{DDF003D9-2D73-4138-AB57-094FA7F95613}" type="parTrans" cxnId="{39B1C84A-C284-4F51-9459-C81A02FCC12A}">
      <dgm:prSet/>
      <dgm:spPr/>
      <dgm:t>
        <a:bodyPr/>
        <a:lstStyle/>
        <a:p>
          <a:endParaRPr lang="ru-RU"/>
        </a:p>
      </dgm:t>
    </dgm:pt>
    <dgm:pt modelId="{73A71A7B-4AE5-4F99-97E5-D45F0AF4213F}" type="sibTrans" cxnId="{39B1C84A-C284-4F51-9459-C81A02FCC12A}">
      <dgm:prSet/>
      <dgm:spPr/>
      <dgm:t>
        <a:bodyPr/>
        <a:lstStyle/>
        <a:p>
          <a:endParaRPr lang="ru-RU"/>
        </a:p>
      </dgm:t>
    </dgm:pt>
    <dgm:pt modelId="{3910626A-EF86-42B8-BCDA-74EE5D32C226}">
      <dgm:prSet phldrT="[Текст]" custT="1"/>
      <dgm:spPr/>
      <dgm:t>
        <a:bodyPr/>
        <a:lstStyle/>
        <a:p>
          <a:r>
            <a:rPr lang="ru-RU" sz="2000" dirty="0" smtClean="0"/>
            <a:t>Лучшие практики                                                                     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отечественной </a:t>
          </a:r>
          <a:r>
            <a:rPr lang="ru-RU" sz="2000" b="1" dirty="0" smtClean="0"/>
            <a:t>школы </a:t>
          </a:r>
          <a:r>
            <a:rPr lang="ru-RU" sz="2000" b="1" dirty="0" err="1" smtClean="0"/>
            <a:t>логистиски</a:t>
          </a:r>
          <a:endParaRPr lang="ru-RU" sz="2000" b="1" dirty="0"/>
        </a:p>
      </dgm:t>
    </dgm:pt>
    <dgm:pt modelId="{927B9205-0FCF-4817-BF46-AF3115860701}" type="parTrans" cxnId="{045D9FE7-1CA9-463D-9613-EE63CBE08C6D}">
      <dgm:prSet/>
      <dgm:spPr/>
      <dgm:t>
        <a:bodyPr/>
        <a:lstStyle/>
        <a:p>
          <a:endParaRPr lang="ru-RU"/>
        </a:p>
      </dgm:t>
    </dgm:pt>
    <dgm:pt modelId="{F3AFD5F2-433E-41F2-AB51-5E0BBF54E630}" type="sibTrans" cxnId="{045D9FE7-1CA9-463D-9613-EE63CBE08C6D}">
      <dgm:prSet/>
      <dgm:spPr/>
      <dgm:t>
        <a:bodyPr/>
        <a:lstStyle/>
        <a:p>
          <a:endParaRPr lang="ru-RU"/>
        </a:p>
      </dgm:t>
    </dgm:pt>
    <dgm:pt modelId="{FB28CDF8-5F51-448A-A370-4F715C34B465}">
      <dgm:prSet phldrT="[Текст]" custT="1"/>
      <dgm:spPr/>
      <dgm:t>
        <a:bodyPr/>
        <a:lstStyle/>
        <a:p>
          <a:r>
            <a:rPr lang="ru-RU" sz="2000" dirty="0" smtClean="0"/>
            <a:t>Передовые знания                                                                             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немецкой</a:t>
          </a:r>
          <a:r>
            <a:rPr lang="ru-RU" sz="2000" b="1" dirty="0" smtClean="0"/>
            <a:t> школы логистики</a:t>
          </a:r>
          <a:endParaRPr lang="ru-RU" sz="2000" b="1" dirty="0"/>
        </a:p>
      </dgm:t>
    </dgm:pt>
    <dgm:pt modelId="{0EB91993-A62A-4058-9810-EEF417387785}" type="parTrans" cxnId="{8ECA4911-8FA7-464E-A069-1B4C38D7E322}">
      <dgm:prSet/>
      <dgm:spPr/>
      <dgm:t>
        <a:bodyPr/>
        <a:lstStyle/>
        <a:p>
          <a:endParaRPr lang="ru-RU"/>
        </a:p>
      </dgm:t>
    </dgm:pt>
    <dgm:pt modelId="{3A00CBA9-0ADE-43A7-B49E-C44E85518141}" type="sibTrans" cxnId="{8ECA4911-8FA7-464E-A069-1B4C38D7E322}">
      <dgm:prSet/>
      <dgm:spPr/>
      <dgm:t>
        <a:bodyPr/>
        <a:lstStyle/>
        <a:p>
          <a:endParaRPr lang="ru-RU"/>
        </a:p>
      </dgm:t>
    </dgm:pt>
    <dgm:pt modelId="{CE382B97-9E92-4DF4-8BB0-9139CA08020B}">
      <dgm:prSet phldrT="[Текст]"/>
      <dgm:spPr/>
      <dgm:t>
        <a:bodyPr/>
        <a:lstStyle/>
        <a:p>
          <a:r>
            <a:rPr lang="ru-RU" dirty="0" smtClean="0"/>
            <a:t>Спец. знания</a:t>
          </a:r>
          <a:endParaRPr lang="ru-RU" dirty="0"/>
        </a:p>
      </dgm:t>
    </dgm:pt>
    <dgm:pt modelId="{6A7B9B35-29C3-4197-980C-7C01A33ED0BA}" type="parTrans" cxnId="{2C406338-16D5-4B82-8301-35986B44581E}">
      <dgm:prSet/>
      <dgm:spPr/>
      <dgm:t>
        <a:bodyPr/>
        <a:lstStyle/>
        <a:p>
          <a:endParaRPr lang="ru-RU"/>
        </a:p>
      </dgm:t>
    </dgm:pt>
    <dgm:pt modelId="{885F4CE9-63D8-4628-AF28-6837EDA904D7}" type="sibTrans" cxnId="{2C406338-16D5-4B82-8301-35986B44581E}">
      <dgm:prSet/>
      <dgm:spPr/>
      <dgm:t>
        <a:bodyPr/>
        <a:lstStyle/>
        <a:p>
          <a:endParaRPr lang="ru-RU"/>
        </a:p>
      </dgm:t>
    </dgm:pt>
    <dgm:pt modelId="{BCD5BDE2-97E8-4C71-9BAF-2C30CC7735C2}">
      <dgm:prSet phldrT="[Текст]" custT="1"/>
      <dgm:spPr/>
      <dgm:t>
        <a:bodyPr/>
        <a:lstStyle/>
        <a:p>
          <a:r>
            <a:rPr lang="ru-RU" sz="2000" dirty="0" smtClean="0"/>
            <a:t>Совершенствование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языковой</a:t>
          </a:r>
          <a:r>
            <a:rPr lang="ru-RU" sz="2000" b="1" dirty="0" smtClean="0"/>
            <a:t> практики </a:t>
          </a:r>
          <a:r>
            <a:rPr lang="ru-RU" sz="2000" dirty="0" smtClean="0"/>
            <a:t>(английский + немецкий)</a:t>
          </a:r>
          <a:endParaRPr lang="ru-RU" sz="2000" dirty="0"/>
        </a:p>
      </dgm:t>
    </dgm:pt>
    <dgm:pt modelId="{6F2D8A42-6AC6-4384-A8C3-2A96699E4AB5}" type="parTrans" cxnId="{C789CA09-AE90-4647-9876-414D17EAD941}">
      <dgm:prSet/>
      <dgm:spPr/>
      <dgm:t>
        <a:bodyPr/>
        <a:lstStyle/>
        <a:p>
          <a:endParaRPr lang="ru-RU"/>
        </a:p>
      </dgm:t>
    </dgm:pt>
    <dgm:pt modelId="{42C7A3A4-4B86-4302-87E2-A07B11AD7DF7}" type="sibTrans" cxnId="{C789CA09-AE90-4647-9876-414D17EAD941}">
      <dgm:prSet/>
      <dgm:spPr/>
      <dgm:t>
        <a:bodyPr/>
        <a:lstStyle/>
        <a:p>
          <a:endParaRPr lang="ru-RU"/>
        </a:p>
      </dgm:t>
    </dgm:pt>
    <dgm:pt modelId="{4942B113-2536-44AA-AD53-972F9EDDF731}">
      <dgm:prSet phldrT="[Текст]" custT="1"/>
      <dgm:spPr/>
      <dgm:t>
        <a:bodyPr/>
        <a:lstStyle/>
        <a:p>
          <a:r>
            <a:rPr lang="ru-RU" sz="2000" dirty="0" smtClean="0"/>
            <a:t>Быт и культура двух стран</a:t>
          </a:r>
          <a:endParaRPr lang="ru-RU" sz="2000" dirty="0"/>
        </a:p>
      </dgm:t>
    </dgm:pt>
    <dgm:pt modelId="{50F2310D-9748-49AC-A125-F80276255C91}" type="parTrans" cxnId="{BC711DE0-12A6-4169-BE5C-5F5617BDB83D}">
      <dgm:prSet/>
      <dgm:spPr/>
      <dgm:t>
        <a:bodyPr/>
        <a:lstStyle/>
        <a:p>
          <a:endParaRPr lang="ru-RU"/>
        </a:p>
      </dgm:t>
    </dgm:pt>
    <dgm:pt modelId="{D9E5375E-6D48-4EF0-8318-E652185BE9CC}" type="sibTrans" cxnId="{BC711DE0-12A6-4169-BE5C-5F5617BDB83D}">
      <dgm:prSet/>
      <dgm:spPr/>
      <dgm:t>
        <a:bodyPr/>
        <a:lstStyle/>
        <a:p>
          <a:endParaRPr lang="ru-RU"/>
        </a:p>
      </dgm:t>
    </dgm:pt>
    <dgm:pt modelId="{9DC5BAED-4F21-4D39-AD6F-72D57D5A9AF6}">
      <dgm:prSet phldrT="[Текст]"/>
      <dgm:spPr/>
      <dgm:t>
        <a:bodyPr/>
        <a:lstStyle/>
        <a:p>
          <a:r>
            <a:rPr lang="ru-RU" dirty="0" smtClean="0"/>
            <a:t>Доп. льготы</a:t>
          </a:r>
          <a:endParaRPr lang="ru-RU" dirty="0"/>
        </a:p>
      </dgm:t>
    </dgm:pt>
    <dgm:pt modelId="{07A6BEA1-7B6B-4396-8C67-E0F196869C34}" type="parTrans" cxnId="{4E4C638D-9FD2-4CC4-90D9-A16DD40B9E2A}">
      <dgm:prSet/>
      <dgm:spPr/>
      <dgm:t>
        <a:bodyPr/>
        <a:lstStyle/>
        <a:p>
          <a:endParaRPr lang="ru-RU"/>
        </a:p>
      </dgm:t>
    </dgm:pt>
    <dgm:pt modelId="{858BA0E9-B95D-4AC2-B40A-C62F78266CAE}" type="sibTrans" cxnId="{4E4C638D-9FD2-4CC4-90D9-A16DD40B9E2A}">
      <dgm:prSet/>
      <dgm:spPr/>
      <dgm:t>
        <a:bodyPr/>
        <a:lstStyle/>
        <a:p>
          <a:endParaRPr lang="ru-RU"/>
        </a:p>
      </dgm:t>
    </dgm:pt>
    <dgm:pt modelId="{06B1D967-5864-4065-B0C6-7F86E0E20BC3}">
      <dgm:prSet phldrT="[Текст]"/>
      <dgm:spPr/>
      <dgm:t>
        <a:bodyPr/>
        <a:lstStyle/>
        <a:p>
          <a:r>
            <a:rPr lang="ru-RU" dirty="0" smtClean="0"/>
            <a:t>Посещение библиотек других университетов Берлина</a:t>
          </a:r>
          <a:endParaRPr lang="ru-RU" dirty="0"/>
        </a:p>
      </dgm:t>
    </dgm:pt>
    <dgm:pt modelId="{28EA33AA-1DF0-4327-9894-26DE1184A113}" type="parTrans" cxnId="{873F4426-8184-4556-A9CA-64BCDFCBD99D}">
      <dgm:prSet/>
      <dgm:spPr/>
      <dgm:t>
        <a:bodyPr/>
        <a:lstStyle/>
        <a:p>
          <a:endParaRPr lang="ru-RU"/>
        </a:p>
      </dgm:t>
    </dgm:pt>
    <dgm:pt modelId="{772407B0-1A24-4D08-A5BA-7A192456A039}" type="sibTrans" cxnId="{873F4426-8184-4556-A9CA-64BCDFCBD99D}">
      <dgm:prSet/>
      <dgm:spPr/>
      <dgm:t>
        <a:bodyPr/>
        <a:lstStyle/>
        <a:p>
          <a:endParaRPr lang="ru-RU"/>
        </a:p>
      </dgm:t>
    </dgm:pt>
    <dgm:pt modelId="{A853BC87-2EE6-4922-AA39-AD3C02617B6F}">
      <dgm:prSet/>
      <dgm:spPr/>
      <dgm:t>
        <a:bodyPr/>
        <a:lstStyle/>
        <a:p>
          <a:r>
            <a:rPr lang="ru-RU" dirty="0" smtClean="0"/>
            <a:t>Участие в разного рода мероприятиях</a:t>
          </a:r>
          <a:endParaRPr lang="ru-RU" dirty="0"/>
        </a:p>
      </dgm:t>
    </dgm:pt>
    <dgm:pt modelId="{46C3ECD5-45E8-4FF1-A93F-72D68D5B17D2}" type="parTrans" cxnId="{E1AFA245-BFC2-4563-ABFB-14013D90464B}">
      <dgm:prSet/>
      <dgm:spPr/>
      <dgm:t>
        <a:bodyPr/>
        <a:lstStyle/>
        <a:p>
          <a:endParaRPr lang="ru-RU"/>
        </a:p>
      </dgm:t>
    </dgm:pt>
    <dgm:pt modelId="{27ED8F58-4806-443F-A1B8-60FD6B4ED11E}" type="sibTrans" cxnId="{E1AFA245-BFC2-4563-ABFB-14013D90464B}">
      <dgm:prSet/>
      <dgm:spPr/>
      <dgm:t>
        <a:bodyPr/>
        <a:lstStyle/>
        <a:p>
          <a:endParaRPr lang="ru-RU"/>
        </a:p>
      </dgm:t>
    </dgm:pt>
    <dgm:pt modelId="{35D0CE5B-9F35-41E1-8D6D-F9B7F2341BD6}">
      <dgm:prSet/>
      <dgm:spPr/>
      <dgm:t>
        <a:bodyPr/>
        <a:lstStyle/>
        <a:p>
          <a:r>
            <a:rPr lang="ru-RU" dirty="0" smtClean="0"/>
            <a:t>Скидки в тренажерные залы и так далее</a:t>
          </a:r>
          <a:endParaRPr lang="ru-RU" dirty="0"/>
        </a:p>
      </dgm:t>
    </dgm:pt>
    <dgm:pt modelId="{2AAB13AD-7581-42A4-93D1-7C04A3043F89}" type="parTrans" cxnId="{3F0FECCA-315B-4872-8F3D-CF233BC78F86}">
      <dgm:prSet/>
      <dgm:spPr/>
      <dgm:t>
        <a:bodyPr/>
        <a:lstStyle/>
        <a:p>
          <a:endParaRPr lang="ru-RU"/>
        </a:p>
      </dgm:t>
    </dgm:pt>
    <dgm:pt modelId="{51E1EB7C-4FF5-4B33-83A7-F0E740597F9B}" type="sibTrans" cxnId="{3F0FECCA-315B-4872-8F3D-CF233BC78F86}">
      <dgm:prSet/>
      <dgm:spPr/>
      <dgm:t>
        <a:bodyPr/>
        <a:lstStyle/>
        <a:p>
          <a:endParaRPr lang="ru-RU"/>
        </a:p>
      </dgm:t>
    </dgm:pt>
    <dgm:pt modelId="{FDD9B1B5-2F6F-4344-BDCD-E49A92B2D0D2}">
      <dgm:prSet/>
      <dgm:spPr/>
      <dgm:t>
        <a:bodyPr/>
        <a:lstStyle/>
        <a:p>
          <a:r>
            <a:rPr lang="ru-RU" dirty="0" smtClean="0"/>
            <a:t>Льготны на проезд на всех видах общественного транспорта </a:t>
          </a:r>
          <a:endParaRPr lang="ru-RU" dirty="0"/>
        </a:p>
      </dgm:t>
    </dgm:pt>
    <dgm:pt modelId="{75B78B44-5742-4581-BE25-0E92820013F1}" type="parTrans" cxnId="{18E10E05-9C5A-4548-9257-F54E6C83C9C5}">
      <dgm:prSet/>
      <dgm:spPr/>
      <dgm:t>
        <a:bodyPr/>
        <a:lstStyle/>
        <a:p>
          <a:endParaRPr lang="ru-RU"/>
        </a:p>
      </dgm:t>
    </dgm:pt>
    <dgm:pt modelId="{F1B520E2-0196-4D6E-8D97-40E736D37A09}" type="sibTrans" cxnId="{18E10E05-9C5A-4548-9257-F54E6C83C9C5}">
      <dgm:prSet/>
      <dgm:spPr/>
      <dgm:t>
        <a:bodyPr/>
        <a:lstStyle/>
        <a:p>
          <a:endParaRPr lang="ru-RU"/>
        </a:p>
      </dgm:t>
    </dgm:pt>
    <dgm:pt modelId="{14C40F3E-C5D5-482F-8528-1FDE98626846}" type="pres">
      <dgm:prSet presAssocID="{6C7BDB76-ACD8-4201-8E97-98C3EED626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2933B7-D4D5-421A-A275-92C794379116}" type="pres">
      <dgm:prSet presAssocID="{C65403D9-E1B0-48B2-A674-16B3EF214143}" presName="composite" presStyleCnt="0"/>
      <dgm:spPr/>
    </dgm:pt>
    <dgm:pt modelId="{2F64CFEE-B233-413B-A511-E87A6657F6F8}" type="pres">
      <dgm:prSet presAssocID="{C65403D9-E1B0-48B2-A674-16B3EF21414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8D733-7EC0-4BFD-B73C-CDC1FA036DF6}" type="pres">
      <dgm:prSet presAssocID="{C65403D9-E1B0-48B2-A674-16B3EF214143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9F7B2-2CC3-4C18-83D8-CEE4F0B83785}" type="pres">
      <dgm:prSet presAssocID="{73A71A7B-4AE5-4F99-97E5-D45F0AF4213F}" presName="sp" presStyleCnt="0"/>
      <dgm:spPr/>
    </dgm:pt>
    <dgm:pt modelId="{F7CF2F57-43C2-4B7B-8454-D5DB9EB16BB2}" type="pres">
      <dgm:prSet presAssocID="{CE382B97-9E92-4DF4-8BB0-9139CA08020B}" presName="composite" presStyleCnt="0"/>
      <dgm:spPr/>
    </dgm:pt>
    <dgm:pt modelId="{E7AA0D4F-F801-4BF0-826A-9219D116992B}" type="pres">
      <dgm:prSet presAssocID="{CE382B97-9E92-4DF4-8BB0-9139CA08020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E7903-5F99-4477-98FF-2D134CBB1094}" type="pres">
      <dgm:prSet presAssocID="{CE382B97-9E92-4DF4-8BB0-9139CA08020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5A474-E79F-4A57-AD57-CC37ABF650A0}" type="pres">
      <dgm:prSet presAssocID="{885F4CE9-63D8-4628-AF28-6837EDA904D7}" presName="sp" presStyleCnt="0"/>
      <dgm:spPr/>
    </dgm:pt>
    <dgm:pt modelId="{76189E31-6BC1-4662-9D49-9A5AE20732C8}" type="pres">
      <dgm:prSet presAssocID="{9DC5BAED-4F21-4D39-AD6F-72D57D5A9AF6}" presName="composite" presStyleCnt="0"/>
      <dgm:spPr/>
    </dgm:pt>
    <dgm:pt modelId="{CFE75535-688D-4DFC-99C4-D406155E5A23}" type="pres">
      <dgm:prSet presAssocID="{9DC5BAED-4F21-4D39-AD6F-72D57D5A9AF6}" presName="parentText" presStyleLbl="alignNode1" presStyleIdx="2" presStyleCnt="3" custScaleY="1196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EBA01-0F3F-41D4-95C4-E495677E8FB3}" type="pres">
      <dgm:prSet presAssocID="{9DC5BAED-4F21-4D39-AD6F-72D57D5A9AF6}" presName="descendantText" presStyleLbl="alignAcc1" presStyleIdx="2" presStyleCnt="3" custScaleY="142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0EEDB1-5242-437D-955E-00CB1723E73B}" type="presOf" srcId="{FDD9B1B5-2F6F-4344-BDCD-E49A92B2D0D2}" destId="{B52EBA01-0F3F-41D4-95C4-E495677E8FB3}" srcOrd="0" destOrd="2" presId="urn:microsoft.com/office/officeart/2005/8/layout/chevron2"/>
    <dgm:cxn modelId="{8BD8082B-6E9D-4151-A817-843F2A6D00D6}" type="presOf" srcId="{CE382B97-9E92-4DF4-8BB0-9139CA08020B}" destId="{E7AA0D4F-F801-4BF0-826A-9219D116992B}" srcOrd="0" destOrd="0" presId="urn:microsoft.com/office/officeart/2005/8/layout/chevron2"/>
    <dgm:cxn modelId="{BD2AFD0B-4048-4E8A-9677-7B6281E1908A}" type="presOf" srcId="{C65403D9-E1B0-48B2-A674-16B3EF214143}" destId="{2F64CFEE-B233-413B-A511-E87A6657F6F8}" srcOrd="0" destOrd="0" presId="urn:microsoft.com/office/officeart/2005/8/layout/chevron2"/>
    <dgm:cxn modelId="{B3A76D65-3C04-4A1C-8ABD-98EF23C27CC7}" type="presOf" srcId="{35D0CE5B-9F35-41E1-8D6D-F9B7F2341BD6}" destId="{B52EBA01-0F3F-41D4-95C4-E495677E8FB3}" srcOrd="0" destOrd="3" presId="urn:microsoft.com/office/officeart/2005/8/layout/chevron2"/>
    <dgm:cxn modelId="{C0634793-707F-4284-9500-3E3F69EA182C}" type="presOf" srcId="{FB28CDF8-5F51-448A-A370-4F715C34B465}" destId="{CA88D733-7EC0-4BFD-B73C-CDC1FA036DF6}" srcOrd="0" destOrd="1" presId="urn:microsoft.com/office/officeart/2005/8/layout/chevron2"/>
    <dgm:cxn modelId="{C789CA09-AE90-4647-9876-414D17EAD941}" srcId="{CE382B97-9E92-4DF4-8BB0-9139CA08020B}" destId="{BCD5BDE2-97E8-4C71-9BAF-2C30CC7735C2}" srcOrd="0" destOrd="0" parTransId="{6F2D8A42-6AC6-4384-A8C3-2A96699E4AB5}" sibTransId="{42C7A3A4-4B86-4302-87E2-A07B11AD7DF7}"/>
    <dgm:cxn modelId="{8ECA4911-8FA7-464E-A069-1B4C38D7E322}" srcId="{C65403D9-E1B0-48B2-A674-16B3EF214143}" destId="{FB28CDF8-5F51-448A-A370-4F715C34B465}" srcOrd="1" destOrd="0" parTransId="{0EB91993-A62A-4058-9810-EEF417387785}" sibTransId="{3A00CBA9-0ADE-43A7-B49E-C44E85518141}"/>
    <dgm:cxn modelId="{D4D2670C-BC92-4C6D-AF69-BF47A8904CEF}" type="presOf" srcId="{3910626A-EF86-42B8-BCDA-74EE5D32C226}" destId="{CA88D733-7EC0-4BFD-B73C-CDC1FA036DF6}" srcOrd="0" destOrd="0" presId="urn:microsoft.com/office/officeart/2005/8/layout/chevron2"/>
    <dgm:cxn modelId="{1B48C9FD-2B96-45A3-B98A-58C70AC1B1D6}" type="presOf" srcId="{4942B113-2536-44AA-AD53-972F9EDDF731}" destId="{5E0E7903-5F99-4477-98FF-2D134CBB1094}" srcOrd="0" destOrd="1" presId="urn:microsoft.com/office/officeart/2005/8/layout/chevron2"/>
    <dgm:cxn modelId="{4E4C638D-9FD2-4CC4-90D9-A16DD40B9E2A}" srcId="{6C7BDB76-ACD8-4201-8E97-98C3EED62622}" destId="{9DC5BAED-4F21-4D39-AD6F-72D57D5A9AF6}" srcOrd="2" destOrd="0" parTransId="{07A6BEA1-7B6B-4396-8C67-E0F196869C34}" sibTransId="{858BA0E9-B95D-4AC2-B40A-C62F78266CAE}"/>
    <dgm:cxn modelId="{B9A99450-E1B9-406A-9DD3-83E3BE4A3679}" type="presOf" srcId="{06B1D967-5864-4065-B0C6-7F86E0E20BC3}" destId="{B52EBA01-0F3F-41D4-95C4-E495677E8FB3}" srcOrd="0" destOrd="0" presId="urn:microsoft.com/office/officeart/2005/8/layout/chevron2"/>
    <dgm:cxn modelId="{BC711DE0-12A6-4169-BE5C-5F5617BDB83D}" srcId="{CE382B97-9E92-4DF4-8BB0-9139CA08020B}" destId="{4942B113-2536-44AA-AD53-972F9EDDF731}" srcOrd="1" destOrd="0" parTransId="{50F2310D-9748-49AC-A125-F80276255C91}" sibTransId="{D9E5375E-6D48-4EF0-8318-E652185BE9CC}"/>
    <dgm:cxn modelId="{39B1C84A-C284-4F51-9459-C81A02FCC12A}" srcId="{6C7BDB76-ACD8-4201-8E97-98C3EED62622}" destId="{C65403D9-E1B0-48B2-A674-16B3EF214143}" srcOrd="0" destOrd="0" parTransId="{DDF003D9-2D73-4138-AB57-094FA7F95613}" sibTransId="{73A71A7B-4AE5-4F99-97E5-D45F0AF4213F}"/>
    <dgm:cxn modelId="{8C3A1D39-B305-440E-8CED-47460FFDA37F}" type="presOf" srcId="{9DC5BAED-4F21-4D39-AD6F-72D57D5A9AF6}" destId="{CFE75535-688D-4DFC-99C4-D406155E5A23}" srcOrd="0" destOrd="0" presId="urn:microsoft.com/office/officeart/2005/8/layout/chevron2"/>
    <dgm:cxn modelId="{3F0FECCA-315B-4872-8F3D-CF233BC78F86}" srcId="{9DC5BAED-4F21-4D39-AD6F-72D57D5A9AF6}" destId="{35D0CE5B-9F35-41E1-8D6D-F9B7F2341BD6}" srcOrd="3" destOrd="0" parTransId="{2AAB13AD-7581-42A4-93D1-7C04A3043F89}" sibTransId="{51E1EB7C-4FF5-4B33-83A7-F0E740597F9B}"/>
    <dgm:cxn modelId="{18E10E05-9C5A-4548-9257-F54E6C83C9C5}" srcId="{9DC5BAED-4F21-4D39-AD6F-72D57D5A9AF6}" destId="{FDD9B1B5-2F6F-4344-BDCD-E49A92B2D0D2}" srcOrd="2" destOrd="0" parTransId="{75B78B44-5742-4581-BE25-0E92820013F1}" sibTransId="{F1B520E2-0196-4D6E-8D97-40E736D37A09}"/>
    <dgm:cxn modelId="{F2513216-1E30-44A9-B892-0A78110A331F}" type="presOf" srcId="{A853BC87-2EE6-4922-AA39-AD3C02617B6F}" destId="{B52EBA01-0F3F-41D4-95C4-E495677E8FB3}" srcOrd="0" destOrd="1" presId="urn:microsoft.com/office/officeart/2005/8/layout/chevron2"/>
    <dgm:cxn modelId="{30AC908A-BBFD-49EF-9907-5E00244101E7}" type="presOf" srcId="{6C7BDB76-ACD8-4201-8E97-98C3EED62622}" destId="{14C40F3E-C5D5-482F-8528-1FDE98626846}" srcOrd="0" destOrd="0" presId="urn:microsoft.com/office/officeart/2005/8/layout/chevron2"/>
    <dgm:cxn modelId="{DA8BC72E-97DA-4B2C-93A2-8EEB0612E803}" type="presOf" srcId="{BCD5BDE2-97E8-4C71-9BAF-2C30CC7735C2}" destId="{5E0E7903-5F99-4477-98FF-2D134CBB1094}" srcOrd="0" destOrd="0" presId="urn:microsoft.com/office/officeart/2005/8/layout/chevron2"/>
    <dgm:cxn modelId="{2C406338-16D5-4B82-8301-35986B44581E}" srcId="{6C7BDB76-ACD8-4201-8E97-98C3EED62622}" destId="{CE382B97-9E92-4DF4-8BB0-9139CA08020B}" srcOrd="1" destOrd="0" parTransId="{6A7B9B35-29C3-4197-980C-7C01A33ED0BA}" sibTransId="{885F4CE9-63D8-4628-AF28-6837EDA904D7}"/>
    <dgm:cxn modelId="{045D9FE7-1CA9-463D-9613-EE63CBE08C6D}" srcId="{C65403D9-E1B0-48B2-A674-16B3EF214143}" destId="{3910626A-EF86-42B8-BCDA-74EE5D32C226}" srcOrd="0" destOrd="0" parTransId="{927B9205-0FCF-4817-BF46-AF3115860701}" sibTransId="{F3AFD5F2-433E-41F2-AB51-5E0BBF54E630}"/>
    <dgm:cxn modelId="{E1AFA245-BFC2-4563-ABFB-14013D90464B}" srcId="{9DC5BAED-4F21-4D39-AD6F-72D57D5A9AF6}" destId="{A853BC87-2EE6-4922-AA39-AD3C02617B6F}" srcOrd="1" destOrd="0" parTransId="{46C3ECD5-45E8-4FF1-A93F-72D68D5B17D2}" sibTransId="{27ED8F58-4806-443F-A1B8-60FD6B4ED11E}"/>
    <dgm:cxn modelId="{873F4426-8184-4556-A9CA-64BCDFCBD99D}" srcId="{9DC5BAED-4F21-4D39-AD6F-72D57D5A9AF6}" destId="{06B1D967-5864-4065-B0C6-7F86E0E20BC3}" srcOrd="0" destOrd="0" parTransId="{28EA33AA-1DF0-4327-9894-26DE1184A113}" sibTransId="{772407B0-1A24-4D08-A5BA-7A192456A039}"/>
    <dgm:cxn modelId="{EAE6AB6A-CEC2-428D-90A9-6394561A2313}" type="presParOf" srcId="{14C40F3E-C5D5-482F-8528-1FDE98626846}" destId="{AA2933B7-D4D5-421A-A275-92C794379116}" srcOrd="0" destOrd="0" presId="urn:microsoft.com/office/officeart/2005/8/layout/chevron2"/>
    <dgm:cxn modelId="{3D2C7FBF-AE43-4F18-9687-E04963733374}" type="presParOf" srcId="{AA2933B7-D4D5-421A-A275-92C794379116}" destId="{2F64CFEE-B233-413B-A511-E87A6657F6F8}" srcOrd="0" destOrd="0" presId="urn:microsoft.com/office/officeart/2005/8/layout/chevron2"/>
    <dgm:cxn modelId="{92239FC7-7EB0-41FD-8D49-618DF601E7E5}" type="presParOf" srcId="{AA2933B7-D4D5-421A-A275-92C794379116}" destId="{CA88D733-7EC0-4BFD-B73C-CDC1FA036DF6}" srcOrd="1" destOrd="0" presId="urn:microsoft.com/office/officeart/2005/8/layout/chevron2"/>
    <dgm:cxn modelId="{42E8EA3B-D3D3-4264-8793-555A54CE79C2}" type="presParOf" srcId="{14C40F3E-C5D5-482F-8528-1FDE98626846}" destId="{6839F7B2-2CC3-4C18-83D8-CEE4F0B83785}" srcOrd="1" destOrd="0" presId="urn:microsoft.com/office/officeart/2005/8/layout/chevron2"/>
    <dgm:cxn modelId="{DBF3B1B2-FEF7-4A86-8966-10BC1FD29A94}" type="presParOf" srcId="{14C40F3E-C5D5-482F-8528-1FDE98626846}" destId="{F7CF2F57-43C2-4B7B-8454-D5DB9EB16BB2}" srcOrd="2" destOrd="0" presId="urn:microsoft.com/office/officeart/2005/8/layout/chevron2"/>
    <dgm:cxn modelId="{7A70CAC0-B93B-43F1-BD4D-532D613E3FFB}" type="presParOf" srcId="{F7CF2F57-43C2-4B7B-8454-D5DB9EB16BB2}" destId="{E7AA0D4F-F801-4BF0-826A-9219D116992B}" srcOrd="0" destOrd="0" presId="urn:microsoft.com/office/officeart/2005/8/layout/chevron2"/>
    <dgm:cxn modelId="{936BE861-7CE6-4FBF-9DF2-33F2E8EB5A43}" type="presParOf" srcId="{F7CF2F57-43C2-4B7B-8454-D5DB9EB16BB2}" destId="{5E0E7903-5F99-4477-98FF-2D134CBB1094}" srcOrd="1" destOrd="0" presId="urn:microsoft.com/office/officeart/2005/8/layout/chevron2"/>
    <dgm:cxn modelId="{9D3ED5D9-12B1-4C75-B9E5-DDCF059259B3}" type="presParOf" srcId="{14C40F3E-C5D5-482F-8528-1FDE98626846}" destId="{7185A474-E79F-4A57-AD57-CC37ABF650A0}" srcOrd="3" destOrd="0" presId="urn:microsoft.com/office/officeart/2005/8/layout/chevron2"/>
    <dgm:cxn modelId="{AD43A5A2-CCF1-42C2-A09F-D52051B8CB2E}" type="presParOf" srcId="{14C40F3E-C5D5-482F-8528-1FDE98626846}" destId="{76189E31-6BC1-4662-9D49-9A5AE20732C8}" srcOrd="4" destOrd="0" presId="urn:microsoft.com/office/officeart/2005/8/layout/chevron2"/>
    <dgm:cxn modelId="{17D7D0ED-ECDF-4C06-9743-59EBF9542BDB}" type="presParOf" srcId="{76189E31-6BC1-4662-9D49-9A5AE20732C8}" destId="{CFE75535-688D-4DFC-99C4-D406155E5A23}" srcOrd="0" destOrd="0" presId="urn:microsoft.com/office/officeart/2005/8/layout/chevron2"/>
    <dgm:cxn modelId="{45613253-97E6-46BE-AAB6-539DAD2299CD}" type="presParOf" srcId="{76189E31-6BC1-4662-9D49-9A5AE20732C8}" destId="{B52EBA01-0F3F-41D4-95C4-E495677E8F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97093D-C806-4EA0-98BE-7C451F4354A7}" type="doc">
      <dgm:prSet loTypeId="urn:microsoft.com/office/officeart/2005/8/layout/vList3" loCatId="list" qsTypeId="urn:microsoft.com/office/officeart/2005/8/quickstyle/simple1" qsCatId="simple" csTypeId="urn:microsoft.com/office/officeart/2005/8/colors/accent6_2" csCatId="accent6" phldr="1"/>
      <dgm:spPr/>
    </dgm:pt>
    <dgm:pt modelId="{055B983B-25E3-4676-8FC9-2F08BDEBE45B}">
      <dgm:prSet phldrT="[Текст]"/>
      <dgm:spPr>
        <a:solidFill>
          <a:srgbClr val="FFFF00">
            <a:alpha val="38000"/>
          </a:srgbClr>
        </a:solidFill>
      </dgm:spPr>
      <dgm:t>
        <a:bodyPr/>
        <a:lstStyle/>
        <a:p>
          <a:pPr algn="l"/>
          <a:r>
            <a:rPr lang="ru-RU" b="0" i="0" smtClean="0">
              <a:solidFill>
                <a:schemeClr val="accent1">
                  <a:lumMod val="60000"/>
                  <a:lumOff val="40000"/>
                </a:schemeClr>
              </a:solidFill>
            </a:rPr>
            <a:t>Концепция программы двойных дипломов «Стратегическое управление логистикой»</a:t>
          </a:r>
          <a:endParaRPr lang="ru-RU" b="0" i="0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E80F0B3F-3E47-46A9-BE9C-22B7FCC0A99A}" type="parTrans" cxnId="{160DDA0C-F26D-4B59-BAEE-9DCA76F66B49}">
      <dgm:prSet/>
      <dgm:spPr/>
      <dgm:t>
        <a:bodyPr/>
        <a:lstStyle/>
        <a:p>
          <a:endParaRPr lang="ru-RU"/>
        </a:p>
      </dgm:t>
    </dgm:pt>
    <dgm:pt modelId="{F2E23462-F3C7-414A-81B5-A5F711AE68DF}" type="sibTrans" cxnId="{160DDA0C-F26D-4B59-BAEE-9DCA76F66B49}">
      <dgm:prSet/>
      <dgm:spPr/>
      <dgm:t>
        <a:bodyPr/>
        <a:lstStyle/>
        <a:p>
          <a:endParaRPr lang="ru-RU"/>
        </a:p>
      </dgm:t>
    </dgm:pt>
    <dgm:pt modelId="{53340262-5EBA-4AF4-8806-F1A7ECEFBCEE}">
      <dgm:prSet phldrT="[Текст]"/>
      <dgm:spPr>
        <a:solidFill>
          <a:srgbClr val="FFFF00">
            <a:alpha val="38000"/>
          </a:srgbClr>
        </a:solidFill>
      </dgm:spPr>
      <dgm:t>
        <a:bodyPr/>
        <a:lstStyle/>
        <a:p>
          <a:pPr algn="l"/>
          <a:r>
            <a:rPr lang="ru-RU" b="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Конечный результат обучения по магистерской программе двойных дипломов</a:t>
          </a:r>
          <a:endParaRPr lang="ru-RU" b="0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76E54D8E-2E33-47AA-AE79-EA5F6DE097B3}" type="parTrans" cxnId="{9DC7B576-FBE5-4F2B-8DD6-D0220623B3F8}">
      <dgm:prSet/>
      <dgm:spPr/>
      <dgm:t>
        <a:bodyPr/>
        <a:lstStyle/>
        <a:p>
          <a:endParaRPr lang="ru-RU"/>
        </a:p>
      </dgm:t>
    </dgm:pt>
    <dgm:pt modelId="{5B63C7AB-37F1-4120-8B8E-F3DB48E9DEF9}" type="sibTrans" cxnId="{9DC7B576-FBE5-4F2B-8DD6-D0220623B3F8}">
      <dgm:prSet/>
      <dgm:spPr/>
      <dgm:t>
        <a:bodyPr/>
        <a:lstStyle/>
        <a:p>
          <a:endParaRPr lang="ru-RU"/>
        </a:p>
      </dgm:t>
    </dgm:pt>
    <dgm:pt modelId="{377F783C-F079-465A-8B38-D1A73968B764}">
      <dgm:prSet phldrT="[Текст]"/>
      <dgm:spPr>
        <a:solidFill>
          <a:srgbClr val="FFFF00"/>
        </a:solidFill>
      </dgm:spPr>
      <dgm:t>
        <a:bodyPr/>
        <a:lstStyle/>
        <a:p>
          <a:pPr algn="l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Требования к потенциальным  участникам магистерской программы двойных дипломов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9386D9E5-CB44-40D1-929E-D21FCD8FC67A}" type="parTrans" cxnId="{BAF6761D-68C5-4370-B46A-918963D75B72}">
      <dgm:prSet/>
      <dgm:spPr/>
      <dgm:t>
        <a:bodyPr/>
        <a:lstStyle/>
        <a:p>
          <a:endParaRPr lang="ru-RU"/>
        </a:p>
      </dgm:t>
    </dgm:pt>
    <dgm:pt modelId="{BECBB304-ACD7-467C-A133-D7A9D5368D9F}" type="sibTrans" cxnId="{BAF6761D-68C5-4370-B46A-918963D75B72}">
      <dgm:prSet/>
      <dgm:spPr/>
      <dgm:t>
        <a:bodyPr/>
        <a:lstStyle/>
        <a:p>
          <a:endParaRPr lang="ru-RU"/>
        </a:p>
      </dgm:t>
    </dgm:pt>
    <dgm:pt modelId="{DACFA3FE-6A50-4BE1-B15E-130F349F2325}">
      <dgm:prSet phldrT="[Текст]"/>
      <dgm:spPr>
        <a:solidFill>
          <a:srgbClr val="FFFF00">
            <a:alpha val="38000"/>
          </a:srgbClr>
        </a:solidFill>
      </dgm:spPr>
      <dgm:t>
        <a:bodyPr/>
        <a:lstStyle/>
        <a:p>
          <a:pPr algn="l"/>
          <a:r>
            <a:rPr lang="ru-RU" smtClean="0">
              <a:solidFill>
                <a:schemeClr val="accent1">
                  <a:lumMod val="60000"/>
                  <a:lumOff val="40000"/>
                </a:schemeClr>
              </a:solidFill>
            </a:rPr>
            <a:t>Организационные вопросы реализации магистерской программы двойных дипломов</a:t>
          </a:r>
          <a:endParaRPr lang="ru-RU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529BB2B2-DDD3-4A57-9F27-64C83ADABF03}" type="parTrans" cxnId="{48C17722-9B56-480F-800E-E72529E99B66}">
      <dgm:prSet/>
      <dgm:spPr/>
      <dgm:t>
        <a:bodyPr/>
        <a:lstStyle/>
        <a:p>
          <a:endParaRPr lang="ru-RU"/>
        </a:p>
      </dgm:t>
    </dgm:pt>
    <dgm:pt modelId="{84280A3B-375A-4735-B448-D0225118BE49}" type="sibTrans" cxnId="{48C17722-9B56-480F-800E-E72529E99B66}">
      <dgm:prSet/>
      <dgm:spPr/>
      <dgm:t>
        <a:bodyPr/>
        <a:lstStyle/>
        <a:p>
          <a:endParaRPr lang="ru-RU"/>
        </a:p>
      </dgm:t>
    </dgm:pt>
    <dgm:pt modelId="{E4C07046-56D4-48DC-859A-2C0C4B3DEB47}" type="pres">
      <dgm:prSet presAssocID="{6897093D-C806-4EA0-98BE-7C451F4354A7}" presName="linearFlow" presStyleCnt="0">
        <dgm:presLayoutVars>
          <dgm:dir/>
          <dgm:resizeHandles val="exact"/>
        </dgm:presLayoutVars>
      </dgm:prSet>
      <dgm:spPr/>
    </dgm:pt>
    <dgm:pt modelId="{AD05A0AD-9D35-4D43-8066-A88CA162DD51}" type="pres">
      <dgm:prSet presAssocID="{055B983B-25E3-4676-8FC9-2F08BDEBE45B}" presName="composite" presStyleCnt="0"/>
      <dgm:spPr/>
    </dgm:pt>
    <dgm:pt modelId="{E9CE4D46-9C21-41B7-A22B-7D4A4F946CAD}" type="pres">
      <dgm:prSet presAssocID="{055B983B-25E3-4676-8FC9-2F08BDEBE45B}" presName="imgShp" presStyleLbl="fgImgPlace1" presStyleIdx="0" presStyleCnt="4" custLinFactNeighborX="-75953" custLinFactNeighborY="-216"/>
      <dgm:spPr>
        <a:blipFill rotWithShape="0">
          <a:blip xmlns:r="http://schemas.openxmlformats.org/officeDocument/2006/relationships" r:embed="rId1">
            <a:lum bright="50000"/>
          </a:blip>
          <a:stretch>
            <a:fillRect/>
          </a:stretch>
        </a:blipFill>
      </dgm:spPr>
    </dgm:pt>
    <dgm:pt modelId="{33B5F048-A78C-47D1-B0E8-0048E9EF3444}" type="pres">
      <dgm:prSet presAssocID="{055B983B-25E3-4676-8FC9-2F08BDEBE45B}" presName="txShp" presStyleLbl="node1" presStyleIdx="0" presStyleCnt="4" custScaleX="129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89B78-7741-424C-9A4D-D01AC49069B3}" type="pres">
      <dgm:prSet presAssocID="{F2E23462-F3C7-414A-81B5-A5F711AE68DF}" presName="spacing" presStyleCnt="0"/>
      <dgm:spPr/>
    </dgm:pt>
    <dgm:pt modelId="{0A791DE1-3897-4C57-9F23-82296012EB8A}" type="pres">
      <dgm:prSet presAssocID="{53340262-5EBA-4AF4-8806-F1A7ECEFBCEE}" presName="composite" presStyleCnt="0"/>
      <dgm:spPr/>
    </dgm:pt>
    <dgm:pt modelId="{7C803535-ADC7-474A-8147-BBB014C9D27B}" type="pres">
      <dgm:prSet presAssocID="{53340262-5EBA-4AF4-8806-F1A7ECEFBCEE}" presName="imgShp" presStyleLbl="fgImgPlace1" presStyleIdx="1" presStyleCnt="4" custLinFactNeighborX="-85807" custLinFactNeighborY="-810"/>
      <dgm:spPr>
        <a:blipFill rotWithShape="0">
          <a:blip xmlns:r="http://schemas.openxmlformats.org/officeDocument/2006/relationships" r:embed="rId2">
            <a:lum bright="50000"/>
          </a:blip>
          <a:stretch>
            <a:fillRect/>
          </a:stretch>
        </a:blipFill>
      </dgm:spPr>
    </dgm:pt>
    <dgm:pt modelId="{571F3FF3-AE54-42F9-9B16-60C6AF326F13}" type="pres">
      <dgm:prSet presAssocID="{53340262-5EBA-4AF4-8806-F1A7ECEFBCEE}" presName="txShp" presStyleLbl="node1" presStyleIdx="1" presStyleCnt="4" custScaleX="131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9A74C-0AF9-4ABD-9E53-21470A17CC13}" type="pres">
      <dgm:prSet presAssocID="{5B63C7AB-37F1-4120-8B8E-F3DB48E9DEF9}" presName="spacing" presStyleCnt="0"/>
      <dgm:spPr/>
    </dgm:pt>
    <dgm:pt modelId="{BCFBE366-F819-46D7-A58D-A7323A35AA4B}" type="pres">
      <dgm:prSet presAssocID="{377F783C-F079-465A-8B38-D1A73968B764}" presName="composite" presStyleCnt="0"/>
      <dgm:spPr/>
    </dgm:pt>
    <dgm:pt modelId="{065FAEF7-93E0-4949-A3D2-B376D1759F9A}" type="pres">
      <dgm:prSet presAssocID="{377F783C-F079-465A-8B38-D1A73968B764}" presName="imgShp" presStyleLbl="fgImgPlace1" presStyleIdx="2" presStyleCnt="4" custLinFactNeighborX="-75953" custLinFactNeighborY="21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04B3207-C6DF-4B0B-A614-E773C1C797CD}" type="pres">
      <dgm:prSet presAssocID="{377F783C-F079-465A-8B38-D1A73968B764}" presName="txShp" presStyleLbl="node1" presStyleIdx="2" presStyleCnt="4" custScaleX="131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99241-D33A-443F-BE17-90248A7AF6CC}" type="pres">
      <dgm:prSet presAssocID="{BECBB304-ACD7-467C-A133-D7A9D5368D9F}" presName="spacing" presStyleCnt="0"/>
      <dgm:spPr/>
    </dgm:pt>
    <dgm:pt modelId="{A117D7B3-6A6B-418C-93F1-6412EA5F0662}" type="pres">
      <dgm:prSet presAssocID="{DACFA3FE-6A50-4BE1-B15E-130F349F2325}" presName="composite" presStyleCnt="0"/>
      <dgm:spPr/>
    </dgm:pt>
    <dgm:pt modelId="{1A99F9FF-A800-4A56-A299-1CA199ED4126}" type="pres">
      <dgm:prSet presAssocID="{DACFA3FE-6A50-4BE1-B15E-130F349F2325}" presName="imgShp" presStyleLbl="fgImgPlace1" presStyleIdx="3" presStyleCnt="4" custLinFactNeighborX="-77660" custLinFactNeighborY="160"/>
      <dgm:spPr>
        <a:blipFill rotWithShape="0">
          <a:blip xmlns:r="http://schemas.openxmlformats.org/officeDocument/2006/relationships" r:embed="rId4">
            <a:lum bright="50000"/>
          </a:blip>
          <a:stretch>
            <a:fillRect/>
          </a:stretch>
        </a:blipFill>
      </dgm:spPr>
    </dgm:pt>
    <dgm:pt modelId="{63B331AB-F977-4313-B848-E80848001E55}" type="pres">
      <dgm:prSet presAssocID="{DACFA3FE-6A50-4BE1-B15E-130F349F2325}" presName="txShp" presStyleLbl="node1" presStyleIdx="3" presStyleCnt="4" custScaleX="131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C17722-9B56-480F-800E-E72529E99B66}" srcId="{6897093D-C806-4EA0-98BE-7C451F4354A7}" destId="{DACFA3FE-6A50-4BE1-B15E-130F349F2325}" srcOrd="3" destOrd="0" parTransId="{529BB2B2-DDD3-4A57-9F27-64C83ADABF03}" sibTransId="{84280A3B-375A-4735-B448-D0225118BE49}"/>
    <dgm:cxn modelId="{E8DE4F81-7486-4154-B2B1-FBBE17833FF5}" type="presOf" srcId="{53340262-5EBA-4AF4-8806-F1A7ECEFBCEE}" destId="{571F3FF3-AE54-42F9-9B16-60C6AF326F13}" srcOrd="0" destOrd="0" presId="urn:microsoft.com/office/officeart/2005/8/layout/vList3"/>
    <dgm:cxn modelId="{C27F7C26-C4E9-4528-A388-7CDEB0A90C1E}" type="presOf" srcId="{6897093D-C806-4EA0-98BE-7C451F4354A7}" destId="{E4C07046-56D4-48DC-859A-2C0C4B3DEB47}" srcOrd="0" destOrd="0" presId="urn:microsoft.com/office/officeart/2005/8/layout/vList3"/>
    <dgm:cxn modelId="{32E4FC50-C90A-4B76-89DE-FF304AFA6438}" type="presOf" srcId="{055B983B-25E3-4676-8FC9-2F08BDEBE45B}" destId="{33B5F048-A78C-47D1-B0E8-0048E9EF3444}" srcOrd="0" destOrd="0" presId="urn:microsoft.com/office/officeart/2005/8/layout/vList3"/>
    <dgm:cxn modelId="{BAF6761D-68C5-4370-B46A-918963D75B72}" srcId="{6897093D-C806-4EA0-98BE-7C451F4354A7}" destId="{377F783C-F079-465A-8B38-D1A73968B764}" srcOrd="2" destOrd="0" parTransId="{9386D9E5-CB44-40D1-929E-D21FCD8FC67A}" sibTransId="{BECBB304-ACD7-467C-A133-D7A9D5368D9F}"/>
    <dgm:cxn modelId="{160DDA0C-F26D-4B59-BAEE-9DCA76F66B49}" srcId="{6897093D-C806-4EA0-98BE-7C451F4354A7}" destId="{055B983B-25E3-4676-8FC9-2F08BDEBE45B}" srcOrd="0" destOrd="0" parTransId="{E80F0B3F-3E47-46A9-BE9C-22B7FCC0A99A}" sibTransId="{F2E23462-F3C7-414A-81B5-A5F711AE68DF}"/>
    <dgm:cxn modelId="{EC9534F8-1876-4B9C-B8C1-F65EDD0AD630}" type="presOf" srcId="{DACFA3FE-6A50-4BE1-B15E-130F349F2325}" destId="{63B331AB-F977-4313-B848-E80848001E55}" srcOrd="0" destOrd="0" presId="urn:microsoft.com/office/officeart/2005/8/layout/vList3"/>
    <dgm:cxn modelId="{9DC7B576-FBE5-4F2B-8DD6-D0220623B3F8}" srcId="{6897093D-C806-4EA0-98BE-7C451F4354A7}" destId="{53340262-5EBA-4AF4-8806-F1A7ECEFBCEE}" srcOrd="1" destOrd="0" parTransId="{76E54D8E-2E33-47AA-AE79-EA5F6DE097B3}" sibTransId="{5B63C7AB-37F1-4120-8B8E-F3DB48E9DEF9}"/>
    <dgm:cxn modelId="{C80C1F21-E300-43F4-BB5D-537A8627A435}" type="presOf" srcId="{377F783C-F079-465A-8B38-D1A73968B764}" destId="{104B3207-C6DF-4B0B-A614-E773C1C797CD}" srcOrd="0" destOrd="0" presId="urn:microsoft.com/office/officeart/2005/8/layout/vList3"/>
    <dgm:cxn modelId="{C719D4FA-7EB0-4B04-B05F-4BB6AFC2F808}" type="presParOf" srcId="{E4C07046-56D4-48DC-859A-2C0C4B3DEB47}" destId="{AD05A0AD-9D35-4D43-8066-A88CA162DD51}" srcOrd="0" destOrd="0" presId="urn:microsoft.com/office/officeart/2005/8/layout/vList3"/>
    <dgm:cxn modelId="{7CE5B3BF-DD17-4120-B9DB-D7616A39CA19}" type="presParOf" srcId="{AD05A0AD-9D35-4D43-8066-A88CA162DD51}" destId="{E9CE4D46-9C21-41B7-A22B-7D4A4F946CAD}" srcOrd="0" destOrd="0" presId="urn:microsoft.com/office/officeart/2005/8/layout/vList3"/>
    <dgm:cxn modelId="{94A630E1-FC31-44F8-A910-995F6D093F01}" type="presParOf" srcId="{AD05A0AD-9D35-4D43-8066-A88CA162DD51}" destId="{33B5F048-A78C-47D1-B0E8-0048E9EF3444}" srcOrd="1" destOrd="0" presId="urn:microsoft.com/office/officeart/2005/8/layout/vList3"/>
    <dgm:cxn modelId="{C1A5EF25-704C-4CA4-B1F8-D828D379A337}" type="presParOf" srcId="{E4C07046-56D4-48DC-859A-2C0C4B3DEB47}" destId="{ADC89B78-7741-424C-9A4D-D01AC49069B3}" srcOrd="1" destOrd="0" presId="urn:microsoft.com/office/officeart/2005/8/layout/vList3"/>
    <dgm:cxn modelId="{FB2EE088-8F7A-471F-AE57-EB08B72E770F}" type="presParOf" srcId="{E4C07046-56D4-48DC-859A-2C0C4B3DEB47}" destId="{0A791DE1-3897-4C57-9F23-82296012EB8A}" srcOrd="2" destOrd="0" presId="urn:microsoft.com/office/officeart/2005/8/layout/vList3"/>
    <dgm:cxn modelId="{B528943B-8070-42CC-9E28-FC85E4CB99F5}" type="presParOf" srcId="{0A791DE1-3897-4C57-9F23-82296012EB8A}" destId="{7C803535-ADC7-474A-8147-BBB014C9D27B}" srcOrd="0" destOrd="0" presId="urn:microsoft.com/office/officeart/2005/8/layout/vList3"/>
    <dgm:cxn modelId="{F648C5C6-49CD-475E-BA59-AC607A092516}" type="presParOf" srcId="{0A791DE1-3897-4C57-9F23-82296012EB8A}" destId="{571F3FF3-AE54-42F9-9B16-60C6AF326F13}" srcOrd="1" destOrd="0" presId="urn:microsoft.com/office/officeart/2005/8/layout/vList3"/>
    <dgm:cxn modelId="{AD2A8162-EE62-47CA-862A-B3AE34D894E0}" type="presParOf" srcId="{E4C07046-56D4-48DC-859A-2C0C4B3DEB47}" destId="{EC89A74C-0AF9-4ABD-9E53-21470A17CC13}" srcOrd="3" destOrd="0" presId="urn:microsoft.com/office/officeart/2005/8/layout/vList3"/>
    <dgm:cxn modelId="{BCADC385-E105-4806-B658-AC45509EE8CF}" type="presParOf" srcId="{E4C07046-56D4-48DC-859A-2C0C4B3DEB47}" destId="{BCFBE366-F819-46D7-A58D-A7323A35AA4B}" srcOrd="4" destOrd="0" presId="urn:microsoft.com/office/officeart/2005/8/layout/vList3"/>
    <dgm:cxn modelId="{EBF760E1-E473-4C79-A19B-A2D0E2F8AEAD}" type="presParOf" srcId="{BCFBE366-F819-46D7-A58D-A7323A35AA4B}" destId="{065FAEF7-93E0-4949-A3D2-B376D1759F9A}" srcOrd="0" destOrd="0" presId="urn:microsoft.com/office/officeart/2005/8/layout/vList3"/>
    <dgm:cxn modelId="{A34B82AA-8360-4A4F-94D3-617B1A65F3FD}" type="presParOf" srcId="{BCFBE366-F819-46D7-A58D-A7323A35AA4B}" destId="{104B3207-C6DF-4B0B-A614-E773C1C797CD}" srcOrd="1" destOrd="0" presId="urn:microsoft.com/office/officeart/2005/8/layout/vList3"/>
    <dgm:cxn modelId="{C71973F6-E9BC-4CA4-929B-75CD611BF88B}" type="presParOf" srcId="{E4C07046-56D4-48DC-859A-2C0C4B3DEB47}" destId="{17D99241-D33A-443F-BE17-90248A7AF6CC}" srcOrd="5" destOrd="0" presId="urn:microsoft.com/office/officeart/2005/8/layout/vList3"/>
    <dgm:cxn modelId="{7CAAFE95-CE29-4391-A2F3-A71AC84D7DDE}" type="presParOf" srcId="{E4C07046-56D4-48DC-859A-2C0C4B3DEB47}" destId="{A117D7B3-6A6B-418C-93F1-6412EA5F0662}" srcOrd="6" destOrd="0" presId="urn:microsoft.com/office/officeart/2005/8/layout/vList3"/>
    <dgm:cxn modelId="{1AACE148-D21A-4BB5-B0BF-7A87EE9655F0}" type="presParOf" srcId="{A117D7B3-6A6B-418C-93F1-6412EA5F0662}" destId="{1A99F9FF-A800-4A56-A299-1CA199ED4126}" srcOrd="0" destOrd="0" presId="urn:microsoft.com/office/officeart/2005/8/layout/vList3"/>
    <dgm:cxn modelId="{7BB931EE-D756-4D17-AF58-854F0A0879FC}" type="presParOf" srcId="{A117D7B3-6A6B-418C-93F1-6412EA5F0662}" destId="{63B331AB-F977-4313-B848-E80848001E5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97093D-C806-4EA0-98BE-7C451F4354A7}" type="doc">
      <dgm:prSet loTypeId="urn:microsoft.com/office/officeart/2005/8/layout/vList3" loCatId="list" qsTypeId="urn:microsoft.com/office/officeart/2005/8/quickstyle/simple1" qsCatId="simple" csTypeId="urn:microsoft.com/office/officeart/2005/8/colors/accent6_2" csCatId="accent6" phldr="1"/>
      <dgm:spPr/>
    </dgm:pt>
    <dgm:pt modelId="{055B983B-25E3-4676-8FC9-2F08BDEBE45B}">
      <dgm:prSet phldrT="[Текст]"/>
      <dgm:spPr>
        <a:solidFill>
          <a:srgbClr val="FFFF00">
            <a:alpha val="41000"/>
          </a:srgbClr>
        </a:solidFill>
      </dgm:spPr>
      <dgm:t>
        <a:bodyPr/>
        <a:lstStyle/>
        <a:p>
          <a:pPr algn="l"/>
          <a:r>
            <a:rPr lang="ru-RU" b="0" i="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Концепция программы двойных дипломов «Стратегическое управление логистикой»</a:t>
          </a:r>
          <a:endParaRPr lang="ru-RU" b="0" i="0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E80F0B3F-3E47-46A9-BE9C-22B7FCC0A99A}" type="parTrans" cxnId="{160DDA0C-F26D-4B59-BAEE-9DCA76F66B49}">
      <dgm:prSet/>
      <dgm:spPr/>
      <dgm:t>
        <a:bodyPr/>
        <a:lstStyle/>
        <a:p>
          <a:endParaRPr lang="ru-RU"/>
        </a:p>
      </dgm:t>
    </dgm:pt>
    <dgm:pt modelId="{F2E23462-F3C7-414A-81B5-A5F711AE68DF}" type="sibTrans" cxnId="{160DDA0C-F26D-4B59-BAEE-9DCA76F66B49}">
      <dgm:prSet/>
      <dgm:spPr/>
      <dgm:t>
        <a:bodyPr/>
        <a:lstStyle/>
        <a:p>
          <a:endParaRPr lang="ru-RU"/>
        </a:p>
      </dgm:t>
    </dgm:pt>
    <dgm:pt modelId="{53340262-5EBA-4AF4-8806-F1A7ECEFBCEE}">
      <dgm:prSet phldrT="[Текст]"/>
      <dgm:spPr>
        <a:solidFill>
          <a:srgbClr val="FFFF00">
            <a:alpha val="41000"/>
          </a:srgbClr>
        </a:solidFill>
      </dgm:spPr>
      <dgm:t>
        <a:bodyPr/>
        <a:lstStyle/>
        <a:p>
          <a:pPr algn="l"/>
          <a:r>
            <a:rPr lang="ru-RU" b="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Конечный результат обучения по магистерской программе двойных дипломов</a:t>
          </a:r>
          <a:endParaRPr lang="ru-RU" b="0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76E54D8E-2E33-47AA-AE79-EA5F6DE097B3}" type="parTrans" cxnId="{9DC7B576-FBE5-4F2B-8DD6-D0220623B3F8}">
      <dgm:prSet/>
      <dgm:spPr/>
      <dgm:t>
        <a:bodyPr/>
        <a:lstStyle/>
        <a:p>
          <a:endParaRPr lang="ru-RU"/>
        </a:p>
      </dgm:t>
    </dgm:pt>
    <dgm:pt modelId="{5B63C7AB-37F1-4120-8B8E-F3DB48E9DEF9}" type="sibTrans" cxnId="{9DC7B576-FBE5-4F2B-8DD6-D0220623B3F8}">
      <dgm:prSet/>
      <dgm:spPr/>
      <dgm:t>
        <a:bodyPr/>
        <a:lstStyle/>
        <a:p>
          <a:endParaRPr lang="ru-RU"/>
        </a:p>
      </dgm:t>
    </dgm:pt>
    <dgm:pt modelId="{377F783C-F079-465A-8B38-D1A73968B764}">
      <dgm:prSet phldrT="[Текст]"/>
      <dgm:spPr>
        <a:solidFill>
          <a:srgbClr val="FFFF00">
            <a:alpha val="41000"/>
          </a:srgbClr>
        </a:solidFill>
      </dgm:spPr>
      <dgm:t>
        <a:bodyPr/>
        <a:lstStyle/>
        <a:p>
          <a:pPr algn="l"/>
          <a:r>
            <a:rPr lang="ru-RU" b="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Требования к потенциальным  участникам магистерской программы двойных дипломов</a:t>
          </a:r>
          <a:endParaRPr lang="ru-RU" b="0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9386D9E5-CB44-40D1-929E-D21FCD8FC67A}" type="parTrans" cxnId="{BAF6761D-68C5-4370-B46A-918963D75B72}">
      <dgm:prSet/>
      <dgm:spPr/>
      <dgm:t>
        <a:bodyPr/>
        <a:lstStyle/>
        <a:p>
          <a:endParaRPr lang="ru-RU"/>
        </a:p>
      </dgm:t>
    </dgm:pt>
    <dgm:pt modelId="{BECBB304-ACD7-467C-A133-D7A9D5368D9F}" type="sibTrans" cxnId="{BAF6761D-68C5-4370-B46A-918963D75B72}">
      <dgm:prSet/>
      <dgm:spPr/>
      <dgm:t>
        <a:bodyPr/>
        <a:lstStyle/>
        <a:p>
          <a:endParaRPr lang="ru-RU"/>
        </a:p>
      </dgm:t>
    </dgm:pt>
    <dgm:pt modelId="{DACFA3FE-6A50-4BE1-B15E-130F349F2325}">
      <dgm:prSet phldrT="[Текст]"/>
      <dgm:spPr>
        <a:solidFill>
          <a:srgbClr val="FFFF00"/>
        </a:solidFill>
      </dgm:spPr>
      <dgm:t>
        <a:bodyPr/>
        <a:lstStyle/>
        <a:p>
          <a:pPr algn="l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Организационные вопросы реализации магистерской программы двойных дипломов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529BB2B2-DDD3-4A57-9F27-64C83ADABF03}" type="parTrans" cxnId="{48C17722-9B56-480F-800E-E72529E99B66}">
      <dgm:prSet/>
      <dgm:spPr/>
      <dgm:t>
        <a:bodyPr/>
        <a:lstStyle/>
        <a:p>
          <a:endParaRPr lang="ru-RU"/>
        </a:p>
      </dgm:t>
    </dgm:pt>
    <dgm:pt modelId="{84280A3B-375A-4735-B448-D0225118BE49}" type="sibTrans" cxnId="{48C17722-9B56-480F-800E-E72529E99B66}">
      <dgm:prSet/>
      <dgm:spPr/>
      <dgm:t>
        <a:bodyPr/>
        <a:lstStyle/>
        <a:p>
          <a:endParaRPr lang="ru-RU"/>
        </a:p>
      </dgm:t>
    </dgm:pt>
    <dgm:pt modelId="{E4C07046-56D4-48DC-859A-2C0C4B3DEB47}" type="pres">
      <dgm:prSet presAssocID="{6897093D-C806-4EA0-98BE-7C451F4354A7}" presName="linearFlow" presStyleCnt="0">
        <dgm:presLayoutVars>
          <dgm:dir/>
          <dgm:resizeHandles val="exact"/>
        </dgm:presLayoutVars>
      </dgm:prSet>
      <dgm:spPr/>
    </dgm:pt>
    <dgm:pt modelId="{AD05A0AD-9D35-4D43-8066-A88CA162DD51}" type="pres">
      <dgm:prSet presAssocID="{055B983B-25E3-4676-8FC9-2F08BDEBE45B}" presName="composite" presStyleCnt="0"/>
      <dgm:spPr/>
    </dgm:pt>
    <dgm:pt modelId="{E9CE4D46-9C21-41B7-A22B-7D4A4F946CAD}" type="pres">
      <dgm:prSet presAssocID="{055B983B-25E3-4676-8FC9-2F08BDEBE45B}" presName="imgShp" presStyleLbl="fgImgPlace1" presStyleIdx="0" presStyleCnt="4" custLinFactNeighborX="-75953" custLinFactNeighborY="-216"/>
      <dgm:spPr>
        <a:blipFill rotWithShape="0">
          <a:blip xmlns:r="http://schemas.openxmlformats.org/officeDocument/2006/relationships" r:embed="rId1">
            <a:lum bright="50000"/>
          </a:blip>
          <a:stretch>
            <a:fillRect/>
          </a:stretch>
        </a:blipFill>
      </dgm:spPr>
    </dgm:pt>
    <dgm:pt modelId="{33B5F048-A78C-47D1-B0E8-0048E9EF3444}" type="pres">
      <dgm:prSet presAssocID="{055B983B-25E3-4676-8FC9-2F08BDEBE45B}" presName="txShp" presStyleLbl="node1" presStyleIdx="0" presStyleCnt="4" custScaleX="129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89B78-7741-424C-9A4D-D01AC49069B3}" type="pres">
      <dgm:prSet presAssocID="{F2E23462-F3C7-414A-81B5-A5F711AE68DF}" presName="spacing" presStyleCnt="0"/>
      <dgm:spPr/>
    </dgm:pt>
    <dgm:pt modelId="{0A791DE1-3897-4C57-9F23-82296012EB8A}" type="pres">
      <dgm:prSet presAssocID="{53340262-5EBA-4AF4-8806-F1A7ECEFBCEE}" presName="composite" presStyleCnt="0"/>
      <dgm:spPr/>
    </dgm:pt>
    <dgm:pt modelId="{7C803535-ADC7-474A-8147-BBB014C9D27B}" type="pres">
      <dgm:prSet presAssocID="{53340262-5EBA-4AF4-8806-F1A7ECEFBCEE}" presName="imgShp" presStyleLbl="fgImgPlace1" presStyleIdx="1" presStyleCnt="4" custLinFactNeighborX="-85807" custLinFactNeighborY="-810"/>
      <dgm:spPr>
        <a:blipFill rotWithShape="0">
          <a:blip xmlns:r="http://schemas.openxmlformats.org/officeDocument/2006/relationships" r:embed="rId2">
            <a:lum bright="50000"/>
          </a:blip>
          <a:stretch>
            <a:fillRect/>
          </a:stretch>
        </a:blipFill>
      </dgm:spPr>
    </dgm:pt>
    <dgm:pt modelId="{571F3FF3-AE54-42F9-9B16-60C6AF326F13}" type="pres">
      <dgm:prSet presAssocID="{53340262-5EBA-4AF4-8806-F1A7ECEFBCEE}" presName="txShp" presStyleLbl="node1" presStyleIdx="1" presStyleCnt="4" custScaleX="131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9A74C-0AF9-4ABD-9E53-21470A17CC13}" type="pres">
      <dgm:prSet presAssocID="{5B63C7AB-37F1-4120-8B8E-F3DB48E9DEF9}" presName="spacing" presStyleCnt="0"/>
      <dgm:spPr/>
    </dgm:pt>
    <dgm:pt modelId="{BCFBE366-F819-46D7-A58D-A7323A35AA4B}" type="pres">
      <dgm:prSet presAssocID="{377F783C-F079-465A-8B38-D1A73968B764}" presName="composite" presStyleCnt="0"/>
      <dgm:spPr/>
    </dgm:pt>
    <dgm:pt modelId="{065FAEF7-93E0-4949-A3D2-B376D1759F9A}" type="pres">
      <dgm:prSet presAssocID="{377F783C-F079-465A-8B38-D1A73968B764}" presName="imgShp" presStyleLbl="fgImgPlace1" presStyleIdx="2" presStyleCnt="4" custLinFactNeighborX="-75953" custLinFactNeighborY="216"/>
      <dgm:spPr>
        <a:blipFill rotWithShape="0">
          <a:blip xmlns:r="http://schemas.openxmlformats.org/officeDocument/2006/relationships" r:embed="rId3">
            <a:lum bright="50000"/>
          </a:blip>
          <a:stretch>
            <a:fillRect/>
          </a:stretch>
        </a:blipFill>
      </dgm:spPr>
    </dgm:pt>
    <dgm:pt modelId="{104B3207-C6DF-4B0B-A614-E773C1C797CD}" type="pres">
      <dgm:prSet presAssocID="{377F783C-F079-465A-8B38-D1A73968B764}" presName="txShp" presStyleLbl="node1" presStyleIdx="2" presStyleCnt="4" custScaleX="131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99241-D33A-443F-BE17-90248A7AF6CC}" type="pres">
      <dgm:prSet presAssocID="{BECBB304-ACD7-467C-A133-D7A9D5368D9F}" presName="spacing" presStyleCnt="0"/>
      <dgm:spPr/>
    </dgm:pt>
    <dgm:pt modelId="{A117D7B3-6A6B-418C-93F1-6412EA5F0662}" type="pres">
      <dgm:prSet presAssocID="{DACFA3FE-6A50-4BE1-B15E-130F349F2325}" presName="composite" presStyleCnt="0"/>
      <dgm:spPr/>
    </dgm:pt>
    <dgm:pt modelId="{1A99F9FF-A800-4A56-A299-1CA199ED4126}" type="pres">
      <dgm:prSet presAssocID="{DACFA3FE-6A50-4BE1-B15E-130F349F2325}" presName="imgShp" presStyleLbl="fgImgPlace1" presStyleIdx="3" presStyleCnt="4" custLinFactNeighborX="-77660" custLinFactNeighborY="16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3B331AB-F977-4313-B848-E80848001E55}" type="pres">
      <dgm:prSet presAssocID="{DACFA3FE-6A50-4BE1-B15E-130F349F2325}" presName="txShp" presStyleLbl="node1" presStyleIdx="3" presStyleCnt="4" custScaleX="131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0B3710-60D6-4899-9830-C9E74870F76F}" type="presOf" srcId="{055B983B-25E3-4676-8FC9-2F08BDEBE45B}" destId="{33B5F048-A78C-47D1-B0E8-0048E9EF3444}" srcOrd="0" destOrd="0" presId="urn:microsoft.com/office/officeart/2005/8/layout/vList3"/>
    <dgm:cxn modelId="{BAF6761D-68C5-4370-B46A-918963D75B72}" srcId="{6897093D-C806-4EA0-98BE-7C451F4354A7}" destId="{377F783C-F079-465A-8B38-D1A73968B764}" srcOrd="2" destOrd="0" parTransId="{9386D9E5-CB44-40D1-929E-D21FCD8FC67A}" sibTransId="{BECBB304-ACD7-467C-A133-D7A9D5368D9F}"/>
    <dgm:cxn modelId="{F967C56F-2055-48A8-B0CE-062BDA647399}" type="presOf" srcId="{377F783C-F079-465A-8B38-D1A73968B764}" destId="{104B3207-C6DF-4B0B-A614-E773C1C797CD}" srcOrd="0" destOrd="0" presId="urn:microsoft.com/office/officeart/2005/8/layout/vList3"/>
    <dgm:cxn modelId="{312B973B-D9EA-4836-AFCF-07922C50FB96}" type="presOf" srcId="{DACFA3FE-6A50-4BE1-B15E-130F349F2325}" destId="{63B331AB-F977-4313-B848-E80848001E55}" srcOrd="0" destOrd="0" presId="urn:microsoft.com/office/officeart/2005/8/layout/vList3"/>
    <dgm:cxn modelId="{9DC7B576-FBE5-4F2B-8DD6-D0220623B3F8}" srcId="{6897093D-C806-4EA0-98BE-7C451F4354A7}" destId="{53340262-5EBA-4AF4-8806-F1A7ECEFBCEE}" srcOrd="1" destOrd="0" parTransId="{76E54D8E-2E33-47AA-AE79-EA5F6DE097B3}" sibTransId="{5B63C7AB-37F1-4120-8B8E-F3DB48E9DEF9}"/>
    <dgm:cxn modelId="{48C17722-9B56-480F-800E-E72529E99B66}" srcId="{6897093D-C806-4EA0-98BE-7C451F4354A7}" destId="{DACFA3FE-6A50-4BE1-B15E-130F349F2325}" srcOrd="3" destOrd="0" parTransId="{529BB2B2-DDD3-4A57-9F27-64C83ADABF03}" sibTransId="{84280A3B-375A-4735-B448-D0225118BE49}"/>
    <dgm:cxn modelId="{160DDA0C-F26D-4B59-BAEE-9DCA76F66B49}" srcId="{6897093D-C806-4EA0-98BE-7C451F4354A7}" destId="{055B983B-25E3-4676-8FC9-2F08BDEBE45B}" srcOrd="0" destOrd="0" parTransId="{E80F0B3F-3E47-46A9-BE9C-22B7FCC0A99A}" sibTransId="{F2E23462-F3C7-414A-81B5-A5F711AE68DF}"/>
    <dgm:cxn modelId="{508601E3-7A04-46F0-8C08-E7A6649DA681}" type="presOf" srcId="{6897093D-C806-4EA0-98BE-7C451F4354A7}" destId="{E4C07046-56D4-48DC-859A-2C0C4B3DEB47}" srcOrd="0" destOrd="0" presId="urn:microsoft.com/office/officeart/2005/8/layout/vList3"/>
    <dgm:cxn modelId="{900B886E-1F80-4C63-BA38-284EAC8D4202}" type="presOf" srcId="{53340262-5EBA-4AF4-8806-F1A7ECEFBCEE}" destId="{571F3FF3-AE54-42F9-9B16-60C6AF326F13}" srcOrd="0" destOrd="0" presId="urn:microsoft.com/office/officeart/2005/8/layout/vList3"/>
    <dgm:cxn modelId="{91FC08C9-F7D9-4BED-BC1B-CC755A5C6673}" type="presParOf" srcId="{E4C07046-56D4-48DC-859A-2C0C4B3DEB47}" destId="{AD05A0AD-9D35-4D43-8066-A88CA162DD51}" srcOrd="0" destOrd="0" presId="urn:microsoft.com/office/officeart/2005/8/layout/vList3"/>
    <dgm:cxn modelId="{6C74956D-A383-447C-AE6D-99E5F2E242A6}" type="presParOf" srcId="{AD05A0AD-9D35-4D43-8066-A88CA162DD51}" destId="{E9CE4D46-9C21-41B7-A22B-7D4A4F946CAD}" srcOrd="0" destOrd="0" presId="urn:microsoft.com/office/officeart/2005/8/layout/vList3"/>
    <dgm:cxn modelId="{7A61BB82-8EF5-4F3B-9320-A0AD3D9425B2}" type="presParOf" srcId="{AD05A0AD-9D35-4D43-8066-A88CA162DD51}" destId="{33B5F048-A78C-47D1-B0E8-0048E9EF3444}" srcOrd="1" destOrd="0" presId="urn:microsoft.com/office/officeart/2005/8/layout/vList3"/>
    <dgm:cxn modelId="{6B61E1DE-51D2-4C38-AFF1-A8E42F100B76}" type="presParOf" srcId="{E4C07046-56D4-48DC-859A-2C0C4B3DEB47}" destId="{ADC89B78-7741-424C-9A4D-D01AC49069B3}" srcOrd="1" destOrd="0" presId="urn:microsoft.com/office/officeart/2005/8/layout/vList3"/>
    <dgm:cxn modelId="{4E62A23A-4BDE-4EDF-A11F-7831A5F9C9B6}" type="presParOf" srcId="{E4C07046-56D4-48DC-859A-2C0C4B3DEB47}" destId="{0A791DE1-3897-4C57-9F23-82296012EB8A}" srcOrd="2" destOrd="0" presId="urn:microsoft.com/office/officeart/2005/8/layout/vList3"/>
    <dgm:cxn modelId="{3B342267-20A0-46CB-9A39-F9EDEB7AE624}" type="presParOf" srcId="{0A791DE1-3897-4C57-9F23-82296012EB8A}" destId="{7C803535-ADC7-474A-8147-BBB014C9D27B}" srcOrd="0" destOrd="0" presId="urn:microsoft.com/office/officeart/2005/8/layout/vList3"/>
    <dgm:cxn modelId="{DB45E81D-0427-4336-8BFF-C0E0B8BE4AD6}" type="presParOf" srcId="{0A791DE1-3897-4C57-9F23-82296012EB8A}" destId="{571F3FF3-AE54-42F9-9B16-60C6AF326F13}" srcOrd="1" destOrd="0" presId="urn:microsoft.com/office/officeart/2005/8/layout/vList3"/>
    <dgm:cxn modelId="{D9366759-4BCC-4FDE-B779-568619CCFEE2}" type="presParOf" srcId="{E4C07046-56D4-48DC-859A-2C0C4B3DEB47}" destId="{EC89A74C-0AF9-4ABD-9E53-21470A17CC13}" srcOrd="3" destOrd="0" presId="urn:microsoft.com/office/officeart/2005/8/layout/vList3"/>
    <dgm:cxn modelId="{40B2EA3C-7211-4EB5-8BD8-F9E16A0044D2}" type="presParOf" srcId="{E4C07046-56D4-48DC-859A-2C0C4B3DEB47}" destId="{BCFBE366-F819-46D7-A58D-A7323A35AA4B}" srcOrd="4" destOrd="0" presId="urn:microsoft.com/office/officeart/2005/8/layout/vList3"/>
    <dgm:cxn modelId="{A5934C38-03E4-44B0-8154-E9E213004413}" type="presParOf" srcId="{BCFBE366-F819-46D7-A58D-A7323A35AA4B}" destId="{065FAEF7-93E0-4949-A3D2-B376D1759F9A}" srcOrd="0" destOrd="0" presId="urn:microsoft.com/office/officeart/2005/8/layout/vList3"/>
    <dgm:cxn modelId="{B40EA65A-615E-42FD-93EA-A838241021EC}" type="presParOf" srcId="{BCFBE366-F819-46D7-A58D-A7323A35AA4B}" destId="{104B3207-C6DF-4B0B-A614-E773C1C797CD}" srcOrd="1" destOrd="0" presId="urn:microsoft.com/office/officeart/2005/8/layout/vList3"/>
    <dgm:cxn modelId="{41047FDC-FB45-4BD2-882C-C8DF00FFCFD0}" type="presParOf" srcId="{E4C07046-56D4-48DC-859A-2C0C4B3DEB47}" destId="{17D99241-D33A-443F-BE17-90248A7AF6CC}" srcOrd="5" destOrd="0" presId="urn:microsoft.com/office/officeart/2005/8/layout/vList3"/>
    <dgm:cxn modelId="{5C80492D-E95B-4C0A-8FE5-6E5A2DACD8E3}" type="presParOf" srcId="{E4C07046-56D4-48DC-859A-2C0C4B3DEB47}" destId="{A117D7B3-6A6B-418C-93F1-6412EA5F0662}" srcOrd="6" destOrd="0" presId="urn:microsoft.com/office/officeart/2005/8/layout/vList3"/>
    <dgm:cxn modelId="{2FDC16CF-50F5-4C55-AA51-C82D17FBBBE7}" type="presParOf" srcId="{A117D7B3-6A6B-418C-93F1-6412EA5F0662}" destId="{1A99F9FF-A800-4A56-A299-1CA199ED4126}" srcOrd="0" destOrd="0" presId="urn:microsoft.com/office/officeart/2005/8/layout/vList3"/>
    <dgm:cxn modelId="{AAEECDC3-D510-4D7B-967D-3DB873DE6D4E}" type="presParOf" srcId="{A117D7B3-6A6B-418C-93F1-6412EA5F0662}" destId="{63B331AB-F977-4313-B848-E80848001E5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B5F048-A78C-47D1-B0E8-0048E9EF3444}">
      <dsp:nvSpPr>
        <dsp:cNvPr id="0" name=""/>
        <dsp:cNvSpPr/>
      </dsp:nvSpPr>
      <dsp:spPr>
        <a:xfrm rot="10800000">
          <a:off x="621910" y="2770"/>
          <a:ext cx="7635002" cy="1023904"/>
        </a:xfrm>
        <a:prstGeom prst="homePlat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13" tIns="95250" rIns="17780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1">
                  <a:lumMod val="50000"/>
                </a:schemeClr>
              </a:solidFill>
            </a:rPr>
            <a:t>Концепция программы двойных дипломов «Стратегическое управление логистикой»</a:t>
          </a:r>
          <a:endParaRPr lang="ru-RU" sz="2500" kern="1200" dirty="0">
            <a:solidFill>
              <a:schemeClr val="accent1">
                <a:lumMod val="50000"/>
              </a:schemeClr>
            </a:solidFill>
          </a:endParaRPr>
        </a:p>
      </dsp:txBody>
      <dsp:txXfrm rot="10800000">
        <a:off x="621910" y="2770"/>
        <a:ext cx="7635002" cy="1023904"/>
      </dsp:txXfrm>
    </dsp:sp>
    <dsp:sp modelId="{E9CE4D46-9C21-41B7-A22B-7D4A4F946CAD}">
      <dsp:nvSpPr>
        <dsp:cNvPr id="0" name=""/>
        <dsp:cNvSpPr/>
      </dsp:nvSpPr>
      <dsp:spPr>
        <a:xfrm>
          <a:off x="197564" y="558"/>
          <a:ext cx="1023904" cy="10239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F3FF3-AE54-42F9-9B16-60C6AF326F13}">
      <dsp:nvSpPr>
        <dsp:cNvPr id="0" name=""/>
        <dsp:cNvSpPr/>
      </dsp:nvSpPr>
      <dsp:spPr>
        <a:xfrm rot="10800000">
          <a:off x="554924" y="1332318"/>
          <a:ext cx="7768974" cy="1023904"/>
        </a:xfrm>
        <a:prstGeom prst="homePlat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13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Конечный результат обучения по магистерской программе двойных дипломов</a:t>
          </a:r>
          <a:endParaRPr lang="ru-RU" sz="2400" kern="1200" dirty="0">
            <a:solidFill>
              <a:schemeClr val="accent1">
                <a:lumMod val="50000"/>
              </a:schemeClr>
            </a:solidFill>
          </a:endParaRPr>
        </a:p>
      </dsp:txBody>
      <dsp:txXfrm rot="10800000">
        <a:off x="554924" y="1332318"/>
        <a:ext cx="7768974" cy="1023904"/>
      </dsp:txXfrm>
    </dsp:sp>
    <dsp:sp modelId="{7C803535-ADC7-474A-8147-BBB014C9D27B}">
      <dsp:nvSpPr>
        <dsp:cNvPr id="0" name=""/>
        <dsp:cNvSpPr/>
      </dsp:nvSpPr>
      <dsp:spPr>
        <a:xfrm>
          <a:off x="96669" y="1324024"/>
          <a:ext cx="1023904" cy="10239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B3207-C6DF-4B0B-A614-E773C1C797CD}">
      <dsp:nvSpPr>
        <dsp:cNvPr id="0" name=""/>
        <dsp:cNvSpPr/>
      </dsp:nvSpPr>
      <dsp:spPr>
        <a:xfrm rot="10800000">
          <a:off x="557788" y="2661865"/>
          <a:ext cx="7763246" cy="1023904"/>
        </a:xfrm>
        <a:prstGeom prst="homePlat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13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Требования к потенциальным  участникам магистерской программы двойных дипломов</a:t>
          </a:r>
          <a:endParaRPr lang="ru-RU" sz="2400" kern="1200" dirty="0">
            <a:solidFill>
              <a:schemeClr val="accent1">
                <a:lumMod val="50000"/>
              </a:schemeClr>
            </a:solidFill>
          </a:endParaRPr>
        </a:p>
      </dsp:txBody>
      <dsp:txXfrm rot="10800000">
        <a:off x="557788" y="2661865"/>
        <a:ext cx="7763246" cy="1023904"/>
      </dsp:txXfrm>
    </dsp:sp>
    <dsp:sp modelId="{065FAEF7-93E0-4949-A3D2-B376D1759F9A}">
      <dsp:nvSpPr>
        <dsp:cNvPr id="0" name=""/>
        <dsp:cNvSpPr/>
      </dsp:nvSpPr>
      <dsp:spPr>
        <a:xfrm>
          <a:off x="197564" y="2664077"/>
          <a:ext cx="1023904" cy="102390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331AB-F977-4313-B848-E80848001E55}">
      <dsp:nvSpPr>
        <dsp:cNvPr id="0" name=""/>
        <dsp:cNvSpPr/>
      </dsp:nvSpPr>
      <dsp:spPr>
        <a:xfrm rot="10800000">
          <a:off x="566940" y="3991413"/>
          <a:ext cx="7744943" cy="1023904"/>
        </a:xfrm>
        <a:prstGeom prst="homePlat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13" tIns="87630" rIns="163576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accent1">
                  <a:lumMod val="50000"/>
                </a:schemeClr>
              </a:solidFill>
            </a:rPr>
            <a:t>Организационные вопросы реализации магистерской программы двойных дипломов</a:t>
          </a:r>
          <a:endParaRPr lang="ru-RU" sz="2300" kern="1200" dirty="0">
            <a:solidFill>
              <a:schemeClr val="accent1">
                <a:lumMod val="50000"/>
              </a:schemeClr>
            </a:solidFill>
          </a:endParaRPr>
        </a:p>
      </dsp:txBody>
      <dsp:txXfrm rot="10800000">
        <a:off x="566940" y="3991413"/>
        <a:ext cx="7744943" cy="1023904"/>
      </dsp:txXfrm>
    </dsp:sp>
    <dsp:sp modelId="{1A99F9FF-A800-4A56-A299-1CA199ED4126}">
      <dsp:nvSpPr>
        <dsp:cNvPr id="0" name=""/>
        <dsp:cNvSpPr/>
      </dsp:nvSpPr>
      <dsp:spPr>
        <a:xfrm>
          <a:off x="180086" y="3993051"/>
          <a:ext cx="1023904" cy="102390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B5F048-A78C-47D1-B0E8-0048E9EF3444}">
      <dsp:nvSpPr>
        <dsp:cNvPr id="0" name=""/>
        <dsp:cNvSpPr/>
      </dsp:nvSpPr>
      <dsp:spPr>
        <a:xfrm rot="10800000">
          <a:off x="621910" y="2770"/>
          <a:ext cx="7635002" cy="1023904"/>
        </a:xfrm>
        <a:prstGeom prst="homePlat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13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chemeClr val="accent1">
                  <a:lumMod val="50000"/>
                </a:schemeClr>
              </a:solidFill>
            </a:rPr>
            <a:t>Концепция программы двойных дипломов «Стратегическое управление логистикой»</a:t>
          </a:r>
          <a:endParaRPr lang="ru-RU" sz="2400" b="1" i="0" kern="1200" dirty="0">
            <a:solidFill>
              <a:schemeClr val="accent1">
                <a:lumMod val="50000"/>
              </a:schemeClr>
            </a:solidFill>
          </a:endParaRPr>
        </a:p>
      </dsp:txBody>
      <dsp:txXfrm rot="10800000">
        <a:off x="621910" y="2770"/>
        <a:ext cx="7635002" cy="1023904"/>
      </dsp:txXfrm>
    </dsp:sp>
    <dsp:sp modelId="{E9CE4D46-9C21-41B7-A22B-7D4A4F946CAD}">
      <dsp:nvSpPr>
        <dsp:cNvPr id="0" name=""/>
        <dsp:cNvSpPr/>
      </dsp:nvSpPr>
      <dsp:spPr>
        <a:xfrm>
          <a:off x="197564" y="558"/>
          <a:ext cx="1023904" cy="10239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F3FF3-AE54-42F9-9B16-60C6AF326F13}">
      <dsp:nvSpPr>
        <dsp:cNvPr id="0" name=""/>
        <dsp:cNvSpPr/>
      </dsp:nvSpPr>
      <dsp:spPr>
        <a:xfrm rot="10800000">
          <a:off x="554924" y="1332318"/>
          <a:ext cx="7768974" cy="1023904"/>
        </a:xfrm>
        <a:prstGeom prst="homePlate">
          <a:avLst/>
        </a:prstGeom>
        <a:solidFill>
          <a:srgbClr val="FFFF00">
            <a:alpha val="4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13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Конечный результат обучения по магистерской программе двойных дипломов</a:t>
          </a:r>
          <a:endParaRPr lang="ru-RU" sz="2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 rot="10800000">
        <a:off x="554924" y="1332318"/>
        <a:ext cx="7768974" cy="1023904"/>
      </dsp:txXfrm>
    </dsp:sp>
    <dsp:sp modelId="{7C803535-ADC7-474A-8147-BBB014C9D27B}">
      <dsp:nvSpPr>
        <dsp:cNvPr id="0" name=""/>
        <dsp:cNvSpPr/>
      </dsp:nvSpPr>
      <dsp:spPr>
        <a:xfrm>
          <a:off x="96669" y="1324024"/>
          <a:ext cx="1023904" cy="1023904"/>
        </a:xfrm>
        <a:prstGeom prst="ellipse">
          <a:avLst/>
        </a:prstGeom>
        <a:blipFill rotWithShape="0">
          <a:blip xmlns:r="http://schemas.openxmlformats.org/officeDocument/2006/relationships" r:embed="rId2">
            <a:lum bright="54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B3207-C6DF-4B0B-A614-E773C1C797CD}">
      <dsp:nvSpPr>
        <dsp:cNvPr id="0" name=""/>
        <dsp:cNvSpPr/>
      </dsp:nvSpPr>
      <dsp:spPr>
        <a:xfrm rot="10800000">
          <a:off x="557788" y="2661865"/>
          <a:ext cx="7763246" cy="1023904"/>
        </a:xfrm>
        <a:prstGeom prst="homePlate">
          <a:avLst/>
        </a:prstGeom>
        <a:solidFill>
          <a:srgbClr val="FFFF00">
            <a:alpha val="49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13" tIns="87630" rIns="163576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Требования к потенциальным  участникам магистерской программы двойных дипломов</a:t>
          </a:r>
          <a:endParaRPr lang="ru-RU" sz="23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 rot="10800000">
        <a:off x="557788" y="2661865"/>
        <a:ext cx="7763246" cy="1023904"/>
      </dsp:txXfrm>
    </dsp:sp>
    <dsp:sp modelId="{065FAEF7-93E0-4949-A3D2-B376D1759F9A}">
      <dsp:nvSpPr>
        <dsp:cNvPr id="0" name=""/>
        <dsp:cNvSpPr/>
      </dsp:nvSpPr>
      <dsp:spPr>
        <a:xfrm>
          <a:off x="197564" y="2664077"/>
          <a:ext cx="1023904" cy="1023904"/>
        </a:xfrm>
        <a:prstGeom prst="ellipse">
          <a:avLst/>
        </a:prstGeom>
        <a:blipFill rotWithShape="0">
          <a:blip xmlns:r="http://schemas.openxmlformats.org/officeDocument/2006/relationships" r:embed="rId3">
            <a:lum bright="5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331AB-F977-4313-B848-E80848001E55}">
      <dsp:nvSpPr>
        <dsp:cNvPr id="0" name=""/>
        <dsp:cNvSpPr/>
      </dsp:nvSpPr>
      <dsp:spPr>
        <a:xfrm rot="10800000">
          <a:off x="566940" y="3991413"/>
          <a:ext cx="7744943" cy="1023904"/>
        </a:xfrm>
        <a:prstGeom prst="homePlate">
          <a:avLst/>
        </a:prstGeom>
        <a:solidFill>
          <a:srgbClr val="FFFF00">
            <a:alpha val="49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13" tIns="87630" rIns="163576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Организационные вопросы реализации магистерской программы двойных дипломов</a:t>
          </a:r>
          <a:endParaRPr lang="ru-RU" sz="23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 rot="10800000">
        <a:off x="566940" y="3991413"/>
        <a:ext cx="7744943" cy="1023904"/>
      </dsp:txXfrm>
    </dsp:sp>
    <dsp:sp modelId="{1A99F9FF-A800-4A56-A299-1CA199ED4126}">
      <dsp:nvSpPr>
        <dsp:cNvPr id="0" name=""/>
        <dsp:cNvSpPr/>
      </dsp:nvSpPr>
      <dsp:spPr>
        <a:xfrm>
          <a:off x="180086" y="3993051"/>
          <a:ext cx="1023904" cy="1023904"/>
        </a:xfrm>
        <a:prstGeom prst="ellipse">
          <a:avLst/>
        </a:prstGeom>
        <a:blipFill rotWithShape="0">
          <a:blip xmlns:r="http://schemas.openxmlformats.org/officeDocument/2006/relationships" r:embed="rId4">
            <a:lum bright="5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CCBD13-69EA-4036-BB46-825DE8CFAC07}">
      <dsp:nvSpPr>
        <dsp:cNvPr id="0" name=""/>
        <dsp:cNvSpPr/>
      </dsp:nvSpPr>
      <dsp:spPr>
        <a:xfrm>
          <a:off x="356342" y="2553"/>
          <a:ext cx="2908067" cy="18605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FFFF00"/>
              </a:solidFill>
            </a:rPr>
            <a:t>Овладение </a:t>
          </a:r>
          <a:r>
            <a:rPr lang="ru-RU" sz="17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методами управления </a:t>
          </a:r>
          <a:r>
            <a:rPr lang="ru-RU" sz="1700" b="1" kern="1200" dirty="0" smtClean="0">
              <a:solidFill>
                <a:srgbClr val="FFFF00"/>
              </a:solidFill>
            </a:rPr>
            <a:t>глобальными цепочками поставок</a:t>
          </a:r>
          <a:endParaRPr lang="ru-RU" sz="1700" b="1" kern="1200" dirty="0">
            <a:solidFill>
              <a:srgbClr val="FFFF00"/>
            </a:solidFill>
          </a:endParaRPr>
        </a:p>
      </dsp:txBody>
      <dsp:txXfrm>
        <a:off x="356342" y="2553"/>
        <a:ext cx="2908067" cy="1860556"/>
      </dsp:txXfrm>
    </dsp:sp>
    <dsp:sp modelId="{86AA7C25-9548-4B72-A2D0-C4C5EB83CDB0}">
      <dsp:nvSpPr>
        <dsp:cNvPr id="0" name=""/>
        <dsp:cNvSpPr/>
      </dsp:nvSpPr>
      <dsp:spPr>
        <a:xfrm>
          <a:off x="1270815" y="2014186"/>
          <a:ext cx="1079122" cy="1079122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270815" y="2014186"/>
        <a:ext cx="1079122" cy="1079122"/>
      </dsp:txXfrm>
    </dsp:sp>
    <dsp:sp modelId="{8B770C52-B8F2-45F9-A178-85CE2A9479BF}">
      <dsp:nvSpPr>
        <dsp:cNvPr id="0" name=""/>
        <dsp:cNvSpPr/>
      </dsp:nvSpPr>
      <dsp:spPr>
        <a:xfrm>
          <a:off x="301484" y="3244386"/>
          <a:ext cx="3017784" cy="1860556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2">
                  <a:lumMod val="50000"/>
                </a:schemeClr>
              </a:solidFill>
            </a:rPr>
            <a:t>Навыки </a:t>
          </a:r>
          <a:r>
            <a:rPr lang="ru-RU" sz="17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работы в международной </a:t>
          </a:r>
          <a:r>
            <a:rPr lang="ru-RU" sz="1700" b="1" kern="1200" dirty="0" smtClean="0">
              <a:solidFill>
                <a:schemeClr val="tx2">
                  <a:lumMod val="50000"/>
                </a:schemeClr>
              </a:solidFill>
            </a:rPr>
            <a:t>среде</a:t>
          </a:r>
          <a:endParaRPr lang="ru-RU" sz="17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01484" y="3244386"/>
        <a:ext cx="3017784" cy="1860556"/>
      </dsp:txXfrm>
    </dsp:sp>
    <dsp:sp modelId="{7C4FD82E-09F8-4772-BAB8-E89067CA75DF}">
      <dsp:nvSpPr>
        <dsp:cNvPr id="0" name=""/>
        <dsp:cNvSpPr/>
      </dsp:nvSpPr>
      <dsp:spPr>
        <a:xfrm>
          <a:off x="3598352" y="2207684"/>
          <a:ext cx="591656" cy="692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598352" y="2207684"/>
        <a:ext cx="591656" cy="692126"/>
      </dsp:txXfrm>
    </dsp:sp>
    <dsp:sp modelId="{C27BAD0E-538E-449E-B118-5852708D80A7}">
      <dsp:nvSpPr>
        <dsp:cNvPr id="0" name=""/>
        <dsp:cNvSpPr/>
      </dsp:nvSpPr>
      <dsp:spPr>
        <a:xfrm>
          <a:off x="4435603" y="693191"/>
          <a:ext cx="3721112" cy="3721112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Готовность проводить 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 стратегических задач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логистики и глобального управления цепями поставок с целью 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разработки концептуальных решения 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для успешной реализации их в деловой практике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435603" y="693191"/>
        <a:ext cx="3721112" cy="372111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B5F048-A78C-47D1-B0E8-0048E9EF3444}">
      <dsp:nvSpPr>
        <dsp:cNvPr id="0" name=""/>
        <dsp:cNvSpPr/>
      </dsp:nvSpPr>
      <dsp:spPr>
        <a:xfrm rot="10800000">
          <a:off x="621910" y="2770"/>
          <a:ext cx="7635002" cy="1023904"/>
        </a:xfrm>
        <a:prstGeom prst="homePlate">
          <a:avLst/>
        </a:prstGeom>
        <a:solidFill>
          <a:srgbClr val="FFFF00">
            <a:alpha val="3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13" tIns="95250" rIns="17780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Концепция программы двойных дипломов «Стратегическое управление логистикой»</a:t>
          </a:r>
          <a:endParaRPr lang="ru-RU" sz="2500" b="0" i="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 rot="10800000">
        <a:off x="621910" y="2770"/>
        <a:ext cx="7635002" cy="1023904"/>
      </dsp:txXfrm>
    </dsp:sp>
    <dsp:sp modelId="{E9CE4D46-9C21-41B7-A22B-7D4A4F946CAD}">
      <dsp:nvSpPr>
        <dsp:cNvPr id="0" name=""/>
        <dsp:cNvSpPr/>
      </dsp:nvSpPr>
      <dsp:spPr>
        <a:xfrm>
          <a:off x="197564" y="558"/>
          <a:ext cx="1023904" cy="1023904"/>
        </a:xfrm>
        <a:prstGeom prst="ellipse">
          <a:avLst/>
        </a:prstGeom>
        <a:blipFill rotWithShape="0">
          <a:blip xmlns:r="http://schemas.openxmlformats.org/officeDocument/2006/relationships" r:embed="rId1">
            <a:lum bright="5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F3FF3-AE54-42F9-9B16-60C6AF326F13}">
      <dsp:nvSpPr>
        <dsp:cNvPr id="0" name=""/>
        <dsp:cNvSpPr/>
      </dsp:nvSpPr>
      <dsp:spPr>
        <a:xfrm rot="10800000">
          <a:off x="554924" y="1332318"/>
          <a:ext cx="7768974" cy="1023904"/>
        </a:xfrm>
        <a:prstGeom prst="homePlat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13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Конечный результат обучения по магистерской программе двойных дипломов</a:t>
          </a:r>
          <a:endParaRPr lang="ru-RU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10800000">
        <a:off x="554924" y="1332318"/>
        <a:ext cx="7768974" cy="1023904"/>
      </dsp:txXfrm>
    </dsp:sp>
    <dsp:sp modelId="{7C803535-ADC7-474A-8147-BBB014C9D27B}">
      <dsp:nvSpPr>
        <dsp:cNvPr id="0" name=""/>
        <dsp:cNvSpPr/>
      </dsp:nvSpPr>
      <dsp:spPr>
        <a:xfrm>
          <a:off x="96669" y="1324024"/>
          <a:ext cx="1023904" cy="10239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B3207-C6DF-4B0B-A614-E773C1C797CD}">
      <dsp:nvSpPr>
        <dsp:cNvPr id="0" name=""/>
        <dsp:cNvSpPr/>
      </dsp:nvSpPr>
      <dsp:spPr>
        <a:xfrm rot="10800000">
          <a:off x="557788" y="2661865"/>
          <a:ext cx="7763246" cy="1023904"/>
        </a:xfrm>
        <a:prstGeom prst="homePlate">
          <a:avLst/>
        </a:prstGeom>
        <a:solidFill>
          <a:srgbClr val="FFFF00">
            <a:alpha val="3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13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accent1">
                  <a:lumMod val="40000"/>
                  <a:lumOff val="60000"/>
                </a:schemeClr>
              </a:solidFill>
            </a:rPr>
            <a:t>Требования к потенциальным  участникам магистерской программы двойных дипломов</a:t>
          </a:r>
          <a:endParaRPr lang="ru-RU" sz="2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 rot="10800000">
        <a:off x="557788" y="2661865"/>
        <a:ext cx="7763246" cy="1023904"/>
      </dsp:txXfrm>
    </dsp:sp>
    <dsp:sp modelId="{065FAEF7-93E0-4949-A3D2-B376D1759F9A}">
      <dsp:nvSpPr>
        <dsp:cNvPr id="0" name=""/>
        <dsp:cNvSpPr/>
      </dsp:nvSpPr>
      <dsp:spPr>
        <a:xfrm>
          <a:off x="197564" y="2664077"/>
          <a:ext cx="1023904" cy="1023904"/>
        </a:xfrm>
        <a:prstGeom prst="ellipse">
          <a:avLst/>
        </a:prstGeom>
        <a:blipFill rotWithShape="0">
          <a:blip xmlns:r="http://schemas.openxmlformats.org/officeDocument/2006/relationships" r:embed="rId3">
            <a:lum bright="5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331AB-F977-4313-B848-E80848001E55}">
      <dsp:nvSpPr>
        <dsp:cNvPr id="0" name=""/>
        <dsp:cNvSpPr/>
      </dsp:nvSpPr>
      <dsp:spPr>
        <a:xfrm rot="10800000">
          <a:off x="566940" y="3991413"/>
          <a:ext cx="7744943" cy="1023904"/>
        </a:xfrm>
        <a:prstGeom prst="homePlate">
          <a:avLst/>
        </a:prstGeom>
        <a:solidFill>
          <a:srgbClr val="FFFF00">
            <a:alpha val="3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13" tIns="87630" rIns="163576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solidFill>
                <a:schemeClr val="accent1">
                  <a:lumMod val="40000"/>
                  <a:lumOff val="60000"/>
                </a:schemeClr>
              </a:solidFill>
            </a:rPr>
            <a:t>Организационные вопросы реализации магистерской программы двойных дипломов</a:t>
          </a:r>
          <a:endParaRPr lang="ru-RU" sz="23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 rot="10800000">
        <a:off x="566940" y="3991413"/>
        <a:ext cx="7744943" cy="1023904"/>
      </dsp:txXfrm>
    </dsp:sp>
    <dsp:sp modelId="{1A99F9FF-A800-4A56-A299-1CA199ED4126}">
      <dsp:nvSpPr>
        <dsp:cNvPr id="0" name=""/>
        <dsp:cNvSpPr/>
      </dsp:nvSpPr>
      <dsp:spPr>
        <a:xfrm>
          <a:off x="180086" y="3993051"/>
          <a:ext cx="1023904" cy="1023904"/>
        </a:xfrm>
        <a:prstGeom prst="ellipse">
          <a:avLst/>
        </a:prstGeom>
        <a:blipFill rotWithShape="0">
          <a:blip xmlns:r="http://schemas.openxmlformats.org/officeDocument/2006/relationships" r:embed="rId4">
            <a:lum bright="5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37FCF3-781B-4037-86ED-5AB787CE37D3}">
      <dsp:nvSpPr>
        <dsp:cNvPr id="0" name=""/>
        <dsp:cNvSpPr/>
      </dsp:nvSpPr>
      <dsp:spPr>
        <a:xfrm rot="5400000">
          <a:off x="5438433" y="-1461594"/>
          <a:ext cx="1285327" cy="453471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российские и международные компании, их зарубежные филиалы и представительства</a:t>
          </a:r>
          <a:endParaRPr lang="ru-RU" sz="1700" kern="1200" dirty="0"/>
        </a:p>
        <a:p>
          <a:pPr marL="171450" lvl="1" indent="-171450" algn="l" defTabSz="75565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аналитические и консалтинговые компании</a:t>
          </a:r>
          <a:endParaRPr lang="ru-RU" sz="1700" kern="1200" dirty="0"/>
        </a:p>
      </dsp:txBody>
      <dsp:txXfrm rot="5400000">
        <a:off x="5438433" y="-1461594"/>
        <a:ext cx="1285327" cy="4534716"/>
      </dsp:txXfrm>
    </dsp:sp>
    <dsp:sp modelId="{65CD35A1-FEBB-4FE9-91F7-71182AED92B4}">
      <dsp:nvSpPr>
        <dsp:cNvPr id="0" name=""/>
        <dsp:cNvSpPr/>
      </dsp:nvSpPr>
      <dsp:spPr>
        <a:xfrm>
          <a:off x="594319" y="2434"/>
          <a:ext cx="3219419" cy="16066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Коммерческие организации</a:t>
          </a:r>
          <a:endParaRPr lang="ru-RU" sz="2800" kern="1200" dirty="0"/>
        </a:p>
      </dsp:txBody>
      <dsp:txXfrm>
        <a:off x="594319" y="2434"/>
        <a:ext cx="3219419" cy="1606659"/>
      </dsp:txXfrm>
    </dsp:sp>
    <dsp:sp modelId="{4C094D67-8FE8-4D72-853C-B7E5E7B4C776}">
      <dsp:nvSpPr>
        <dsp:cNvPr id="0" name=""/>
        <dsp:cNvSpPr/>
      </dsp:nvSpPr>
      <dsp:spPr>
        <a:xfrm rot="5400000">
          <a:off x="5393476" y="270354"/>
          <a:ext cx="1285327" cy="444480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собственный бизнес выпускника программы</a:t>
          </a:r>
          <a:endParaRPr lang="ru-RU" sz="1700" kern="1200" dirty="0"/>
        </a:p>
      </dsp:txBody>
      <dsp:txXfrm rot="5400000">
        <a:off x="5393476" y="270354"/>
        <a:ext cx="1285327" cy="4444802"/>
      </dsp:txXfrm>
    </dsp:sp>
    <dsp:sp modelId="{9FBDEAAA-8C56-4245-BF57-1D00925BB9CA}">
      <dsp:nvSpPr>
        <dsp:cNvPr id="0" name=""/>
        <dsp:cNvSpPr/>
      </dsp:nvSpPr>
      <dsp:spPr>
        <a:xfrm>
          <a:off x="594319" y="1689426"/>
          <a:ext cx="3219419" cy="16066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Собственное дело</a:t>
          </a:r>
          <a:endParaRPr lang="ru-RU" sz="2800" kern="1200" dirty="0"/>
        </a:p>
      </dsp:txBody>
      <dsp:txXfrm>
        <a:off x="594319" y="1689426"/>
        <a:ext cx="3219419" cy="1606659"/>
      </dsp:txXfrm>
    </dsp:sp>
    <dsp:sp modelId="{1D679EE3-45CC-47B7-A93B-0D0A67B2A7F8}">
      <dsp:nvSpPr>
        <dsp:cNvPr id="0" name=""/>
        <dsp:cNvSpPr/>
      </dsp:nvSpPr>
      <dsp:spPr>
        <a:xfrm rot="5400000">
          <a:off x="5438462" y="1912361"/>
          <a:ext cx="1285327" cy="453477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отечественные и зарубежные научно-исследовательские организации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отечественные и зарубежные образовательные учреждения</a:t>
          </a:r>
          <a:endParaRPr lang="ru-RU" sz="1700" kern="1200" dirty="0"/>
        </a:p>
      </dsp:txBody>
      <dsp:txXfrm rot="5400000">
        <a:off x="5438462" y="1912361"/>
        <a:ext cx="1285327" cy="4534774"/>
      </dsp:txXfrm>
    </dsp:sp>
    <dsp:sp modelId="{A5C0A231-7288-446D-8B60-D0952A78F3FC}">
      <dsp:nvSpPr>
        <dsp:cNvPr id="0" name=""/>
        <dsp:cNvSpPr/>
      </dsp:nvSpPr>
      <dsp:spPr>
        <a:xfrm>
          <a:off x="594319" y="3376418"/>
          <a:ext cx="3219419" cy="16066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Некоммерческие организации</a:t>
          </a:r>
          <a:endParaRPr lang="ru-RU" sz="2800" kern="1200" dirty="0"/>
        </a:p>
      </dsp:txBody>
      <dsp:txXfrm>
        <a:off x="594319" y="3376418"/>
        <a:ext cx="3219419" cy="160665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F738FC-1DE8-43A4-A171-4D3C536C09B6}">
      <dsp:nvSpPr>
        <dsp:cNvPr id="0" name=""/>
        <dsp:cNvSpPr/>
      </dsp:nvSpPr>
      <dsp:spPr>
        <a:xfrm>
          <a:off x="0" y="3009020"/>
          <a:ext cx="7799832" cy="1974243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Университет прикладных наук ББВ</a:t>
          </a:r>
          <a:endParaRPr lang="ru-RU" sz="3700" kern="1200" dirty="0"/>
        </a:p>
      </dsp:txBody>
      <dsp:txXfrm>
        <a:off x="0" y="3009020"/>
        <a:ext cx="7799832" cy="1066091"/>
      </dsp:txXfrm>
    </dsp:sp>
    <dsp:sp modelId="{F5564474-5C8C-44DF-A539-ACDAEB95DEF1}">
      <dsp:nvSpPr>
        <dsp:cNvPr id="0" name=""/>
        <dsp:cNvSpPr/>
      </dsp:nvSpPr>
      <dsp:spPr>
        <a:xfrm>
          <a:off x="0" y="4035627"/>
          <a:ext cx="3899916" cy="908151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Диплом Университета прикладных наук  ББВ</a:t>
          </a:r>
          <a:endParaRPr lang="ru-RU" sz="2900" kern="1200" dirty="0"/>
        </a:p>
      </dsp:txBody>
      <dsp:txXfrm>
        <a:off x="0" y="4035627"/>
        <a:ext cx="3899916" cy="908151"/>
      </dsp:txXfrm>
    </dsp:sp>
    <dsp:sp modelId="{4F3A5468-44A7-4E30-89AA-CE581DF11A3F}">
      <dsp:nvSpPr>
        <dsp:cNvPr id="0" name=""/>
        <dsp:cNvSpPr/>
      </dsp:nvSpPr>
      <dsp:spPr>
        <a:xfrm>
          <a:off x="3899916" y="4035627"/>
          <a:ext cx="3899916" cy="908151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/>
            <a:t>Master</a:t>
          </a:r>
          <a:r>
            <a:rPr lang="ru-RU" sz="3600" kern="1200" dirty="0" smtClean="0"/>
            <a:t> </a:t>
          </a:r>
          <a:r>
            <a:rPr lang="ru-RU" sz="3600" kern="1200" dirty="0" err="1" smtClean="0"/>
            <a:t>of</a:t>
          </a:r>
          <a:r>
            <a:rPr lang="ru-RU" sz="3600" kern="1200" dirty="0" smtClean="0"/>
            <a:t> </a:t>
          </a:r>
          <a:r>
            <a:rPr lang="en-US" sz="3600" kern="1200" dirty="0" smtClean="0"/>
            <a:t>Science</a:t>
          </a:r>
          <a:r>
            <a:rPr lang="ru-RU" sz="3600" kern="1200" dirty="0" smtClean="0"/>
            <a:t> </a:t>
          </a:r>
          <a:endParaRPr lang="ru-RU" sz="3600" kern="1200" dirty="0"/>
        </a:p>
      </dsp:txBody>
      <dsp:txXfrm>
        <a:off x="3899916" y="4035627"/>
        <a:ext cx="3899916" cy="908151"/>
      </dsp:txXfrm>
    </dsp:sp>
    <dsp:sp modelId="{FE349C86-87EE-45DB-AE69-38B8B66D5A28}">
      <dsp:nvSpPr>
        <dsp:cNvPr id="0" name=""/>
        <dsp:cNvSpPr/>
      </dsp:nvSpPr>
      <dsp:spPr>
        <a:xfrm rot="10800000">
          <a:off x="0" y="2248"/>
          <a:ext cx="7799832" cy="303638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НИУ ВШЭ </a:t>
          </a:r>
          <a:endParaRPr lang="ru-RU" sz="3700" kern="1200" dirty="0"/>
        </a:p>
      </dsp:txBody>
      <dsp:txXfrm>
        <a:off x="0" y="2248"/>
        <a:ext cx="7799832" cy="1065771"/>
      </dsp:txXfrm>
    </dsp:sp>
    <dsp:sp modelId="{FA0C4C5D-0B9C-407E-9121-C453B4F3BA00}">
      <dsp:nvSpPr>
        <dsp:cNvPr id="0" name=""/>
        <dsp:cNvSpPr/>
      </dsp:nvSpPr>
      <dsp:spPr>
        <a:xfrm>
          <a:off x="0" y="1068019"/>
          <a:ext cx="3899916" cy="907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Диплом НИУ ВШЭ</a:t>
          </a:r>
          <a:endParaRPr lang="ru-RU" sz="2900" kern="1200" dirty="0"/>
        </a:p>
      </dsp:txBody>
      <dsp:txXfrm>
        <a:off x="0" y="1068019"/>
        <a:ext cx="3899916" cy="907879"/>
      </dsp:txXfrm>
    </dsp:sp>
    <dsp:sp modelId="{46F9356B-3925-4354-A4EF-209C8C14F6AD}">
      <dsp:nvSpPr>
        <dsp:cNvPr id="0" name=""/>
        <dsp:cNvSpPr/>
      </dsp:nvSpPr>
      <dsp:spPr>
        <a:xfrm>
          <a:off x="3899916" y="1068019"/>
          <a:ext cx="3899916" cy="907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50800" rIns="28448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Магистр</a:t>
          </a:r>
          <a:endParaRPr lang="ru-RU" sz="4000" kern="1200" dirty="0"/>
        </a:p>
      </dsp:txBody>
      <dsp:txXfrm>
        <a:off x="3899916" y="1068019"/>
        <a:ext cx="3899916" cy="90787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64CFEE-B233-413B-A511-E87A6657F6F8}">
      <dsp:nvSpPr>
        <dsp:cNvPr id="0" name=""/>
        <dsp:cNvSpPr/>
      </dsp:nvSpPr>
      <dsp:spPr>
        <a:xfrm rot="5400000">
          <a:off x="-248578" y="253933"/>
          <a:ext cx="1657191" cy="11600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Проф. знания</a:t>
          </a:r>
          <a:endParaRPr lang="ru-RU" sz="1700" kern="1200" dirty="0"/>
        </a:p>
      </dsp:txBody>
      <dsp:txXfrm rot="5400000">
        <a:off x="-248578" y="253933"/>
        <a:ext cx="1657191" cy="1160033"/>
      </dsp:txXfrm>
    </dsp:sp>
    <dsp:sp modelId="{CA88D733-7EC0-4BFD-B73C-CDC1FA036DF6}">
      <dsp:nvSpPr>
        <dsp:cNvPr id="0" name=""/>
        <dsp:cNvSpPr/>
      </dsp:nvSpPr>
      <dsp:spPr>
        <a:xfrm rot="5400000">
          <a:off x="4439693" y="-3274304"/>
          <a:ext cx="1077174" cy="7636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Лучшие практики                                                                      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отечественной </a:t>
          </a:r>
          <a:r>
            <a:rPr lang="ru-RU" sz="2000" b="1" kern="1200" dirty="0" smtClean="0"/>
            <a:t>школы </a:t>
          </a:r>
          <a:r>
            <a:rPr lang="ru-RU" sz="2000" b="1" kern="1200" dirty="0" err="1" smtClean="0"/>
            <a:t>логистиски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Передовые знания                                                                              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немецкой</a:t>
          </a:r>
          <a:r>
            <a:rPr lang="ru-RU" sz="2000" b="1" kern="1200" dirty="0" smtClean="0"/>
            <a:t> школы логистики</a:t>
          </a:r>
          <a:endParaRPr lang="ru-RU" sz="2000" b="1" kern="1200" dirty="0"/>
        </a:p>
      </dsp:txBody>
      <dsp:txXfrm rot="5400000">
        <a:off x="4439693" y="-3274304"/>
        <a:ext cx="1077174" cy="7636494"/>
      </dsp:txXfrm>
    </dsp:sp>
    <dsp:sp modelId="{E7AA0D4F-F801-4BF0-826A-9219D116992B}">
      <dsp:nvSpPr>
        <dsp:cNvPr id="0" name=""/>
        <dsp:cNvSpPr/>
      </dsp:nvSpPr>
      <dsp:spPr>
        <a:xfrm rot="5400000">
          <a:off x="-248578" y="1734220"/>
          <a:ext cx="1657191" cy="11600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Спец. знания</a:t>
          </a:r>
          <a:endParaRPr lang="ru-RU" sz="1700" kern="1200" dirty="0"/>
        </a:p>
      </dsp:txBody>
      <dsp:txXfrm rot="5400000">
        <a:off x="-248578" y="1734220"/>
        <a:ext cx="1657191" cy="1160033"/>
      </dsp:txXfrm>
    </dsp:sp>
    <dsp:sp modelId="{5E0E7903-5F99-4477-98FF-2D134CBB1094}">
      <dsp:nvSpPr>
        <dsp:cNvPr id="0" name=""/>
        <dsp:cNvSpPr/>
      </dsp:nvSpPr>
      <dsp:spPr>
        <a:xfrm rot="5400000">
          <a:off x="4439693" y="-1794018"/>
          <a:ext cx="1077174" cy="7636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Совершенствование 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языковой</a:t>
          </a:r>
          <a:r>
            <a:rPr lang="ru-RU" sz="2000" b="1" kern="1200" dirty="0" smtClean="0"/>
            <a:t> практики </a:t>
          </a:r>
          <a:r>
            <a:rPr lang="ru-RU" sz="2000" kern="1200" dirty="0" smtClean="0"/>
            <a:t>(английский + немецкий)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Быт и культура двух стран</a:t>
          </a:r>
          <a:endParaRPr lang="ru-RU" sz="2000" kern="1200" dirty="0"/>
        </a:p>
      </dsp:txBody>
      <dsp:txXfrm rot="5400000">
        <a:off x="4439693" y="-1794018"/>
        <a:ext cx="1077174" cy="7636494"/>
      </dsp:txXfrm>
    </dsp:sp>
    <dsp:sp modelId="{CFE75535-688D-4DFC-99C4-D406155E5A23}">
      <dsp:nvSpPr>
        <dsp:cNvPr id="0" name=""/>
        <dsp:cNvSpPr/>
      </dsp:nvSpPr>
      <dsp:spPr>
        <a:xfrm rot="5400000">
          <a:off x="-411555" y="3441144"/>
          <a:ext cx="1983144" cy="11600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Доп. льготы</a:t>
          </a:r>
          <a:endParaRPr lang="ru-RU" sz="1700" kern="1200" dirty="0"/>
        </a:p>
      </dsp:txBody>
      <dsp:txXfrm rot="5400000">
        <a:off x="-411555" y="3441144"/>
        <a:ext cx="1983144" cy="1160033"/>
      </dsp:txXfrm>
    </dsp:sp>
    <dsp:sp modelId="{B52EBA01-0F3F-41D4-95C4-E495677E8FB3}">
      <dsp:nvSpPr>
        <dsp:cNvPr id="0" name=""/>
        <dsp:cNvSpPr/>
      </dsp:nvSpPr>
      <dsp:spPr>
        <a:xfrm rot="5400000">
          <a:off x="4213056" y="-87094"/>
          <a:ext cx="1530449" cy="7636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Посещение библиотек других университетов Берлина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Участие в разного рода мероприятиях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Льготны на проезд на всех видах общественного транспорта 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Скидки в тренажерные залы и так далее</a:t>
          </a:r>
          <a:endParaRPr lang="ru-RU" sz="1900" kern="1200" dirty="0"/>
        </a:p>
      </dsp:txBody>
      <dsp:txXfrm rot="5400000">
        <a:off x="4213056" y="-87094"/>
        <a:ext cx="1530449" cy="763649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B5F048-A78C-47D1-B0E8-0048E9EF3444}">
      <dsp:nvSpPr>
        <dsp:cNvPr id="0" name=""/>
        <dsp:cNvSpPr/>
      </dsp:nvSpPr>
      <dsp:spPr>
        <a:xfrm rot="10800000">
          <a:off x="621910" y="2770"/>
          <a:ext cx="7635002" cy="1023904"/>
        </a:xfrm>
        <a:prstGeom prst="homePlate">
          <a:avLst/>
        </a:prstGeom>
        <a:solidFill>
          <a:srgbClr val="FFFF00">
            <a:alpha val="3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13" tIns="95250" rIns="17780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smtClean="0">
              <a:solidFill>
                <a:schemeClr val="accent1">
                  <a:lumMod val="60000"/>
                  <a:lumOff val="40000"/>
                </a:schemeClr>
              </a:solidFill>
            </a:rPr>
            <a:t>Концепция программы двойных дипломов «Стратегическое управление логистикой»</a:t>
          </a:r>
          <a:endParaRPr lang="ru-RU" sz="2500" b="0" i="0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 rot="10800000">
        <a:off x="621910" y="2770"/>
        <a:ext cx="7635002" cy="1023904"/>
      </dsp:txXfrm>
    </dsp:sp>
    <dsp:sp modelId="{E9CE4D46-9C21-41B7-A22B-7D4A4F946CAD}">
      <dsp:nvSpPr>
        <dsp:cNvPr id="0" name=""/>
        <dsp:cNvSpPr/>
      </dsp:nvSpPr>
      <dsp:spPr>
        <a:xfrm>
          <a:off x="197564" y="558"/>
          <a:ext cx="1023904" cy="1023904"/>
        </a:xfrm>
        <a:prstGeom prst="ellipse">
          <a:avLst/>
        </a:prstGeom>
        <a:blipFill rotWithShape="0">
          <a:blip xmlns:r="http://schemas.openxmlformats.org/officeDocument/2006/relationships" r:embed="rId1">
            <a:lum bright="5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F3FF3-AE54-42F9-9B16-60C6AF326F13}">
      <dsp:nvSpPr>
        <dsp:cNvPr id="0" name=""/>
        <dsp:cNvSpPr/>
      </dsp:nvSpPr>
      <dsp:spPr>
        <a:xfrm rot="10800000">
          <a:off x="554924" y="1332318"/>
          <a:ext cx="7768974" cy="1023904"/>
        </a:xfrm>
        <a:prstGeom prst="homePlate">
          <a:avLst/>
        </a:prstGeom>
        <a:solidFill>
          <a:srgbClr val="FFFF00">
            <a:alpha val="3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13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Конечный результат обучения по магистерской программе двойных дипломов</a:t>
          </a:r>
          <a:endParaRPr lang="ru-RU" sz="2400" b="0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 rot="10800000">
        <a:off x="554924" y="1332318"/>
        <a:ext cx="7768974" cy="1023904"/>
      </dsp:txXfrm>
    </dsp:sp>
    <dsp:sp modelId="{7C803535-ADC7-474A-8147-BBB014C9D27B}">
      <dsp:nvSpPr>
        <dsp:cNvPr id="0" name=""/>
        <dsp:cNvSpPr/>
      </dsp:nvSpPr>
      <dsp:spPr>
        <a:xfrm>
          <a:off x="96669" y="1324024"/>
          <a:ext cx="1023904" cy="1023904"/>
        </a:xfrm>
        <a:prstGeom prst="ellipse">
          <a:avLst/>
        </a:prstGeom>
        <a:blipFill rotWithShape="0">
          <a:blip xmlns:r="http://schemas.openxmlformats.org/officeDocument/2006/relationships" r:embed="rId2">
            <a:lum bright="5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B3207-C6DF-4B0B-A614-E773C1C797CD}">
      <dsp:nvSpPr>
        <dsp:cNvPr id="0" name=""/>
        <dsp:cNvSpPr/>
      </dsp:nvSpPr>
      <dsp:spPr>
        <a:xfrm rot="10800000">
          <a:off x="557788" y="2661865"/>
          <a:ext cx="7763246" cy="1023904"/>
        </a:xfrm>
        <a:prstGeom prst="homePlat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13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Требования к потенциальным  участникам магистерской программы двойных дипломов</a:t>
          </a:r>
          <a:endParaRPr lang="ru-RU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10800000">
        <a:off x="557788" y="2661865"/>
        <a:ext cx="7763246" cy="1023904"/>
      </dsp:txXfrm>
    </dsp:sp>
    <dsp:sp modelId="{065FAEF7-93E0-4949-A3D2-B376D1759F9A}">
      <dsp:nvSpPr>
        <dsp:cNvPr id="0" name=""/>
        <dsp:cNvSpPr/>
      </dsp:nvSpPr>
      <dsp:spPr>
        <a:xfrm>
          <a:off x="197564" y="2664077"/>
          <a:ext cx="1023904" cy="102390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331AB-F977-4313-B848-E80848001E55}">
      <dsp:nvSpPr>
        <dsp:cNvPr id="0" name=""/>
        <dsp:cNvSpPr/>
      </dsp:nvSpPr>
      <dsp:spPr>
        <a:xfrm rot="10800000">
          <a:off x="566940" y="3991413"/>
          <a:ext cx="7744943" cy="1023904"/>
        </a:xfrm>
        <a:prstGeom prst="homePlate">
          <a:avLst/>
        </a:prstGeom>
        <a:solidFill>
          <a:srgbClr val="FFFF00">
            <a:alpha val="3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13" tIns="87630" rIns="163576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solidFill>
                <a:schemeClr val="accent1">
                  <a:lumMod val="60000"/>
                  <a:lumOff val="40000"/>
                </a:schemeClr>
              </a:solidFill>
            </a:rPr>
            <a:t>Организационные вопросы реализации магистерской программы двойных дипломов</a:t>
          </a:r>
          <a:endParaRPr lang="ru-RU" sz="2300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 rot="10800000">
        <a:off x="566940" y="3991413"/>
        <a:ext cx="7744943" cy="1023904"/>
      </dsp:txXfrm>
    </dsp:sp>
    <dsp:sp modelId="{1A99F9FF-A800-4A56-A299-1CA199ED4126}">
      <dsp:nvSpPr>
        <dsp:cNvPr id="0" name=""/>
        <dsp:cNvSpPr/>
      </dsp:nvSpPr>
      <dsp:spPr>
        <a:xfrm>
          <a:off x="180086" y="3993051"/>
          <a:ext cx="1023904" cy="1023904"/>
        </a:xfrm>
        <a:prstGeom prst="ellipse">
          <a:avLst/>
        </a:prstGeom>
        <a:blipFill rotWithShape="0">
          <a:blip xmlns:r="http://schemas.openxmlformats.org/officeDocument/2006/relationships" r:embed="rId4">
            <a:lum bright="5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B5F048-A78C-47D1-B0E8-0048E9EF3444}">
      <dsp:nvSpPr>
        <dsp:cNvPr id="0" name=""/>
        <dsp:cNvSpPr/>
      </dsp:nvSpPr>
      <dsp:spPr>
        <a:xfrm rot="10800000">
          <a:off x="621910" y="2770"/>
          <a:ext cx="7635002" cy="1023904"/>
        </a:xfrm>
        <a:prstGeom prst="homePlate">
          <a:avLst/>
        </a:prstGeom>
        <a:solidFill>
          <a:srgbClr val="FFFF00">
            <a:alpha val="4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13" tIns="95250" rIns="17780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Концепция программы двойных дипломов «Стратегическое управление логистикой»</a:t>
          </a:r>
          <a:endParaRPr lang="ru-RU" sz="2500" b="0" i="0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 rot="10800000">
        <a:off x="621910" y="2770"/>
        <a:ext cx="7635002" cy="1023904"/>
      </dsp:txXfrm>
    </dsp:sp>
    <dsp:sp modelId="{E9CE4D46-9C21-41B7-A22B-7D4A4F946CAD}">
      <dsp:nvSpPr>
        <dsp:cNvPr id="0" name=""/>
        <dsp:cNvSpPr/>
      </dsp:nvSpPr>
      <dsp:spPr>
        <a:xfrm>
          <a:off x="197564" y="558"/>
          <a:ext cx="1023904" cy="1023904"/>
        </a:xfrm>
        <a:prstGeom prst="ellipse">
          <a:avLst/>
        </a:prstGeom>
        <a:blipFill rotWithShape="0">
          <a:blip xmlns:r="http://schemas.openxmlformats.org/officeDocument/2006/relationships" r:embed="rId1">
            <a:lum bright="5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F3FF3-AE54-42F9-9B16-60C6AF326F13}">
      <dsp:nvSpPr>
        <dsp:cNvPr id="0" name=""/>
        <dsp:cNvSpPr/>
      </dsp:nvSpPr>
      <dsp:spPr>
        <a:xfrm rot="10800000">
          <a:off x="554924" y="1332318"/>
          <a:ext cx="7768974" cy="1023904"/>
        </a:xfrm>
        <a:prstGeom prst="homePlate">
          <a:avLst/>
        </a:prstGeom>
        <a:solidFill>
          <a:srgbClr val="FFFF00">
            <a:alpha val="4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13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Конечный результат обучения по магистерской программе двойных дипломов</a:t>
          </a:r>
          <a:endParaRPr lang="ru-RU" sz="2400" b="0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 rot="10800000">
        <a:off x="554924" y="1332318"/>
        <a:ext cx="7768974" cy="1023904"/>
      </dsp:txXfrm>
    </dsp:sp>
    <dsp:sp modelId="{7C803535-ADC7-474A-8147-BBB014C9D27B}">
      <dsp:nvSpPr>
        <dsp:cNvPr id="0" name=""/>
        <dsp:cNvSpPr/>
      </dsp:nvSpPr>
      <dsp:spPr>
        <a:xfrm>
          <a:off x="96669" y="1324024"/>
          <a:ext cx="1023904" cy="1023904"/>
        </a:xfrm>
        <a:prstGeom prst="ellipse">
          <a:avLst/>
        </a:prstGeom>
        <a:blipFill rotWithShape="0">
          <a:blip xmlns:r="http://schemas.openxmlformats.org/officeDocument/2006/relationships" r:embed="rId2">
            <a:lum bright="5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B3207-C6DF-4B0B-A614-E773C1C797CD}">
      <dsp:nvSpPr>
        <dsp:cNvPr id="0" name=""/>
        <dsp:cNvSpPr/>
      </dsp:nvSpPr>
      <dsp:spPr>
        <a:xfrm rot="10800000">
          <a:off x="557788" y="2661865"/>
          <a:ext cx="7763246" cy="1023904"/>
        </a:xfrm>
        <a:prstGeom prst="homePlate">
          <a:avLst/>
        </a:prstGeom>
        <a:solidFill>
          <a:srgbClr val="FFFF00">
            <a:alpha val="4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13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Требования к потенциальным  участникам магистерской программы двойных дипломов</a:t>
          </a:r>
          <a:endParaRPr lang="ru-RU" sz="2400" b="0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 rot="10800000">
        <a:off x="557788" y="2661865"/>
        <a:ext cx="7763246" cy="1023904"/>
      </dsp:txXfrm>
    </dsp:sp>
    <dsp:sp modelId="{065FAEF7-93E0-4949-A3D2-B376D1759F9A}">
      <dsp:nvSpPr>
        <dsp:cNvPr id="0" name=""/>
        <dsp:cNvSpPr/>
      </dsp:nvSpPr>
      <dsp:spPr>
        <a:xfrm>
          <a:off x="197564" y="2664077"/>
          <a:ext cx="1023904" cy="1023904"/>
        </a:xfrm>
        <a:prstGeom prst="ellipse">
          <a:avLst/>
        </a:prstGeom>
        <a:blipFill rotWithShape="0">
          <a:blip xmlns:r="http://schemas.openxmlformats.org/officeDocument/2006/relationships" r:embed="rId3">
            <a:lum bright="5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331AB-F977-4313-B848-E80848001E55}">
      <dsp:nvSpPr>
        <dsp:cNvPr id="0" name=""/>
        <dsp:cNvSpPr/>
      </dsp:nvSpPr>
      <dsp:spPr>
        <a:xfrm rot="10800000">
          <a:off x="566940" y="3991413"/>
          <a:ext cx="7744943" cy="1023904"/>
        </a:xfrm>
        <a:prstGeom prst="homePlat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13" tIns="87630" rIns="163576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1">
                  <a:lumMod val="50000"/>
                </a:schemeClr>
              </a:solidFill>
            </a:rPr>
            <a:t>Организационные вопросы реализации магистерской программы двойных дипломов</a:t>
          </a:r>
          <a:endParaRPr lang="ru-RU" sz="23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10800000">
        <a:off x="566940" y="3991413"/>
        <a:ext cx="7744943" cy="1023904"/>
      </dsp:txXfrm>
    </dsp:sp>
    <dsp:sp modelId="{1A99F9FF-A800-4A56-A299-1CA199ED4126}">
      <dsp:nvSpPr>
        <dsp:cNvPr id="0" name=""/>
        <dsp:cNvSpPr/>
      </dsp:nvSpPr>
      <dsp:spPr>
        <a:xfrm>
          <a:off x="180086" y="3993051"/>
          <a:ext cx="1023904" cy="102390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BA6C1-FF53-4FF8-A97A-F21DF48BA17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5D170-7EE0-418D-BD25-C3F2E4D17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D170-7EE0-418D-BD25-C3F2E4D17C1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D170-7EE0-418D-BD25-C3F2E4D17C1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D170-7EE0-418D-BD25-C3F2E4D17C1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D170-7EE0-418D-BD25-C3F2E4D17C1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D170-7EE0-418D-BD25-C3F2E4D17C1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D170-7EE0-418D-BD25-C3F2E4D17C1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D170-7EE0-418D-BD25-C3F2E4D17C1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D170-7EE0-418D-BD25-C3F2E4D17C1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D170-7EE0-418D-BD25-C3F2E4D17C1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D170-7EE0-418D-BD25-C3F2E4D17C1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D170-7EE0-418D-BD25-C3F2E4D17C1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D170-7EE0-418D-BD25-C3F2E4D17C1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5DE36-7743-4E38-80E7-9EE2E3812C86}" type="datetime1">
              <a:rPr lang="en-US" smtClean="0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BFA1A-D474-4CB3-8985-3A910FC4F7E1}" type="datetime1">
              <a:rPr lang="en-US" smtClean="0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D13A2-8E3A-424C-BEE5-E7C2639D3276}" type="datetime1">
              <a:rPr lang="en-US" smtClean="0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A692A-05A4-428C-85D9-B438359502E1}" type="datetime1">
              <a:rPr lang="en-US" smtClean="0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614FB-AAE0-4FB2-93CE-6716C96B6877}" type="datetime1">
              <a:rPr lang="en-US" smtClean="0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CF97F-8EA9-495F-A144-6605F17DE36E}" type="datetime1">
              <a:rPr lang="en-US" smtClean="0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E47D1-72E2-4DB7-A8A5-5BB4B0759EB7}" type="datetime1">
              <a:rPr lang="en-US" smtClean="0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B17C5-32BD-4AC2-8205-118A83C1FE2B}" type="datetime1">
              <a:rPr lang="en-US" smtClean="0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9178E-5E73-48D3-9244-8FFF07D5C4FF}" type="datetime1">
              <a:rPr lang="en-US" smtClean="0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7909D-4C86-418C-A50F-07F4132AC853}" type="datetime1">
              <a:rPr lang="en-US" smtClean="0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724E6-99F6-42D6-AC8D-FABC2B4B349B}" type="datetime1">
              <a:rPr lang="en-US" smtClean="0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E82EE60-CC73-4E41-BFDE-40EABF531982}" type="datetime1">
              <a:rPr lang="en-US" smtClean="0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mailto:ivanova@mclog.ru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4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40.gi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5.gif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ru/org/hse/12930923/sum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gif"/><Relationship Id="rId3" Type="http://schemas.openxmlformats.org/officeDocument/2006/relationships/image" Target="../media/image54.gif"/><Relationship Id="rId7" Type="http://schemas.openxmlformats.org/officeDocument/2006/relationships/image" Target="../media/image58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4" Type="http://schemas.openxmlformats.org/officeDocument/2006/relationships/image" Target="../media/image55.gif"/><Relationship Id="rId9" Type="http://schemas.openxmlformats.org/officeDocument/2006/relationships/image" Target="../media/image60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diagramColors" Target="../diagrams/colors3.xml"/><Relationship Id="rId5" Type="http://schemas.openxmlformats.org/officeDocument/2006/relationships/image" Target="../media/image15.jpe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14.jpeg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8.gif"/><Relationship Id="rId7" Type="http://schemas.openxmlformats.org/officeDocument/2006/relationships/diagramColors" Target="../diagrams/colors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20.gif"/><Relationship Id="rId4" Type="http://schemas.openxmlformats.org/officeDocument/2006/relationships/diagramData" Target="../diagrams/data5.xml"/><Relationship Id="rId9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06625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Магистерская программа двойных дипломов</a:t>
            </a:r>
            <a:b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«Стратегическое управление логистикой»</a:t>
            </a:r>
            <a:endParaRPr lang="en-US" dirty="0" smtClean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5093208"/>
            <a:ext cx="6400800" cy="11064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Направление: 080200.68</a:t>
            </a:r>
          </a:p>
          <a:p>
            <a:pPr eaLnBrk="1" hangingPunct="1"/>
            <a:r>
              <a:rPr lang="ru-RU" sz="20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Факультет логистики</a:t>
            </a: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5" name="Picture 5" descr="http://logistics.hse.ru/data/2013/08/25/1290766416/hs-logo-neu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0183" y="4115117"/>
            <a:ext cx="771525" cy="857251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664269" y="5619083"/>
            <a:ext cx="3621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000066"/>
                </a:solidFill>
                <a:latin typeface="Myriad Pro"/>
              </a:rPr>
              <a:t/>
            </a:r>
            <a:br>
              <a:rPr lang="ru-RU" sz="1200" dirty="0" smtClean="0">
                <a:solidFill>
                  <a:srgbClr val="000066"/>
                </a:solidFill>
                <a:latin typeface="Myriad Pro"/>
              </a:rPr>
            </a:br>
            <a:r>
              <a:rPr lang="ru-RU" sz="1200" dirty="0" smtClean="0">
                <a:solidFill>
                  <a:srgbClr val="000066"/>
                </a:solidFill>
                <a:latin typeface="Myriad Pro"/>
              </a:rPr>
              <a:t>Куратор программы: Анастасия Иванова</a:t>
            </a:r>
            <a:br>
              <a:rPr lang="ru-RU" sz="1200" dirty="0" smtClean="0">
                <a:solidFill>
                  <a:srgbClr val="000066"/>
                </a:solidFill>
                <a:latin typeface="Myriad Pro"/>
              </a:rPr>
            </a:br>
            <a:r>
              <a:rPr lang="ru-RU" sz="1200" dirty="0" smtClean="0">
                <a:solidFill>
                  <a:srgbClr val="000066"/>
                </a:solidFill>
                <a:latin typeface="Myriad Pro"/>
                <a:hlinkClick r:id="rId5"/>
              </a:rPr>
              <a:t>ivanova@mclog.ru</a:t>
            </a:r>
            <a:r>
              <a:rPr lang="en-US" sz="1200" dirty="0" smtClean="0">
                <a:solidFill>
                  <a:srgbClr val="000066"/>
                </a:solidFill>
                <a:latin typeface="Myriad Pro"/>
              </a:rPr>
              <a:t>, </a:t>
            </a:r>
            <a:r>
              <a:rPr lang="ru-RU" sz="1200" dirty="0" smtClean="0">
                <a:solidFill>
                  <a:srgbClr val="000066"/>
                </a:solidFill>
                <a:latin typeface="Myriad Pro"/>
              </a:rPr>
              <a:t>тел.: 8 (962) 956-17-11</a:t>
            </a:r>
          </a:p>
        </p:txBody>
      </p:sp>
      <p:pic>
        <p:nvPicPr>
          <p:cNvPr id="18435" name="Picture 3" descr="http://www.worlddidacbasel.com/~/media/worlddidacbasel/Images/Content/Logos/db-logo.ash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40280" y="4337050"/>
            <a:ext cx="1992478" cy="504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92174" y="146304"/>
            <a:ext cx="7715250" cy="94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Университет прикладных наук ББВ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Берлин, Германия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026" y="1387856"/>
            <a:ext cx="5615238" cy="16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 descr="http://logistics.hse.ru/data/2013/08/25/1290766416/hs-logo-neu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431" y="1326197"/>
            <a:ext cx="771525" cy="857251"/>
          </a:xfrm>
          <a:prstGeom prst="rect">
            <a:avLst/>
          </a:prstGeom>
          <a:noFill/>
        </p:spPr>
      </p:pic>
      <p:pic>
        <p:nvPicPr>
          <p:cNvPr id="31753" name="Picture 9" descr="https://fbcdn-sphotos-g-a.akamaihd.net/hphotos-ak-ash3/t1/1503391_10151813815356831_662987137_n.jpg"/>
          <p:cNvPicPr>
            <a:picLocks noChangeAspect="1" noChangeArrowheads="1"/>
          </p:cNvPicPr>
          <p:nvPr/>
        </p:nvPicPr>
        <p:blipFill>
          <a:blip r:embed="rId5"/>
          <a:srcRect t="6290" r="18403"/>
          <a:stretch>
            <a:fillRect/>
          </a:stretch>
        </p:blipFill>
        <p:spPr bwMode="auto">
          <a:xfrm>
            <a:off x="5983580" y="1342136"/>
            <a:ext cx="2952586" cy="226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6444" y="3136392"/>
            <a:ext cx="82113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 smtClean="0"/>
              <a:t> Расположен </a:t>
            </a:r>
            <a:r>
              <a:rPr lang="ru-RU" sz="2000" b="1" dirty="0" smtClean="0">
                <a:solidFill>
                  <a:srgbClr val="FF0000"/>
                </a:solidFill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сердце</a:t>
            </a:r>
            <a:r>
              <a:rPr lang="ru-RU" sz="2000" b="1" dirty="0" smtClean="0">
                <a:solidFill>
                  <a:srgbClr val="FF0000"/>
                </a:solidFill>
              </a:rPr>
              <a:t> Германии</a:t>
            </a:r>
          </a:p>
          <a:p>
            <a:pPr indent="1800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 smtClean="0"/>
              <a:t> Образован по инициативе </a:t>
            </a:r>
            <a:r>
              <a:rPr lang="ru-RU" sz="2000" b="1" dirty="0" smtClean="0">
                <a:solidFill>
                  <a:srgbClr val="003F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промышленных ассоциаций </a:t>
            </a:r>
            <a:r>
              <a:rPr lang="ru-RU" sz="2000" dirty="0" smtClean="0"/>
              <a:t>городов </a:t>
            </a:r>
            <a:r>
              <a:rPr lang="ru-RU" sz="2000" b="1" dirty="0" smtClean="0">
                <a:solidFill>
                  <a:srgbClr val="FF0000"/>
                </a:solidFill>
              </a:rPr>
              <a:t>Берлин и Бранденбург</a:t>
            </a:r>
          </a:p>
          <a:p>
            <a:pPr indent="1800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 smtClean="0"/>
              <a:t> Поддерживается сильным </a:t>
            </a:r>
            <a:r>
              <a:rPr lang="ru-RU" sz="2000" b="1" dirty="0" smtClean="0">
                <a:solidFill>
                  <a:srgbClr val="003F82"/>
                </a:solidFill>
              </a:rPr>
              <a:t>региональным </a:t>
            </a:r>
            <a:r>
              <a:rPr lang="ru-RU" sz="2000" b="1" dirty="0" smtClean="0">
                <a:solidFill>
                  <a:srgbClr val="003F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кластером </a:t>
            </a:r>
            <a:r>
              <a:rPr lang="ru-RU" sz="2000" b="1" dirty="0" err="1" smtClean="0">
                <a:solidFill>
                  <a:srgbClr val="003F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бизнес-партнеров</a:t>
            </a:r>
            <a:r>
              <a:rPr lang="ru-RU" sz="2000" dirty="0" smtClean="0">
                <a:solidFill>
                  <a:srgbClr val="003F82"/>
                </a:solidFill>
              </a:rPr>
              <a:t> </a:t>
            </a:r>
            <a:r>
              <a:rPr lang="ru-RU" sz="2000" dirty="0" smtClean="0"/>
              <a:t>(предприятия автомобильной промышленности, электронной техники, приборостроения)</a:t>
            </a:r>
          </a:p>
          <a:p>
            <a:pPr indent="1800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000" dirty="0" smtClean="0"/>
              <a:t> Поддерживается известными в Германии и Европе </a:t>
            </a:r>
            <a:r>
              <a:rPr lang="ru-RU" sz="2000" b="1" dirty="0" smtClean="0">
                <a:solidFill>
                  <a:srgbClr val="003F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научными и академическими сообществами</a:t>
            </a:r>
            <a:endParaRPr lang="ru-RU" sz="2000" b="1" dirty="0">
              <a:solidFill>
                <a:srgbClr val="003F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92174" y="0"/>
            <a:ext cx="7715250" cy="128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Университет прикладных наук ББВ: расположение учебного корпуса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4"/>
          <a:srcRect l="2491" r="14399"/>
          <a:stretch>
            <a:fillRect/>
          </a:stretch>
        </p:blipFill>
        <p:spPr bwMode="auto">
          <a:xfrm>
            <a:off x="54864" y="1714220"/>
            <a:ext cx="4270947" cy="396113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5"/>
          <a:srcRect r="4105"/>
          <a:stretch>
            <a:fillRect/>
          </a:stretch>
        </p:blipFill>
        <p:spPr bwMode="auto">
          <a:xfrm>
            <a:off x="4408592" y="1284452"/>
            <a:ext cx="4698832" cy="502666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1520" y="5760720"/>
            <a:ext cx="3081528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Университет прикладных наук ББВ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>
            <a:stCxn id="7" idx="0"/>
          </p:cNvCxnSpPr>
          <p:nvPr/>
        </p:nvCxnSpPr>
        <p:spPr>
          <a:xfrm rot="5400000" flipH="1" flipV="1">
            <a:off x="1584198" y="4949190"/>
            <a:ext cx="1499616" cy="12344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813048" y="4398264"/>
            <a:ext cx="2322576" cy="168859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podarki66.ru/upload/iblock/ee5/pic1_1253542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234" y="4153546"/>
            <a:ext cx="2202803" cy="2202803"/>
          </a:xfrm>
          <a:prstGeom prst="rect">
            <a:avLst/>
          </a:prstGeom>
          <a:noFill/>
        </p:spPr>
      </p:pic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92174" y="0"/>
            <a:ext cx="7715250" cy="129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Университет прикладных наук ББВ: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внешний вид учебного корпуса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6" name="Picture 16" descr="https://lh4.googleusercontent.com/-dcK3oyZQ5oQ/TrKbR8K82BI/AAAAAAAAADI/ZNT7Ch7q8ZI/w958-h639-no/IMG_06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4949" y="3814762"/>
            <a:ext cx="4562475" cy="3043238"/>
          </a:xfrm>
          <a:prstGeom prst="rect">
            <a:avLst/>
          </a:prstGeom>
          <a:noFill/>
        </p:spPr>
      </p:pic>
      <p:pic>
        <p:nvPicPr>
          <p:cNvPr id="7" name="Picture 14" descr="https://lh4.googleusercontent.com/-8BE2uNG70EE/TrKbGE_BdsI/AAAAAAAAADA/fzubJ2NZUaQ/w958-h639-no/IMG_06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0312" y="1298448"/>
            <a:ext cx="4562475" cy="3043238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1506" name="Picture 2" descr="http://gsmnet.ru/anime/anime/017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02449" y="5012410"/>
            <a:ext cx="952500" cy="800100"/>
          </a:xfrm>
          <a:prstGeom prst="rect">
            <a:avLst/>
          </a:prstGeom>
          <a:noFill/>
        </p:spPr>
      </p:pic>
      <p:pic>
        <p:nvPicPr>
          <p:cNvPr id="21512" name="Picture 8" descr="http://gsmnet.ru/anime/anime/025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77026" y="2448462"/>
            <a:ext cx="1095375" cy="1047751"/>
          </a:xfrm>
          <a:prstGeom prst="rect">
            <a:avLst/>
          </a:prstGeom>
          <a:noFill/>
        </p:spPr>
      </p:pic>
      <p:pic>
        <p:nvPicPr>
          <p:cNvPr id="21514" name="Picture 10" descr="http://gsmnet.ru/anime/anime/0260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91425" y="1924586"/>
            <a:ext cx="1095375" cy="104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92174" y="0"/>
            <a:ext cx="7715250" cy="130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Университет прикладных наук: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вид учебных классов и научных лабораторий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8" name="Picture 4" descr="http://www.bbw-hochschule.de/media/de/web_berlin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8" y="3884555"/>
            <a:ext cx="3810000" cy="2543175"/>
          </a:xfrm>
          <a:prstGeom prst="rect">
            <a:avLst/>
          </a:prstGeom>
          <a:noFill/>
        </p:spPr>
      </p:pic>
      <p:pic>
        <p:nvPicPr>
          <p:cNvPr id="9" name="Picture 6" descr="http://www.bbw-hochschule.de/media/de/web_berlin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7932" y="1321516"/>
            <a:ext cx="3192375" cy="2130911"/>
          </a:xfrm>
          <a:prstGeom prst="rect">
            <a:avLst/>
          </a:prstGeom>
          <a:noFill/>
        </p:spPr>
      </p:pic>
      <p:pic>
        <p:nvPicPr>
          <p:cNvPr id="10" name="Picture 8" descr="http://www.bbw-hochschule.de/media/de/web_berlin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26407" y="3884555"/>
            <a:ext cx="3810000" cy="2543175"/>
          </a:xfrm>
          <a:prstGeom prst="rect">
            <a:avLst/>
          </a:prstGeom>
          <a:noFill/>
        </p:spPr>
      </p:pic>
      <p:pic>
        <p:nvPicPr>
          <p:cNvPr id="12" name="Picture 10" descr="https://lh6.googleusercontent.com/-XlDW-p2yjVs/TrKaw5pMxUI/AAAAAAAAACw/Fy5YGV7db8c/w958-h639-no/IMG_055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8" y="1303846"/>
            <a:ext cx="3233738" cy="2156951"/>
          </a:xfrm>
          <a:prstGeom prst="rect">
            <a:avLst/>
          </a:prstGeom>
          <a:noFill/>
        </p:spPr>
      </p:pic>
      <p:pic>
        <p:nvPicPr>
          <p:cNvPr id="13" name="Picture 12" descr="https://lh4.googleusercontent.com/-fonhoRn5bpQ/TrKaZLPNAsI/AAAAAAAAAF0/7hj73bAb2FY/w958-h639-no/IMG_054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62121" y="2396116"/>
            <a:ext cx="3192375" cy="2129361"/>
          </a:xfrm>
          <a:prstGeom prst="rect">
            <a:avLst/>
          </a:prstGeom>
          <a:noFill/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0482" name="Picture 2" descr="http://gsmnet.ru/anime/anime/005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98913" y="1678982"/>
            <a:ext cx="800100" cy="30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92174" y="146304"/>
            <a:ext cx="7715250" cy="94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Выпускники магистерской программы двойных дипломов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8720" y="1353312"/>
            <a:ext cx="7735824" cy="1600200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21386F"/>
                </a:solidFill>
              </a:rPr>
              <a:t>подготовлены для дальнейшего </a:t>
            </a:r>
            <a:r>
              <a:rPr lang="ru-RU" sz="2400" b="1" dirty="0" smtClean="0">
                <a:solidFill>
                  <a:srgbClr val="21386F"/>
                </a:solidFill>
              </a:rPr>
              <a:t>карьерного роста </a:t>
            </a:r>
            <a:r>
              <a:rPr lang="ru-RU" sz="2400" dirty="0" smtClean="0">
                <a:solidFill>
                  <a:srgbClr val="21386F"/>
                </a:solidFill>
              </a:rPr>
              <a:t>на </a:t>
            </a:r>
            <a:r>
              <a:rPr lang="ru-RU" sz="2400" b="1" dirty="0" smtClean="0">
                <a:solidFill>
                  <a:srgbClr val="21386F"/>
                </a:solidFill>
              </a:rPr>
              <a:t>руководящих позициях </a:t>
            </a:r>
            <a:r>
              <a:rPr lang="ru-RU" sz="2400" dirty="0" smtClean="0">
                <a:solidFill>
                  <a:srgbClr val="21386F"/>
                </a:solidFill>
              </a:rPr>
              <a:t>и для работы в должностях “</a:t>
            </a:r>
            <a:r>
              <a:rPr lang="en-US" sz="2400" dirty="0" smtClean="0">
                <a:solidFill>
                  <a:srgbClr val="21386F"/>
                </a:solidFill>
              </a:rPr>
              <a:t>Supply Chain Manager</a:t>
            </a:r>
            <a:r>
              <a:rPr lang="ru-RU" sz="2400" dirty="0" smtClean="0">
                <a:solidFill>
                  <a:srgbClr val="21386F"/>
                </a:solidFill>
              </a:rPr>
              <a:t>” и “”</a:t>
            </a:r>
            <a:r>
              <a:rPr lang="en-US" sz="2400" dirty="0" smtClean="0">
                <a:solidFill>
                  <a:srgbClr val="21386F"/>
                </a:solidFill>
              </a:rPr>
              <a:t>Strategic Logistics Manager</a:t>
            </a:r>
            <a:r>
              <a:rPr lang="ru-RU" sz="2400" dirty="0" smtClean="0">
                <a:solidFill>
                  <a:srgbClr val="21386F"/>
                </a:solidFill>
              </a:rPr>
              <a:t>”</a:t>
            </a:r>
            <a:endParaRPr lang="ru-RU" sz="2400" dirty="0">
              <a:solidFill>
                <a:srgbClr val="21386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36776" y="3060192"/>
            <a:ext cx="7287767" cy="1600200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21386F"/>
                </a:solidFill>
              </a:rPr>
              <a:t>приобретают </a:t>
            </a:r>
            <a:r>
              <a:rPr lang="ru-RU" sz="2400" b="1" dirty="0" smtClean="0">
                <a:solidFill>
                  <a:srgbClr val="21386F"/>
                </a:solidFill>
              </a:rPr>
              <a:t>конкурентные преимущества </a:t>
            </a:r>
            <a:r>
              <a:rPr lang="ru-RU" sz="2400" dirty="0" smtClean="0">
                <a:solidFill>
                  <a:srgbClr val="21386F"/>
                </a:solidFill>
              </a:rPr>
              <a:t>благодаря освоению </a:t>
            </a:r>
            <a:r>
              <a:rPr lang="ru-RU" sz="2400" b="1" dirty="0" smtClean="0">
                <a:solidFill>
                  <a:srgbClr val="21386F"/>
                </a:solidFill>
              </a:rPr>
              <a:t>лучших практик </a:t>
            </a:r>
            <a:r>
              <a:rPr lang="ru-RU" sz="2400" dirty="0" smtClean="0">
                <a:solidFill>
                  <a:srgbClr val="21386F"/>
                </a:solidFill>
              </a:rPr>
              <a:t>отечественной школы и зарубежной школ логистики</a:t>
            </a:r>
            <a:endParaRPr lang="ru-RU" sz="2400" dirty="0">
              <a:solidFill>
                <a:srgbClr val="21386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83664" y="4854690"/>
            <a:ext cx="7040880" cy="1477328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21386F"/>
                </a:solidFill>
              </a:rPr>
              <a:t>овладевают </a:t>
            </a:r>
            <a:r>
              <a:rPr lang="ru-RU" sz="2400" b="1" dirty="0" smtClean="0">
                <a:solidFill>
                  <a:srgbClr val="21386F"/>
                </a:solidFill>
              </a:rPr>
              <a:t>профессиональным</a:t>
            </a:r>
            <a:r>
              <a:rPr lang="ru-RU" sz="2400" dirty="0" smtClean="0">
                <a:solidFill>
                  <a:srgbClr val="21386F"/>
                </a:solidFill>
              </a:rPr>
              <a:t> уровень </a:t>
            </a:r>
            <a:r>
              <a:rPr lang="ru-RU" sz="2400" b="1" dirty="0" smtClean="0">
                <a:solidFill>
                  <a:srgbClr val="21386F"/>
                </a:solidFill>
              </a:rPr>
              <a:t>иностранного языка</a:t>
            </a:r>
            <a:r>
              <a:rPr lang="ru-RU" sz="2400" dirty="0" smtClean="0">
                <a:solidFill>
                  <a:srgbClr val="21386F"/>
                </a:solidFill>
              </a:rPr>
              <a:t>, необходимым для успешной работы в международной бизнес среде</a:t>
            </a:r>
            <a:endParaRPr lang="ru-RU" sz="2400" dirty="0">
              <a:solidFill>
                <a:srgbClr val="21386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5609" name="Picture 9" descr="http://gsmnet.ru/anime/anime/024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172" y="5028882"/>
            <a:ext cx="1047750" cy="1047751"/>
          </a:xfrm>
          <a:prstGeom prst="rect">
            <a:avLst/>
          </a:prstGeom>
          <a:noFill/>
        </p:spPr>
      </p:pic>
      <p:pic>
        <p:nvPicPr>
          <p:cNvPr id="25611" name="Picture 11" descr="http://gsmnet.ru/anime/anime/024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8" y="3382962"/>
            <a:ext cx="1047750" cy="1047751"/>
          </a:xfrm>
          <a:prstGeom prst="rect">
            <a:avLst/>
          </a:prstGeom>
          <a:noFill/>
        </p:spPr>
      </p:pic>
      <p:pic>
        <p:nvPicPr>
          <p:cNvPr id="25613" name="Picture 13" descr="http://gsmnet.ru/anime/anime/027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1883092"/>
            <a:ext cx="819150" cy="75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92174" y="146304"/>
            <a:ext cx="7715250" cy="94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Конкурентные преимущества участника магистерской программы двойных дипломов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128016" y="1331683"/>
          <a:ext cx="8796528" cy="501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4578" name="Picture 2" descr="http://gsmnet.ru/anime/anime/003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15427" y="6051549"/>
            <a:ext cx="2438400" cy="304801"/>
          </a:xfrm>
          <a:prstGeom prst="rect">
            <a:avLst/>
          </a:prstGeom>
          <a:noFill/>
        </p:spPr>
      </p:pic>
      <p:pic>
        <p:nvPicPr>
          <p:cNvPr id="24580" name="Picture 4" descr="http://gsmnet.ru/anime/anime/0054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51503" y="5938838"/>
            <a:ext cx="1504950" cy="476250"/>
          </a:xfrm>
          <a:prstGeom prst="rect">
            <a:avLst/>
          </a:prstGeom>
          <a:noFill/>
        </p:spPr>
      </p:pic>
      <p:pic>
        <p:nvPicPr>
          <p:cNvPr id="24582" name="Picture 6" descr="http://gsmnet.ru/anime/anime/003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26023" y="6051549"/>
            <a:ext cx="2438400" cy="304801"/>
          </a:xfrm>
          <a:prstGeom prst="rect">
            <a:avLst/>
          </a:prstGeom>
          <a:noFill/>
        </p:spPr>
      </p:pic>
      <p:sp>
        <p:nvSpPr>
          <p:cNvPr id="12" name="32-конечная звезда 11"/>
          <p:cNvSpPr/>
          <p:nvPr/>
        </p:nvSpPr>
        <p:spPr>
          <a:xfrm>
            <a:off x="5227227" y="1331683"/>
            <a:ext cx="3017647" cy="1517904"/>
          </a:xfrm>
          <a:prstGeom prst="star3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Стажировка в немецкой компании</a:t>
            </a:r>
          </a:p>
        </p:txBody>
      </p:sp>
      <p:sp>
        <p:nvSpPr>
          <p:cNvPr id="13" name="32-конечная звезда 12"/>
          <p:cNvSpPr/>
          <p:nvPr/>
        </p:nvSpPr>
        <p:spPr>
          <a:xfrm>
            <a:off x="6102848" y="3103359"/>
            <a:ext cx="3017647" cy="1517904"/>
          </a:xfrm>
          <a:prstGeom prst="star3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Возможность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работать в Германии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83464"/>
            <a:ext cx="6819138" cy="55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600" dirty="0" smtClean="0">
                <a:solidFill>
                  <a:schemeClr val="bg1"/>
                </a:solidFill>
                <a:latin typeface="Myriad Pro"/>
              </a:rPr>
              <a:t>Разделы для обсуждения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411480" y="1397000"/>
          <a:ext cx="8878824" cy="501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5" descr="http://logistics.hse.ru/data/2013/08/25/1290766416/hs-logo-neu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65009" y="0"/>
            <a:ext cx="1078992" cy="1198881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92174" y="146304"/>
            <a:ext cx="7715250" cy="94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Требования к потенциальным участникам магистерской программы двойных дипломов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88" y="1397000"/>
            <a:ext cx="8668956" cy="7061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Общие требования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" y="2075688"/>
            <a:ext cx="89245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buFont typeface="Wingdings" pitchFamily="2" charset="2"/>
              <a:buChar char="q"/>
            </a:pPr>
            <a:r>
              <a:rPr lang="ru-RU" sz="2000" dirty="0" smtClean="0"/>
              <a:t>  Наличие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высшего образования </a:t>
            </a:r>
            <a:r>
              <a:rPr lang="ru-RU" sz="2000" dirty="0" smtClean="0"/>
              <a:t>(степень бакалавра и/или специалиста)</a:t>
            </a:r>
          </a:p>
          <a:p>
            <a:pPr>
              <a:lnSpc>
                <a:spcPct val="125000"/>
              </a:lnSpc>
              <a:buFont typeface="Wingdings" pitchFamily="2" charset="2"/>
              <a:buChar char="q"/>
            </a:pPr>
            <a:r>
              <a:rPr lang="ru-RU" sz="2000" dirty="0" smtClean="0"/>
              <a:t>  Прохождение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стандартной процедуры поступления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/>
              <a:t>на магистерскую программу факультета логистики «Стратегическое управление логистикой»</a:t>
            </a:r>
          </a:p>
          <a:p>
            <a:pPr>
              <a:lnSpc>
                <a:spcPct val="125000"/>
              </a:lnSpc>
              <a:buFont typeface="Wingdings" pitchFamily="2" charset="2"/>
              <a:buChar char="q"/>
            </a:pPr>
            <a:r>
              <a:rPr lang="ru-RU" sz="2000" dirty="0" smtClean="0"/>
              <a:t>  Владение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английским языком </a:t>
            </a:r>
            <a:r>
              <a:rPr lang="ru-RU" sz="2000" dirty="0" smtClean="0"/>
              <a:t>в достаточной степени для работы с научной и учебной литературой, а также для участия в научно-практических занятиях и прохождения стажировки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Освоение адаптационных курсов (для студентов без знаний в области экономики или менеджмента, а также базовых знаний по логистике)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1506" name="Picture 2" descr="http://gsmnet.ru/anime/a3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369" y="4837684"/>
            <a:ext cx="1019175" cy="93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92174" y="146304"/>
            <a:ext cx="7715250" cy="94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Требования к потенциальным участникам магистерской программы двойных дипломов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88" y="1397000"/>
            <a:ext cx="8668956" cy="7061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Дополнительные требования: </a:t>
            </a:r>
            <a:r>
              <a:rPr lang="ru-RU" sz="2800" dirty="0" smtClean="0">
                <a:solidFill>
                  <a:srgbClr val="7030A0"/>
                </a:solidFill>
              </a:rPr>
              <a:t>к документам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436" y="2103120"/>
            <a:ext cx="88518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1) электронная копия </a:t>
            </a:r>
            <a:r>
              <a:rPr lang="ru-RU" sz="2000" b="1" dirty="0" smtClean="0"/>
              <a:t>загранпаспорта</a:t>
            </a:r>
            <a:r>
              <a:rPr lang="ru-RU" sz="2000" dirty="0" smtClean="0"/>
              <a:t>*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2) </a:t>
            </a:r>
            <a:r>
              <a:rPr lang="ru-RU" sz="2000" b="1" dirty="0" smtClean="0"/>
              <a:t>резюме</a:t>
            </a:r>
            <a:r>
              <a:rPr lang="ru-RU" sz="2000" dirty="0" smtClean="0"/>
              <a:t> на русском и английском языках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3) </a:t>
            </a:r>
            <a:r>
              <a:rPr lang="ru-RU" sz="2000" b="1" dirty="0" smtClean="0"/>
              <a:t>сопроводительное письмо </a:t>
            </a:r>
            <a:r>
              <a:rPr lang="ru-RU" sz="2000" dirty="0" smtClean="0"/>
              <a:t>на русском и английском языках (кратко)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4) электронная копия </a:t>
            </a:r>
            <a:r>
              <a:rPr lang="ru-RU" sz="2000" b="1" dirty="0" smtClean="0"/>
              <a:t>диплома</a:t>
            </a:r>
            <a:r>
              <a:rPr lang="ru-RU" sz="2000" dirty="0" smtClean="0"/>
              <a:t> о высшем образовании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5) </a:t>
            </a:r>
            <a:r>
              <a:rPr lang="ru-RU" sz="2000" b="1" dirty="0" smtClean="0"/>
              <a:t>справка об успеваемости </a:t>
            </a:r>
          </a:p>
          <a:p>
            <a:pPr>
              <a:lnSpc>
                <a:spcPct val="150000"/>
              </a:lnSpc>
            </a:pPr>
            <a:endParaRPr lang="ru-RU" sz="2000" b="1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В соответствии с требованиями посольства Германии в России, срок действия заграничного паспорта должен предусматривать наличие </a:t>
            </a:r>
            <a:r>
              <a:rPr lang="ru-RU" b="1" u="sng" dirty="0" smtClean="0"/>
              <a:t>не менее трех месяцев запаса после даты окончания программы </a:t>
            </a:r>
            <a:r>
              <a:rPr lang="ru-RU" dirty="0" smtClean="0"/>
              <a:t>(пребывания участника программы на территории Германии)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0482" name="Picture 2" descr="http://gsmnet.ru/anime/anime/027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1591" y="3840162"/>
            <a:ext cx="1047750" cy="104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83464"/>
            <a:ext cx="6819138" cy="55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600" dirty="0" smtClean="0">
                <a:solidFill>
                  <a:schemeClr val="bg1"/>
                </a:solidFill>
                <a:latin typeface="Myriad Pro"/>
              </a:rPr>
              <a:t>Разделы для обсуждения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411480" y="1397000"/>
          <a:ext cx="8878824" cy="501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5" descr="http://logistics.hse.ru/data/2013/08/25/1290766416/hs-logo-neu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65009" y="0"/>
            <a:ext cx="1078992" cy="1198881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83464"/>
            <a:ext cx="6819138" cy="55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600" dirty="0" smtClean="0">
                <a:solidFill>
                  <a:schemeClr val="bg1"/>
                </a:solidFill>
                <a:latin typeface="Myriad Pro"/>
              </a:rPr>
              <a:t>Разделы для обсуждения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411480" y="1397000"/>
          <a:ext cx="8878824" cy="501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5" descr="http://logistics.hse.ru/data/2013/08/25/1290766416/hs-logo-neu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65009" y="0"/>
            <a:ext cx="1078992" cy="1198881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92174" y="146304"/>
            <a:ext cx="7715250" cy="94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Содержание магистерской программы двойных дипломов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493" y="1202729"/>
            <a:ext cx="86689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2400" dirty="0" smtClean="0"/>
              <a:t>Блок №1 «Адаптационные дисциплины»</a:t>
            </a:r>
          </a:p>
          <a:p>
            <a:pPr marL="342900" lvl="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2400" dirty="0" smtClean="0"/>
              <a:t>Блок №2 «Дисциплины направления»</a:t>
            </a:r>
          </a:p>
          <a:p>
            <a:pPr marL="342900" lvl="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2400" dirty="0" smtClean="0"/>
              <a:t>Комплекс специальных дисциплин по программе «Стратегическое управление логистикой»</a:t>
            </a:r>
          </a:p>
          <a:p>
            <a:pPr marL="342900" lvl="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2400" dirty="0" smtClean="0"/>
              <a:t>Набор дисциплин по выбору*</a:t>
            </a:r>
          </a:p>
          <a:p>
            <a:pPr marL="342900" lvl="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2400" dirty="0" smtClean="0"/>
              <a:t>Серия научных семинаров</a:t>
            </a:r>
          </a:p>
          <a:p>
            <a:pPr marL="342900" lvl="0" indent="-342900">
              <a:lnSpc>
                <a:spcPct val="130000"/>
              </a:lnSpc>
              <a:buFont typeface="Arial" pitchFamily="34" charset="0"/>
              <a:buChar char="•"/>
            </a:pPr>
            <a:endParaRPr lang="ru-RU" sz="2400" dirty="0" smtClean="0"/>
          </a:p>
          <a:p>
            <a:pPr marL="342900" lvl="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2400" dirty="0" smtClean="0"/>
              <a:t>Студенческий консалтинговый проект: проработка реальной проблемы «на полях» - на базе конкретного предприятия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7412" name="Picture 4" descr="http://gsmnet.ru/anime/2/079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6407" y="5376863"/>
            <a:ext cx="1114425" cy="1038225"/>
          </a:xfrm>
          <a:prstGeom prst="rect">
            <a:avLst/>
          </a:prstGeom>
          <a:noFill/>
        </p:spPr>
      </p:pic>
      <p:pic>
        <p:nvPicPr>
          <p:cNvPr id="17414" name="Picture 6" descr="http://www.klass39.ru/wp-content/uploads/2011/03/c605274ef1723ac5c835ba523958fb98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9890" y="2705362"/>
            <a:ext cx="2367534" cy="1959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92174" y="146304"/>
            <a:ext cx="7715250" cy="94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Российская часть магистерской программы двойных дипломов: дисциплины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872" y="1335024"/>
            <a:ext cx="9006840" cy="511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b="1" dirty="0" smtClean="0"/>
              <a:t>Методология научных исследований в менеджменте: теория логистической интеграции и методы исследований в логистики </a:t>
            </a:r>
            <a:r>
              <a:rPr lang="ru-RU" dirty="0" smtClean="0"/>
              <a:t>(кафедра логистики и кафедра управления цепями поставок)</a:t>
            </a:r>
          </a:p>
          <a:p>
            <a:pPr lvl="0"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b="1" dirty="0" smtClean="0"/>
              <a:t>Стратегическое управление логистической инфраструктурой </a:t>
            </a:r>
            <a:r>
              <a:rPr lang="ru-RU" dirty="0" smtClean="0"/>
              <a:t>(кафедра логистики)</a:t>
            </a:r>
          </a:p>
          <a:p>
            <a:pPr lvl="0"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b="1" dirty="0" smtClean="0"/>
              <a:t>Управление и оптимизация финансовых ресурсов в логистике </a:t>
            </a:r>
            <a:r>
              <a:rPr lang="ru-RU" dirty="0" smtClean="0"/>
              <a:t>(кафедра логистики и кафедра управления логистической инфраструктурой)</a:t>
            </a:r>
          </a:p>
          <a:p>
            <a:pPr lvl="0"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b="1" dirty="0" smtClean="0"/>
              <a:t>Модели оптимизации принятия решений в логистике и управлении цепями поставок</a:t>
            </a:r>
          </a:p>
          <a:p>
            <a:pPr lvl="0"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b="1" dirty="0" smtClean="0"/>
              <a:t>Компьютерное имитационное моделирование </a:t>
            </a:r>
            <a:r>
              <a:rPr lang="ru-RU" dirty="0" smtClean="0"/>
              <a:t>для решения </a:t>
            </a:r>
            <a:r>
              <a:rPr lang="ru-RU" b="1" dirty="0" smtClean="0"/>
              <a:t>задач логистики и управления цепями поставок</a:t>
            </a:r>
          </a:p>
          <a:p>
            <a:pPr>
              <a:lnSpc>
                <a:spcPct val="114000"/>
              </a:lnSpc>
            </a:pPr>
            <a:endParaRPr lang="ru-RU" dirty="0" smtClean="0"/>
          </a:p>
          <a:p>
            <a:pPr lvl="0"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 smtClean="0"/>
              <a:t>  Научный семинар «</a:t>
            </a:r>
            <a:r>
              <a:rPr lang="ru-RU" b="1" u="sng" dirty="0" smtClean="0"/>
              <a:t>Интегрированные системы в логистике</a:t>
            </a:r>
            <a:r>
              <a:rPr lang="ru-RU" dirty="0" smtClean="0"/>
              <a:t>»</a:t>
            </a:r>
          </a:p>
          <a:p>
            <a:pPr lvl="0"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 smtClean="0"/>
              <a:t>  Научный семинар «</a:t>
            </a:r>
            <a:r>
              <a:rPr lang="ru-RU" b="1" u="sng" dirty="0" smtClean="0"/>
              <a:t>Стратегическое планирование развития логистической инфраструктуры</a:t>
            </a:r>
            <a:r>
              <a:rPr lang="ru-RU" dirty="0" smtClean="0"/>
              <a:t>» (кафедра управления логистической инфраструктурой и кафедра информационных систем и технологий в логистике)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6388" name="Picture 4" descr="http://grovit.cz/ZABAVNY_majka57/GIF/vlajky_sveta/Russian_Federatio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7895" y="4479353"/>
            <a:ext cx="1257300" cy="94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://i060.radikal.ru/1107/d9/38b27f78b5d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590690"/>
            <a:ext cx="1828800" cy="1828800"/>
          </a:xfrm>
          <a:prstGeom prst="rect">
            <a:avLst/>
          </a:prstGeom>
          <a:noFill/>
        </p:spPr>
      </p:pic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92174" y="0"/>
            <a:ext cx="7715250" cy="122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Российская часть магистерской программы двойных дипломов: защита и кредиты по программе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88" y="1505552"/>
            <a:ext cx="8613648" cy="219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0000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2400" dirty="0" smtClean="0"/>
              <a:t> Сдача итогового междисциплинарного экзамена по магистерской программе «Стратегическое управление логистикой»</a:t>
            </a:r>
          </a:p>
          <a:p>
            <a:pPr lvl="0" indent="360000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2400" dirty="0" smtClean="0"/>
              <a:t> Подготовка и защита выпускной квалификационной работы (магистерской диссертации)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6388" name="Picture 4" descr="http://grovit.cz/ZABAVNY_majka57/GIF/vlajky_sveta/Russian_Federatio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8798" y="3968146"/>
            <a:ext cx="1257300" cy="942976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777240" y="5148072"/>
            <a:ext cx="7443216" cy="115214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Сумма кредитов по данной части программы –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8" name="Picture 10" descr="http://foto.mercatos.net/foto.v1/v62vWysPag8tCHGXyjNDuLSfqV7NW1ze-dzTOvHNqqB9pNUNsaFq2qXyvU8xtve/Gotovaya-vypusknaya-kvalifikacionnaya-rabota-po-ekonomike_590x446.jpg"/>
          <p:cNvPicPr>
            <a:picLocks noChangeAspect="1" noChangeArrowheads="1"/>
          </p:cNvPicPr>
          <p:nvPr/>
        </p:nvPicPr>
        <p:blipFill>
          <a:blip r:embed="rId6"/>
          <a:srcRect b="10102"/>
          <a:stretch>
            <a:fillRect/>
          </a:stretch>
        </p:blipFill>
        <p:spPr bwMode="auto">
          <a:xfrm>
            <a:off x="777240" y="3702948"/>
            <a:ext cx="2247900" cy="1346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92174" y="146304"/>
            <a:ext cx="7715250" cy="94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Немецкая часть магистерской программы двойных дипломов: дисциплины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872" y="1316208"/>
            <a:ext cx="8924544" cy="4487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0000">
              <a:lnSpc>
                <a:spcPct val="114000"/>
              </a:lnSpc>
              <a:buFont typeface="Wingdings" pitchFamily="2" charset="2"/>
              <a:buChar char="v"/>
            </a:pPr>
            <a:r>
              <a:rPr lang="ru-RU" b="1" dirty="0" smtClean="0"/>
              <a:t> Управление стратегиями</a:t>
            </a:r>
            <a:r>
              <a:rPr lang="ru-RU" dirty="0" smtClean="0"/>
              <a:t>: стратегическое планирование логистики и стратегии управления запасами</a:t>
            </a:r>
          </a:p>
          <a:p>
            <a:pPr lvl="0" indent="360000">
              <a:lnSpc>
                <a:spcPct val="114000"/>
              </a:lnSpc>
              <a:buFont typeface="Wingdings" pitchFamily="2" charset="2"/>
              <a:buChar char="v"/>
            </a:pPr>
            <a:r>
              <a:rPr lang="ru-RU" b="1" dirty="0" smtClean="0"/>
              <a:t> Стратегическое управление логистической инфраструктурой и информационная поддержка</a:t>
            </a:r>
            <a:r>
              <a:rPr lang="ru-RU" dirty="0" smtClean="0"/>
              <a:t> управления логистической инфраструктурой</a:t>
            </a:r>
          </a:p>
          <a:p>
            <a:pPr lvl="0" indent="360000"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b="1" dirty="0" smtClean="0"/>
              <a:t>Альтернативные стратегии закупок и управления поставщиками</a:t>
            </a:r>
          </a:p>
          <a:p>
            <a:pPr lvl="0" indent="360000"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b="1" dirty="0" smtClean="0"/>
              <a:t>Управление рисками </a:t>
            </a:r>
            <a:r>
              <a:rPr lang="ru-RU" dirty="0" smtClean="0"/>
              <a:t>в цепях поставок и управление </a:t>
            </a:r>
            <a:r>
              <a:rPr lang="ru-RU" b="1" dirty="0" err="1" smtClean="0"/>
              <a:t>межфункциональными</a:t>
            </a:r>
            <a:r>
              <a:rPr lang="ru-RU" b="1" dirty="0" smtClean="0"/>
              <a:t> конфликтами</a:t>
            </a:r>
          </a:p>
          <a:p>
            <a:pPr lvl="0" indent="360000"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 smtClean="0"/>
              <a:t>  Современные </a:t>
            </a:r>
            <a:r>
              <a:rPr lang="ru-RU" b="1" dirty="0" smtClean="0"/>
              <a:t>концепции логистики производства и логистики распределения</a:t>
            </a:r>
          </a:p>
          <a:p>
            <a:pPr lvl="0" indent="360000"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b="1" dirty="0" smtClean="0"/>
              <a:t>Интегрированное планирование </a:t>
            </a:r>
            <a:r>
              <a:rPr lang="ru-RU" dirty="0" smtClean="0"/>
              <a:t>цепей поставок</a:t>
            </a:r>
          </a:p>
          <a:p>
            <a:pPr lvl="0" indent="360000"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b="1" dirty="0" err="1" smtClean="0"/>
              <a:t>Контроллинг</a:t>
            </a:r>
            <a:r>
              <a:rPr lang="ru-RU" dirty="0" smtClean="0"/>
              <a:t> логистических бизнес-процессов</a:t>
            </a:r>
          </a:p>
          <a:p>
            <a:pPr indent="360000">
              <a:lnSpc>
                <a:spcPct val="114000"/>
              </a:lnSpc>
              <a:buFont typeface="Wingdings" pitchFamily="2" charset="2"/>
              <a:buChar char="v"/>
            </a:pPr>
            <a:endParaRPr lang="ru-RU" dirty="0" smtClean="0"/>
          </a:p>
          <a:p>
            <a:pPr lvl="0" indent="360000"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 smtClean="0"/>
              <a:t>  Студенческий научно-исследовательский семинар в логистике (</a:t>
            </a:r>
            <a:r>
              <a:rPr lang="ru-RU" b="1" u="sng" dirty="0" smtClean="0"/>
              <a:t>СНИС I</a:t>
            </a:r>
            <a:r>
              <a:rPr lang="ru-RU" dirty="0" smtClean="0"/>
              <a:t>)</a:t>
            </a:r>
          </a:p>
          <a:p>
            <a:pPr lvl="0" indent="360000"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b="1" u="sng" dirty="0" smtClean="0"/>
              <a:t>Студенческий консалтинговый проект</a:t>
            </a:r>
            <a:endParaRPr lang="ru-RU" b="1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5364" name="Picture 4" descr="http://avatary.ucoz.com/_ph/88/1/796194994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2447" y="4069080"/>
            <a:ext cx="952500" cy="95250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18872" y="5784982"/>
            <a:ext cx="8814815" cy="6118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Сумма кредитов по данной части программы –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92174" y="146304"/>
            <a:ext cx="7715250" cy="94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Структура магистерской программы двойных дипломов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6442" y="1600198"/>
          <a:ext cx="8614096" cy="415732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728662"/>
                <a:gridCol w="2578386"/>
                <a:gridCol w="1728438"/>
                <a:gridCol w="2578610"/>
              </a:tblGrid>
              <a:tr h="8625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Период</a:t>
                      </a:r>
                    </a:p>
                    <a:p>
                      <a:pPr algn="ctr"/>
                      <a:r>
                        <a:rPr lang="ru-RU" sz="2000" dirty="0" smtClean="0"/>
                        <a:t>1</a:t>
                      </a:r>
                      <a:r>
                        <a:rPr lang="ru-RU" sz="2000" baseline="0" dirty="0" smtClean="0"/>
                        <a:t> года обучения</a:t>
                      </a:r>
                      <a:endParaRPr lang="ru-RU" sz="2000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Часть программы </a:t>
                      </a:r>
                      <a:endParaRPr lang="ru-RU" sz="2000" dirty="0"/>
                    </a:p>
                  </a:txBody>
                  <a:tcPr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Период</a:t>
                      </a:r>
                    </a:p>
                    <a:p>
                      <a:pPr algn="ctr"/>
                      <a:r>
                        <a:rPr lang="ru-RU" sz="2000" baseline="0" dirty="0" smtClean="0"/>
                        <a:t>2 года обучения</a:t>
                      </a:r>
                      <a:endParaRPr lang="ru-RU" sz="2000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Часть программы </a:t>
                      </a:r>
                      <a:endParaRPr lang="ru-RU" sz="2000" dirty="0"/>
                    </a:p>
                  </a:txBody>
                  <a:tcPr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6770">
                <a:tc>
                  <a:txBody>
                    <a:bodyPr/>
                    <a:lstStyle/>
                    <a:p>
                      <a:r>
                        <a:rPr lang="ru-RU" dirty="0" smtClean="0"/>
                        <a:t>1 .09</a:t>
                      </a:r>
                      <a:r>
                        <a:rPr lang="ru-RU" baseline="0" dirty="0" smtClean="0"/>
                        <a:t> – 31.12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Обучение в НИУ ВШЭ </a:t>
                      </a:r>
                      <a:endParaRPr lang="ru-RU" sz="1800" dirty="0"/>
                    </a:p>
                  </a:txBody>
                  <a:tcPr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1.09 – 19.12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Обучение в ББВ</a:t>
                      </a:r>
                      <a:endParaRPr lang="ru-RU" sz="1800" dirty="0" smtClean="0"/>
                    </a:p>
                  </a:txBody>
                  <a:tcPr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6770">
                <a:tc>
                  <a:txBody>
                    <a:bodyPr/>
                    <a:lstStyle/>
                    <a:p>
                      <a:r>
                        <a:rPr lang="ru-RU" dirty="0" smtClean="0"/>
                        <a:t>1.01 – 14.01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Зимние каникулы</a:t>
                      </a:r>
                      <a:endParaRPr lang="ru-RU" sz="1800" dirty="0"/>
                    </a:p>
                  </a:txBody>
                  <a:tcPr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20.12 – 09.01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Зимние каникулы</a:t>
                      </a:r>
                      <a:endParaRPr lang="ru-RU" sz="1800" dirty="0"/>
                    </a:p>
                  </a:txBody>
                  <a:tcPr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6770">
                <a:tc>
                  <a:txBody>
                    <a:bodyPr/>
                    <a:lstStyle/>
                    <a:p>
                      <a:r>
                        <a:rPr lang="ru-RU" dirty="0" smtClean="0"/>
                        <a:t>15.01 – 20.02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Обучение в НИУ ВШЭ</a:t>
                      </a:r>
                      <a:endParaRPr lang="ru-RU" sz="1800" dirty="0" smtClean="0"/>
                    </a:p>
                  </a:txBody>
                  <a:tcPr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10.01 – 28.02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Обучение в ББВ</a:t>
                      </a:r>
                      <a:endParaRPr lang="ru-RU" sz="1800" dirty="0" smtClean="0"/>
                    </a:p>
                  </a:txBody>
                  <a:tcPr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6770">
                <a:tc>
                  <a:txBody>
                    <a:bodyPr/>
                    <a:lstStyle/>
                    <a:p>
                      <a:r>
                        <a:rPr lang="ru-RU" dirty="0" smtClean="0"/>
                        <a:t>3.03 –</a:t>
                      </a:r>
                      <a:r>
                        <a:rPr lang="ru-RU" baseline="0" dirty="0" smtClean="0"/>
                        <a:t> 30.05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Обучение в ББВ</a:t>
                      </a:r>
                      <a:endParaRPr lang="ru-RU" sz="1800" dirty="0"/>
                    </a:p>
                  </a:txBody>
                  <a:tcPr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1.03 – 30.06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Обучение в НИУ ВШЭ </a:t>
                      </a:r>
                      <a:endParaRPr lang="ru-RU" sz="1800" dirty="0"/>
                    </a:p>
                  </a:txBody>
                  <a:tcPr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0233">
                <a:tc>
                  <a:txBody>
                    <a:bodyPr/>
                    <a:lstStyle/>
                    <a:p>
                      <a:r>
                        <a:rPr lang="ru-RU" dirty="0" smtClean="0"/>
                        <a:t>1.06 –</a:t>
                      </a:r>
                      <a:r>
                        <a:rPr lang="ru-RU" baseline="0" dirty="0" smtClean="0"/>
                        <a:t> 31.07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Студенческого консалтингового проекта</a:t>
                      </a:r>
                      <a:r>
                        <a:rPr lang="ru-RU" sz="1800" kern="1200" baseline="0" dirty="0" smtClean="0"/>
                        <a:t> на немецком предприятии</a:t>
                      </a:r>
                      <a:endParaRPr lang="ru-RU" sz="1800" dirty="0"/>
                    </a:p>
                  </a:txBody>
                  <a:tcPr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9728">
                <a:tc>
                  <a:txBody>
                    <a:bodyPr/>
                    <a:lstStyle/>
                    <a:p>
                      <a:r>
                        <a:rPr lang="ru-RU" dirty="0" smtClean="0"/>
                        <a:t>01.08 – 31.08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Летние</a:t>
                      </a:r>
                      <a:r>
                        <a:rPr lang="ru-RU" sz="2000" baseline="0" dirty="0" smtClean="0"/>
                        <a:t> каникулы</a:t>
                      </a:r>
                      <a:endParaRPr lang="ru-RU" sz="2000" dirty="0"/>
                    </a:p>
                  </a:txBody>
                  <a:tcPr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4342" name="Picture 6" descr="http://s39.radikal.ru/i084/0905/99/1ca5f6e77e54.jpg"/>
          <p:cNvPicPr>
            <a:picLocks noChangeAspect="1" noChangeArrowheads="1"/>
          </p:cNvPicPr>
          <p:nvPr/>
        </p:nvPicPr>
        <p:blipFill>
          <a:blip r:embed="rId4"/>
          <a:srcRect b="8456"/>
          <a:stretch>
            <a:fillRect/>
          </a:stretch>
        </p:blipFill>
        <p:spPr bwMode="auto">
          <a:xfrm>
            <a:off x="5239639" y="4322381"/>
            <a:ext cx="3048000" cy="2092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92174" y="146304"/>
            <a:ext cx="7715250" cy="94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Дополнительная информация по магистерской программе двойных дипломов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88" y="1069848"/>
            <a:ext cx="86689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dirty="0" smtClean="0"/>
              <a:t>Программа реализуется 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ü"/>
            </a:pPr>
            <a:r>
              <a:rPr lang="ru-RU" dirty="0" smtClean="0"/>
              <a:t>на английском языке в Университете прикладных наук ББВ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ü"/>
            </a:pPr>
            <a:r>
              <a:rPr lang="ru-RU" dirty="0" smtClean="0"/>
              <a:t>на русском языке в НИУ ВШЭ на факультете логистики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5687568" y="4297680"/>
            <a:ext cx="1764792" cy="107899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782312" y="5376672"/>
            <a:ext cx="3246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Возможность получения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финансовой поддержки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3193923" y="2880360"/>
            <a:ext cx="59135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dirty="0" smtClean="0"/>
              <a:t>Набор на зарубежную часть программы осуществляется только на места с оплатой обучения на договорной основе</a:t>
            </a:r>
            <a:endParaRPr lang="ru-RU" dirty="0"/>
          </a:p>
        </p:txBody>
      </p:sp>
      <p:pic>
        <p:nvPicPr>
          <p:cNvPr id="13316" name="Picture 4" descr="http://gsmnet.ru/anime/anime/013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6319" y="5376672"/>
            <a:ext cx="1038225" cy="819151"/>
          </a:xfrm>
          <a:prstGeom prst="rect">
            <a:avLst/>
          </a:prstGeom>
          <a:noFill/>
        </p:spPr>
      </p:pic>
      <p:pic>
        <p:nvPicPr>
          <p:cNvPr id="13318" name="Picture 6" descr="http://studfaks.kpi.ua/up/article/img/magist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8" y="2755899"/>
            <a:ext cx="2857500" cy="3600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92174" y="146304"/>
            <a:ext cx="7715250" cy="94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Дополнительная информация по магистерской программе двойных дипломов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332" y="2862072"/>
            <a:ext cx="796486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Основные требования </a:t>
            </a:r>
            <a:r>
              <a:rPr lang="ru-RU" dirty="0" smtClean="0"/>
              <a:t>по конкурсу: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 </a:t>
            </a:r>
            <a:r>
              <a:rPr lang="ru-RU" u="sng" dirty="0" smtClean="0"/>
              <a:t>не позднее чем за 45 дней </a:t>
            </a:r>
            <a:r>
              <a:rPr lang="ru-RU" dirty="0" smtClean="0"/>
              <a:t>до даты отъезда по долгосрочной программе необходимо предоставить: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Заявление на имя Председателя Комиссии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Приглашение от принимающей стороны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Заполненную форму заявки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Программу мероприятия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8468" y="1691640"/>
            <a:ext cx="8230044" cy="99669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Участие в конкурсе на поддержку участия студентов и аспирантов НИУ ВШЭ в программах международной академической мобильности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21808" y="5862893"/>
            <a:ext cx="334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Подробнее: </a:t>
            </a:r>
            <a:r>
              <a:rPr lang="ru-RU" sz="1200" u="sng" dirty="0" smtClean="0">
                <a:hlinkClick r:id="rId3"/>
              </a:rPr>
              <a:t>http://www.hse.ru/org/hse/12930923/summ</a:t>
            </a:r>
            <a:endParaRPr lang="ru-RU" sz="12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2290" name="Picture 2" descr="http://gsmnet.ru/anime/anime/027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6103" y="4198302"/>
            <a:ext cx="1047750" cy="971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481328" y="4416552"/>
            <a:ext cx="6400800" cy="908050"/>
          </a:xfrm>
        </p:spPr>
        <p:txBody>
          <a:bodyPr/>
          <a:lstStyle/>
          <a:p>
            <a:r>
              <a:rPr lang="ru-RU" sz="12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Россия, Москва, </a:t>
            </a:r>
            <a:r>
              <a:rPr lang="ru-RU" sz="1200" dirty="0" err="1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Кочновский</a:t>
            </a:r>
            <a:r>
              <a:rPr lang="ru-RU" sz="12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 пр., д. 3</a:t>
            </a:r>
          </a:p>
          <a:p>
            <a:r>
              <a:rPr lang="ru-RU" sz="12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Тел.: (499) 152-06-31, 152-11-71</a:t>
            </a:r>
            <a:endParaRPr lang="en-US" sz="1200" dirty="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  <a:p>
            <a:r>
              <a:rPr lang="en-US" sz="12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www.logistics.hse.ru</a:t>
            </a:r>
            <a:endParaRPr lang="ru-RU" sz="1200" dirty="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pic>
        <p:nvPicPr>
          <p:cNvPr id="11266" name="Picture 2" descr="http://gsmnet.ru/anime/anime/a03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678" y="5324602"/>
            <a:ext cx="628650" cy="800100"/>
          </a:xfrm>
          <a:prstGeom prst="rect">
            <a:avLst/>
          </a:prstGeom>
          <a:noFill/>
        </p:spPr>
      </p:pic>
      <p:pic>
        <p:nvPicPr>
          <p:cNvPr id="11268" name="Picture 4" descr="http://gsmnet.ru/anime/anime/a0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1328" y="5437759"/>
            <a:ext cx="952500" cy="714375"/>
          </a:xfrm>
          <a:prstGeom prst="rect">
            <a:avLst/>
          </a:prstGeom>
          <a:noFill/>
        </p:spPr>
      </p:pic>
      <p:pic>
        <p:nvPicPr>
          <p:cNvPr id="11272" name="Picture 8" descr="http://gsmnet.ru/anime/anime/a07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9653" y="5315076"/>
            <a:ext cx="809625" cy="809626"/>
          </a:xfrm>
          <a:prstGeom prst="rect">
            <a:avLst/>
          </a:prstGeom>
          <a:noFill/>
        </p:spPr>
      </p:pic>
      <p:pic>
        <p:nvPicPr>
          <p:cNvPr id="11274" name="Picture 10" descr="http://gsmnet.ru/anime/anime/a08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9278" y="5371083"/>
            <a:ext cx="819150" cy="781051"/>
          </a:xfrm>
          <a:prstGeom prst="rect">
            <a:avLst/>
          </a:prstGeom>
          <a:noFill/>
        </p:spPr>
      </p:pic>
      <p:pic>
        <p:nvPicPr>
          <p:cNvPr id="11276" name="Picture 12" descr="http://gsmnet.ru/anime/anime/a08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48428" y="5315076"/>
            <a:ext cx="800100" cy="809626"/>
          </a:xfrm>
          <a:prstGeom prst="rect">
            <a:avLst/>
          </a:prstGeom>
          <a:noFill/>
        </p:spPr>
      </p:pic>
      <p:pic>
        <p:nvPicPr>
          <p:cNvPr id="11278" name="Picture 14" descr="http://gsmnet.ru/anime/anime/a07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48528" y="5315076"/>
            <a:ext cx="809625" cy="809626"/>
          </a:xfrm>
          <a:prstGeom prst="rect">
            <a:avLst/>
          </a:prstGeom>
          <a:noFill/>
        </p:spPr>
      </p:pic>
      <p:pic>
        <p:nvPicPr>
          <p:cNvPr id="11280" name="Picture 16" descr="http://gsmnet.ru/anime/anime/a07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8153" y="5515102"/>
            <a:ext cx="876300" cy="609600"/>
          </a:xfrm>
          <a:prstGeom prst="rect">
            <a:avLst/>
          </a:prstGeom>
          <a:noFill/>
        </p:spPr>
      </p:pic>
      <p:pic>
        <p:nvPicPr>
          <p:cNvPr id="11282" name="Picture 18" descr="http://gsmnet.ru/anime/anime/a08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72553" y="5371083"/>
            <a:ext cx="819150" cy="781051"/>
          </a:xfrm>
          <a:prstGeom prst="rect">
            <a:avLst/>
          </a:prstGeom>
          <a:noFill/>
        </p:spPr>
      </p:pic>
      <p:pic>
        <p:nvPicPr>
          <p:cNvPr id="11288" name="Picture 24" descr="http://gsmnet.ru/anime/anime/a075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33828" y="5505576"/>
            <a:ext cx="885825" cy="619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83464"/>
            <a:ext cx="6819138" cy="55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600" dirty="0" smtClean="0">
                <a:solidFill>
                  <a:schemeClr val="bg1"/>
                </a:solidFill>
                <a:latin typeface="Myriad Pro"/>
              </a:rPr>
              <a:t>Разделы для обсуждения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411480" y="1397000"/>
          <a:ext cx="8878824" cy="501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5" descr="http://logistics.hse.ru/data/2013/08/25/1290766416/hs-logo-neu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65009" y="0"/>
            <a:ext cx="1078992" cy="1198881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428750" y="-128016"/>
            <a:ext cx="7468362" cy="145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Цель магистерской программы двойных дипломов: уровень подготовки выпускников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7" name="Трапеция 6"/>
          <p:cNvSpPr/>
          <p:nvPr/>
        </p:nvSpPr>
        <p:spPr>
          <a:xfrm>
            <a:off x="1325880" y="2414017"/>
            <a:ext cx="2414016" cy="1240201"/>
          </a:xfrm>
          <a:prstGeom prst="trapezoid">
            <a:avLst>
              <a:gd name="adj" fmla="val 4964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</a:rPr>
              <a:t>Топ - менеджмент по логистике</a:t>
            </a: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984248" y="1325880"/>
            <a:ext cx="1133856" cy="1088136"/>
          </a:xfrm>
          <a:prstGeom prst="triangle">
            <a:avLst>
              <a:gd name="adj" fmla="val 49265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6072" y="1627632"/>
            <a:ext cx="1975104" cy="738664"/>
          </a:xfrm>
          <a:prstGeom prst="rect">
            <a:avLst/>
          </a:prstGeom>
          <a:solidFill>
            <a:schemeClr val="accent6">
              <a:lumMod val="60000"/>
              <a:lumOff val="40000"/>
              <a:alpha val="69000"/>
            </a:schemeClr>
          </a:solidFill>
          <a:effectLst>
            <a:outerShdw blurRad="50800" dist="38100" dir="8100000" algn="tr" rotWithShape="0">
              <a:schemeClr val="accent6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Хозяева компаний, акционеры, </a:t>
            </a:r>
            <a:r>
              <a:rPr lang="en-US" sz="1400" b="1" dirty="0" smtClean="0"/>
              <a:t>CEO, CFO…</a:t>
            </a:r>
            <a:endParaRPr lang="ru-RU" sz="14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361438" y="2121408"/>
            <a:ext cx="379476" cy="128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рапеция 15"/>
          <p:cNvSpPr/>
          <p:nvPr/>
        </p:nvSpPr>
        <p:spPr>
          <a:xfrm>
            <a:off x="694944" y="3666744"/>
            <a:ext cx="3675888" cy="1316736"/>
          </a:xfrm>
          <a:prstGeom prst="trapezoid">
            <a:avLst>
              <a:gd name="adj" fmla="val 48611"/>
            </a:avLst>
          </a:prstGeom>
          <a:solidFill>
            <a:srgbClr val="FFC30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Старший/ средний уровень персонала логистики и УЦП 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II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Трапеция 16"/>
          <p:cNvSpPr/>
          <p:nvPr/>
        </p:nvSpPr>
        <p:spPr>
          <a:xfrm>
            <a:off x="73152" y="4983480"/>
            <a:ext cx="4910328" cy="1307592"/>
          </a:xfrm>
          <a:prstGeom prst="trapezoid">
            <a:avLst>
              <a:gd name="adj" fmla="val 46678"/>
            </a:avLst>
          </a:prstGeom>
          <a:solidFill>
            <a:srgbClr val="FF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Персонал операционного уровня управления по логистике и УЦП 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IV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3429000" y="2468880"/>
            <a:ext cx="613347" cy="5120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056888" y="3727704"/>
            <a:ext cx="613347" cy="5120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986784" y="1947672"/>
            <a:ext cx="5157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/>
              <a:t>Высшее образование со специализацией «Логистика и управлению цепями поставок» (</a:t>
            </a:r>
            <a:r>
              <a:rPr lang="ru-RU" sz="1400" b="1" dirty="0" smtClean="0">
                <a:solidFill>
                  <a:srgbClr val="003F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магистратура</a:t>
            </a:r>
            <a:r>
              <a:rPr lang="ru-RU" sz="1400" dirty="0" smtClean="0"/>
              <a:t>) </a:t>
            </a:r>
          </a:p>
          <a:p>
            <a:pPr indent="1800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/>
              <a:t>МВА со специализацией «Логистика и УЦП»</a:t>
            </a:r>
          </a:p>
          <a:p>
            <a:pPr indent="1800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/>
              <a:t>Сертификат </a:t>
            </a:r>
            <a:r>
              <a:rPr lang="en-US" sz="1400" dirty="0" smtClean="0"/>
              <a:t>ELA</a:t>
            </a:r>
            <a:r>
              <a:rPr lang="ru-RU" sz="1400" dirty="0" smtClean="0"/>
              <a:t>/ </a:t>
            </a:r>
            <a:r>
              <a:rPr lang="en-US" sz="1400" dirty="0" smtClean="0"/>
              <a:t>ECBL </a:t>
            </a:r>
            <a:r>
              <a:rPr lang="ru-RU" sz="1400" dirty="0" smtClean="0"/>
              <a:t>уровня </a:t>
            </a:r>
            <a:r>
              <a:rPr lang="en-US" sz="1400" dirty="0" smtClean="0"/>
              <a:t>EM Log – </a:t>
            </a:r>
            <a:r>
              <a:rPr lang="ru-RU" sz="1400" dirty="0" smtClean="0"/>
              <a:t>мастер логистики или </a:t>
            </a:r>
            <a:r>
              <a:rPr lang="en-US" sz="1400" dirty="0" smtClean="0"/>
              <a:t>ES Log – </a:t>
            </a:r>
            <a:r>
              <a:rPr lang="ru-RU" sz="1400" dirty="0" smtClean="0"/>
              <a:t>сеньор-логист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672585" y="3343346"/>
            <a:ext cx="448056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/>
              <a:t>Высшее образование со специализацией «Логистика и управление цепями поставок» (</a:t>
            </a:r>
            <a:r>
              <a:rPr lang="ru-RU" sz="1400" dirty="0" err="1" smtClean="0"/>
              <a:t>бакалавриат</a:t>
            </a:r>
            <a:r>
              <a:rPr lang="ru-RU" sz="1400" dirty="0" smtClean="0"/>
              <a:t> + </a:t>
            </a:r>
            <a:r>
              <a:rPr lang="ru-RU" sz="1400" b="1" dirty="0" smtClean="0">
                <a:solidFill>
                  <a:srgbClr val="003F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магистратура</a:t>
            </a:r>
            <a:r>
              <a:rPr lang="ru-RU" sz="1400" dirty="0" smtClean="0"/>
              <a:t>)</a:t>
            </a:r>
          </a:p>
          <a:p>
            <a:pPr indent="1800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/>
              <a:t>Программы профессиональной переподготовки</a:t>
            </a:r>
          </a:p>
          <a:p>
            <a:pPr indent="1800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/>
              <a:t>Сертификат </a:t>
            </a:r>
            <a:r>
              <a:rPr lang="en-US" sz="1400" dirty="0" smtClean="0"/>
              <a:t>ELA/ ECBL </a:t>
            </a:r>
            <a:r>
              <a:rPr lang="ru-RU" sz="1400" dirty="0" smtClean="0"/>
              <a:t>уровня </a:t>
            </a:r>
            <a:r>
              <a:rPr lang="en-US" sz="1400" dirty="0" smtClean="0"/>
              <a:t>ES Log – </a:t>
            </a:r>
            <a:r>
              <a:rPr lang="ru-RU" sz="1400" dirty="0" smtClean="0"/>
              <a:t>сеньор-логист</a:t>
            </a:r>
            <a:endParaRPr lang="ru-RU" sz="1400" dirty="0"/>
          </a:p>
        </p:txBody>
      </p:sp>
      <p:pic>
        <p:nvPicPr>
          <p:cNvPr id="1028" name="Picture 4" descr="http://gsmnet.ru/anime/anime/029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5399" y="5209795"/>
            <a:ext cx="819150" cy="742951"/>
          </a:xfrm>
          <a:prstGeom prst="rect">
            <a:avLst/>
          </a:prstGeom>
          <a:noFill/>
        </p:spPr>
      </p:pic>
      <p:pic>
        <p:nvPicPr>
          <p:cNvPr id="1034" name="Picture 10" descr="http://gsmnet.ru/anime/anime/033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5777" y="5433821"/>
            <a:ext cx="952500" cy="857251"/>
          </a:xfrm>
          <a:prstGeom prst="rect">
            <a:avLst/>
          </a:prstGeom>
          <a:noFill/>
        </p:spPr>
      </p:pic>
      <p:pic>
        <p:nvPicPr>
          <p:cNvPr id="1038" name="Picture 14" descr="http://gsmnet.ru/anime/anime/033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2606467"/>
            <a:ext cx="1047750" cy="1047751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1428750" y="2551603"/>
            <a:ext cx="2164842" cy="23804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428750" y="-128016"/>
            <a:ext cx="7413498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Цель магистерской программы двойных дипломов: формируемые компетенции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88" y="1335024"/>
            <a:ext cx="8714676" cy="685800"/>
          </a:xfrm>
          <a:prstGeom prst="rect">
            <a:avLst/>
          </a:prstGeom>
          <a:solidFill>
            <a:srgbClr val="FFFF66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0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3F82"/>
                </a:solidFill>
              </a:rPr>
              <a:t>формирование профессиональных знаний, позволяющих обеспечить </a:t>
            </a:r>
            <a:r>
              <a:rPr lang="ru-RU" sz="2400" b="1" dirty="0" smtClean="0">
                <a:solidFill>
                  <a:srgbClr val="003F82"/>
                </a:solidFill>
              </a:rPr>
              <a:t>системный взгляд на логистику и УЦП</a:t>
            </a:r>
            <a:endParaRPr lang="ru-RU" sz="2400" b="1" dirty="0">
              <a:solidFill>
                <a:srgbClr val="003F8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2109216"/>
            <a:ext cx="8714676" cy="1027176"/>
          </a:xfrm>
          <a:prstGeom prst="rect">
            <a:avLst/>
          </a:prstGeom>
          <a:solidFill>
            <a:srgbClr val="FFFF66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800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3F82"/>
                </a:solidFill>
              </a:rPr>
              <a:t>знакомство магистров с </a:t>
            </a:r>
            <a:r>
              <a:rPr lang="ru-RU" sz="2400" b="1" dirty="0" smtClean="0">
                <a:solidFill>
                  <a:srgbClr val="003F82"/>
                </a:solidFill>
              </a:rPr>
              <a:t>современными концепциями и технологиями</a:t>
            </a:r>
            <a:r>
              <a:rPr lang="ru-RU" sz="2400" dirty="0" smtClean="0">
                <a:solidFill>
                  <a:srgbClr val="003F82"/>
                </a:solidFill>
              </a:rPr>
              <a:t>, применяемыми передовыми компаниями в логистике и SCM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3227832"/>
            <a:ext cx="8714676" cy="1490472"/>
          </a:xfrm>
          <a:prstGeom prst="rect">
            <a:avLst/>
          </a:prstGeom>
          <a:solidFill>
            <a:srgbClr val="FFFF66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800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3F82"/>
                </a:solidFill>
              </a:rPr>
              <a:t>развитие знаний и умений по </a:t>
            </a:r>
            <a:r>
              <a:rPr lang="ru-RU" sz="2400" b="1" dirty="0" smtClean="0">
                <a:solidFill>
                  <a:srgbClr val="003F82"/>
                </a:solidFill>
              </a:rPr>
              <a:t>стратегическому планированию</a:t>
            </a:r>
            <a:r>
              <a:rPr lang="ru-RU" sz="2400" dirty="0" smtClean="0">
                <a:solidFill>
                  <a:srgbClr val="003F82"/>
                </a:solidFill>
              </a:rPr>
              <a:t>, организации и </a:t>
            </a:r>
            <a:r>
              <a:rPr lang="ru-RU" sz="2400" b="1" dirty="0" smtClean="0">
                <a:solidFill>
                  <a:srgbClr val="003F82"/>
                </a:solidFill>
              </a:rPr>
              <a:t>управлению логистической системой</a:t>
            </a:r>
            <a:r>
              <a:rPr lang="ru-RU" sz="2400" dirty="0" smtClean="0">
                <a:solidFill>
                  <a:srgbClr val="003F82"/>
                </a:solidFill>
              </a:rPr>
              <a:t> фирмы, решение проблем </a:t>
            </a:r>
            <a:r>
              <a:rPr lang="ru-RU" sz="2400" dirty="0" err="1" smtClean="0">
                <a:solidFill>
                  <a:srgbClr val="003F82"/>
                </a:solidFill>
              </a:rPr>
              <a:t>межфункциональной</a:t>
            </a:r>
            <a:r>
              <a:rPr lang="ru-RU" sz="2400" dirty="0" smtClean="0">
                <a:solidFill>
                  <a:srgbClr val="003F82"/>
                </a:solidFill>
              </a:rPr>
              <a:t> и </a:t>
            </a:r>
            <a:r>
              <a:rPr lang="ru-RU" sz="2400" dirty="0" err="1" smtClean="0">
                <a:solidFill>
                  <a:srgbClr val="003F82"/>
                </a:solidFill>
              </a:rPr>
              <a:t>межорганизационной</a:t>
            </a:r>
            <a:r>
              <a:rPr lang="ru-RU" sz="2400" dirty="0" smtClean="0">
                <a:solidFill>
                  <a:srgbClr val="003F82"/>
                </a:solidFill>
              </a:rPr>
              <a:t> </a:t>
            </a:r>
            <a:r>
              <a:rPr lang="ru-RU" sz="2400" b="1" dirty="0" smtClean="0">
                <a:solidFill>
                  <a:srgbClr val="003F82"/>
                </a:solidFill>
              </a:rPr>
              <a:t>логистической координации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818888"/>
            <a:ext cx="8714676" cy="685800"/>
          </a:xfrm>
          <a:prstGeom prst="rect">
            <a:avLst/>
          </a:prstGeom>
          <a:solidFill>
            <a:srgbClr val="FFFF66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0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3F82"/>
                </a:solidFill>
              </a:rPr>
              <a:t>освоение принципов </a:t>
            </a:r>
            <a:r>
              <a:rPr lang="ru-RU" sz="2400" b="1" dirty="0" smtClean="0">
                <a:solidFill>
                  <a:srgbClr val="003F82"/>
                </a:solidFill>
              </a:rPr>
              <a:t>интегрированного планирования и </a:t>
            </a:r>
            <a:r>
              <a:rPr lang="ru-RU" sz="2400" b="1" dirty="0" err="1" smtClean="0">
                <a:solidFill>
                  <a:srgbClr val="003F82"/>
                </a:solidFill>
              </a:rPr>
              <a:t>контроллинга</a:t>
            </a:r>
            <a:r>
              <a:rPr lang="ru-RU" sz="2400" dirty="0" smtClean="0">
                <a:solidFill>
                  <a:srgbClr val="003F82"/>
                </a:solidFill>
              </a:rPr>
              <a:t> деятельности контрагентов в цепях поставок</a:t>
            </a:r>
            <a:endParaRPr lang="ru-RU" sz="2400" dirty="0">
              <a:solidFill>
                <a:srgbClr val="003F8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5605272"/>
            <a:ext cx="7646749" cy="685800"/>
          </a:xfrm>
          <a:prstGeom prst="rect">
            <a:avLst/>
          </a:prstGeom>
          <a:solidFill>
            <a:srgbClr val="FFFF66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0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3F82"/>
                </a:solidFill>
              </a:rPr>
              <a:t>развитие практических навыков по </a:t>
            </a:r>
            <a:r>
              <a:rPr lang="ru-RU" sz="2400" b="1" dirty="0" smtClean="0">
                <a:solidFill>
                  <a:srgbClr val="003F82"/>
                </a:solidFill>
              </a:rPr>
              <a:t>формированию сетевой структуры и управлению цепями поставок</a:t>
            </a:r>
          </a:p>
        </p:txBody>
      </p:sp>
      <p:pic>
        <p:nvPicPr>
          <p:cNvPr id="35848" name="Picture 8" descr="http://www.iaim.ru/wp-content/uploads/2013/01/moya_cel.jpg"/>
          <p:cNvPicPr>
            <a:picLocks noChangeAspect="1" noChangeArrowheads="1"/>
          </p:cNvPicPr>
          <p:nvPr/>
        </p:nvPicPr>
        <p:blipFill>
          <a:blip r:embed="rId3"/>
          <a:srcRect l="19694" r="9206" b="10333"/>
          <a:stretch>
            <a:fillRect/>
          </a:stretch>
        </p:blipFill>
        <p:spPr bwMode="auto">
          <a:xfrm>
            <a:off x="7902337" y="5605271"/>
            <a:ext cx="1241664" cy="1252729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7" name="Picture 11" descr="http://lets-work.biz/img/marketing-autom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6207" y="4617340"/>
            <a:ext cx="2400300" cy="1800225"/>
          </a:xfrm>
          <a:prstGeom prst="rect">
            <a:avLst/>
          </a:prstGeom>
          <a:noFill/>
        </p:spPr>
      </p:pic>
      <p:pic>
        <p:nvPicPr>
          <p:cNvPr id="34823" name="Picture 7" descr="http://www.officetime.cz/images/photo/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2664" y="1444752"/>
            <a:ext cx="1513142" cy="1555242"/>
          </a:xfrm>
          <a:prstGeom prst="rect">
            <a:avLst/>
          </a:prstGeom>
          <a:noFill/>
        </p:spPr>
      </p:pic>
      <p:pic>
        <p:nvPicPr>
          <p:cNvPr id="15" name="Рисунок 14" descr="024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9050" y="5098288"/>
            <a:ext cx="1047750" cy="1047750"/>
          </a:xfrm>
          <a:prstGeom prst="rect">
            <a:avLst/>
          </a:prstGeom>
        </p:spPr>
      </p:pic>
      <p:pic>
        <p:nvPicPr>
          <p:cNvPr id="34821" name="Picture 5" descr="http://probiznesmen.ru/wordpress/wp-content/uploads/2012/12/%D0%BE%D1%88%D0%B8%D0%B1%D0%BA%D0%B8-%D0%BF%D1%80%D0%B8-%D0%B2%D1%8B%D0%BF%D0%BE%D0%BB%D0%BD%D0%B5%D0%BD%D0%B8%D0%B5-%D1%86%D0%B5%D0%BB%D0%B5%D0%B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07208"/>
            <a:ext cx="2032000" cy="2032000"/>
          </a:xfrm>
          <a:prstGeom prst="rect">
            <a:avLst/>
          </a:prstGeom>
          <a:noFill/>
        </p:spPr>
      </p:pic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428750" y="146304"/>
            <a:ext cx="6819138" cy="94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Отличительная черта магистерской программы двойных дипломов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429768" y="1307592"/>
          <a:ext cx="8458200" cy="5107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83464"/>
            <a:ext cx="6819138" cy="55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600" dirty="0" smtClean="0">
                <a:solidFill>
                  <a:schemeClr val="bg1"/>
                </a:solidFill>
                <a:latin typeface="Myriad Pro"/>
              </a:rPr>
              <a:t>Разделы для обсуждения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411480" y="1397000"/>
          <a:ext cx="8878824" cy="501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5" descr="http://logistics.hse.ru/data/2013/08/25/1290766416/hs-logo-neu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65009" y="0"/>
            <a:ext cx="1078992" cy="1198881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4" name="Picture 10" descr="http://gsmnet.ru/anime/anime/016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8590" y="4183565"/>
            <a:ext cx="762000" cy="1047751"/>
          </a:xfrm>
          <a:prstGeom prst="rect">
            <a:avLst/>
          </a:prstGeom>
          <a:noFill/>
        </p:spPr>
      </p:pic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92174" y="146304"/>
            <a:ext cx="7715250" cy="94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Карьерные возможности выпускника магистерской программы двойных дипломов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-423242" y="1304251"/>
          <a:ext cx="8942832" cy="4985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Овал 5"/>
          <p:cNvSpPr/>
          <p:nvPr/>
        </p:nvSpPr>
        <p:spPr>
          <a:xfrm>
            <a:off x="6402420" y="5152346"/>
            <a:ext cx="2652709" cy="12400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F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 обучения в аспирантуре и МВА</a:t>
            </a:r>
            <a:endParaRPr lang="ru-RU" b="1" dirty="0">
              <a:solidFill>
                <a:srgbClr val="003F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1750" name="Picture 6" descr="http://gsmnet.ru/anime/anime/0173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68982" y="1804416"/>
            <a:ext cx="1047750" cy="800100"/>
          </a:xfrm>
          <a:prstGeom prst="rect">
            <a:avLst/>
          </a:prstGeom>
          <a:noFill/>
        </p:spPr>
      </p:pic>
      <p:pic>
        <p:nvPicPr>
          <p:cNvPr id="31752" name="Picture 8" descr="http://gsmnet.ru/anime/anime/0138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68982" y="3008101"/>
            <a:ext cx="1047750" cy="90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92174" y="146304"/>
            <a:ext cx="7715250" cy="94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Степень выпускника магистерской программы двойных дипломов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76072" y="1397000"/>
          <a:ext cx="7799832" cy="4985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683dc512ebeeb86eef7129cc7d43ebcfe713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1583</Words>
  <Application>Microsoft Office PowerPoint</Application>
  <PresentationFormat>Экран (4:3)</PresentationFormat>
  <Paragraphs>260</Paragraphs>
  <Slides>27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Магистерская программа двойных дипломов «Стратегическое управление логистикой»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hse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Анастасия</cp:lastModifiedBy>
  <cp:revision>86</cp:revision>
  <dcterms:created xsi:type="dcterms:W3CDTF">2010-09-30T06:45:29Z</dcterms:created>
  <dcterms:modified xsi:type="dcterms:W3CDTF">2014-02-10T13:23:55Z</dcterms:modified>
</cp:coreProperties>
</file>