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57" r:id="rId4"/>
    <p:sldId id="270" r:id="rId5"/>
    <p:sldId id="266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7" r:id="rId15"/>
    <p:sldId id="264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236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C705C-B29E-43B9-8046-606E0284608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B8EDD-79E3-4228-A0D3-04017E0C4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6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B8EDD-79E3-4228-A0D3-04017E0C47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0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6325F5-0974-49A8-A3F7-F6C0EF20EF3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C6C3473-B83F-4AC4-AFDC-7176ED7B8AA4}" type="datetimeFigureOut">
              <a:rPr lang="ru-RU" smtClean="0"/>
              <a:t>28.04.2014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b.com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www.google.ru/url?sa=i&amp;rct=j&amp;q=&amp;esrc=s&amp;frm=1&amp;source=images&amp;cd=&amp;cad=rja&amp;uact=8&amp;docid=Krx87HbVbclMTM&amp;tbnid=tS4jDxje0cxeMM:&amp;ved=0CAUQjRw&amp;url=http://www.vanishinfo.ru/careers.php&amp;ei=3SZVU42RO-KK4wTo_YGgAQ&amp;bvm=bv.65058239,d.bGE&amp;psig=AFQjCNH7h9_EGIIFgRCIr-D1GJQATvR5Gg&amp;ust=1398175834531105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lever.ru/careers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hyperlink" Target="http://www.google.ru/url?sa=i&amp;rct=j&amp;q=&amp;esrc=s&amp;frm=1&amp;source=images&amp;cd=&amp;cad=rja&amp;uact=8&amp;docid=7D0svRJ0uGFrlM&amp;tbnid=-661lbGwWH6m9M:&amp;ved=0CAUQjRw&amp;url=http://www.cyberstyle.ru/newsline/12240-yandex-search-yndeks-poisk.html&amp;ei=JidVU_m7MIG24wSn8oDABQ&amp;bvm=bv.65058239,d.bGE&amp;psig=AFQjCNGRNqg7DVMHqoA2pFLGteAndgoL9Q&amp;ust=1398175904498706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543800" cy="2593975"/>
          </a:xfrm>
        </p:spPr>
        <p:txBody>
          <a:bodyPr/>
          <a:lstStyle/>
          <a:p>
            <a:pPr algn="ctr"/>
            <a:r>
              <a:rPr lang="ru-RU" sz="4000" b="1" dirty="0" smtClean="0"/>
              <a:t>Использование</a:t>
            </a:r>
            <a:br>
              <a:rPr lang="ru-RU" sz="4000" b="1" dirty="0" smtClean="0"/>
            </a:br>
            <a:r>
              <a:rPr lang="ru-RU" sz="4000" b="1" dirty="0" smtClean="0"/>
              <a:t>интернет-технологий   </a:t>
            </a:r>
            <a:br>
              <a:rPr lang="ru-RU" sz="4000" b="1" dirty="0" smtClean="0"/>
            </a:br>
            <a:r>
              <a:rPr lang="ru-RU" sz="4000" b="1" dirty="0" smtClean="0"/>
              <a:t>в процессе отбора персонала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/>
              <a:t>Лупова Евгения</a:t>
            </a:r>
          </a:p>
          <a:p>
            <a:pPr algn="r"/>
            <a:r>
              <a:rPr lang="ru-RU" sz="1400" b="1" dirty="0" smtClean="0"/>
              <a:t>студент магистерской программы</a:t>
            </a:r>
          </a:p>
          <a:p>
            <a:pPr algn="r"/>
            <a:r>
              <a:rPr lang="ru-RU" sz="1400" b="1" dirty="0" smtClean="0"/>
              <a:t> «Управление человеческими ресурсами»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479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мастер-классов</a:t>
            </a:r>
            <a:br>
              <a:rPr lang="ru-RU" dirty="0"/>
            </a:br>
            <a:r>
              <a:rPr lang="ru-RU" dirty="0" smtClean="0"/>
              <a:t>и </a:t>
            </a:r>
            <a:r>
              <a:rPr lang="ru-RU" dirty="0" err="1" smtClean="0"/>
              <a:t>вебинаров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cs618431.vk.me/v618431418/1c2e/f5I_To1Sf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17" y="1412776"/>
            <a:ext cx="251373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618431.vk.me/v618431418/1b14/VVDwtYE1XV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22" y="3264355"/>
            <a:ext cx="2503429" cy="18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s618522.vk.me/v618522437/42f9/VqoavUAD83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22" y="5229200"/>
            <a:ext cx="2503429" cy="15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s608119.vk.me/v608119300/3a32/yl0OA8j15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49" y="1538998"/>
            <a:ext cx="2244463" cy="31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s14107.vk.me/c606319/v606319116/7080/XRQFSssKAb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4869160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s605718.vk.me/v605718032/7f88/A7_Qdv7Bt8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s619529.vk.me/v619529024/45a4/-m75qmARFM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4657"/>
            <a:ext cx="2376264" cy="332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Интервью с сотрудниками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14399" r="17520" b="5924"/>
          <a:stretch/>
        </p:blipFill>
        <p:spPr bwMode="auto">
          <a:xfrm>
            <a:off x="323528" y="1483613"/>
            <a:ext cx="7928374" cy="535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функционала департаментов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697484" y="1517913"/>
            <a:ext cx="4602708" cy="5146973"/>
            <a:chOff x="1697484" y="1191005"/>
            <a:chExt cx="4746724" cy="547388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0" t="15546" r="37399" b="7066"/>
            <a:stretch/>
          </p:blipFill>
          <p:spPr bwMode="auto">
            <a:xfrm>
              <a:off x="1697484" y="1393902"/>
              <a:ext cx="4746724" cy="527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73" t="5616" r="55802" b="85297"/>
            <a:stretch/>
          </p:blipFill>
          <p:spPr bwMode="auto">
            <a:xfrm>
              <a:off x="3754968" y="1191005"/>
              <a:ext cx="2689239" cy="65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92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базовых принципов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457200">
              <a:buFont typeface="+mj-lt"/>
              <a:buAutoNum type="arabicPeriod"/>
            </a:pPr>
            <a:r>
              <a:rPr lang="ru-RU" b="1" dirty="0" smtClean="0"/>
              <a:t>Первым </a:t>
            </a:r>
            <a:r>
              <a:rPr lang="ru-RU" b="1" dirty="0"/>
              <a:t>делом – пользователь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Лучше делать что-то одно, но делать это очень и очень хорошо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Чем быстрее, тем лучше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Нужно верить в интернет-демократию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Чтобы пользоваться Интернетом, не нужен компьютер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Бизнес должен быть полезным для всех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Информации много не бывает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Информация должна быть доступна для всех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Серьезным можно быть и без галстука </a:t>
            </a:r>
            <a:endParaRPr lang="ru-RU" dirty="0"/>
          </a:p>
          <a:p>
            <a:pPr marL="571500" lvl="0" indent="-457200">
              <a:buFont typeface="+mj-lt"/>
              <a:buAutoNum type="arabicPeriod"/>
            </a:pPr>
            <a:r>
              <a:rPr lang="ru-RU" b="1" dirty="0"/>
              <a:t>Отлично – это ещё не предел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4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и минусы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повышение </a:t>
            </a:r>
            <a:r>
              <a:rPr lang="ru-RU" dirty="0"/>
              <a:t>корпоративного имиджа и узнаваемости </a:t>
            </a:r>
            <a:r>
              <a:rPr lang="ru-RU" dirty="0" smtClean="0"/>
              <a:t>организации</a:t>
            </a:r>
            <a:endParaRPr lang="ru-RU" dirty="0"/>
          </a:p>
          <a:p>
            <a:pPr>
              <a:buBlip>
                <a:blip r:embed="rId2"/>
              </a:buBlip>
            </a:pPr>
            <a:r>
              <a:rPr lang="ru-RU" dirty="0" smtClean="0"/>
              <a:t>существенное </a:t>
            </a:r>
            <a:r>
              <a:rPr lang="ru-RU" dirty="0"/>
              <a:t>снижение затрат на подбор </a:t>
            </a:r>
            <a:r>
              <a:rPr lang="ru-RU" dirty="0" smtClean="0"/>
              <a:t>персонала</a:t>
            </a:r>
            <a:endParaRPr lang="ru-RU" dirty="0"/>
          </a:p>
          <a:p>
            <a:pPr>
              <a:buBlip>
                <a:blip r:embed="rId2"/>
              </a:buBlip>
            </a:pPr>
            <a:r>
              <a:rPr lang="ru-RU" dirty="0" smtClean="0"/>
              <a:t>совершенствование </a:t>
            </a:r>
            <a:r>
              <a:rPr lang="ru-RU" dirty="0"/>
              <a:t>инструментов работы с </a:t>
            </a:r>
            <a:r>
              <a:rPr lang="ru-RU" dirty="0" smtClean="0"/>
              <a:t>персоналом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ru-RU" dirty="0"/>
              <a:t>консервативная корпоративная культура, препятствующая внедрению новых информационных </a:t>
            </a:r>
            <a:r>
              <a:rPr lang="ru-RU" dirty="0" smtClean="0"/>
              <a:t>технологий</a:t>
            </a:r>
          </a:p>
          <a:p>
            <a:pPr>
              <a:buBlip>
                <a:blip r:embed="rId3"/>
              </a:buBlip>
            </a:pPr>
            <a:r>
              <a:rPr lang="ru-RU" dirty="0"/>
              <a:t>б</a:t>
            </a:r>
            <a:r>
              <a:rPr lang="ru-RU" dirty="0" smtClean="0"/>
              <a:t>ольшой пул кандидатов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5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b="1" dirty="0"/>
              <a:t>Лупова Евгения</a:t>
            </a:r>
          </a:p>
          <a:p>
            <a:pPr algn="r"/>
            <a:r>
              <a:rPr lang="ru-RU" b="1" dirty="0"/>
              <a:t>студент магистерской программы</a:t>
            </a:r>
          </a:p>
          <a:p>
            <a:pPr algn="r"/>
            <a:r>
              <a:rPr lang="ru-RU" b="1" dirty="0"/>
              <a:t> «Управление человеческими ресурсами</a:t>
            </a:r>
            <a:r>
              <a:rPr lang="ru-RU" b="1" dirty="0" smtClean="0"/>
              <a:t>»</a:t>
            </a:r>
          </a:p>
          <a:p>
            <a:pPr algn="r"/>
            <a:r>
              <a:rPr lang="en-US" b="1" dirty="0" smtClean="0"/>
              <a:t>lupovaevgenia@gmail.com</a:t>
            </a:r>
            <a:endParaRPr lang="ru-RU" b="1" dirty="0"/>
          </a:p>
          <a:p>
            <a:endParaRPr lang="ru-RU" dirty="0"/>
          </a:p>
        </p:txBody>
      </p:sp>
      <p:pic>
        <p:nvPicPr>
          <p:cNvPr id="5124" name="Picture 4" descr="http://cs608927.vk.me/v608927673/3f98/yFIPbW4gP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7047"/>
            <a:ext cx="4464496" cy="29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41880" r="29889" b="15320"/>
          <a:stretch/>
        </p:blipFill>
        <p:spPr bwMode="auto">
          <a:xfrm>
            <a:off x="179512" y="1196752"/>
            <a:ext cx="8182059" cy="51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ru-RU" dirty="0" smtClean="0"/>
              <a:t>Предпосылки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90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>
                <a:latin typeface="+mj-lt"/>
              </a:rPr>
              <a:t>выявить </a:t>
            </a:r>
            <a:r>
              <a:rPr lang="ru-RU" dirty="0">
                <a:latin typeface="+mj-lt"/>
              </a:rPr>
              <a:t>практики и формы </a:t>
            </a:r>
            <a:r>
              <a:rPr lang="ru-RU" dirty="0" smtClean="0">
                <a:latin typeface="+mj-lt"/>
              </a:rPr>
              <a:t>использования</a:t>
            </a:r>
            <a:r>
              <a:rPr lang="en-US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в компаниях</a:t>
            </a: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интернет-технологий для </a:t>
            </a:r>
            <a:r>
              <a:rPr lang="ru-RU" dirty="0" smtClean="0">
                <a:latin typeface="+mj-lt"/>
              </a:rPr>
              <a:t>соискателей</a:t>
            </a:r>
            <a:endParaRPr lang="ru-RU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3923928" cy="311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нализа </a:t>
            </a:r>
            <a:r>
              <a:rPr lang="ru-RU" dirty="0"/>
              <a:t>сайтов </a:t>
            </a:r>
            <a:r>
              <a:rPr lang="ru-RU" dirty="0" smtClean="0"/>
              <a:t>компаний</a:t>
            </a:r>
          </a:p>
          <a:p>
            <a:r>
              <a:rPr lang="ru-RU" dirty="0" smtClean="0"/>
              <a:t>Анализ </a:t>
            </a:r>
            <a:r>
              <a:rPr lang="ru-RU" dirty="0" err="1" smtClean="0"/>
              <a:t>профайлов</a:t>
            </a:r>
            <a:r>
              <a:rPr lang="ru-RU" dirty="0" smtClean="0"/>
              <a:t> </a:t>
            </a:r>
            <a:r>
              <a:rPr lang="ru-RU" dirty="0"/>
              <a:t>в социальных сетях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715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9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340968"/>
          </a:xfrm>
        </p:spPr>
        <p:txBody>
          <a:bodyPr numCol="2"/>
          <a:lstStyle/>
          <a:p>
            <a:r>
              <a:rPr lang="en-US" b="1" dirty="0" smtClean="0"/>
              <a:t>Google</a:t>
            </a:r>
          </a:p>
          <a:p>
            <a:r>
              <a:rPr lang="en-US" b="1" dirty="0" smtClean="0"/>
              <a:t>Unilever</a:t>
            </a:r>
          </a:p>
          <a:p>
            <a:r>
              <a:rPr lang="en-US" b="1" dirty="0" smtClean="0"/>
              <a:t>KPMG</a:t>
            </a:r>
          </a:p>
          <a:p>
            <a:r>
              <a:rPr lang="en-US" b="1" dirty="0" smtClean="0"/>
              <a:t>P&amp;G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en-US" b="1" dirty="0" smtClean="0"/>
          </a:p>
          <a:p>
            <a:r>
              <a:rPr lang="ru-RU" b="1" dirty="0" err="1"/>
              <a:t>Rekitt</a:t>
            </a:r>
            <a:r>
              <a:rPr lang="ru-RU" b="1" dirty="0"/>
              <a:t> </a:t>
            </a:r>
            <a:r>
              <a:rPr lang="ru-RU" b="1" dirty="0" err="1" smtClean="0"/>
              <a:t>Benkizer</a:t>
            </a:r>
            <a:endParaRPr lang="en-US" b="1" dirty="0" smtClean="0"/>
          </a:p>
          <a:p>
            <a:r>
              <a:rPr lang="ru-RU" b="1" dirty="0" err="1"/>
              <a:t>General</a:t>
            </a:r>
            <a:r>
              <a:rPr lang="ru-RU" b="1" dirty="0"/>
              <a:t> </a:t>
            </a:r>
            <a:r>
              <a:rPr lang="ru-RU" b="1" dirty="0" err="1" smtClean="0"/>
              <a:t>Electric</a:t>
            </a:r>
            <a:endParaRPr lang="en-US" b="1" dirty="0" smtClean="0"/>
          </a:p>
          <a:p>
            <a:r>
              <a:rPr lang="en-US" b="1" dirty="0" smtClean="0"/>
              <a:t>MARS</a:t>
            </a:r>
          </a:p>
          <a:p>
            <a:r>
              <a:rPr lang="ru-RU" b="1" dirty="0" smtClean="0"/>
              <a:t>Яндекс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cAlwMBEQACEQEDEQH/xAAbAAACAgMBAAAAAAAAAAAAAAAABgUHAQIEA//EAEAQAAECBQAGBwQIBQUBAQAAAAECAwAEBQYREhMhMUFRByJhcYGRsRQyodEVM0JSYsHh8CNDcrLCFiRTkqLSNf/EABoBAAIDAQEAAAAAAAAAAAAAAAAEAQMFAgb/xAAtEQACAgEEAQMDAwUBAQAAAAAAAQIDEQQSITETIkFRMmFxFCOBBTNSkfChU//aAAwDAQACEQMRAD8AvGAAgAIACAAgAIACADGRAAZEGQDIgAMwZAMwAZgAIACAAgAIACAAgAIACAAgAIACADRx1DSFLcUlKEjJUo4AgXPQN47FeqX3SpRRalAuef3BDHuk/wBXyzDUNJZJZfCF56mMeuSORV7wqiQqRpjcm2rcXs5/9fKLPFpq/qlk433T6WDY0G8Jof7i4AxneGyrZ/1A9Yjz6ePUMk+K59ywa/6Or5GTd0xpf0ueusjr9VT/APM48Fv+f/f7Nhb13SxzL3HrscHCrb55iPNp33DB14rl1MwqpXnTMqm5BqeaG8tDb8PlEePTT6eA33w7WTspt/U6YWGaiy7IP5wQ7tSPHYfMCOZ6OaWY8o7jqYviXDGmXmGphpLrDiHG1e6pCgQfGFHw8MvTT5R6iAkzAAQAEABAAQAEABABgnEAC/cl1SdDAaIL84r3WEbx2nl6xfTp5W89IptujWQCaJWrkPtVyTRk5H3hLIOiQO3l47YYdtVPFSy/kpVdlvNjwjDlw23bidRRZMTDwGC4nd4rO0+ESqLr+ZvCIdtVXEFkg5++63NKIZdblkcmkgnzO2L4aKpdrJTLVTfRpQJes3RPKaVUZkMtjSecLp2A7gBzMF0qqI8R7CtTtfLH2Us2jy6RptOzCxvW68o/DOBGfLU2SHY0wR1qpdKlBtywOB9pUj/KON82dOEUbMlvTSJSrBYz7i1pcz+fxiJZ94kp/DPapUeQqjZRPSrbuRjSIwodx3wQtnB5iwlXGS5QozFs1a33VTdszS1tA5VKOHOezkfgYbjqK7lttX8izqnXzB/wS1tXdLVVfsc0n2WoJOFNK3KPYfyim7TSr9S5RbVepva+xnELl5mAAgAIACAAgAwTAApXTcj0u+mk0ZGuqT2zKduq/X0hujTqS32cIWttaeyPZzU6k0+1JNVWrj+vn17StXWOkeCc7z2xM7Z3vZDhBGEalul2Jtx3NO11wpcOqlQeqwg7PHmYfo00avyJ23Of4IOGCkIAGaybjaoL76JttSmH8EqRtKCOzjvhTV6d2pOIxp7lW+SZuC/9Y1qaKlSSfefcG0D8I59sUU6LnNhdZquMQEN91yYcU4+4t1xRyVrUST5xopJLCEpNt8mmAOGY6IJKn16rU7Hsk8+lH/GpWknyMUTorn2iyNs49MbaR0iK0g1V5bZ/zs7/ABT8oTt0HvBjUNX7SRNVmi0265QTlPfbTMgfw5hvjjgr95EL12zoltkuC2dcbVmPZz2xccyxOfQlxfw5xBAadWfrRwz27Nh4x3dQnHyV9HNVrT2T7HMEQmNGYACAAgAIAFy8rg+hZDRl+tOzB0GUjgfvfvjF+np8kuekUX27Fx2clsUZu36e9VaqrSnVo1j7iznQG8jPPn2x3fa7pKEevYiqtVx3S7K+uOtzFcqCn3CUspOGGuCE/MxpUURqh9xG2x2S5IrdF5UYgADs3wEGykLT7ySO8EZiE0+mTho1iQMwAY78Ac4ANiFBIUpKgDuJBAMQpJ+4YZjMSB30asTlGmg/JOlP32z7qxyI/OKraoWxxJFldkq3lMsCcYkr4oom5IBqoS46uT1kK36JPI84zYuWmsxLpjr23wzHs6rJrzk+05TqjlNRlOqvS3rA2Z7xx8I41NOx749M6ot3LD7Q1A5ELDBmAAgA85hxDLK3XVBKEJKlE8ANpgSbeEQ3jkRLYZXclxTFwTaSZdk6Eqg7sj5Db3mH72qa1Uu32K1Lyzc30adJ9WKG2KUyr3xrHsHh9keeTE6GrLc2c6uePSivY0xExABu00486hppJU4tQSlI3kmIbUVlgk3wizaVRaZaVL+katoLmQMqWethR+ygRkWXWaie2HRowrjTHMiTps9IXfSZjTllBoKLZS4ASNm8GK5wnp5rk7jKNsWU+6gNvONg5CVFOeeDG3F5WTMksNo1ESQWRZ9ryshIpq1ZQkulOsSlz3Wk8z2xlanUSnLZAfopUI75ExRq9TrkM1KNS6iy0B9akaKwdmwcIosqspxJl0LIWNpIq6vybdPrc9KM/VtOkJ7AduI16Jbq1JmdbFRm0iPi0rJK36w9RKm3NNHqZw6jgtPEd/KKb6lbHD7LKrHCWRyuxv2SYkrspBCkq0ddjcscCe8bD4Qjp3uTomN3cNWxHiQmmp2UamWFaTbqQpJhGUXF4Y1GW5ZOmIOggAUOkeoKl6S1IMZL8+5qwkbynj8SB4w3o4ZnufsLambUcL3J+h09FLpUvJIA/hJwogb1HaT5mF7J75OTLq4bIqJT1zT30jXp2YySnWlCOWinYI2qIbK0jLulum2RfrFxWPtIoshKWRNVWclm333GVrSXE50BuSBy5xm2WzleoJ8IdhXFVORz9GVLEzUXqg6kFMsnRb/rPHwHrHevs2xUEc6SGW5fB435UXqvXhTJRKlolyG0IT9tw7z4bvAxOkgq6/JINRJzs2oadFqzbNUgqSXwkjZs03VcPD0EJ5eouyMYVNRVr0tMsoQ5MMuthz3VLQQFd2Y2U0+E0Z0oyXLO+15JNQuCRlljKFOaSu5O0+kVaieyps7pjumkPXSRNPCUlKVJpUp2bX7qN6gOHn6RnaOK3OcukOalvCgvc6aLJS1n267MTqk68jTeI4q4IHpHFs3qbMI6riqa8sq6dmVzs4/NO++84Vq8TGxCO2KRnTluk2eEdHJmAB+6P5tFTpU7QZs5ToFTefunfjuJz4xmayOyatQ7ppb4uDO/o6mXWG52izasvSbpKe478eO3xjjWRTcbF7nembScH7DvCQ2YO6ABFqI+lekWUl1bW5FsLxyO/wCUPQ9GmcvkUl670vgZUvqLVSmgolKCpLfIaKdvxzCm3lIvzw2UgN3GPQe2DIznkIALStdTVfslVMKwlxDZYX+E8D6Rj6jNV+80asWVbTusujzNFpLkvNJRr1OqVlKsgjhFeptVs8o7prdccM56VRJG3PaKvVZhCppSlKU6rcjJ3J7Y6nbO7EIrgiNUa8ykRlKf/wBZXGqafQfo2QGWmFDYpZOwq8s+UW2R/T1YXbK4S808+yPHpOqjKky9LaKVONr1rn4dhAHftzHehreXNnOqmvpRDdHbbi7mYcQ2pSEJXpKA2JyOJi7WSSqayU6ZPyFj1mYplLxVqhohxpJbbWdqtv2UjmYy64Tn6ImhOUY+qRVly3DNV6Z0nAWpVB/hM52DtPMxsafTxqX3M626Vj+xCwwUhABmACZs+d9huOScJwhxeqV3K2euIo1MN9TLqJ7Z5HCczSukuVcTsZn2tFXeQR6pT5wjH9zSv7DUvRevuPQ3QiNgrcYAEW0j7TfFxTJ26pWrB5dYp/wh7ULbp64ilLzbNjHSU+10IAn68OEn+pSvnCs3iZfDmBSrzTku8tl5JS42opUk8CDgxvRe5JmQ1h4NYkDpp1Qm6ZMiYkX1NOAY2biORHGOLK42LEkdRnKHRZlkXOutIdl55TQnEHI0BjTT+hjJ1Wn8TzHo0KLt/D7I+s2hWqxVVKmqm2qT0iW9IHKBy0d2e2LKtVXXDCjycT085S5lwMMjTpS36HMJpwK1NtqWpe9TiwDv8eELTslbYnMvjFVwaiJdDsufqrvt1bcWwhw6agr61eef3Yfs1ka1tqFIaeU/VPgnZmuSFFxR7Yk0zU5u1bW1IPNSuJ/eyF1TKz12vCL/ACKHprWWTk5TW61SEMVllLbhAUsIX9WvsVC8ZuubcCxxU44mRarFt4MkaLiTj6zXHPyi79ZcV/pq8FZ1eWZkqnMy0s+H2WllKXB9r97o1apOUE2jPmkpNI44sORltC1v9QJeeefLLDStHqDJUYU1Op8L2pcjFFHkWWwuq137cU3Ny7pelioaLhGChQ2gHy3xFGpVycX2FtLqaYyX+oImqDUE8Hht7CQYW0v0ziMX9wY9jbCA2B3RICHYGfp25wfe14z/AN3Yf1f9uv8A74EtN9cyasabTM26zj32VraWOWFHHwhbUx22MvolugLfSVQkNFNXlwE6agh9PM8FflDmiub/AG2L6qtL1IQY0RIIAN2nHGnEuMrW2tJ2KQSCD4RDSawyU2nwPFIp93VlpPtlSmJSUUN68Bah2ADPmYz7LNPW/THLG4QumvU+BzbRLW5b6s6xxiTaKlZ2qVxPjCHqtn+RziuH4K6rV3VSuvCUkgqXZcUEoabOFLJ+8r8hGpVpa6lunyITvlY9sRzpVNkLOobk1MYLoTpPuY2qPBKezhCNlk9TZhDUYxphlleV+5KhWn1qedU1Lg9RhCsJSO3me+NOrTwrj1yI2XSm/scrNOq0w1pMyk6tvsQrEdOdS4bRCjY/k41tuNLU26hSFp3pUMERYsNZRw00+TSJIG/o8ryKdOqp8ycMzaxoq+4vcM9hhHWUua3r2GtNYoPa/cfbslkzdt1BogEhhS094GR6RnUvFiY7aswYsX4c0Kh/eLiP7Yb0v9yf8i+o+mI/N+4nPIQg+xxGVboAEW1B7LfVwSqtmtUXAOfW0v8AOHtR6qIMUq9Ns18izIVubtiuTzbaQ4wXlBxhRwDtOCORhqVEb6032URtdM2ja6LvdrsuiVblwxLhWkrKsqUeHhEafSqp7myLtQ7FgWYcFzrplOmqpNolZJsrcVtPJI5k8BHFlka1mR1CEpvCLKpVuUi2JX2+pLQ4+gZU87uSeSR+zGVZfbe9sTQhTXUssXa/fM7UHDLUcKl2FEJ1v8xfdy9YZq0cYrdPsos1Lk8RGu7yZSyZltaiVllDWSdpJIBhOhZvQxc8VMSujiTTNXGHVjKZdpTgHDSyAPUw/rpuNWF7iukjmefgmulSbUluRkgrCVlTqwOzYPWKP6fFZci3VyxhHh0d27LzTSqrOJDmFlLKFDIBG9WPSJ1t8o/txI0tSa3sl5+/6bJzy5Vth95LatFTiMAZGw4B3xTDQzlFNlktTGLxg7KlTaZd9GS+xo6SkksvAdZCuR/MRxCc6J4O5QhbDKKjeacYecZeTouNqKVDkRG1GSksozGsPBpu2jeN0S+UQi5VzSpuyjMK996Q/wDRTj1MYO3bbj4Zqp5ryQd+I0p2gU9G/WjZ4pEM6XiM5FN6y4RHuERwFboAEWrq+iukSRm1HRbnkBsnt93/AOYer/c0zj8cikvTen8i10gyRlLlfWE4RMJDqT27j8RDWjnuqS+BfUx22fkW4bFwgAty3KbLWxQDMTYSl0o1kw5+XhsHfGJdY77MI1KoKqGSubjr0zXZ0uvKKZdJOpY4JHPvjUoojVH7iFtrsf2PSzpA1C4pRvHUbVrXDjgnb64iNVPZWwoi5WL7Dl0ozgapMvJg9d57SI/Cn9SIR0MMzcvgc1csRwQ3RY6lNZmmzsK5fKR3KGYv16zWinSP1M6OlZlSZunzIB0Chbee3OcRz/T5LEok6xcpkp0Z1Bp2iqkMjXy7iiU8SlRznzyIp1sGrN3sW6WacNol3fRzRqy40VBTT5LzfcTuPcYf0tvkrXHQpfXsmN3RWtxVMnW1k6CHho57Rt/KEv6gkppoa0b9LFC9UIbumoJb3FYPiUgmHdK/2UKahfuMhIYKi5afKuJt6kyeiT1WdZ2ADSPpjxjCnJOyUjViv20iDezVektgDJakGet3gE+qh5QwvRpX8sqfrv8AwPcIjZmABS6RacqaoyZxkHXSK9akjfo7M+gPhDWjnts2vpi+phmOV7ETc6E3HaEpWZZIU/L7XQN+Ny/I7YtoboucH0VWry1Ka9ivo1BE6KYWxU5Mu40A+jSzy0hHFn0P8HUPqRaPSOl5VsOhgKKNaguaP3M/PEZGjx5Vk0dTnx8FUMNrfcDUuguOKOAhA0iT3Rsye1ZZmpOTxEtayqCKBTnJmd0UTTo0nST9Wkbhn1jG1NztliPRo0VquOWIF21j6ZrDj6CdQ31GR2Dj4xpaalVwx7sSvs3yOe3amqkViXnfsIOHAOKTv/fZHV9Xkr2kVT2zyWtcFMYuKiFttxO0B1h0bRnge6Meqx0zyzSsgrY8FSzDNQok8Q8HpWZQSAtJxnuPERtRcLl8ozHGVb+DUKqFbnQCp6cmVYSM9Ygd/AQPx1R+A9Vj+S1qDIs2vbpM24kKSC7MLH3uQ9Ix7Zu+3KNGuKqhyVPU5xVQqMzNrGC84VY5Dh8I2a4bIqPwZs5bpNm1IlDP1WUlEgkuupTjho52/DMRbPZBtk1x3TSLrqM2zS6a9NPYDTCCcdw2CMKMXOSj8mrKSjFv4Fjo5k3ly83WJsZfnXTon8I/XPlDWsksquPSKNPF4cn7jqN0JjQQAebzaXW1NuAKQsFKgdxB3iDoMZEGhLNs3JMUOcH+wm+swpfu5O7wO7vEP2rzVKyPaE6345uMumLN20BdCqJQ2gmUdyplWNg/D3iHNNerYfcWuqdcvsQXDvhgpLGtu+ZRUmiUrZKFoToa4jSS4OZ5GMu7RyUs1j9epjjEiXNy2vIJLjD0tpHgw31j5CKfBfLtFrtqjyhMum8X6wgysolbEnnrZPWd7+Q7Id0+kVb3S7FLtQ58IVodFgG+ABjte7ZmhJDDqTMSZP1eesjno/KFL9JG3ldjFN7hwx3bu226g0BMvNpzvRMtbvOEHprodIb89Uu2Yduy2qYyRKLaV+CWaxnyAETHS3T7QPUVR6ES5rpm66vV41Emk5SyDkqPAq5xoUaaNSz7iVt7s/BAQ0Uj50Y0pS33qo6k6Df8NkkbyfeI9IzddbhKA7pIc7mdl4zT1cq8tbdPVsCwuaWncnsPcDnyivTR8UPLL+Dq+Tsl44jtJyzUpKtS7CdFttISkdkJOTk8sbSwsHvEEhABgwAQF3W+mu07QbOjNtHSZXnG3kTyMXae51Sz7FN1XkX3IWhVBi5Ke7QK8hSZ9kYOlsUrH2h+IcYvtg6Z+SvoqhNWx2S7Ey4rdnKE+dcnTllHDb6RsV38jD1GojavuK20yrfJD7eOzHDMMFIDZugAIACAAgAzABiADMAB4QASFCo8xW59ErLDA3uOHchPExVddGqOX2WVVuyWCxq/Vpe1qU1TaanM2pGgw2NpH4j+9pjLqrd03OfQ9ZNVR2x7PayrfVSpVc3PYXUZrrOqO9IO3H5ntjnU3eRqK6R1RVsWX2xnGwQuXmYACAAgAwYAFa7LZVUlJqFNUWKmz1kKScazG4E8D2wzRfs9EumL3U7vVHs5qBc7NQBpVxNIZnU9RSXU4S6e47j2eUdW6dwe+p5RzC5S9NnZzVno8lnipylPGXWf5S9qD3HeI7q10lxNZOZ6WL+lihULVrcgTrae64gfzGeuPhtHiIehqqp+4tKicSIW242cONrQRwUkiLlJPplTTXaNpeWfmVhEuw46s7koQSTEOcY/UwUW+kPdt2DptiYrukCR1ZZBxjtUR6Rn3615xWO1aVYzM4b8tmUo7bE3IaSG3F6tbROcHGwiO9JqJ2PbIr1FMYLKE6HxUIAJq37Zn646NWgtSwPWmFDYO7me6F79TCr8l1VMrBxnKrTrRkxS6Kj2moqIGiOsdI8VY49kIxrne99nERqU40rbDs6rWtl5uZNXrqi9UHDpISr+V+vpHN96a8df0nVVLzvn2NwhQZMwAEABAAQAEAGCNkAEHcVsyFdby+jVzCfdfR7w7+Yi6q+dT46KrKY2di2ifuK0sN1RpVRp6dgeRtKB3/kfOGXCm/mHDKN1lXEuUM1Iuik1ZIEvMpS6R9U6dFX6+EK2UTr7RfC6E+jofW8lSi7TUTCM9UtFJOO0Kx6xwuffB1/B5pqksxnMjNtY5SpP9uY68cn7/wDpG5L2OSauyTYSdXJ1F9f3ESix8SBHUdPJ9tf7OZXJdJiVcCrhueZbKaTNNSzedU0UEDPMk8YfoVNC+rkUt8tr64NJGwazMEa/UyyOOsVk+QiZa6tdckR0s32S4odrW4kO1iaTNzCdobO3b/QPzil3X3cQWEWqumv6nk2VWK3co9mt2VVIyOcGZVs2dhG7uER4qqPVa8snyWWcQWET9uWrJ0Ya4/7icV7z69/hy9YXu1ErePYurpjDn3GECKC4zAAQAEABAAQAEABABjEAGCgEYIyDsgAXKxZNGqZLmpVLPE51jGBk9o3GGK9XbDjOUUT08JfYihbNx0z/APJrZW2Pdbe3fHIi39RTP+5Ar8NsfpkYM7f8ocKkJOYQOOiCT5LHpEqGjl7tEbtSvZG30/eI2G3EZ5gnH90R4dN/mHlv/wATQ1C/po4bpkmwk8SkAjzWfSJ2aNdyb/78Bv1L9kv+/JsbeumpbKrWgy0d6Gf0wIjz0Q+iOSfFbL6pEjSLGo9PWHXULm3s50nyCM9w2eeYrnq7JrC4R3HTwXfIzIbQhIQhISkbgNgELfcvSxwjbEBJmAAgAIACAAgAIACAAgAIACAAgAMQAGIAMYHKADMABAAQAEABAAQAEABAAQAf/9k="/>
          <p:cNvSpPr>
            <a:spLocks noChangeAspect="1" noChangeArrowheads="1"/>
          </p:cNvSpPr>
          <p:nvPr/>
        </p:nvSpPr>
        <p:spPr bwMode="auto">
          <a:xfrm>
            <a:off x="63500" y="-136525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JcAlwMBEQACEQEDEQH/xAAbAAACAgMBAAAAAAAAAAAAAAAABgUHAQIEA//EAEAQAAECBQAGBwQIBQUBAQAAAAECAwAEBQYREhMhMUFRByJhcYGRsRQyodEVM0JSYsHh8CNDcrLCFiRTkqLSNf/EABoBAAIDAQEAAAAAAAAAAAAAAAAEAQMFAgb/xAAtEQACAgEEAQMDAwUBAQAAAAAAAQIDEQQSITETIkFRMmFxFCOBBTNSkfChU//aAAwDAQACEQMRAD8AvGAAgAIACAAgAIACADGRAAZEGQDIgAMwZAMwAZgAIACAAgAIACAAgAIACAAgAIACADRx1DSFLcUlKEjJUo4AgXPQN47FeqX3SpRRalAuef3BDHuk/wBXyzDUNJZJZfCF56mMeuSORV7wqiQqRpjcm2rcXs5/9fKLPFpq/qlk433T6WDY0G8Jof7i4AxneGyrZ/1A9Yjz6ePUMk+K59ywa/6Or5GTd0xpf0ueusjr9VT/APM48Fv+f/f7Nhb13SxzL3HrscHCrb55iPNp33DB14rl1MwqpXnTMqm5BqeaG8tDb8PlEePTT6eA33w7WTspt/U6YWGaiy7IP5wQ7tSPHYfMCOZ6OaWY8o7jqYviXDGmXmGphpLrDiHG1e6pCgQfGFHw8MvTT5R6iAkzAAQAEABAAQAEABABgnEAC/cl1SdDAaIL84r3WEbx2nl6xfTp5W89IptujWQCaJWrkPtVyTRk5H3hLIOiQO3l47YYdtVPFSy/kpVdlvNjwjDlw23bidRRZMTDwGC4nd4rO0+ESqLr+ZvCIdtVXEFkg5++63NKIZdblkcmkgnzO2L4aKpdrJTLVTfRpQJes3RPKaVUZkMtjSecLp2A7gBzMF0qqI8R7CtTtfLH2Us2jy6RptOzCxvW68o/DOBGfLU2SHY0wR1qpdKlBtywOB9pUj/KON82dOEUbMlvTSJSrBYz7i1pcz+fxiJZ94kp/DPapUeQqjZRPSrbuRjSIwodx3wQtnB5iwlXGS5QozFs1a33VTdszS1tA5VKOHOezkfgYbjqK7lttX8izqnXzB/wS1tXdLVVfsc0n2WoJOFNK3KPYfyim7TSr9S5RbVepva+xnELl5mAAgAIACAAgAwTAApXTcj0u+mk0ZGuqT2zKduq/X0hujTqS32cIWttaeyPZzU6k0+1JNVWrj+vn17StXWOkeCc7z2xM7Z3vZDhBGEalul2Jtx3NO11wpcOqlQeqwg7PHmYfo00avyJ23Of4IOGCkIAGaybjaoL76JttSmH8EqRtKCOzjvhTV6d2pOIxp7lW+SZuC/9Y1qaKlSSfefcG0D8I59sUU6LnNhdZquMQEN91yYcU4+4t1xRyVrUST5xopJLCEpNt8mmAOGY6IJKn16rU7Hsk8+lH/GpWknyMUTorn2iyNs49MbaR0iK0g1V5bZ/zs7/ABT8oTt0HvBjUNX7SRNVmi0265QTlPfbTMgfw5hvjjgr95EL12zoltkuC2dcbVmPZz2xccyxOfQlxfw5xBAadWfrRwz27Nh4x3dQnHyV9HNVrT2T7HMEQmNGYACAAgAIAFy8rg+hZDRl+tOzB0GUjgfvfvjF+np8kuekUX27Fx2clsUZu36e9VaqrSnVo1j7iznQG8jPPn2x3fa7pKEevYiqtVx3S7K+uOtzFcqCn3CUspOGGuCE/MxpUURqh9xG2x2S5IrdF5UYgADs3wEGykLT7ySO8EZiE0+mTho1iQMwAY78Ac4ANiFBIUpKgDuJBAMQpJ+4YZjMSB30asTlGmg/JOlP32z7qxyI/OKraoWxxJFldkq3lMsCcYkr4oom5IBqoS46uT1kK36JPI84zYuWmsxLpjr23wzHs6rJrzk+05TqjlNRlOqvS3rA2Z7xx8I41NOx749M6ot3LD7Q1A5ELDBmAAgA85hxDLK3XVBKEJKlE8ANpgSbeEQ3jkRLYZXclxTFwTaSZdk6Eqg7sj5Db3mH72qa1Uu32K1Lyzc30adJ9WKG2KUyr3xrHsHh9keeTE6GrLc2c6uePSivY0xExABu00486hppJU4tQSlI3kmIbUVlgk3wizaVRaZaVL+katoLmQMqWethR+ygRkWXWaie2HRowrjTHMiTps9IXfSZjTllBoKLZS4ASNm8GK5wnp5rk7jKNsWU+6gNvONg5CVFOeeDG3F5WTMksNo1ESQWRZ9ryshIpq1ZQkulOsSlz3Wk8z2xlanUSnLZAfopUI75ExRq9TrkM1KNS6iy0B9akaKwdmwcIosqspxJl0LIWNpIq6vybdPrc9KM/VtOkJ7AduI16Jbq1JmdbFRm0iPi0rJK36w9RKm3NNHqZw6jgtPEd/KKb6lbHD7LKrHCWRyuxv2SYkrspBCkq0ddjcscCe8bD4Qjp3uTomN3cNWxHiQmmp2UamWFaTbqQpJhGUXF4Y1GW5ZOmIOggAUOkeoKl6S1IMZL8+5qwkbynj8SB4w3o4ZnufsLambUcL3J+h09FLpUvJIA/hJwogb1HaT5mF7J75OTLq4bIqJT1zT30jXp2YySnWlCOWinYI2qIbK0jLulum2RfrFxWPtIoshKWRNVWclm333GVrSXE50BuSBy5xm2WzleoJ8IdhXFVORz9GVLEzUXqg6kFMsnRb/rPHwHrHevs2xUEc6SGW5fB435UXqvXhTJRKlolyG0IT9tw7z4bvAxOkgq6/JINRJzs2oadFqzbNUgqSXwkjZs03VcPD0EJ5eouyMYVNRVr0tMsoQ5MMuthz3VLQQFd2Y2U0+E0Z0oyXLO+15JNQuCRlljKFOaSu5O0+kVaieyps7pjumkPXSRNPCUlKVJpUp2bX7qN6gOHn6RnaOK3OcukOalvCgvc6aLJS1n267MTqk68jTeI4q4IHpHFs3qbMI6riqa8sq6dmVzs4/NO++84Vq8TGxCO2KRnTluk2eEdHJmAB+6P5tFTpU7QZs5ToFTefunfjuJz4xmayOyatQ7ppb4uDO/o6mXWG52izasvSbpKe478eO3xjjWRTcbF7nembScH7DvCQ2YO6ABFqI+lekWUl1bW5FsLxyO/wCUPQ9GmcvkUl670vgZUvqLVSmgolKCpLfIaKdvxzCm3lIvzw2UgN3GPQe2DIznkIALStdTVfslVMKwlxDZYX+E8D6Rj6jNV+80asWVbTusujzNFpLkvNJRr1OqVlKsgjhFeptVs8o7prdccM56VRJG3PaKvVZhCppSlKU6rcjJ3J7Y6nbO7EIrgiNUa8ykRlKf/wBZXGqafQfo2QGWmFDYpZOwq8s+UW2R/T1YXbK4S808+yPHpOqjKky9LaKVONr1rn4dhAHftzHehreXNnOqmvpRDdHbbi7mYcQ2pSEJXpKA2JyOJi7WSSqayU6ZPyFj1mYplLxVqhohxpJbbWdqtv2UjmYy64Tn6ImhOUY+qRVly3DNV6Z0nAWpVB/hM52DtPMxsafTxqX3M626Vj+xCwwUhABmACZs+d9huOScJwhxeqV3K2euIo1MN9TLqJ7Z5HCczSukuVcTsZn2tFXeQR6pT5wjH9zSv7DUvRevuPQ3QiNgrcYAEW0j7TfFxTJ26pWrB5dYp/wh7ULbp64ilLzbNjHSU+10IAn68OEn+pSvnCs3iZfDmBSrzTku8tl5JS42opUk8CDgxvRe5JmQ1h4NYkDpp1Qm6ZMiYkX1NOAY2biORHGOLK42LEkdRnKHRZlkXOutIdl55TQnEHI0BjTT+hjJ1Wn8TzHo0KLt/D7I+s2hWqxVVKmqm2qT0iW9IHKBy0d2e2LKtVXXDCjycT085S5lwMMjTpS36HMJpwK1NtqWpe9TiwDv8eELTslbYnMvjFVwaiJdDsufqrvt1bcWwhw6agr61eef3Yfs1ka1tqFIaeU/VPgnZmuSFFxR7Yk0zU5u1bW1IPNSuJ/eyF1TKz12vCL/ACKHprWWTk5TW61SEMVllLbhAUsIX9WvsVC8ZuubcCxxU44mRarFt4MkaLiTj6zXHPyi79ZcV/pq8FZ1eWZkqnMy0s+H2WllKXB9r97o1apOUE2jPmkpNI44sORltC1v9QJeeefLLDStHqDJUYU1Op8L2pcjFFHkWWwuq137cU3Ny7pelioaLhGChQ2gHy3xFGpVycX2FtLqaYyX+oImqDUE8Hht7CQYW0v0ziMX9wY9jbCA2B3RICHYGfp25wfe14z/AN3Yf1f9uv8A74EtN9cyasabTM26zj32VraWOWFHHwhbUx22MvolugLfSVQkNFNXlwE6agh9PM8FflDmiub/AG2L6qtL1IQY0RIIAN2nHGnEuMrW2tJ2KQSCD4RDSawyU2nwPFIp93VlpPtlSmJSUUN68Bah2ADPmYz7LNPW/THLG4QumvU+BzbRLW5b6s6xxiTaKlZ2qVxPjCHqtn+RziuH4K6rV3VSuvCUkgqXZcUEoabOFLJ+8r8hGpVpa6lunyITvlY9sRzpVNkLOobk1MYLoTpPuY2qPBKezhCNlk9TZhDUYxphlleV+5KhWn1qedU1Lg9RhCsJSO3me+NOrTwrj1yI2XSm/scrNOq0w1pMyk6tvsQrEdOdS4bRCjY/k41tuNLU26hSFp3pUMERYsNZRw00+TSJIG/o8ryKdOqp8ycMzaxoq+4vcM9hhHWUua3r2GtNYoPa/cfbslkzdt1BogEhhS094GR6RnUvFiY7aswYsX4c0Kh/eLiP7Yb0v9yf8i+o+mI/N+4nPIQg+xxGVboAEW1B7LfVwSqtmtUXAOfW0v8AOHtR6qIMUq9Ns18izIVubtiuTzbaQ4wXlBxhRwDtOCORhqVEb6032URtdM2ja6LvdrsuiVblwxLhWkrKsqUeHhEafSqp7myLtQ7FgWYcFzrplOmqpNolZJsrcVtPJI5k8BHFlka1mR1CEpvCLKpVuUi2JX2+pLQ4+gZU87uSeSR+zGVZfbe9sTQhTXUssXa/fM7UHDLUcKl2FEJ1v8xfdy9YZq0cYrdPsos1Lk8RGu7yZSyZltaiVllDWSdpJIBhOhZvQxc8VMSujiTTNXGHVjKZdpTgHDSyAPUw/rpuNWF7iukjmefgmulSbUluRkgrCVlTqwOzYPWKP6fFZci3VyxhHh0d27LzTSqrOJDmFlLKFDIBG9WPSJ1t8o/txI0tSa3sl5+/6bJzy5Vth95LatFTiMAZGw4B3xTDQzlFNlktTGLxg7KlTaZd9GS+xo6SkksvAdZCuR/MRxCc6J4O5QhbDKKjeacYecZeTouNqKVDkRG1GSksozGsPBpu2jeN0S+UQi5VzSpuyjMK996Q/wDRTj1MYO3bbj4Zqp5ryQd+I0p2gU9G/WjZ4pEM6XiM5FN6y4RHuERwFboAEWrq+iukSRm1HRbnkBsnt93/AOYer/c0zj8cikvTen8i10gyRlLlfWE4RMJDqT27j8RDWjnuqS+BfUx22fkW4bFwgAty3KbLWxQDMTYSl0o1kw5+XhsHfGJdY77MI1KoKqGSubjr0zXZ0uvKKZdJOpY4JHPvjUoojVH7iFtrsf2PSzpA1C4pRvHUbVrXDjgnb64iNVPZWwoi5WL7Dl0ozgapMvJg9d57SI/Cn9SIR0MMzcvgc1csRwQ3RY6lNZmmzsK5fKR3KGYv16zWinSP1M6OlZlSZunzIB0Chbee3OcRz/T5LEok6xcpkp0Z1Bp2iqkMjXy7iiU8SlRznzyIp1sGrN3sW6WacNol3fRzRqy40VBTT5LzfcTuPcYf0tvkrXHQpfXsmN3RWtxVMnW1k6CHho57Rt/KEv6gkppoa0b9LFC9UIbumoJb3FYPiUgmHdK/2UKahfuMhIYKi5afKuJt6kyeiT1WdZ2ADSPpjxjCnJOyUjViv20iDezVektgDJakGet3gE+qh5QwvRpX8sqfrv8AwPcIjZmABS6RacqaoyZxkHXSK9akjfo7M+gPhDWjnts2vpi+phmOV7ETc6E3HaEpWZZIU/L7XQN+Ny/I7YtoboucH0VWry1Ka9ivo1BE6KYWxU5Mu40A+jSzy0hHFn0P8HUPqRaPSOl5VsOhgKKNaguaP3M/PEZGjx5Vk0dTnx8FUMNrfcDUuguOKOAhA0iT3Rsye1ZZmpOTxEtayqCKBTnJmd0UTTo0nST9Wkbhn1jG1NztliPRo0VquOWIF21j6ZrDj6CdQ31GR2Dj4xpaalVwx7sSvs3yOe3amqkViXnfsIOHAOKTv/fZHV9Xkr2kVT2zyWtcFMYuKiFttxO0B1h0bRnge6Meqx0zyzSsgrY8FSzDNQok8Q8HpWZQSAtJxnuPERtRcLl8ozHGVb+DUKqFbnQCp6cmVYSM9Ygd/AQPx1R+A9Vj+S1qDIs2vbpM24kKSC7MLH3uQ9Ix7Zu+3KNGuKqhyVPU5xVQqMzNrGC84VY5Dh8I2a4bIqPwZs5bpNm1IlDP1WUlEgkuupTjho52/DMRbPZBtk1x3TSLrqM2zS6a9NPYDTCCcdw2CMKMXOSj8mrKSjFv4Fjo5k3ly83WJsZfnXTon8I/XPlDWsksquPSKNPF4cn7jqN0JjQQAebzaXW1NuAKQsFKgdxB3iDoMZEGhLNs3JMUOcH+wm+swpfu5O7wO7vEP2rzVKyPaE6345uMumLN20BdCqJQ2gmUdyplWNg/D3iHNNerYfcWuqdcvsQXDvhgpLGtu+ZRUmiUrZKFoToa4jSS4OZ5GMu7RyUs1j9epjjEiXNy2vIJLjD0tpHgw31j5CKfBfLtFrtqjyhMum8X6wgysolbEnnrZPWd7+Q7Id0+kVb3S7FLtQ58IVodFgG+ABjte7ZmhJDDqTMSZP1eesjno/KFL9JG3ldjFN7hwx3bu226g0BMvNpzvRMtbvOEHprodIb89Uu2Yduy2qYyRKLaV+CWaxnyAETHS3T7QPUVR6ES5rpm66vV41Emk5SyDkqPAq5xoUaaNSz7iVt7s/BAQ0Uj50Y0pS33qo6k6Df8NkkbyfeI9IzddbhKA7pIc7mdl4zT1cq8tbdPVsCwuaWncnsPcDnyivTR8UPLL+Dq+Tsl44jtJyzUpKtS7CdFttISkdkJOTk8sbSwsHvEEhABgwAQF3W+mu07QbOjNtHSZXnG3kTyMXae51Sz7FN1XkX3IWhVBi5Ke7QK8hSZ9kYOlsUrH2h+IcYvtg6Z+SvoqhNWx2S7Ey4rdnKE+dcnTllHDb6RsV38jD1GojavuK20yrfJD7eOzHDMMFIDZugAIACAAgAzABiADMAB4QASFCo8xW59ErLDA3uOHchPExVddGqOX2WVVuyWCxq/Vpe1qU1TaanM2pGgw2NpH4j+9pjLqrd03OfQ9ZNVR2x7PayrfVSpVc3PYXUZrrOqO9IO3H5ntjnU3eRqK6R1RVsWX2xnGwQuXmYACAAgAwYAFa7LZVUlJqFNUWKmz1kKScazG4E8D2wzRfs9EumL3U7vVHs5qBc7NQBpVxNIZnU9RSXU4S6e47j2eUdW6dwe+p5RzC5S9NnZzVno8lnipylPGXWf5S9qD3HeI7q10lxNZOZ6WL+lihULVrcgTrae64gfzGeuPhtHiIehqqp+4tKicSIW242cONrQRwUkiLlJPplTTXaNpeWfmVhEuw46s7koQSTEOcY/UwUW+kPdt2DptiYrukCR1ZZBxjtUR6Rn3615xWO1aVYzM4b8tmUo7bE3IaSG3F6tbROcHGwiO9JqJ2PbIr1FMYLKE6HxUIAJq37Zn646NWgtSwPWmFDYO7me6F79TCr8l1VMrBxnKrTrRkxS6Kj2moqIGiOsdI8VY49kIxrne99nERqU40rbDs6rWtl5uZNXrqi9UHDpISr+V+vpHN96a8df0nVVLzvn2NwhQZMwAEABAAQAEAGCNkAEHcVsyFdby+jVzCfdfR7w7+Yi6q+dT46KrKY2di2ifuK0sN1RpVRp6dgeRtKB3/kfOGXCm/mHDKN1lXEuUM1Iuik1ZIEvMpS6R9U6dFX6+EK2UTr7RfC6E+jofW8lSi7TUTCM9UtFJOO0Kx6xwuffB1/B5pqksxnMjNtY5SpP9uY68cn7/wDpG5L2OSauyTYSdXJ1F9f3ESix8SBHUdPJ9tf7OZXJdJiVcCrhueZbKaTNNSzedU0UEDPMk8YfoVNC+rkUt8tr64NJGwazMEa/UyyOOsVk+QiZa6tdckR0s32S4odrW4kO1iaTNzCdobO3b/QPzil3X3cQWEWqumv6nk2VWK3co9mt2VVIyOcGZVs2dhG7uER4qqPVa8snyWWcQWET9uWrJ0Ya4/7icV7z69/hy9YXu1ErePYurpjDn3GECKC4zAAQAEABAAQAEABABjEAGCgEYIyDsgAXKxZNGqZLmpVLPE51jGBk9o3GGK9XbDjOUUT08JfYihbNx0z/APJrZW2Pdbe3fHIi39RTP+5Ar8NsfpkYM7f8ocKkJOYQOOiCT5LHpEqGjl7tEbtSvZG30/eI2G3EZ5gnH90R4dN/mHlv/wATQ1C/po4bpkmwk8SkAjzWfSJ2aNdyb/78Bv1L9kv+/JsbeumpbKrWgy0d6Gf0wIjz0Q+iOSfFbL6pEjSLGo9PWHXULm3s50nyCM9w2eeYrnq7JrC4R3HTwXfIzIbQhIQhISkbgNgELfcvSxwjbEBJmAAgAIACAAgAIACAAgAIACAAgAMQAGIAMYHKADMABAAQAEABAAQAEABAAQAf/9k="/>
          <p:cNvSpPr>
            <a:spLocks noChangeAspect="1" noChangeArrowheads="1"/>
          </p:cNvSpPr>
          <p:nvPr/>
        </p:nvSpPr>
        <p:spPr bwMode="auto">
          <a:xfrm>
            <a:off x="215900" y="15875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www.dia-m.ru/photos/vendors/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4" y="3789040"/>
            <a:ext cx="878006" cy="87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hQSEBMUEBMVFBQUGRkZFxYYFR4WFxYdGxobFBwWGhgaJy8gHRwmHRgYJDsgIygrLDgsFycxQTAqQScuLCoBCQoKDgwNGQ4PGi4kHyE0LSowLCw1KS42NDE1LCwyNCouLCw1NS0pMTQ2NSw0NSk1NSwtLC0sKTEtKTI1MDU0Nf/AABEIAEgAaAMBIgACEQEDEQH/xAAbAAEAAwEBAQEAAAAAAAAAAAAABQYHBAIDAf/EADoQAAEDAgMEBggDCQAAAAAAAAEAAgMEEQYSIQUxQVETImGBkaEHIzIzUnGx0RRCYhUkQ4KissHC4f/EABoBAQACAwEAAAAAAAAAAAAAAAADBQECBAb/xAAsEQACAQMDAgMIAwAAAAAAAAAAAQIDBBEFEiExQTJRwSJhcZGhsdHhEyNC/9oADAMBAAIRAxEAPwDcVz11C2Vha7MORa4tcDzDhqCuhEMpuLyjPNs1tfQP98ZYieq97Q7+V3EO79Uo/Se8e+ha7tY4tPgbjzCv1VStkY5kjQ5rhYg7isrxXhN1I7M27oXHqu4tPwu+/FTRcZcM9DZ1La7/AK60Epea4z8u5caP0iUr/bL4z+ptx4tupyj2zDL7qVjuwOF/DesRRbOkjqqaJRl4JNfU3pFilJt6oi93NI0cs1x4G4Vvwfi6pnqGxSljmkOJdls4WHZpvtwWjptclZcaRVpRc1JNLnyL4ih9u4nipHRiUOPSZtWi9rW3jv8AJeaTGNJJbLM0Hk/qH+pR7X1K1W1VwU1F4fcmkXiKUOF2kOB4g3HiF7WCDoEREAREQBfKqpWyMcyQBzXCxB4hfVEMptPKMYxFsQ0s7ozct3sd8TT/AJG7uXLQ7MlmJEMbpC3U5RuutRxpsL8TTktHrI7uZzPNveB4gKI9F9NaKaT4nNaPk0X+rvJdCn7OT1lPU82bq/6jhP8AJSv2JP0nRdC/pLXyW1tzPAD5q1+jzZT46qfpG5XRsa0g7xnObh2N81KbexvFTTPZHH0kmnSG+UAgaAm1yQPqvvgeYytqKgixmlJte9g1oaBfxWJSbjyQXN3XqWspThti0se95X0xkr2O4JKitEcLHPMcbbhovbMS7XgNLb1XK7YFRC3NLC9rfitcD5kbu9XXEGOxTzOjp42ucD6x5NgXbrabyNBe/YrFsqvZWUoeW9WQEOYdbflLe1NzilwYheV7WhTbp+xwvf8AoyXZFPLJK1lOXB7j+Vxbbm4kcBzWx7MpHRRNY+R0jgNXu3k/ZR+GsMMpGG3We72n8bX0aOwfVTS0nPd0K/Ur1XE9sPCu/mERFGVQREQBERAFH7G2UKdjmN3GR7x2Bzrgdw07lIKBxTiSOmYWOzZ5GPyWFxe1tTw1IWVl8InoxqVH/FDv6GVV9R0ksj/je53i4keS1LAYH4CK36r/ADzFZMrPhDGH4W8coLonG+m9h4kDiDyXTOOVwet1K2nWt9lPs08EBVwvEz2PBMmcgjiXX4Djc/Va5hXZZp6SON/tWJcORcb27t3cuynjjfllEYDnAEFzLPA7b6jTgupQznuWChvtRdxBU9uMdfiERFGVIREQBERAEREAWcek93r4RyjPm7/i0dZl6S3fvbOyIf3PKkp+IttHWbpfBlSV5wNhHNlqJx1d8bDx5PI5ch38lxYKwj07hNMPUtPVB/iEf6jz3c1poC3qT7IsdU1DbmhSfPd+h+oiKA8wEREAREQBERAEREAVN2thl1XtEl4IhjawOPxHU5G+Op+6Itk8HRb15UW5Q64x9i3xRBrQ1oAaBYAaAAcAvaItTnCIiAIiIAiIg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411163"/>
            <a:ext cx="1238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hQSEBMUEBMVFBQUGRkZFxYYFR4WFxYdGxobFBwWGhgaJy8gHRwmHRgYJDsgIygrLDgsFycxQTAqQScuLCoBCQoKDgwNGQ4PGi4kHyE0LSowLCw1KS42NDE1LCwyNCouLCw1NS0pMTQ2NSw0NSk1NSwtLC0sKTEtKTI1MDU0Nf/AABEIAEgAaAMBIgACEQEDEQH/xAAbAAEAAwEBAQEAAAAAAAAAAAAABQYHBAIDAf/EADoQAAEDAgMEBggDCQAAAAAAAAEAAgMEEQYSIQUxQVETImGBkaEHIzIzUnGx0RRCYhUkQ4KissHC4f/EABoBAQACAwEAAAAAAAAAAAAAAAADBQECBAb/xAAsEQACAQMDAgMIAwAAAAAAAAAAAQIDBBEFEiExQTJRwSJhcZGhsdHhEyNC/9oADAMBAAIRAxEAPwDcVz11C2Vha7MORa4tcDzDhqCuhEMpuLyjPNs1tfQP98ZYieq97Q7+V3EO79Uo/Se8e+ha7tY4tPgbjzCv1VStkY5kjQ5rhYg7isrxXhN1I7M27oXHqu4tPwu+/FTRcZcM9DZ1La7/AK60Epea4z8u5caP0iUr/bL4z+ptx4tupyj2zDL7qVjuwOF/DesRRbOkjqqaJRl4JNfU3pFilJt6oi93NI0cs1x4G4Vvwfi6pnqGxSljmkOJdls4WHZpvtwWjptclZcaRVpRc1JNLnyL4ih9u4nipHRiUOPSZtWi9rW3jv8AJeaTGNJJbLM0Hk/qH+pR7X1K1W1VwU1F4fcmkXiKUOF2kOB4g3HiF7WCDoEREAREQBfKqpWyMcyQBzXCxB4hfVEMptPKMYxFsQ0s7ozct3sd8TT/AJG7uXLQ7MlmJEMbpC3U5RuutRxpsL8TTktHrI7uZzPNveB4gKI9F9NaKaT4nNaPk0X+rvJdCn7OT1lPU82bq/6jhP8AJSv2JP0nRdC/pLXyW1tzPAD5q1+jzZT46qfpG5XRsa0g7xnObh2N81KbexvFTTPZHH0kmnSG+UAgaAm1yQPqvvgeYytqKgixmlJte9g1oaBfxWJSbjyQXN3XqWspThti0se95X0xkr2O4JKitEcLHPMcbbhovbMS7XgNLb1XK7YFRC3NLC9rfitcD5kbu9XXEGOxTzOjp42ucD6x5NgXbrabyNBe/YrFsqvZWUoeW9WQEOYdbflLe1NzilwYheV7WhTbp+xwvf8AoyXZFPLJK1lOXB7j+Vxbbm4kcBzWx7MpHRRNY+R0jgNXu3k/ZR+GsMMpGG3We72n8bX0aOwfVTS0nPd0K/Ur1XE9sPCu/mERFGVQREQBERAFH7G2UKdjmN3GR7x2Bzrgdw07lIKBxTiSOmYWOzZ5GPyWFxe1tTw1IWVl8InoxqVH/FDv6GVV9R0ksj/je53i4keS1LAYH4CK36r/ADzFZMrPhDGH4W8coLonG+m9h4kDiDyXTOOVwet1K2nWt9lPs08EBVwvEz2PBMmcgjiXX4Djc/Va5hXZZp6SON/tWJcORcb27t3cuynjjfllEYDnAEFzLPA7b6jTgupQznuWChvtRdxBU9uMdfiERFGVIREQBERAEREAWcek93r4RyjPm7/i0dZl6S3fvbOyIf3PKkp+IttHWbpfBlSV5wNhHNlqJx1d8bDx5PI5ch38lxYKwj07hNMPUtPVB/iEf6jz3c1poC3qT7IsdU1DbmhSfPd+h+oiKA8wEREAREQBERAEREAVN2thl1XtEl4IhjawOPxHU5G+Op+6Itk8HRb15UW5Q64x9i3xRBrQ1oAaBYAaAAcAvaItTnCIiAIiIAiIg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54000" y="-258763"/>
            <a:ext cx="1238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hQSEBMUEBMVFBQUGRkZFxYYFR4WFxYdGxobFBwWGhgaJy8gHRwmHRgYJDsgIygrLDgsFycxQTAqQScuLCoBCQoKDgwNGQ4PGi4kHyE0LSowLCw1KS42NDE1LCwyNCouLCw1NS0pMTQ2NSw0NSk1NSwtLC0sKTEtKTI1MDU0Nf/AABEIAEgAaAMBIgACEQEDEQH/xAAbAAEAAwEBAQEAAAAAAAAAAAAABQYHBAIDAf/EADoQAAEDAgMEBggDCQAAAAAAAAEAAgMEEQYSIQUxQVETImGBkaEHIzIzUnGx0RRCYhUkQ4KissHC4f/EABoBAQACAwEAAAAAAAAAAAAAAAADBQECBAb/xAAsEQACAQMDAgMIAwAAAAAAAAAAAQIDBBEFEiExQTJRwSJhcZGhsdHhEyNC/9oADAMBAAIRAxEAPwDcVz11C2Vha7MORa4tcDzDhqCuhEMpuLyjPNs1tfQP98ZYieq97Q7+V3EO79Uo/Se8e+ha7tY4tPgbjzCv1VStkY5kjQ5rhYg7isrxXhN1I7M27oXHqu4tPwu+/FTRcZcM9DZ1La7/AK60Epea4z8u5caP0iUr/bL4z+ptx4tupyj2zDL7qVjuwOF/DesRRbOkjqqaJRl4JNfU3pFilJt6oi93NI0cs1x4G4Vvwfi6pnqGxSljmkOJdls4WHZpvtwWjptclZcaRVpRc1JNLnyL4ih9u4nipHRiUOPSZtWi9rW3jv8AJeaTGNJJbLM0Hk/qH+pR7X1K1W1VwU1F4fcmkXiKUOF2kOB4g3HiF7WCDoEREAREQBfKqpWyMcyQBzXCxB4hfVEMptPKMYxFsQ0s7ozct3sd8TT/AJG7uXLQ7MlmJEMbpC3U5RuutRxpsL8TTktHrI7uZzPNveB4gKI9F9NaKaT4nNaPk0X+rvJdCn7OT1lPU82bq/6jhP8AJSv2JP0nRdC/pLXyW1tzPAD5q1+jzZT46qfpG5XRsa0g7xnObh2N81KbexvFTTPZHH0kmnSG+UAgaAm1yQPqvvgeYytqKgixmlJte9g1oaBfxWJSbjyQXN3XqWspThti0se95X0xkr2O4JKitEcLHPMcbbhovbMS7XgNLb1XK7YFRC3NLC9rfitcD5kbu9XXEGOxTzOjp42ucD6x5NgXbrabyNBe/YrFsqvZWUoeW9WQEOYdbflLe1NzilwYheV7WhTbp+xwvf8AoyXZFPLJK1lOXB7j+Vxbbm4kcBzWx7MpHRRNY+R0jgNXu3k/ZR+GsMMpGG3We72n8bX0aOwfVTS0nPd0K/Ur1XE9sPCu/mERFGVQREQBERAFH7G2UKdjmN3GR7x2Bzrgdw07lIKBxTiSOmYWOzZ5GPyWFxe1tTw1IWVl8InoxqVH/FDv6GVV9R0ksj/je53i4keS1LAYH4CK36r/ADzFZMrPhDGH4W8coLonG+m9h4kDiDyXTOOVwet1K2nWt9lPs08EBVwvEz2PBMmcgjiXX4Djc/Va5hXZZp6SON/tWJcORcb27t3cuynjjfllEYDnAEFzLPA7b6jTgupQznuWChvtRdxBU9uMdfiERFGVIREQBERAEREAWcek93r4RyjPm7/i0dZl6S3fvbOyIf3PKkp+IttHWbpfBlSV5wNhHNlqJx1d8bDx5PI5ch38lxYKwj07hNMPUtPVB/iEf6jz3c1poC3qT7IsdU1DbmhSfPd+h+oiKA8wEREAREQBERAEREAVN2thl1XtEl4IhjawOPxHU5G+Op+6Itk8HRb15UW5Q64x9i3xRBrQ1oAaBYAaAAcAvaItTnCIiAIiIAiIg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6400" y="-106363"/>
            <a:ext cx="1238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data:image/jpeg;base64,/9j/4AAQSkZJRgABAQAAAQABAAD/2wCEAAkGBhQSEBMUEBMVFBQUGRkZFxYYFR4WFxYdGxobFBwWGhgaJy8gHRwmHRgYJDsgIygrLDgsFycxQTAqQScuLCoBCQoKDgwNGQ4PGi4kHyE0LSowLCw1KS42NDE1LCwyNCouLCw1NS0pMTQ2NSw0NSk1NSwtLC0sKTEtKTI1MDU0Nf/AABEIAEgAaAMBIgACEQEDEQH/xAAbAAEAAwEBAQEAAAAAAAAAAAAABQYHBAIDAf/EADoQAAEDAgMEBggDCQAAAAAAAAEAAgMEEQYSIQUxQVETImGBkaEHIzIzUnGx0RRCYhUkQ4KissHC4f/EABoBAQACAwEAAAAAAAAAAAAAAAADBQECBAb/xAAsEQACAQMDAgMIAwAAAAAAAAAAAQIDBBEFEiExQTJRwSJhcZGhsdHhEyNC/9oADAMBAAIRAxEAPwDcVz11C2Vha7MORa4tcDzDhqCuhEMpuLyjPNs1tfQP98ZYieq97Q7+V3EO79Uo/Se8e+ha7tY4tPgbjzCv1VStkY5kjQ5rhYg7isrxXhN1I7M27oXHqu4tPwu+/FTRcZcM9DZ1La7/AK60Epea4z8u5caP0iUr/bL4z+ptx4tupyj2zDL7qVjuwOF/DesRRbOkjqqaJRl4JNfU3pFilJt6oi93NI0cs1x4G4Vvwfi6pnqGxSljmkOJdls4WHZpvtwWjptclZcaRVpRc1JNLnyL4ih9u4nipHRiUOPSZtWi9rW3jv8AJeaTGNJJbLM0Hk/qH+pR7X1K1W1VwU1F4fcmkXiKUOF2kOB4g3HiF7WCDoEREAREQBfKqpWyMcyQBzXCxB4hfVEMptPKMYxFsQ0s7ozct3sd8TT/AJG7uXLQ7MlmJEMbpC3U5RuutRxpsL8TTktHrI7uZzPNveB4gKI9F9NaKaT4nNaPk0X+rvJdCn7OT1lPU82bq/6jhP8AJSv2JP0nRdC/pLXyW1tzPAD5q1+jzZT46qfpG5XRsa0g7xnObh2N81KbexvFTTPZHH0kmnSG+UAgaAm1yQPqvvgeYytqKgixmlJte9g1oaBfxWJSbjyQXN3XqWspThti0se95X0xkr2O4JKitEcLHPMcbbhovbMS7XgNLb1XK7YFRC3NLC9rfitcD5kbu9XXEGOxTzOjp42ucD6x5NgXbrabyNBe/YrFsqvZWUoeW9WQEOYdbflLe1NzilwYheV7WhTbp+xwvf8AoyXZFPLJK1lOXB7j+Vxbbm4kcBzWx7MpHRRNY+R0jgNXu3k/ZR+GsMMpGG3We72n8bX0aOwfVTS0nPd0K/Ur1XE9sPCu/mERFGVQREQBERAFH7G2UKdjmN3GR7x2Bzrgdw07lIKBxTiSOmYWOzZ5GPyWFxe1tTw1IWVl8InoxqVH/FDv6GVV9R0ksj/je53i4keS1LAYH4CK36r/ADzFZMrPhDGH4W8coLonG+m9h4kDiDyXTOOVwet1K2nWt9lPs08EBVwvEz2PBMmcgjiXX4Djc/Va5hXZZp6SON/tWJcORcb27t3cuynjjfllEYDnAEFzLPA7b6jTgupQznuWChvtRdxBU9uMdfiERFGVIREQBERAEREAWcek93r4RyjPm7/i0dZl6S3fvbOyIf3PKkp+IttHWbpfBlSV5wNhHNlqJx1d8bDx5PI5ch38lxYKwj07hNMPUtPVB/iEf6jz3c1poC3qT7IsdU1DbmhSfPd+h+oiKA8wEREAREQBERAEREAVN2thl1XtEl4IhjawOPxHU5G+Op+6Itk8HRb15UW5Q64x9i3xRBrQ1oAaBYAaAAcAvaItTnCIiAIiIAiIgP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8800" y="46037"/>
            <a:ext cx="1238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http://www.cyberstyle.ru/images2external/misc/Image/yandex_logo(2).p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1770254" cy="70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Unilev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57192"/>
            <a:ext cx="1041199" cy="11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Reckitt Benckiser">
            <a:hlinkClick r:id="rId8" tooltip="Reckitt Benckiser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571716"/>
            <a:ext cx="1238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35726"/>
            <a:ext cx="1687077" cy="115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913610"/>
            <a:ext cx="1649111" cy="7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" y="572240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716817"/>
            <a:ext cx="1572766" cy="88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есть?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процесса отбора</a:t>
            </a:r>
          </a:p>
          <a:p>
            <a:r>
              <a:rPr lang="ru-RU" dirty="0" smtClean="0"/>
              <a:t>Обучающие видео</a:t>
            </a:r>
          </a:p>
          <a:p>
            <a:r>
              <a:rPr lang="ru-RU" dirty="0" smtClean="0"/>
              <a:t>Мастер-классы/</a:t>
            </a:r>
            <a:r>
              <a:rPr lang="ru-RU" dirty="0" err="1" smtClean="0"/>
              <a:t>вебинары</a:t>
            </a:r>
            <a:r>
              <a:rPr lang="ru-RU" dirty="0" smtClean="0"/>
              <a:t>/конференции</a:t>
            </a:r>
          </a:p>
          <a:p>
            <a:r>
              <a:rPr lang="ru-RU" dirty="0" smtClean="0"/>
              <a:t>Статьи/интервью с персоналом</a:t>
            </a:r>
          </a:p>
          <a:p>
            <a:r>
              <a:rPr lang="ru-RU" dirty="0" smtClean="0"/>
              <a:t>Функционал каждого департамента</a:t>
            </a:r>
          </a:p>
          <a:p>
            <a:r>
              <a:rPr lang="ru-RU" dirty="0" smtClean="0"/>
              <a:t>Принципы компании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2857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описания процесса отбора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7589" r="16403" b="4010"/>
          <a:stretch/>
        </p:blipFill>
        <p:spPr bwMode="auto">
          <a:xfrm>
            <a:off x="827584" y="1595021"/>
            <a:ext cx="6840760" cy="514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5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прохождения собеседования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t="7455" r="16380" b="4195"/>
          <a:stretch/>
        </p:blipFill>
        <p:spPr bwMode="auto">
          <a:xfrm>
            <a:off x="899592" y="1583471"/>
            <a:ext cx="6838053" cy="51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описывающие работу в компании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8" t="29467" r="40817" b="56339"/>
          <a:stretch/>
        </p:blipFill>
        <p:spPr bwMode="auto">
          <a:xfrm>
            <a:off x="458014" y="4059044"/>
            <a:ext cx="3897962" cy="239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1" t="33699" r="33130" b="32127"/>
          <a:stretch/>
        </p:blipFill>
        <p:spPr bwMode="auto">
          <a:xfrm>
            <a:off x="4283968" y="1628800"/>
            <a:ext cx="4050067" cy="23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0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319</TotalTime>
  <Words>136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Использование интернет-технологий    в процессе отбора персонала</vt:lpstr>
      <vt:lpstr>Предпосылки</vt:lpstr>
      <vt:lpstr>Цель исследования:</vt:lpstr>
      <vt:lpstr>Методы</vt:lpstr>
      <vt:lpstr>Компании</vt:lpstr>
      <vt:lpstr>Что есть?</vt:lpstr>
      <vt:lpstr>Пример описания процесса отбора</vt:lpstr>
      <vt:lpstr>Описание прохождения собеседования</vt:lpstr>
      <vt:lpstr>Видео описывающие работу в компании</vt:lpstr>
      <vt:lpstr>Проведение мастер-классов и вебинаров </vt:lpstr>
      <vt:lpstr>Интервью с сотрудниками</vt:lpstr>
      <vt:lpstr>Описание функционала департаментов</vt:lpstr>
      <vt:lpstr>Пример базовых принципов</vt:lpstr>
      <vt:lpstr>Плюсы и минусы</vt:lpstr>
      <vt:lpstr>Благодарю за внимание</vt:lpstr>
    </vt:vector>
  </TitlesOfParts>
  <Company>НИУ ВШЭ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Интернет-технологии работодателей для подготовки кандидатов к собеседованию и дальнейшего входа в компанию</dc:title>
  <dc:creator>Компьютерный класс НИУ ВШЭ</dc:creator>
  <cp:lastModifiedBy>Компьютерный класс НИУ ВШЭ</cp:lastModifiedBy>
  <cp:revision>42</cp:revision>
  <cp:lastPrinted>2014-04-24T08:44:02Z</cp:lastPrinted>
  <dcterms:created xsi:type="dcterms:W3CDTF">2014-04-21T11:40:01Z</dcterms:created>
  <dcterms:modified xsi:type="dcterms:W3CDTF">2014-04-28T10:15:35Z</dcterms:modified>
</cp:coreProperties>
</file>