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10" r:id="rId6"/>
    <p:sldMasterId id="2147483722" r:id="rId7"/>
    <p:sldMasterId id="2147483736" r:id="rId8"/>
    <p:sldMasterId id="2147483748" r:id="rId9"/>
    <p:sldMasterId id="2147483760" r:id="rId10"/>
    <p:sldMasterId id="2147483772" r:id="rId11"/>
  </p:sldMasterIdLst>
  <p:notesMasterIdLst>
    <p:notesMasterId r:id="rId40"/>
  </p:notesMasterIdLst>
  <p:handoutMasterIdLst>
    <p:handoutMasterId r:id="rId41"/>
  </p:handoutMasterIdLst>
  <p:sldIdLst>
    <p:sldId id="256" r:id="rId12"/>
    <p:sldId id="336" r:id="rId13"/>
    <p:sldId id="329" r:id="rId14"/>
    <p:sldId id="338" r:id="rId15"/>
    <p:sldId id="337" r:id="rId16"/>
    <p:sldId id="330" r:id="rId17"/>
    <p:sldId id="331" r:id="rId18"/>
    <p:sldId id="340" r:id="rId19"/>
    <p:sldId id="349" r:id="rId20"/>
    <p:sldId id="348" r:id="rId21"/>
    <p:sldId id="354" r:id="rId22"/>
    <p:sldId id="353" r:id="rId23"/>
    <p:sldId id="351" r:id="rId24"/>
    <p:sldId id="350" r:id="rId25"/>
    <p:sldId id="352" r:id="rId26"/>
    <p:sldId id="355" r:id="rId27"/>
    <p:sldId id="334" r:id="rId28"/>
    <p:sldId id="333" r:id="rId29"/>
    <p:sldId id="312" r:id="rId30"/>
    <p:sldId id="310" r:id="rId31"/>
    <p:sldId id="314" r:id="rId32"/>
    <p:sldId id="339" r:id="rId33"/>
    <p:sldId id="323" r:id="rId34"/>
    <p:sldId id="326" r:id="rId35"/>
    <p:sldId id="318" r:id="rId36"/>
    <p:sldId id="319" r:id="rId37"/>
    <p:sldId id="320" r:id="rId38"/>
    <p:sldId id="258" r:id="rId3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тудент НИУ ВШЭ" initials="СН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A55"/>
    <a:srgbClr val="003F82"/>
    <a:srgbClr val="213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263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6D229-039E-4A41-90D8-4392ECDE8ABD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DAF560-F557-4479-A535-7825B0B2062D}">
      <dgm:prSet phldrT="[Текст]" phldr="1"/>
      <dgm:spPr/>
      <dgm:t>
        <a:bodyPr/>
        <a:lstStyle/>
        <a:p>
          <a:endParaRPr lang="ru-RU" dirty="0"/>
        </a:p>
      </dgm:t>
    </dgm:pt>
    <dgm:pt modelId="{F6C88768-62A8-4837-9B54-2250C9388C8A}" type="parTrans" cxnId="{701228B3-EE79-4F42-89A1-B6A8FE4E794B}">
      <dgm:prSet/>
      <dgm:spPr/>
      <dgm:t>
        <a:bodyPr/>
        <a:lstStyle/>
        <a:p>
          <a:endParaRPr lang="ru-RU"/>
        </a:p>
      </dgm:t>
    </dgm:pt>
    <dgm:pt modelId="{08D9963D-3055-4216-9349-A463DE50B28D}" type="sibTrans" cxnId="{701228B3-EE79-4F42-89A1-B6A8FE4E794B}">
      <dgm:prSet/>
      <dgm:spPr/>
      <dgm:t>
        <a:bodyPr/>
        <a:lstStyle/>
        <a:p>
          <a:endParaRPr lang="ru-RU"/>
        </a:p>
      </dgm:t>
    </dgm:pt>
    <dgm:pt modelId="{6E8361C4-5C5C-439A-A1D1-72C1ECFF37AB}">
      <dgm:prSet phldrT="[Текст]"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250" b="1" dirty="0" smtClean="0">
              <a:solidFill>
                <a:schemeClr val="tx1"/>
              </a:solidFill>
              <a:latin typeface="+mj-lt"/>
            </a:rPr>
            <a:t>Школьный технопарк</a:t>
          </a:r>
          <a:r>
            <a:rPr lang="en-US" sz="1250" b="1" dirty="0" smtClean="0">
              <a:solidFill>
                <a:schemeClr val="tx1"/>
              </a:solidFill>
              <a:latin typeface="+mj-lt"/>
            </a:rPr>
            <a:t>:</a:t>
          </a:r>
          <a:r>
            <a:rPr lang="ru-RU" sz="1250" b="1" dirty="0" smtClean="0">
              <a:solidFill>
                <a:schemeClr val="tx1"/>
              </a:solidFill>
              <a:latin typeface="+mj-lt"/>
            </a:rPr>
            <a:t> компонент современной региональной системы образования</a:t>
          </a:r>
          <a:endParaRPr lang="ru-RU" sz="1250" b="1" dirty="0">
            <a:solidFill>
              <a:schemeClr val="tx1"/>
            </a:solidFill>
          </a:endParaRPr>
        </a:p>
      </dgm:t>
    </dgm:pt>
    <dgm:pt modelId="{E2CE0476-8867-40B8-8DCC-4237F2CBA645}" type="parTrans" cxnId="{98E0F89E-0B01-4808-8D3A-9208C5EBA84E}">
      <dgm:prSet/>
      <dgm:spPr/>
      <dgm:t>
        <a:bodyPr/>
        <a:lstStyle/>
        <a:p>
          <a:endParaRPr lang="ru-RU"/>
        </a:p>
      </dgm:t>
    </dgm:pt>
    <dgm:pt modelId="{8E99C56A-5706-4117-9ABF-A588BA6B75B1}" type="sibTrans" cxnId="{98E0F89E-0B01-4808-8D3A-9208C5EBA84E}">
      <dgm:prSet/>
      <dgm:spPr/>
      <dgm:t>
        <a:bodyPr/>
        <a:lstStyle/>
        <a:p>
          <a:endParaRPr lang="ru-RU"/>
        </a:p>
      </dgm:t>
    </dgm:pt>
    <dgm:pt modelId="{4A615F60-3EBC-45E3-A60F-45518F1922FE}">
      <dgm:prSet phldrT="[Текст]" phldr="1"/>
      <dgm:spPr/>
      <dgm:t>
        <a:bodyPr/>
        <a:lstStyle/>
        <a:p>
          <a:endParaRPr lang="ru-RU" dirty="0"/>
        </a:p>
      </dgm:t>
    </dgm:pt>
    <dgm:pt modelId="{EE9C8FEC-6069-4EA3-A481-B76B416CEB43}" type="parTrans" cxnId="{07387074-BD18-4438-AAC7-88727ED7372E}">
      <dgm:prSet/>
      <dgm:spPr/>
      <dgm:t>
        <a:bodyPr/>
        <a:lstStyle/>
        <a:p>
          <a:endParaRPr lang="ru-RU"/>
        </a:p>
      </dgm:t>
    </dgm:pt>
    <dgm:pt modelId="{1F348871-BF5C-4FAE-9869-3C66E8760E98}" type="sibTrans" cxnId="{07387074-BD18-4438-AAC7-88727ED7372E}">
      <dgm:prSet/>
      <dgm:spPr/>
      <dgm:t>
        <a:bodyPr/>
        <a:lstStyle/>
        <a:p>
          <a:endParaRPr lang="ru-RU"/>
        </a:p>
      </dgm:t>
    </dgm:pt>
    <dgm:pt modelId="{C80FF35A-4A66-4070-AFF2-E16043541572}">
      <dgm:prSet phldrT="[Текст]" custT="1"/>
      <dgm:spPr/>
      <dgm:t>
        <a:bodyPr/>
        <a:lstStyle/>
        <a:p>
          <a:endParaRPr lang="ru-RU" sz="1600" b="1" dirty="0"/>
        </a:p>
      </dgm:t>
    </dgm:pt>
    <dgm:pt modelId="{D6CAAA16-0832-4502-B82C-7EA426429CB7}" type="parTrans" cxnId="{50668A57-CD53-45A7-8000-FD4F07AF5309}">
      <dgm:prSet/>
      <dgm:spPr/>
      <dgm:t>
        <a:bodyPr/>
        <a:lstStyle/>
        <a:p>
          <a:endParaRPr lang="ru-RU"/>
        </a:p>
      </dgm:t>
    </dgm:pt>
    <dgm:pt modelId="{0D396AB6-4DBF-428F-B3F4-6B5EE109EA15}" type="sibTrans" cxnId="{50668A57-CD53-45A7-8000-FD4F07AF5309}">
      <dgm:prSet/>
      <dgm:spPr/>
      <dgm:t>
        <a:bodyPr/>
        <a:lstStyle/>
        <a:p>
          <a:endParaRPr lang="ru-RU"/>
        </a:p>
      </dgm:t>
    </dgm:pt>
    <dgm:pt modelId="{8D99A71F-C6D6-4ED1-B0BA-34D0CDC99D3F}">
      <dgm:prSet phldrT="[Текст]" phldr="1"/>
      <dgm:spPr/>
      <dgm:t>
        <a:bodyPr/>
        <a:lstStyle/>
        <a:p>
          <a:endParaRPr lang="ru-RU" dirty="0"/>
        </a:p>
      </dgm:t>
    </dgm:pt>
    <dgm:pt modelId="{5FDD71AB-1C25-4E4E-A8A7-9B111CC8EF4E}" type="parTrans" cxnId="{A21FF01B-2B36-4392-9D1F-EC51B5B6D614}">
      <dgm:prSet/>
      <dgm:spPr/>
      <dgm:t>
        <a:bodyPr/>
        <a:lstStyle/>
        <a:p>
          <a:endParaRPr lang="ru-RU"/>
        </a:p>
      </dgm:t>
    </dgm:pt>
    <dgm:pt modelId="{1299ECBB-1187-4C84-BCC4-B6C57C736EE2}" type="sibTrans" cxnId="{A21FF01B-2B36-4392-9D1F-EC51B5B6D614}">
      <dgm:prSet/>
      <dgm:spPr/>
      <dgm:t>
        <a:bodyPr/>
        <a:lstStyle/>
        <a:p>
          <a:endParaRPr lang="ru-RU"/>
        </a:p>
      </dgm:t>
    </dgm:pt>
    <dgm:pt modelId="{B174E332-3082-482E-8E6C-5C301D8F9D53}">
      <dgm:prSet phldrT="[Текст]" custT="1"/>
      <dgm:spPr/>
      <dgm:t>
        <a:bodyPr/>
        <a:lstStyle/>
        <a:p>
          <a:endParaRPr lang="ru-RU" sz="1600" b="1" dirty="0"/>
        </a:p>
      </dgm:t>
    </dgm:pt>
    <dgm:pt modelId="{16680E25-14BA-4CE2-A00C-C15BE4FA9971}" type="parTrans" cxnId="{FCE9B159-E664-4E97-A15C-EA2FD5E59F46}">
      <dgm:prSet/>
      <dgm:spPr/>
      <dgm:t>
        <a:bodyPr/>
        <a:lstStyle/>
        <a:p>
          <a:endParaRPr lang="ru-RU"/>
        </a:p>
      </dgm:t>
    </dgm:pt>
    <dgm:pt modelId="{6B77F93D-D42E-4EE7-888E-85A5361C54C2}" type="sibTrans" cxnId="{FCE9B159-E664-4E97-A15C-EA2FD5E59F46}">
      <dgm:prSet/>
      <dgm:spPr/>
      <dgm:t>
        <a:bodyPr/>
        <a:lstStyle/>
        <a:p>
          <a:endParaRPr lang="ru-RU"/>
        </a:p>
      </dgm:t>
    </dgm:pt>
    <dgm:pt modelId="{1F25A1B6-4C04-4546-A971-B1A8D7C99AA8}">
      <dgm:prSet phldrT="[Текст]" phldr="1"/>
      <dgm:spPr/>
      <dgm:t>
        <a:bodyPr/>
        <a:lstStyle/>
        <a:p>
          <a:endParaRPr lang="ru-RU" dirty="0"/>
        </a:p>
      </dgm:t>
    </dgm:pt>
    <dgm:pt modelId="{49CEDB1A-ECF1-4543-BF77-82515F465F67}" type="parTrans" cxnId="{D6CF3342-6D53-4F55-B731-C2E04FD543E1}">
      <dgm:prSet/>
      <dgm:spPr/>
      <dgm:t>
        <a:bodyPr/>
        <a:lstStyle/>
        <a:p>
          <a:endParaRPr lang="ru-RU"/>
        </a:p>
      </dgm:t>
    </dgm:pt>
    <dgm:pt modelId="{70DDD234-A761-42FB-B1F1-97C161799754}" type="sibTrans" cxnId="{D6CF3342-6D53-4F55-B731-C2E04FD543E1}">
      <dgm:prSet/>
      <dgm:spPr/>
      <dgm:t>
        <a:bodyPr/>
        <a:lstStyle/>
        <a:p>
          <a:endParaRPr lang="ru-RU"/>
        </a:p>
      </dgm:t>
    </dgm:pt>
    <dgm:pt modelId="{488F5414-A594-42F9-931C-CCD447335B6A}">
      <dgm:prSet phldrT="[Текст]"/>
      <dgm:spPr/>
      <dgm:t>
        <a:bodyPr/>
        <a:lstStyle/>
        <a:p>
          <a:endParaRPr lang="ru-RU" sz="1500" dirty="0"/>
        </a:p>
      </dgm:t>
    </dgm:pt>
    <dgm:pt modelId="{B64323E1-6841-4D81-85D8-F796DCD583BB}" type="parTrans" cxnId="{9833AAAD-D71C-4EB0-8C66-61155DCFD2C4}">
      <dgm:prSet/>
      <dgm:spPr/>
      <dgm:t>
        <a:bodyPr/>
        <a:lstStyle/>
        <a:p>
          <a:endParaRPr lang="ru-RU"/>
        </a:p>
      </dgm:t>
    </dgm:pt>
    <dgm:pt modelId="{DDB839D6-E65D-478C-95CB-D6E0B4F662F1}" type="sibTrans" cxnId="{9833AAAD-D71C-4EB0-8C66-61155DCFD2C4}">
      <dgm:prSet/>
      <dgm:spPr/>
      <dgm:t>
        <a:bodyPr/>
        <a:lstStyle/>
        <a:p>
          <a:endParaRPr lang="ru-RU"/>
        </a:p>
      </dgm:t>
    </dgm:pt>
    <dgm:pt modelId="{63605CC5-AD6F-41F6-8D32-5EA1BF1BBFCC}">
      <dgm:prSet custT="1"/>
      <dgm:spPr/>
      <dgm:t>
        <a:bodyPr/>
        <a:lstStyle/>
        <a:p>
          <a:pPr marL="285750" indent="0" algn="l">
            <a:lnSpc>
              <a:spcPct val="90000"/>
            </a:lnSpc>
            <a:spcAft>
              <a:spcPct val="15000"/>
            </a:spcAft>
          </a:pPr>
          <a:endParaRPr lang="ru-RU" sz="1200" dirty="0">
            <a:solidFill>
              <a:schemeClr val="tx1"/>
            </a:solidFill>
            <a:latin typeface="Constantia" pitchFamily="18" charset="0"/>
          </a:endParaRPr>
        </a:p>
      </dgm:t>
    </dgm:pt>
    <dgm:pt modelId="{1366F62C-31D4-4FA4-8B54-370E4AD11F62}" type="parTrans" cxnId="{BECE231C-8758-43EA-AC42-7727667DF8CD}">
      <dgm:prSet/>
      <dgm:spPr/>
      <dgm:t>
        <a:bodyPr/>
        <a:lstStyle/>
        <a:p>
          <a:endParaRPr lang="ru-RU"/>
        </a:p>
      </dgm:t>
    </dgm:pt>
    <dgm:pt modelId="{A233CCEE-FB99-457D-B6C9-F1368BFF8095}" type="sibTrans" cxnId="{BECE231C-8758-43EA-AC42-7727667DF8CD}">
      <dgm:prSet/>
      <dgm:spPr/>
      <dgm:t>
        <a:bodyPr/>
        <a:lstStyle/>
        <a:p>
          <a:endParaRPr lang="ru-RU"/>
        </a:p>
      </dgm:t>
    </dgm:pt>
    <dgm:pt modelId="{CA5709EE-74F4-4971-A1A3-F8A85B186255}">
      <dgm:prSet phldrT="[Текст]" custT="1"/>
      <dgm:spPr/>
      <dgm:t>
        <a:bodyPr/>
        <a:lstStyle/>
        <a:p>
          <a:pPr marL="0" indent="0" algn="just">
            <a:lnSpc>
              <a:spcPct val="100000"/>
            </a:lnSpc>
            <a:spcAft>
              <a:spcPts val="0"/>
            </a:spcAft>
          </a:pPr>
          <a:endParaRPr lang="ru-RU" sz="1200" b="1" dirty="0">
            <a:solidFill>
              <a:schemeClr val="tx1"/>
            </a:solidFill>
          </a:endParaRPr>
        </a:p>
      </dgm:t>
    </dgm:pt>
    <dgm:pt modelId="{E9576C39-27A1-4DD8-A1A2-F6E74FD4CC89}" type="parTrans" cxnId="{7B931163-FA9F-4724-85E1-DCC7BE4F778B}">
      <dgm:prSet/>
      <dgm:spPr/>
      <dgm:t>
        <a:bodyPr/>
        <a:lstStyle/>
        <a:p>
          <a:endParaRPr lang="ru-RU"/>
        </a:p>
      </dgm:t>
    </dgm:pt>
    <dgm:pt modelId="{F462F7CE-247F-4E28-B810-757B9B8FE6D2}" type="sibTrans" cxnId="{7B931163-FA9F-4724-85E1-DCC7BE4F778B}">
      <dgm:prSet/>
      <dgm:spPr/>
      <dgm:t>
        <a:bodyPr/>
        <a:lstStyle/>
        <a:p>
          <a:endParaRPr lang="ru-RU"/>
        </a:p>
      </dgm:t>
    </dgm:pt>
    <dgm:pt modelId="{582F7D61-656D-48D1-A188-97CD4F5BAD2E}">
      <dgm:prSet phldrT="[Текст]" custT="1"/>
      <dgm:spPr/>
      <dgm:t>
        <a:bodyPr/>
        <a:lstStyle/>
        <a:p>
          <a:pPr marL="0" indent="0" algn="just">
            <a:lnSpc>
              <a:spcPct val="100000"/>
            </a:lnSpc>
            <a:spcAft>
              <a:spcPts val="0"/>
            </a:spcAft>
          </a:pPr>
          <a:endParaRPr lang="ru-RU" sz="1200" b="1" dirty="0">
            <a:solidFill>
              <a:schemeClr val="tx1"/>
            </a:solidFill>
          </a:endParaRPr>
        </a:p>
      </dgm:t>
    </dgm:pt>
    <dgm:pt modelId="{7E658B73-4471-40DD-A65E-2D57DB21E3D0}" type="parTrans" cxnId="{EB2954AA-DAA3-46D8-8656-A9A6FA08BA35}">
      <dgm:prSet/>
      <dgm:spPr/>
      <dgm:t>
        <a:bodyPr/>
        <a:lstStyle/>
        <a:p>
          <a:endParaRPr lang="ru-RU"/>
        </a:p>
      </dgm:t>
    </dgm:pt>
    <dgm:pt modelId="{44911D54-D42E-4B2B-B2AD-6915458C23B4}" type="sibTrans" cxnId="{EB2954AA-DAA3-46D8-8656-A9A6FA08BA35}">
      <dgm:prSet/>
      <dgm:spPr/>
      <dgm:t>
        <a:bodyPr/>
        <a:lstStyle/>
        <a:p>
          <a:endParaRPr lang="ru-RU"/>
        </a:p>
      </dgm:t>
    </dgm:pt>
    <dgm:pt modelId="{E20B8672-9CE3-41D6-BE44-692A31B5DED0}">
      <dgm:prSet phldrT="[Текст]" custT="1"/>
      <dgm:spPr/>
      <dgm:t>
        <a:bodyPr/>
        <a:lstStyle/>
        <a:p>
          <a:pPr marL="0" indent="0" algn="just">
            <a:lnSpc>
              <a:spcPct val="100000"/>
            </a:lnSpc>
            <a:spcAft>
              <a:spcPts val="0"/>
            </a:spcAft>
          </a:pPr>
          <a:endParaRPr lang="ru-RU" sz="1200" b="1" dirty="0">
            <a:solidFill>
              <a:schemeClr val="tx1"/>
            </a:solidFill>
          </a:endParaRPr>
        </a:p>
      </dgm:t>
    </dgm:pt>
    <dgm:pt modelId="{54DB3138-8090-4A85-B83B-02A519A49F1A}" type="parTrans" cxnId="{38D0B04E-7DD7-4C45-A773-3228BF2BF008}">
      <dgm:prSet/>
      <dgm:spPr/>
      <dgm:t>
        <a:bodyPr/>
        <a:lstStyle/>
        <a:p>
          <a:endParaRPr lang="ru-RU"/>
        </a:p>
      </dgm:t>
    </dgm:pt>
    <dgm:pt modelId="{1AD30699-CFD3-4ED5-BF18-9F1B361F66F4}" type="sibTrans" cxnId="{38D0B04E-7DD7-4C45-A773-3228BF2BF008}">
      <dgm:prSet/>
      <dgm:spPr/>
      <dgm:t>
        <a:bodyPr/>
        <a:lstStyle/>
        <a:p>
          <a:endParaRPr lang="ru-RU"/>
        </a:p>
      </dgm:t>
    </dgm:pt>
    <dgm:pt modelId="{BF3A720F-008D-4026-BF50-07329D09CCFE}">
      <dgm:prSet phldrT="[Текст]"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</a:rPr>
            <a:t>Развитие основных направлений региональной образовательной политики в целях достижения качества современного образования/ </a:t>
          </a:r>
          <a:r>
            <a:rPr lang="ru-RU" sz="1200" b="0" dirty="0" smtClean="0">
              <a:solidFill>
                <a:schemeClr val="tx1"/>
              </a:solidFill>
            </a:rPr>
            <a:t>Калининградская область</a:t>
          </a:r>
          <a:endParaRPr lang="ru-RU" sz="1200" b="0" dirty="0">
            <a:solidFill>
              <a:schemeClr val="tx1"/>
            </a:solidFill>
          </a:endParaRPr>
        </a:p>
      </dgm:t>
    </dgm:pt>
    <dgm:pt modelId="{17D90073-049C-4A5D-A80F-4F0C5C0AF38B}" type="parTrans" cxnId="{DCDB65EA-4493-472E-889B-175029BE4D50}">
      <dgm:prSet/>
      <dgm:spPr/>
      <dgm:t>
        <a:bodyPr/>
        <a:lstStyle/>
        <a:p>
          <a:endParaRPr lang="ru-RU"/>
        </a:p>
      </dgm:t>
    </dgm:pt>
    <dgm:pt modelId="{A5E86F23-47C3-4BFE-8A8F-7D2B70FB990A}" type="sibTrans" cxnId="{DCDB65EA-4493-472E-889B-175029BE4D50}">
      <dgm:prSet/>
      <dgm:spPr/>
      <dgm:t>
        <a:bodyPr/>
        <a:lstStyle/>
        <a:p>
          <a:endParaRPr lang="ru-RU"/>
        </a:p>
      </dgm:t>
    </dgm:pt>
    <dgm:pt modelId="{665E6DF0-FDA5-4F42-B22B-EC1F3F995146}">
      <dgm:prSet phldrT="[Текст]"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200" b="0" dirty="0" smtClean="0">
              <a:solidFill>
                <a:schemeClr val="tx1"/>
              </a:solidFill>
              <a:latin typeface="+mj-lt"/>
            </a:rPr>
            <a:t>/ Астраханская область/</a:t>
          </a:r>
          <a:endParaRPr lang="ru-RU" sz="1200" b="0" dirty="0">
            <a:solidFill>
              <a:schemeClr val="tx1"/>
            </a:solidFill>
          </a:endParaRPr>
        </a:p>
      </dgm:t>
    </dgm:pt>
    <dgm:pt modelId="{26D094A1-8170-4C4B-BF66-D7D9FC5BEA0B}" type="parTrans" cxnId="{67679F01-8B0F-4B02-8C95-DC165EFA7D1D}">
      <dgm:prSet/>
      <dgm:spPr/>
      <dgm:t>
        <a:bodyPr/>
        <a:lstStyle/>
        <a:p>
          <a:endParaRPr lang="ru-RU"/>
        </a:p>
      </dgm:t>
    </dgm:pt>
    <dgm:pt modelId="{170B3CA4-1A53-41B3-A0B2-01956DA27495}" type="sibTrans" cxnId="{67679F01-8B0F-4B02-8C95-DC165EFA7D1D}">
      <dgm:prSet/>
      <dgm:spPr/>
      <dgm:t>
        <a:bodyPr/>
        <a:lstStyle/>
        <a:p>
          <a:endParaRPr lang="ru-RU"/>
        </a:p>
      </dgm:t>
    </dgm:pt>
    <dgm:pt modelId="{2609AFCA-5DF5-4B4E-AD44-D3963C1FDD98}" type="pres">
      <dgm:prSet presAssocID="{7406D229-039E-4A41-90D8-4392ECDE8AB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E8ACAF-414F-45A1-A26E-A673361B1FD3}" type="pres">
      <dgm:prSet presAssocID="{7406D229-039E-4A41-90D8-4392ECDE8ABD}" presName="children" presStyleCnt="0"/>
      <dgm:spPr/>
    </dgm:pt>
    <dgm:pt modelId="{2095931E-C961-41C3-BE52-2E9DBDEFC62F}" type="pres">
      <dgm:prSet presAssocID="{7406D229-039E-4A41-90D8-4392ECDE8ABD}" presName="child1group" presStyleCnt="0"/>
      <dgm:spPr/>
    </dgm:pt>
    <dgm:pt modelId="{3334E09F-09D5-4DFB-92F5-E45F78BEDAA2}" type="pres">
      <dgm:prSet presAssocID="{7406D229-039E-4A41-90D8-4392ECDE8ABD}" presName="child1" presStyleLbl="bgAcc1" presStyleIdx="0" presStyleCnt="4" custScaleX="151834" custScaleY="141379" custLinFactNeighborX="-34628" custLinFactNeighborY="48803"/>
      <dgm:spPr/>
      <dgm:t>
        <a:bodyPr/>
        <a:lstStyle/>
        <a:p>
          <a:endParaRPr lang="ru-RU"/>
        </a:p>
      </dgm:t>
    </dgm:pt>
    <dgm:pt modelId="{BF8C4799-9D76-42F4-B48E-DE60AD5BB3E2}" type="pres">
      <dgm:prSet presAssocID="{7406D229-039E-4A41-90D8-4392ECDE8AB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9AA7F-12D8-4EE6-B2DB-904E313801DD}" type="pres">
      <dgm:prSet presAssocID="{7406D229-039E-4A41-90D8-4392ECDE8ABD}" presName="child2group" presStyleCnt="0"/>
      <dgm:spPr/>
    </dgm:pt>
    <dgm:pt modelId="{F6F80508-501A-45B7-8CBA-8C20510ACFE6}" type="pres">
      <dgm:prSet presAssocID="{7406D229-039E-4A41-90D8-4392ECDE8ABD}" presName="child2" presStyleLbl="bgAcc1" presStyleIdx="1" presStyleCnt="4" custScaleX="152939" custScaleY="135970" custLinFactNeighborX="38970" custLinFactNeighborY="41124"/>
      <dgm:spPr/>
      <dgm:t>
        <a:bodyPr/>
        <a:lstStyle/>
        <a:p>
          <a:endParaRPr lang="ru-RU"/>
        </a:p>
      </dgm:t>
    </dgm:pt>
    <dgm:pt modelId="{DA7634B9-298E-409E-97A4-7A97CBA98596}" type="pres">
      <dgm:prSet presAssocID="{7406D229-039E-4A41-90D8-4392ECDE8AB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42CC2-6668-43DF-9025-3615C550DB81}" type="pres">
      <dgm:prSet presAssocID="{7406D229-039E-4A41-90D8-4392ECDE8ABD}" presName="child3group" presStyleCnt="0"/>
      <dgm:spPr/>
    </dgm:pt>
    <dgm:pt modelId="{82278FEB-50BF-4881-937F-50824C3368C3}" type="pres">
      <dgm:prSet presAssocID="{7406D229-039E-4A41-90D8-4392ECDE8ABD}" presName="child3" presStyleLbl="bgAcc1" presStyleIdx="2" presStyleCnt="4" custScaleX="155785" custScaleY="147529" custLinFactNeighborX="35150" custLinFactNeighborY="-9657"/>
      <dgm:spPr/>
      <dgm:t>
        <a:bodyPr/>
        <a:lstStyle/>
        <a:p>
          <a:endParaRPr lang="ru-RU"/>
        </a:p>
      </dgm:t>
    </dgm:pt>
    <dgm:pt modelId="{B1826BA9-821F-4C1F-9BC1-FCB39C05906E}" type="pres">
      <dgm:prSet presAssocID="{7406D229-039E-4A41-90D8-4392ECDE8AB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3FD94-C89B-438C-93AE-F5CEC62C2E1D}" type="pres">
      <dgm:prSet presAssocID="{7406D229-039E-4A41-90D8-4392ECDE8ABD}" presName="child4group" presStyleCnt="0"/>
      <dgm:spPr/>
    </dgm:pt>
    <dgm:pt modelId="{4353D3D4-1AA7-4CF8-89B0-9F8EA18B1227}" type="pres">
      <dgm:prSet presAssocID="{7406D229-039E-4A41-90D8-4392ECDE8ABD}" presName="child4" presStyleLbl="bgAcc1" presStyleIdx="3" presStyleCnt="4" custScaleX="156607" custScaleY="144278" custLinFactNeighborX="-30296" custLinFactNeighborY="-4749"/>
      <dgm:spPr/>
      <dgm:t>
        <a:bodyPr/>
        <a:lstStyle/>
        <a:p>
          <a:endParaRPr lang="ru-RU"/>
        </a:p>
      </dgm:t>
    </dgm:pt>
    <dgm:pt modelId="{9AFBFBCE-DF3F-4B5B-A6E8-73236123C556}" type="pres">
      <dgm:prSet presAssocID="{7406D229-039E-4A41-90D8-4392ECDE8AB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18D1B-6E1C-4D0D-AB99-A2F294A3A426}" type="pres">
      <dgm:prSet presAssocID="{7406D229-039E-4A41-90D8-4392ECDE8ABD}" presName="childPlaceholder" presStyleCnt="0"/>
      <dgm:spPr/>
    </dgm:pt>
    <dgm:pt modelId="{EFF14D62-ED7E-4BA9-A453-E4A0127153FD}" type="pres">
      <dgm:prSet presAssocID="{7406D229-039E-4A41-90D8-4392ECDE8ABD}" presName="circle" presStyleCnt="0"/>
      <dgm:spPr/>
    </dgm:pt>
    <dgm:pt modelId="{A54E7A5C-FE20-47CD-B6F2-A3D86ABD48CF}" type="pres">
      <dgm:prSet presAssocID="{7406D229-039E-4A41-90D8-4392ECDE8ABD}" presName="quadrant1" presStyleLbl="node1" presStyleIdx="0" presStyleCnt="4" custScaleX="80007" custScaleY="77371" custLinFactNeighborX="18458" custLinFactNeighborY="45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E955E-C1D2-4C95-A213-BB643BBA9238}" type="pres">
      <dgm:prSet presAssocID="{7406D229-039E-4A41-90D8-4392ECDE8ABD}" presName="quadrant2" presStyleLbl="node1" presStyleIdx="1" presStyleCnt="4" custScaleX="72506" custScaleY="77371" custLinFactNeighborX="-4197" custLinFactNeighborY="45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05DBE-F168-4B16-85CA-2DEDDC0C5B78}" type="pres">
      <dgm:prSet presAssocID="{7406D229-039E-4A41-90D8-4392ECDE8ABD}" presName="quadrant3" presStyleLbl="node1" presStyleIdx="2" presStyleCnt="4" custScaleX="68484" custScaleY="74199" custLinFactNeighborX="-1770" custLinFactNeighborY="53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CF631-F426-415B-8E06-0667393C4AAC}" type="pres">
      <dgm:prSet presAssocID="{7406D229-039E-4A41-90D8-4392ECDE8ABD}" presName="quadrant4" presStyleLbl="node1" presStyleIdx="3" presStyleCnt="4" custScaleX="81297" custScaleY="76736" custLinFactNeighborX="17813" custLinFactNeighborY="38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CB062-6305-4FDA-AA1A-E211B4C367B4}" type="pres">
      <dgm:prSet presAssocID="{7406D229-039E-4A41-90D8-4392ECDE8ABD}" presName="quadrantPlaceholder" presStyleCnt="0"/>
      <dgm:spPr/>
    </dgm:pt>
    <dgm:pt modelId="{5BBDFFFC-F5AF-4E35-9E44-A7553D62A6CF}" type="pres">
      <dgm:prSet presAssocID="{7406D229-039E-4A41-90D8-4392ECDE8ABD}" presName="center1" presStyleLbl="fgShp" presStyleIdx="0" presStyleCnt="2" custLinFactNeighborX="34348" custLinFactNeighborY="3076"/>
      <dgm:spPr/>
    </dgm:pt>
    <dgm:pt modelId="{8DEBEDD6-415A-4A11-A5F6-76E6ED5C2AC4}" type="pres">
      <dgm:prSet presAssocID="{7406D229-039E-4A41-90D8-4392ECDE8ABD}" presName="center2" presStyleLbl="fgShp" presStyleIdx="1" presStyleCnt="2" custLinFactNeighborX="34348" custLinFactNeighborY="14615"/>
      <dgm:spPr/>
    </dgm:pt>
  </dgm:ptLst>
  <dgm:cxnLst>
    <dgm:cxn modelId="{701228B3-EE79-4F42-89A1-B6A8FE4E794B}" srcId="{7406D229-039E-4A41-90D8-4392ECDE8ABD}" destId="{33DAF560-F557-4479-A535-7825B0B2062D}" srcOrd="0" destOrd="0" parTransId="{F6C88768-62A8-4837-9B54-2250C9388C8A}" sibTransId="{08D9963D-3055-4216-9349-A463DE50B28D}"/>
    <dgm:cxn modelId="{28EE2A83-F21D-4B1F-8091-7E92470BA774}" type="presOf" srcId="{582F7D61-656D-48D1-A188-97CD4F5BAD2E}" destId="{BF8C4799-9D76-42F4-B48E-DE60AD5BB3E2}" srcOrd="1" destOrd="4" presId="urn:microsoft.com/office/officeart/2005/8/layout/cycle4"/>
    <dgm:cxn modelId="{86E4532F-72CD-4EA4-B22E-60147185EE3F}" type="presOf" srcId="{63605CC5-AD6F-41F6-8D32-5EA1BF1BBFCC}" destId="{3334E09F-09D5-4DFB-92F5-E45F78BEDAA2}" srcOrd="0" destOrd="6" presId="urn:microsoft.com/office/officeart/2005/8/layout/cycle4"/>
    <dgm:cxn modelId="{98E0F89E-0B01-4808-8D3A-9208C5EBA84E}" srcId="{33DAF560-F557-4479-A535-7825B0B2062D}" destId="{6E8361C4-5C5C-439A-A1D1-72C1ECFF37AB}" srcOrd="0" destOrd="0" parTransId="{E2CE0476-8867-40B8-8DCC-4237F2CBA645}" sibTransId="{8E99C56A-5706-4117-9ABF-A588BA6B75B1}"/>
    <dgm:cxn modelId="{A181F6E0-213A-4AC9-A669-117288A9E8C3}" type="presOf" srcId="{BF3A720F-008D-4026-BF50-07329D09CCFE}" destId="{3334E09F-09D5-4DFB-92F5-E45F78BEDAA2}" srcOrd="0" destOrd="2" presId="urn:microsoft.com/office/officeart/2005/8/layout/cycle4"/>
    <dgm:cxn modelId="{70673DED-4EDD-4A33-BFE8-4A2F1173C59E}" type="presOf" srcId="{C80FF35A-4A66-4070-AFF2-E16043541572}" destId="{DA7634B9-298E-409E-97A4-7A97CBA98596}" srcOrd="1" destOrd="0" presId="urn:microsoft.com/office/officeart/2005/8/layout/cycle4"/>
    <dgm:cxn modelId="{21FCB15F-D1F4-4FAD-ABD5-D3A36F427806}" type="presOf" srcId="{63605CC5-AD6F-41F6-8D32-5EA1BF1BBFCC}" destId="{BF8C4799-9D76-42F4-B48E-DE60AD5BB3E2}" srcOrd="1" destOrd="6" presId="urn:microsoft.com/office/officeart/2005/8/layout/cycle4"/>
    <dgm:cxn modelId="{D103ABC1-4ACB-4B6A-A9CD-EAB27A573BA4}" type="presOf" srcId="{6E8361C4-5C5C-439A-A1D1-72C1ECFF37AB}" destId="{BF8C4799-9D76-42F4-B48E-DE60AD5BB3E2}" srcOrd="1" destOrd="0" presId="urn:microsoft.com/office/officeart/2005/8/layout/cycle4"/>
    <dgm:cxn modelId="{FCE9B159-E664-4E97-A15C-EA2FD5E59F46}" srcId="{8D99A71F-C6D6-4ED1-B0BA-34D0CDC99D3F}" destId="{B174E332-3082-482E-8E6C-5C301D8F9D53}" srcOrd="0" destOrd="0" parTransId="{16680E25-14BA-4CE2-A00C-C15BE4FA9971}" sibTransId="{6B77F93D-D42E-4EE7-888E-85A5361C54C2}"/>
    <dgm:cxn modelId="{A652B44D-EB2B-4DD9-9263-47C499329D35}" type="presOf" srcId="{CA5709EE-74F4-4971-A1A3-F8A85B186255}" destId="{BF8C4799-9D76-42F4-B48E-DE60AD5BB3E2}" srcOrd="1" destOrd="5" presId="urn:microsoft.com/office/officeart/2005/8/layout/cycle4"/>
    <dgm:cxn modelId="{38D0B04E-7DD7-4C45-A773-3228BF2BF008}" srcId="{33DAF560-F557-4479-A535-7825B0B2062D}" destId="{E20B8672-9CE3-41D6-BE44-692A31B5DED0}" srcOrd="3" destOrd="0" parTransId="{54DB3138-8090-4A85-B83B-02A519A49F1A}" sibTransId="{1AD30699-CFD3-4ED5-BF18-9F1B361F66F4}"/>
    <dgm:cxn modelId="{A8683C14-4E75-47D9-94D6-FC6F84770B27}" type="presOf" srcId="{C80FF35A-4A66-4070-AFF2-E16043541572}" destId="{F6F80508-501A-45B7-8CBA-8C20510ACFE6}" srcOrd="0" destOrd="0" presId="urn:microsoft.com/office/officeart/2005/8/layout/cycle4"/>
    <dgm:cxn modelId="{A21FF01B-2B36-4392-9D1F-EC51B5B6D614}" srcId="{7406D229-039E-4A41-90D8-4392ECDE8ABD}" destId="{8D99A71F-C6D6-4ED1-B0BA-34D0CDC99D3F}" srcOrd="2" destOrd="0" parTransId="{5FDD71AB-1C25-4E4E-A8A7-9B111CC8EF4E}" sibTransId="{1299ECBB-1187-4C84-BCC4-B6C57C736EE2}"/>
    <dgm:cxn modelId="{D6CF3342-6D53-4F55-B731-C2E04FD543E1}" srcId="{7406D229-039E-4A41-90D8-4392ECDE8ABD}" destId="{1F25A1B6-4C04-4546-A971-B1A8D7C99AA8}" srcOrd="3" destOrd="0" parTransId="{49CEDB1A-ECF1-4543-BF77-82515F465F67}" sibTransId="{70DDD234-A761-42FB-B1F1-97C161799754}"/>
    <dgm:cxn modelId="{7B931163-FA9F-4724-85E1-DCC7BE4F778B}" srcId="{33DAF560-F557-4479-A535-7825B0B2062D}" destId="{CA5709EE-74F4-4971-A1A3-F8A85B186255}" srcOrd="5" destOrd="0" parTransId="{E9576C39-27A1-4DD8-A1A2-F6E74FD4CC89}" sibTransId="{F462F7CE-247F-4E28-B810-757B9B8FE6D2}"/>
    <dgm:cxn modelId="{DCDB65EA-4493-472E-889B-175029BE4D50}" srcId="{33DAF560-F557-4479-A535-7825B0B2062D}" destId="{BF3A720F-008D-4026-BF50-07329D09CCFE}" srcOrd="2" destOrd="0" parTransId="{17D90073-049C-4A5D-A80F-4F0C5C0AF38B}" sibTransId="{A5E86F23-47C3-4BFE-8A8F-7D2B70FB990A}"/>
    <dgm:cxn modelId="{50668A57-CD53-45A7-8000-FD4F07AF5309}" srcId="{4A615F60-3EBC-45E3-A60F-45518F1922FE}" destId="{C80FF35A-4A66-4070-AFF2-E16043541572}" srcOrd="0" destOrd="0" parTransId="{D6CAAA16-0832-4502-B82C-7EA426429CB7}" sibTransId="{0D396AB6-4DBF-428F-B3F4-6B5EE109EA15}"/>
    <dgm:cxn modelId="{9A50A063-6C6B-4477-8AF6-79B697104E0D}" type="presOf" srcId="{6E8361C4-5C5C-439A-A1D1-72C1ECFF37AB}" destId="{3334E09F-09D5-4DFB-92F5-E45F78BEDAA2}" srcOrd="0" destOrd="0" presId="urn:microsoft.com/office/officeart/2005/8/layout/cycle4"/>
    <dgm:cxn modelId="{6DA5561C-CC33-46D4-8FE9-F16202093EC7}" type="presOf" srcId="{E20B8672-9CE3-41D6-BE44-692A31B5DED0}" destId="{3334E09F-09D5-4DFB-92F5-E45F78BEDAA2}" srcOrd="0" destOrd="3" presId="urn:microsoft.com/office/officeart/2005/8/layout/cycle4"/>
    <dgm:cxn modelId="{BECE231C-8758-43EA-AC42-7727667DF8CD}" srcId="{33DAF560-F557-4479-A535-7825B0B2062D}" destId="{63605CC5-AD6F-41F6-8D32-5EA1BF1BBFCC}" srcOrd="6" destOrd="0" parTransId="{1366F62C-31D4-4FA4-8B54-370E4AD11F62}" sibTransId="{A233CCEE-FB99-457D-B6C9-F1368BFF8095}"/>
    <dgm:cxn modelId="{BADD234C-33A4-4C74-A155-1556C315BF2C}" type="presOf" srcId="{CA5709EE-74F4-4971-A1A3-F8A85B186255}" destId="{3334E09F-09D5-4DFB-92F5-E45F78BEDAA2}" srcOrd="0" destOrd="5" presId="urn:microsoft.com/office/officeart/2005/8/layout/cycle4"/>
    <dgm:cxn modelId="{07387074-BD18-4438-AAC7-88727ED7372E}" srcId="{7406D229-039E-4A41-90D8-4392ECDE8ABD}" destId="{4A615F60-3EBC-45E3-A60F-45518F1922FE}" srcOrd="1" destOrd="0" parTransId="{EE9C8FEC-6069-4EA3-A481-B76B416CEB43}" sibTransId="{1F348871-BF5C-4FAE-9869-3C66E8760E98}"/>
    <dgm:cxn modelId="{52DAE387-75C5-4527-9A4C-DB4F502FEE42}" type="presOf" srcId="{488F5414-A594-42F9-931C-CCD447335B6A}" destId="{9AFBFBCE-DF3F-4B5B-A6E8-73236123C556}" srcOrd="1" destOrd="0" presId="urn:microsoft.com/office/officeart/2005/8/layout/cycle4"/>
    <dgm:cxn modelId="{25A72E20-B930-4FBE-B792-5888606D8BA2}" type="presOf" srcId="{665E6DF0-FDA5-4F42-B22B-EC1F3F995146}" destId="{3334E09F-09D5-4DFB-92F5-E45F78BEDAA2}" srcOrd="0" destOrd="1" presId="urn:microsoft.com/office/officeart/2005/8/layout/cycle4"/>
    <dgm:cxn modelId="{4BD635E3-8D07-4C3E-94DA-80D46915D3F9}" type="presOf" srcId="{582F7D61-656D-48D1-A188-97CD4F5BAD2E}" destId="{3334E09F-09D5-4DFB-92F5-E45F78BEDAA2}" srcOrd="0" destOrd="4" presId="urn:microsoft.com/office/officeart/2005/8/layout/cycle4"/>
    <dgm:cxn modelId="{CF079856-6DC0-41FF-8BF6-FF72F2F74520}" type="presOf" srcId="{1F25A1B6-4C04-4546-A971-B1A8D7C99AA8}" destId="{C2FCF631-F426-415B-8E06-0667393C4AAC}" srcOrd="0" destOrd="0" presId="urn:microsoft.com/office/officeart/2005/8/layout/cycle4"/>
    <dgm:cxn modelId="{C91A5893-02D1-4535-9FFD-73547CC94E01}" type="presOf" srcId="{B174E332-3082-482E-8E6C-5C301D8F9D53}" destId="{82278FEB-50BF-4881-937F-50824C3368C3}" srcOrd="0" destOrd="0" presId="urn:microsoft.com/office/officeart/2005/8/layout/cycle4"/>
    <dgm:cxn modelId="{30802956-E42E-44EA-89FA-CD5B5FAEC0C0}" type="presOf" srcId="{7406D229-039E-4A41-90D8-4392ECDE8ABD}" destId="{2609AFCA-5DF5-4B4E-AD44-D3963C1FDD98}" srcOrd="0" destOrd="0" presId="urn:microsoft.com/office/officeart/2005/8/layout/cycle4"/>
    <dgm:cxn modelId="{2F0A5DFB-3B61-4E55-9050-5E22C92BF41B}" type="presOf" srcId="{8D99A71F-C6D6-4ED1-B0BA-34D0CDC99D3F}" destId="{1ED05DBE-F168-4B16-85CA-2DEDDC0C5B78}" srcOrd="0" destOrd="0" presId="urn:microsoft.com/office/officeart/2005/8/layout/cycle4"/>
    <dgm:cxn modelId="{9EA9E770-D484-46A8-A2BA-EEBBB0EF57AA}" type="presOf" srcId="{E20B8672-9CE3-41D6-BE44-692A31B5DED0}" destId="{BF8C4799-9D76-42F4-B48E-DE60AD5BB3E2}" srcOrd="1" destOrd="3" presId="urn:microsoft.com/office/officeart/2005/8/layout/cycle4"/>
    <dgm:cxn modelId="{31C612AA-4121-4A97-B70A-653E64DD793E}" type="presOf" srcId="{4A615F60-3EBC-45E3-A60F-45518F1922FE}" destId="{4D2E955E-C1D2-4C95-A213-BB643BBA9238}" srcOrd="0" destOrd="0" presId="urn:microsoft.com/office/officeart/2005/8/layout/cycle4"/>
    <dgm:cxn modelId="{9833AAAD-D71C-4EB0-8C66-61155DCFD2C4}" srcId="{1F25A1B6-4C04-4546-A971-B1A8D7C99AA8}" destId="{488F5414-A594-42F9-931C-CCD447335B6A}" srcOrd="0" destOrd="0" parTransId="{B64323E1-6841-4D81-85D8-F796DCD583BB}" sibTransId="{DDB839D6-E65D-478C-95CB-D6E0B4F662F1}"/>
    <dgm:cxn modelId="{6E0C1D81-9F0F-45CC-939A-1C3FFFFB4CDF}" type="presOf" srcId="{665E6DF0-FDA5-4F42-B22B-EC1F3F995146}" destId="{BF8C4799-9D76-42F4-B48E-DE60AD5BB3E2}" srcOrd="1" destOrd="1" presId="urn:microsoft.com/office/officeart/2005/8/layout/cycle4"/>
    <dgm:cxn modelId="{921D591A-644E-4C50-9E50-3782C8152308}" type="presOf" srcId="{488F5414-A594-42F9-931C-CCD447335B6A}" destId="{4353D3D4-1AA7-4CF8-89B0-9F8EA18B1227}" srcOrd="0" destOrd="0" presId="urn:microsoft.com/office/officeart/2005/8/layout/cycle4"/>
    <dgm:cxn modelId="{D946F78A-C78A-4225-B349-5D8F6A01E18B}" type="presOf" srcId="{BF3A720F-008D-4026-BF50-07329D09CCFE}" destId="{BF8C4799-9D76-42F4-B48E-DE60AD5BB3E2}" srcOrd="1" destOrd="2" presId="urn:microsoft.com/office/officeart/2005/8/layout/cycle4"/>
    <dgm:cxn modelId="{67679F01-8B0F-4B02-8C95-DC165EFA7D1D}" srcId="{33DAF560-F557-4479-A535-7825B0B2062D}" destId="{665E6DF0-FDA5-4F42-B22B-EC1F3F995146}" srcOrd="1" destOrd="0" parTransId="{26D094A1-8170-4C4B-BF66-D7D9FC5BEA0B}" sibTransId="{170B3CA4-1A53-41B3-A0B2-01956DA27495}"/>
    <dgm:cxn modelId="{094685D2-4D3A-4FBB-8F45-871A51F34190}" type="presOf" srcId="{B174E332-3082-482E-8E6C-5C301D8F9D53}" destId="{B1826BA9-821F-4C1F-9BC1-FCB39C05906E}" srcOrd="1" destOrd="0" presId="urn:microsoft.com/office/officeart/2005/8/layout/cycle4"/>
    <dgm:cxn modelId="{8B0C076D-D2CC-4C12-A12C-0846782E91C8}" type="presOf" srcId="{33DAF560-F557-4479-A535-7825B0B2062D}" destId="{A54E7A5C-FE20-47CD-B6F2-A3D86ABD48CF}" srcOrd="0" destOrd="0" presId="urn:microsoft.com/office/officeart/2005/8/layout/cycle4"/>
    <dgm:cxn modelId="{EB2954AA-DAA3-46D8-8656-A9A6FA08BA35}" srcId="{33DAF560-F557-4479-A535-7825B0B2062D}" destId="{582F7D61-656D-48D1-A188-97CD4F5BAD2E}" srcOrd="4" destOrd="0" parTransId="{7E658B73-4471-40DD-A65E-2D57DB21E3D0}" sibTransId="{44911D54-D42E-4B2B-B2AD-6915458C23B4}"/>
    <dgm:cxn modelId="{A2036D00-91B1-4CAD-ADE5-0BAFCC6722BA}" type="presParOf" srcId="{2609AFCA-5DF5-4B4E-AD44-D3963C1FDD98}" destId="{98E8ACAF-414F-45A1-A26E-A673361B1FD3}" srcOrd="0" destOrd="0" presId="urn:microsoft.com/office/officeart/2005/8/layout/cycle4"/>
    <dgm:cxn modelId="{3A9D811F-0030-43A5-B111-CDE4E5917B36}" type="presParOf" srcId="{98E8ACAF-414F-45A1-A26E-A673361B1FD3}" destId="{2095931E-C961-41C3-BE52-2E9DBDEFC62F}" srcOrd="0" destOrd="0" presId="urn:microsoft.com/office/officeart/2005/8/layout/cycle4"/>
    <dgm:cxn modelId="{59094566-5931-4C3A-8F4C-4F00A23A45C2}" type="presParOf" srcId="{2095931E-C961-41C3-BE52-2E9DBDEFC62F}" destId="{3334E09F-09D5-4DFB-92F5-E45F78BEDAA2}" srcOrd="0" destOrd="0" presId="urn:microsoft.com/office/officeart/2005/8/layout/cycle4"/>
    <dgm:cxn modelId="{0F69DAF5-E02A-4CC0-BB17-1C9944657A09}" type="presParOf" srcId="{2095931E-C961-41C3-BE52-2E9DBDEFC62F}" destId="{BF8C4799-9D76-42F4-B48E-DE60AD5BB3E2}" srcOrd="1" destOrd="0" presId="urn:microsoft.com/office/officeart/2005/8/layout/cycle4"/>
    <dgm:cxn modelId="{C26B8AED-2247-4BD0-9128-A0BCAC192300}" type="presParOf" srcId="{98E8ACAF-414F-45A1-A26E-A673361B1FD3}" destId="{D0E9AA7F-12D8-4EE6-B2DB-904E313801DD}" srcOrd="1" destOrd="0" presId="urn:microsoft.com/office/officeart/2005/8/layout/cycle4"/>
    <dgm:cxn modelId="{81C28B47-9C89-49DC-B8FF-E860091AFFA8}" type="presParOf" srcId="{D0E9AA7F-12D8-4EE6-B2DB-904E313801DD}" destId="{F6F80508-501A-45B7-8CBA-8C20510ACFE6}" srcOrd="0" destOrd="0" presId="urn:microsoft.com/office/officeart/2005/8/layout/cycle4"/>
    <dgm:cxn modelId="{071FE3BB-B02C-497F-BCA6-265FD973611E}" type="presParOf" srcId="{D0E9AA7F-12D8-4EE6-B2DB-904E313801DD}" destId="{DA7634B9-298E-409E-97A4-7A97CBA98596}" srcOrd="1" destOrd="0" presId="urn:microsoft.com/office/officeart/2005/8/layout/cycle4"/>
    <dgm:cxn modelId="{3CB04D21-6222-41C2-A0B7-87D2AD81F7DA}" type="presParOf" srcId="{98E8ACAF-414F-45A1-A26E-A673361B1FD3}" destId="{33F42CC2-6668-43DF-9025-3615C550DB81}" srcOrd="2" destOrd="0" presId="urn:microsoft.com/office/officeart/2005/8/layout/cycle4"/>
    <dgm:cxn modelId="{CA76EF81-BF79-4AC4-BEEF-6C0A3A83D469}" type="presParOf" srcId="{33F42CC2-6668-43DF-9025-3615C550DB81}" destId="{82278FEB-50BF-4881-937F-50824C3368C3}" srcOrd="0" destOrd="0" presId="urn:microsoft.com/office/officeart/2005/8/layout/cycle4"/>
    <dgm:cxn modelId="{68A433A3-CE1D-48D0-9484-0088495DE5E1}" type="presParOf" srcId="{33F42CC2-6668-43DF-9025-3615C550DB81}" destId="{B1826BA9-821F-4C1F-9BC1-FCB39C05906E}" srcOrd="1" destOrd="0" presId="urn:microsoft.com/office/officeart/2005/8/layout/cycle4"/>
    <dgm:cxn modelId="{40B8214F-BCAD-4FE2-BA50-A54F9AA63849}" type="presParOf" srcId="{98E8ACAF-414F-45A1-A26E-A673361B1FD3}" destId="{ABD3FD94-C89B-438C-93AE-F5CEC62C2E1D}" srcOrd="3" destOrd="0" presId="urn:microsoft.com/office/officeart/2005/8/layout/cycle4"/>
    <dgm:cxn modelId="{23BE7274-C83E-4AA7-99CF-D46EAF78F594}" type="presParOf" srcId="{ABD3FD94-C89B-438C-93AE-F5CEC62C2E1D}" destId="{4353D3D4-1AA7-4CF8-89B0-9F8EA18B1227}" srcOrd="0" destOrd="0" presId="urn:microsoft.com/office/officeart/2005/8/layout/cycle4"/>
    <dgm:cxn modelId="{A370A7B6-08A3-48E5-BF67-C519428685BA}" type="presParOf" srcId="{ABD3FD94-C89B-438C-93AE-F5CEC62C2E1D}" destId="{9AFBFBCE-DF3F-4B5B-A6E8-73236123C556}" srcOrd="1" destOrd="0" presId="urn:microsoft.com/office/officeart/2005/8/layout/cycle4"/>
    <dgm:cxn modelId="{E3A577AD-E0DB-4CCF-AE5B-D60606FB166F}" type="presParOf" srcId="{98E8ACAF-414F-45A1-A26E-A673361B1FD3}" destId="{13718D1B-6E1C-4D0D-AB99-A2F294A3A426}" srcOrd="4" destOrd="0" presId="urn:microsoft.com/office/officeart/2005/8/layout/cycle4"/>
    <dgm:cxn modelId="{19FE40A3-F254-49FB-A9C3-488433EEDF91}" type="presParOf" srcId="{2609AFCA-5DF5-4B4E-AD44-D3963C1FDD98}" destId="{EFF14D62-ED7E-4BA9-A453-E4A0127153FD}" srcOrd="1" destOrd="0" presId="urn:microsoft.com/office/officeart/2005/8/layout/cycle4"/>
    <dgm:cxn modelId="{D43245C6-3C9F-4FF1-AA12-8A4D4F80DEE9}" type="presParOf" srcId="{EFF14D62-ED7E-4BA9-A453-E4A0127153FD}" destId="{A54E7A5C-FE20-47CD-B6F2-A3D86ABD48CF}" srcOrd="0" destOrd="0" presId="urn:microsoft.com/office/officeart/2005/8/layout/cycle4"/>
    <dgm:cxn modelId="{D301F1E0-A266-4E54-B6AE-B1A31199C50C}" type="presParOf" srcId="{EFF14D62-ED7E-4BA9-A453-E4A0127153FD}" destId="{4D2E955E-C1D2-4C95-A213-BB643BBA9238}" srcOrd="1" destOrd="0" presId="urn:microsoft.com/office/officeart/2005/8/layout/cycle4"/>
    <dgm:cxn modelId="{CF69B4FB-6138-4505-882F-FE163B71FC75}" type="presParOf" srcId="{EFF14D62-ED7E-4BA9-A453-E4A0127153FD}" destId="{1ED05DBE-F168-4B16-85CA-2DEDDC0C5B78}" srcOrd="2" destOrd="0" presId="urn:microsoft.com/office/officeart/2005/8/layout/cycle4"/>
    <dgm:cxn modelId="{F4B49840-A61B-4EDA-B2F1-D53835B2E964}" type="presParOf" srcId="{EFF14D62-ED7E-4BA9-A453-E4A0127153FD}" destId="{C2FCF631-F426-415B-8E06-0667393C4AAC}" srcOrd="3" destOrd="0" presId="urn:microsoft.com/office/officeart/2005/8/layout/cycle4"/>
    <dgm:cxn modelId="{25A160B4-F4D1-47B8-A19A-0A9B310C5DC5}" type="presParOf" srcId="{EFF14D62-ED7E-4BA9-A453-E4A0127153FD}" destId="{79FCB062-6305-4FDA-AA1A-E211B4C367B4}" srcOrd="4" destOrd="0" presId="urn:microsoft.com/office/officeart/2005/8/layout/cycle4"/>
    <dgm:cxn modelId="{ED67CA12-9576-4450-A8DF-D87C165E449C}" type="presParOf" srcId="{2609AFCA-5DF5-4B4E-AD44-D3963C1FDD98}" destId="{5BBDFFFC-F5AF-4E35-9E44-A7553D62A6CF}" srcOrd="2" destOrd="0" presId="urn:microsoft.com/office/officeart/2005/8/layout/cycle4"/>
    <dgm:cxn modelId="{163BD093-28C3-4BEA-875C-889220694C07}" type="presParOf" srcId="{2609AFCA-5DF5-4B4E-AD44-D3963C1FDD98}" destId="{8DEBEDD6-415A-4A11-A5F6-76E6ED5C2AC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11B036-4451-40AA-A80C-4192FC4B553D}" type="doc">
      <dgm:prSet loTypeId="urn:microsoft.com/office/officeart/2005/8/layout/orgChart1" loCatId="hierarchy" qsTypeId="urn:microsoft.com/office/officeart/2005/8/quickstyle/simple1#3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E95FFBC-F118-44D8-9B65-2E2BD766B3BA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rPr>
            <a:t>Федеральные государственные образовательные стандарты дошкольного образования</a:t>
          </a:r>
        </a:p>
      </dgm:t>
    </dgm:pt>
    <dgm:pt modelId="{00959579-978D-4934-9732-EEDDBD774CAC}" type="parTrans" cxnId="{7ECFD785-9E97-47FE-BAC9-AB7E18657F88}">
      <dgm:prSet/>
      <dgm:spPr/>
      <dgm:t>
        <a:bodyPr/>
        <a:lstStyle/>
        <a:p>
          <a:endParaRPr lang="ru-RU"/>
        </a:p>
      </dgm:t>
    </dgm:pt>
    <dgm:pt modelId="{C0A693E6-1EB2-4739-8E38-73A00E1AE02D}" type="sibTrans" cxnId="{7ECFD785-9E97-47FE-BAC9-AB7E18657F88}">
      <dgm:prSet/>
      <dgm:spPr/>
      <dgm:t>
        <a:bodyPr/>
        <a:lstStyle/>
        <a:p>
          <a:endParaRPr lang="ru-RU"/>
        </a:p>
      </dgm:t>
    </dgm:pt>
    <dgm:pt modelId="{396DDDA0-E0FC-4EA3-AFCC-049FD0368FA1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rPr>
            <a:t>Повышение уровня оплаты труда </a:t>
          </a:r>
          <a:r>
            <a:rPr lang="ru-RU" sz="1800" b="1" dirty="0" err="1" smtClean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rPr>
            <a:t>педработников</a:t>
          </a:r>
          <a:r>
            <a:rPr lang="ru-RU" sz="1800" b="1" dirty="0" smtClean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rPr>
            <a:t> на основе стимулирования за результат </a:t>
          </a:r>
          <a:endParaRPr lang="ru-RU" sz="1800" b="1" dirty="0">
            <a:solidFill>
              <a:schemeClr val="bg2">
                <a:lumMod val="10000"/>
              </a:schemeClr>
            </a:solidFill>
            <a:latin typeface="+mj-lt"/>
            <a:cs typeface="Arial" pitchFamily="34" charset="0"/>
          </a:endParaRPr>
        </a:p>
      </dgm:t>
    </dgm:pt>
    <dgm:pt modelId="{D4D5609B-6C17-4975-96E3-D6C119E53DD6}" type="parTrans" cxnId="{37D9CB9B-4240-4767-8192-76AB35E8417F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3EB3E95F-8C88-43AF-AC10-41B7CFEBC185}" type="sibTrans" cxnId="{37D9CB9B-4240-4767-8192-76AB35E8417F}">
      <dgm:prSet/>
      <dgm:spPr/>
      <dgm:t>
        <a:bodyPr/>
        <a:lstStyle/>
        <a:p>
          <a:endParaRPr lang="ru-RU"/>
        </a:p>
      </dgm:t>
    </dgm:pt>
    <dgm:pt modelId="{C230091B-C532-4B2C-B29D-4B80A86C3DF6}">
      <dgm:prSet phldrT="[Текст]" custT="1"/>
      <dgm:spPr>
        <a:solidFill>
          <a:srgbClr val="F8E4E6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800" b="1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  <a:cs typeface="Arial" pitchFamily="34" charset="0"/>
            </a:rPr>
            <a:t>Повышение социального статуса педагогов</a:t>
          </a:r>
          <a:endParaRPr lang="ru-RU" sz="1800" b="1" dirty="0">
            <a:solidFill>
              <a:schemeClr val="bg2">
                <a:lumMod val="10000"/>
              </a:schemeClr>
            </a:solidFill>
            <a:latin typeface="+mj-lt"/>
            <a:cs typeface="Arial" pitchFamily="34" charset="0"/>
          </a:endParaRPr>
        </a:p>
      </dgm:t>
    </dgm:pt>
    <dgm:pt modelId="{BC44E8F1-40D6-464B-AB0B-7D7288444B4F}" type="parTrans" cxnId="{7D53EA18-2142-42E7-B8B2-0F9B071DD0F5}">
      <dgm:prSet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7E94C04-9402-4E4A-B430-011241A5ECBA}" type="sibTrans" cxnId="{7D53EA18-2142-42E7-B8B2-0F9B071DD0F5}">
      <dgm:prSet/>
      <dgm:spPr/>
      <dgm:t>
        <a:bodyPr/>
        <a:lstStyle/>
        <a:p>
          <a:endParaRPr lang="ru-RU"/>
        </a:p>
      </dgm:t>
    </dgm:pt>
    <dgm:pt modelId="{621F0449-0618-4841-8002-D4EBBA4233A5}">
      <dgm:prSet custT="1"/>
      <dgm:spPr>
        <a:solidFill>
          <a:srgbClr val="F8E4E6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rPr>
            <a:t>Повышение квалификации управленческих и педагогических кадров системы дошкольного образования</a:t>
          </a:r>
          <a:endParaRPr lang="ru-RU" sz="1800" b="1" dirty="0">
            <a:solidFill>
              <a:schemeClr val="bg2">
                <a:lumMod val="10000"/>
              </a:schemeClr>
            </a:solidFill>
            <a:latin typeface="+mj-lt"/>
            <a:cs typeface="Arial" pitchFamily="34" charset="0"/>
          </a:endParaRPr>
        </a:p>
      </dgm:t>
    </dgm:pt>
    <dgm:pt modelId="{491914E3-E1D7-4C55-9B58-644DED00DDB8}" type="parTrans" cxnId="{8168C0F1-1761-4F66-9E53-85E4876E0201}">
      <dgm:prSet/>
      <dgm:spPr>
        <a:ln>
          <a:solidFill>
            <a:schemeClr val="tx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9A5D9A05-35FB-4211-A2FE-D88020391004}" type="sibTrans" cxnId="{8168C0F1-1761-4F66-9E53-85E4876E0201}">
      <dgm:prSet/>
      <dgm:spPr/>
      <dgm:t>
        <a:bodyPr/>
        <a:lstStyle/>
        <a:p>
          <a:endParaRPr lang="ru-RU"/>
        </a:p>
      </dgm:t>
    </dgm:pt>
    <dgm:pt modelId="{9434B9B1-16F5-4478-B70B-F5EF2F977090}" type="pres">
      <dgm:prSet presAssocID="{8011B036-4451-40AA-A80C-4192FC4B55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F85D92-CEFE-4926-A822-ED7FFDD28C56}" type="pres">
      <dgm:prSet presAssocID="{9E95FFBC-F118-44D8-9B65-2E2BD766B3BA}" presName="hierRoot1" presStyleCnt="0">
        <dgm:presLayoutVars>
          <dgm:hierBranch val="r"/>
        </dgm:presLayoutVars>
      </dgm:prSet>
      <dgm:spPr/>
    </dgm:pt>
    <dgm:pt modelId="{5071E7FC-ECFD-4F9D-9201-E3FFD353A965}" type="pres">
      <dgm:prSet presAssocID="{9E95FFBC-F118-44D8-9B65-2E2BD766B3BA}" presName="rootComposite1" presStyleCnt="0"/>
      <dgm:spPr/>
    </dgm:pt>
    <dgm:pt modelId="{5FBE01ED-5060-4890-9EF8-A858D009F056}" type="pres">
      <dgm:prSet presAssocID="{9E95FFBC-F118-44D8-9B65-2E2BD766B3BA}" presName="rootText1" presStyleLbl="node0" presStyleIdx="0" presStyleCnt="1" custScaleX="428766" custScaleY="178955" custLinFactNeighborX="-12575" custLinFactNeighborY="44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9A061E-4387-4E24-8980-09F651703BB6}" type="pres">
      <dgm:prSet presAssocID="{9E95FFBC-F118-44D8-9B65-2E2BD766B3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B9EA8DC-FA27-493B-A2D7-884BB86FBDF5}" type="pres">
      <dgm:prSet presAssocID="{9E95FFBC-F118-44D8-9B65-2E2BD766B3BA}" presName="hierChild2" presStyleCnt="0"/>
      <dgm:spPr/>
    </dgm:pt>
    <dgm:pt modelId="{9447223B-6B4F-41E1-852C-D12C24EFA061}" type="pres">
      <dgm:prSet presAssocID="{491914E3-E1D7-4C55-9B58-644DED00DDB8}" presName="Name50" presStyleLbl="parChTrans1D2" presStyleIdx="0" presStyleCnt="1"/>
      <dgm:spPr/>
      <dgm:t>
        <a:bodyPr/>
        <a:lstStyle/>
        <a:p>
          <a:endParaRPr lang="ru-RU"/>
        </a:p>
      </dgm:t>
    </dgm:pt>
    <dgm:pt modelId="{A69E69CF-CA20-4967-85B9-DE301C5A5F6E}" type="pres">
      <dgm:prSet presAssocID="{621F0449-0618-4841-8002-D4EBBA4233A5}" presName="hierRoot2" presStyleCnt="0">
        <dgm:presLayoutVars>
          <dgm:hierBranch val="r"/>
        </dgm:presLayoutVars>
      </dgm:prSet>
      <dgm:spPr/>
    </dgm:pt>
    <dgm:pt modelId="{5AEEBDF1-39F3-4747-B9E8-862142346347}" type="pres">
      <dgm:prSet presAssocID="{621F0449-0618-4841-8002-D4EBBA4233A5}" presName="rootComposite" presStyleCnt="0"/>
      <dgm:spPr/>
    </dgm:pt>
    <dgm:pt modelId="{76938069-4097-4583-B5F4-06F49EBA7935}" type="pres">
      <dgm:prSet presAssocID="{621F0449-0618-4841-8002-D4EBBA4233A5}" presName="rootText" presStyleLbl="node2" presStyleIdx="0" presStyleCnt="1" custScaleX="437350" custScaleY="182666" custLinFactNeighborX="16809" custLinFactNeighborY="6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751071-F897-4152-B6AF-B1766249C668}" type="pres">
      <dgm:prSet presAssocID="{621F0449-0618-4841-8002-D4EBBA4233A5}" presName="rootConnector" presStyleLbl="node2" presStyleIdx="0" presStyleCnt="1"/>
      <dgm:spPr/>
      <dgm:t>
        <a:bodyPr/>
        <a:lstStyle/>
        <a:p>
          <a:endParaRPr lang="ru-RU"/>
        </a:p>
      </dgm:t>
    </dgm:pt>
    <dgm:pt modelId="{E2D65DD5-0C56-456A-B234-77676E9CADDE}" type="pres">
      <dgm:prSet presAssocID="{621F0449-0618-4841-8002-D4EBBA4233A5}" presName="hierChild4" presStyleCnt="0"/>
      <dgm:spPr/>
    </dgm:pt>
    <dgm:pt modelId="{0F6A8938-905D-496E-B0A9-8056C9929A9A}" type="pres">
      <dgm:prSet presAssocID="{D4D5609B-6C17-4975-96E3-D6C119E53DD6}" presName="Name50" presStyleLbl="parChTrans1D3" presStyleIdx="0" presStyleCnt="1"/>
      <dgm:spPr/>
      <dgm:t>
        <a:bodyPr/>
        <a:lstStyle/>
        <a:p>
          <a:endParaRPr lang="ru-RU"/>
        </a:p>
      </dgm:t>
    </dgm:pt>
    <dgm:pt modelId="{9DBC3599-1F87-4469-8FEB-C4D57B15142F}" type="pres">
      <dgm:prSet presAssocID="{396DDDA0-E0FC-4EA3-AFCC-049FD0368FA1}" presName="hierRoot2" presStyleCnt="0">
        <dgm:presLayoutVars>
          <dgm:hierBranch val="init"/>
        </dgm:presLayoutVars>
      </dgm:prSet>
      <dgm:spPr/>
    </dgm:pt>
    <dgm:pt modelId="{5EAB4EAB-0782-4F8F-B706-409529FA5951}" type="pres">
      <dgm:prSet presAssocID="{396DDDA0-E0FC-4EA3-AFCC-049FD0368FA1}" presName="rootComposite" presStyleCnt="0"/>
      <dgm:spPr/>
    </dgm:pt>
    <dgm:pt modelId="{74674468-A71D-47A3-84CB-5CDC0606371F}" type="pres">
      <dgm:prSet presAssocID="{396DDDA0-E0FC-4EA3-AFCC-049FD0368FA1}" presName="rootText" presStyleLbl="node3" presStyleIdx="0" presStyleCnt="1" custScaleX="427892" custScaleY="164308" custLinFactNeighborX="3670" custLinFactNeighborY="55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0743B6-95A8-404B-8A20-D059C757FE2D}" type="pres">
      <dgm:prSet presAssocID="{396DDDA0-E0FC-4EA3-AFCC-049FD0368FA1}" presName="rootConnector" presStyleLbl="node3" presStyleIdx="0" presStyleCnt="1"/>
      <dgm:spPr/>
      <dgm:t>
        <a:bodyPr/>
        <a:lstStyle/>
        <a:p>
          <a:endParaRPr lang="ru-RU"/>
        </a:p>
      </dgm:t>
    </dgm:pt>
    <dgm:pt modelId="{EDE9DC4D-E00D-4270-A1FB-F40220F76D8A}" type="pres">
      <dgm:prSet presAssocID="{396DDDA0-E0FC-4EA3-AFCC-049FD0368FA1}" presName="hierChild4" presStyleCnt="0"/>
      <dgm:spPr/>
    </dgm:pt>
    <dgm:pt modelId="{38D6D998-3F6D-48D8-B2F7-6E22BC3F734E}" type="pres">
      <dgm:prSet presAssocID="{BC44E8F1-40D6-464B-AB0B-7D7288444B4F}" presName="Name37" presStyleLbl="parChTrans1D4" presStyleIdx="0" presStyleCnt="1"/>
      <dgm:spPr/>
      <dgm:t>
        <a:bodyPr/>
        <a:lstStyle/>
        <a:p>
          <a:endParaRPr lang="ru-RU"/>
        </a:p>
      </dgm:t>
    </dgm:pt>
    <dgm:pt modelId="{15CADA84-F4E0-4991-A810-0FA1A0FEF582}" type="pres">
      <dgm:prSet presAssocID="{C230091B-C532-4B2C-B29D-4B80A86C3DF6}" presName="hierRoot2" presStyleCnt="0">
        <dgm:presLayoutVars>
          <dgm:hierBranch val="init"/>
        </dgm:presLayoutVars>
      </dgm:prSet>
      <dgm:spPr/>
    </dgm:pt>
    <dgm:pt modelId="{84EDFC70-81BF-4164-B76F-8DB0824F6F0A}" type="pres">
      <dgm:prSet presAssocID="{C230091B-C532-4B2C-B29D-4B80A86C3DF6}" presName="rootComposite" presStyleCnt="0"/>
      <dgm:spPr/>
    </dgm:pt>
    <dgm:pt modelId="{D854EE16-18C7-4532-859E-43BA7450B6F6}" type="pres">
      <dgm:prSet presAssocID="{C230091B-C532-4B2C-B29D-4B80A86C3DF6}" presName="rootText" presStyleLbl="node4" presStyleIdx="0" presStyleCnt="1" custScaleX="365166" custScaleY="125869" custLinFactNeighborX="-8266" custLinFactNeighborY="14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48FC96-9DDF-4685-8E45-25AC1B1DAB76}" type="pres">
      <dgm:prSet presAssocID="{C230091B-C532-4B2C-B29D-4B80A86C3DF6}" presName="rootConnector" presStyleLbl="node4" presStyleIdx="0" presStyleCnt="1"/>
      <dgm:spPr/>
      <dgm:t>
        <a:bodyPr/>
        <a:lstStyle/>
        <a:p>
          <a:endParaRPr lang="ru-RU"/>
        </a:p>
      </dgm:t>
    </dgm:pt>
    <dgm:pt modelId="{D14E1DF7-1659-4BB4-B27D-246DE99BAA20}" type="pres">
      <dgm:prSet presAssocID="{C230091B-C532-4B2C-B29D-4B80A86C3DF6}" presName="hierChild4" presStyleCnt="0"/>
      <dgm:spPr/>
    </dgm:pt>
    <dgm:pt modelId="{B29AD972-ACB7-4F37-8F40-E760A60B674C}" type="pres">
      <dgm:prSet presAssocID="{C230091B-C532-4B2C-B29D-4B80A86C3DF6}" presName="hierChild5" presStyleCnt="0"/>
      <dgm:spPr/>
    </dgm:pt>
    <dgm:pt modelId="{A1CE6231-30AE-4B1B-8CE1-085C3F31839E}" type="pres">
      <dgm:prSet presAssocID="{396DDDA0-E0FC-4EA3-AFCC-049FD0368FA1}" presName="hierChild5" presStyleCnt="0"/>
      <dgm:spPr/>
    </dgm:pt>
    <dgm:pt modelId="{83293EDD-3BEE-43D1-ADCC-330ABE8066FE}" type="pres">
      <dgm:prSet presAssocID="{621F0449-0618-4841-8002-D4EBBA4233A5}" presName="hierChild5" presStyleCnt="0"/>
      <dgm:spPr/>
    </dgm:pt>
    <dgm:pt modelId="{76FE8D78-20DC-45F3-BB90-A0E4CCD44A03}" type="pres">
      <dgm:prSet presAssocID="{9E95FFBC-F118-44D8-9B65-2E2BD766B3BA}" presName="hierChild3" presStyleCnt="0"/>
      <dgm:spPr/>
    </dgm:pt>
  </dgm:ptLst>
  <dgm:cxnLst>
    <dgm:cxn modelId="{BE6E1FCF-64B3-4A7D-9BE3-81983E9065A8}" type="presOf" srcId="{C230091B-C532-4B2C-B29D-4B80A86C3DF6}" destId="{D854EE16-18C7-4532-859E-43BA7450B6F6}" srcOrd="0" destOrd="0" presId="urn:microsoft.com/office/officeart/2005/8/layout/orgChart1"/>
    <dgm:cxn modelId="{03B85F58-6DEA-4899-962E-4C5230D9FC50}" type="presOf" srcId="{D4D5609B-6C17-4975-96E3-D6C119E53DD6}" destId="{0F6A8938-905D-496E-B0A9-8056C9929A9A}" srcOrd="0" destOrd="0" presId="urn:microsoft.com/office/officeart/2005/8/layout/orgChart1"/>
    <dgm:cxn modelId="{5767CD89-90D6-483D-932B-2C04B4E1B9BE}" type="presOf" srcId="{396DDDA0-E0FC-4EA3-AFCC-049FD0368FA1}" destId="{CC0743B6-95A8-404B-8A20-D059C757FE2D}" srcOrd="1" destOrd="0" presId="urn:microsoft.com/office/officeart/2005/8/layout/orgChart1"/>
    <dgm:cxn modelId="{6AC6E6A0-741C-472C-8912-FFB557804A6C}" type="presOf" srcId="{621F0449-0618-4841-8002-D4EBBA4233A5}" destId="{76938069-4097-4583-B5F4-06F49EBA7935}" srcOrd="0" destOrd="0" presId="urn:microsoft.com/office/officeart/2005/8/layout/orgChart1"/>
    <dgm:cxn modelId="{C7C10174-F4DE-4E36-8751-C363F9EE1AF6}" type="presOf" srcId="{621F0449-0618-4841-8002-D4EBBA4233A5}" destId="{D1751071-F897-4152-B6AF-B1766249C668}" srcOrd="1" destOrd="0" presId="urn:microsoft.com/office/officeart/2005/8/layout/orgChart1"/>
    <dgm:cxn modelId="{240EF816-832F-4AC7-B024-03382028D10E}" type="presOf" srcId="{C230091B-C532-4B2C-B29D-4B80A86C3DF6}" destId="{5048FC96-9DDF-4685-8E45-25AC1B1DAB76}" srcOrd="1" destOrd="0" presId="urn:microsoft.com/office/officeart/2005/8/layout/orgChart1"/>
    <dgm:cxn modelId="{AA9A42A6-F643-4C3C-B319-E78AD341E6F0}" type="presOf" srcId="{491914E3-E1D7-4C55-9B58-644DED00DDB8}" destId="{9447223B-6B4F-41E1-852C-D12C24EFA061}" srcOrd="0" destOrd="0" presId="urn:microsoft.com/office/officeart/2005/8/layout/orgChart1"/>
    <dgm:cxn modelId="{6C885CA9-239F-438E-A591-F18D11BF054A}" type="presOf" srcId="{9E95FFBC-F118-44D8-9B65-2E2BD766B3BA}" destId="{139A061E-4387-4E24-8980-09F651703BB6}" srcOrd="1" destOrd="0" presId="urn:microsoft.com/office/officeart/2005/8/layout/orgChart1"/>
    <dgm:cxn modelId="{8168C0F1-1761-4F66-9E53-85E4876E0201}" srcId="{9E95FFBC-F118-44D8-9B65-2E2BD766B3BA}" destId="{621F0449-0618-4841-8002-D4EBBA4233A5}" srcOrd="0" destOrd="0" parTransId="{491914E3-E1D7-4C55-9B58-644DED00DDB8}" sibTransId="{9A5D9A05-35FB-4211-A2FE-D88020391004}"/>
    <dgm:cxn modelId="{37D9CB9B-4240-4767-8192-76AB35E8417F}" srcId="{621F0449-0618-4841-8002-D4EBBA4233A5}" destId="{396DDDA0-E0FC-4EA3-AFCC-049FD0368FA1}" srcOrd="0" destOrd="0" parTransId="{D4D5609B-6C17-4975-96E3-D6C119E53DD6}" sibTransId="{3EB3E95F-8C88-43AF-AC10-41B7CFEBC185}"/>
    <dgm:cxn modelId="{7D53EA18-2142-42E7-B8B2-0F9B071DD0F5}" srcId="{396DDDA0-E0FC-4EA3-AFCC-049FD0368FA1}" destId="{C230091B-C532-4B2C-B29D-4B80A86C3DF6}" srcOrd="0" destOrd="0" parTransId="{BC44E8F1-40D6-464B-AB0B-7D7288444B4F}" sibTransId="{37E94C04-9402-4E4A-B430-011241A5ECBA}"/>
    <dgm:cxn modelId="{733769C8-54E4-4BD4-8220-BE5E8023433C}" type="presOf" srcId="{396DDDA0-E0FC-4EA3-AFCC-049FD0368FA1}" destId="{74674468-A71D-47A3-84CB-5CDC0606371F}" srcOrd="0" destOrd="0" presId="urn:microsoft.com/office/officeart/2005/8/layout/orgChart1"/>
    <dgm:cxn modelId="{93EA7833-53B1-412F-A64D-96BAF1539595}" type="presOf" srcId="{8011B036-4451-40AA-A80C-4192FC4B553D}" destId="{9434B9B1-16F5-4478-B70B-F5EF2F977090}" srcOrd="0" destOrd="0" presId="urn:microsoft.com/office/officeart/2005/8/layout/orgChart1"/>
    <dgm:cxn modelId="{A2348191-9296-49DC-869C-79C7593AEE08}" type="presOf" srcId="{9E95FFBC-F118-44D8-9B65-2E2BD766B3BA}" destId="{5FBE01ED-5060-4890-9EF8-A858D009F056}" srcOrd="0" destOrd="0" presId="urn:microsoft.com/office/officeart/2005/8/layout/orgChart1"/>
    <dgm:cxn modelId="{322F7D90-3010-43F4-8160-9789F9E39663}" type="presOf" srcId="{BC44E8F1-40D6-464B-AB0B-7D7288444B4F}" destId="{38D6D998-3F6D-48D8-B2F7-6E22BC3F734E}" srcOrd="0" destOrd="0" presId="urn:microsoft.com/office/officeart/2005/8/layout/orgChart1"/>
    <dgm:cxn modelId="{7ECFD785-9E97-47FE-BAC9-AB7E18657F88}" srcId="{8011B036-4451-40AA-A80C-4192FC4B553D}" destId="{9E95FFBC-F118-44D8-9B65-2E2BD766B3BA}" srcOrd="0" destOrd="0" parTransId="{00959579-978D-4934-9732-EEDDBD774CAC}" sibTransId="{C0A693E6-1EB2-4739-8E38-73A00E1AE02D}"/>
    <dgm:cxn modelId="{5E77D157-CFCC-4C0E-8221-05966FDC9540}" type="presParOf" srcId="{9434B9B1-16F5-4478-B70B-F5EF2F977090}" destId="{93F85D92-CEFE-4926-A822-ED7FFDD28C56}" srcOrd="0" destOrd="0" presId="urn:microsoft.com/office/officeart/2005/8/layout/orgChart1"/>
    <dgm:cxn modelId="{82ADF2F7-1975-4B44-9E1F-0F26768BD47C}" type="presParOf" srcId="{93F85D92-CEFE-4926-A822-ED7FFDD28C56}" destId="{5071E7FC-ECFD-4F9D-9201-E3FFD353A965}" srcOrd="0" destOrd="0" presId="urn:microsoft.com/office/officeart/2005/8/layout/orgChart1"/>
    <dgm:cxn modelId="{1C62AD87-AE50-495A-95DA-293AC61622C5}" type="presParOf" srcId="{5071E7FC-ECFD-4F9D-9201-E3FFD353A965}" destId="{5FBE01ED-5060-4890-9EF8-A858D009F056}" srcOrd="0" destOrd="0" presId="urn:microsoft.com/office/officeart/2005/8/layout/orgChart1"/>
    <dgm:cxn modelId="{B29CCB5F-7852-49CC-943F-435FC60CA31B}" type="presParOf" srcId="{5071E7FC-ECFD-4F9D-9201-E3FFD353A965}" destId="{139A061E-4387-4E24-8980-09F651703BB6}" srcOrd="1" destOrd="0" presId="urn:microsoft.com/office/officeart/2005/8/layout/orgChart1"/>
    <dgm:cxn modelId="{122B8CD9-619A-4A03-A03D-E3CD1D87E47C}" type="presParOf" srcId="{93F85D92-CEFE-4926-A822-ED7FFDD28C56}" destId="{1B9EA8DC-FA27-493B-A2D7-884BB86FBDF5}" srcOrd="1" destOrd="0" presId="urn:microsoft.com/office/officeart/2005/8/layout/orgChart1"/>
    <dgm:cxn modelId="{EB8F3BB8-71CF-4652-AC5A-316B43AEAA6D}" type="presParOf" srcId="{1B9EA8DC-FA27-493B-A2D7-884BB86FBDF5}" destId="{9447223B-6B4F-41E1-852C-D12C24EFA061}" srcOrd="0" destOrd="0" presId="urn:microsoft.com/office/officeart/2005/8/layout/orgChart1"/>
    <dgm:cxn modelId="{676AC6A1-F5C1-43F9-9CDB-6D3AF893454D}" type="presParOf" srcId="{1B9EA8DC-FA27-493B-A2D7-884BB86FBDF5}" destId="{A69E69CF-CA20-4967-85B9-DE301C5A5F6E}" srcOrd="1" destOrd="0" presId="urn:microsoft.com/office/officeart/2005/8/layout/orgChart1"/>
    <dgm:cxn modelId="{E5C65561-F24E-4AA5-9479-5B8117B36594}" type="presParOf" srcId="{A69E69CF-CA20-4967-85B9-DE301C5A5F6E}" destId="{5AEEBDF1-39F3-4747-B9E8-862142346347}" srcOrd="0" destOrd="0" presId="urn:microsoft.com/office/officeart/2005/8/layout/orgChart1"/>
    <dgm:cxn modelId="{F10CC9A1-4E87-4511-B968-DB23FDF65B73}" type="presParOf" srcId="{5AEEBDF1-39F3-4747-B9E8-862142346347}" destId="{76938069-4097-4583-B5F4-06F49EBA7935}" srcOrd="0" destOrd="0" presId="urn:microsoft.com/office/officeart/2005/8/layout/orgChart1"/>
    <dgm:cxn modelId="{90701C56-A669-4016-81F0-749F62249C62}" type="presParOf" srcId="{5AEEBDF1-39F3-4747-B9E8-862142346347}" destId="{D1751071-F897-4152-B6AF-B1766249C668}" srcOrd="1" destOrd="0" presId="urn:microsoft.com/office/officeart/2005/8/layout/orgChart1"/>
    <dgm:cxn modelId="{C5154AA2-3D98-4F60-AB58-F2BA61114934}" type="presParOf" srcId="{A69E69CF-CA20-4967-85B9-DE301C5A5F6E}" destId="{E2D65DD5-0C56-456A-B234-77676E9CADDE}" srcOrd="1" destOrd="0" presId="urn:microsoft.com/office/officeart/2005/8/layout/orgChart1"/>
    <dgm:cxn modelId="{6653CDF1-9DE9-4B12-883F-9FA02CEC8781}" type="presParOf" srcId="{E2D65DD5-0C56-456A-B234-77676E9CADDE}" destId="{0F6A8938-905D-496E-B0A9-8056C9929A9A}" srcOrd="0" destOrd="0" presId="urn:microsoft.com/office/officeart/2005/8/layout/orgChart1"/>
    <dgm:cxn modelId="{2348796C-0831-46A0-95A6-6B98DBAEA34E}" type="presParOf" srcId="{E2D65DD5-0C56-456A-B234-77676E9CADDE}" destId="{9DBC3599-1F87-4469-8FEB-C4D57B15142F}" srcOrd="1" destOrd="0" presId="urn:microsoft.com/office/officeart/2005/8/layout/orgChart1"/>
    <dgm:cxn modelId="{7F291852-7C03-4220-9C18-9ECEA79A59FE}" type="presParOf" srcId="{9DBC3599-1F87-4469-8FEB-C4D57B15142F}" destId="{5EAB4EAB-0782-4F8F-B706-409529FA5951}" srcOrd="0" destOrd="0" presId="urn:microsoft.com/office/officeart/2005/8/layout/orgChart1"/>
    <dgm:cxn modelId="{A91A1796-A084-4D66-A5E8-80E67D4A0EEC}" type="presParOf" srcId="{5EAB4EAB-0782-4F8F-B706-409529FA5951}" destId="{74674468-A71D-47A3-84CB-5CDC0606371F}" srcOrd="0" destOrd="0" presId="urn:microsoft.com/office/officeart/2005/8/layout/orgChart1"/>
    <dgm:cxn modelId="{5F245D7F-8847-45F1-8526-CF68924C16D2}" type="presParOf" srcId="{5EAB4EAB-0782-4F8F-B706-409529FA5951}" destId="{CC0743B6-95A8-404B-8A20-D059C757FE2D}" srcOrd="1" destOrd="0" presId="urn:microsoft.com/office/officeart/2005/8/layout/orgChart1"/>
    <dgm:cxn modelId="{1A8A73E8-8BD8-406B-8F87-F28C8BB22671}" type="presParOf" srcId="{9DBC3599-1F87-4469-8FEB-C4D57B15142F}" destId="{EDE9DC4D-E00D-4270-A1FB-F40220F76D8A}" srcOrd="1" destOrd="0" presId="urn:microsoft.com/office/officeart/2005/8/layout/orgChart1"/>
    <dgm:cxn modelId="{D2DF9ADC-31BF-42A9-894B-FE8EAA38D9A3}" type="presParOf" srcId="{EDE9DC4D-E00D-4270-A1FB-F40220F76D8A}" destId="{38D6D998-3F6D-48D8-B2F7-6E22BC3F734E}" srcOrd="0" destOrd="0" presId="urn:microsoft.com/office/officeart/2005/8/layout/orgChart1"/>
    <dgm:cxn modelId="{C0DA1B10-CD83-4B92-AF6C-981A64560BFF}" type="presParOf" srcId="{EDE9DC4D-E00D-4270-A1FB-F40220F76D8A}" destId="{15CADA84-F4E0-4991-A810-0FA1A0FEF582}" srcOrd="1" destOrd="0" presId="urn:microsoft.com/office/officeart/2005/8/layout/orgChart1"/>
    <dgm:cxn modelId="{BC2D0D43-5828-4B95-AA06-75CD35EA1EE1}" type="presParOf" srcId="{15CADA84-F4E0-4991-A810-0FA1A0FEF582}" destId="{84EDFC70-81BF-4164-B76F-8DB0824F6F0A}" srcOrd="0" destOrd="0" presId="urn:microsoft.com/office/officeart/2005/8/layout/orgChart1"/>
    <dgm:cxn modelId="{D7D6DE08-855F-44A5-8963-24665CEB528A}" type="presParOf" srcId="{84EDFC70-81BF-4164-B76F-8DB0824F6F0A}" destId="{D854EE16-18C7-4532-859E-43BA7450B6F6}" srcOrd="0" destOrd="0" presId="urn:microsoft.com/office/officeart/2005/8/layout/orgChart1"/>
    <dgm:cxn modelId="{D558A543-9916-42E4-B7BE-3E737048073A}" type="presParOf" srcId="{84EDFC70-81BF-4164-B76F-8DB0824F6F0A}" destId="{5048FC96-9DDF-4685-8E45-25AC1B1DAB76}" srcOrd="1" destOrd="0" presId="urn:microsoft.com/office/officeart/2005/8/layout/orgChart1"/>
    <dgm:cxn modelId="{A6F31F4D-3C1B-422E-A827-611CA403F52E}" type="presParOf" srcId="{15CADA84-F4E0-4991-A810-0FA1A0FEF582}" destId="{D14E1DF7-1659-4BB4-B27D-246DE99BAA20}" srcOrd="1" destOrd="0" presId="urn:microsoft.com/office/officeart/2005/8/layout/orgChart1"/>
    <dgm:cxn modelId="{A2B915FC-4062-4FB6-B9AB-B807CEA21AAB}" type="presParOf" srcId="{15CADA84-F4E0-4991-A810-0FA1A0FEF582}" destId="{B29AD972-ACB7-4F37-8F40-E760A60B674C}" srcOrd="2" destOrd="0" presId="urn:microsoft.com/office/officeart/2005/8/layout/orgChart1"/>
    <dgm:cxn modelId="{11E0F777-4220-4A45-A3EA-6310688AFF7C}" type="presParOf" srcId="{9DBC3599-1F87-4469-8FEB-C4D57B15142F}" destId="{A1CE6231-30AE-4B1B-8CE1-085C3F31839E}" srcOrd="2" destOrd="0" presId="urn:microsoft.com/office/officeart/2005/8/layout/orgChart1"/>
    <dgm:cxn modelId="{ED28EA88-07B7-41A6-965E-E2C2AA8F7B16}" type="presParOf" srcId="{A69E69CF-CA20-4967-85B9-DE301C5A5F6E}" destId="{83293EDD-3BEE-43D1-ADCC-330ABE8066FE}" srcOrd="2" destOrd="0" presId="urn:microsoft.com/office/officeart/2005/8/layout/orgChart1"/>
    <dgm:cxn modelId="{1E7A4814-1CA2-45B8-A2DA-9474558CD442}" type="presParOf" srcId="{93F85D92-CEFE-4926-A822-ED7FFDD28C56}" destId="{76FE8D78-20DC-45F3-BB90-A0E4CCD44A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496123-FA56-4C92-8F13-0EE4EA924B8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78B01A-5A43-45C5-AA80-7C0D2B696375}">
      <dgm:prSet custT="1"/>
      <dgm:spPr/>
      <dgm:t>
        <a:bodyPr/>
        <a:lstStyle/>
        <a:p>
          <a:pPr rtl="0"/>
          <a:r>
            <a:rPr lang="ru-RU" sz="1300" b="1" dirty="0" smtClean="0">
              <a:latin typeface="Times New Roman"/>
              <a:cs typeface="Times New Roman"/>
            </a:rPr>
            <a:t>▪ </a:t>
          </a:r>
          <a:r>
            <a:rPr lang="ru-RU" sz="1300" b="1" dirty="0" smtClean="0"/>
            <a:t>Выявлены и обоснованы </a:t>
          </a:r>
          <a:r>
            <a:rPr lang="ru-RU" sz="1300" b="1" i="1" dirty="0" smtClean="0"/>
            <a:t>концептуальные идеи мониторинга </a:t>
          </a:r>
          <a:r>
            <a:rPr lang="ru-RU" sz="1300" b="1" dirty="0" smtClean="0"/>
            <a:t>лучших практик, уточнено и адаптировано  определение понятия «лучшие практики», отобрано и обосновано рабочее определение, обоснованы  миссия и цель мониторинга лучших практик реализации «дорожных карт»</a:t>
          </a:r>
          <a:endParaRPr lang="ru-RU" sz="1300" b="1" dirty="0"/>
        </a:p>
      </dgm:t>
    </dgm:pt>
    <dgm:pt modelId="{53845D78-2D40-4F52-98BC-91E8F1166E96}" type="parTrans" cxnId="{5BAF798F-4EF6-401D-ADB5-968F99222207}">
      <dgm:prSet/>
      <dgm:spPr/>
      <dgm:t>
        <a:bodyPr/>
        <a:lstStyle/>
        <a:p>
          <a:endParaRPr lang="ru-RU"/>
        </a:p>
      </dgm:t>
    </dgm:pt>
    <dgm:pt modelId="{8834C4A8-3968-48D1-A4C3-B9FA6A1CABCF}" type="sibTrans" cxnId="{5BAF798F-4EF6-401D-ADB5-968F99222207}">
      <dgm:prSet/>
      <dgm:spPr/>
      <dgm:t>
        <a:bodyPr/>
        <a:lstStyle/>
        <a:p>
          <a:endParaRPr lang="ru-RU"/>
        </a:p>
      </dgm:t>
    </dgm:pt>
    <dgm:pt modelId="{1D2BF8EA-55C0-4DB4-A7B4-581900BC5FA3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/>
              <a:cs typeface="Times New Roman"/>
            </a:rPr>
            <a:t>▪ </a:t>
          </a:r>
          <a:r>
            <a:rPr lang="ru-RU" sz="1400" b="1" dirty="0" smtClean="0"/>
            <a:t>Определены </a:t>
          </a:r>
          <a:r>
            <a:rPr lang="ru-RU" sz="1400" b="1" i="1" dirty="0" smtClean="0"/>
            <a:t>методы исследования лучших практик </a:t>
          </a:r>
          <a:r>
            <a:rPr lang="ru-RU" sz="1400" b="1" dirty="0" smtClean="0"/>
            <a:t>реализации «дорожных карт», разработаны вариативные формы описания лучших практик</a:t>
          </a:r>
          <a:endParaRPr lang="ru-RU" sz="1400" b="1" dirty="0"/>
        </a:p>
      </dgm:t>
    </dgm:pt>
    <dgm:pt modelId="{44C431B6-4EBA-49D7-836B-6CDACCD12DEB}" type="parTrans" cxnId="{F9CFA2AD-AE32-434D-A3E4-CC8D1E4627DF}">
      <dgm:prSet/>
      <dgm:spPr/>
      <dgm:t>
        <a:bodyPr/>
        <a:lstStyle/>
        <a:p>
          <a:endParaRPr lang="ru-RU"/>
        </a:p>
      </dgm:t>
    </dgm:pt>
    <dgm:pt modelId="{C6DE0CB5-F82D-46E7-A1E0-6F1D423D07D1}" type="sibTrans" cxnId="{F9CFA2AD-AE32-434D-A3E4-CC8D1E4627DF}">
      <dgm:prSet/>
      <dgm:spPr/>
      <dgm:t>
        <a:bodyPr/>
        <a:lstStyle/>
        <a:p>
          <a:endParaRPr lang="ru-RU"/>
        </a:p>
      </dgm:t>
    </dgm:pt>
    <dgm:pt modelId="{715E8240-C944-4694-B440-C7A3E99B7959}">
      <dgm:prSet custT="1"/>
      <dgm:spPr/>
      <dgm:t>
        <a:bodyPr/>
        <a:lstStyle/>
        <a:p>
          <a:pPr rtl="0"/>
          <a:r>
            <a:rPr lang="ru-RU" sz="1400" b="1" i="1" dirty="0" smtClean="0">
              <a:latin typeface="Times New Roman"/>
              <a:cs typeface="Times New Roman"/>
            </a:rPr>
            <a:t>▪ </a:t>
          </a:r>
          <a:r>
            <a:rPr lang="ru-RU" sz="1400" b="1" i="1" dirty="0" smtClean="0"/>
            <a:t>Собран эмпирический материал </a:t>
          </a:r>
          <a:r>
            <a:rPr lang="ru-RU" sz="1400" b="1" dirty="0" smtClean="0"/>
            <a:t>о лучших практиках реализации «дорожных карт» в 41 регионе  Российской Федерации</a:t>
          </a:r>
          <a:endParaRPr lang="ru-RU" sz="1300" b="1" dirty="0"/>
        </a:p>
      </dgm:t>
    </dgm:pt>
    <dgm:pt modelId="{F7726363-6AC6-490F-A5A6-F12D8BE68DCF}" type="parTrans" cxnId="{6B3FE4A8-AC73-430E-B6C5-D865F40C7059}">
      <dgm:prSet/>
      <dgm:spPr/>
      <dgm:t>
        <a:bodyPr/>
        <a:lstStyle/>
        <a:p>
          <a:endParaRPr lang="ru-RU"/>
        </a:p>
      </dgm:t>
    </dgm:pt>
    <dgm:pt modelId="{CD888212-B07B-4B9E-A4F0-C5EC38BE2319}" type="sibTrans" cxnId="{6B3FE4A8-AC73-430E-B6C5-D865F40C7059}">
      <dgm:prSet/>
      <dgm:spPr/>
      <dgm:t>
        <a:bodyPr/>
        <a:lstStyle/>
        <a:p>
          <a:endParaRPr lang="ru-RU"/>
        </a:p>
      </dgm:t>
    </dgm:pt>
    <dgm:pt modelId="{3CDDE6D1-17A9-4C9C-B5DF-4053E53C79FE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/>
              <a:cs typeface="Times New Roman"/>
            </a:rPr>
            <a:t>▪ </a:t>
          </a:r>
          <a:r>
            <a:rPr lang="ru-RU" sz="1400" b="1" dirty="0" smtClean="0"/>
            <a:t>Состоялось </a:t>
          </a:r>
          <a:r>
            <a:rPr lang="ru-RU" sz="1400" b="1" i="1" dirty="0" smtClean="0"/>
            <a:t>позиционирование Центра региональной образовательной политики </a:t>
          </a:r>
          <a:r>
            <a:rPr lang="ru-RU" sz="1400" b="1" dirty="0" smtClean="0"/>
            <a:t>и Института образования НИУ ВШЭ как эффективного оператора мониторинга лучших практик реализации дорожных карт. </a:t>
          </a:r>
          <a:endParaRPr lang="ru-RU" sz="1400" b="1" dirty="0"/>
        </a:p>
      </dgm:t>
    </dgm:pt>
    <dgm:pt modelId="{D8D34D65-659E-4799-80EA-F6DFC5792991}" type="parTrans" cxnId="{D88802E0-C495-47AA-A193-CD299D627C2C}">
      <dgm:prSet/>
      <dgm:spPr/>
      <dgm:t>
        <a:bodyPr/>
        <a:lstStyle/>
        <a:p>
          <a:endParaRPr lang="ru-RU"/>
        </a:p>
      </dgm:t>
    </dgm:pt>
    <dgm:pt modelId="{6D94C188-C3B1-4C52-BC85-C75890735B0F}" type="sibTrans" cxnId="{D88802E0-C495-47AA-A193-CD299D627C2C}">
      <dgm:prSet/>
      <dgm:spPr/>
      <dgm:t>
        <a:bodyPr/>
        <a:lstStyle/>
        <a:p>
          <a:endParaRPr lang="ru-RU"/>
        </a:p>
      </dgm:t>
    </dgm:pt>
    <dgm:pt modelId="{E5F621DF-71B7-4CB9-886E-BAC2F62BA322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/>
              <a:cs typeface="Times New Roman"/>
            </a:rPr>
            <a:t>▪ </a:t>
          </a:r>
          <a:r>
            <a:rPr lang="ru-RU" sz="1400" b="1" dirty="0" smtClean="0"/>
            <a:t>Создана </a:t>
          </a:r>
          <a:r>
            <a:rPr lang="ru-RU" sz="1400" b="1" i="1" dirty="0" smtClean="0"/>
            <a:t>дискуссионная площадка для обмена опытом </a:t>
          </a:r>
          <a:r>
            <a:rPr lang="ru-RU" sz="1400" b="1" dirty="0" smtClean="0"/>
            <a:t>лучших практик реализации дорожных карт, обсуждения проблем и рисков реализации дорожных карт</a:t>
          </a:r>
          <a:endParaRPr lang="ru-RU" sz="1200" dirty="0"/>
        </a:p>
      </dgm:t>
    </dgm:pt>
    <dgm:pt modelId="{8C1FCC57-99A8-4F56-AFEB-948FA37F1F9F}" type="parTrans" cxnId="{13AE1C9E-7C2E-444D-94C2-9676643DFF2B}">
      <dgm:prSet/>
      <dgm:spPr/>
      <dgm:t>
        <a:bodyPr/>
        <a:lstStyle/>
        <a:p>
          <a:endParaRPr lang="ru-RU"/>
        </a:p>
      </dgm:t>
    </dgm:pt>
    <dgm:pt modelId="{349C7C13-46A5-47AE-B3C6-317BDD1B8DD6}" type="sibTrans" cxnId="{13AE1C9E-7C2E-444D-94C2-9676643DFF2B}">
      <dgm:prSet/>
      <dgm:spPr/>
      <dgm:t>
        <a:bodyPr/>
        <a:lstStyle/>
        <a:p>
          <a:endParaRPr lang="ru-RU"/>
        </a:p>
      </dgm:t>
    </dgm:pt>
    <dgm:pt modelId="{746FD580-DD33-492C-AD1C-424ECA4299BC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/>
              <a:cs typeface="Times New Roman"/>
            </a:rPr>
            <a:t>▪ </a:t>
          </a:r>
          <a:r>
            <a:rPr lang="ru-RU" sz="1400" b="1" dirty="0" smtClean="0"/>
            <a:t>Осуществлена </a:t>
          </a:r>
          <a:r>
            <a:rPr lang="ru-RU" sz="1400" b="1" i="1" dirty="0" smtClean="0"/>
            <a:t>экспертиза 15 практик реализации «дорожных карт» </a:t>
          </a:r>
          <a:r>
            <a:rPr lang="ru-RU" sz="1400" b="1" dirty="0" smtClean="0"/>
            <a:t>по различным направлениям, которые были отнесены к категории «лучших практик»</a:t>
          </a:r>
          <a:endParaRPr lang="ru-RU" sz="1400" b="1" dirty="0"/>
        </a:p>
      </dgm:t>
    </dgm:pt>
    <dgm:pt modelId="{7868E72A-CD9C-4F26-8F14-33A1C26522AB}" type="parTrans" cxnId="{AD7FC1B0-BEDF-4546-B007-6396E6C4BC79}">
      <dgm:prSet/>
      <dgm:spPr/>
      <dgm:t>
        <a:bodyPr/>
        <a:lstStyle/>
        <a:p>
          <a:endParaRPr lang="ru-RU"/>
        </a:p>
      </dgm:t>
    </dgm:pt>
    <dgm:pt modelId="{EBDDCE35-292D-470C-AFBA-D6C2A06051F3}" type="sibTrans" cxnId="{AD7FC1B0-BEDF-4546-B007-6396E6C4BC79}">
      <dgm:prSet/>
      <dgm:spPr/>
      <dgm:t>
        <a:bodyPr/>
        <a:lstStyle/>
        <a:p>
          <a:endParaRPr lang="ru-RU"/>
        </a:p>
      </dgm:t>
    </dgm:pt>
    <dgm:pt modelId="{C1A19407-CA02-44C1-B563-797575A3EF0E}">
      <dgm:prSet custT="1"/>
      <dgm:spPr/>
      <dgm:t>
        <a:bodyPr/>
        <a:lstStyle/>
        <a:p>
          <a:pPr rtl="0"/>
          <a:r>
            <a:rPr lang="ru-RU" sz="1400" b="1" smtClean="0">
              <a:latin typeface="Times New Roman"/>
              <a:cs typeface="Times New Roman"/>
            </a:rPr>
            <a:t>▪ </a:t>
          </a:r>
          <a:r>
            <a:rPr lang="ru-RU" sz="1400" b="1" smtClean="0"/>
            <a:t>Определено </a:t>
          </a:r>
          <a:r>
            <a:rPr lang="ru-RU" sz="1400" b="1" i="1" dirty="0" smtClean="0"/>
            <a:t>«проблемное поле» реализации «дорожных карт</a:t>
          </a:r>
          <a:r>
            <a:rPr lang="ru-RU" sz="1400" b="1" dirty="0" smtClean="0"/>
            <a:t>», формирования и тиражирования лучших практик</a:t>
          </a:r>
          <a:endParaRPr lang="ru-RU" sz="1400" b="1" dirty="0"/>
        </a:p>
      </dgm:t>
    </dgm:pt>
    <dgm:pt modelId="{985169CB-5179-4666-B43D-116A35D9779C}" type="parTrans" cxnId="{EDFFE0C6-B9BF-4F1E-BF7B-DA1F4B8F31D5}">
      <dgm:prSet/>
      <dgm:spPr/>
      <dgm:t>
        <a:bodyPr/>
        <a:lstStyle/>
        <a:p>
          <a:endParaRPr lang="ru-RU"/>
        </a:p>
      </dgm:t>
    </dgm:pt>
    <dgm:pt modelId="{71FC7F62-CEB2-4C49-A372-6579C42C0969}" type="sibTrans" cxnId="{EDFFE0C6-B9BF-4F1E-BF7B-DA1F4B8F31D5}">
      <dgm:prSet/>
      <dgm:spPr/>
      <dgm:t>
        <a:bodyPr/>
        <a:lstStyle/>
        <a:p>
          <a:endParaRPr lang="ru-RU"/>
        </a:p>
      </dgm:t>
    </dgm:pt>
    <dgm:pt modelId="{9F29918E-9D65-4100-90EF-8D30E246D2DD}">
      <dgm:prSet/>
      <dgm:spPr/>
      <dgm:t>
        <a:bodyPr/>
        <a:lstStyle/>
        <a:p>
          <a:endParaRPr lang="ru-RU"/>
        </a:p>
      </dgm:t>
    </dgm:pt>
    <dgm:pt modelId="{C357FEFD-5849-4DC4-8853-8E8D74787AC4}" type="parTrans" cxnId="{C8EABDE3-6D69-45A4-8862-7FA317152335}">
      <dgm:prSet/>
      <dgm:spPr/>
      <dgm:t>
        <a:bodyPr/>
        <a:lstStyle/>
        <a:p>
          <a:endParaRPr lang="ru-RU"/>
        </a:p>
      </dgm:t>
    </dgm:pt>
    <dgm:pt modelId="{36CB947B-1F1B-4FF6-B690-351F9A841621}" type="sibTrans" cxnId="{C8EABDE3-6D69-45A4-8862-7FA317152335}">
      <dgm:prSet/>
      <dgm:spPr/>
      <dgm:t>
        <a:bodyPr/>
        <a:lstStyle/>
        <a:p>
          <a:endParaRPr lang="ru-RU"/>
        </a:p>
      </dgm:t>
    </dgm:pt>
    <dgm:pt modelId="{41D53161-F894-496F-9C6E-B0982F4AEC4A}">
      <dgm:prSet/>
      <dgm:spPr/>
      <dgm:t>
        <a:bodyPr/>
        <a:lstStyle/>
        <a:p>
          <a:endParaRPr lang="ru-RU"/>
        </a:p>
      </dgm:t>
    </dgm:pt>
    <dgm:pt modelId="{7F71C08D-284A-4337-A337-2C19DE7FE1C5}" type="parTrans" cxnId="{53D4B572-9014-4E99-8D1E-64D217D2BAD6}">
      <dgm:prSet/>
      <dgm:spPr/>
      <dgm:t>
        <a:bodyPr/>
        <a:lstStyle/>
        <a:p>
          <a:endParaRPr lang="ru-RU"/>
        </a:p>
      </dgm:t>
    </dgm:pt>
    <dgm:pt modelId="{F12525EC-1D42-4BA4-8E90-E09E1CDD1372}" type="sibTrans" cxnId="{53D4B572-9014-4E99-8D1E-64D217D2BAD6}">
      <dgm:prSet/>
      <dgm:spPr/>
      <dgm:t>
        <a:bodyPr/>
        <a:lstStyle/>
        <a:p>
          <a:endParaRPr lang="ru-RU"/>
        </a:p>
      </dgm:t>
    </dgm:pt>
    <dgm:pt modelId="{2F6AE579-0748-45F8-8CCB-4F6417855F66}">
      <dgm:prSet/>
      <dgm:spPr/>
      <dgm:t>
        <a:bodyPr/>
        <a:lstStyle/>
        <a:p>
          <a:endParaRPr lang="ru-RU"/>
        </a:p>
      </dgm:t>
    </dgm:pt>
    <dgm:pt modelId="{08D23638-912D-41CB-8F27-0E5C8A84D1D7}" type="parTrans" cxnId="{70576D5D-B864-4F48-9837-F320843A2DAF}">
      <dgm:prSet/>
      <dgm:spPr/>
      <dgm:t>
        <a:bodyPr/>
        <a:lstStyle/>
        <a:p>
          <a:endParaRPr lang="ru-RU"/>
        </a:p>
      </dgm:t>
    </dgm:pt>
    <dgm:pt modelId="{ACB9FD35-5C3A-4550-81A9-4033D1B63C6A}" type="sibTrans" cxnId="{70576D5D-B864-4F48-9837-F320843A2DAF}">
      <dgm:prSet/>
      <dgm:spPr/>
      <dgm:t>
        <a:bodyPr/>
        <a:lstStyle/>
        <a:p>
          <a:endParaRPr lang="ru-RU"/>
        </a:p>
      </dgm:t>
    </dgm:pt>
    <dgm:pt modelId="{4EFDCEF7-E14C-4ADD-A2EE-2DD72EEE3B3D}" type="pres">
      <dgm:prSet presAssocID="{0F496123-FA56-4C92-8F13-0EE4EA924B8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DB7727-FBBC-4C93-866E-A7E2DE18493E}" type="pres">
      <dgm:prSet presAssocID="{1E78B01A-5A43-45C5-AA80-7C0D2B696375}" presName="circ1" presStyleLbl="vennNode1" presStyleIdx="0" presStyleCnt="7" custScaleY="102824"/>
      <dgm:spPr/>
    </dgm:pt>
    <dgm:pt modelId="{760A6375-5108-474D-81B7-11FC0B65DF5A}" type="pres">
      <dgm:prSet presAssocID="{1E78B01A-5A43-45C5-AA80-7C0D2B696375}" presName="circ1Tx" presStyleLbl="revTx" presStyleIdx="0" presStyleCnt="0" custScaleX="2579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83B82-F378-4495-A09B-5C1DC04C85EA}" type="pres">
      <dgm:prSet presAssocID="{1D2BF8EA-55C0-4DB4-A7B4-581900BC5FA3}" presName="circ2" presStyleLbl="vennNode1" presStyleIdx="1" presStyleCnt="7"/>
      <dgm:spPr/>
    </dgm:pt>
    <dgm:pt modelId="{FDE84EFE-0599-4D09-B9E5-885804B40133}" type="pres">
      <dgm:prSet presAssocID="{1D2BF8EA-55C0-4DB4-A7B4-581900BC5FA3}" presName="circ2Tx" presStyleLbl="revTx" presStyleIdx="0" presStyleCnt="0" custScaleX="202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0DE56-17FB-49B6-99B4-DF9AB9C697A3}" type="pres">
      <dgm:prSet presAssocID="{715E8240-C944-4694-B440-C7A3E99B7959}" presName="circ3" presStyleLbl="vennNode1" presStyleIdx="2" presStyleCnt="7" custLinFactNeighborX="5377" custLinFactNeighborY="-1946"/>
      <dgm:spPr/>
    </dgm:pt>
    <dgm:pt modelId="{F04CE853-98FD-4554-BBD8-9A5BB52A3B45}" type="pres">
      <dgm:prSet presAssocID="{715E8240-C944-4694-B440-C7A3E99B7959}" presName="circ3Tx" presStyleLbl="revTx" presStyleIdx="0" presStyleCnt="0" custScaleX="224052" custScaleY="132482" custLinFactNeighborX="1469" custLinFactNeighborY="-58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43628-2397-4013-AEDF-B43A2E571B82}" type="pres">
      <dgm:prSet presAssocID="{3CDDE6D1-17A9-4C9C-B5DF-4053E53C79FE}" presName="circ4" presStyleLbl="vennNode1" presStyleIdx="3" presStyleCnt="7" custScaleY="79176" custLinFactNeighborX="14823" custLinFactNeighborY="2340"/>
      <dgm:spPr/>
    </dgm:pt>
    <dgm:pt modelId="{EBEA82C1-9545-4BF3-9A3E-2C6AEE894731}" type="pres">
      <dgm:prSet presAssocID="{3CDDE6D1-17A9-4C9C-B5DF-4053E53C79FE}" presName="circ4Tx" presStyleLbl="revTx" presStyleIdx="0" presStyleCnt="0" custScaleX="197308" custScaleY="120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4D0AE-A67C-4B8E-8737-3C235319600F}" type="pres">
      <dgm:prSet presAssocID="{E5F621DF-71B7-4CB9-886E-BAC2F62BA322}" presName="circ5" presStyleLbl="vennNode1" presStyleIdx="4" presStyleCnt="7"/>
      <dgm:spPr/>
    </dgm:pt>
    <dgm:pt modelId="{882F8A8B-05AD-4898-AC01-495D2B349AD5}" type="pres">
      <dgm:prSet presAssocID="{E5F621DF-71B7-4CB9-886E-BAC2F62BA322}" presName="circ5Tx" presStyleLbl="revTx" presStyleIdx="0" presStyleCnt="0" custAng="0" custScaleX="179754" custScaleY="1239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716FE-BABD-475C-9BF0-21A182E434F2}" type="pres">
      <dgm:prSet presAssocID="{746FD580-DD33-492C-AD1C-424ECA4299BC}" presName="circ6" presStyleLbl="vennNode1" presStyleIdx="5" presStyleCnt="7"/>
      <dgm:spPr/>
    </dgm:pt>
    <dgm:pt modelId="{6239FC9F-A020-4A09-BA36-FCCB18C0FBBE}" type="pres">
      <dgm:prSet presAssocID="{746FD580-DD33-492C-AD1C-424ECA4299BC}" presName="circ6Tx" presStyleLbl="revTx" presStyleIdx="0" presStyleCnt="0" custScaleX="1638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285CD-5702-4450-8D4E-2509924A762B}" type="pres">
      <dgm:prSet presAssocID="{C1A19407-CA02-44C1-B563-797575A3EF0E}" presName="circ7" presStyleLbl="vennNode1" presStyleIdx="6" presStyleCnt="7"/>
      <dgm:spPr/>
    </dgm:pt>
    <dgm:pt modelId="{7305F475-2245-43C2-9784-4A689EA6DF91}" type="pres">
      <dgm:prSet presAssocID="{C1A19407-CA02-44C1-B563-797575A3EF0E}" presName="circ7Tx" presStyleLbl="revTx" presStyleIdx="0" presStyleCnt="0" custScaleX="1890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AE1C9E-7C2E-444D-94C2-9676643DFF2B}" srcId="{0F496123-FA56-4C92-8F13-0EE4EA924B83}" destId="{E5F621DF-71B7-4CB9-886E-BAC2F62BA322}" srcOrd="4" destOrd="0" parTransId="{8C1FCC57-99A8-4F56-AFEB-948FA37F1F9F}" sibTransId="{349C7C13-46A5-47AE-B3C6-317BDD1B8DD6}"/>
    <dgm:cxn modelId="{5BAF798F-4EF6-401D-ADB5-968F99222207}" srcId="{0F496123-FA56-4C92-8F13-0EE4EA924B83}" destId="{1E78B01A-5A43-45C5-AA80-7C0D2B696375}" srcOrd="0" destOrd="0" parTransId="{53845D78-2D40-4F52-98BC-91E8F1166E96}" sibTransId="{8834C4A8-3968-48D1-A4C3-B9FA6A1CABCF}"/>
    <dgm:cxn modelId="{C8EABDE3-6D69-45A4-8862-7FA317152335}" srcId="{0F496123-FA56-4C92-8F13-0EE4EA924B83}" destId="{9F29918E-9D65-4100-90EF-8D30E246D2DD}" srcOrd="7" destOrd="0" parTransId="{C357FEFD-5849-4DC4-8853-8E8D74787AC4}" sibTransId="{36CB947B-1F1B-4FF6-B690-351F9A841621}"/>
    <dgm:cxn modelId="{1F19F2FA-FCF5-402E-8C6B-3FA13BC7D8DE}" type="presOf" srcId="{1E78B01A-5A43-45C5-AA80-7C0D2B696375}" destId="{760A6375-5108-474D-81B7-11FC0B65DF5A}" srcOrd="0" destOrd="0" presId="urn:microsoft.com/office/officeart/2005/8/layout/venn1"/>
    <dgm:cxn modelId="{9DB309B4-6639-4346-AC77-E8DB19EB9CC5}" type="presOf" srcId="{3CDDE6D1-17A9-4C9C-B5DF-4053E53C79FE}" destId="{EBEA82C1-9545-4BF3-9A3E-2C6AEE894731}" srcOrd="0" destOrd="0" presId="urn:microsoft.com/office/officeart/2005/8/layout/venn1"/>
    <dgm:cxn modelId="{6B3FE4A8-AC73-430E-B6C5-D865F40C7059}" srcId="{0F496123-FA56-4C92-8F13-0EE4EA924B83}" destId="{715E8240-C944-4694-B440-C7A3E99B7959}" srcOrd="2" destOrd="0" parTransId="{F7726363-6AC6-490F-A5A6-F12D8BE68DCF}" sibTransId="{CD888212-B07B-4B9E-A4F0-C5EC38BE2319}"/>
    <dgm:cxn modelId="{70576D5D-B864-4F48-9837-F320843A2DAF}" srcId="{0F496123-FA56-4C92-8F13-0EE4EA924B83}" destId="{2F6AE579-0748-45F8-8CCB-4F6417855F66}" srcOrd="9" destOrd="0" parTransId="{08D23638-912D-41CB-8F27-0E5C8A84D1D7}" sibTransId="{ACB9FD35-5C3A-4550-81A9-4033D1B63C6A}"/>
    <dgm:cxn modelId="{F9CFA2AD-AE32-434D-A3E4-CC8D1E4627DF}" srcId="{0F496123-FA56-4C92-8F13-0EE4EA924B83}" destId="{1D2BF8EA-55C0-4DB4-A7B4-581900BC5FA3}" srcOrd="1" destOrd="0" parTransId="{44C431B6-4EBA-49D7-836B-6CDACCD12DEB}" sibTransId="{C6DE0CB5-F82D-46E7-A1E0-6F1D423D07D1}"/>
    <dgm:cxn modelId="{580BD61F-F467-454D-B737-38C771F49433}" type="presOf" srcId="{1D2BF8EA-55C0-4DB4-A7B4-581900BC5FA3}" destId="{FDE84EFE-0599-4D09-B9E5-885804B40133}" srcOrd="0" destOrd="0" presId="urn:microsoft.com/office/officeart/2005/8/layout/venn1"/>
    <dgm:cxn modelId="{05C84E92-828E-49AD-8E9E-43DAFEA5A6B3}" type="presOf" srcId="{715E8240-C944-4694-B440-C7A3E99B7959}" destId="{F04CE853-98FD-4554-BBD8-9A5BB52A3B45}" srcOrd="0" destOrd="0" presId="urn:microsoft.com/office/officeart/2005/8/layout/venn1"/>
    <dgm:cxn modelId="{53D4B572-9014-4E99-8D1E-64D217D2BAD6}" srcId="{0F496123-FA56-4C92-8F13-0EE4EA924B83}" destId="{41D53161-F894-496F-9C6E-B0982F4AEC4A}" srcOrd="8" destOrd="0" parTransId="{7F71C08D-284A-4337-A337-2C19DE7FE1C5}" sibTransId="{F12525EC-1D42-4BA4-8E90-E09E1CDD1372}"/>
    <dgm:cxn modelId="{D88802E0-C495-47AA-A193-CD299D627C2C}" srcId="{0F496123-FA56-4C92-8F13-0EE4EA924B83}" destId="{3CDDE6D1-17A9-4C9C-B5DF-4053E53C79FE}" srcOrd="3" destOrd="0" parTransId="{D8D34D65-659E-4799-80EA-F6DFC5792991}" sibTransId="{6D94C188-C3B1-4C52-BC85-C75890735B0F}"/>
    <dgm:cxn modelId="{17847A92-BA84-47D7-8070-56CA217C20F4}" type="presOf" srcId="{C1A19407-CA02-44C1-B563-797575A3EF0E}" destId="{7305F475-2245-43C2-9784-4A689EA6DF91}" srcOrd="0" destOrd="0" presId="urn:microsoft.com/office/officeart/2005/8/layout/venn1"/>
    <dgm:cxn modelId="{AD7FC1B0-BEDF-4546-B007-6396E6C4BC79}" srcId="{0F496123-FA56-4C92-8F13-0EE4EA924B83}" destId="{746FD580-DD33-492C-AD1C-424ECA4299BC}" srcOrd="5" destOrd="0" parTransId="{7868E72A-CD9C-4F26-8F14-33A1C26522AB}" sibTransId="{EBDDCE35-292D-470C-AFBA-D6C2A06051F3}"/>
    <dgm:cxn modelId="{5E795657-671E-4570-A7A7-0916AE576750}" type="presOf" srcId="{746FD580-DD33-492C-AD1C-424ECA4299BC}" destId="{6239FC9F-A020-4A09-BA36-FCCB18C0FBBE}" srcOrd="0" destOrd="0" presId="urn:microsoft.com/office/officeart/2005/8/layout/venn1"/>
    <dgm:cxn modelId="{EDFFE0C6-B9BF-4F1E-BF7B-DA1F4B8F31D5}" srcId="{0F496123-FA56-4C92-8F13-0EE4EA924B83}" destId="{C1A19407-CA02-44C1-B563-797575A3EF0E}" srcOrd="6" destOrd="0" parTransId="{985169CB-5179-4666-B43D-116A35D9779C}" sibTransId="{71FC7F62-CEB2-4C49-A372-6579C42C0969}"/>
    <dgm:cxn modelId="{913E8793-3BA6-498B-8CB3-CA34A4AF2738}" type="presOf" srcId="{0F496123-FA56-4C92-8F13-0EE4EA924B83}" destId="{4EFDCEF7-E14C-4ADD-A2EE-2DD72EEE3B3D}" srcOrd="0" destOrd="0" presId="urn:microsoft.com/office/officeart/2005/8/layout/venn1"/>
    <dgm:cxn modelId="{0A634D5E-DB9D-4417-B55D-92EC8CAC3E62}" type="presOf" srcId="{E5F621DF-71B7-4CB9-886E-BAC2F62BA322}" destId="{882F8A8B-05AD-4898-AC01-495D2B349AD5}" srcOrd="0" destOrd="0" presId="urn:microsoft.com/office/officeart/2005/8/layout/venn1"/>
    <dgm:cxn modelId="{9765A668-D6F8-4CA8-BC00-E1D753B2E44F}" type="presParOf" srcId="{4EFDCEF7-E14C-4ADD-A2EE-2DD72EEE3B3D}" destId="{12DB7727-FBBC-4C93-866E-A7E2DE18493E}" srcOrd="0" destOrd="0" presId="urn:microsoft.com/office/officeart/2005/8/layout/venn1"/>
    <dgm:cxn modelId="{C845CB94-183E-4A3A-A2A6-8342FD8380F9}" type="presParOf" srcId="{4EFDCEF7-E14C-4ADD-A2EE-2DD72EEE3B3D}" destId="{760A6375-5108-474D-81B7-11FC0B65DF5A}" srcOrd="1" destOrd="0" presId="urn:microsoft.com/office/officeart/2005/8/layout/venn1"/>
    <dgm:cxn modelId="{7F92837B-6C80-4A4B-89F8-3BEB60A95804}" type="presParOf" srcId="{4EFDCEF7-E14C-4ADD-A2EE-2DD72EEE3B3D}" destId="{7DD83B82-F378-4495-A09B-5C1DC04C85EA}" srcOrd="2" destOrd="0" presId="urn:microsoft.com/office/officeart/2005/8/layout/venn1"/>
    <dgm:cxn modelId="{00464EEB-D579-4ECC-9BA1-92675F192567}" type="presParOf" srcId="{4EFDCEF7-E14C-4ADD-A2EE-2DD72EEE3B3D}" destId="{FDE84EFE-0599-4D09-B9E5-885804B40133}" srcOrd="3" destOrd="0" presId="urn:microsoft.com/office/officeart/2005/8/layout/venn1"/>
    <dgm:cxn modelId="{189AFC05-87CB-4704-AFC5-09C5CFD7A34D}" type="presParOf" srcId="{4EFDCEF7-E14C-4ADD-A2EE-2DD72EEE3B3D}" destId="{75F0DE56-17FB-49B6-99B4-DF9AB9C697A3}" srcOrd="4" destOrd="0" presId="urn:microsoft.com/office/officeart/2005/8/layout/venn1"/>
    <dgm:cxn modelId="{0FF3138D-92A3-41B3-8114-9B8AF8DD0DCC}" type="presParOf" srcId="{4EFDCEF7-E14C-4ADD-A2EE-2DD72EEE3B3D}" destId="{F04CE853-98FD-4554-BBD8-9A5BB52A3B45}" srcOrd="5" destOrd="0" presId="urn:microsoft.com/office/officeart/2005/8/layout/venn1"/>
    <dgm:cxn modelId="{D6352937-7DCC-4E23-81BC-8D1ABEFBF37D}" type="presParOf" srcId="{4EFDCEF7-E14C-4ADD-A2EE-2DD72EEE3B3D}" destId="{52043628-2397-4013-AEDF-B43A2E571B82}" srcOrd="6" destOrd="0" presId="urn:microsoft.com/office/officeart/2005/8/layout/venn1"/>
    <dgm:cxn modelId="{18C4C6BF-8293-45A2-B6E2-0985CE993693}" type="presParOf" srcId="{4EFDCEF7-E14C-4ADD-A2EE-2DD72EEE3B3D}" destId="{EBEA82C1-9545-4BF3-9A3E-2C6AEE894731}" srcOrd="7" destOrd="0" presId="urn:microsoft.com/office/officeart/2005/8/layout/venn1"/>
    <dgm:cxn modelId="{2BDE1BD7-DA28-4FA4-B6AE-7921D2F08417}" type="presParOf" srcId="{4EFDCEF7-E14C-4ADD-A2EE-2DD72EEE3B3D}" destId="{72D4D0AE-A67C-4B8E-8737-3C235319600F}" srcOrd="8" destOrd="0" presId="urn:microsoft.com/office/officeart/2005/8/layout/venn1"/>
    <dgm:cxn modelId="{3E898F8B-F701-43F9-A771-92038FD8F843}" type="presParOf" srcId="{4EFDCEF7-E14C-4ADD-A2EE-2DD72EEE3B3D}" destId="{882F8A8B-05AD-4898-AC01-495D2B349AD5}" srcOrd="9" destOrd="0" presId="urn:microsoft.com/office/officeart/2005/8/layout/venn1"/>
    <dgm:cxn modelId="{8F16789A-51C5-4754-A630-83CA08D93F0F}" type="presParOf" srcId="{4EFDCEF7-E14C-4ADD-A2EE-2DD72EEE3B3D}" destId="{5B9716FE-BABD-475C-9BF0-21A182E434F2}" srcOrd="10" destOrd="0" presId="urn:microsoft.com/office/officeart/2005/8/layout/venn1"/>
    <dgm:cxn modelId="{FCB31C72-B8DE-459F-A36C-AF8DCCE90A07}" type="presParOf" srcId="{4EFDCEF7-E14C-4ADD-A2EE-2DD72EEE3B3D}" destId="{6239FC9F-A020-4A09-BA36-FCCB18C0FBBE}" srcOrd="11" destOrd="0" presId="urn:microsoft.com/office/officeart/2005/8/layout/venn1"/>
    <dgm:cxn modelId="{AFA399A1-2764-4B6F-B094-B32231A05149}" type="presParOf" srcId="{4EFDCEF7-E14C-4ADD-A2EE-2DD72EEE3B3D}" destId="{C96285CD-5702-4450-8D4E-2509924A762B}" srcOrd="12" destOrd="0" presId="urn:microsoft.com/office/officeart/2005/8/layout/venn1"/>
    <dgm:cxn modelId="{496D1FC8-6982-44B2-805C-2F63FCD01BF2}" type="presParOf" srcId="{4EFDCEF7-E14C-4ADD-A2EE-2DD72EEE3B3D}" destId="{7305F475-2245-43C2-9784-4A689EA6DF91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9179F8-CBB5-4F8C-8BE1-55F45F91187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1440C3-D29A-4300-AE4E-19DAAB56AAC6}">
      <dgm:prSet custT="1"/>
      <dgm:spPr/>
      <dgm:t>
        <a:bodyPr/>
        <a:lstStyle/>
        <a:p>
          <a:pPr rtl="0"/>
          <a:endParaRPr lang="ru-RU" sz="1200" b="1" dirty="0"/>
        </a:p>
      </dgm:t>
    </dgm:pt>
    <dgm:pt modelId="{8508A961-A19B-426A-BEF9-0CFE7A9EFC8D}" type="parTrans" cxnId="{54428789-3FBD-4017-9BE7-66FAE031B78F}">
      <dgm:prSet/>
      <dgm:spPr/>
      <dgm:t>
        <a:bodyPr/>
        <a:lstStyle/>
        <a:p>
          <a:endParaRPr lang="ru-RU"/>
        </a:p>
      </dgm:t>
    </dgm:pt>
    <dgm:pt modelId="{FC14C963-5ED2-4804-9677-3821C679B171}" type="sibTrans" cxnId="{54428789-3FBD-4017-9BE7-66FAE031B78F}">
      <dgm:prSet/>
      <dgm:spPr/>
      <dgm:t>
        <a:bodyPr/>
        <a:lstStyle/>
        <a:p>
          <a:endParaRPr lang="ru-RU"/>
        </a:p>
      </dgm:t>
    </dgm:pt>
    <dgm:pt modelId="{F957ECED-2EBF-41AE-BEDB-B37430123116}">
      <dgm:prSet custT="1"/>
      <dgm:spPr/>
      <dgm:t>
        <a:bodyPr/>
        <a:lstStyle/>
        <a:p>
          <a:pPr rtl="0"/>
          <a:endParaRPr lang="ru-RU" sz="1200" b="1" dirty="0"/>
        </a:p>
      </dgm:t>
    </dgm:pt>
    <dgm:pt modelId="{98BD125C-FC6A-48DF-9538-F979F9240639}" type="parTrans" cxnId="{38015615-62BD-4009-ADD9-3DAAB9FF7B2C}">
      <dgm:prSet/>
      <dgm:spPr/>
      <dgm:t>
        <a:bodyPr/>
        <a:lstStyle/>
        <a:p>
          <a:endParaRPr lang="ru-RU"/>
        </a:p>
      </dgm:t>
    </dgm:pt>
    <dgm:pt modelId="{051132F9-E0D8-4B72-B7C9-1B928DEE618B}" type="sibTrans" cxnId="{38015615-62BD-4009-ADD9-3DAAB9FF7B2C}">
      <dgm:prSet/>
      <dgm:spPr/>
      <dgm:t>
        <a:bodyPr/>
        <a:lstStyle/>
        <a:p>
          <a:endParaRPr lang="ru-RU"/>
        </a:p>
      </dgm:t>
    </dgm:pt>
    <dgm:pt modelId="{F1B72706-5C2B-4554-98E8-F7EABBE8C38A}">
      <dgm:prSet custT="1"/>
      <dgm:spPr/>
      <dgm:t>
        <a:bodyPr/>
        <a:lstStyle/>
        <a:p>
          <a:pPr rtl="0"/>
          <a:endParaRPr lang="ru-RU" sz="1200" b="1" dirty="0"/>
        </a:p>
      </dgm:t>
    </dgm:pt>
    <dgm:pt modelId="{85C05793-8269-4AC2-887F-4DD995C1FA1D}" type="parTrans" cxnId="{BA3B9E2A-39D2-489B-89DC-D19142E1512B}">
      <dgm:prSet/>
      <dgm:spPr/>
      <dgm:t>
        <a:bodyPr/>
        <a:lstStyle/>
        <a:p>
          <a:endParaRPr lang="ru-RU"/>
        </a:p>
      </dgm:t>
    </dgm:pt>
    <dgm:pt modelId="{68E4EF36-D249-4B16-8D67-50ABE628D3E6}" type="sibTrans" cxnId="{BA3B9E2A-39D2-489B-89DC-D19142E1512B}">
      <dgm:prSet/>
      <dgm:spPr/>
      <dgm:t>
        <a:bodyPr/>
        <a:lstStyle/>
        <a:p>
          <a:endParaRPr lang="ru-RU"/>
        </a:p>
      </dgm:t>
    </dgm:pt>
    <dgm:pt modelId="{EE7D0A10-4EC0-49E8-B2F9-6D4CF700D8F8}">
      <dgm:prSet custT="1"/>
      <dgm:spPr/>
      <dgm:t>
        <a:bodyPr/>
        <a:lstStyle/>
        <a:p>
          <a:pPr rtl="0"/>
          <a:r>
            <a:rPr lang="ru-RU" sz="1200" b="1" dirty="0" smtClean="0"/>
            <a:t> </a:t>
          </a:r>
          <a:endParaRPr lang="ru-RU" sz="1200" b="1" dirty="0"/>
        </a:p>
      </dgm:t>
    </dgm:pt>
    <dgm:pt modelId="{64F2223E-A318-4E6E-84F2-16434F165A51}" type="parTrans" cxnId="{C5BE1377-64A1-483B-83B0-5532B1151E21}">
      <dgm:prSet/>
      <dgm:spPr/>
      <dgm:t>
        <a:bodyPr/>
        <a:lstStyle/>
        <a:p>
          <a:endParaRPr lang="ru-RU"/>
        </a:p>
      </dgm:t>
    </dgm:pt>
    <dgm:pt modelId="{8FEFC4AA-99A8-4C81-8D9A-729B12B70558}" type="sibTrans" cxnId="{C5BE1377-64A1-483B-83B0-5532B1151E21}">
      <dgm:prSet/>
      <dgm:spPr/>
      <dgm:t>
        <a:bodyPr/>
        <a:lstStyle/>
        <a:p>
          <a:endParaRPr lang="ru-RU"/>
        </a:p>
      </dgm:t>
    </dgm:pt>
    <dgm:pt modelId="{4FE73AF8-9867-44E4-902B-53873073E854}">
      <dgm:prSet/>
      <dgm:spPr/>
      <dgm:t>
        <a:bodyPr/>
        <a:lstStyle/>
        <a:p>
          <a:pPr rtl="0"/>
          <a:endParaRPr lang="ru-RU" b="1" dirty="0"/>
        </a:p>
      </dgm:t>
    </dgm:pt>
    <dgm:pt modelId="{34A04B7C-55E0-4494-A4AD-1F7776C41B17}" type="sibTrans" cxnId="{6C574F32-4CB6-4945-B9ED-0BBE696E14EE}">
      <dgm:prSet/>
      <dgm:spPr/>
      <dgm:t>
        <a:bodyPr/>
        <a:lstStyle/>
        <a:p>
          <a:endParaRPr lang="ru-RU"/>
        </a:p>
      </dgm:t>
    </dgm:pt>
    <dgm:pt modelId="{B1B84D73-B292-4E64-A1DE-115781BDA020}" type="parTrans" cxnId="{6C574F32-4CB6-4945-B9ED-0BBE696E14EE}">
      <dgm:prSet/>
      <dgm:spPr/>
      <dgm:t>
        <a:bodyPr/>
        <a:lstStyle/>
        <a:p>
          <a:endParaRPr lang="ru-RU"/>
        </a:p>
      </dgm:t>
    </dgm:pt>
    <dgm:pt modelId="{3425E57D-CC94-470C-9981-5FC30FDC47CD}">
      <dgm:prSet custT="1"/>
      <dgm:spPr/>
      <dgm:t>
        <a:bodyPr/>
        <a:lstStyle/>
        <a:p>
          <a:pPr rtl="0"/>
          <a:endParaRPr lang="ru-RU" sz="1200" b="1" dirty="0"/>
        </a:p>
      </dgm:t>
    </dgm:pt>
    <dgm:pt modelId="{D1C23A19-8085-45B2-82E3-280593FBE42A}" type="sibTrans" cxnId="{F0249522-3D4C-4304-8B15-6774A52AD736}">
      <dgm:prSet/>
      <dgm:spPr/>
      <dgm:t>
        <a:bodyPr/>
        <a:lstStyle/>
        <a:p>
          <a:endParaRPr lang="ru-RU"/>
        </a:p>
      </dgm:t>
    </dgm:pt>
    <dgm:pt modelId="{F9F6C3BD-9253-4B34-90A8-70E837E599B2}" type="parTrans" cxnId="{F0249522-3D4C-4304-8B15-6774A52AD736}">
      <dgm:prSet/>
      <dgm:spPr/>
      <dgm:t>
        <a:bodyPr/>
        <a:lstStyle/>
        <a:p>
          <a:endParaRPr lang="ru-RU"/>
        </a:p>
      </dgm:t>
    </dgm:pt>
    <dgm:pt modelId="{9D4631D4-6477-4232-989D-D667D07464F4}" type="pres">
      <dgm:prSet presAssocID="{9E9179F8-CBB5-4F8C-8BE1-55F45F91187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B6CD40-41CB-458C-BBE0-F59AC3928141}" type="pres">
      <dgm:prSet presAssocID="{3425E57D-CC94-470C-9981-5FC30FDC47CD}" presName="composite" presStyleCnt="0"/>
      <dgm:spPr/>
    </dgm:pt>
    <dgm:pt modelId="{D055A2EF-486F-4419-8513-43B66E43BE03}" type="pres">
      <dgm:prSet presAssocID="{3425E57D-CC94-470C-9981-5FC30FDC47CD}" presName="imgShp" presStyleLbl="fgImgPlace1" presStyleIdx="0" presStyleCnt="6" custScaleX="11889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129DFD-8093-4A42-8C1A-FD90F9F5CF57}" type="pres">
      <dgm:prSet presAssocID="{3425E57D-CC94-470C-9981-5FC30FDC47CD}" presName="txShp" presStyleLbl="node1" presStyleIdx="0" presStyleCnt="6" custScaleX="106128" custLinFactNeighborX="629" custLinFactNeighborY="-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11289-46AD-49B1-B407-9EC2587D0FA5}" type="pres">
      <dgm:prSet presAssocID="{D1C23A19-8085-45B2-82E3-280593FBE42A}" presName="spacing" presStyleCnt="0"/>
      <dgm:spPr/>
    </dgm:pt>
    <dgm:pt modelId="{5B6528F8-44FF-460E-A98C-CCFD6660C522}" type="pres">
      <dgm:prSet presAssocID="{4FE73AF8-9867-44E4-902B-53873073E854}" presName="composite" presStyleCnt="0"/>
      <dgm:spPr/>
    </dgm:pt>
    <dgm:pt modelId="{341F1779-2F0F-4F07-A0C3-642CD7B66FA7}" type="pres">
      <dgm:prSet presAssocID="{4FE73AF8-9867-44E4-902B-53873073E854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BA21BA0-0CCA-4BFC-8B32-9BE59CDB4DFE}" type="pres">
      <dgm:prSet presAssocID="{4FE73AF8-9867-44E4-902B-53873073E854}" presName="txShp" presStyleLbl="node1" presStyleIdx="1" presStyleCnt="6" custScaleX="105482" custLinFactNeighborX="839" custLinFactNeighborY="-4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94048-8CC3-435B-A5B5-D430EFB768F4}" type="pres">
      <dgm:prSet presAssocID="{34A04B7C-55E0-4494-A4AD-1F7776C41B17}" presName="spacing" presStyleCnt="0"/>
      <dgm:spPr/>
    </dgm:pt>
    <dgm:pt modelId="{DCF5E061-2E31-426B-97DC-133D650BC6AB}" type="pres">
      <dgm:prSet presAssocID="{031440C3-D29A-4300-AE4E-19DAAB56AAC6}" presName="composite" presStyleCnt="0"/>
      <dgm:spPr/>
    </dgm:pt>
    <dgm:pt modelId="{B5A84066-3B2F-4AA8-BAB0-35B562DB1034}" type="pres">
      <dgm:prSet presAssocID="{031440C3-D29A-4300-AE4E-19DAAB56AAC6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7351D17-1898-44D4-98BD-795736725F30}" type="pres">
      <dgm:prSet presAssocID="{031440C3-D29A-4300-AE4E-19DAAB56AAC6}" presName="txShp" presStyleLbl="node1" presStyleIdx="2" presStyleCnt="6" custScaleX="106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570FA-3F45-4C5D-BA21-4436CA62C053}" type="pres">
      <dgm:prSet presAssocID="{FC14C963-5ED2-4804-9677-3821C679B171}" presName="spacing" presStyleCnt="0"/>
      <dgm:spPr/>
    </dgm:pt>
    <dgm:pt modelId="{5B0E23DC-95B6-4415-B673-D8087E24DBAC}" type="pres">
      <dgm:prSet presAssocID="{F957ECED-2EBF-41AE-BEDB-B37430123116}" presName="composite" presStyleCnt="0"/>
      <dgm:spPr/>
    </dgm:pt>
    <dgm:pt modelId="{9EF1A47D-9817-40CD-9A71-21AA011D8E87}" type="pres">
      <dgm:prSet presAssocID="{F957ECED-2EBF-41AE-BEDB-B37430123116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CEF93E-FEDF-42CB-8302-10F0FCA74E8B}" type="pres">
      <dgm:prSet presAssocID="{F957ECED-2EBF-41AE-BEDB-B37430123116}" presName="txShp" presStyleLbl="node1" presStyleIdx="3" presStyleCnt="6" custScaleX="104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546FF-9AA9-43E5-9712-4EB991BC8F0B}" type="pres">
      <dgm:prSet presAssocID="{051132F9-E0D8-4B72-B7C9-1B928DEE618B}" presName="spacing" presStyleCnt="0"/>
      <dgm:spPr/>
    </dgm:pt>
    <dgm:pt modelId="{AFB564C5-DEFF-4E6F-8629-32FAF48ACF3E}" type="pres">
      <dgm:prSet presAssocID="{F1B72706-5C2B-4554-98E8-F7EABBE8C38A}" presName="composite" presStyleCnt="0"/>
      <dgm:spPr/>
    </dgm:pt>
    <dgm:pt modelId="{BC856313-C9B5-450D-8454-4D9AB3687347}" type="pres">
      <dgm:prSet presAssocID="{F1B72706-5C2B-4554-98E8-F7EABBE8C38A}" presName="imgShp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56B764-DEB9-4248-B6E8-06ECFFFDF2AE}" type="pres">
      <dgm:prSet presAssocID="{F1B72706-5C2B-4554-98E8-F7EABBE8C38A}" presName="txShp" presStyleLbl="node1" presStyleIdx="4" presStyleCnt="6" custScaleX="104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389F0-6F03-4A09-9092-ACB5C7A23D68}" type="pres">
      <dgm:prSet presAssocID="{68E4EF36-D249-4B16-8D67-50ABE628D3E6}" presName="spacing" presStyleCnt="0"/>
      <dgm:spPr/>
    </dgm:pt>
    <dgm:pt modelId="{F4EC5050-9781-4F07-BAFA-C506D492E35D}" type="pres">
      <dgm:prSet presAssocID="{EE7D0A10-4EC0-49E8-B2F9-6D4CF700D8F8}" presName="composite" presStyleCnt="0"/>
      <dgm:spPr/>
    </dgm:pt>
    <dgm:pt modelId="{B4817A83-9449-44E1-8273-EFD81223BCB2}" type="pres">
      <dgm:prSet presAssocID="{EE7D0A10-4EC0-49E8-B2F9-6D4CF700D8F8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8048AC1-FCF3-44D3-ABD6-CCADB94D9272}" type="pres">
      <dgm:prSet presAssocID="{EE7D0A10-4EC0-49E8-B2F9-6D4CF700D8F8}" presName="txShp" presStyleLbl="node1" presStyleIdx="5" presStyleCnt="6" custScaleX="105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F73029-AA05-43C2-994A-60226CEA862E}" type="presOf" srcId="{EE7D0A10-4EC0-49E8-B2F9-6D4CF700D8F8}" destId="{B8048AC1-FCF3-44D3-ABD6-CCADB94D9272}" srcOrd="0" destOrd="0" presId="urn:microsoft.com/office/officeart/2005/8/layout/vList3"/>
    <dgm:cxn modelId="{B47E4CBD-2731-414E-8C23-9CDCB221AC7E}" type="presOf" srcId="{F957ECED-2EBF-41AE-BEDB-B37430123116}" destId="{F4CEF93E-FEDF-42CB-8302-10F0FCA74E8B}" srcOrd="0" destOrd="0" presId="urn:microsoft.com/office/officeart/2005/8/layout/vList3"/>
    <dgm:cxn modelId="{38015615-62BD-4009-ADD9-3DAAB9FF7B2C}" srcId="{9E9179F8-CBB5-4F8C-8BE1-55F45F91187D}" destId="{F957ECED-2EBF-41AE-BEDB-B37430123116}" srcOrd="3" destOrd="0" parTransId="{98BD125C-FC6A-48DF-9538-F979F9240639}" sibTransId="{051132F9-E0D8-4B72-B7C9-1B928DEE618B}"/>
    <dgm:cxn modelId="{BAA758EB-3B48-4ED4-BA37-6854B8036400}" type="presOf" srcId="{3425E57D-CC94-470C-9981-5FC30FDC47CD}" destId="{E2129DFD-8093-4A42-8C1A-FD90F9F5CF57}" srcOrd="0" destOrd="0" presId="urn:microsoft.com/office/officeart/2005/8/layout/vList3"/>
    <dgm:cxn modelId="{54428789-3FBD-4017-9BE7-66FAE031B78F}" srcId="{9E9179F8-CBB5-4F8C-8BE1-55F45F91187D}" destId="{031440C3-D29A-4300-AE4E-19DAAB56AAC6}" srcOrd="2" destOrd="0" parTransId="{8508A961-A19B-426A-BEF9-0CFE7A9EFC8D}" sibTransId="{FC14C963-5ED2-4804-9677-3821C679B171}"/>
    <dgm:cxn modelId="{6C574F32-4CB6-4945-B9ED-0BBE696E14EE}" srcId="{9E9179F8-CBB5-4F8C-8BE1-55F45F91187D}" destId="{4FE73AF8-9867-44E4-902B-53873073E854}" srcOrd="1" destOrd="0" parTransId="{B1B84D73-B292-4E64-A1DE-115781BDA020}" sibTransId="{34A04B7C-55E0-4494-A4AD-1F7776C41B17}"/>
    <dgm:cxn modelId="{BA3B9E2A-39D2-489B-89DC-D19142E1512B}" srcId="{9E9179F8-CBB5-4F8C-8BE1-55F45F91187D}" destId="{F1B72706-5C2B-4554-98E8-F7EABBE8C38A}" srcOrd="4" destOrd="0" parTransId="{85C05793-8269-4AC2-887F-4DD995C1FA1D}" sibTransId="{68E4EF36-D249-4B16-8D67-50ABE628D3E6}"/>
    <dgm:cxn modelId="{F0249522-3D4C-4304-8B15-6774A52AD736}" srcId="{9E9179F8-CBB5-4F8C-8BE1-55F45F91187D}" destId="{3425E57D-CC94-470C-9981-5FC30FDC47CD}" srcOrd="0" destOrd="0" parTransId="{F9F6C3BD-9253-4B34-90A8-70E837E599B2}" sibTransId="{D1C23A19-8085-45B2-82E3-280593FBE42A}"/>
    <dgm:cxn modelId="{37AF39E1-9012-4BE3-9578-69C4D6F3947B}" type="presOf" srcId="{F1B72706-5C2B-4554-98E8-F7EABBE8C38A}" destId="{2856B764-DEB9-4248-B6E8-06ECFFFDF2AE}" srcOrd="0" destOrd="0" presId="urn:microsoft.com/office/officeart/2005/8/layout/vList3"/>
    <dgm:cxn modelId="{1595D113-8707-499B-9976-205F94784EA3}" type="presOf" srcId="{031440C3-D29A-4300-AE4E-19DAAB56AAC6}" destId="{97351D17-1898-44D4-98BD-795736725F30}" srcOrd="0" destOrd="0" presId="urn:microsoft.com/office/officeart/2005/8/layout/vList3"/>
    <dgm:cxn modelId="{7E3E948F-C167-4A7A-8404-87701DC78B77}" type="presOf" srcId="{4FE73AF8-9867-44E4-902B-53873073E854}" destId="{2BA21BA0-0CCA-4BFC-8B32-9BE59CDB4DFE}" srcOrd="0" destOrd="0" presId="urn:microsoft.com/office/officeart/2005/8/layout/vList3"/>
    <dgm:cxn modelId="{C5BE1377-64A1-483B-83B0-5532B1151E21}" srcId="{9E9179F8-CBB5-4F8C-8BE1-55F45F91187D}" destId="{EE7D0A10-4EC0-49E8-B2F9-6D4CF700D8F8}" srcOrd="5" destOrd="0" parTransId="{64F2223E-A318-4E6E-84F2-16434F165A51}" sibTransId="{8FEFC4AA-99A8-4C81-8D9A-729B12B70558}"/>
    <dgm:cxn modelId="{392300E4-772A-4441-8E4D-1EA7D8C7BF0C}" type="presOf" srcId="{9E9179F8-CBB5-4F8C-8BE1-55F45F91187D}" destId="{9D4631D4-6477-4232-989D-D667D07464F4}" srcOrd="0" destOrd="0" presId="urn:microsoft.com/office/officeart/2005/8/layout/vList3"/>
    <dgm:cxn modelId="{4FF74F1E-0F58-483D-97D8-BE847DEB27EB}" type="presParOf" srcId="{9D4631D4-6477-4232-989D-D667D07464F4}" destId="{8CB6CD40-41CB-458C-BBE0-F59AC3928141}" srcOrd="0" destOrd="0" presId="urn:microsoft.com/office/officeart/2005/8/layout/vList3"/>
    <dgm:cxn modelId="{BB3220CF-D2E4-4A95-8C66-002D3E54FC97}" type="presParOf" srcId="{8CB6CD40-41CB-458C-BBE0-F59AC3928141}" destId="{D055A2EF-486F-4419-8513-43B66E43BE03}" srcOrd="0" destOrd="0" presId="urn:microsoft.com/office/officeart/2005/8/layout/vList3"/>
    <dgm:cxn modelId="{6C8FCAA9-1C79-4925-AE5D-0A6823FDDF3E}" type="presParOf" srcId="{8CB6CD40-41CB-458C-BBE0-F59AC3928141}" destId="{E2129DFD-8093-4A42-8C1A-FD90F9F5CF57}" srcOrd="1" destOrd="0" presId="urn:microsoft.com/office/officeart/2005/8/layout/vList3"/>
    <dgm:cxn modelId="{052CEF55-2887-4A47-A5CE-FA5A232632DC}" type="presParOf" srcId="{9D4631D4-6477-4232-989D-D667D07464F4}" destId="{2D011289-46AD-49B1-B407-9EC2587D0FA5}" srcOrd="1" destOrd="0" presId="urn:microsoft.com/office/officeart/2005/8/layout/vList3"/>
    <dgm:cxn modelId="{768751D8-E3F5-4AF2-9DEF-8FFF09133F71}" type="presParOf" srcId="{9D4631D4-6477-4232-989D-D667D07464F4}" destId="{5B6528F8-44FF-460E-A98C-CCFD6660C522}" srcOrd="2" destOrd="0" presId="urn:microsoft.com/office/officeart/2005/8/layout/vList3"/>
    <dgm:cxn modelId="{14D3ECC5-B015-4DB3-95D3-6A90D0DDBA4A}" type="presParOf" srcId="{5B6528F8-44FF-460E-A98C-CCFD6660C522}" destId="{341F1779-2F0F-4F07-A0C3-642CD7B66FA7}" srcOrd="0" destOrd="0" presId="urn:microsoft.com/office/officeart/2005/8/layout/vList3"/>
    <dgm:cxn modelId="{C3B7685D-5560-4803-8CC1-AA6930BC2678}" type="presParOf" srcId="{5B6528F8-44FF-460E-A98C-CCFD6660C522}" destId="{2BA21BA0-0CCA-4BFC-8B32-9BE59CDB4DFE}" srcOrd="1" destOrd="0" presId="urn:microsoft.com/office/officeart/2005/8/layout/vList3"/>
    <dgm:cxn modelId="{E7C31EFC-64AC-405B-B6EC-89102D512892}" type="presParOf" srcId="{9D4631D4-6477-4232-989D-D667D07464F4}" destId="{7F594048-8CC3-435B-A5B5-D430EFB768F4}" srcOrd="3" destOrd="0" presId="urn:microsoft.com/office/officeart/2005/8/layout/vList3"/>
    <dgm:cxn modelId="{A0D05D48-1116-44EA-84B3-35B53E6E3025}" type="presParOf" srcId="{9D4631D4-6477-4232-989D-D667D07464F4}" destId="{DCF5E061-2E31-426B-97DC-133D650BC6AB}" srcOrd="4" destOrd="0" presId="urn:microsoft.com/office/officeart/2005/8/layout/vList3"/>
    <dgm:cxn modelId="{CAE5DA14-271C-4607-A3F6-09DD5ADB6933}" type="presParOf" srcId="{DCF5E061-2E31-426B-97DC-133D650BC6AB}" destId="{B5A84066-3B2F-4AA8-BAB0-35B562DB1034}" srcOrd="0" destOrd="0" presId="urn:microsoft.com/office/officeart/2005/8/layout/vList3"/>
    <dgm:cxn modelId="{BE183ED4-8C97-47E6-8B1E-D3194E1A6391}" type="presParOf" srcId="{DCF5E061-2E31-426B-97DC-133D650BC6AB}" destId="{97351D17-1898-44D4-98BD-795736725F30}" srcOrd="1" destOrd="0" presId="urn:microsoft.com/office/officeart/2005/8/layout/vList3"/>
    <dgm:cxn modelId="{0DEAAFDC-5CAF-4F87-B5CE-1CDDAA090288}" type="presParOf" srcId="{9D4631D4-6477-4232-989D-D667D07464F4}" destId="{31F570FA-3F45-4C5D-BA21-4436CA62C053}" srcOrd="5" destOrd="0" presId="urn:microsoft.com/office/officeart/2005/8/layout/vList3"/>
    <dgm:cxn modelId="{6C0D55C1-5D11-4586-9924-AEA6EC7627BE}" type="presParOf" srcId="{9D4631D4-6477-4232-989D-D667D07464F4}" destId="{5B0E23DC-95B6-4415-B673-D8087E24DBAC}" srcOrd="6" destOrd="0" presId="urn:microsoft.com/office/officeart/2005/8/layout/vList3"/>
    <dgm:cxn modelId="{7D3D5377-62AE-4F6A-994E-812483EC6D07}" type="presParOf" srcId="{5B0E23DC-95B6-4415-B673-D8087E24DBAC}" destId="{9EF1A47D-9817-40CD-9A71-21AA011D8E87}" srcOrd="0" destOrd="0" presId="urn:microsoft.com/office/officeart/2005/8/layout/vList3"/>
    <dgm:cxn modelId="{9993C806-66D4-48C1-8518-84CFEDEB56B3}" type="presParOf" srcId="{5B0E23DC-95B6-4415-B673-D8087E24DBAC}" destId="{F4CEF93E-FEDF-42CB-8302-10F0FCA74E8B}" srcOrd="1" destOrd="0" presId="urn:microsoft.com/office/officeart/2005/8/layout/vList3"/>
    <dgm:cxn modelId="{28605B57-7F95-4CCE-952F-28043C233B00}" type="presParOf" srcId="{9D4631D4-6477-4232-989D-D667D07464F4}" destId="{651546FF-9AA9-43E5-9712-4EB991BC8F0B}" srcOrd="7" destOrd="0" presId="urn:microsoft.com/office/officeart/2005/8/layout/vList3"/>
    <dgm:cxn modelId="{1F8246F5-F9CC-429D-8D1F-32D345E8695F}" type="presParOf" srcId="{9D4631D4-6477-4232-989D-D667D07464F4}" destId="{AFB564C5-DEFF-4E6F-8629-32FAF48ACF3E}" srcOrd="8" destOrd="0" presId="urn:microsoft.com/office/officeart/2005/8/layout/vList3"/>
    <dgm:cxn modelId="{BD69EAF9-36E1-4F22-BAAC-38D05E0683F5}" type="presParOf" srcId="{AFB564C5-DEFF-4E6F-8629-32FAF48ACF3E}" destId="{BC856313-C9B5-450D-8454-4D9AB3687347}" srcOrd="0" destOrd="0" presId="urn:microsoft.com/office/officeart/2005/8/layout/vList3"/>
    <dgm:cxn modelId="{069C4E9F-62A2-4B8F-9393-C57E2B527257}" type="presParOf" srcId="{AFB564C5-DEFF-4E6F-8629-32FAF48ACF3E}" destId="{2856B764-DEB9-4248-B6E8-06ECFFFDF2AE}" srcOrd="1" destOrd="0" presId="urn:microsoft.com/office/officeart/2005/8/layout/vList3"/>
    <dgm:cxn modelId="{86F58DD7-44D5-4EAB-8B60-3BC5F3F47209}" type="presParOf" srcId="{9D4631D4-6477-4232-989D-D667D07464F4}" destId="{391389F0-6F03-4A09-9092-ACB5C7A23D68}" srcOrd="9" destOrd="0" presId="urn:microsoft.com/office/officeart/2005/8/layout/vList3"/>
    <dgm:cxn modelId="{F03747B0-61C2-49B9-8289-F8BF69608139}" type="presParOf" srcId="{9D4631D4-6477-4232-989D-D667D07464F4}" destId="{F4EC5050-9781-4F07-BAFA-C506D492E35D}" srcOrd="10" destOrd="0" presId="urn:microsoft.com/office/officeart/2005/8/layout/vList3"/>
    <dgm:cxn modelId="{F7139B58-CB44-4AFE-A5A4-114EAB2BC7C0}" type="presParOf" srcId="{F4EC5050-9781-4F07-BAFA-C506D492E35D}" destId="{B4817A83-9449-44E1-8273-EFD81223BCB2}" srcOrd="0" destOrd="0" presId="urn:microsoft.com/office/officeart/2005/8/layout/vList3"/>
    <dgm:cxn modelId="{2FE81ED9-4314-4946-A186-AC310C7E5C11}" type="presParOf" srcId="{F4EC5050-9781-4F07-BAFA-C506D492E35D}" destId="{B8048AC1-FCF3-44D3-ABD6-CCADB94D92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AB539F-D35E-4AC2-8A48-F1AF5321374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2E9480-4803-4C58-AFB7-85F0CB91703E}">
      <dgm:prSet/>
      <dgm:spPr/>
      <dgm:t>
        <a:bodyPr/>
        <a:lstStyle/>
        <a:p>
          <a:pPr rtl="0"/>
          <a:r>
            <a:rPr lang="ru-RU" dirty="0" smtClean="0"/>
            <a:t>Этапы проекта (контрольные точки) определены целью и задачами проекта</a:t>
          </a:r>
          <a:endParaRPr lang="ru-RU" dirty="0"/>
        </a:p>
      </dgm:t>
    </dgm:pt>
    <dgm:pt modelId="{CD1775AF-1101-4F07-BEC3-BECAD9E58949}" type="parTrans" cxnId="{50D24199-567B-4B84-8505-6BE5EC7FD786}">
      <dgm:prSet/>
      <dgm:spPr/>
      <dgm:t>
        <a:bodyPr/>
        <a:lstStyle/>
        <a:p>
          <a:endParaRPr lang="ru-RU"/>
        </a:p>
      </dgm:t>
    </dgm:pt>
    <dgm:pt modelId="{6AAC1779-7295-4563-9313-0BC18E3826AC}" type="sibTrans" cxnId="{50D24199-567B-4B84-8505-6BE5EC7FD786}">
      <dgm:prSet/>
      <dgm:spPr/>
      <dgm:t>
        <a:bodyPr/>
        <a:lstStyle/>
        <a:p>
          <a:endParaRPr lang="ru-RU"/>
        </a:p>
      </dgm:t>
    </dgm:pt>
    <dgm:pt modelId="{7019245B-75C2-4BF5-B4F8-D04B213E6D3D}">
      <dgm:prSet/>
      <dgm:spPr/>
      <dgm:t>
        <a:bodyPr/>
        <a:lstStyle/>
        <a:p>
          <a:pPr rtl="0"/>
          <a:r>
            <a:rPr lang="ru-RU" dirty="0" smtClean="0"/>
            <a:t>1 этап – январь-  май 2014 г.</a:t>
          </a:r>
          <a:endParaRPr lang="ru-RU" dirty="0"/>
        </a:p>
      </dgm:t>
    </dgm:pt>
    <dgm:pt modelId="{4F9C83F5-2A2F-44FB-B2E4-72AE3655CC47}" type="parTrans" cxnId="{698C1802-2D0C-4369-86E5-8ADFA92BA079}">
      <dgm:prSet/>
      <dgm:spPr/>
      <dgm:t>
        <a:bodyPr/>
        <a:lstStyle/>
        <a:p>
          <a:endParaRPr lang="ru-RU"/>
        </a:p>
      </dgm:t>
    </dgm:pt>
    <dgm:pt modelId="{36CFA080-ED34-47A2-8DA1-991B6BEC4E5F}" type="sibTrans" cxnId="{698C1802-2D0C-4369-86E5-8ADFA92BA079}">
      <dgm:prSet/>
      <dgm:spPr/>
      <dgm:t>
        <a:bodyPr/>
        <a:lstStyle/>
        <a:p>
          <a:endParaRPr lang="ru-RU"/>
        </a:p>
      </dgm:t>
    </dgm:pt>
    <dgm:pt modelId="{C7BA852D-809E-4E51-9E63-00EF83104E5B}">
      <dgm:prSet/>
      <dgm:spPr/>
      <dgm:t>
        <a:bodyPr/>
        <a:lstStyle/>
        <a:p>
          <a:pPr rtl="0"/>
          <a:r>
            <a:rPr lang="ru-RU" dirty="0" smtClean="0"/>
            <a:t>2 этап </a:t>
          </a:r>
          <a:r>
            <a:rPr lang="ru-RU" smtClean="0"/>
            <a:t>– май -август </a:t>
          </a:r>
          <a:r>
            <a:rPr lang="ru-RU" dirty="0" smtClean="0"/>
            <a:t>2014 г.</a:t>
          </a:r>
          <a:endParaRPr lang="ru-RU" dirty="0"/>
        </a:p>
      </dgm:t>
    </dgm:pt>
    <dgm:pt modelId="{2E3F23F9-86B8-4F48-B563-57E26353386D}" type="parTrans" cxnId="{4D413BC7-8C9D-4317-88C7-2A91B641D660}">
      <dgm:prSet/>
      <dgm:spPr/>
      <dgm:t>
        <a:bodyPr/>
        <a:lstStyle/>
        <a:p>
          <a:endParaRPr lang="ru-RU"/>
        </a:p>
      </dgm:t>
    </dgm:pt>
    <dgm:pt modelId="{54A74ACD-FE9A-402A-AD8B-DBCA877B2CF0}" type="sibTrans" cxnId="{4D413BC7-8C9D-4317-88C7-2A91B641D660}">
      <dgm:prSet/>
      <dgm:spPr/>
      <dgm:t>
        <a:bodyPr/>
        <a:lstStyle/>
        <a:p>
          <a:endParaRPr lang="ru-RU"/>
        </a:p>
      </dgm:t>
    </dgm:pt>
    <dgm:pt modelId="{8C6F8ABC-CF31-4304-9932-066088442D2D}">
      <dgm:prSet/>
      <dgm:spPr/>
      <dgm:t>
        <a:bodyPr/>
        <a:lstStyle/>
        <a:p>
          <a:pPr rtl="0"/>
          <a:r>
            <a:rPr lang="ru-RU" smtClean="0"/>
            <a:t>3 этап – сентябрь- октябрь 2014 г.</a:t>
          </a:r>
          <a:endParaRPr lang="ru-RU"/>
        </a:p>
      </dgm:t>
    </dgm:pt>
    <dgm:pt modelId="{B5C928C4-DB3E-4E89-88EF-113376273EFA}" type="parTrans" cxnId="{6F9E19C6-FA27-4F1A-A612-6E6EED48933D}">
      <dgm:prSet/>
      <dgm:spPr/>
      <dgm:t>
        <a:bodyPr/>
        <a:lstStyle/>
        <a:p>
          <a:endParaRPr lang="ru-RU"/>
        </a:p>
      </dgm:t>
    </dgm:pt>
    <dgm:pt modelId="{39651F10-C45F-4A16-9790-8083470934BC}" type="sibTrans" cxnId="{6F9E19C6-FA27-4F1A-A612-6E6EED48933D}">
      <dgm:prSet/>
      <dgm:spPr/>
      <dgm:t>
        <a:bodyPr/>
        <a:lstStyle/>
        <a:p>
          <a:endParaRPr lang="ru-RU"/>
        </a:p>
      </dgm:t>
    </dgm:pt>
    <dgm:pt modelId="{81564A90-DBF4-45F7-985B-C492EFB101B3}">
      <dgm:prSet/>
      <dgm:spPr/>
      <dgm:t>
        <a:bodyPr/>
        <a:lstStyle/>
        <a:p>
          <a:pPr rtl="0"/>
          <a:r>
            <a:rPr lang="ru-RU" smtClean="0"/>
            <a:t>4 этап – ноябрь-декабрь 2014 г.</a:t>
          </a:r>
          <a:endParaRPr lang="ru-RU"/>
        </a:p>
      </dgm:t>
    </dgm:pt>
    <dgm:pt modelId="{8642D24F-289C-4424-A57E-083021F0ECE0}" type="parTrans" cxnId="{A6F6DD92-D2BE-4FFF-AD65-D920495AA0B7}">
      <dgm:prSet/>
      <dgm:spPr/>
      <dgm:t>
        <a:bodyPr/>
        <a:lstStyle/>
        <a:p>
          <a:endParaRPr lang="ru-RU"/>
        </a:p>
      </dgm:t>
    </dgm:pt>
    <dgm:pt modelId="{F8761051-D6C7-447A-866E-0DDEBB2C76FD}" type="sibTrans" cxnId="{A6F6DD92-D2BE-4FFF-AD65-D920495AA0B7}">
      <dgm:prSet/>
      <dgm:spPr/>
      <dgm:t>
        <a:bodyPr/>
        <a:lstStyle/>
        <a:p>
          <a:endParaRPr lang="ru-RU"/>
        </a:p>
      </dgm:t>
    </dgm:pt>
    <dgm:pt modelId="{8C9D49D6-9F69-4968-8E84-063678FEA50A}" type="pres">
      <dgm:prSet presAssocID="{7CAB539F-D35E-4AC2-8A48-F1AF5321374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F067CB-0008-471C-B227-35357B37F2DD}" type="pres">
      <dgm:prSet presAssocID="{7CAB539F-D35E-4AC2-8A48-F1AF5321374F}" presName="arrow" presStyleLbl="bgShp" presStyleIdx="0" presStyleCnt="1"/>
      <dgm:spPr/>
    </dgm:pt>
    <dgm:pt modelId="{21EF7E6D-F484-4040-923A-429B9976F802}" type="pres">
      <dgm:prSet presAssocID="{7CAB539F-D35E-4AC2-8A48-F1AF5321374F}" presName="linearProcess" presStyleCnt="0"/>
      <dgm:spPr/>
    </dgm:pt>
    <dgm:pt modelId="{1E8556BC-07B6-4882-8A3F-89F41141481E}" type="pres">
      <dgm:prSet presAssocID="{ED2E9480-4803-4C58-AFB7-85F0CB91703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EA0D2-3A1E-4DAC-8857-968EDD3E1C2D}" type="pres">
      <dgm:prSet presAssocID="{6AAC1779-7295-4563-9313-0BC18E3826AC}" presName="sibTrans" presStyleCnt="0"/>
      <dgm:spPr/>
    </dgm:pt>
    <dgm:pt modelId="{3A20696C-7283-44AA-B089-3DD36BD669A1}" type="pres">
      <dgm:prSet presAssocID="{7019245B-75C2-4BF5-B4F8-D04B213E6D3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BCB26-9CBC-4C70-AD82-E3070117C485}" type="pres">
      <dgm:prSet presAssocID="{36CFA080-ED34-47A2-8DA1-991B6BEC4E5F}" presName="sibTrans" presStyleCnt="0"/>
      <dgm:spPr/>
    </dgm:pt>
    <dgm:pt modelId="{AED41DBC-5A47-4278-B234-BF96568C4D2C}" type="pres">
      <dgm:prSet presAssocID="{C7BA852D-809E-4E51-9E63-00EF83104E5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96131-3E54-4FD1-8604-6BF0123577B8}" type="pres">
      <dgm:prSet presAssocID="{54A74ACD-FE9A-402A-AD8B-DBCA877B2CF0}" presName="sibTrans" presStyleCnt="0"/>
      <dgm:spPr/>
    </dgm:pt>
    <dgm:pt modelId="{67BDF225-98D1-4F08-91C9-CC4194FE8071}" type="pres">
      <dgm:prSet presAssocID="{8C6F8ABC-CF31-4304-9932-066088442D2D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7D3FD-736C-45A5-8764-7E65332339C2}" type="pres">
      <dgm:prSet presAssocID="{39651F10-C45F-4A16-9790-8083470934BC}" presName="sibTrans" presStyleCnt="0"/>
      <dgm:spPr/>
    </dgm:pt>
    <dgm:pt modelId="{ABDDE5B6-BB51-43CB-972B-478A729B2380}" type="pres">
      <dgm:prSet presAssocID="{81564A90-DBF4-45F7-985B-C492EFB101B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8C1802-2D0C-4369-86E5-8ADFA92BA079}" srcId="{7CAB539F-D35E-4AC2-8A48-F1AF5321374F}" destId="{7019245B-75C2-4BF5-B4F8-D04B213E6D3D}" srcOrd="1" destOrd="0" parTransId="{4F9C83F5-2A2F-44FB-B2E4-72AE3655CC47}" sibTransId="{36CFA080-ED34-47A2-8DA1-991B6BEC4E5F}"/>
    <dgm:cxn modelId="{5851CAF2-ADE9-4152-8B73-AB95EC5FDCDF}" type="presOf" srcId="{7019245B-75C2-4BF5-B4F8-D04B213E6D3D}" destId="{3A20696C-7283-44AA-B089-3DD36BD669A1}" srcOrd="0" destOrd="0" presId="urn:microsoft.com/office/officeart/2005/8/layout/hProcess9"/>
    <dgm:cxn modelId="{A493F033-078A-4AD3-AB60-0CFC3922FC89}" type="presOf" srcId="{7CAB539F-D35E-4AC2-8A48-F1AF5321374F}" destId="{8C9D49D6-9F69-4968-8E84-063678FEA50A}" srcOrd="0" destOrd="0" presId="urn:microsoft.com/office/officeart/2005/8/layout/hProcess9"/>
    <dgm:cxn modelId="{50D24199-567B-4B84-8505-6BE5EC7FD786}" srcId="{7CAB539F-D35E-4AC2-8A48-F1AF5321374F}" destId="{ED2E9480-4803-4C58-AFB7-85F0CB91703E}" srcOrd="0" destOrd="0" parTransId="{CD1775AF-1101-4F07-BEC3-BECAD9E58949}" sibTransId="{6AAC1779-7295-4563-9313-0BC18E3826AC}"/>
    <dgm:cxn modelId="{6F9E19C6-FA27-4F1A-A612-6E6EED48933D}" srcId="{7CAB539F-D35E-4AC2-8A48-F1AF5321374F}" destId="{8C6F8ABC-CF31-4304-9932-066088442D2D}" srcOrd="3" destOrd="0" parTransId="{B5C928C4-DB3E-4E89-88EF-113376273EFA}" sibTransId="{39651F10-C45F-4A16-9790-8083470934BC}"/>
    <dgm:cxn modelId="{A6F6DD92-D2BE-4FFF-AD65-D920495AA0B7}" srcId="{7CAB539F-D35E-4AC2-8A48-F1AF5321374F}" destId="{81564A90-DBF4-45F7-985B-C492EFB101B3}" srcOrd="4" destOrd="0" parTransId="{8642D24F-289C-4424-A57E-083021F0ECE0}" sibTransId="{F8761051-D6C7-447A-866E-0DDEBB2C76FD}"/>
    <dgm:cxn modelId="{A40C0D7F-9707-4F07-8EE4-1EB54456C15D}" type="presOf" srcId="{C7BA852D-809E-4E51-9E63-00EF83104E5B}" destId="{AED41DBC-5A47-4278-B234-BF96568C4D2C}" srcOrd="0" destOrd="0" presId="urn:microsoft.com/office/officeart/2005/8/layout/hProcess9"/>
    <dgm:cxn modelId="{AD9171A7-31E9-46EF-B213-211FEA2C707A}" type="presOf" srcId="{81564A90-DBF4-45F7-985B-C492EFB101B3}" destId="{ABDDE5B6-BB51-43CB-972B-478A729B2380}" srcOrd="0" destOrd="0" presId="urn:microsoft.com/office/officeart/2005/8/layout/hProcess9"/>
    <dgm:cxn modelId="{EC7D6F0A-2FE1-4882-9FD9-34913767E1F4}" type="presOf" srcId="{8C6F8ABC-CF31-4304-9932-066088442D2D}" destId="{67BDF225-98D1-4F08-91C9-CC4194FE8071}" srcOrd="0" destOrd="0" presId="urn:microsoft.com/office/officeart/2005/8/layout/hProcess9"/>
    <dgm:cxn modelId="{4D413BC7-8C9D-4317-88C7-2A91B641D660}" srcId="{7CAB539F-D35E-4AC2-8A48-F1AF5321374F}" destId="{C7BA852D-809E-4E51-9E63-00EF83104E5B}" srcOrd="2" destOrd="0" parTransId="{2E3F23F9-86B8-4F48-B563-57E26353386D}" sibTransId="{54A74ACD-FE9A-402A-AD8B-DBCA877B2CF0}"/>
    <dgm:cxn modelId="{F99A5D0F-BDAE-426B-B55E-F51325B0BE0D}" type="presOf" srcId="{ED2E9480-4803-4C58-AFB7-85F0CB91703E}" destId="{1E8556BC-07B6-4882-8A3F-89F41141481E}" srcOrd="0" destOrd="0" presId="urn:microsoft.com/office/officeart/2005/8/layout/hProcess9"/>
    <dgm:cxn modelId="{F30C1149-9CC2-4443-9159-C3E3562EA72F}" type="presParOf" srcId="{8C9D49D6-9F69-4968-8E84-063678FEA50A}" destId="{29F067CB-0008-471C-B227-35357B37F2DD}" srcOrd="0" destOrd="0" presId="urn:microsoft.com/office/officeart/2005/8/layout/hProcess9"/>
    <dgm:cxn modelId="{420E8A76-B508-4CE6-AA84-1FC7420AD659}" type="presParOf" srcId="{8C9D49D6-9F69-4968-8E84-063678FEA50A}" destId="{21EF7E6D-F484-4040-923A-429B9976F802}" srcOrd="1" destOrd="0" presId="urn:microsoft.com/office/officeart/2005/8/layout/hProcess9"/>
    <dgm:cxn modelId="{2AB6F54C-FCB8-4F26-B09C-6218BA3AC68A}" type="presParOf" srcId="{21EF7E6D-F484-4040-923A-429B9976F802}" destId="{1E8556BC-07B6-4882-8A3F-89F41141481E}" srcOrd="0" destOrd="0" presId="urn:microsoft.com/office/officeart/2005/8/layout/hProcess9"/>
    <dgm:cxn modelId="{38552B53-0B17-413E-A179-B38145A7D8DB}" type="presParOf" srcId="{21EF7E6D-F484-4040-923A-429B9976F802}" destId="{EECEA0D2-3A1E-4DAC-8857-968EDD3E1C2D}" srcOrd="1" destOrd="0" presId="urn:microsoft.com/office/officeart/2005/8/layout/hProcess9"/>
    <dgm:cxn modelId="{1CEA0BF8-602F-44A9-85E2-514623350168}" type="presParOf" srcId="{21EF7E6D-F484-4040-923A-429B9976F802}" destId="{3A20696C-7283-44AA-B089-3DD36BD669A1}" srcOrd="2" destOrd="0" presId="urn:microsoft.com/office/officeart/2005/8/layout/hProcess9"/>
    <dgm:cxn modelId="{4BF60F58-9026-42DC-8A9B-DBCC8F3E0C3D}" type="presParOf" srcId="{21EF7E6D-F484-4040-923A-429B9976F802}" destId="{4E7BCB26-9CBC-4C70-AD82-E3070117C485}" srcOrd="3" destOrd="0" presId="urn:microsoft.com/office/officeart/2005/8/layout/hProcess9"/>
    <dgm:cxn modelId="{BC7A5FB7-029C-4930-8807-E598E314DAF2}" type="presParOf" srcId="{21EF7E6D-F484-4040-923A-429B9976F802}" destId="{AED41DBC-5A47-4278-B234-BF96568C4D2C}" srcOrd="4" destOrd="0" presId="urn:microsoft.com/office/officeart/2005/8/layout/hProcess9"/>
    <dgm:cxn modelId="{BAE192BF-CFB3-423E-B069-CE87BC67D75B}" type="presParOf" srcId="{21EF7E6D-F484-4040-923A-429B9976F802}" destId="{0F096131-3E54-4FD1-8604-6BF0123577B8}" srcOrd="5" destOrd="0" presId="urn:microsoft.com/office/officeart/2005/8/layout/hProcess9"/>
    <dgm:cxn modelId="{0DD0F354-9A8F-4B3F-A8F6-028C38A72EA7}" type="presParOf" srcId="{21EF7E6D-F484-4040-923A-429B9976F802}" destId="{67BDF225-98D1-4F08-91C9-CC4194FE8071}" srcOrd="6" destOrd="0" presId="urn:microsoft.com/office/officeart/2005/8/layout/hProcess9"/>
    <dgm:cxn modelId="{D55ED8E0-3703-402A-B3F4-36F20DD11442}" type="presParOf" srcId="{21EF7E6D-F484-4040-923A-429B9976F802}" destId="{83D7D3FD-736C-45A5-8764-7E65332339C2}" srcOrd="7" destOrd="0" presId="urn:microsoft.com/office/officeart/2005/8/layout/hProcess9"/>
    <dgm:cxn modelId="{00917B53-33EC-4030-AFE9-9BE8A0F87ABF}" type="presParOf" srcId="{21EF7E6D-F484-4040-923A-429B9976F802}" destId="{ABDDE5B6-BB51-43CB-972B-478A729B238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C14667-EBD8-4EE3-A002-752AEB009CC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2FE27D-B2BF-4879-80F4-4788C9838627}">
      <dgm:prSet custT="1"/>
      <dgm:spPr/>
      <dgm:t>
        <a:bodyPr/>
        <a:lstStyle/>
        <a:p>
          <a:pPr rtl="0"/>
          <a:r>
            <a:rPr lang="ru-RU" sz="1300" b="1" i="1" dirty="0" smtClean="0"/>
            <a:t>уточнение и дополнение методов, приемов, форм</a:t>
          </a:r>
          <a:r>
            <a:rPr lang="ru-RU" sz="1300" b="1" dirty="0" smtClean="0"/>
            <a:t> осуществления мониторинга лучших практик реализации «дорожных карт», критериев отнесения практик реализации «дорожных карт » к числу лучших </a:t>
          </a:r>
          <a:endParaRPr lang="ru-RU" sz="1300" b="1" dirty="0"/>
        </a:p>
      </dgm:t>
    </dgm:pt>
    <dgm:pt modelId="{ACE5FE9E-7859-4F74-93D0-5003F2B3FC92}" type="parTrans" cxnId="{E8C9674E-5364-4CA7-A9CB-BFEB977E4DD4}">
      <dgm:prSet/>
      <dgm:spPr/>
      <dgm:t>
        <a:bodyPr/>
        <a:lstStyle/>
        <a:p>
          <a:endParaRPr lang="ru-RU"/>
        </a:p>
      </dgm:t>
    </dgm:pt>
    <dgm:pt modelId="{A3A5E241-DFD9-4685-AC50-407C72853F8F}" type="sibTrans" cxnId="{E8C9674E-5364-4CA7-A9CB-BFEB977E4DD4}">
      <dgm:prSet/>
      <dgm:spPr/>
      <dgm:t>
        <a:bodyPr/>
        <a:lstStyle/>
        <a:p>
          <a:endParaRPr lang="ru-RU"/>
        </a:p>
      </dgm:t>
    </dgm:pt>
    <dgm:pt modelId="{510D360A-4CD6-42C4-9320-AD379564EABF}">
      <dgm:prSet custT="1"/>
      <dgm:spPr/>
      <dgm:t>
        <a:bodyPr/>
        <a:lstStyle/>
        <a:p>
          <a:pPr rtl="0"/>
          <a:r>
            <a:rPr lang="ru-RU" sz="1300" b="1" i="1" dirty="0" smtClean="0"/>
            <a:t>обобщение, уточнение и развитие теоретических положений</a:t>
          </a:r>
          <a:r>
            <a:rPr lang="ru-RU" sz="1300" b="1" dirty="0" smtClean="0"/>
            <a:t> использования «дорожных карт» и лучших практик их реализации для управления изменениями в системе образования</a:t>
          </a:r>
          <a:endParaRPr lang="ru-RU" sz="1300" b="1" dirty="0"/>
        </a:p>
      </dgm:t>
    </dgm:pt>
    <dgm:pt modelId="{D4E54D0D-A2C7-4D4F-95BE-B88B6F2586D9}" type="parTrans" cxnId="{159846E3-07E9-4BFB-9C28-F4E391A87697}">
      <dgm:prSet/>
      <dgm:spPr/>
      <dgm:t>
        <a:bodyPr/>
        <a:lstStyle/>
        <a:p>
          <a:endParaRPr lang="ru-RU"/>
        </a:p>
      </dgm:t>
    </dgm:pt>
    <dgm:pt modelId="{66E48D9B-4F87-4A86-8090-0678554C2CD7}" type="sibTrans" cxnId="{159846E3-07E9-4BFB-9C28-F4E391A87697}">
      <dgm:prSet/>
      <dgm:spPr/>
      <dgm:t>
        <a:bodyPr/>
        <a:lstStyle/>
        <a:p>
          <a:endParaRPr lang="ru-RU"/>
        </a:p>
      </dgm:t>
    </dgm:pt>
    <dgm:pt modelId="{08E73CAA-31D6-413F-899A-91E540FC3EF5}">
      <dgm:prSet/>
      <dgm:spPr/>
      <dgm:t>
        <a:bodyPr/>
        <a:lstStyle/>
        <a:p>
          <a:pPr rtl="0"/>
          <a:r>
            <a:rPr lang="ru-RU" b="0" i="1" dirty="0" smtClean="0"/>
            <a:t>взаимодействие с </a:t>
          </a:r>
          <a:r>
            <a:rPr lang="ru-RU" b="0" i="1" dirty="0" err="1" smtClean="0"/>
            <a:t>ФОИВами</a:t>
          </a:r>
          <a:r>
            <a:rPr lang="ru-RU" b="0" dirty="0" smtClean="0"/>
            <a:t> и их систематическое </a:t>
          </a:r>
          <a:r>
            <a:rPr lang="ru-RU" b="0" i="1" dirty="0" smtClean="0"/>
            <a:t>информирование</a:t>
          </a:r>
          <a:r>
            <a:rPr lang="ru-RU" b="0" dirty="0" smtClean="0"/>
            <a:t> о принципиальных трудностях, проблемах, рисках в реализации «дорожных карт», о задачах, требующих безотлагательного решения</a:t>
          </a:r>
          <a:endParaRPr lang="ru-RU" b="0" dirty="0"/>
        </a:p>
      </dgm:t>
    </dgm:pt>
    <dgm:pt modelId="{D3F88883-A92D-4B0D-8841-5B5513F50A07}" type="parTrans" cxnId="{053BB4A9-DC0F-41BA-9662-EC1BFC83C77E}">
      <dgm:prSet/>
      <dgm:spPr/>
      <dgm:t>
        <a:bodyPr/>
        <a:lstStyle/>
        <a:p>
          <a:endParaRPr lang="ru-RU"/>
        </a:p>
      </dgm:t>
    </dgm:pt>
    <dgm:pt modelId="{CC35D519-4AAB-45AB-9212-4C1285AC0D2F}" type="sibTrans" cxnId="{053BB4A9-DC0F-41BA-9662-EC1BFC83C77E}">
      <dgm:prSet/>
      <dgm:spPr/>
      <dgm:t>
        <a:bodyPr/>
        <a:lstStyle/>
        <a:p>
          <a:endParaRPr lang="ru-RU"/>
        </a:p>
      </dgm:t>
    </dgm:pt>
    <dgm:pt modelId="{5C87B773-C7DB-4AF2-9BB3-3B8010378FE0}">
      <dgm:prSet/>
      <dgm:spPr/>
      <dgm:t>
        <a:bodyPr/>
        <a:lstStyle/>
        <a:p>
          <a:pPr rtl="0"/>
          <a:r>
            <a:rPr lang="ru-RU" b="1" dirty="0" smtClean="0"/>
            <a:t>организация </a:t>
          </a:r>
          <a:r>
            <a:rPr lang="ru-RU" b="1" i="1" dirty="0" smtClean="0"/>
            <a:t>экспертного и методического сопровождения</a:t>
          </a:r>
          <a:r>
            <a:rPr lang="ru-RU" b="1" dirty="0" smtClean="0"/>
            <a:t> реализации регионами РФ «дорожных карт» изменений в образовании</a:t>
          </a:r>
          <a:endParaRPr lang="ru-RU" b="1" dirty="0"/>
        </a:p>
      </dgm:t>
    </dgm:pt>
    <dgm:pt modelId="{E709514A-5C53-46D7-AE98-47DE5FD0A6D7}" type="parTrans" cxnId="{CA9948C0-BC63-4B95-9D14-BF39667790CD}">
      <dgm:prSet/>
      <dgm:spPr/>
      <dgm:t>
        <a:bodyPr/>
        <a:lstStyle/>
        <a:p>
          <a:endParaRPr lang="ru-RU"/>
        </a:p>
      </dgm:t>
    </dgm:pt>
    <dgm:pt modelId="{27AB6394-0A6D-4F1B-8DE8-1AC31FFB5CE6}" type="sibTrans" cxnId="{CA9948C0-BC63-4B95-9D14-BF39667790CD}">
      <dgm:prSet/>
      <dgm:spPr/>
      <dgm:t>
        <a:bodyPr/>
        <a:lstStyle/>
        <a:p>
          <a:endParaRPr lang="ru-RU"/>
        </a:p>
      </dgm:t>
    </dgm:pt>
    <dgm:pt modelId="{5DBDAB5A-36FF-48B7-BD8D-CC2339637590}">
      <dgm:prSet/>
      <dgm:spPr/>
      <dgm:t>
        <a:bodyPr/>
        <a:lstStyle/>
        <a:p>
          <a:pPr rtl="0"/>
          <a:r>
            <a:rPr lang="ru-RU" b="1" i="1" dirty="0" smtClean="0"/>
            <a:t>организация системы мероприятий</a:t>
          </a:r>
          <a:r>
            <a:rPr lang="ru-RU" b="1" dirty="0" smtClean="0"/>
            <a:t>, направленных на создание базы данных лучших практик, коммуникативных площадок/горизонтальных связей для обмена опытом формирования лучших практик реализации «дорожных карт»</a:t>
          </a:r>
          <a:endParaRPr lang="ru-RU" b="1" dirty="0"/>
        </a:p>
      </dgm:t>
    </dgm:pt>
    <dgm:pt modelId="{2DA347B4-8FEF-4FFB-A937-51446FC7AB31}" type="parTrans" cxnId="{CDF9E2F2-12ED-472E-8C29-49B3627E1A27}">
      <dgm:prSet/>
      <dgm:spPr/>
      <dgm:t>
        <a:bodyPr/>
        <a:lstStyle/>
        <a:p>
          <a:endParaRPr lang="ru-RU"/>
        </a:p>
      </dgm:t>
    </dgm:pt>
    <dgm:pt modelId="{ADEE9C3C-0FC9-4A57-8E80-1C9BBBDC7DA1}" type="sibTrans" cxnId="{CDF9E2F2-12ED-472E-8C29-49B3627E1A27}">
      <dgm:prSet/>
      <dgm:spPr/>
      <dgm:t>
        <a:bodyPr/>
        <a:lstStyle/>
        <a:p>
          <a:endParaRPr lang="ru-RU"/>
        </a:p>
      </dgm:t>
    </dgm:pt>
    <dgm:pt modelId="{8846214D-53DC-4A47-8EC2-E4C17D3A3E5C}">
      <dgm:prSet/>
      <dgm:spPr/>
      <dgm:t>
        <a:bodyPr/>
        <a:lstStyle/>
        <a:p>
          <a:pPr rtl="0"/>
          <a:r>
            <a:rPr lang="ru-RU" b="1" dirty="0" smtClean="0"/>
            <a:t>содействие созданию </a:t>
          </a:r>
          <a:r>
            <a:rPr lang="ru-RU" b="1" i="1" dirty="0" smtClean="0"/>
            <a:t>эффективных институтов управления реализацией «дорожных карт»,</a:t>
          </a:r>
          <a:r>
            <a:rPr lang="ru-RU" b="1" dirty="0" smtClean="0"/>
            <a:t> совершенствованию нормативной базы, информационной открытости данной деятельности </a:t>
          </a:r>
          <a:endParaRPr lang="ru-RU" b="1" dirty="0"/>
        </a:p>
      </dgm:t>
    </dgm:pt>
    <dgm:pt modelId="{E49EC716-7F4E-40A6-9B77-DDB17C3C07A1}" type="parTrans" cxnId="{0131A50A-11B3-42B1-A20F-EC2B59D75886}">
      <dgm:prSet/>
      <dgm:spPr/>
      <dgm:t>
        <a:bodyPr/>
        <a:lstStyle/>
        <a:p>
          <a:endParaRPr lang="ru-RU"/>
        </a:p>
      </dgm:t>
    </dgm:pt>
    <dgm:pt modelId="{E1E1AB47-55C8-4CF0-9DB5-B610E4A9C146}" type="sibTrans" cxnId="{0131A50A-11B3-42B1-A20F-EC2B59D75886}">
      <dgm:prSet/>
      <dgm:spPr/>
      <dgm:t>
        <a:bodyPr/>
        <a:lstStyle/>
        <a:p>
          <a:endParaRPr lang="ru-RU"/>
        </a:p>
      </dgm:t>
    </dgm:pt>
    <dgm:pt modelId="{4D20ABAD-70CD-495D-BBD4-96DDE30579B0}">
      <dgm:prSet custT="1"/>
      <dgm:spPr/>
      <dgm:t>
        <a:bodyPr/>
        <a:lstStyle/>
        <a:p>
          <a:pPr rtl="0"/>
          <a:r>
            <a:rPr lang="ru-RU" sz="1200" b="1" dirty="0" smtClean="0"/>
            <a:t>разработка и реализация </a:t>
          </a:r>
          <a:r>
            <a:rPr lang="ru-RU" sz="1200" b="1" i="1" dirty="0" smtClean="0"/>
            <a:t>образовательных программ</a:t>
          </a:r>
          <a:r>
            <a:rPr lang="ru-RU" sz="1200" b="1" dirty="0" smtClean="0"/>
            <a:t> дополнительного профессионального образования, направленных на повышение </a:t>
          </a:r>
          <a:r>
            <a:rPr lang="ru-RU" sz="1200" b="1" i="1" dirty="0" smtClean="0"/>
            <a:t>уровня компетентности специалистов</a:t>
          </a:r>
          <a:r>
            <a:rPr lang="ru-RU" sz="1200" b="1" dirty="0" smtClean="0"/>
            <a:t> региональных органов управления образованием, осуществляющих координацию деятельности по реализации «дорожных карт»</a:t>
          </a:r>
          <a:endParaRPr lang="ru-RU" sz="1200" b="1" dirty="0"/>
        </a:p>
      </dgm:t>
    </dgm:pt>
    <dgm:pt modelId="{D0F72F54-1D13-4C6A-80E4-8AFAD8E1CB9C}" type="parTrans" cxnId="{374279DB-668E-4AF9-AAC6-60F079B4621A}">
      <dgm:prSet/>
      <dgm:spPr/>
      <dgm:t>
        <a:bodyPr/>
        <a:lstStyle/>
        <a:p>
          <a:endParaRPr lang="ru-RU"/>
        </a:p>
      </dgm:t>
    </dgm:pt>
    <dgm:pt modelId="{E5EF1F77-2D41-43C7-8AB2-6CD68FFA28FA}" type="sibTrans" cxnId="{374279DB-668E-4AF9-AAC6-60F079B4621A}">
      <dgm:prSet/>
      <dgm:spPr/>
      <dgm:t>
        <a:bodyPr/>
        <a:lstStyle/>
        <a:p>
          <a:endParaRPr lang="ru-RU"/>
        </a:p>
      </dgm:t>
    </dgm:pt>
    <dgm:pt modelId="{4E9420B3-8CBD-420A-8E25-F5551737F437}">
      <dgm:prSet/>
      <dgm:spPr/>
      <dgm:t>
        <a:bodyPr/>
        <a:lstStyle/>
        <a:p>
          <a:endParaRPr lang="ru-RU"/>
        </a:p>
      </dgm:t>
    </dgm:pt>
    <dgm:pt modelId="{FF48F627-70DC-4979-8E0B-88E5D361B606}" type="parTrans" cxnId="{BF1C2B95-DDFC-4DAF-BF92-FE9C4BA01586}">
      <dgm:prSet/>
      <dgm:spPr/>
      <dgm:t>
        <a:bodyPr/>
        <a:lstStyle/>
        <a:p>
          <a:endParaRPr lang="ru-RU"/>
        </a:p>
      </dgm:t>
    </dgm:pt>
    <dgm:pt modelId="{668EB965-CAC8-4693-81F2-E7538BB12086}" type="sibTrans" cxnId="{BF1C2B95-DDFC-4DAF-BF92-FE9C4BA01586}">
      <dgm:prSet/>
      <dgm:spPr/>
      <dgm:t>
        <a:bodyPr/>
        <a:lstStyle/>
        <a:p>
          <a:endParaRPr lang="ru-RU"/>
        </a:p>
      </dgm:t>
    </dgm:pt>
    <dgm:pt modelId="{E28B3D58-5D22-4B31-8F4C-8527D31AB61B}" type="pres">
      <dgm:prSet presAssocID="{09C14667-EBD8-4EE3-A002-752AEB009C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605FD79-4B69-4C50-A4FB-862FAC8EFDC7}" type="pres">
      <dgm:prSet presAssocID="{09C14667-EBD8-4EE3-A002-752AEB009CC6}" presName="Name1" presStyleCnt="0"/>
      <dgm:spPr/>
    </dgm:pt>
    <dgm:pt modelId="{41EDBC01-6948-4CFA-9056-56FBD757B613}" type="pres">
      <dgm:prSet presAssocID="{09C14667-EBD8-4EE3-A002-752AEB009CC6}" presName="cycle" presStyleCnt="0"/>
      <dgm:spPr/>
    </dgm:pt>
    <dgm:pt modelId="{53FFEF7F-4671-4ECD-99C3-E127EA262282}" type="pres">
      <dgm:prSet presAssocID="{09C14667-EBD8-4EE3-A002-752AEB009CC6}" presName="srcNode" presStyleLbl="node1" presStyleIdx="0" presStyleCnt="7"/>
      <dgm:spPr/>
    </dgm:pt>
    <dgm:pt modelId="{BF333880-C3B3-41B9-9DEB-70DAA16A1FAC}" type="pres">
      <dgm:prSet presAssocID="{09C14667-EBD8-4EE3-A002-752AEB009CC6}" presName="conn" presStyleLbl="parChTrans1D2" presStyleIdx="0" presStyleCnt="1"/>
      <dgm:spPr/>
      <dgm:t>
        <a:bodyPr/>
        <a:lstStyle/>
        <a:p>
          <a:endParaRPr lang="ru-RU"/>
        </a:p>
      </dgm:t>
    </dgm:pt>
    <dgm:pt modelId="{9A1D69FD-78DB-4E51-8D0B-AD5534417800}" type="pres">
      <dgm:prSet presAssocID="{09C14667-EBD8-4EE3-A002-752AEB009CC6}" presName="extraNode" presStyleLbl="node1" presStyleIdx="0" presStyleCnt="7"/>
      <dgm:spPr/>
    </dgm:pt>
    <dgm:pt modelId="{C367CB18-DE9A-4993-84D0-567AF067DDC8}" type="pres">
      <dgm:prSet presAssocID="{09C14667-EBD8-4EE3-A002-752AEB009CC6}" presName="dstNode" presStyleLbl="node1" presStyleIdx="0" presStyleCnt="7"/>
      <dgm:spPr/>
    </dgm:pt>
    <dgm:pt modelId="{249C1E1D-6491-4164-88A8-B1A7DEDB5B1B}" type="pres">
      <dgm:prSet presAssocID="{D72FE27D-B2BF-4879-80F4-4788C9838627}" presName="text_1" presStyleLbl="node1" presStyleIdx="0" presStyleCnt="7" custScaleY="144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07506-C652-42C9-AAFF-3F9E097656F3}" type="pres">
      <dgm:prSet presAssocID="{D72FE27D-B2BF-4879-80F4-4788C9838627}" presName="accent_1" presStyleCnt="0"/>
      <dgm:spPr/>
    </dgm:pt>
    <dgm:pt modelId="{CDA5A1EF-E736-4921-9C08-A9898B9BB7FB}" type="pres">
      <dgm:prSet presAssocID="{D72FE27D-B2BF-4879-80F4-4788C9838627}" presName="accentRepeatNode" presStyleLbl="solidFgAcc1" presStyleIdx="0" presStyleCnt="7"/>
      <dgm:spPr/>
    </dgm:pt>
    <dgm:pt modelId="{CBDD1812-15B2-491D-B230-BA11FF1C95F1}" type="pres">
      <dgm:prSet presAssocID="{510D360A-4CD6-42C4-9320-AD379564EABF}" presName="text_2" presStyleLbl="node1" presStyleIdx="1" presStyleCnt="7" custScaleY="124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638CB-C42E-4D05-BBE9-E0AAF8BE47AB}" type="pres">
      <dgm:prSet presAssocID="{510D360A-4CD6-42C4-9320-AD379564EABF}" presName="accent_2" presStyleCnt="0"/>
      <dgm:spPr/>
    </dgm:pt>
    <dgm:pt modelId="{7EE38997-E083-4BF6-AB39-047A137296F7}" type="pres">
      <dgm:prSet presAssocID="{510D360A-4CD6-42C4-9320-AD379564EABF}" presName="accentRepeatNode" presStyleLbl="solidFgAcc1" presStyleIdx="1" presStyleCnt="7"/>
      <dgm:spPr/>
    </dgm:pt>
    <dgm:pt modelId="{8F10BD96-3FF8-4291-A473-FA65F1499535}" type="pres">
      <dgm:prSet presAssocID="{08E73CAA-31D6-413F-899A-91E540FC3EF5}" presName="text_3" presStyleLbl="node1" presStyleIdx="2" presStyleCnt="7" custScaleY="124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6FCE1-4072-43DE-80BA-916FCE1EEB6C}" type="pres">
      <dgm:prSet presAssocID="{08E73CAA-31D6-413F-899A-91E540FC3EF5}" presName="accent_3" presStyleCnt="0"/>
      <dgm:spPr/>
    </dgm:pt>
    <dgm:pt modelId="{8CABE258-6AA5-410D-A90A-255A9941A52C}" type="pres">
      <dgm:prSet presAssocID="{08E73CAA-31D6-413F-899A-91E540FC3EF5}" presName="accentRepeatNode" presStyleLbl="solidFgAcc1" presStyleIdx="2" presStyleCnt="7"/>
      <dgm:spPr/>
    </dgm:pt>
    <dgm:pt modelId="{A4917EA0-19F8-42BE-AB09-9084B6666668}" type="pres">
      <dgm:prSet presAssocID="{5C87B773-C7DB-4AF2-9BB3-3B8010378FE0}" presName="text_4" presStyleLbl="node1" presStyleIdx="3" presStyleCnt="7" custScaleY="115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A3200-4524-49A9-B97C-41EB77AFAA9F}" type="pres">
      <dgm:prSet presAssocID="{5C87B773-C7DB-4AF2-9BB3-3B8010378FE0}" presName="accent_4" presStyleCnt="0"/>
      <dgm:spPr/>
    </dgm:pt>
    <dgm:pt modelId="{9C27E6CB-C57B-452E-8D7D-00C2161D7D56}" type="pres">
      <dgm:prSet presAssocID="{5C87B773-C7DB-4AF2-9BB3-3B8010378FE0}" presName="accentRepeatNode" presStyleLbl="solidFgAcc1" presStyleIdx="3" presStyleCnt="7"/>
      <dgm:spPr/>
    </dgm:pt>
    <dgm:pt modelId="{260EC7BF-E7AC-4FDD-9AC0-B3135CD9074E}" type="pres">
      <dgm:prSet presAssocID="{5DBDAB5A-36FF-48B7-BD8D-CC2339637590}" presName="text_5" presStyleLbl="node1" presStyleIdx="4" presStyleCnt="7" custScaleY="147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95509-D92E-4200-9989-3103B212EFBF}" type="pres">
      <dgm:prSet presAssocID="{5DBDAB5A-36FF-48B7-BD8D-CC2339637590}" presName="accent_5" presStyleCnt="0"/>
      <dgm:spPr/>
    </dgm:pt>
    <dgm:pt modelId="{493AAA8F-21D1-47EC-AC8D-B02207FA0BBA}" type="pres">
      <dgm:prSet presAssocID="{5DBDAB5A-36FF-48B7-BD8D-CC2339637590}" presName="accentRepeatNode" presStyleLbl="solidFgAcc1" presStyleIdx="4" presStyleCnt="7"/>
      <dgm:spPr/>
    </dgm:pt>
    <dgm:pt modelId="{AC34C24E-3806-44F6-916E-76A2F371C9AA}" type="pres">
      <dgm:prSet presAssocID="{8846214D-53DC-4A47-8EC2-E4C17D3A3E5C}" presName="text_6" presStyleLbl="node1" presStyleIdx="5" presStyleCnt="7" custScaleY="119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DD8DE-2B67-4C0B-8787-5CE4EB2479F6}" type="pres">
      <dgm:prSet presAssocID="{8846214D-53DC-4A47-8EC2-E4C17D3A3E5C}" presName="accent_6" presStyleCnt="0"/>
      <dgm:spPr/>
    </dgm:pt>
    <dgm:pt modelId="{E7B2A52D-CF82-447D-A213-19514D6F6993}" type="pres">
      <dgm:prSet presAssocID="{8846214D-53DC-4A47-8EC2-E4C17D3A3E5C}" presName="accentRepeatNode" presStyleLbl="solidFgAcc1" presStyleIdx="5" presStyleCnt="7"/>
      <dgm:spPr/>
    </dgm:pt>
    <dgm:pt modelId="{A53103AE-8671-4E78-9CAF-D6869AB410F7}" type="pres">
      <dgm:prSet presAssocID="{4D20ABAD-70CD-495D-BBD4-96DDE30579B0}" presName="text_7" presStyleLbl="node1" presStyleIdx="6" presStyleCnt="7" custScaleY="145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2765D-66A6-4BE2-AB50-077D7B977666}" type="pres">
      <dgm:prSet presAssocID="{4D20ABAD-70CD-495D-BBD4-96DDE30579B0}" presName="accent_7" presStyleCnt="0"/>
      <dgm:spPr/>
    </dgm:pt>
    <dgm:pt modelId="{F50F84E1-9860-49D6-AF71-86C68674B5C9}" type="pres">
      <dgm:prSet presAssocID="{4D20ABAD-70CD-495D-BBD4-96DDE30579B0}" presName="accentRepeatNode" presStyleLbl="solidFgAcc1" presStyleIdx="6" presStyleCnt="7"/>
      <dgm:spPr/>
    </dgm:pt>
  </dgm:ptLst>
  <dgm:cxnLst>
    <dgm:cxn modelId="{374279DB-668E-4AF9-AAC6-60F079B4621A}" srcId="{09C14667-EBD8-4EE3-A002-752AEB009CC6}" destId="{4D20ABAD-70CD-495D-BBD4-96DDE30579B0}" srcOrd="6" destOrd="0" parTransId="{D0F72F54-1D13-4C6A-80E4-8AFAD8E1CB9C}" sibTransId="{E5EF1F77-2D41-43C7-8AB2-6CD68FFA28FA}"/>
    <dgm:cxn modelId="{69FC509F-480C-44E0-BA6F-9EA34018584D}" type="presOf" srcId="{8846214D-53DC-4A47-8EC2-E4C17D3A3E5C}" destId="{AC34C24E-3806-44F6-916E-76A2F371C9AA}" srcOrd="0" destOrd="0" presId="urn:microsoft.com/office/officeart/2008/layout/VerticalCurvedList"/>
    <dgm:cxn modelId="{159846E3-07E9-4BFB-9C28-F4E391A87697}" srcId="{09C14667-EBD8-4EE3-A002-752AEB009CC6}" destId="{510D360A-4CD6-42C4-9320-AD379564EABF}" srcOrd="1" destOrd="0" parTransId="{D4E54D0D-A2C7-4D4F-95BE-B88B6F2586D9}" sibTransId="{66E48D9B-4F87-4A86-8090-0678554C2CD7}"/>
    <dgm:cxn modelId="{F05E1BCB-6D1B-486A-B111-619D44E20484}" type="presOf" srcId="{08E73CAA-31D6-413F-899A-91E540FC3EF5}" destId="{8F10BD96-3FF8-4291-A473-FA65F1499535}" srcOrd="0" destOrd="0" presId="urn:microsoft.com/office/officeart/2008/layout/VerticalCurvedList"/>
    <dgm:cxn modelId="{332B345B-7A58-4B64-A314-3A162227B1BE}" type="presOf" srcId="{D72FE27D-B2BF-4879-80F4-4788C9838627}" destId="{249C1E1D-6491-4164-88A8-B1A7DEDB5B1B}" srcOrd="0" destOrd="0" presId="urn:microsoft.com/office/officeart/2008/layout/VerticalCurvedList"/>
    <dgm:cxn modelId="{CDF9E2F2-12ED-472E-8C29-49B3627E1A27}" srcId="{09C14667-EBD8-4EE3-A002-752AEB009CC6}" destId="{5DBDAB5A-36FF-48B7-BD8D-CC2339637590}" srcOrd="4" destOrd="0" parTransId="{2DA347B4-8FEF-4FFB-A937-51446FC7AB31}" sibTransId="{ADEE9C3C-0FC9-4A57-8E80-1C9BBBDC7DA1}"/>
    <dgm:cxn modelId="{BF1C2B95-DDFC-4DAF-BF92-FE9C4BA01586}" srcId="{09C14667-EBD8-4EE3-A002-752AEB009CC6}" destId="{4E9420B3-8CBD-420A-8E25-F5551737F437}" srcOrd="7" destOrd="0" parTransId="{FF48F627-70DC-4979-8E0B-88E5D361B606}" sibTransId="{668EB965-CAC8-4693-81F2-E7538BB12086}"/>
    <dgm:cxn modelId="{6535DA76-F6EC-4117-8019-BBA5A7D0D203}" type="presOf" srcId="{09C14667-EBD8-4EE3-A002-752AEB009CC6}" destId="{E28B3D58-5D22-4B31-8F4C-8527D31AB61B}" srcOrd="0" destOrd="0" presId="urn:microsoft.com/office/officeart/2008/layout/VerticalCurvedList"/>
    <dgm:cxn modelId="{A5F4C89E-EBC3-4713-B912-878E01453CBF}" type="presOf" srcId="{510D360A-4CD6-42C4-9320-AD379564EABF}" destId="{CBDD1812-15B2-491D-B230-BA11FF1C95F1}" srcOrd="0" destOrd="0" presId="urn:microsoft.com/office/officeart/2008/layout/VerticalCurvedList"/>
    <dgm:cxn modelId="{E8C9674E-5364-4CA7-A9CB-BFEB977E4DD4}" srcId="{09C14667-EBD8-4EE3-A002-752AEB009CC6}" destId="{D72FE27D-B2BF-4879-80F4-4788C9838627}" srcOrd="0" destOrd="0" parTransId="{ACE5FE9E-7859-4F74-93D0-5003F2B3FC92}" sibTransId="{A3A5E241-DFD9-4685-AC50-407C72853F8F}"/>
    <dgm:cxn modelId="{626E2C53-15A4-4C4C-B174-EA17DB653CA3}" type="presOf" srcId="{4D20ABAD-70CD-495D-BBD4-96DDE30579B0}" destId="{A53103AE-8671-4E78-9CAF-D6869AB410F7}" srcOrd="0" destOrd="0" presId="urn:microsoft.com/office/officeart/2008/layout/VerticalCurvedList"/>
    <dgm:cxn modelId="{04ECC23D-0257-4199-B594-D0C2C600E70B}" type="presOf" srcId="{5C87B773-C7DB-4AF2-9BB3-3B8010378FE0}" destId="{A4917EA0-19F8-42BE-AB09-9084B6666668}" srcOrd="0" destOrd="0" presId="urn:microsoft.com/office/officeart/2008/layout/VerticalCurvedList"/>
    <dgm:cxn modelId="{18E39BB9-9F49-4E63-AD68-4C04A5DB4F65}" type="presOf" srcId="{A3A5E241-DFD9-4685-AC50-407C72853F8F}" destId="{BF333880-C3B3-41B9-9DEB-70DAA16A1FAC}" srcOrd="0" destOrd="0" presId="urn:microsoft.com/office/officeart/2008/layout/VerticalCurvedList"/>
    <dgm:cxn modelId="{CA9948C0-BC63-4B95-9D14-BF39667790CD}" srcId="{09C14667-EBD8-4EE3-A002-752AEB009CC6}" destId="{5C87B773-C7DB-4AF2-9BB3-3B8010378FE0}" srcOrd="3" destOrd="0" parTransId="{E709514A-5C53-46D7-AE98-47DE5FD0A6D7}" sibTransId="{27AB6394-0A6D-4F1B-8DE8-1AC31FFB5CE6}"/>
    <dgm:cxn modelId="{D7A99EAF-99D4-42AA-8569-92AB905FDE68}" type="presOf" srcId="{5DBDAB5A-36FF-48B7-BD8D-CC2339637590}" destId="{260EC7BF-E7AC-4FDD-9AC0-B3135CD9074E}" srcOrd="0" destOrd="0" presId="urn:microsoft.com/office/officeart/2008/layout/VerticalCurvedList"/>
    <dgm:cxn modelId="{0131A50A-11B3-42B1-A20F-EC2B59D75886}" srcId="{09C14667-EBD8-4EE3-A002-752AEB009CC6}" destId="{8846214D-53DC-4A47-8EC2-E4C17D3A3E5C}" srcOrd="5" destOrd="0" parTransId="{E49EC716-7F4E-40A6-9B77-DDB17C3C07A1}" sibTransId="{E1E1AB47-55C8-4CF0-9DB5-B610E4A9C146}"/>
    <dgm:cxn modelId="{053BB4A9-DC0F-41BA-9662-EC1BFC83C77E}" srcId="{09C14667-EBD8-4EE3-A002-752AEB009CC6}" destId="{08E73CAA-31D6-413F-899A-91E540FC3EF5}" srcOrd="2" destOrd="0" parTransId="{D3F88883-A92D-4B0D-8841-5B5513F50A07}" sibTransId="{CC35D519-4AAB-45AB-9212-4C1285AC0D2F}"/>
    <dgm:cxn modelId="{DB8289AF-237E-4A58-88C9-6E1F42E2BE21}" type="presParOf" srcId="{E28B3D58-5D22-4B31-8F4C-8527D31AB61B}" destId="{0605FD79-4B69-4C50-A4FB-862FAC8EFDC7}" srcOrd="0" destOrd="0" presId="urn:microsoft.com/office/officeart/2008/layout/VerticalCurvedList"/>
    <dgm:cxn modelId="{49DFBE94-AFAB-40E6-A625-D65AC064171F}" type="presParOf" srcId="{0605FD79-4B69-4C50-A4FB-862FAC8EFDC7}" destId="{41EDBC01-6948-4CFA-9056-56FBD757B613}" srcOrd="0" destOrd="0" presId="urn:microsoft.com/office/officeart/2008/layout/VerticalCurvedList"/>
    <dgm:cxn modelId="{C4A314A5-69A0-4004-9822-22258BFDC459}" type="presParOf" srcId="{41EDBC01-6948-4CFA-9056-56FBD757B613}" destId="{53FFEF7F-4671-4ECD-99C3-E127EA262282}" srcOrd="0" destOrd="0" presId="urn:microsoft.com/office/officeart/2008/layout/VerticalCurvedList"/>
    <dgm:cxn modelId="{223BC913-9903-4C98-AA9B-CB779DEEA946}" type="presParOf" srcId="{41EDBC01-6948-4CFA-9056-56FBD757B613}" destId="{BF333880-C3B3-41B9-9DEB-70DAA16A1FAC}" srcOrd="1" destOrd="0" presId="urn:microsoft.com/office/officeart/2008/layout/VerticalCurvedList"/>
    <dgm:cxn modelId="{899EA2E7-D500-462C-B65A-D31671AB44BF}" type="presParOf" srcId="{41EDBC01-6948-4CFA-9056-56FBD757B613}" destId="{9A1D69FD-78DB-4E51-8D0B-AD5534417800}" srcOrd="2" destOrd="0" presId="urn:microsoft.com/office/officeart/2008/layout/VerticalCurvedList"/>
    <dgm:cxn modelId="{0C9F58F5-00B7-46F4-A0BE-2F403581D2E1}" type="presParOf" srcId="{41EDBC01-6948-4CFA-9056-56FBD757B613}" destId="{C367CB18-DE9A-4993-84D0-567AF067DDC8}" srcOrd="3" destOrd="0" presId="urn:microsoft.com/office/officeart/2008/layout/VerticalCurvedList"/>
    <dgm:cxn modelId="{5F7897AC-5E2E-4E27-B292-04652DFB7D6C}" type="presParOf" srcId="{0605FD79-4B69-4C50-A4FB-862FAC8EFDC7}" destId="{249C1E1D-6491-4164-88A8-B1A7DEDB5B1B}" srcOrd="1" destOrd="0" presId="urn:microsoft.com/office/officeart/2008/layout/VerticalCurvedList"/>
    <dgm:cxn modelId="{8095DD54-9F4A-47FC-AAC0-CDC9297C6BCC}" type="presParOf" srcId="{0605FD79-4B69-4C50-A4FB-862FAC8EFDC7}" destId="{F8107506-C652-42C9-AAFF-3F9E097656F3}" srcOrd="2" destOrd="0" presId="urn:microsoft.com/office/officeart/2008/layout/VerticalCurvedList"/>
    <dgm:cxn modelId="{C907FCB4-F978-4E12-AC77-AD794E9DA14F}" type="presParOf" srcId="{F8107506-C652-42C9-AAFF-3F9E097656F3}" destId="{CDA5A1EF-E736-4921-9C08-A9898B9BB7FB}" srcOrd="0" destOrd="0" presId="urn:microsoft.com/office/officeart/2008/layout/VerticalCurvedList"/>
    <dgm:cxn modelId="{396BB6B3-CA75-4F71-9DEF-1D036F936E4A}" type="presParOf" srcId="{0605FD79-4B69-4C50-A4FB-862FAC8EFDC7}" destId="{CBDD1812-15B2-491D-B230-BA11FF1C95F1}" srcOrd="3" destOrd="0" presId="urn:microsoft.com/office/officeart/2008/layout/VerticalCurvedList"/>
    <dgm:cxn modelId="{8A4C3703-3FC3-4288-A643-988D97B2A662}" type="presParOf" srcId="{0605FD79-4B69-4C50-A4FB-862FAC8EFDC7}" destId="{E17638CB-C42E-4D05-BBE9-E0AAF8BE47AB}" srcOrd="4" destOrd="0" presId="urn:microsoft.com/office/officeart/2008/layout/VerticalCurvedList"/>
    <dgm:cxn modelId="{C7717D0A-BF28-4C19-91C7-6A88663CB52C}" type="presParOf" srcId="{E17638CB-C42E-4D05-BBE9-E0AAF8BE47AB}" destId="{7EE38997-E083-4BF6-AB39-047A137296F7}" srcOrd="0" destOrd="0" presId="urn:microsoft.com/office/officeart/2008/layout/VerticalCurvedList"/>
    <dgm:cxn modelId="{7D3062BD-B76F-4DF0-B55C-FDDE2D89C416}" type="presParOf" srcId="{0605FD79-4B69-4C50-A4FB-862FAC8EFDC7}" destId="{8F10BD96-3FF8-4291-A473-FA65F1499535}" srcOrd="5" destOrd="0" presId="urn:microsoft.com/office/officeart/2008/layout/VerticalCurvedList"/>
    <dgm:cxn modelId="{316633ED-6811-4CAC-A01B-AC3441BC7ED0}" type="presParOf" srcId="{0605FD79-4B69-4C50-A4FB-862FAC8EFDC7}" destId="{BBA6FCE1-4072-43DE-80BA-916FCE1EEB6C}" srcOrd="6" destOrd="0" presId="urn:microsoft.com/office/officeart/2008/layout/VerticalCurvedList"/>
    <dgm:cxn modelId="{95C3530E-AAAE-4911-ACC2-09D0BBCA6170}" type="presParOf" srcId="{BBA6FCE1-4072-43DE-80BA-916FCE1EEB6C}" destId="{8CABE258-6AA5-410D-A90A-255A9941A52C}" srcOrd="0" destOrd="0" presId="urn:microsoft.com/office/officeart/2008/layout/VerticalCurvedList"/>
    <dgm:cxn modelId="{A541D0C6-42E9-4B00-8BB3-D289A8A9469B}" type="presParOf" srcId="{0605FD79-4B69-4C50-A4FB-862FAC8EFDC7}" destId="{A4917EA0-19F8-42BE-AB09-9084B6666668}" srcOrd="7" destOrd="0" presId="urn:microsoft.com/office/officeart/2008/layout/VerticalCurvedList"/>
    <dgm:cxn modelId="{F8BE5B23-28A7-4F97-BD9E-448E94A1C3D0}" type="presParOf" srcId="{0605FD79-4B69-4C50-A4FB-862FAC8EFDC7}" destId="{0E2A3200-4524-49A9-B97C-41EB77AFAA9F}" srcOrd="8" destOrd="0" presId="urn:microsoft.com/office/officeart/2008/layout/VerticalCurvedList"/>
    <dgm:cxn modelId="{78B760B6-E978-4B7C-8E66-85969C0BB482}" type="presParOf" srcId="{0E2A3200-4524-49A9-B97C-41EB77AFAA9F}" destId="{9C27E6CB-C57B-452E-8D7D-00C2161D7D56}" srcOrd="0" destOrd="0" presId="urn:microsoft.com/office/officeart/2008/layout/VerticalCurvedList"/>
    <dgm:cxn modelId="{F463C449-A91C-40EB-85A7-75A4E4292A9A}" type="presParOf" srcId="{0605FD79-4B69-4C50-A4FB-862FAC8EFDC7}" destId="{260EC7BF-E7AC-4FDD-9AC0-B3135CD9074E}" srcOrd="9" destOrd="0" presId="urn:microsoft.com/office/officeart/2008/layout/VerticalCurvedList"/>
    <dgm:cxn modelId="{45F7EE69-4F3E-49E8-9982-F519C8BE63DE}" type="presParOf" srcId="{0605FD79-4B69-4C50-A4FB-862FAC8EFDC7}" destId="{95895509-D92E-4200-9989-3103B212EFBF}" srcOrd="10" destOrd="0" presId="urn:microsoft.com/office/officeart/2008/layout/VerticalCurvedList"/>
    <dgm:cxn modelId="{E93317A1-1D8E-4BD8-B03C-55B5CD73CAB3}" type="presParOf" srcId="{95895509-D92E-4200-9989-3103B212EFBF}" destId="{493AAA8F-21D1-47EC-AC8D-B02207FA0BBA}" srcOrd="0" destOrd="0" presId="urn:microsoft.com/office/officeart/2008/layout/VerticalCurvedList"/>
    <dgm:cxn modelId="{B27637FF-18F0-43FC-89F0-9C4ACD9B9C3F}" type="presParOf" srcId="{0605FD79-4B69-4C50-A4FB-862FAC8EFDC7}" destId="{AC34C24E-3806-44F6-916E-76A2F371C9AA}" srcOrd="11" destOrd="0" presId="urn:microsoft.com/office/officeart/2008/layout/VerticalCurvedList"/>
    <dgm:cxn modelId="{79FD3C66-1519-458C-9BB7-82531094E7A0}" type="presParOf" srcId="{0605FD79-4B69-4C50-A4FB-862FAC8EFDC7}" destId="{094DD8DE-2B67-4C0B-8787-5CE4EB2479F6}" srcOrd="12" destOrd="0" presId="urn:microsoft.com/office/officeart/2008/layout/VerticalCurvedList"/>
    <dgm:cxn modelId="{07E88796-2E22-4A96-8C05-0700DB6F61FE}" type="presParOf" srcId="{094DD8DE-2B67-4C0B-8787-5CE4EB2479F6}" destId="{E7B2A52D-CF82-447D-A213-19514D6F6993}" srcOrd="0" destOrd="0" presId="urn:microsoft.com/office/officeart/2008/layout/VerticalCurvedList"/>
    <dgm:cxn modelId="{BC0C9B58-FD25-4700-93AF-D929593ECD94}" type="presParOf" srcId="{0605FD79-4B69-4C50-A4FB-862FAC8EFDC7}" destId="{A53103AE-8671-4E78-9CAF-D6869AB410F7}" srcOrd="13" destOrd="0" presId="urn:microsoft.com/office/officeart/2008/layout/VerticalCurvedList"/>
    <dgm:cxn modelId="{87A92106-7302-46A9-A3E7-33BADD005747}" type="presParOf" srcId="{0605FD79-4B69-4C50-A4FB-862FAC8EFDC7}" destId="{EF42765D-66A6-4BE2-AB50-077D7B977666}" srcOrd="14" destOrd="0" presId="urn:microsoft.com/office/officeart/2008/layout/VerticalCurvedList"/>
    <dgm:cxn modelId="{5CF06D83-ACB4-42BE-9450-2479E382B235}" type="presParOf" srcId="{EF42765D-66A6-4BE2-AB50-077D7B977666}" destId="{F50F84E1-9860-49D6-AF71-86C68674B5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F2D61A-F601-468C-9BE7-A36DC787178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253EB4-1A79-4D68-93B4-2210EC789CD8}">
      <dgm:prSet/>
      <dgm:spPr/>
      <dgm:t>
        <a:bodyPr/>
        <a:lstStyle/>
        <a:p>
          <a:pPr rtl="0"/>
          <a:endParaRPr lang="ru-RU" dirty="0"/>
        </a:p>
      </dgm:t>
    </dgm:pt>
    <dgm:pt modelId="{9F001191-B260-4D82-B7D1-3E15706FA7D6}" type="parTrans" cxnId="{972C5462-9171-4A8A-B4E2-6763709196E3}">
      <dgm:prSet/>
      <dgm:spPr/>
      <dgm:t>
        <a:bodyPr/>
        <a:lstStyle/>
        <a:p>
          <a:endParaRPr lang="ru-RU"/>
        </a:p>
      </dgm:t>
    </dgm:pt>
    <dgm:pt modelId="{714F8AB0-268E-4BB8-9D9A-6E84DC59C5EE}" type="sibTrans" cxnId="{972C5462-9171-4A8A-B4E2-6763709196E3}">
      <dgm:prSet/>
      <dgm:spPr/>
      <dgm:t>
        <a:bodyPr/>
        <a:lstStyle/>
        <a:p>
          <a:endParaRPr lang="ru-RU"/>
        </a:p>
      </dgm:t>
    </dgm:pt>
    <dgm:pt modelId="{91F3CF7C-3B55-4C60-AD1F-6A23F725F02D}">
      <dgm:prSet/>
      <dgm:spPr/>
      <dgm:t>
        <a:bodyPr/>
        <a:lstStyle/>
        <a:p>
          <a:pPr rtl="0"/>
          <a:endParaRPr lang="ru-RU" dirty="0"/>
        </a:p>
      </dgm:t>
    </dgm:pt>
    <dgm:pt modelId="{39BFECE9-70B2-4122-898F-6C003612C11F}" type="parTrans" cxnId="{D3C2D689-32C5-4F81-83C8-B1F56EBC43B2}">
      <dgm:prSet/>
      <dgm:spPr/>
      <dgm:t>
        <a:bodyPr/>
        <a:lstStyle/>
        <a:p>
          <a:endParaRPr lang="ru-RU"/>
        </a:p>
      </dgm:t>
    </dgm:pt>
    <dgm:pt modelId="{14332C61-920D-4251-89CB-1C0EADEA0821}" type="sibTrans" cxnId="{D3C2D689-32C5-4F81-83C8-B1F56EBC43B2}">
      <dgm:prSet/>
      <dgm:spPr/>
      <dgm:t>
        <a:bodyPr/>
        <a:lstStyle/>
        <a:p>
          <a:endParaRPr lang="ru-RU"/>
        </a:p>
      </dgm:t>
    </dgm:pt>
    <dgm:pt modelId="{B5F31654-D3EA-4FE6-B7C4-7840F62697DB}">
      <dgm:prSet/>
      <dgm:spPr/>
      <dgm:t>
        <a:bodyPr/>
        <a:lstStyle/>
        <a:p>
          <a:pPr rtl="0"/>
          <a:endParaRPr lang="ru-RU" dirty="0"/>
        </a:p>
      </dgm:t>
    </dgm:pt>
    <dgm:pt modelId="{C280A5FE-C745-4AED-BA7B-64EA506185E1}" type="parTrans" cxnId="{4D559DE0-87B0-44D2-BE46-7E3A335D81EB}">
      <dgm:prSet/>
      <dgm:spPr/>
      <dgm:t>
        <a:bodyPr/>
        <a:lstStyle/>
        <a:p>
          <a:endParaRPr lang="ru-RU"/>
        </a:p>
      </dgm:t>
    </dgm:pt>
    <dgm:pt modelId="{1DCBB686-8818-4A6E-989B-9A1AF2FEC435}" type="sibTrans" cxnId="{4D559DE0-87B0-44D2-BE46-7E3A335D81EB}">
      <dgm:prSet/>
      <dgm:spPr/>
      <dgm:t>
        <a:bodyPr/>
        <a:lstStyle/>
        <a:p>
          <a:endParaRPr lang="ru-RU"/>
        </a:p>
      </dgm:t>
    </dgm:pt>
    <dgm:pt modelId="{F773A9C3-1C4D-48BC-ACF4-364C762383D9}">
      <dgm:prSet custT="1"/>
      <dgm:spPr/>
      <dgm:t>
        <a:bodyPr/>
        <a:lstStyle/>
        <a:p>
          <a:pPr rtl="0"/>
          <a:r>
            <a:rPr lang="ru-RU" sz="1200" b="1" dirty="0" smtClean="0"/>
            <a:t>В СМИ и научных изданиях </a:t>
          </a:r>
          <a:r>
            <a:rPr lang="ru-RU" sz="1200" b="1" i="1" dirty="0" smtClean="0"/>
            <a:t>публикуется информация  о лучших практиках </a:t>
          </a:r>
          <a:r>
            <a:rPr lang="ru-RU" sz="1200" b="1" dirty="0" smtClean="0"/>
            <a:t>реализации «дорожных карт»</a:t>
          </a:r>
          <a:endParaRPr lang="ru-RU" sz="1200" b="1" dirty="0"/>
        </a:p>
      </dgm:t>
    </dgm:pt>
    <dgm:pt modelId="{0B3F9B57-276D-49A9-9832-279D01192E97}" type="parTrans" cxnId="{DCFECAD8-F5D1-4EFF-81FC-D516666B9200}">
      <dgm:prSet/>
      <dgm:spPr/>
      <dgm:t>
        <a:bodyPr/>
        <a:lstStyle/>
        <a:p>
          <a:endParaRPr lang="ru-RU"/>
        </a:p>
      </dgm:t>
    </dgm:pt>
    <dgm:pt modelId="{BD618476-A7BD-4ABC-A637-119C07853327}" type="sibTrans" cxnId="{DCFECAD8-F5D1-4EFF-81FC-D516666B9200}">
      <dgm:prSet/>
      <dgm:spPr/>
      <dgm:t>
        <a:bodyPr/>
        <a:lstStyle/>
        <a:p>
          <a:endParaRPr lang="ru-RU"/>
        </a:p>
      </dgm:t>
    </dgm:pt>
    <dgm:pt modelId="{0714DCAE-1073-4108-8BB7-0485502A9903}">
      <dgm:prSet custT="1"/>
      <dgm:spPr/>
      <dgm:t>
        <a:bodyPr/>
        <a:lstStyle/>
        <a:p>
          <a:pPr rtl="0"/>
          <a:r>
            <a:rPr lang="ru-RU" sz="1200" b="1" i="1" dirty="0" smtClean="0"/>
            <a:t>Осуществляется </a:t>
          </a:r>
          <a:r>
            <a:rPr lang="ru-RU" sz="1200" b="1" dirty="0" smtClean="0"/>
            <a:t>систематическое </a:t>
          </a:r>
          <a:r>
            <a:rPr lang="ru-RU" sz="1200" b="1" i="1" dirty="0" smtClean="0"/>
            <a:t>информирование </a:t>
          </a:r>
          <a:r>
            <a:rPr lang="ru-RU" sz="1200" b="1" i="1" dirty="0" err="1" smtClean="0"/>
            <a:t>ФОИВов</a:t>
          </a:r>
          <a:r>
            <a:rPr lang="ru-RU" sz="1200" b="1" i="1" dirty="0" smtClean="0"/>
            <a:t> </a:t>
          </a:r>
          <a:r>
            <a:rPr lang="ru-RU" sz="1200" b="1" dirty="0" smtClean="0"/>
            <a:t>о трудностях, проблемах, рисках в реализации «дорожных карт», о задачах, требующих безотлагательного решения</a:t>
          </a:r>
          <a:endParaRPr lang="ru-RU" sz="1200" b="1" dirty="0"/>
        </a:p>
      </dgm:t>
    </dgm:pt>
    <dgm:pt modelId="{218A1521-EEB3-4E9C-91C3-86D26BAC06FF}" type="parTrans" cxnId="{9F181BA2-AD07-497D-A097-F16122DB3A95}">
      <dgm:prSet/>
      <dgm:spPr/>
      <dgm:t>
        <a:bodyPr/>
        <a:lstStyle/>
        <a:p>
          <a:endParaRPr lang="ru-RU"/>
        </a:p>
      </dgm:t>
    </dgm:pt>
    <dgm:pt modelId="{933B1E6C-48A6-43EB-A32C-32A2FCB5C03E}" type="sibTrans" cxnId="{9F181BA2-AD07-497D-A097-F16122DB3A95}">
      <dgm:prSet/>
      <dgm:spPr/>
      <dgm:t>
        <a:bodyPr/>
        <a:lstStyle/>
        <a:p>
          <a:endParaRPr lang="ru-RU"/>
        </a:p>
      </dgm:t>
    </dgm:pt>
    <dgm:pt modelId="{D990CEBC-7B25-4537-8D9B-E220E0B78719}">
      <dgm:prSet custT="1"/>
      <dgm:spPr/>
      <dgm:t>
        <a:bodyPr/>
        <a:lstStyle/>
        <a:p>
          <a:pPr rtl="0"/>
          <a:r>
            <a:rPr lang="ru-RU" sz="1200" b="1" dirty="0" smtClean="0"/>
            <a:t>Организовано </a:t>
          </a:r>
          <a:r>
            <a:rPr lang="ru-RU" sz="1200" b="1" i="1" dirty="0" smtClean="0"/>
            <a:t>экспертное и методическое сопровождение разработки и  </a:t>
          </a:r>
          <a:r>
            <a:rPr lang="ru-RU" sz="1200" b="1" dirty="0" smtClean="0"/>
            <a:t>реализации лучших практик  «дорожных карт»</a:t>
          </a:r>
          <a:endParaRPr lang="ru-RU" sz="1200" b="1" dirty="0"/>
        </a:p>
      </dgm:t>
    </dgm:pt>
    <dgm:pt modelId="{C4E4E1AD-408D-4E54-AA32-0C63537EE887}" type="parTrans" cxnId="{895749AB-FF5A-482A-AF34-9020312D8AD8}">
      <dgm:prSet/>
      <dgm:spPr/>
      <dgm:t>
        <a:bodyPr/>
        <a:lstStyle/>
        <a:p>
          <a:endParaRPr lang="ru-RU"/>
        </a:p>
      </dgm:t>
    </dgm:pt>
    <dgm:pt modelId="{9641202C-E02D-40FC-B81A-8E8AFDA5A8A6}" type="sibTrans" cxnId="{895749AB-FF5A-482A-AF34-9020312D8AD8}">
      <dgm:prSet/>
      <dgm:spPr/>
      <dgm:t>
        <a:bodyPr/>
        <a:lstStyle/>
        <a:p>
          <a:endParaRPr lang="ru-RU"/>
        </a:p>
      </dgm:t>
    </dgm:pt>
    <dgm:pt modelId="{F4C38522-C7B2-40B7-920E-EBE737A1143D}">
      <dgm:prSet custT="1"/>
      <dgm:spPr/>
      <dgm:t>
        <a:bodyPr/>
        <a:lstStyle/>
        <a:p>
          <a:pPr rtl="0"/>
          <a:r>
            <a:rPr lang="ru-RU" sz="1200" b="1" i="1" dirty="0" smtClean="0"/>
            <a:t>Созданы</a:t>
          </a:r>
          <a:r>
            <a:rPr lang="ru-RU" sz="1200" b="1" dirty="0" smtClean="0"/>
            <a:t> </a:t>
          </a:r>
          <a:r>
            <a:rPr lang="ru-RU" sz="1200" b="1" i="1" dirty="0" smtClean="0"/>
            <a:t>коммуникативные площадки/горизонтальные связи, </a:t>
          </a:r>
          <a:r>
            <a:rPr lang="ru-RU" sz="1200" b="1" i="1" dirty="0" err="1" smtClean="0"/>
            <a:t>стажировочные</a:t>
          </a:r>
          <a:r>
            <a:rPr lang="ru-RU" sz="1200" b="1" i="1" dirty="0" smtClean="0"/>
            <a:t> площадки </a:t>
          </a:r>
          <a:r>
            <a:rPr lang="ru-RU" sz="1200" b="1" dirty="0" smtClean="0"/>
            <a:t> для обмена опытом формирования лучших практик реализации «дорожных карт», их экспертизы</a:t>
          </a:r>
          <a:endParaRPr lang="ru-RU" sz="1200" b="1" dirty="0"/>
        </a:p>
      </dgm:t>
    </dgm:pt>
    <dgm:pt modelId="{D9979FC1-EC47-408A-9D64-482261B337CB}" type="parTrans" cxnId="{15023CFC-EC8B-4F85-AED5-750C2EE7B49B}">
      <dgm:prSet/>
      <dgm:spPr/>
      <dgm:t>
        <a:bodyPr/>
        <a:lstStyle/>
        <a:p>
          <a:endParaRPr lang="ru-RU"/>
        </a:p>
      </dgm:t>
    </dgm:pt>
    <dgm:pt modelId="{8429F127-A3EA-4EC5-ADD6-FD5C444CACD3}" type="sibTrans" cxnId="{15023CFC-EC8B-4F85-AED5-750C2EE7B49B}">
      <dgm:prSet/>
      <dgm:spPr/>
      <dgm:t>
        <a:bodyPr/>
        <a:lstStyle/>
        <a:p>
          <a:endParaRPr lang="ru-RU"/>
        </a:p>
      </dgm:t>
    </dgm:pt>
    <dgm:pt modelId="{220943F7-AE72-4BF7-8F08-CCEC4905E154}">
      <dgm:prSet custT="1"/>
      <dgm:spPr/>
      <dgm:t>
        <a:bodyPr/>
        <a:lstStyle/>
        <a:p>
          <a:pPr rtl="0"/>
          <a:r>
            <a:rPr lang="ru-RU" sz="1250" b="1" dirty="0" smtClean="0"/>
            <a:t>Подготовлена группа координаторов реализации «дорожных карт» из числа сотрудников </a:t>
          </a:r>
          <a:r>
            <a:rPr lang="ru-RU" sz="1250" b="1" dirty="0" err="1" smtClean="0"/>
            <a:t>РОИВов</a:t>
          </a:r>
          <a:r>
            <a:rPr lang="ru-RU" sz="1250" b="1" dirty="0" smtClean="0"/>
            <a:t> ( не менее чем из 20 регионов РФ)</a:t>
          </a:r>
          <a:endParaRPr lang="ru-RU" sz="1250" b="1" dirty="0"/>
        </a:p>
      </dgm:t>
    </dgm:pt>
    <dgm:pt modelId="{B5B12596-446F-4126-939D-37BAF139E87A}" type="parTrans" cxnId="{6D6EED81-A810-4BE3-91C6-A046A271E568}">
      <dgm:prSet/>
      <dgm:spPr/>
      <dgm:t>
        <a:bodyPr/>
        <a:lstStyle/>
        <a:p>
          <a:endParaRPr lang="ru-RU"/>
        </a:p>
      </dgm:t>
    </dgm:pt>
    <dgm:pt modelId="{C2BFB210-49EC-4635-A79F-F52AF209A2D5}" type="sibTrans" cxnId="{6D6EED81-A810-4BE3-91C6-A046A271E568}">
      <dgm:prSet/>
      <dgm:spPr/>
      <dgm:t>
        <a:bodyPr/>
        <a:lstStyle/>
        <a:p>
          <a:endParaRPr lang="ru-RU"/>
        </a:p>
      </dgm:t>
    </dgm:pt>
    <dgm:pt modelId="{913BE5CA-1414-4645-93CA-22F8B6513F4A}">
      <dgm:prSet custT="1"/>
      <dgm:spPr/>
      <dgm:t>
        <a:bodyPr/>
        <a:lstStyle/>
        <a:p>
          <a:pPr rtl="0"/>
          <a:r>
            <a:rPr lang="ru-RU" sz="1200" b="1" i="0" dirty="0" smtClean="0"/>
            <a:t>Мониторинг и тиражирование лучших практик реализации «дорожных карт» стали  действенным механизмом повышения эффективности деятельности </a:t>
          </a:r>
          <a:r>
            <a:rPr lang="ru-RU" sz="1200" b="1" i="0" dirty="0" err="1" smtClean="0"/>
            <a:t>РОИВов</a:t>
          </a:r>
          <a:r>
            <a:rPr lang="ru-RU" sz="1200" b="1" i="0" dirty="0" smtClean="0"/>
            <a:t> по </a:t>
          </a:r>
          <a:r>
            <a:rPr lang="ru-RU" sz="1300" dirty="0" smtClean="0"/>
            <a:t>реализации «дорожных карт»</a:t>
          </a:r>
          <a:endParaRPr lang="ru-RU" sz="1300" dirty="0"/>
        </a:p>
      </dgm:t>
    </dgm:pt>
    <dgm:pt modelId="{ED91627A-86F3-4C69-8B5E-470DCCF82BD3}" type="parTrans" cxnId="{F6080293-23F5-4FA3-8D87-DE067BC0095F}">
      <dgm:prSet/>
      <dgm:spPr/>
      <dgm:t>
        <a:bodyPr/>
        <a:lstStyle/>
        <a:p>
          <a:endParaRPr lang="ru-RU"/>
        </a:p>
      </dgm:t>
    </dgm:pt>
    <dgm:pt modelId="{BF645F16-8DA3-482B-AB58-4C4D03263320}" type="sibTrans" cxnId="{F6080293-23F5-4FA3-8D87-DE067BC0095F}">
      <dgm:prSet/>
      <dgm:spPr/>
      <dgm:t>
        <a:bodyPr/>
        <a:lstStyle/>
        <a:p>
          <a:endParaRPr lang="ru-RU"/>
        </a:p>
      </dgm:t>
    </dgm:pt>
    <dgm:pt modelId="{5FA3319D-F0EC-44AA-976F-C461F6DB5652}" type="pres">
      <dgm:prSet presAssocID="{51F2D61A-F601-468C-9BE7-A36DC787178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753FC96-6299-4D83-9FA1-247DA89361CD}" type="pres">
      <dgm:prSet presAssocID="{A1253EB4-1A79-4D68-93B4-2210EC789CD8}" presName="compNode" presStyleCnt="0"/>
      <dgm:spPr/>
    </dgm:pt>
    <dgm:pt modelId="{AF3DA303-38C3-47CB-92E0-9BB7A7C99AAC}" type="pres">
      <dgm:prSet presAssocID="{A1253EB4-1A79-4D68-93B4-2210EC789CD8}" presName="dummyConnPt" presStyleCnt="0"/>
      <dgm:spPr/>
    </dgm:pt>
    <dgm:pt modelId="{018EB73B-E6C4-49ED-A65F-723C7E337249}" type="pres">
      <dgm:prSet presAssocID="{A1253EB4-1A79-4D68-93B4-2210EC789CD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30882-2134-4F19-AC4F-765BB91EF6D5}" type="pres">
      <dgm:prSet presAssocID="{714F8AB0-268E-4BB8-9D9A-6E84DC59C5EE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F712BD53-A47E-47CF-9A38-1ECACF767CA1}" type="pres">
      <dgm:prSet presAssocID="{91F3CF7C-3B55-4C60-AD1F-6A23F725F02D}" presName="compNode" presStyleCnt="0"/>
      <dgm:spPr/>
    </dgm:pt>
    <dgm:pt modelId="{38C92C9B-50CA-4CAD-8858-2BD430043694}" type="pres">
      <dgm:prSet presAssocID="{91F3CF7C-3B55-4C60-AD1F-6A23F725F02D}" presName="dummyConnPt" presStyleCnt="0"/>
      <dgm:spPr/>
    </dgm:pt>
    <dgm:pt modelId="{466B843A-4A1F-4735-9329-646EA2609415}" type="pres">
      <dgm:prSet presAssocID="{91F3CF7C-3B55-4C60-AD1F-6A23F725F02D}" presName="node" presStyleLbl="node1" presStyleIdx="1" presStyleCnt="9" custLinFactNeighborX="-1762" custLinFactNeighborY="-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52DF1-02F5-4F81-BD29-7349C2B11DD1}" type="pres">
      <dgm:prSet presAssocID="{14332C61-920D-4251-89CB-1C0EADEA0821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75A2F355-3E3D-4BEE-8CC7-FB65B2B48C6B}" type="pres">
      <dgm:prSet presAssocID="{B5F31654-D3EA-4FE6-B7C4-7840F62697DB}" presName="compNode" presStyleCnt="0"/>
      <dgm:spPr/>
    </dgm:pt>
    <dgm:pt modelId="{B473C199-A55E-47C0-98FA-104FF596EF09}" type="pres">
      <dgm:prSet presAssocID="{B5F31654-D3EA-4FE6-B7C4-7840F62697DB}" presName="dummyConnPt" presStyleCnt="0"/>
      <dgm:spPr/>
    </dgm:pt>
    <dgm:pt modelId="{42F014A6-B61B-478C-B315-23E61E7E8A4C}" type="pres">
      <dgm:prSet presAssocID="{B5F31654-D3EA-4FE6-B7C4-7840F62697D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5CAD4-BA37-49E2-8281-D07F3DE91AA5}" type="pres">
      <dgm:prSet presAssocID="{1DCBB686-8818-4A6E-989B-9A1AF2FEC435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FA10B8F1-39C7-4AFB-B5D7-6DF8E443EED2}" type="pres">
      <dgm:prSet presAssocID="{F773A9C3-1C4D-48BC-ACF4-364C762383D9}" presName="compNode" presStyleCnt="0"/>
      <dgm:spPr/>
    </dgm:pt>
    <dgm:pt modelId="{9A792A47-8344-4BBC-AE6A-1A06BB8EE3DA}" type="pres">
      <dgm:prSet presAssocID="{F773A9C3-1C4D-48BC-ACF4-364C762383D9}" presName="dummyConnPt" presStyleCnt="0"/>
      <dgm:spPr/>
    </dgm:pt>
    <dgm:pt modelId="{5F876897-A5C8-4934-8E64-806BD6D6BF67}" type="pres">
      <dgm:prSet presAssocID="{F773A9C3-1C4D-48BC-ACF4-364C762383D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BB916-7582-41BE-9470-37B340A491EC}" type="pres">
      <dgm:prSet presAssocID="{BD618476-A7BD-4ABC-A637-119C07853327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20C2726E-39C2-443A-A112-258B87E6F250}" type="pres">
      <dgm:prSet presAssocID="{0714DCAE-1073-4108-8BB7-0485502A9903}" presName="compNode" presStyleCnt="0"/>
      <dgm:spPr/>
    </dgm:pt>
    <dgm:pt modelId="{A4548DA2-9872-4FBD-9485-06573395F941}" type="pres">
      <dgm:prSet presAssocID="{0714DCAE-1073-4108-8BB7-0485502A9903}" presName="dummyConnPt" presStyleCnt="0"/>
      <dgm:spPr/>
    </dgm:pt>
    <dgm:pt modelId="{B01E3837-9FF0-4C8B-8283-6CF50FFCBC23}" type="pres">
      <dgm:prSet presAssocID="{0714DCAE-1073-4108-8BB7-0485502A990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FF8BC-D9FA-4C03-A934-448B5213240D}" type="pres">
      <dgm:prSet presAssocID="{933B1E6C-48A6-43EB-A32C-32A2FCB5C03E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47BC95A7-83E9-49DC-B77C-316967E0FD8E}" type="pres">
      <dgm:prSet presAssocID="{D990CEBC-7B25-4537-8D9B-E220E0B78719}" presName="compNode" presStyleCnt="0"/>
      <dgm:spPr/>
    </dgm:pt>
    <dgm:pt modelId="{F62D6B6A-69FC-45AB-AC4A-278962088B4D}" type="pres">
      <dgm:prSet presAssocID="{D990CEBC-7B25-4537-8D9B-E220E0B78719}" presName="dummyConnPt" presStyleCnt="0"/>
      <dgm:spPr/>
    </dgm:pt>
    <dgm:pt modelId="{522DC0D4-5837-4C57-ADFE-125636BDBD1C}" type="pres">
      <dgm:prSet presAssocID="{D990CEBC-7B25-4537-8D9B-E220E0B7871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D40C0-F8CC-46B4-97EE-737F732232E4}" type="pres">
      <dgm:prSet presAssocID="{9641202C-E02D-40FC-B81A-8E8AFDA5A8A6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BF5CCF5E-74EF-46CA-BF08-C09562A373D7}" type="pres">
      <dgm:prSet presAssocID="{F4C38522-C7B2-40B7-920E-EBE737A1143D}" presName="compNode" presStyleCnt="0"/>
      <dgm:spPr/>
    </dgm:pt>
    <dgm:pt modelId="{3225D211-C309-47AA-B1C8-4B4FE5EEC25A}" type="pres">
      <dgm:prSet presAssocID="{F4C38522-C7B2-40B7-920E-EBE737A1143D}" presName="dummyConnPt" presStyleCnt="0"/>
      <dgm:spPr/>
    </dgm:pt>
    <dgm:pt modelId="{64EB56C5-9825-4C0D-9C7B-74681445DD61}" type="pres">
      <dgm:prSet presAssocID="{F4C38522-C7B2-40B7-920E-EBE737A1143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DCC80-6BE3-418D-A384-B9DF159A69EB}" type="pres">
      <dgm:prSet presAssocID="{8429F127-A3EA-4EC5-ADD6-FD5C444CACD3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AB89E139-4983-43E1-ADAF-D700EDF49BA8}" type="pres">
      <dgm:prSet presAssocID="{220943F7-AE72-4BF7-8F08-CCEC4905E154}" presName="compNode" presStyleCnt="0"/>
      <dgm:spPr/>
    </dgm:pt>
    <dgm:pt modelId="{F93B5D2C-35C7-42DC-89BD-66521D4ABE76}" type="pres">
      <dgm:prSet presAssocID="{220943F7-AE72-4BF7-8F08-CCEC4905E154}" presName="dummyConnPt" presStyleCnt="0"/>
      <dgm:spPr/>
    </dgm:pt>
    <dgm:pt modelId="{4B9A546C-6914-446C-8DAD-CFBE06384AAF}" type="pres">
      <dgm:prSet presAssocID="{220943F7-AE72-4BF7-8F08-CCEC4905E154}" presName="node" presStyleLbl="node1" presStyleIdx="7" presStyleCnt="9" custLinFactNeighborX="184" custLinFactNeighborY="-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BAC79-052F-411E-AAA4-4E3BC0443A57}" type="pres">
      <dgm:prSet presAssocID="{C2BFB210-49EC-4635-A79F-F52AF209A2D5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0AD675AE-429D-4ED8-82C8-F238AB0C34B4}" type="pres">
      <dgm:prSet presAssocID="{913BE5CA-1414-4645-93CA-22F8B6513F4A}" presName="compNode" presStyleCnt="0"/>
      <dgm:spPr/>
    </dgm:pt>
    <dgm:pt modelId="{8F0D1639-2E82-4491-9E30-CAA45C28DE30}" type="pres">
      <dgm:prSet presAssocID="{913BE5CA-1414-4645-93CA-22F8B6513F4A}" presName="dummyConnPt" presStyleCnt="0"/>
      <dgm:spPr/>
    </dgm:pt>
    <dgm:pt modelId="{1DF9CDF4-9535-4049-BF4A-7C147C84C0C6}" type="pres">
      <dgm:prSet presAssocID="{913BE5CA-1414-4645-93CA-22F8B6513F4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EED81-A810-4BE3-91C6-A046A271E568}" srcId="{51F2D61A-F601-468C-9BE7-A36DC7871789}" destId="{220943F7-AE72-4BF7-8F08-CCEC4905E154}" srcOrd="7" destOrd="0" parTransId="{B5B12596-446F-4126-939D-37BAF139E87A}" sibTransId="{C2BFB210-49EC-4635-A79F-F52AF209A2D5}"/>
    <dgm:cxn modelId="{D3C2D689-32C5-4F81-83C8-B1F56EBC43B2}" srcId="{51F2D61A-F601-468C-9BE7-A36DC7871789}" destId="{91F3CF7C-3B55-4C60-AD1F-6A23F725F02D}" srcOrd="1" destOrd="0" parTransId="{39BFECE9-70B2-4122-898F-6C003612C11F}" sibTransId="{14332C61-920D-4251-89CB-1C0EADEA0821}"/>
    <dgm:cxn modelId="{15023CFC-EC8B-4F85-AED5-750C2EE7B49B}" srcId="{51F2D61A-F601-468C-9BE7-A36DC7871789}" destId="{F4C38522-C7B2-40B7-920E-EBE737A1143D}" srcOrd="6" destOrd="0" parTransId="{D9979FC1-EC47-408A-9D64-482261B337CB}" sibTransId="{8429F127-A3EA-4EC5-ADD6-FD5C444CACD3}"/>
    <dgm:cxn modelId="{485E4AFA-4ED3-4508-82FF-0F8E43FFE057}" type="presOf" srcId="{14332C61-920D-4251-89CB-1C0EADEA0821}" destId="{F2F52DF1-02F5-4F81-BD29-7349C2B11DD1}" srcOrd="0" destOrd="0" presId="urn:microsoft.com/office/officeart/2005/8/layout/bProcess4"/>
    <dgm:cxn modelId="{895749AB-FF5A-482A-AF34-9020312D8AD8}" srcId="{51F2D61A-F601-468C-9BE7-A36DC7871789}" destId="{D990CEBC-7B25-4537-8D9B-E220E0B78719}" srcOrd="5" destOrd="0" parTransId="{C4E4E1AD-408D-4E54-AA32-0C63537EE887}" sibTransId="{9641202C-E02D-40FC-B81A-8E8AFDA5A8A6}"/>
    <dgm:cxn modelId="{6A3C24A6-F809-4316-8164-275C99068631}" type="presOf" srcId="{C2BFB210-49EC-4635-A79F-F52AF209A2D5}" destId="{9DBBAC79-052F-411E-AAA4-4E3BC0443A57}" srcOrd="0" destOrd="0" presId="urn:microsoft.com/office/officeart/2005/8/layout/bProcess4"/>
    <dgm:cxn modelId="{8E2AC864-C1C6-4129-9B35-207A1203DEB5}" type="presOf" srcId="{220943F7-AE72-4BF7-8F08-CCEC4905E154}" destId="{4B9A546C-6914-446C-8DAD-CFBE06384AAF}" srcOrd="0" destOrd="0" presId="urn:microsoft.com/office/officeart/2005/8/layout/bProcess4"/>
    <dgm:cxn modelId="{D87D8A91-47C7-4767-B31A-6A3BE4C3A3E6}" type="presOf" srcId="{F4C38522-C7B2-40B7-920E-EBE737A1143D}" destId="{64EB56C5-9825-4C0D-9C7B-74681445DD61}" srcOrd="0" destOrd="0" presId="urn:microsoft.com/office/officeart/2005/8/layout/bProcess4"/>
    <dgm:cxn modelId="{C47A1CDE-C867-40C4-A758-ABEE81F1DA11}" type="presOf" srcId="{933B1E6C-48A6-43EB-A32C-32A2FCB5C03E}" destId="{4A5FF8BC-D9FA-4C03-A934-448B5213240D}" srcOrd="0" destOrd="0" presId="urn:microsoft.com/office/officeart/2005/8/layout/bProcess4"/>
    <dgm:cxn modelId="{4ED119C3-8E1B-4BF1-B2B3-6B59A9B49E3A}" type="presOf" srcId="{F773A9C3-1C4D-48BC-ACF4-364C762383D9}" destId="{5F876897-A5C8-4934-8E64-806BD6D6BF67}" srcOrd="0" destOrd="0" presId="urn:microsoft.com/office/officeart/2005/8/layout/bProcess4"/>
    <dgm:cxn modelId="{972C5462-9171-4A8A-B4E2-6763709196E3}" srcId="{51F2D61A-F601-468C-9BE7-A36DC7871789}" destId="{A1253EB4-1A79-4D68-93B4-2210EC789CD8}" srcOrd="0" destOrd="0" parTransId="{9F001191-B260-4D82-B7D1-3E15706FA7D6}" sibTransId="{714F8AB0-268E-4BB8-9D9A-6E84DC59C5EE}"/>
    <dgm:cxn modelId="{02825967-66F3-465A-AD6F-78B704FEAF96}" type="presOf" srcId="{51F2D61A-F601-468C-9BE7-A36DC7871789}" destId="{5FA3319D-F0EC-44AA-976F-C461F6DB5652}" srcOrd="0" destOrd="0" presId="urn:microsoft.com/office/officeart/2005/8/layout/bProcess4"/>
    <dgm:cxn modelId="{2BFF18DA-3BD6-4854-A89A-A6D8AA99AE8B}" type="presOf" srcId="{D990CEBC-7B25-4537-8D9B-E220E0B78719}" destId="{522DC0D4-5837-4C57-ADFE-125636BDBD1C}" srcOrd="0" destOrd="0" presId="urn:microsoft.com/office/officeart/2005/8/layout/bProcess4"/>
    <dgm:cxn modelId="{9F181BA2-AD07-497D-A097-F16122DB3A95}" srcId="{51F2D61A-F601-468C-9BE7-A36DC7871789}" destId="{0714DCAE-1073-4108-8BB7-0485502A9903}" srcOrd="4" destOrd="0" parTransId="{218A1521-EEB3-4E9C-91C3-86D26BAC06FF}" sibTransId="{933B1E6C-48A6-43EB-A32C-32A2FCB5C03E}"/>
    <dgm:cxn modelId="{3A56C8AA-2DBB-45F8-92F6-B9A64D043A80}" type="presOf" srcId="{1DCBB686-8818-4A6E-989B-9A1AF2FEC435}" destId="{7E35CAD4-BA37-49E2-8281-D07F3DE91AA5}" srcOrd="0" destOrd="0" presId="urn:microsoft.com/office/officeart/2005/8/layout/bProcess4"/>
    <dgm:cxn modelId="{F6080293-23F5-4FA3-8D87-DE067BC0095F}" srcId="{51F2D61A-F601-468C-9BE7-A36DC7871789}" destId="{913BE5CA-1414-4645-93CA-22F8B6513F4A}" srcOrd="8" destOrd="0" parTransId="{ED91627A-86F3-4C69-8B5E-470DCCF82BD3}" sibTransId="{BF645F16-8DA3-482B-AB58-4C4D03263320}"/>
    <dgm:cxn modelId="{5B0D42C1-592D-412A-9AE5-A077BDA8A2EA}" type="presOf" srcId="{B5F31654-D3EA-4FE6-B7C4-7840F62697DB}" destId="{42F014A6-B61B-478C-B315-23E61E7E8A4C}" srcOrd="0" destOrd="0" presId="urn:microsoft.com/office/officeart/2005/8/layout/bProcess4"/>
    <dgm:cxn modelId="{DF917374-B4D1-47B0-BF8A-A3E159D0CD8B}" type="presOf" srcId="{BD618476-A7BD-4ABC-A637-119C07853327}" destId="{A18BB916-7582-41BE-9470-37B340A491EC}" srcOrd="0" destOrd="0" presId="urn:microsoft.com/office/officeart/2005/8/layout/bProcess4"/>
    <dgm:cxn modelId="{58E78491-C10E-41A5-847F-34CC6ECD8915}" type="presOf" srcId="{913BE5CA-1414-4645-93CA-22F8B6513F4A}" destId="{1DF9CDF4-9535-4049-BF4A-7C147C84C0C6}" srcOrd="0" destOrd="0" presId="urn:microsoft.com/office/officeart/2005/8/layout/bProcess4"/>
    <dgm:cxn modelId="{1AF0055B-7DD3-4884-98B3-DF1137350E25}" type="presOf" srcId="{91F3CF7C-3B55-4C60-AD1F-6A23F725F02D}" destId="{466B843A-4A1F-4735-9329-646EA2609415}" srcOrd="0" destOrd="0" presId="urn:microsoft.com/office/officeart/2005/8/layout/bProcess4"/>
    <dgm:cxn modelId="{4D559DE0-87B0-44D2-BE46-7E3A335D81EB}" srcId="{51F2D61A-F601-468C-9BE7-A36DC7871789}" destId="{B5F31654-D3EA-4FE6-B7C4-7840F62697DB}" srcOrd="2" destOrd="0" parTransId="{C280A5FE-C745-4AED-BA7B-64EA506185E1}" sibTransId="{1DCBB686-8818-4A6E-989B-9A1AF2FEC435}"/>
    <dgm:cxn modelId="{08B0A112-114A-4FDD-B1C8-23B2E60DFAE2}" type="presOf" srcId="{714F8AB0-268E-4BB8-9D9A-6E84DC59C5EE}" destId="{70530882-2134-4F19-AC4F-765BB91EF6D5}" srcOrd="0" destOrd="0" presId="urn:microsoft.com/office/officeart/2005/8/layout/bProcess4"/>
    <dgm:cxn modelId="{DCFECAD8-F5D1-4EFF-81FC-D516666B9200}" srcId="{51F2D61A-F601-468C-9BE7-A36DC7871789}" destId="{F773A9C3-1C4D-48BC-ACF4-364C762383D9}" srcOrd="3" destOrd="0" parTransId="{0B3F9B57-276D-49A9-9832-279D01192E97}" sibTransId="{BD618476-A7BD-4ABC-A637-119C07853327}"/>
    <dgm:cxn modelId="{759A86BA-615A-4C57-9AC4-86972AE680FF}" type="presOf" srcId="{0714DCAE-1073-4108-8BB7-0485502A9903}" destId="{B01E3837-9FF0-4C8B-8283-6CF50FFCBC23}" srcOrd="0" destOrd="0" presId="urn:microsoft.com/office/officeart/2005/8/layout/bProcess4"/>
    <dgm:cxn modelId="{634F56FF-2DC6-46D0-B0CB-91DB6E62CFBB}" type="presOf" srcId="{8429F127-A3EA-4EC5-ADD6-FD5C444CACD3}" destId="{EFBDCC80-6BE3-418D-A384-B9DF159A69EB}" srcOrd="0" destOrd="0" presId="urn:microsoft.com/office/officeart/2005/8/layout/bProcess4"/>
    <dgm:cxn modelId="{9E0190BA-424D-4C8D-BA38-FEFC07F70086}" type="presOf" srcId="{A1253EB4-1A79-4D68-93B4-2210EC789CD8}" destId="{018EB73B-E6C4-49ED-A65F-723C7E337249}" srcOrd="0" destOrd="0" presId="urn:microsoft.com/office/officeart/2005/8/layout/bProcess4"/>
    <dgm:cxn modelId="{EBA9E47E-6A4A-466B-8FE6-E9DBBF465191}" type="presOf" srcId="{9641202C-E02D-40FC-B81A-8E8AFDA5A8A6}" destId="{581D40C0-F8CC-46B4-97EE-737F732232E4}" srcOrd="0" destOrd="0" presId="urn:microsoft.com/office/officeart/2005/8/layout/bProcess4"/>
    <dgm:cxn modelId="{762C3FEF-FA0D-4CA8-852A-C0270680B8D6}" type="presParOf" srcId="{5FA3319D-F0EC-44AA-976F-C461F6DB5652}" destId="{F753FC96-6299-4D83-9FA1-247DA89361CD}" srcOrd="0" destOrd="0" presId="urn:microsoft.com/office/officeart/2005/8/layout/bProcess4"/>
    <dgm:cxn modelId="{45618844-5B2B-4D3D-881F-9BF79F292D5E}" type="presParOf" srcId="{F753FC96-6299-4D83-9FA1-247DA89361CD}" destId="{AF3DA303-38C3-47CB-92E0-9BB7A7C99AAC}" srcOrd="0" destOrd="0" presId="urn:microsoft.com/office/officeart/2005/8/layout/bProcess4"/>
    <dgm:cxn modelId="{F6598C8F-92CF-4456-8668-1AC3EAA3959D}" type="presParOf" srcId="{F753FC96-6299-4D83-9FA1-247DA89361CD}" destId="{018EB73B-E6C4-49ED-A65F-723C7E337249}" srcOrd="1" destOrd="0" presId="urn:microsoft.com/office/officeart/2005/8/layout/bProcess4"/>
    <dgm:cxn modelId="{50B8CDFF-47AD-449D-8B5B-2FAAE8E74A7B}" type="presParOf" srcId="{5FA3319D-F0EC-44AA-976F-C461F6DB5652}" destId="{70530882-2134-4F19-AC4F-765BB91EF6D5}" srcOrd="1" destOrd="0" presId="urn:microsoft.com/office/officeart/2005/8/layout/bProcess4"/>
    <dgm:cxn modelId="{C9FD6235-6DBE-4BAC-A870-9A37284321EA}" type="presParOf" srcId="{5FA3319D-F0EC-44AA-976F-C461F6DB5652}" destId="{F712BD53-A47E-47CF-9A38-1ECACF767CA1}" srcOrd="2" destOrd="0" presId="urn:microsoft.com/office/officeart/2005/8/layout/bProcess4"/>
    <dgm:cxn modelId="{E3D885B2-AC4A-4BFD-9519-01352A379AD8}" type="presParOf" srcId="{F712BD53-A47E-47CF-9A38-1ECACF767CA1}" destId="{38C92C9B-50CA-4CAD-8858-2BD430043694}" srcOrd="0" destOrd="0" presId="urn:microsoft.com/office/officeart/2005/8/layout/bProcess4"/>
    <dgm:cxn modelId="{DD56997E-CED4-4FF4-AFCD-9646301F1062}" type="presParOf" srcId="{F712BD53-A47E-47CF-9A38-1ECACF767CA1}" destId="{466B843A-4A1F-4735-9329-646EA2609415}" srcOrd="1" destOrd="0" presId="urn:microsoft.com/office/officeart/2005/8/layout/bProcess4"/>
    <dgm:cxn modelId="{6457ACF3-DE85-43F7-9BC0-BF2448E2B2D9}" type="presParOf" srcId="{5FA3319D-F0EC-44AA-976F-C461F6DB5652}" destId="{F2F52DF1-02F5-4F81-BD29-7349C2B11DD1}" srcOrd="3" destOrd="0" presId="urn:microsoft.com/office/officeart/2005/8/layout/bProcess4"/>
    <dgm:cxn modelId="{14C415DE-E15C-4AF4-A23F-B39E719377E0}" type="presParOf" srcId="{5FA3319D-F0EC-44AA-976F-C461F6DB5652}" destId="{75A2F355-3E3D-4BEE-8CC7-FB65B2B48C6B}" srcOrd="4" destOrd="0" presId="urn:microsoft.com/office/officeart/2005/8/layout/bProcess4"/>
    <dgm:cxn modelId="{CB1C15DF-4986-4725-A8DB-A341D8FE5399}" type="presParOf" srcId="{75A2F355-3E3D-4BEE-8CC7-FB65B2B48C6B}" destId="{B473C199-A55E-47C0-98FA-104FF596EF09}" srcOrd="0" destOrd="0" presId="urn:microsoft.com/office/officeart/2005/8/layout/bProcess4"/>
    <dgm:cxn modelId="{13B150EB-C7BA-4D3C-A884-EAD73AB2B600}" type="presParOf" srcId="{75A2F355-3E3D-4BEE-8CC7-FB65B2B48C6B}" destId="{42F014A6-B61B-478C-B315-23E61E7E8A4C}" srcOrd="1" destOrd="0" presId="urn:microsoft.com/office/officeart/2005/8/layout/bProcess4"/>
    <dgm:cxn modelId="{558AAB1E-4429-4CB9-8856-28A53B03662E}" type="presParOf" srcId="{5FA3319D-F0EC-44AA-976F-C461F6DB5652}" destId="{7E35CAD4-BA37-49E2-8281-D07F3DE91AA5}" srcOrd="5" destOrd="0" presId="urn:microsoft.com/office/officeart/2005/8/layout/bProcess4"/>
    <dgm:cxn modelId="{B98A2BD0-723D-42ED-8A39-49DD73648D9A}" type="presParOf" srcId="{5FA3319D-F0EC-44AA-976F-C461F6DB5652}" destId="{FA10B8F1-39C7-4AFB-B5D7-6DF8E443EED2}" srcOrd="6" destOrd="0" presId="urn:microsoft.com/office/officeart/2005/8/layout/bProcess4"/>
    <dgm:cxn modelId="{400F5FDF-6455-414B-8126-41991D4C2389}" type="presParOf" srcId="{FA10B8F1-39C7-4AFB-B5D7-6DF8E443EED2}" destId="{9A792A47-8344-4BBC-AE6A-1A06BB8EE3DA}" srcOrd="0" destOrd="0" presId="urn:microsoft.com/office/officeart/2005/8/layout/bProcess4"/>
    <dgm:cxn modelId="{D47FC06B-C43E-4714-9294-654F4F7EDFCF}" type="presParOf" srcId="{FA10B8F1-39C7-4AFB-B5D7-6DF8E443EED2}" destId="{5F876897-A5C8-4934-8E64-806BD6D6BF67}" srcOrd="1" destOrd="0" presId="urn:microsoft.com/office/officeart/2005/8/layout/bProcess4"/>
    <dgm:cxn modelId="{5FB256C7-7176-4A56-BDF3-6724A1937874}" type="presParOf" srcId="{5FA3319D-F0EC-44AA-976F-C461F6DB5652}" destId="{A18BB916-7582-41BE-9470-37B340A491EC}" srcOrd="7" destOrd="0" presId="urn:microsoft.com/office/officeart/2005/8/layout/bProcess4"/>
    <dgm:cxn modelId="{44A96AD1-2D47-4A25-80B5-74AA4B33D67D}" type="presParOf" srcId="{5FA3319D-F0EC-44AA-976F-C461F6DB5652}" destId="{20C2726E-39C2-443A-A112-258B87E6F250}" srcOrd="8" destOrd="0" presId="urn:microsoft.com/office/officeart/2005/8/layout/bProcess4"/>
    <dgm:cxn modelId="{38B6244E-71E0-4FA5-A301-801043BCA6B4}" type="presParOf" srcId="{20C2726E-39C2-443A-A112-258B87E6F250}" destId="{A4548DA2-9872-4FBD-9485-06573395F941}" srcOrd="0" destOrd="0" presId="urn:microsoft.com/office/officeart/2005/8/layout/bProcess4"/>
    <dgm:cxn modelId="{246A51B5-AD2A-4A05-9AA3-12C95BE03554}" type="presParOf" srcId="{20C2726E-39C2-443A-A112-258B87E6F250}" destId="{B01E3837-9FF0-4C8B-8283-6CF50FFCBC23}" srcOrd="1" destOrd="0" presId="urn:microsoft.com/office/officeart/2005/8/layout/bProcess4"/>
    <dgm:cxn modelId="{C9B612F9-D9A0-4CD2-92FF-4D5B9208B9C8}" type="presParOf" srcId="{5FA3319D-F0EC-44AA-976F-C461F6DB5652}" destId="{4A5FF8BC-D9FA-4C03-A934-448B5213240D}" srcOrd="9" destOrd="0" presId="urn:microsoft.com/office/officeart/2005/8/layout/bProcess4"/>
    <dgm:cxn modelId="{0C7B17BF-C07E-47E3-B114-6EBD0912D362}" type="presParOf" srcId="{5FA3319D-F0EC-44AA-976F-C461F6DB5652}" destId="{47BC95A7-83E9-49DC-B77C-316967E0FD8E}" srcOrd="10" destOrd="0" presId="urn:microsoft.com/office/officeart/2005/8/layout/bProcess4"/>
    <dgm:cxn modelId="{3CD66549-09CC-485A-AD43-136302D6D238}" type="presParOf" srcId="{47BC95A7-83E9-49DC-B77C-316967E0FD8E}" destId="{F62D6B6A-69FC-45AB-AC4A-278962088B4D}" srcOrd="0" destOrd="0" presId="urn:microsoft.com/office/officeart/2005/8/layout/bProcess4"/>
    <dgm:cxn modelId="{6CECD8DE-592C-4135-B74B-815EFC542D0C}" type="presParOf" srcId="{47BC95A7-83E9-49DC-B77C-316967E0FD8E}" destId="{522DC0D4-5837-4C57-ADFE-125636BDBD1C}" srcOrd="1" destOrd="0" presId="urn:microsoft.com/office/officeart/2005/8/layout/bProcess4"/>
    <dgm:cxn modelId="{BE0B1BF7-642D-4260-90E0-394DBF1EDE32}" type="presParOf" srcId="{5FA3319D-F0EC-44AA-976F-C461F6DB5652}" destId="{581D40C0-F8CC-46B4-97EE-737F732232E4}" srcOrd="11" destOrd="0" presId="urn:microsoft.com/office/officeart/2005/8/layout/bProcess4"/>
    <dgm:cxn modelId="{B5801797-6CF2-442A-A06A-193704588565}" type="presParOf" srcId="{5FA3319D-F0EC-44AA-976F-C461F6DB5652}" destId="{BF5CCF5E-74EF-46CA-BF08-C09562A373D7}" srcOrd="12" destOrd="0" presId="urn:microsoft.com/office/officeart/2005/8/layout/bProcess4"/>
    <dgm:cxn modelId="{3A0A1434-1598-4F8A-8BEC-5C12F190CAA5}" type="presParOf" srcId="{BF5CCF5E-74EF-46CA-BF08-C09562A373D7}" destId="{3225D211-C309-47AA-B1C8-4B4FE5EEC25A}" srcOrd="0" destOrd="0" presId="urn:microsoft.com/office/officeart/2005/8/layout/bProcess4"/>
    <dgm:cxn modelId="{9E3D6DCC-8F97-44CB-BDAB-09BFC03F82FF}" type="presParOf" srcId="{BF5CCF5E-74EF-46CA-BF08-C09562A373D7}" destId="{64EB56C5-9825-4C0D-9C7B-74681445DD61}" srcOrd="1" destOrd="0" presId="urn:microsoft.com/office/officeart/2005/8/layout/bProcess4"/>
    <dgm:cxn modelId="{A6CAB1B8-ECAB-4763-B32B-AFC296F02107}" type="presParOf" srcId="{5FA3319D-F0EC-44AA-976F-C461F6DB5652}" destId="{EFBDCC80-6BE3-418D-A384-B9DF159A69EB}" srcOrd="13" destOrd="0" presId="urn:microsoft.com/office/officeart/2005/8/layout/bProcess4"/>
    <dgm:cxn modelId="{4D73624A-E82E-4AA1-8B20-97647E18F042}" type="presParOf" srcId="{5FA3319D-F0EC-44AA-976F-C461F6DB5652}" destId="{AB89E139-4983-43E1-ADAF-D700EDF49BA8}" srcOrd="14" destOrd="0" presId="urn:microsoft.com/office/officeart/2005/8/layout/bProcess4"/>
    <dgm:cxn modelId="{D19C196A-56A9-40F3-84CC-CE345E7B4F76}" type="presParOf" srcId="{AB89E139-4983-43E1-ADAF-D700EDF49BA8}" destId="{F93B5D2C-35C7-42DC-89BD-66521D4ABE76}" srcOrd="0" destOrd="0" presId="urn:microsoft.com/office/officeart/2005/8/layout/bProcess4"/>
    <dgm:cxn modelId="{6A5418CD-4FEB-4552-9CB8-B11F0C9C1DC2}" type="presParOf" srcId="{AB89E139-4983-43E1-ADAF-D700EDF49BA8}" destId="{4B9A546C-6914-446C-8DAD-CFBE06384AAF}" srcOrd="1" destOrd="0" presId="urn:microsoft.com/office/officeart/2005/8/layout/bProcess4"/>
    <dgm:cxn modelId="{26DECCEA-2989-4852-A9F4-A3E9EE89614F}" type="presParOf" srcId="{5FA3319D-F0EC-44AA-976F-C461F6DB5652}" destId="{9DBBAC79-052F-411E-AAA4-4E3BC0443A57}" srcOrd="15" destOrd="0" presId="urn:microsoft.com/office/officeart/2005/8/layout/bProcess4"/>
    <dgm:cxn modelId="{7DB641F2-C011-4E73-86E6-04816609713F}" type="presParOf" srcId="{5FA3319D-F0EC-44AA-976F-C461F6DB5652}" destId="{0AD675AE-429D-4ED8-82C8-F238AB0C34B4}" srcOrd="16" destOrd="0" presId="urn:microsoft.com/office/officeart/2005/8/layout/bProcess4"/>
    <dgm:cxn modelId="{349F333B-86DB-40FC-83C8-4F487B7A8C73}" type="presParOf" srcId="{0AD675AE-429D-4ED8-82C8-F238AB0C34B4}" destId="{8F0D1639-2E82-4491-9E30-CAA45C28DE30}" srcOrd="0" destOrd="0" presId="urn:microsoft.com/office/officeart/2005/8/layout/bProcess4"/>
    <dgm:cxn modelId="{550D0B13-4A02-47C4-BAB9-BAB0490F35A6}" type="presParOf" srcId="{0AD675AE-429D-4ED8-82C8-F238AB0C34B4}" destId="{1DF9CDF4-9535-4049-BF4A-7C147C84C0C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383860-AFC2-4A60-AC08-EC761829D03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59CA91-6308-4821-8A15-99FE07DFDCB1}">
      <dgm:prSet phldrT="[Текст]" custT="1"/>
      <dgm:spPr/>
      <dgm:t>
        <a:bodyPr/>
        <a:lstStyle/>
        <a:p>
          <a:pPr rtl="0"/>
          <a:r>
            <a:rPr lang="ru-RU" sz="1400" b="1" i="1" baseline="0" dirty="0" smtClean="0">
              <a:solidFill>
                <a:srgbClr val="0070C0"/>
              </a:solidFill>
            </a:rPr>
            <a:t>Выявлена и систематизирована совокупность проблем и задач дальнейшего этапа деятельности </a:t>
          </a:r>
          <a:endParaRPr lang="ru-RU" sz="1400" b="1" i="1" baseline="0" dirty="0">
            <a:solidFill>
              <a:srgbClr val="0070C0"/>
            </a:solidFill>
          </a:endParaRPr>
        </a:p>
      </dgm:t>
    </dgm:pt>
    <dgm:pt modelId="{0515C97F-7DEF-4BFD-95E4-2E72E4ED4BFF}" type="parTrans" cxnId="{F6EDA626-4AE5-4B0E-88C9-B753F8294AE4}">
      <dgm:prSet/>
      <dgm:spPr/>
      <dgm:t>
        <a:bodyPr/>
        <a:lstStyle/>
        <a:p>
          <a:endParaRPr lang="ru-RU"/>
        </a:p>
      </dgm:t>
    </dgm:pt>
    <dgm:pt modelId="{B593510A-EFC1-4AF1-B3D7-044A3ED200E8}" type="sibTrans" cxnId="{F6EDA626-4AE5-4B0E-88C9-B753F8294AE4}">
      <dgm:prSet/>
      <dgm:spPr/>
      <dgm:t>
        <a:bodyPr/>
        <a:lstStyle/>
        <a:p>
          <a:endParaRPr lang="ru-RU"/>
        </a:p>
      </dgm:t>
    </dgm:pt>
    <dgm:pt modelId="{3CD5BBF2-C9BD-4DDD-87FF-23B9219FC53C}">
      <dgm:prSet phldrT="[Текст]" custT="1"/>
      <dgm:spPr/>
      <dgm:t>
        <a:bodyPr/>
        <a:lstStyle/>
        <a:p>
          <a:pPr rtl="0"/>
          <a:r>
            <a:rPr lang="ru-RU" sz="1600" b="1" dirty="0" smtClean="0"/>
            <a:t>Создана и работает исследовательская группа «Успешные практики управления изменениями в образовании» </a:t>
          </a:r>
          <a:endParaRPr lang="ru-RU" sz="1600" b="1" dirty="0"/>
        </a:p>
      </dgm:t>
    </dgm:pt>
    <dgm:pt modelId="{61958467-554C-4740-B29B-592F14BF2C2E}" type="parTrans" cxnId="{445C7DB3-ED7E-4F36-B738-854165E4ADFE}">
      <dgm:prSet/>
      <dgm:spPr/>
      <dgm:t>
        <a:bodyPr/>
        <a:lstStyle/>
        <a:p>
          <a:endParaRPr lang="ru-RU"/>
        </a:p>
      </dgm:t>
    </dgm:pt>
    <dgm:pt modelId="{D911838C-4D4A-4007-A17C-52D37C540928}" type="sibTrans" cxnId="{445C7DB3-ED7E-4F36-B738-854165E4ADFE}">
      <dgm:prSet/>
      <dgm:spPr/>
      <dgm:t>
        <a:bodyPr/>
        <a:lstStyle/>
        <a:p>
          <a:endParaRPr lang="ru-RU"/>
        </a:p>
      </dgm:t>
    </dgm:pt>
    <dgm:pt modelId="{EE225453-6B1B-4887-A05C-AC187925D2E4}">
      <dgm:prSet phldrT="[Текст]"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400" b="1" dirty="0" smtClean="0"/>
            <a:t>Сформирован и разработан тезаурус, выявлены и обоснованы закономерности функционирования и развития лучших практик, методы и инструменты мониторинга ЛП, критерии и принципы их отбора </a:t>
          </a:r>
          <a:endParaRPr lang="ru-RU" sz="1400" b="1" dirty="0"/>
        </a:p>
      </dgm:t>
    </dgm:pt>
    <dgm:pt modelId="{23C8846D-4722-47CC-85D6-9610B4DF3195}" type="parTrans" cxnId="{D929B180-165A-43BA-82C2-E52DDF7B673C}">
      <dgm:prSet/>
      <dgm:spPr/>
      <dgm:t>
        <a:bodyPr/>
        <a:lstStyle/>
        <a:p>
          <a:endParaRPr lang="ru-RU"/>
        </a:p>
      </dgm:t>
    </dgm:pt>
    <dgm:pt modelId="{F99E156D-BFD3-4FE5-8DFE-3EBD543B2D12}" type="sibTrans" cxnId="{D929B180-165A-43BA-82C2-E52DDF7B673C}">
      <dgm:prSet/>
      <dgm:spPr/>
      <dgm:t>
        <a:bodyPr/>
        <a:lstStyle/>
        <a:p>
          <a:endParaRPr lang="ru-RU"/>
        </a:p>
      </dgm:t>
    </dgm:pt>
    <dgm:pt modelId="{E591CC11-0805-4949-AE3F-F021BD1C1304}">
      <dgm:prSet phldrT="[Текст]"/>
      <dgm:spPr/>
      <dgm:t>
        <a:bodyPr/>
        <a:lstStyle/>
        <a:p>
          <a:pPr rtl="0"/>
          <a:r>
            <a:rPr lang="ru-RU" b="1" i="0" dirty="0" smtClean="0"/>
            <a:t>Создан пакет нормативных и научно-методических документов, позволяющих органам управления на местах принимать нестандартные, креативные решения при реализации «дорожных карт»</a:t>
          </a:r>
          <a:endParaRPr lang="ru-RU" b="1" i="0" dirty="0"/>
        </a:p>
      </dgm:t>
    </dgm:pt>
    <dgm:pt modelId="{D4C16F4C-FC02-4129-B60B-C99D54ED7A67}" type="parTrans" cxnId="{A4A901EC-F9C8-4D7A-B927-80E7F25984E3}">
      <dgm:prSet/>
      <dgm:spPr/>
      <dgm:t>
        <a:bodyPr/>
        <a:lstStyle/>
        <a:p>
          <a:endParaRPr lang="ru-RU"/>
        </a:p>
      </dgm:t>
    </dgm:pt>
    <dgm:pt modelId="{F273E897-35C4-4EBC-B23E-42F7ACC14881}" type="sibTrans" cxnId="{A4A901EC-F9C8-4D7A-B927-80E7F25984E3}">
      <dgm:prSet/>
      <dgm:spPr/>
      <dgm:t>
        <a:bodyPr/>
        <a:lstStyle/>
        <a:p>
          <a:endParaRPr lang="ru-RU"/>
        </a:p>
      </dgm:t>
    </dgm:pt>
    <dgm:pt modelId="{9CD9A066-EA76-4E64-AD49-CC2390C663C0}">
      <dgm:prSet phldrT="[Текст]" phldr="1"/>
      <dgm:spPr/>
      <dgm:t>
        <a:bodyPr/>
        <a:lstStyle/>
        <a:p>
          <a:endParaRPr lang="ru-RU" dirty="0"/>
        </a:p>
      </dgm:t>
    </dgm:pt>
    <dgm:pt modelId="{067B830F-51E2-4921-9518-809674DC4AED}" type="parTrans" cxnId="{1906F01E-7E9E-44EA-8C50-91C6335EFD7E}">
      <dgm:prSet/>
      <dgm:spPr/>
      <dgm:t>
        <a:bodyPr/>
        <a:lstStyle/>
        <a:p>
          <a:endParaRPr lang="ru-RU"/>
        </a:p>
      </dgm:t>
    </dgm:pt>
    <dgm:pt modelId="{9B56775E-AE50-4B6E-B896-96C575DC13FD}" type="sibTrans" cxnId="{1906F01E-7E9E-44EA-8C50-91C6335EFD7E}">
      <dgm:prSet/>
      <dgm:spPr/>
      <dgm:t>
        <a:bodyPr/>
        <a:lstStyle/>
        <a:p>
          <a:endParaRPr lang="ru-RU"/>
        </a:p>
      </dgm:t>
    </dgm:pt>
    <dgm:pt modelId="{32A8B9EB-D390-4230-8CC0-91C2B9DD0C60}">
      <dgm:prSet/>
      <dgm:spPr/>
      <dgm:t>
        <a:bodyPr/>
        <a:lstStyle/>
        <a:p>
          <a:endParaRPr lang="ru-RU"/>
        </a:p>
      </dgm:t>
    </dgm:pt>
    <dgm:pt modelId="{9AB17627-0492-48AF-A318-560EC7E1C6DE}" type="parTrans" cxnId="{972E6471-F961-4B53-A68F-2A7632701210}">
      <dgm:prSet/>
      <dgm:spPr/>
      <dgm:t>
        <a:bodyPr/>
        <a:lstStyle/>
        <a:p>
          <a:endParaRPr lang="ru-RU"/>
        </a:p>
      </dgm:t>
    </dgm:pt>
    <dgm:pt modelId="{15C55AFF-7725-491F-B7F7-758512202E1B}" type="sibTrans" cxnId="{972E6471-F961-4B53-A68F-2A7632701210}">
      <dgm:prSet/>
      <dgm:spPr/>
      <dgm:t>
        <a:bodyPr/>
        <a:lstStyle/>
        <a:p>
          <a:endParaRPr lang="ru-RU"/>
        </a:p>
      </dgm:t>
    </dgm:pt>
    <dgm:pt modelId="{AAD1F09E-1DCE-4E56-968A-D651B1BF81CD}">
      <dgm:prSet/>
      <dgm:spPr/>
      <dgm:t>
        <a:bodyPr/>
        <a:lstStyle/>
        <a:p>
          <a:pPr rtl="0"/>
          <a:r>
            <a:rPr lang="ru-RU" b="1" dirty="0" smtClean="0"/>
            <a:t>Подготовлены и изданы: сборник научных статей участников тематической конференции, сборник лучших практик реализации «дорожных карт», методические рекомендации</a:t>
          </a:r>
        </a:p>
      </dgm:t>
    </dgm:pt>
    <dgm:pt modelId="{1F339D85-924A-4F2D-B4A5-87DAA8428653}" type="parTrans" cxnId="{6FD2F648-EF74-46C5-BF70-5D3F09F77411}">
      <dgm:prSet/>
      <dgm:spPr/>
      <dgm:t>
        <a:bodyPr/>
        <a:lstStyle/>
        <a:p>
          <a:endParaRPr lang="ru-RU"/>
        </a:p>
      </dgm:t>
    </dgm:pt>
    <dgm:pt modelId="{AD0392A8-5D76-4B11-B684-8F906D927CAB}" type="sibTrans" cxnId="{6FD2F648-EF74-46C5-BF70-5D3F09F77411}">
      <dgm:prSet/>
      <dgm:spPr/>
      <dgm:t>
        <a:bodyPr/>
        <a:lstStyle/>
        <a:p>
          <a:endParaRPr lang="ru-RU"/>
        </a:p>
      </dgm:t>
    </dgm:pt>
    <dgm:pt modelId="{58F49960-4701-4DC6-8924-DF6BB073D761}" type="pres">
      <dgm:prSet presAssocID="{80383860-AFC2-4A60-AC08-EC761829D03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B6427E-65DE-424E-B76E-FDB692E510CD}" type="pres">
      <dgm:prSet presAssocID="{80383860-AFC2-4A60-AC08-EC761829D032}" presName="matrix" presStyleCnt="0"/>
      <dgm:spPr/>
    </dgm:pt>
    <dgm:pt modelId="{E031640C-59AE-49ED-BF7C-1D288FEBEDE8}" type="pres">
      <dgm:prSet presAssocID="{80383860-AFC2-4A60-AC08-EC761829D032}" presName="tile1" presStyleLbl="node1" presStyleIdx="0" presStyleCnt="4"/>
      <dgm:spPr/>
      <dgm:t>
        <a:bodyPr/>
        <a:lstStyle/>
        <a:p>
          <a:endParaRPr lang="ru-RU"/>
        </a:p>
      </dgm:t>
    </dgm:pt>
    <dgm:pt modelId="{D48A5CF1-2F08-40A9-9AEA-5AAE49F70093}" type="pres">
      <dgm:prSet presAssocID="{80383860-AFC2-4A60-AC08-EC761829D03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07B43-D7A3-4112-810B-918B0B027701}" type="pres">
      <dgm:prSet presAssocID="{80383860-AFC2-4A60-AC08-EC761829D032}" presName="tile2" presStyleLbl="node1" presStyleIdx="1" presStyleCnt="4"/>
      <dgm:spPr/>
      <dgm:t>
        <a:bodyPr/>
        <a:lstStyle/>
        <a:p>
          <a:endParaRPr lang="ru-RU"/>
        </a:p>
      </dgm:t>
    </dgm:pt>
    <dgm:pt modelId="{75236573-60A5-4124-9BCC-9B69B4A3B31F}" type="pres">
      <dgm:prSet presAssocID="{80383860-AFC2-4A60-AC08-EC761829D03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F5C8A-89DD-4E6C-AD51-2B119F24C0CD}" type="pres">
      <dgm:prSet presAssocID="{80383860-AFC2-4A60-AC08-EC761829D032}" presName="tile3" presStyleLbl="node1" presStyleIdx="2" presStyleCnt="4"/>
      <dgm:spPr/>
      <dgm:t>
        <a:bodyPr/>
        <a:lstStyle/>
        <a:p>
          <a:endParaRPr lang="ru-RU"/>
        </a:p>
      </dgm:t>
    </dgm:pt>
    <dgm:pt modelId="{4EC01209-86D3-48AD-B900-15B8B9EB0EEE}" type="pres">
      <dgm:prSet presAssocID="{80383860-AFC2-4A60-AC08-EC761829D03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E5BA3-B61E-472B-8517-2C4A6EFBB6D0}" type="pres">
      <dgm:prSet presAssocID="{80383860-AFC2-4A60-AC08-EC761829D032}" presName="tile4" presStyleLbl="node1" presStyleIdx="3" presStyleCnt="4" custLinFactNeighborX="1342" custLinFactNeighborY="0"/>
      <dgm:spPr/>
      <dgm:t>
        <a:bodyPr/>
        <a:lstStyle/>
        <a:p>
          <a:endParaRPr lang="ru-RU"/>
        </a:p>
      </dgm:t>
    </dgm:pt>
    <dgm:pt modelId="{1751434D-2915-4134-B7CF-0B3F950DA655}" type="pres">
      <dgm:prSet presAssocID="{80383860-AFC2-4A60-AC08-EC761829D03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5D45A-1CCB-41F3-BD27-A21A185A9B40}" type="pres">
      <dgm:prSet presAssocID="{80383860-AFC2-4A60-AC08-EC761829D032}" presName="centerTile" presStyleLbl="fgShp" presStyleIdx="0" presStyleCnt="1" custScaleX="118017" custScaleY="13280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754A4AA-16DC-4558-A3A5-91C7395AB991}" type="presOf" srcId="{EE225453-6B1B-4887-A05C-AC187925D2E4}" destId="{F5907B43-D7A3-4112-810B-918B0B027701}" srcOrd="0" destOrd="0" presId="urn:microsoft.com/office/officeart/2005/8/layout/matrix1"/>
    <dgm:cxn modelId="{9BA3574B-0291-48A5-B4D6-006162563E8A}" type="presOf" srcId="{80383860-AFC2-4A60-AC08-EC761829D032}" destId="{58F49960-4701-4DC6-8924-DF6BB073D761}" srcOrd="0" destOrd="0" presId="urn:microsoft.com/office/officeart/2005/8/layout/matrix1"/>
    <dgm:cxn modelId="{910FBD3C-327E-479D-B846-03A9E7772A1F}" type="presOf" srcId="{E591CC11-0805-4949-AE3F-F021BD1C1304}" destId="{235F5C8A-89DD-4E6C-AD51-2B119F24C0CD}" srcOrd="0" destOrd="0" presId="urn:microsoft.com/office/officeart/2005/8/layout/matrix1"/>
    <dgm:cxn modelId="{80EB117B-BEA7-4CCF-9827-FA83F0439FDE}" type="presOf" srcId="{3CD5BBF2-C9BD-4DDD-87FF-23B9219FC53C}" destId="{E031640C-59AE-49ED-BF7C-1D288FEBEDE8}" srcOrd="0" destOrd="0" presId="urn:microsoft.com/office/officeart/2005/8/layout/matrix1"/>
    <dgm:cxn modelId="{6FD2F648-EF74-46C5-BF70-5D3F09F77411}" srcId="{4659CA91-6308-4821-8A15-99FE07DFDCB1}" destId="{AAD1F09E-1DCE-4E56-968A-D651B1BF81CD}" srcOrd="3" destOrd="0" parTransId="{1F339D85-924A-4F2D-B4A5-87DAA8428653}" sibTransId="{AD0392A8-5D76-4B11-B684-8F906D927CAB}"/>
    <dgm:cxn modelId="{972E6471-F961-4B53-A68F-2A7632701210}" srcId="{4659CA91-6308-4821-8A15-99FE07DFDCB1}" destId="{32A8B9EB-D390-4230-8CC0-91C2B9DD0C60}" srcOrd="4" destOrd="0" parTransId="{9AB17627-0492-48AF-A318-560EC7E1C6DE}" sibTransId="{15C55AFF-7725-491F-B7F7-758512202E1B}"/>
    <dgm:cxn modelId="{D929B180-165A-43BA-82C2-E52DDF7B673C}" srcId="{4659CA91-6308-4821-8A15-99FE07DFDCB1}" destId="{EE225453-6B1B-4887-A05C-AC187925D2E4}" srcOrd="1" destOrd="0" parTransId="{23C8846D-4722-47CC-85D6-9610B4DF3195}" sibTransId="{F99E156D-BFD3-4FE5-8DFE-3EBD543B2D12}"/>
    <dgm:cxn modelId="{9B407038-E1C6-46A2-B867-2F2531EC0981}" type="presOf" srcId="{AAD1F09E-1DCE-4E56-968A-D651B1BF81CD}" destId="{17AE5BA3-B61E-472B-8517-2C4A6EFBB6D0}" srcOrd="0" destOrd="0" presId="urn:microsoft.com/office/officeart/2005/8/layout/matrix1"/>
    <dgm:cxn modelId="{445C7DB3-ED7E-4F36-B738-854165E4ADFE}" srcId="{4659CA91-6308-4821-8A15-99FE07DFDCB1}" destId="{3CD5BBF2-C9BD-4DDD-87FF-23B9219FC53C}" srcOrd="0" destOrd="0" parTransId="{61958467-554C-4740-B29B-592F14BF2C2E}" sibTransId="{D911838C-4D4A-4007-A17C-52D37C540928}"/>
    <dgm:cxn modelId="{1906F01E-7E9E-44EA-8C50-91C6335EFD7E}" srcId="{4659CA91-6308-4821-8A15-99FE07DFDCB1}" destId="{9CD9A066-EA76-4E64-AD49-CC2390C663C0}" srcOrd="5" destOrd="0" parTransId="{067B830F-51E2-4921-9518-809674DC4AED}" sibTransId="{9B56775E-AE50-4B6E-B896-96C575DC13FD}"/>
    <dgm:cxn modelId="{F6EDA626-4AE5-4B0E-88C9-B753F8294AE4}" srcId="{80383860-AFC2-4A60-AC08-EC761829D032}" destId="{4659CA91-6308-4821-8A15-99FE07DFDCB1}" srcOrd="0" destOrd="0" parTransId="{0515C97F-7DEF-4BFD-95E4-2E72E4ED4BFF}" sibTransId="{B593510A-EFC1-4AF1-B3D7-044A3ED200E8}"/>
    <dgm:cxn modelId="{37066F63-9D63-464F-9308-B910EF88CA06}" type="presOf" srcId="{AAD1F09E-1DCE-4E56-968A-D651B1BF81CD}" destId="{1751434D-2915-4134-B7CF-0B3F950DA655}" srcOrd="1" destOrd="0" presId="urn:microsoft.com/office/officeart/2005/8/layout/matrix1"/>
    <dgm:cxn modelId="{A4A901EC-F9C8-4D7A-B927-80E7F25984E3}" srcId="{4659CA91-6308-4821-8A15-99FE07DFDCB1}" destId="{E591CC11-0805-4949-AE3F-F021BD1C1304}" srcOrd="2" destOrd="0" parTransId="{D4C16F4C-FC02-4129-B60B-C99D54ED7A67}" sibTransId="{F273E897-35C4-4EBC-B23E-42F7ACC14881}"/>
    <dgm:cxn modelId="{77A05C09-6ACD-4713-994A-DA1526436E72}" type="presOf" srcId="{E591CC11-0805-4949-AE3F-F021BD1C1304}" destId="{4EC01209-86D3-48AD-B900-15B8B9EB0EEE}" srcOrd="1" destOrd="0" presId="urn:microsoft.com/office/officeart/2005/8/layout/matrix1"/>
    <dgm:cxn modelId="{8A134BE2-F5B3-4AEE-ABBA-9E05E10276E3}" type="presOf" srcId="{EE225453-6B1B-4887-A05C-AC187925D2E4}" destId="{75236573-60A5-4124-9BCC-9B69B4A3B31F}" srcOrd="1" destOrd="0" presId="urn:microsoft.com/office/officeart/2005/8/layout/matrix1"/>
    <dgm:cxn modelId="{E79620BE-55EA-4834-B9AE-FA2AF03E95E8}" type="presOf" srcId="{4659CA91-6308-4821-8A15-99FE07DFDCB1}" destId="{D565D45A-1CCB-41F3-BD27-A21A185A9B40}" srcOrd="0" destOrd="0" presId="urn:microsoft.com/office/officeart/2005/8/layout/matrix1"/>
    <dgm:cxn modelId="{9BA0AD54-7AB9-4224-8560-C30583E908EE}" type="presOf" srcId="{3CD5BBF2-C9BD-4DDD-87FF-23B9219FC53C}" destId="{D48A5CF1-2F08-40A9-9AEA-5AAE49F70093}" srcOrd="1" destOrd="0" presId="urn:microsoft.com/office/officeart/2005/8/layout/matrix1"/>
    <dgm:cxn modelId="{F0C54D60-193A-4194-A813-C7A654FDCB20}" type="presParOf" srcId="{58F49960-4701-4DC6-8924-DF6BB073D761}" destId="{F6B6427E-65DE-424E-B76E-FDB692E510CD}" srcOrd="0" destOrd="0" presId="urn:microsoft.com/office/officeart/2005/8/layout/matrix1"/>
    <dgm:cxn modelId="{6B357FC4-7DFD-48D8-9D50-EBFA43EF334D}" type="presParOf" srcId="{F6B6427E-65DE-424E-B76E-FDB692E510CD}" destId="{E031640C-59AE-49ED-BF7C-1D288FEBEDE8}" srcOrd="0" destOrd="0" presId="urn:microsoft.com/office/officeart/2005/8/layout/matrix1"/>
    <dgm:cxn modelId="{EB1F011A-6715-4C79-BB18-AFDEEC250FF4}" type="presParOf" srcId="{F6B6427E-65DE-424E-B76E-FDB692E510CD}" destId="{D48A5CF1-2F08-40A9-9AEA-5AAE49F70093}" srcOrd="1" destOrd="0" presId="urn:microsoft.com/office/officeart/2005/8/layout/matrix1"/>
    <dgm:cxn modelId="{6BE68CB2-F6D8-4F68-96D4-4E504C382C6E}" type="presParOf" srcId="{F6B6427E-65DE-424E-B76E-FDB692E510CD}" destId="{F5907B43-D7A3-4112-810B-918B0B027701}" srcOrd="2" destOrd="0" presId="urn:microsoft.com/office/officeart/2005/8/layout/matrix1"/>
    <dgm:cxn modelId="{126E7460-907F-4E8B-A5A6-F164B8AE4EEA}" type="presParOf" srcId="{F6B6427E-65DE-424E-B76E-FDB692E510CD}" destId="{75236573-60A5-4124-9BCC-9B69B4A3B31F}" srcOrd="3" destOrd="0" presId="urn:microsoft.com/office/officeart/2005/8/layout/matrix1"/>
    <dgm:cxn modelId="{DB62B4D8-E745-42F9-9360-85766E5EB154}" type="presParOf" srcId="{F6B6427E-65DE-424E-B76E-FDB692E510CD}" destId="{235F5C8A-89DD-4E6C-AD51-2B119F24C0CD}" srcOrd="4" destOrd="0" presId="urn:microsoft.com/office/officeart/2005/8/layout/matrix1"/>
    <dgm:cxn modelId="{A00C7BCA-21F2-4CCE-BE7C-910FB28EA7E6}" type="presParOf" srcId="{F6B6427E-65DE-424E-B76E-FDB692E510CD}" destId="{4EC01209-86D3-48AD-B900-15B8B9EB0EEE}" srcOrd="5" destOrd="0" presId="urn:microsoft.com/office/officeart/2005/8/layout/matrix1"/>
    <dgm:cxn modelId="{82DAB2D9-F94A-438B-A3B5-10FFD2B59192}" type="presParOf" srcId="{F6B6427E-65DE-424E-B76E-FDB692E510CD}" destId="{17AE5BA3-B61E-472B-8517-2C4A6EFBB6D0}" srcOrd="6" destOrd="0" presId="urn:microsoft.com/office/officeart/2005/8/layout/matrix1"/>
    <dgm:cxn modelId="{5D85403E-EFD4-4D99-9898-ADD645B1F4CD}" type="presParOf" srcId="{F6B6427E-65DE-424E-B76E-FDB692E510CD}" destId="{1751434D-2915-4134-B7CF-0B3F950DA655}" srcOrd="7" destOrd="0" presId="urn:microsoft.com/office/officeart/2005/8/layout/matrix1"/>
    <dgm:cxn modelId="{3BA64299-F781-4B97-851D-175CCE4C57F3}" type="presParOf" srcId="{58F49960-4701-4DC6-8924-DF6BB073D761}" destId="{D565D45A-1CCB-41F3-BD27-A21A185A9B4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78FEB-50BF-4881-937F-50824C3368C3}">
      <dsp:nvSpPr>
        <dsp:cNvPr id="0" name=""/>
        <dsp:cNvSpPr/>
      </dsp:nvSpPr>
      <dsp:spPr>
        <a:xfrm>
          <a:off x="5139538" y="2603083"/>
          <a:ext cx="3510876" cy="2153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</dsp:txBody>
      <dsp:txXfrm>
        <a:off x="6240111" y="3188824"/>
        <a:ext cx="2362993" cy="1520674"/>
      </dsp:txXfrm>
    </dsp:sp>
    <dsp:sp modelId="{4353D3D4-1AA7-4CF8-89B0-9F8EA18B1227}">
      <dsp:nvSpPr>
        <dsp:cNvPr id="0" name=""/>
        <dsp:cNvSpPr/>
      </dsp:nvSpPr>
      <dsp:spPr>
        <a:xfrm>
          <a:off x="43848" y="2698463"/>
          <a:ext cx="3529401" cy="2106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0" kern="1200" dirty="0"/>
        </a:p>
      </dsp:txBody>
      <dsp:txXfrm>
        <a:off x="90116" y="3271297"/>
        <a:ext cx="2378045" cy="1487162"/>
      </dsp:txXfrm>
    </dsp:sp>
    <dsp:sp modelId="{F6F80508-501A-45B7-8CBA-8C20510ACFE6}">
      <dsp:nvSpPr>
        <dsp:cNvPr id="0" name=""/>
        <dsp:cNvSpPr/>
      </dsp:nvSpPr>
      <dsp:spPr>
        <a:xfrm>
          <a:off x="5203678" y="326575"/>
          <a:ext cx="3446736" cy="1984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</dsp:txBody>
      <dsp:txXfrm>
        <a:off x="6281303" y="370179"/>
        <a:ext cx="2325507" cy="1401526"/>
      </dsp:txXfrm>
    </dsp:sp>
    <dsp:sp modelId="{3334E09F-09D5-4DFB-92F5-E45F78BEDAA2}">
      <dsp:nvSpPr>
        <dsp:cNvPr id="0" name=""/>
        <dsp:cNvSpPr/>
      </dsp:nvSpPr>
      <dsp:spPr>
        <a:xfrm>
          <a:off x="3" y="399196"/>
          <a:ext cx="3421833" cy="2063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1" indent="0" algn="l" defTabSz="5556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50" b="1" kern="1200" dirty="0" smtClean="0">
              <a:solidFill>
                <a:schemeClr val="tx1"/>
              </a:solidFill>
              <a:latin typeface="+mj-lt"/>
            </a:rPr>
            <a:t>Школьный технопарк</a:t>
          </a:r>
          <a:r>
            <a:rPr lang="en-US" sz="1250" b="1" kern="1200" dirty="0" smtClean="0">
              <a:solidFill>
                <a:schemeClr val="tx1"/>
              </a:solidFill>
              <a:latin typeface="+mj-lt"/>
            </a:rPr>
            <a:t>:</a:t>
          </a:r>
          <a:r>
            <a:rPr lang="ru-RU" sz="1250" b="1" kern="1200" dirty="0" smtClean="0">
              <a:solidFill>
                <a:schemeClr val="tx1"/>
              </a:solidFill>
              <a:latin typeface="+mj-lt"/>
            </a:rPr>
            <a:t> компонент современной региональной системы образования</a:t>
          </a:r>
          <a:endParaRPr lang="ru-RU" sz="1250" b="1" kern="1200" dirty="0">
            <a:solidFill>
              <a:schemeClr val="tx1"/>
            </a:solidFill>
          </a:endParaRPr>
        </a:p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/ Астраханская область/</a:t>
          </a:r>
          <a:endParaRPr lang="ru-RU" sz="1200" b="0" kern="1200" dirty="0">
            <a:solidFill>
              <a:schemeClr val="tx1"/>
            </a:solidFill>
          </a:endParaRPr>
        </a:p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</a:rPr>
            <a:t>Развитие основных направлений региональной образовательной политики в целях достижения качества современного образования/ </a:t>
          </a:r>
          <a:r>
            <a:rPr lang="ru-RU" sz="1200" b="0" kern="1200" dirty="0" smtClean="0">
              <a:solidFill>
                <a:schemeClr val="tx1"/>
              </a:solidFill>
            </a:rPr>
            <a:t>Калининградская область</a:t>
          </a:r>
          <a:endParaRPr lang="ru-RU" sz="1200" b="0" kern="1200" dirty="0">
            <a:solidFill>
              <a:schemeClr val="tx1"/>
            </a:solidFill>
          </a:endParaRPr>
        </a:p>
        <a:p>
          <a:pPr marL="0" lvl="1" indent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200" b="1" kern="1200" dirty="0">
            <a:solidFill>
              <a:schemeClr val="tx1"/>
            </a:solidFill>
          </a:endParaRPr>
        </a:p>
        <a:p>
          <a:pPr marL="0" lvl="1" indent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200" b="1" kern="1200" dirty="0">
            <a:solidFill>
              <a:schemeClr val="tx1"/>
            </a:solidFill>
          </a:endParaRPr>
        </a:p>
        <a:p>
          <a:pPr marL="0" lvl="1" indent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200" b="1" kern="1200" dirty="0">
            <a:solidFill>
              <a:schemeClr val="tx1"/>
            </a:solidFill>
          </a:endParaRPr>
        </a:p>
        <a:p>
          <a:pPr marL="28575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45341" y="444534"/>
        <a:ext cx="2304607" cy="1457281"/>
      </dsp:txXfrm>
    </dsp:sp>
    <dsp:sp modelId="{A54E7A5C-FE20-47CD-B6F2-A3D86ABD48CF}">
      <dsp:nvSpPr>
        <dsp:cNvPr id="0" name=""/>
        <dsp:cNvSpPr/>
      </dsp:nvSpPr>
      <dsp:spPr>
        <a:xfrm>
          <a:off x="2866290" y="584329"/>
          <a:ext cx="1580442" cy="152837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3329191" y="1031979"/>
        <a:ext cx="1117541" cy="1080721"/>
      </dsp:txXfrm>
    </dsp:sp>
    <dsp:sp modelId="{4D2E955E-C1D2-4C95-A213-BB643BBA9238}">
      <dsp:nvSpPr>
        <dsp:cNvPr id="0" name=""/>
        <dsp:cNvSpPr/>
      </dsp:nvSpPr>
      <dsp:spPr>
        <a:xfrm rot="5400000">
          <a:off x="4511426" y="632380"/>
          <a:ext cx="1528371" cy="143226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4559477" y="1031979"/>
        <a:ext cx="1012767" cy="1080721"/>
      </dsp:txXfrm>
    </dsp:sp>
    <dsp:sp modelId="{1ED05DBE-F168-4B16-85CA-2DEDDC0C5B78}">
      <dsp:nvSpPr>
        <dsp:cNvPr id="0" name=""/>
        <dsp:cNvSpPr/>
      </dsp:nvSpPr>
      <dsp:spPr>
        <a:xfrm rot="10800000">
          <a:off x="4647144" y="2698459"/>
          <a:ext cx="1352819" cy="1465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0800000">
        <a:off x="4647144" y="2698459"/>
        <a:ext cx="956587" cy="1036415"/>
      </dsp:txXfrm>
    </dsp:sp>
    <dsp:sp modelId="{C2FCF631-F426-415B-8E06-0667393C4AAC}">
      <dsp:nvSpPr>
        <dsp:cNvPr id="0" name=""/>
        <dsp:cNvSpPr/>
      </dsp:nvSpPr>
      <dsp:spPr>
        <a:xfrm rot="16200000">
          <a:off x="2885856" y="2597952"/>
          <a:ext cx="1515828" cy="160592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5400000">
        <a:off x="3311173" y="2643001"/>
        <a:ext cx="1135560" cy="1071852"/>
      </dsp:txXfrm>
    </dsp:sp>
    <dsp:sp modelId="{5BBDFFFC-F5AF-4E35-9E44-A7553D62A6CF}">
      <dsp:nvSpPr>
        <dsp:cNvPr id="0" name=""/>
        <dsp:cNvSpPr/>
      </dsp:nvSpPr>
      <dsp:spPr>
        <a:xfrm>
          <a:off x="4218456" y="1899918"/>
          <a:ext cx="682031" cy="59307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BEDD6-415A-4A11-A5F6-76E6ED5C2AC4}">
      <dsp:nvSpPr>
        <dsp:cNvPr id="0" name=""/>
        <dsp:cNvSpPr/>
      </dsp:nvSpPr>
      <dsp:spPr>
        <a:xfrm rot="10800000">
          <a:off x="4218456" y="2196457"/>
          <a:ext cx="682031" cy="59307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D998-3F6D-48D8-B2F7-6E22BC3F734E}">
      <dsp:nvSpPr>
        <dsp:cNvPr id="0" name=""/>
        <dsp:cNvSpPr/>
      </dsp:nvSpPr>
      <dsp:spPr>
        <a:xfrm>
          <a:off x="3492626" y="4175025"/>
          <a:ext cx="693273" cy="668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632"/>
              </a:lnTo>
              <a:lnTo>
                <a:pt x="693273" y="668632"/>
              </a:lnTo>
            </a:path>
          </a:pathLst>
        </a:custGeom>
        <a:noFill/>
        <a:ln w="1905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A8938-905D-496E-B0A9-8056C9929A9A}">
      <dsp:nvSpPr>
        <dsp:cNvPr id="0" name=""/>
        <dsp:cNvSpPr/>
      </dsp:nvSpPr>
      <dsp:spPr>
        <a:xfrm>
          <a:off x="2228722" y="2813816"/>
          <a:ext cx="696135" cy="816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160"/>
              </a:lnTo>
              <a:lnTo>
                <a:pt x="696135" y="816160"/>
              </a:lnTo>
            </a:path>
          </a:pathLst>
        </a:custGeom>
        <a:noFill/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7223B-6B4F-41E1-852C-D12C24EFA061}">
      <dsp:nvSpPr>
        <dsp:cNvPr id="0" name=""/>
        <dsp:cNvSpPr/>
      </dsp:nvSpPr>
      <dsp:spPr>
        <a:xfrm>
          <a:off x="568927" y="1307995"/>
          <a:ext cx="1079476" cy="89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9874"/>
              </a:lnTo>
              <a:lnTo>
                <a:pt x="1079476" y="899874"/>
              </a:lnTo>
            </a:path>
          </a:pathLst>
        </a:custGeom>
        <a:noFill/>
        <a:ln w="19050" cap="flat" cmpd="sng" algn="ctr">
          <a:solidFill>
            <a:schemeClr val="tx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E01ED-5060-4890-9EF8-A858D009F056}">
      <dsp:nvSpPr>
        <dsp:cNvPr id="0" name=""/>
        <dsp:cNvSpPr/>
      </dsp:nvSpPr>
      <dsp:spPr>
        <a:xfrm>
          <a:off x="0" y="120722"/>
          <a:ext cx="5689277" cy="118727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rPr>
            <a:t>Федеральные государственные образовательные стандарты дошкольного образования</a:t>
          </a:r>
        </a:p>
      </dsp:txBody>
      <dsp:txXfrm>
        <a:off x="0" y="120722"/>
        <a:ext cx="5689277" cy="1187273"/>
      </dsp:txXfrm>
    </dsp:sp>
    <dsp:sp modelId="{76938069-4097-4583-B5F4-06F49EBA7935}">
      <dsp:nvSpPr>
        <dsp:cNvPr id="0" name=""/>
        <dsp:cNvSpPr/>
      </dsp:nvSpPr>
      <dsp:spPr>
        <a:xfrm>
          <a:off x="1648404" y="1601922"/>
          <a:ext cx="5803178" cy="1211893"/>
        </a:xfrm>
        <a:prstGeom prst="rect">
          <a:avLst/>
        </a:prstGeom>
        <a:solidFill>
          <a:srgbClr val="F8E4E6"/>
        </a:solidFill>
        <a:ln w="1905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rPr>
            <a:t>Повышение квалификации управленческих и педагогических кадров системы дошкольного образования</a:t>
          </a:r>
          <a:endParaRPr lang="ru-RU" sz="1800" b="1" kern="1200" dirty="0">
            <a:solidFill>
              <a:schemeClr val="bg2">
                <a:lumMod val="10000"/>
              </a:schemeClr>
            </a:solidFill>
            <a:latin typeface="+mj-lt"/>
            <a:cs typeface="Arial" pitchFamily="34" charset="0"/>
          </a:endParaRPr>
        </a:p>
      </dsp:txBody>
      <dsp:txXfrm>
        <a:off x="1648404" y="1601922"/>
        <a:ext cx="5803178" cy="1211893"/>
      </dsp:txXfrm>
    </dsp:sp>
    <dsp:sp modelId="{74674468-A71D-47A3-84CB-5CDC0606371F}">
      <dsp:nvSpPr>
        <dsp:cNvPr id="0" name=""/>
        <dsp:cNvSpPr/>
      </dsp:nvSpPr>
      <dsp:spPr>
        <a:xfrm>
          <a:off x="2924857" y="3084928"/>
          <a:ext cx="5677680" cy="109009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rPr>
            <a:t>Повышение уровня оплаты труда </a:t>
          </a:r>
          <a:r>
            <a:rPr lang="ru-RU" sz="1800" b="1" kern="1200" dirty="0" err="1" smtClean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rPr>
            <a:t>педработников</a:t>
          </a: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rPr>
            <a:t> на основе стимулирования за результат </a:t>
          </a:r>
          <a:endParaRPr lang="ru-RU" sz="1800" b="1" kern="1200" dirty="0">
            <a:solidFill>
              <a:schemeClr val="bg2">
                <a:lumMod val="10000"/>
              </a:schemeClr>
            </a:solidFill>
            <a:latin typeface="+mj-lt"/>
            <a:cs typeface="Arial" pitchFamily="34" charset="0"/>
          </a:endParaRPr>
        </a:p>
      </dsp:txBody>
      <dsp:txXfrm>
        <a:off x="2924857" y="3084928"/>
        <a:ext cx="5677680" cy="1090097"/>
      </dsp:txXfrm>
    </dsp:sp>
    <dsp:sp modelId="{D854EE16-18C7-4532-859E-43BA7450B6F6}">
      <dsp:nvSpPr>
        <dsp:cNvPr id="0" name=""/>
        <dsp:cNvSpPr/>
      </dsp:nvSpPr>
      <dsp:spPr>
        <a:xfrm>
          <a:off x="4185899" y="4426121"/>
          <a:ext cx="4845372" cy="835075"/>
        </a:xfrm>
        <a:prstGeom prst="rect">
          <a:avLst/>
        </a:prstGeom>
        <a:solidFill>
          <a:srgbClr val="F8E4E6"/>
        </a:solidFill>
        <a:ln w="1905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  <a:cs typeface="Arial" pitchFamily="34" charset="0"/>
            </a:rPr>
            <a:t>Повышение социального статуса педагогов</a:t>
          </a:r>
          <a:endParaRPr lang="ru-RU" sz="1800" b="1" kern="1200" dirty="0">
            <a:solidFill>
              <a:schemeClr val="bg2">
                <a:lumMod val="10000"/>
              </a:schemeClr>
            </a:solidFill>
            <a:latin typeface="+mj-lt"/>
            <a:cs typeface="Arial" pitchFamily="34" charset="0"/>
          </a:endParaRPr>
        </a:p>
      </dsp:txBody>
      <dsp:txXfrm>
        <a:off x="4185899" y="4426121"/>
        <a:ext cx="4845372" cy="8350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B7727-FBBC-4C93-866E-A7E2DE18493E}">
      <dsp:nvSpPr>
        <dsp:cNvPr id="0" name=""/>
        <dsp:cNvSpPr/>
      </dsp:nvSpPr>
      <dsp:spPr>
        <a:xfrm>
          <a:off x="3332541" y="1167215"/>
          <a:ext cx="1605596" cy="16511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60A6375-5108-474D-81B7-11FC0B65DF5A}">
      <dsp:nvSpPr>
        <dsp:cNvPr id="0" name=""/>
        <dsp:cNvSpPr/>
      </dsp:nvSpPr>
      <dsp:spPr>
        <a:xfrm>
          <a:off x="1762214" y="-63437"/>
          <a:ext cx="4746251" cy="9845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/>
              <a:cs typeface="Times New Roman"/>
            </a:rPr>
            <a:t>▪ </a:t>
          </a:r>
          <a:r>
            <a:rPr lang="ru-RU" sz="1300" b="1" kern="1200" dirty="0" smtClean="0"/>
            <a:t>Выявлены и обоснованы </a:t>
          </a:r>
          <a:r>
            <a:rPr lang="ru-RU" sz="1300" b="1" i="1" kern="1200" dirty="0" smtClean="0"/>
            <a:t>концептуальные идеи мониторинга </a:t>
          </a:r>
          <a:r>
            <a:rPr lang="ru-RU" sz="1300" b="1" kern="1200" dirty="0" smtClean="0"/>
            <a:t>лучших практик, уточнено и адаптировано  определение понятия «лучшие практики», отобрано и обосновано рабочее определение, обоснованы  миссия и цель мониторинга лучших практик реализации «дорожных карт»</a:t>
          </a:r>
          <a:endParaRPr lang="ru-RU" sz="1300" b="1" kern="1200" dirty="0"/>
        </a:p>
      </dsp:txBody>
      <dsp:txXfrm>
        <a:off x="1762214" y="-63437"/>
        <a:ext cx="4746251" cy="984545"/>
      </dsp:txXfrm>
    </dsp:sp>
    <dsp:sp modelId="{7DD83B82-F378-4495-A09B-5C1DC04C85EA}">
      <dsp:nvSpPr>
        <dsp:cNvPr id="0" name=""/>
        <dsp:cNvSpPr/>
      </dsp:nvSpPr>
      <dsp:spPr>
        <a:xfrm>
          <a:off x="3803516" y="1416334"/>
          <a:ext cx="1605596" cy="16057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DE84EFE-0599-4D09-B9E5-885804B40133}">
      <dsp:nvSpPr>
        <dsp:cNvPr id="0" name=""/>
        <dsp:cNvSpPr/>
      </dsp:nvSpPr>
      <dsp:spPr>
        <a:xfrm>
          <a:off x="4714270" y="871881"/>
          <a:ext cx="3525130" cy="108300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/>
              <a:cs typeface="Times New Roman"/>
            </a:rPr>
            <a:t>▪ </a:t>
          </a:r>
          <a:r>
            <a:rPr lang="ru-RU" sz="1400" b="1" kern="1200" dirty="0" smtClean="0"/>
            <a:t>Определены </a:t>
          </a:r>
          <a:r>
            <a:rPr lang="ru-RU" sz="1400" b="1" i="1" kern="1200" dirty="0" smtClean="0"/>
            <a:t>методы исследования лучших практик </a:t>
          </a:r>
          <a:r>
            <a:rPr lang="ru-RU" sz="1400" b="1" kern="1200" dirty="0" smtClean="0"/>
            <a:t>реализации «дорожных карт», разработаны вариативные формы описания лучших практик</a:t>
          </a:r>
          <a:endParaRPr lang="ru-RU" sz="1400" b="1" kern="1200" dirty="0"/>
        </a:p>
      </dsp:txBody>
      <dsp:txXfrm>
        <a:off x="4714270" y="871881"/>
        <a:ext cx="3525130" cy="1083000"/>
      </dsp:txXfrm>
    </dsp:sp>
    <dsp:sp modelId="{75F0DE56-17FB-49B6-99B4-DF9AB9C697A3}">
      <dsp:nvSpPr>
        <dsp:cNvPr id="0" name=""/>
        <dsp:cNvSpPr/>
      </dsp:nvSpPr>
      <dsp:spPr>
        <a:xfrm>
          <a:off x="4005586" y="1894588"/>
          <a:ext cx="1605596" cy="16057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04CE853-98FD-4554-BBD8-9A5BB52A3B45}">
      <dsp:nvSpPr>
        <dsp:cNvPr id="0" name=""/>
        <dsp:cNvSpPr/>
      </dsp:nvSpPr>
      <dsp:spPr>
        <a:xfrm>
          <a:off x="4741316" y="1994617"/>
          <a:ext cx="3822207" cy="15326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/>
              <a:cs typeface="Times New Roman"/>
            </a:rPr>
            <a:t>▪ </a:t>
          </a:r>
          <a:r>
            <a:rPr lang="ru-RU" sz="1400" b="1" i="1" kern="1200" dirty="0" smtClean="0"/>
            <a:t>Собран эмпирический материал </a:t>
          </a:r>
          <a:r>
            <a:rPr lang="ru-RU" sz="1400" b="1" kern="1200" dirty="0" smtClean="0"/>
            <a:t>о лучших практиках реализации «дорожных карт» в 41 регионе  Российской Федерации</a:t>
          </a:r>
          <a:endParaRPr lang="ru-RU" sz="1300" b="1" kern="1200" dirty="0"/>
        </a:p>
      </dsp:txBody>
      <dsp:txXfrm>
        <a:off x="4741316" y="1994617"/>
        <a:ext cx="3822207" cy="1532606"/>
      </dsp:txXfrm>
    </dsp:sp>
    <dsp:sp modelId="{52043628-2397-4013-AEDF-B43A2E571B82}">
      <dsp:nvSpPr>
        <dsp:cNvPr id="0" name=""/>
        <dsp:cNvSpPr/>
      </dsp:nvSpPr>
      <dsp:spPr>
        <a:xfrm>
          <a:off x="3831448" y="2539194"/>
          <a:ext cx="1605596" cy="12714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BEA82C1-9545-4BF3-9A3E-2C6AEE894731}">
      <dsp:nvSpPr>
        <dsp:cNvPr id="0" name=""/>
        <dsp:cNvSpPr/>
      </dsp:nvSpPr>
      <dsp:spPr>
        <a:xfrm>
          <a:off x="4143377" y="3691271"/>
          <a:ext cx="3629967" cy="12776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/>
              <a:cs typeface="Times New Roman"/>
            </a:rPr>
            <a:t>▪ </a:t>
          </a:r>
          <a:r>
            <a:rPr lang="ru-RU" sz="1400" b="1" kern="1200" dirty="0" smtClean="0"/>
            <a:t>Состоялось </a:t>
          </a:r>
          <a:r>
            <a:rPr lang="ru-RU" sz="1400" b="1" i="1" kern="1200" dirty="0" smtClean="0"/>
            <a:t>позиционирование Центра региональной образовательной политики </a:t>
          </a:r>
          <a:r>
            <a:rPr lang="ru-RU" sz="1400" b="1" kern="1200" dirty="0" smtClean="0"/>
            <a:t>и Института образования НИУ ВШЭ как эффективного оператора мониторинга лучших практик реализации дорожных карт. </a:t>
          </a:r>
          <a:endParaRPr lang="ru-RU" sz="1400" b="1" kern="1200" dirty="0"/>
        </a:p>
      </dsp:txBody>
      <dsp:txXfrm>
        <a:off x="4143377" y="3691271"/>
        <a:ext cx="3629967" cy="1277652"/>
      </dsp:txXfrm>
    </dsp:sp>
    <dsp:sp modelId="{72D4D0AE-A67C-4B8E-8737-3C235319600F}">
      <dsp:nvSpPr>
        <dsp:cNvPr id="0" name=""/>
        <dsp:cNvSpPr/>
      </dsp:nvSpPr>
      <dsp:spPr>
        <a:xfrm>
          <a:off x="3071631" y="2334423"/>
          <a:ext cx="1605596" cy="16057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82F8A8B-05AD-4898-AC01-495D2B349AD5}">
      <dsp:nvSpPr>
        <dsp:cNvPr id="0" name=""/>
        <dsp:cNvSpPr/>
      </dsp:nvSpPr>
      <dsp:spPr>
        <a:xfrm>
          <a:off x="658809" y="3674030"/>
          <a:ext cx="3307017" cy="13121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/>
              <a:cs typeface="Times New Roman"/>
            </a:rPr>
            <a:t>▪ </a:t>
          </a:r>
          <a:r>
            <a:rPr lang="ru-RU" sz="1400" b="1" kern="1200" dirty="0" smtClean="0"/>
            <a:t>Создана </a:t>
          </a:r>
          <a:r>
            <a:rPr lang="ru-RU" sz="1400" b="1" i="1" kern="1200" dirty="0" smtClean="0"/>
            <a:t>дискуссионная площадка для обмена опытом </a:t>
          </a:r>
          <a:r>
            <a:rPr lang="ru-RU" sz="1400" b="1" kern="1200" dirty="0" smtClean="0"/>
            <a:t>лучших практик реализации дорожных карт, обсуждения проблем и рисков реализации дорожных карт</a:t>
          </a:r>
          <a:endParaRPr lang="ru-RU" sz="1200" kern="1200" dirty="0"/>
        </a:p>
      </dsp:txBody>
      <dsp:txXfrm>
        <a:off x="658809" y="3674030"/>
        <a:ext cx="3307017" cy="1312134"/>
      </dsp:txXfrm>
    </dsp:sp>
    <dsp:sp modelId="{5B9716FE-BABD-475C-9BF0-21A182E434F2}">
      <dsp:nvSpPr>
        <dsp:cNvPr id="0" name=""/>
        <dsp:cNvSpPr/>
      </dsp:nvSpPr>
      <dsp:spPr>
        <a:xfrm>
          <a:off x="2745829" y="1925837"/>
          <a:ext cx="1605596" cy="16057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239FC9F-A020-4A09-BA36-FCCB18C0FBBE}">
      <dsp:nvSpPr>
        <dsp:cNvPr id="0" name=""/>
        <dsp:cNvSpPr/>
      </dsp:nvSpPr>
      <dsp:spPr>
        <a:xfrm>
          <a:off x="245458" y="2250245"/>
          <a:ext cx="2795722" cy="115684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/>
              <a:cs typeface="Times New Roman"/>
            </a:rPr>
            <a:t>▪ </a:t>
          </a:r>
          <a:r>
            <a:rPr lang="ru-RU" sz="1400" b="1" kern="1200" dirty="0" smtClean="0"/>
            <a:t>Осуществлена </a:t>
          </a:r>
          <a:r>
            <a:rPr lang="ru-RU" sz="1400" b="1" i="1" kern="1200" dirty="0" smtClean="0"/>
            <a:t>экспертиза 15 практик реализации «дорожных карт» </a:t>
          </a:r>
          <a:r>
            <a:rPr lang="ru-RU" sz="1400" b="1" kern="1200" dirty="0" smtClean="0"/>
            <a:t>по различным направлениям, которые были отнесены к категории «лучших практик»</a:t>
          </a:r>
          <a:endParaRPr lang="ru-RU" sz="1400" b="1" kern="1200" dirty="0"/>
        </a:p>
      </dsp:txBody>
      <dsp:txXfrm>
        <a:off x="245458" y="2250245"/>
        <a:ext cx="2795722" cy="1156841"/>
      </dsp:txXfrm>
    </dsp:sp>
    <dsp:sp modelId="{C96285CD-5702-4450-8D4E-2509924A762B}">
      <dsp:nvSpPr>
        <dsp:cNvPr id="0" name=""/>
        <dsp:cNvSpPr/>
      </dsp:nvSpPr>
      <dsp:spPr>
        <a:xfrm>
          <a:off x="2861566" y="1416334"/>
          <a:ext cx="1605596" cy="16057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305F475-2245-43C2-9784-4A689EA6DF91}">
      <dsp:nvSpPr>
        <dsp:cNvPr id="0" name=""/>
        <dsp:cNvSpPr/>
      </dsp:nvSpPr>
      <dsp:spPr>
        <a:xfrm>
          <a:off x="149531" y="871881"/>
          <a:ext cx="3288625" cy="108300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/>
              <a:cs typeface="Times New Roman"/>
            </a:rPr>
            <a:t>▪ </a:t>
          </a:r>
          <a:r>
            <a:rPr lang="ru-RU" sz="1400" b="1" kern="1200" smtClean="0"/>
            <a:t>Определено </a:t>
          </a:r>
          <a:r>
            <a:rPr lang="ru-RU" sz="1400" b="1" i="1" kern="1200" dirty="0" smtClean="0"/>
            <a:t>«проблемное поле» реализации «дорожных карт</a:t>
          </a:r>
          <a:r>
            <a:rPr lang="ru-RU" sz="1400" b="1" kern="1200" dirty="0" smtClean="0"/>
            <a:t>», формирования и тиражирования лучших практик</a:t>
          </a:r>
          <a:endParaRPr lang="ru-RU" sz="1400" b="1" kern="1200" dirty="0"/>
        </a:p>
      </dsp:txBody>
      <dsp:txXfrm>
        <a:off x="149531" y="871881"/>
        <a:ext cx="3288625" cy="1083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29DFD-8093-4A42-8C1A-FD90F9F5CF57}">
      <dsp:nvSpPr>
        <dsp:cNvPr id="0" name=""/>
        <dsp:cNvSpPr/>
      </dsp:nvSpPr>
      <dsp:spPr>
        <a:xfrm rot="10800000">
          <a:off x="1472697" y="0"/>
          <a:ext cx="6336813" cy="6917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047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 rot="10800000">
        <a:off x="1645637" y="0"/>
        <a:ext cx="6163873" cy="691759"/>
      </dsp:txXfrm>
    </dsp:sp>
    <dsp:sp modelId="{D055A2EF-486F-4419-8513-43B66E43BE03}">
      <dsp:nvSpPr>
        <dsp:cNvPr id="0" name=""/>
        <dsp:cNvSpPr/>
      </dsp:nvSpPr>
      <dsp:spPr>
        <a:xfrm>
          <a:off x="1206866" y="483"/>
          <a:ext cx="822446" cy="69175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21BA0-0CCA-4BFC-8B32-9BE59CDB4DFE}">
      <dsp:nvSpPr>
        <dsp:cNvPr id="0" name=""/>
        <dsp:cNvSpPr/>
      </dsp:nvSpPr>
      <dsp:spPr>
        <a:xfrm rot="10800000">
          <a:off x="1481494" y="869352"/>
          <a:ext cx="6298241" cy="6917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047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/>
        </a:p>
      </dsp:txBody>
      <dsp:txXfrm rot="10800000">
        <a:off x="1654434" y="869352"/>
        <a:ext cx="6125301" cy="691759"/>
      </dsp:txXfrm>
    </dsp:sp>
    <dsp:sp modelId="{341F1779-2F0F-4F07-A0C3-642CD7B66FA7}">
      <dsp:nvSpPr>
        <dsp:cNvPr id="0" name=""/>
        <dsp:cNvSpPr/>
      </dsp:nvSpPr>
      <dsp:spPr>
        <a:xfrm>
          <a:off x="1249181" y="898738"/>
          <a:ext cx="691759" cy="69175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51D17-1898-44D4-98BD-795736725F30}">
      <dsp:nvSpPr>
        <dsp:cNvPr id="0" name=""/>
        <dsp:cNvSpPr/>
      </dsp:nvSpPr>
      <dsp:spPr>
        <a:xfrm rot="10800000">
          <a:off x="1396781" y="1796992"/>
          <a:ext cx="6344396" cy="6917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047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 rot="10800000">
        <a:off x="1569721" y="1796992"/>
        <a:ext cx="6171456" cy="691759"/>
      </dsp:txXfrm>
    </dsp:sp>
    <dsp:sp modelId="{B5A84066-3B2F-4AA8-BAB0-35B562DB1034}">
      <dsp:nvSpPr>
        <dsp:cNvPr id="0" name=""/>
        <dsp:cNvSpPr/>
      </dsp:nvSpPr>
      <dsp:spPr>
        <a:xfrm>
          <a:off x="1237642" y="1796992"/>
          <a:ext cx="691759" cy="69175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EF93E-FEDF-42CB-8302-10F0FCA74E8B}">
      <dsp:nvSpPr>
        <dsp:cNvPr id="0" name=""/>
        <dsp:cNvSpPr/>
      </dsp:nvSpPr>
      <dsp:spPr>
        <a:xfrm rot="10800000">
          <a:off x="1483434" y="2695247"/>
          <a:ext cx="6228859" cy="6917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047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 rot="10800000">
        <a:off x="1656374" y="2695247"/>
        <a:ext cx="6055919" cy="691759"/>
      </dsp:txXfrm>
    </dsp:sp>
    <dsp:sp modelId="{9EF1A47D-9817-40CD-9A71-21AA011D8E87}">
      <dsp:nvSpPr>
        <dsp:cNvPr id="0" name=""/>
        <dsp:cNvSpPr/>
      </dsp:nvSpPr>
      <dsp:spPr>
        <a:xfrm>
          <a:off x="1266526" y="2695247"/>
          <a:ext cx="691759" cy="69175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6B764-DEB9-4248-B6E8-06ECFFFDF2AE}">
      <dsp:nvSpPr>
        <dsp:cNvPr id="0" name=""/>
        <dsp:cNvSpPr/>
      </dsp:nvSpPr>
      <dsp:spPr>
        <a:xfrm rot="10800000">
          <a:off x="1464626" y="3593502"/>
          <a:ext cx="6253937" cy="6917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047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 rot="10800000">
        <a:off x="1637566" y="3593502"/>
        <a:ext cx="6080997" cy="691759"/>
      </dsp:txXfrm>
    </dsp:sp>
    <dsp:sp modelId="{BC856313-C9B5-450D-8454-4D9AB3687347}">
      <dsp:nvSpPr>
        <dsp:cNvPr id="0" name=""/>
        <dsp:cNvSpPr/>
      </dsp:nvSpPr>
      <dsp:spPr>
        <a:xfrm>
          <a:off x="1260257" y="3593502"/>
          <a:ext cx="691759" cy="69175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48AC1-FCF3-44D3-ABD6-CCADB94D9272}">
      <dsp:nvSpPr>
        <dsp:cNvPr id="0" name=""/>
        <dsp:cNvSpPr/>
      </dsp:nvSpPr>
      <dsp:spPr>
        <a:xfrm rot="10800000">
          <a:off x="1427054" y="4491757"/>
          <a:ext cx="6304033" cy="6917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047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</a:t>
          </a:r>
          <a:endParaRPr lang="ru-RU" sz="1200" b="1" kern="1200" dirty="0"/>
        </a:p>
      </dsp:txBody>
      <dsp:txXfrm rot="10800000">
        <a:off x="1599994" y="4491757"/>
        <a:ext cx="6131093" cy="691759"/>
      </dsp:txXfrm>
    </dsp:sp>
    <dsp:sp modelId="{B4817A83-9449-44E1-8273-EFD81223BCB2}">
      <dsp:nvSpPr>
        <dsp:cNvPr id="0" name=""/>
        <dsp:cNvSpPr/>
      </dsp:nvSpPr>
      <dsp:spPr>
        <a:xfrm>
          <a:off x="1247733" y="4491757"/>
          <a:ext cx="691759" cy="691759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067CB-0008-471C-B227-35357B37F2DD}">
      <dsp:nvSpPr>
        <dsp:cNvPr id="0" name=""/>
        <dsp:cNvSpPr/>
      </dsp:nvSpPr>
      <dsp:spPr>
        <a:xfrm>
          <a:off x="617219" y="0"/>
          <a:ext cx="6995160" cy="490436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556BC-07B6-4882-8A3F-89F41141481E}">
      <dsp:nvSpPr>
        <dsp:cNvPr id="0" name=""/>
        <dsp:cNvSpPr/>
      </dsp:nvSpPr>
      <dsp:spPr>
        <a:xfrm>
          <a:off x="3616" y="1471309"/>
          <a:ext cx="1581224" cy="1961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Этапы проекта (контрольные точки) определены целью и задачами проекта</a:t>
          </a:r>
          <a:endParaRPr lang="ru-RU" sz="1600" kern="1200" dirty="0"/>
        </a:p>
      </dsp:txBody>
      <dsp:txXfrm>
        <a:off x="80805" y="1548498"/>
        <a:ext cx="1426846" cy="1807368"/>
      </dsp:txXfrm>
    </dsp:sp>
    <dsp:sp modelId="{3A20696C-7283-44AA-B089-3DD36BD669A1}">
      <dsp:nvSpPr>
        <dsp:cNvPr id="0" name=""/>
        <dsp:cNvSpPr/>
      </dsp:nvSpPr>
      <dsp:spPr>
        <a:xfrm>
          <a:off x="1663902" y="1471309"/>
          <a:ext cx="1581224" cy="1961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 этап – январь-  май 2014 г.</a:t>
          </a:r>
          <a:endParaRPr lang="ru-RU" sz="1600" kern="1200" dirty="0"/>
        </a:p>
      </dsp:txBody>
      <dsp:txXfrm>
        <a:off x="1741091" y="1548498"/>
        <a:ext cx="1426846" cy="1807368"/>
      </dsp:txXfrm>
    </dsp:sp>
    <dsp:sp modelId="{AED41DBC-5A47-4278-B234-BF96568C4D2C}">
      <dsp:nvSpPr>
        <dsp:cNvPr id="0" name=""/>
        <dsp:cNvSpPr/>
      </dsp:nvSpPr>
      <dsp:spPr>
        <a:xfrm>
          <a:off x="3324187" y="1471309"/>
          <a:ext cx="1581224" cy="1961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этап </a:t>
          </a:r>
          <a:r>
            <a:rPr lang="ru-RU" sz="1600" kern="1200" smtClean="0"/>
            <a:t>– май -август </a:t>
          </a:r>
          <a:r>
            <a:rPr lang="ru-RU" sz="1600" kern="1200" dirty="0" smtClean="0"/>
            <a:t>2014 г.</a:t>
          </a:r>
          <a:endParaRPr lang="ru-RU" sz="1600" kern="1200" dirty="0"/>
        </a:p>
      </dsp:txBody>
      <dsp:txXfrm>
        <a:off x="3401376" y="1548498"/>
        <a:ext cx="1426846" cy="1807368"/>
      </dsp:txXfrm>
    </dsp:sp>
    <dsp:sp modelId="{67BDF225-98D1-4F08-91C9-CC4194FE8071}">
      <dsp:nvSpPr>
        <dsp:cNvPr id="0" name=""/>
        <dsp:cNvSpPr/>
      </dsp:nvSpPr>
      <dsp:spPr>
        <a:xfrm>
          <a:off x="4984473" y="1471309"/>
          <a:ext cx="1581224" cy="1961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3 этап – сентябрь- октябрь 2014 г.</a:t>
          </a:r>
          <a:endParaRPr lang="ru-RU" sz="1600" kern="1200"/>
        </a:p>
      </dsp:txBody>
      <dsp:txXfrm>
        <a:off x="5061662" y="1548498"/>
        <a:ext cx="1426846" cy="1807368"/>
      </dsp:txXfrm>
    </dsp:sp>
    <dsp:sp modelId="{ABDDE5B6-BB51-43CB-972B-478A729B2380}">
      <dsp:nvSpPr>
        <dsp:cNvPr id="0" name=""/>
        <dsp:cNvSpPr/>
      </dsp:nvSpPr>
      <dsp:spPr>
        <a:xfrm>
          <a:off x="6644759" y="1471309"/>
          <a:ext cx="1581224" cy="1961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4 этап – ноябрь-декабрь 2014 г.</a:t>
          </a:r>
          <a:endParaRPr lang="ru-RU" sz="1600" kern="1200"/>
        </a:p>
      </dsp:txBody>
      <dsp:txXfrm>
        <a:off x="6721948" y="1548498"/>
        <a:ext cx="1426846" cy="18073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33880-C3B3-41B9-9DEB-70DAA16A1FAC}">
      <dsp:nvSpPr>
        <dsp:cNvPr id="0" name=""/>
        <dsp:cNvSpPr/>
      </dsp:nvSpPr>
      <dsp:spPr>
        <a:xfrm>
          <a:off x="-5823841" y="-891872"/>
          <a:ext cx="6937652" cy="693765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C1E1D-6491-4164-88A8-B1A7DEDB5B1B}">
      <dsp:nvSpPr>
        <dsp:cNvPr id="0" name=""/>
        <dsp:cNvSpPr/>
      </dsp:nvSpPr>
      <dsp:spPr>
        <a:xfrm>
          <a:off x="361546" y="129209"/>
          <a:ext cx="8413024" cy="678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782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/>
            <a:t>уточнение и дополнение методов, приемов, форм</a:t>
          </a:r>
          <a:r>
            <a:rPr lang="ru-RU" sz="1300" b="1" kern="1200" dirty="0" smtClean="0"/>
            <a:t> осуществления мониторинга лучших практик реализации «дорожных карт», критериев отнесения практик реализации «дорожных карт » к числу лучших </a:t>
          </a:r>
          <a:endParaRPr lang="ru-RU" sz="1300" b="1" kern="1200" dirty="0"/>
        </a:p>
      </dsp:txBody>
      <dsp:txXfrm>
        <a:off x="361546" y="129209"/>
        <a:ext cx="8413024" cy="678561"/>
      </dsp:txXfrm>
    </dsp:sp>
    <dsp:sp modelId="{CDA5A1EF-E736-4921-9C08-A9898B9BB7FB}">
      <dsp:nvSpPr>
        <dsp:cNvPr id="0" name=""/>
        <dsp:cNvSpPr/>
      </dsp:nvSpPr>
      <dsp:spPr>
        <a:xfrm>
          <a:off x="68804" y="175748"/>
          <a:ext cx="585483" cy="585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D1812-15B2-491D-B230-BA11FF1C95F1}">
      <dsp:nvSpPr>
        <dsp:cNvPr id="0" name=""/>
        <dsp:cNvSpPr/>
      </dsp:nvSpPr>
      <dsp:spPr>
        <a:xfrm>
          <a:off x="785713" y="880771"/>
          <a:ext cx="7988858" cy="581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782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/>
            <a:t>обобщение, уточнение и развитие теоретических положений</a:t>
          </a:r>
          <a:r>
            <a:rPr lang="ru-RU" sz="1300" b="1" kern="1200" dirty="0" smtClean="0"/>
            <a:t> использования «дорожных карт» и лучших практик их реализации для управления изменениями в системе образования</a:t>
          </a:r>
          <a:endParaRPr lang="ru-RU" sz="1300" b="1" kern="1200" dirty="0"/>
        </a:p>
      </dsp:txBody>
      <dsp:txXfrm>
        <a:off x="785713" y="880771"/>
        <a:ext cx="7988858" cy="581423"/>
      </dsp:txXfrm>
    </dsp:sp>
    <dsp:sp modelId="{7EE38997-E083-4BF6-AB39-047A137296F7}">
      <dsp:nvSpPr>
        <dsp:cNvPr id="0" name=""/>
        <dsp:cNvSpPr/>
      </dsp:nvSpPr>
      <dsp:spPr>
        <a:xfrm>
          <a:off x="492971" y="878741"/>
          <a:ext cx="585483" cy="585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0BD96-3FF8-4291-A473-FA65F1499535}">
      <dsp:nvSpPr>
        <dsp:cNvPr id="0" name=""/>
        <dsp:cNvSpPr/>
      </dsp:nvSpPr>
      <dsp:spPr>
        <a:xfrm>
          <a:off x="1018154" y="1582228"/>
          <a:ext cx="7756416" cy="583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782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1" kern="1200" dirty="0" smtClean="0"/>
            <a:t>взаимодействие с </a:t>
          </a:r>
          <a:r>
            <a:rPr lang="ru-RU" sz="1300" b="0" i="1" kern="1200" dirty="0" err="1" smtClean="0"/>
            <a:t>ФОИВами</a:t>
          </a:r>
          <a:r>
            <a:rPr lang="ru-RU" sz="1300" b="0" kern="1200" dirty="0" smtClean="0"/>
            <a:t> и их систематическое </a:t>
          </a:r>
          <a:r>
            <a:rPr lang="ru-RU" sz="1300" b="0" i="1" kern="1200" dirty="0" smtClean="0"/>
            <a:t>информирование</a:t>
          </a:r>
          <a:r>
            <a:rPr lang="ru-RU" sz="1300" b="0" kern="1200" dirty="0" smtClean="0"/>
            <a:t> о принципиальных трудностях, проблемах, рисках в реализации «дорожных карт», о задачах, требующих безотлагательного решения</a:t>
          </a:r>
          <a:endParaRPr lang="ru-RU" sz="1300" b="0" kern="1200" dirty="0"/>
        </a:p>
      </dsp:txBody>
      <dsp:txXfrm>
        <a:off x="1018154" y="1582228"/>
        <a:ext cx="7756416" cy="583465"/>
      </dsp:txXfrm>
    </dsp:sp>
    <dsp:sp modelId="{8CABE258-6AA5-410D-A90A-255A9941A52C}">
      <dsp:nvSpPr>
        <dsp:cNvPr id="0" name=""/>
        <dsp:cNvSpPr/>
      </dsp:nvSpPr>
      <dsp:spPr>
        <a:xfrm>
          <a:off x="725412" y="1581218"/>
          <a:ext cx="585483" cy="585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17EA0-19F8-42BE-AB09-9084B6666668}">
      <dsp:nvSpPr>
        <dsp:cNvPr id="0" name=""/>
        <dsp:cNvSpPr/>
      </dsp:nvSpPr>
      <dsp:spPr>
        <a:xfrm>
          <a:off x="1092370" y="2306551"/>
          <a:ext cx="7682200" cy="540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782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организация </a:t>
          </a:r>
          <a:r>
            <a:rPr lang="ru-RU" sz="1300" b="1" i="1" kern="1200" dirty="0" smtClean="0"/>
            <a:t>экспертного и методического сопровождения</a:t>
          </a:r>
          <a:r>
            <a:rPr lang="ru-RU" sz="1300" b="1" kern="1200" dirty="0" smtClean="0"/>
            <a:t> реализации регионами РФ «дорожных карт» изменений в образовании</a:t>
          </a:r>
          <a:endParaRPr lang="ru-RU" sz="1300" b="1" kern="1200" dirty="0"/>
        </a:p>
      </dsp:txBody>
      <dsp:txXfrm>
        <a:off x="1092370" y="2306551"/>
        <a:ext cx="7682200" cy="540804"/>
      </dsp:txXfrm>
    </dsp:sp>
    <dsp:sp modelId="{9C27E6CB-C57B-452E-8D7D-00C2161D7D56}">
      <dsp:nvSpPr>
        <dsp:cNvPr id="0" name=""/>
        <dsp:cNvSpPr/>
      </dsp:nvSpPr>
      <dsp:spPr>
        <a:xfrm>
          <a:off x="799628" y="2284212"/>
          <a:ext cx="585483" cy="585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EC7BF-E7AC-4FDD-9AC0-B3135CD9074E}">
      <dsp:nvSpPr>
        <dsp:cNvPr id="0" name=""/>
        <dsp:cNvSpPr/>
      </dsp:nvSpPr>
      <dsp:spPr>
        <a:xfrm>
          <a:off x="1018154" y="2935038"/>
          <a:ext cx="7756416" cy="689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782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/>
            <a:t>организация системы мероприятий</a:t>
          </a:r>
          <a:r>
            <a:rPr lang="ru-RU" sz="1300" b="1" kern="1200" dirty="0" smtClean="0"/>
            <a:t>, направленных на создание базы данных лучших практик, коммуникативных площадок/горизонтальных связей для обмена опытом формирования лучших практик реализации «дорожных карт»</a:t>
          </a:r>
          <a:endParaRPr lang="ru-RU" sz="1300" b="1" kern="1200" dirty="0"/>
        </a:p>
      </dsp:txBody>
      <dsp:txXfrm>
        <a:off x="1018154" y="2935038"/>
        <a:ext cx="7756416" cy="689817"/>
      </dsp:txXfrm>
    </dsp:sp>
    <dsp:sp modelId="{493AAA8F-21D1-47EC-AC8D-B02207FA0BBA}">
      <dsp:nvSpPr>
        <dsp:cNvPr id="0" name=""/>
        <dsp:cNvSpPr/>
      </dsp:nvSpPr>
      <dsp:spPr>
        <a:xfrm>
          <a:off x="725412" y="2987205"/>
          <a:ext cx="585483" cy="585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4C24E-3806-44F6-916E-76A2F371C9AA}">
      <dsp:nvSpPr>
        <dsp:cNvPr id="0" name=""/>
        <dsp:cNvSpPr/>
      </dsp:nvSpPr>
      <dsp:spPr>
        <a:xfrm>
          <a:off x="785713" y="3702052"/>
          <a:ext cx="7988858" cy="560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782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содействие созданию </a:t>
          </a:r>
          <a:r>
            <a:rPr lang="ru-RU" sz="1300" b="1" i="1" kern="1200" dirty="0" smtClean="0"/>
            <a:t>эффективных институтов управления реализацией «дорожных карт»,</a:t>
          </a:r>
          <a:r>
            <a:rPr lang="ru-RU" sz="1300" b="1" kern="1200" dirty="0" smtClean="0"/>
            <a:t> совершенствованию нормативной базы, информационной открытости данной деятельности </a:t>
          </a:r>
          <a:endParaRPr lang="ru-RU" sz="1300" b="1" kern="1200" dirty="0"/>
        </a:p>
      </dsp:txBody>
      <dsp:txXfrm>
        <a:off x="785713" y="3702052"/>
        <a:ext cx="7988858" cy="560743"/>
      </dsp:txXfrm>
    </dsp:sp>
    <dsp:sp modelId="{E7B2A52D-CF82-447D-A213-19514D6F6993}">
      <dsp:nvSpPr>
        <dsp:cNvPr id="0" name=""/>
        <dsp:cNvSpPr/>
      </dsp:nvSpPr>
      <dsp:spPr>
        <a:xfrm>
          <a:off x="492971" y="3689682"/>
          <a:ext cx="585483" cy="585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103AE-8671-4E78-9CAF-D6869AB410F7}">
      <dsp:nvSpPr>
        <dsp:cNvPr id="0" name=""/>
        <dsp:cNvSpPr/>
      </dsp:nvSpPr>
      <dsp:spPr>
        <a:xfrm>
          <a:off x="361546" y="4343949"/>
          <a:ext cx="8413024" cy="682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782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разработка и реализация </a:t>
          </a:r>
          <a:r>
            <a:rPr lang="ru-RU" sz="1200" b="1" i="1" kern="1200" dirty="0" smtClean="0"/>
            <a:t>образовательных программ</a:t>
          </a:r>
          <a:r>
            <a:rPr lang="ru-RU" sz="1200" b="1" kern="1200" dirty="0" smtClean="0"/>
            <a:t> дополнительного профессионального образования, направленных на повышение </a:t>
          </a:r>
          <a:r>
            <a:rPr lang="ru-RU" sz="1200" b="1" i="1" kern="1200" dirty="0" smtClean="0"/>
            <a:t>уровня компетентности специалистов</a:t>
          </a:r>
          <a:r>
            <a:rPr lang="ru-RU" sz="1200" b="1" kern="1200" dirty="0" smtClean="0"/>
            <a:t> региональных органов управления образованием, осуществляющих координацию деятельности по реализации «дорожных карт»</a:t>
          </a:r>
          <a:endParaRPr lang="ru-RU" sz="1200" b="1" kern="1200" dirty="0"/>
        </a:p>
      </dsp:txBody>
      <dsp:txXfrm>
        <a:off x="361546" y="4343949"/>
        <a:ext cx="8413024" cy="682936"/>
      </dsp:txXfrm>
    </dsp:sp>
    <dsp:sp modelId="{F50F84E1-9860-49D6-AF71-86C68674B5C9}">
      <dsp:nvSpPr>
        <dsp:cNvPr id="0" name=""/>
        <dsp:cNvSpPr/>
      </dsp:nvSpPr>
      <dsp:spPr>
        <a:xfrm>
          <a:off x="68804" y="4392675"/>
          <a:ext cx="585483" cy="585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30882-2134-4F19-AC4F-765BB91EF6D5}">
      <dsp:nvSpPr>
        <dsp:cNvPr id="0" name=""/>
        <dsp:cNvSpPr/>
      </dsp:nvSpPr>
      <dsp:spPr>
        <a:xfrm rot="5408549">
          <a:off x="-411248" y="1217363"/>
          <a:ext cx="1818774" cy="22093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EB73B-E6C4-49ED-A65F-723C7E337249}">
      <dsp:nvSpPr>
        <dsp:cNvPr id="0" name=""/>
        <dsp:cNvSpPr/>
      </dsp:nvSpPr>
      <dsp:spPr>
        <a:xfrm>
          <a:off x="4523" y="52670"/>
          <a:ext cx="2454820" cy="1472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47663" y="95810"/>
        <a:ext cx="2368540" cy="1386612"/>
      </dsp:txXfrm>
    </dsp:sp>
    <dsp:sp modelId="{F2F52DF1-02F5-4F81-BD29-7349C2B11DD1}">
      <dsp:nvSpPr>
        <dsp:cNvPr id="0" name=""/>
        <dsp:cNvSpPr/>
      </dsp:nvSpPr>
      <dsp:spPr>
        <a:xfrm rot="5391567">
          <a:off x="-423768" y="3058478"/>
          <a:ext cx="1843814" cy="22093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B843A-4A1F-4735-9329-646EA2609415}">
      <dsp:nvSpPr>
        <dsp:cNvPr id="0" name=""/>
        <dsp:cNvSpPr/>
      </dsp:nvSpPr>
      <dsp:spPr>
        <a:xfrm>
          <a:off x="0" y="1881266"/>
          <a:ext cx="2454820" cy="1472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43140" y="1924406"/>
        <a:ext cx="2368540" cy="1386612"/>
      </dsp:txXfrm>
    </dsp:sp>
    <dsp:sp modelId="{7E35CAD4-BA37-49E2-8281-D07F3DE91AA5}">
      <dsp:nvSpPr>
        <dsp:cNvPr id="0" name=""/>
        <dsp:cNvSpPr/>
      </dsp:nvSpPr>
      <dsp:spPr>
        <a:xfrm>
          <a:off x="505313" y="3985296"/>
          <a:ext cx="3255084" cy="22093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014A6-B61B-478C-B315-23E61E7E8A4C}">
      <dsp:nvSpPr>
        <dsp:cNvPr id="0" name=""/>
        <dsp:cNvSpPr/>
      </dsp:nvSpPr>
      <dsp:spPr>
        <a:xfrm>
          <a:off x="4523" y="3734901"/>
          <a:ext cx="2454820" cy="1472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47663" y="3778041"/>
        <a:ext cx="2368540" cy="1386612"/>
      </dsp:txXfrm>
    </dsp:sp>
    <dsp:sp modelId="{A18BB916-7582-41BE-9470-37B340A491EC}">
      <dsp:nvSpPr>
        <dsp:cNvPr id="0" name=""/>
        <dsp:cNvSpPr/>
      </dsp:nvSpPr>
      <dsp:spPr>
        <a:xfrm rot="16200000">
          <a:off x="2849666" y="3064738"/>
          <a:ext cx="1831288" cy="22093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76897-A5C8-4934-8E64-806BD6D6BF67}">
      <dsp:nvSpPr>
        <dsp:cNvPr id="0" name=""/>
        <dsp:cNvSpPr/>
      </dsp:nvSpPr>
      <dsp:spPr>
        <a:xfrm>
          <a:off x="3269433" y="3734901"/>
          <a:ext cx="2454820" cy="1472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 СМИ и научных изданиях </a:t>
          </a:r>
          <a:r>
            <a:rPr lang="ru-RU" sz="1200" b="1" i="1" kern="1200" dirty="0" smtClean="0"/>
            <a:t>публикуется информация  о лучших практиках </a:t>
          </a:r>
          <a:r>
            <a:rPr lang="ru-RU" sz="1200" b="1" kern="1200" dirty="0" smtClean="0"/>
            <a:t>реализации «дорожных карт»</a:t>
          </a:r>
          <a:endParaRPr lang="ru-RU" sz="1200" b="1" kern="1200" dirty="0"/>
        </a:p>
      </dsp:txBody>
      <dsp:txXfrm>
        <a:off x="3312573" y="3778041"/>
        <a:ext cx="2368540" cy="1386612"/>
      </dsp:txXfrm>
    </dsp:sp>
    <dsp:sp modelId="{4A5FF8BC-D9FA-4C03-A934-448B5213240D}">
      <dsp:nvSpPr>
        <dsp:cNvPr id="0" name=""/>
        <dsp:cNvSpPr/>
      </dsp:nvSpPr>
      <dsp:spPr>
        <a:xfrm rot="16200000">
          <a:off x="2849666" y="1223623"/>
          <a:ext cx="1831288" cy="22093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E3837-9FF0-4C8B-8283-6CF50FFCBC23}">
      <dsp:nvSpPr>
        <dsp:cNvPr id="0" name=""/>
        <dsp:cNvSpPr/>
      </dsp:nvSpPr>
      <dsp:spPr>
        <a:xfrm>
          <a:off x="3269433" y="1893785"/>
          <a:ext cx="2454820" cy="1472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Осуществляется </a:t>
          </a:r>
          <a:r>
            <a:rPr lang="ru-RU" sz="1200" b="1" kern="1200" dirty="0" smtClean="0"/>
            <a:t>систематическое </a:t>
          </a:r>
          <a:r>
            <a:rPr lang="ru-RU" sz="1200" b="1" i="1" kern="1200" dirty="0" smtClean="0"/>
            <a:t>информирование </a:t>
          </a:r>
          <a:r>
            <a:rPr lang="ru-RU" sz="1200" b="1" i="1" kern="1200" dirty="0" err="1" smtClean="0"/>
            <a:t>ФОИВов</a:t>
          </a:r>
          <a:r>
            <a:rPr lang="ru-RU" sz="1200" b="1" i="1" kern="1200" dirty="0" smtClean="0"/>
            <a:t> </a:t>
          </a:r>
          <a:r>
            <a:rPr lang="ru-RU" sz="1200" b="1" kern="1200" dirty="0" smtClean="0"/>
            <a:t>о трудностях, проблемах, рисках в реализации «дорожных карт», о задачах, требующих безотлагательного решения</a:t>
          </a:r>
          <a:endParaRPr lang="ru-RU" sz="1200" b="1" kern="1200" dirty="0"/>
        </a:p>
      </dsp:txBody>
      <dsp:txXfrm>
        <a:off x="3312573" y="1936925"/>
        <a:ext cx="2368540" cy="1386612"/>
      </dsp:txXfrm>
    </dsp:sp>
    <dsp:sp modelId="{581D40C0-F8CC-46B4-97EE-737F732232E4}">
      <dsp:nvSpPr>
        <dsp:cNvPr id="0" name=""/>
        <dsp:cNvSpPr/>
      </dsp:nvSpPr>
      <dsp:spPr>
        <a:xfrm>
          <a:off x="3770224" y="303065"/>
          <a:ext cx="3255084" cy="22093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DC0D4-5837-4C57-ADFE-125636BDBD1C}">
      <dsp:nvSpPr>
        <dsp:cNvPr id="0" name=""/>
        <dsp:cNvSpPr/>
      </dsp:nvSpPr>
      <dsp:spPr>
        <a:xfrm>
          <a:off x="3269433" y="52670"/>
          <a:ext cx="2454820" cy="1472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Организовано </a:t>
          </a:r>
          <a:r>
            <a:rPr lang="ru-RU" sz="1200" b="1" i="1" kern="1200" dirty="0" smtClean="0"/>
            <a:t>экспертное и методическое сопровождение разработки и  </a:t>
          </a:r>
          <a:r>
            <a:rPr lang="ru-RU" sz="1200" b="1" kern="1200" dirty="0" smtClean="0"/>
            <a:t>реализации лучших практик  «дорожных карт»</a:t>
          </a:r>
          <a:endParaRPr lang="ru-RU" sz="1200" b="1" kern="1200" dirty="0"/>
        </a:p>
      </dsp:txBody>
      <dsp:txXfrm>
        <a:off x="3312573" y="95810"/>
        <a:ext cx="2368540" cy="1386612"/>
      </dsp:txXfrm>
    </dsp:sp>
    <dsp:sp modelId="{EFBDCC80-6BE3-418D-A384-B9DF159A69EB}">
      <dsp:nvSpPr>
        <dsp:cNvPr id="0" name=""/>
        <dsp:cNvSpPr/>
      </dsp:nvSpPr>
      <dsp:spPr>
        <a:xfrm rot="5391462">
          <a:off x="6123092" y="1217363"/>
          <a:ext cx="1818774" cy="22093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B56C5-9825-4C0D-9C7B-74681445DD61}">
      <dsp:nvSpPr>
        <dsp:cNvPr id="0" name=""/>
        <dsp:cNvSpPr/>
      </dsp:nvSpPr>
      <dsp:spPr>
        <a:xfrm>
          <a:off x="6534344" y="52670"/>
          <a:ext cx="2454820" cy="1472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Созданы</a:t>
          </a:r>
          <a:r>
            <a:rPr lang="ru-RU" sz="1200" b="1" kern="1200" dirty="0" smtClean="0"/>
            <a:t> </a:t>
          </a:r>
          <a:r>
            <a:rPr lang="ru-RU" sz="1200" b="1" i="1" kern="1200" dirty="0" smtClean="0"/>
            <a:t>коммуникативные площадки/горизонтальные связи, </a:t>
          </a:r>
          <a:r>
            <a:rPr lang="ru-RU" sz="1200" b="1" i="1" kern="1200" dirty="0" err="1" smtClean="0"/>
            <a:t>стажировочные</a:t>
          </a:r>
          <a:r>
            <a:rPr lang="ru-RU" sz="1200" b="1" i="1" kern="1200" dirty="0" smtClean="0"/>
            <a:t> площадки </a:t>
          </a:r>
          <a:r>
            <a:rPr lang="ru-RU" sz="1200" b="1" kern="1200" dirty="0" smtClean="0"/>
            <a:t> для обмена опытом формирования лучших практик реализации «дорожных карт», их экспертизы</a:t>
          </a:r>
          <a:endParaRPr lang="ru-RU" sz="1200" b="1" kern="1200" dirty="0"/>
        </a:p>
      </dsp:txBody>
      <dsp:txXfrm>
        <a:off x="6577484" y="95810"/>
        <a:ext cx="2368540" cy="1386612"/>
      </dsp:txXfrm>
    </dsp:sp>
    <dsp:sp modelId="{9DBBAC79-052F-411E-AAA4-4E3BC0443A57}">
      <dsp:nvSpPr>
        <dsp:cNvPr id="0" name=""/>
        <dsp:cNvSpPr/>
      </dsp:nvSpPr>
      <dsp:spPr>
        <a:xfrm rot="5408422">
          <a:off x="6110573" y="3058478"/>
          <a:ext cx="1843814" cy="22093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A546C-6914-446C-8DAD-CFBE06384AAF}">
      <dsp:nvSpPr>
        <dsp:cNvPr id="0" name=""/>
        <dsp:cNvSpPr/>
      </dsp:nvSpPr>
      <dsp:spPr>
        <a:xfrm>
          <a:off x="6538861" y="1881266"/>
          <a:ext cx="2454820" cy="1472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dirty="0" smtClean="0"/>
            <a:t>Подготовлена группа координаторов реализации «дорожных карт» из числа сотрудников </a:t>
          </a:r>
          <a:r>
            <a:rPr lang="ru-RU" sz="1250" b="1" kern="1200" dirty="0" err="1" smtClean="0"/>
            <a:t>РОИВов</a:t>
          </a:r>
          <a:r>
            <a:rPr lang="ru-RU" sz="1250" b="1" kern="1200" dirty="0" smtClean="0"/>
            <a:t> ( не менее чем из 20 регионов РФ)</a:t>
          </a:r>
          <a:endParaRPr lang="ru-RU" sz="1250" b="1" kern="1200" dirty="0"/>
        </a:p>
      </dsp:txBody>
      <dsp:txXfrm>
        <a:off x="6582001" y="1924406"/>
        <a:ext cx="2368540" cy="1386612"/>
      </dsp:txXfrm>
    </dsp:sp>
    <dsp:sp modelId="{1DF9CDF4-9535-4049-BF4A-7C147C84C0C6}">
      <dsp:nvSpPr>
        <dsp:cNvPr id="0" name=""/>
        <dsp:cNvSpPr/>
      </dsp:nvSpPr>
      <dsp:spPr>
        <a:xfrm>
          <a:off x="6534344" y="3734901"/>
          <a:ext cx="2454820" cy="1472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Мониторинг и тиражирование лучших практик реализации «дорожных карт» стали  действенным механизмом повышения эффективности деятельности </a:t>
          </a:r>
          <a:r>
            <a:rPr lang="ru-RU" sz="1200" b="1" i="0" kern="1200" dirty="0" err="1" smtClean="0"/>
            <a:t>РОИВов</a:t>
          </a:r>
          <a:r>
            <a:rPr lang="ru-RU" sz="1200" b="1" i="0" kern="1200" dirty="0" smtClean="0"/>
            <a:t> по </a:t>
          </a:r>
          <a:r>
            <a:rPr lang="ru-RU" sz="1300" kern="1200" dirty="0" smtClean="0"/>
            <a:t>реализации «дорожных карт»</a:t>
          </a:r>
          <a:endParaRPr lang="ru-RU" sz="1300" kern="1200" dirty="0"/>
        </a:p>
      </dsp:txBody>
      <dsp:txXfrm>
        <a:off x="6577484" y="3778041"/>
        <a:ext cx="2368540" cy="13866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1640C-59AE-49ED-BF7C-1D288FEBEDE8}">
      <dsp:nvSpPr>
        <dsp:cNvPr id="0" name=""/>
        <dsp:cNvSpPr/>
      </dsp:nvSpPr>
      <dsp:spPr>
        <a:xfrm rot="16200000">
          <a:off x="720988" y="-720988"/>
          <a:ext cx="2032000" cy="347397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Создана и работает исследовательская группа «Успешные практики управления изменениями в образовании» </a:t>
          </a:r>
          <a:endParaRPr lang="ru-RU" sz="1600" b="1" kern="1200" dirty="0"/>
        </a:p>
      </dsp:txBody>
      <dsp:txXfrm rot="5400000">
        <a:off x="0" y="0"/>
        <a:ext cx="3473976" cy="1524000"/>
      </dsp:txXfrm>
    </dsp:sp>
    <dsp:sp modelId="{F5907B43-D7A3-4112-810B-918B0B027701}">
      <dsp:nvSpPr>
        <dsp:cNvPr id="0" name=""/>
        <dsp:cNvSpPr/>
      </dsp:nvSpPr>
      <dsp:spPr>
        <a:xfrm>
          <a:off x="3473976" y="0"/>
          <a:ext cx="3473976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Сформирован и разработан тезаурус, выявлены и обоснованы закономерности функционирования и развития лучших практик, методы и инструменты мониторинга ЛП, критерии и принципы их отбора </a:t>
          </a:r>
          <a:endParaRPr lang="ru-RU" sz="1400" b="1" kern="1200" dirty="0"/>
        </a:p>
      </dsp:txBody>
      <dsp:txXfrm>
        <a:off x="3473976" y="0"/>
        <a:ext cx="3473976" cy="1524000"/>
      </dsp:txXfrm>
    </dsp:sp>
    <dsp:sp modelId="{235F5C8A-89DD-4E6C-AD51-2B119F24C0CD}">
      <dsp:nvSpPr>
        <dsp:cNvPr id="0" name=""/>
        <dsp:cNvSpPr/>
      </dsp:nvSpPr>
      <dsp:spPr>
        <a:xfrm rot="10800000">
          <a:off x="0" y="2032000"/>
          <a:ext cx="3473976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/>
            <a:t>Создан пакет нормативных и научно-методических документов, позволяющих органам управления на местах принимать нестандартные, креативные решения при реализации «дорожных карт»</a:t>
          </a:r>
          <a:endParaRPr lang="ru-RU" sz="1500" b="1" i="0" kern="1200" dirty="0"/>
        </a:p>
      </dsp:txBody>
      <dsp:txXfrm rot="10800000">
        <a:off x="0" y="2539999"/>
        <a:ext cx="3473976" cy="1524000"/>
      </dsp:txXfrm>
    </dsp:sp>
    <dsp:sp modelId="{17AE5BA3-B61E-472B-8517-2C4A6EFBB6D0}">
      <dsp:nvSpPr>
        <dsp:cNvPr id="0" name=""/>
        <dsp:cNvSpPr/>
      </dsp:nvSpPr>
      <dsp:spPr>
        <a:xfrm rot="5400000">
          <a:off x="4194964" y="1311011"/>
          <a:ext cx="2032000" cy="347397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Подготовлены и изданы: сборник научных статей участников тематической конференции, сборник лучших практик реализации «дорожных карт», методические рекомендации</a:t>
          </a:r>
        </a:p>
      </dsp:txBody>
      <dsp:txXfrm rot="-5400000">
        <a:off x="3473976" y="2539999"/>
        <a:ext cx="3473976" cy="1524000"/>
      </dsp:txXfrm>
    </dsp:sp>
    <dsp:sp modelId="{D565D45A-1CCB-41F3-BD27-A21A185A9B40}">
      <dsp:nvSpPr>
        <dsp:cNvPr id="0" name=""/>
        <dsp:cNvSpPr/>
      </dsp:nvSpPr>
      <dsp:spPr>
        <a:xfrm>
          <a:off x="2244011" y="1357355"/>
          <a:ext cx="2459929" cy="134928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baseline="0" dirty="0" smtClean="0">
              <a:solidFill>
                <a:srgbClr val="0070C0"/>
              </a:solidFill>
            </a:rPr>
            <a:t>Выявлена и систематизирована совокупность проблем и задач дальнейшего этапа деятельности </a:t>
          </a:r>
          <a:endParaRPr lang="ru-RU" sz="1400" b="1" i="1" kern="1200" baseline="0" dirty="0">
            <a:solidFill>
              <a:srgbClr val="0070C0"/>
            </a:solidFill>
          </a:endParaRPr>
        </a:p>
      </dsp:txBody>
      <dsp:txXfrm>
        <a:off x="2309878" y="1423222"/>
        <a:ext cx="2328195" cy="1217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51445-432C-46B1-B26F-BDAE318CCB1B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74ADE-BDAA-4141-89F7-C5710C810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886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7A37E-E808-465D-B786-B9268DF420F1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2CFBF-7E20-4467-B643-667126F36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34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В целях решения задачи повышения качества образовательных услуг дошкольного образования приоритетным направлением модернизации дошкольного образования в республике является </a:t>
            </a: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обеспечение условий для деятельности дошкольных образовательных организаций  в соответствии с федеральными государственными образовательными стандартами дошкольного образования.  </a:t>
            </a:r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648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90" indent="-285150" defTabSz="915648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0600" indent="-228120" defTabSz="915648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6840" indent="-228120" defTabSz="915648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3079" indent="-228120" defTabSz="915648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9319" indent="-228120" defTabSz="9156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65559" indent="-228120" defTabSz="9156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1799" indent="-228120" defTabSz="9156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78039" indent="-228120" defTabSz="9156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ABDF9F7-98DB-4248-9400-AB3E2A1F2DC8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56AA1-3641-43AF-AAFC-33990BD3C50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6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50C8E8-D99B-443E-BAE4-9FC6311DD727}" type="slidenum">
              <a:rPr lang="ru-RU" smtClean="0">
                <a:solidFill>
                  <a:prstClr val="black"/>
                </a:solidFill>
                <a:latin typeface="Arial" charset="0"/>
              </a:rPr>
              <a:pPr/>
              <a:t>13</a:t>
            </a:fld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Существующие механизмы НПФ, НСОТ, ФСКО, конкурсная поддержка, позволяют вводить в практику эффективные контракты для достижения показателей эффективности  и качества деятельности образовательных организаций. Но эффективный контракт – не только система показателей за которые платят педагогу, а и система обязательств педагогов, которые они берут на себя с целью достижения организацией показателей качества.</a:t>
            </a: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fld id="{6920EDEB-D59C-4C5D-8EDF-632919DD9539}" type="slidenum">
              <a:rPr lang="ru-RU" sz="120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ru-RU" sz="120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fld id="{24D1E85E-FFE4-48DF-BECE-7E2DF340BA01}" type="slidenum">
              <a:rPr lang="ru-RU" sz="120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ru-RU" sz="120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1434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4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342" name="Номер слайда 3"/>
          <p:cNvSpPr txBox="1">
            <a:spLocks noGrp="1"/>
          </p:cNvSpPr>
          <p:nvPr/>
        </p:nvSpPr>
        <p:spPr bwMode="auto">
          <a:xfrm>
            <a:off x="3852016" y="9428583"/>
            <a:ext cx="29440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fld id="{8E242F5A-E1A6-4C6E-BDE5-6AD98EBA029E}" type="slidenum">
              <a:rPr lang="ru-RU" sz="120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ru-RU" sz="120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AB41B-06D6-44FB-B127-C1942202C932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z="1800" smtClean="0"/>
              <a:t>      </a:t>
            </a:r>
            <a:r>
              <a:rPr lang="ru-RU" sz="1400" smtClean="0"/>
              <a:t>Сама система управления    реализацией дорожных карт  складывается из повседневного мониторинга, размещения информационно аналитических материалов на  на сайтах департамента, муниципальных органов управления образованием ,сайтах образовательных учреждений ,в средствах массовой информации.  </a:t>
            </a:r>
          </a:p>
          <a:p>
            <a:pPr eaLnBrk="1" hangingPunct="1"/>
            <a:r>
              <a:rPr lang="ru-RU" sz="1400" smtClean="0"/>
              <a:t>    Чрезвычайно важным звеном является оперативная фиксация отклонений в ходе реализации «ДК» и обеспечение в ходе ее реализации дополнительными кадровыми  , материальными ,финансовыми правовыми, научно -методическими и организационными сервисами.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2CFBF-7E20-4467-B643-667126F36243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0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876F-8FC9-43B3-8FAF-DEFF14E6FB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5ABE-6F19-403D-92F2-F1092916F4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591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18F-A73E-42EB-BE72-2DAF9DDFF0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5ABE-6F19-403D-92F2-F1092916F4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310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7AEC-1FFC-474A-9659-3096F2DFC9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5ABE-6F19-403D-92F2-F1092916F4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425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264B-3BFC-426D-89A6-80FC0259A1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5ABE-6F19-403D-92F2-F1092916F4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112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11113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2413"/>
            <a:ext cx="1600200" cy="3492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5288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F293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F293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2869BD-D91E-4629-9D74-63A07184BA9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988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F293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F293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6379-836E-4753-97ED-A93E37C96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2886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F293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F293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9DFB7-4491-4702-8070-29610A45B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8984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F293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F293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C857-4130-4B7F-917D-9F9538908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597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1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7" y="2244971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F293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FEACB4-CFE1-42B6-8F0A-95C1E01D1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F2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297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1188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F293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F293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23CFC-4915-4DE9-8298-CF504B49F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78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F293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F293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72F5-78D6-4E07-A4DC-6C1E1B953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2724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1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F293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F293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70795-129D-4BE7-A550-7A6F07902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2467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6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F293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F293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1C449-6A55-4567-AE6F-89541E317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0416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F293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F293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93C8F-51C0-4328-809E-EB03C1D02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897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F293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F293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4A1A0-C065-485F-8811-49E363C31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00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88629-A51C-4436-8C71-03152BDAB29B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31247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8C3FA-5C68-4634-AE6E-A16B65B182FA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89073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F2092-9603-44F1-A3D8-9CE22572F6F3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85668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E4CC9-17A4-4447-93F1-BD8BD8B6FA33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32538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63BED-5E39-466C-B1C2-F4D142D634D4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6922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26452-F6D6-DD47-99DD-AF098F6821FB}" type="datetime1">
              <a:rPr lang="ru-RU" smtClean="0"/>
              <a:pPr>
                <a:defRPr/>
              </a:pPr>
              <a:t>27.05.2014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850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AD12F-2B6D-451F-9637-6D3361656616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89148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1456B-40E8-4605-8B6B-603FBF718D4F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56242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B748A-6C96-4527-A2EF-B3DD5DC29780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45364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D87BA-31CD-4D1F-89E8-3130EC8C3E6A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8623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8D7FF-3DD8-4730-B41B-438F89B5DDE7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4719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3C4D1-C258-415F-A26F-8780C4A6C65A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8569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B9A62-94DE-40FE-AB08-94570D9C018C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94041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54B1-DE53-48D2-AB95-28F9A8EF9927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81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FF0D3-4FC8-8542-90A8-D63B2D5E3A89}" type="datetime1">
              <a:rPr lang="ru-RU" smtClean="0"/>
              <a:pPr>
                <a:defRPr/>
              </a:pPr>
              <a:t>27.05.2014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4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A7FA4-761B-0446-9CAF-67FC9B3A7A5E}" type="datetime1">
              <a:rPr lang="ru-RU" smtClean="0"/>
              <a:pPr>
                <a:defRPr/>
              </a:pPr>
              <a:t>27.05.2014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30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27AC-A4C9-4645-BB86-72BDA4DECF18}" type="datetime1">
              <a:rPr lang="ru-RU" smtClean="0"/>
              <a:pPr>
                <a:defRPr/>
              </a:pPr>
              <a:t>27.05.2014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52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7F5AD-EC80-C443-84B4-3CAE661F3377}" type="datetime1">
              <a:rPr lang="ru-RU" smtClean="0"/>
              <a:pPr>
                <a:defRPr/>
              </a:pPr>
              <a:t>27.05.2014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54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3A9A-2E3B-9145-80D9-C1EE1F9E24B3}" type="datetime1">
              <a:rPr lang="ru-RU" smtClean="0"/>
              <a:pPr>
                <a:defRPr/>
              </a:pPr>
              <a:t>27.05.2014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64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06182-4171-B44E-A7D1-5514A5825940}" type="datetime1">
              <a:rPr lang="ru-RU" smtClean="0"/>
              <a:pPr>
                <a:defRPr/>
              </a:pPr>
              <a:t>27.05.2014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5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0B2E-F436-9548-99ED-0F393D106094}" type="datetime1">
              <a:rPr lang="ru-RU" smtClean="0"/>
              <a:pPr>
                <a:defRPr/>
              </a:pPr>
              <a:t>27.05.2014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0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59818-D362-3441-9DE7-5B6620ABF9AA}" type="datetime1">
              <a:rPr lang="ru-RU" smtClean="0"/>
              <a:pPr>
                <a:defRPr/>
              </a:pPr>
              <a:t>27.05.2014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37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1216E-2C0A-AC47-A887-EDE417986C0A}" type="datetime1">
              <a:rPr lang="ru-RU" smtClean="0"/>
              <a:pPr>
                <a:defRPr/>
              </a:pPr>
              <a:t>27.05.2014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32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03DC3-6FA8-7A46-B476-6C285B58E2C3}" type="datetime1">
              <a:rPr lang="ru-RU" smtClean="0"/>
              <a:pPr>
                <a:defRPr/>
              </a:pPr>
              <a:t>27.05.2014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04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5E32-2400-4314-84E6-4415DCF1F36B}" type="datetime1">
              <a:rPr lang="en-US" smtClean="0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56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63A2-1A1C-4EE9-9F51-6251981E4EC2}" type="datetime1">
              <a:rPr lang="en-US" smtClean="0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47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72276-9479-42B6-AAB9-19886AEBC856}" type="datetime1">
              <a:rPr lang="en-US" smtClean="0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14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F57FB-79C9-42E7-B3D9-14A55D8F8C52}" type="datetime1">
              <a:rPr lang="en-US" smtClean="0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20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DBD18-7B82-4D23-ABD4-EBA23B55BF6C}" type="datetime1">
              <a:rPr lang="en-US" smtClean="0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85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E19F0-A80D-44B3-834A-51A54B0830B6}" type="datetime1">
              <a:rPr lang="en-US" smtClean="0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5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75AF7-89EA-4348-B8A6-FC4F2B16964F}" type="datetime1">
              <a:rPr lang="en-US" smtClean="0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7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4A2C-178A-40E3-A70D-CF14827C5FFC}" type="datetime1">
              <a:rPr lang="en-US" smtClean="0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03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48C7F-F866-48C3-9DF8-E4988E6B8D6C}" type="datetime1">
              <a:rPr lang="en-US" smtClean="0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03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CD283-CA4D-488D-A3AF-AAEE1C28DB9E}" type="datetime1">
              <a:rPr lang="en-US" smtClean="0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05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9DDBA-88C5-4A45-8459-704C6F723B12}" type="datetime1">
              <a:rPr lang="en-US" smtClean="0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88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09A40-5EA0-4F7B-B521-2C5E77849D7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81108-9BD2-47B7-A8CB-8C52164203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92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CAD3-1DF3-44E3-AC1C-A94B0F78B93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41BCA-D5DF-442A-8EA5-59E8A3317C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06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7A83B-D052-4800-A310-BD17B8FEB2A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27DBC-3C01-4C02-AB5C-6196A2D9F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36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84D13-2CE4-497C-88D4-1DE7BB9C795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A4CE8-AB97-47FE-881F-660862A13B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68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89447-C5DD-4076-8D66-64A0A0A103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FACB7-165F-46FA-92E9-1C66FD5B06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01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0E10-C8D1-406F-B12F-3002C14C6F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F56E8-7B24-4239-A77B-47F560D494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5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531CE-FE92-4A6B-9851-43AEFCA64B9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28DB-793F-467B-8CA9-AD7A5FF6A0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031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93F47-F077-4802-9382-C9E67A858B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3A680-E081-4F54-A1B1-71A989DDF0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43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BAEBD-F65C-449C-93F3-CDF395FA399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7F5C-24DC-408A-AEB4-24679ECC46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093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78B54-4F47-412B-9032-C9FFA3E90F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F658-4196-4781-AB4E-33DA3CDD75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617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41843-5A90-4B21-95D8-7FA9E021981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CFA31-6C11-4C9F-910B-E0BB33EDF6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45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B560F-2ECF-42A4-A466-8BC1FF36267E}" type="slidenum">
              <a:rPr lang="ru-RU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99736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47D4-161B-4386-AE74-79E6AA309FAD}" type="slidenum">
              <a:rPr lang="ru-RU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0745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D57B9-6A2E-4C90-97D7-13BBE042B4F3}" type="slidenum">
              <a:rPr lang="ru-RU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07856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9C7CB-417F-4698-8B0F-611B121B3F00}" type="slidenum">
              <a:rPr lang="ru-RU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76359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A1281-18AA-4260-A091-B404AE73A58F}" type="slidenum">
              <a:rPr lang="ru-RU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5508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BA743-CEB8-494F-905B-829C07B0985F}" type="slidenum">
              <a:rPr lang="ru-RU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52768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0F8E3-45F1-40FF-B572-FF7FEB04712E}" type="slidenum">
              <a:rPr lang="ru-RU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62945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AB30E-E7AF-453B-94E2-6A39A0C58253}" type="slidenum">
              <a:rPr lang="ru-RU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20147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49FFB-45DE-434D-B142-174129AAB289}" type="slidenum">
              <a:rPr lang="ru-RU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10617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8982D-4BAB-4732-9C7C-034A11E47BD2}" type="slidenum">
              <a:rPr lang="ru-RU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69587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C8CE-B547-4E26-A674-AD09C2701614}" type="slidenum">
              <a:rPr lang="ru-RU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45284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FACD6-AE5F-43B9-9A8F-ADE97B4311B4}" type="slidenum">
              <a:rPr lang="ru-RU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88710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A2595-BC00-4136-B433-74DF91C1D759}" type="slidenum">
              <a:rPr lang="ru-RU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22581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428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6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19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880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349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930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927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439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897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107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625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0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367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223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375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514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34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362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088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239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468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5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02E27-4159-4D23-9407-B2B891D1F9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213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70871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C717-81DD-4FB0-BEFC-E3D3A323F3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49B6-68D7-4200-8FA9-A745797353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577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C717-81DD-4FB0-BEFC-E3D3A323F3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49B6-68D7-4200-8FA9-A745797353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491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C717-81DD-4FB0-BEFC-E3D3A323F3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49B6-68D7-4200-8FA9-A745797353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1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C717-81DD-4FB0-BEFC-E3D3A323F3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49B6-68D7-4200-8FA9-A745797353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831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C717-81DD-4FB0-BEFC-E3D3A323F3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49B6-68D7-4200-8FA9-A745797353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553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C717-81DD-4FB0-BEFC-E3D3A323F3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49B6-68D7-4200-8FA9-A745797353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51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C717-81DD-4FB0-BEFC-E3D3A323F3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49B6-68D7-4200-8FA9-A745797353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206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C717-81DD-4FB0-BEFC-E3D3A323F3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49B6-68D7-4200-8FA9-A745797353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5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C717-81DD-4FB0-BEFC-E3D3A323F3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49B6-68D7-4200-8FA9-A745797353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868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C717-81DD-4FB0-BEFC-E3D3A323F3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49B6-68D7-4200-8FA9-A745797353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861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C717-81DD-4FB0-BEFC-E3D3A323F3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49B6-68D7-4200-8FA9-A745797353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994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B30C-966D-4512-BAA8-26D3BCDAFE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5ABE-6F19-403D-92F2-F1092916F4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76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E97E-3F2C-46FF-AF92-D9E23CE69F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5ABE-6F19-403D-92F2-F1092916F4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949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D065-4905-43BD-A6FB-370559A571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5ABE-6F19-403D-92F2-F1092916F4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169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CEF0-46EA-47BF-8E24-5044D70805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5ABE-6F19-403D-92F2-F1092916F4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623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D8C4-53CD-46A6-81A3-2B2BEC2F24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5ABE-6F19-403D-92F2-F1092916F4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408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214E-7E04-4F2F-9A51-0D09D2A6F1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5ABE-6F19-403D-92F2-F1092916F4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305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EA4F-F510-4F74-A079-CF8C49BB24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5ABE-6F19-403D-92F2-F1092916F4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9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9563"/>
            <a:ext cx="91440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492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2301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2301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2301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2301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1188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endParaRPr lang="ru-RU">
              <a:solidFill>
                <a:srgbClr val="9F2936"/>
              </a:solidFill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1188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endParaRPr lang="ru-RU">
              <a:solidFill>
                <a:srgbClr val="9F2936"/>
              </a:solidFill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fld id="{4E95E331-806A-463E-A12B-8581CED74076}" type="slidenum">
              <a:rPr lang="ru-RU">
                <a:ea typeface="+mn-ea"/>
                <a:cs typeface="+mn-cs"/>
              </a:rPr>
              <a:pPr defTabSz="914400">
                <a:defRPr/>
              </a:pPr>
              <a:t>‹#›</a:t>
            </a:fld>
            <a:endParaRPr lang="ru-RU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36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1B587C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1B587C"/>
        </a:buClr>
        <a:buFont typeface="Georgia" pitchFamily="18" charset="0"/>
        <a:buChar char="▫"/>
        <a:defRPr sz="2000" kern="1200">
          <a:solidFill>
            <a:srgbClr val="1B587C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заставка2"/>
          <p:cNvPicPr>
            <a:picLocks noChangeAspect="1" noChangeArrowheads="1"/>
          </p:cNvPicPr>
          <p:nvPr userDrawn="1"/>
        </p:nvPicPr>
        <p:blipFill>
          <a:blip r:embed="rId15"/>
          <a:srcRect l="630" t="1665"/>
          <a:stretch>
            <a:fillRect/>
          </a:stretch>
        </p:blipFill>
        <p:spPr bwMode="auto">
          <a:xfrm>
            <a:off x="0" y="0"/>
            <a:ext cx="6443663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13" descr="заставка3"/>
          <p:cNvPicPr>
            <a:picLocks noChangeAspect="1" noChangeArrowheads="1"/>
          </p:cNvPicPr>
          <p:nvPr userDrawn="1"/>
        </p:nvPicPr>
        <p:blipFill>
          <a:blip r:embed="rId16"/>
          <a:srcRect l="1050" t="1418"/>
          <a:stretch>
            <a:fillRect/>
          </a:stretch>
        </p:blipFill>
        <p:spPr bwMode="auto">
          <a:xfrm>
            <a:off x="0" y="0"/>
            <a:ext cx="68770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>
              <a:defRPr/>
            </a:pPr>
            <a:endParaRPr lang="ru-RU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>
              <a:defRPr/>
            </a:pPr>
            <a:endParaRPr lang="ru-RU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defTabSz="914400">
              <a:defRPr/>
            </a:pPr>
            <a:fld id="{72D3BAE6-D903-4A32-9A94-D005D150A142}" type="slidenum">
              <a:rPr lang="ru-RU">
                <a:solidFill>
                  <a:srgbClr val="808080"/>
                </a:solidFill>
                <a:ea typeface="+mn-ea"/>
                <a:cs typeface="+mn-cs"/>
              </a:rPr>
              <a:pPr defTabSz="914400">
                <a:defRPr/>
              </a:pPr>
              <a:t>‹#›</a:t>
            </a:fld>
            <a:endParaRPr lang="ru-RU">
              <a:solidFill>
                <a:srgbClr val="808080"/>
              </a:solidFill>
              <a:ea typeface="+mn-ea"/>
              <a:cs typeface="+mn-cs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55650" y="692150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200" b="1">
                <a:solidFill>
                  <a:srgbClr val="007CC3"/>
                </a:solidFill>
                <a:ea typeface="+mn-ea"/>
                <a:cs typeface="+mn-cs"/>
              </a:rPr>
              <a:t>Великий Новгород</a:t>
            </a:r>
          </a:p>
          <a:p>
            <a:pPr defTabSz="914400">
              <a:defRPr/>
            </a:pPr>
            <a:r>
              <a:rPr lang="ru-RU" sz="1200" b="1">
                <a:solidFill>
                  <a:srgbClr val="DA251D"/>
                </a:solidFill>
                <a:ea typeface="+mn-ea"/>
                <a:cs typeface="+mn-cs"/>
              </a:rPr>
              <a:t>2013</a:t>
            </a: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007CC3"/>
          </a:solidFill>
          <a:ln w="9525">
            <a:solidFill>
              <a:srgbClr val="007CC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ru-RU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524625"/>
            <a:ext cx="9144000" cy="73025"/>
          </a:xfrm>
          <a:prstGeom prst="rect">
            <a:avLst/>
          </a:prstGeom>
          <a:solidFill>
            <a:srgbClr val="DA251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ru-RU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5" name="Arc 11"/>
          <p:cNvSpPr>
            <a:spLocks/>
          </p:cNvSpPr>
          <p:nvPr userDrawn="1"/>
        </p:nvSpPr>
        <p:spPr bwMode="auto">
          <a:xfrm flipH="1">
            <a:off x="611188" y="474663"/>
            <a:ext cx="1152525" cy="815975"/>
          </a:xfrm>
          <a:custGeom>
            <a:avLst/>
            <a:gdLst>
              <a:gd name="G0" fmla="+- 16993 0 0"/>
              <a:gd name="G1" fmla="+- 21600 0 0"/>
              <a:gd name="G2" fmla="+- 21600 0 0"/>
              <a:gd name="T0" fmla="*/ 0 w 38593"/>
              <a:gd name="T1" fmla="*/ 8266 h 27668"/>
              <a:gd name="T2" fmla="*/ 37723 w 38593"/>
              <a:gd name="T3" fmla="*/ 27668 h 27668"/>
              <a:gd name="T4" fmla="*/ 16993 w 38593"/>
              <a:gd name="T5" fmla="*/ 21600 h 27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593" h="27668" fill="none" extrusionOk="0">
                <a:moveTo>
                  <a:pt x="-1" y="8265"/>
                </a:moveTo>
                <a:cubicBezTo>
                  <a:pt x="4094" y="3047"/>
                  <a:pt x="10359" y="-1"/>
                  <a:pt x="16993" y="0"/>
                </a:cubicBezTo>
                <a:cubicBezTo>
                  <a:pt x="28922" y="0"/>
                  <a:pt x="38593" y="9670"/>
                  <a:pt x="38593" y="21600"/>
                </a:cubicBezTo>
                <a:cubicBezTo>
                  <a:pt x="38593" y="23653"/>
                  <a:pt x="38300" y="25697"/>
                  <a:pt x="37723" y="27668"/>
                </a:cubicBezTo>
              </a:path>
              <a:path w="38593" h="27668" stroke="0" extrusionOk="0">
                <a:moveTo>
                  <a:pt x="-1" y="8265"/>
                </a:moveTo>
                <a:cubicBezTo>
                  <a:pt x="4094" y="3047"/>
                  <a:pt x="10359" y="-1"/>
                  <a:pt x="16993" y="0"/>
                </a:cubicBezTo>
                <a:cubicBezTo>
                  <a:pt x="28922" y="0"/>
                  <a:pt x="38593" y="9670"/>
                  <a:pt x="38593" y="21600"/>
                </a:cubicBezTo>
                <a:cubicBezTo>
                  <a:pt x="38593" y="23653"/>
                  <a:pt x="38300" y="25697"/>
                  <a:pt x="37723" y="27668"/>
                </a:cubicBezTo>
                <a:lnTo>
                  <a:pt x="16993" y="21600"/>
                </a:lnTo>
                <a:close/>
              </a:path>
            </a:pathLst>
          </a:custGeom>
          <a:noFill/>
          <a:ln w="38100">
            <a:solidFill>
              <a:srgbClr val="DA251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>
              <a:defRPr/>
            </a:pPr>
            <a:endParaRPr lang="ru-RU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6" name="Arc 12"/>
          <p:cNvSpPr>
            <a:spLocks/>
          </p:cNvSpPr>
          <p:nvPr userDrawn="1"/>
        </p:nvSpPr>
        <p:spPr bwMode="auto">
          <a:xfrm flipH="1">
            <a:off x="668338" y="682625"/>
            <a:ext cx="719137" cy="792163"/>
          </a:xfrm>
          <a:custGeom>
            <a:avLst/>
            <a:gdLst>
              <a:gd name="G0" fmla="+- 0 0 0"/>
              <a:gd name="G1" fmla="+- 14441 0 0"/>
              <a:gd name="G2" fmla="+- 21600 0 0"/>
              <a:gd name="T0" fmla="*/ 16063 w 21600"/>
              <a:gd name="T1" fmla="*/ 0 h 27425"/>
              <a:gd name="T2" fmla="*/ 17262 w 21600"/>
              <a:gd name="T3" fmla="*/ 27425 h 27425"/>
              <a:gd name="T4" fmla="*/ 0 w 21600"/>
              <a:gd name="T5" fmla="*/ 14441 h 27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425" fill="none" extrusionOk="0">
                <a:moveTo>
                  <a:pt x="16062" y="0"/>
                </a:moveTo>
                <a:cubicBezTo>
                  <a:pt x="19627" y="3965"/>
                  <a:pt x="21600" y="9108"/>
                  <a:pt x="21600" y="14441"/>
                </a:cubicBezTo>
                <a:cubicBezTo>
                  <a:pt x="21600" y="19124"/>
                  <a:pt x="20077" y="23681"/>
                  <a:pt x="17261" y="27424"/>
                </a:cubicBezTo>
              </a:path>
              <a:path w="21600" h="27425" stroke="0" extrusionOk="0">
                <a:moveTo>
                  <a:pt x="16062" y="0"/>
                </a:moveTo>
                <a:cubicBezTo>
                  <a:pt x="19627" y="3965"/>
                  <a:pt x="21600" y="9108"/>
                  <a:pt x="21600" y="14441"/>
                </a:cubicBezTo>
                <a:cubicBezTo>
                  <a:pt x="21600" y="19124"/>
                  <a:pt x="20077" y="23681"/>
                  <a:pt x="17261" y="27424"/>
                </a:cubicBezTo>
                <a:lnTo>
                  <a:pt x="0" y="14441"/>
                </a:lnTo>
                <a:close/>
              </a:path>
            </a:pathLst>
          </a:custGeom>
          <a:noFill/>
          <a:ln w="38100">
            <a:solidFill>
              <a:srgbClr val="007CC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>
              <a:defRPr/>
            </a:pPr>
            <a:endParaRPr lang="ru-RU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95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/>
      <p:bldP spid="1035" grpId="0" animBg="1"/>
      <p:bldP spid="1036" grpId="0" animBg="1"/>
    </p:bld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7CC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7CC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7CC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7CC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7CC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200" b="1">
          <a:solidFill>
            <a:srgbClr val="007CC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200" b="1">
          <a:solidFill>
            <a:srgbClr val="007CC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200" b="1">
          <a:solidFill>
            <a:srgbClr val="007CC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200" b="1">
          <a:solidFill>
            <a:srgbClr val="007CC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4113EFF-8694-C14A-B091-482393F80306}" type="datetime1">
              <a:rPr lang="ru-RU" smtClean="0"/>
              <a:pPr>
                <a:defRPr/>
              </a:pPr>
              <a:t>27.05.2014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2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D9F25CF-CB02-4A8E-9F4A-63F88F63B817}" type="datetime1">
              <a:rPr lang="en-US" smtClean="0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E6D383BC-E729-4F05-98DD-61529D8DF0E6}" type="datetime1">
              <a:rPr lang="ru-RU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27.05.2014</a:t>
            </a:fld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100C81FE-89B4-459E-9724-7BAB40987E46}" type="slidenum">
              <a:rPr lang="ru-RU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864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defTabSz="914400">
              <a:defRPr/>
            </a:pPr>
            <a:endParaRPr lang="ru-RU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defTabSz="914400">
              <a:defRPr/>
            </a:pPr>
            <a:endParaRPr lang="ru-RU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defTabSz="914400">
              <a:defRPr/>
            </a:pPr>
            <a:fld id="{2489F010-F3DE-4988-ACEA-D0C30BF2D011}" type="slidenum">
              <a:rPr lang="ru-RU">
                <a:solidFill>
                  <a:srgbClr val="002060"/>
                </a:solidFill>
                <a:ea typeface="+mn-ea"/>
                <a:cs typeface="+mn-cs"/>
              </a:rPr>
              <a:pPr defTabSz="914400">
                <a:defRPr/>
              </a:pPr>
              <a:t>‹#›</a:t>
            </a:fld>
            <a:endParaRPr lang="ru-RU">
              <a:solidFill>
                <a:srgbClr val="00206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39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1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1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19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1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1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19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1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1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19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1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1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19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1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1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1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27.05.2014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54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27.05.2014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99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B2AC717-81DD-4FB0-BEFC-E3D3A323F3A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27.05.2014</a:t>
            </a:fld>
            <a:endParaRPr lang="ru-RU">
              <a:solidFill>
                <a:prstClr val="black">
                  <a:tint val="75000"/>
                </a:prst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05A49B6-68D7-4200-8FA9-A7457973537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1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DAAE6121-8D32-4853-BB9F-186AC5988FE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27.05.2014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2D35ABE-6F19-403D-92F2-F1092916F4B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45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04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3294345"/>
            <a:ext cx="7772400" cy="1515650"/>
          </a:xfrm>
        </p:spPr>
        <p:txBody>
          <a:bodyPr/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a typeface="Calibri"/>
                <a:cs typeface="Times New Roman"/>
              </a:rPr>
              <a:t/>
            </a:r>
            <a:br>
              <a:rPr lang="ru-RU" sz="2400" b="1" dirty="0" smtClean="0">
                <a:ea typeface="Calibri"/>
                <a:cs typeface="Times New Roman"/>
              </a:rPr>
            </a:br>
            <a:r>
              <a:rPr lang="en-US" sz="2400" b="1" dirty="0" smtClean="0">
                <a:ea typeface="Calibri"/>
                <a:cs typeface="Times New Roman"/>
              </a:rPr>
              <a:t/>
            </a:r>
            <a:br>
              <a:rPr lang="en-US" sz="2400" b="1" dirty="0" smtClean="0">
                <a:ea typeface="Calibri"/>
                <a:cs typeface="Times New Roman"/>
              </a:rPr>
            </a:br>
            <a:r>
              <a:rPr lang="en-US" sz="2400" b="1" dirty="0">
                <a:ea typeface="Calibri"/>
                <a:cs typeface="Times New Roman"/>
              </a:rPr>
              <a:t/>
            </a:r>
            <a:br>
              <a:rPr lang="en-US" sz="2400" b="1" dirty="0">
                <a:ea typeface="Calibri"/>
                <a:cs typeface="Times New Roman"/>
              </a:rPr>
            </a:br>
            <a:r>
              <a:rPr lang="ru-RU" sz="23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Проект</a:t>
            </a:r>
            <a:br>
              <a:rPr lang="ru-RU" sz="23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3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</a:t>
            </a:r>
            <a:r>
              <a:rPr lang="ru-RU" sz="23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Мониторинг  </a:t>
            </a:r>
            <a:r>
              <a:rPr lang="ru-RU" sz="23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лучших практик реализации «</a:t>
            </a:r>
            <a:r>
              <a:rPr lang="ru-RU" sz="23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Дорожных карт» </a:t>
            </a:r>
            <a:r>
              <a:rPr lang="ru-RU" sz="23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изменений </a:t>
            </a:r>
            <a:r>
              <a:rPr lang="ru-RU" sz="23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отраслях социальной сферы, </a:t>
            </a:r>
            <a:r>
              <a:rPr lang="ru-RU" sz="23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направленных на </a:t>
            </a:r>
            <a:r>
              <a:rPr lang="ru-RU" sz="23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повышение эффективности образования и </a:t>
            </a:r>
            <a:r>
              <a:rPr lang="ru-RU" sz="23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науки»</a:t>
            </a:r>
            <a:br>
              <a:rPr lang="ru-RU" sz="23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en-US" sz="23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2014 </a:t>
            </a:r>
            <a:r>
              <a:rPr lang="ru-RU" sz="23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год</a:t>
            </a:r>
            <a:r>
              <a:rPr lang="ru-RU" sz="23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en-US" sz="23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US" sz="23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en-US" sz="23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US" sz="2400" b="1" dirty="0" smtClean="0">
                <a:ea typeface="Calibri"/>
                <a:cs typeface="Times New Roman"/>
              </a:rPr>
              <a:t/>
            </a:r>
            <a:br>
              <a:rPr lang="en-US" sz="2400" b="1" dirty="0" smtClean="0">
                <a:ea typeface="Calibri"/>
                <a:cs typeface="Times New Roman"/>
              </a:rPr>
            </a:br>
            <a:r>
              <a:rPr lang="en-US" sz="2400" b="1" dirty="0">
                <a:ea typeface="Calibri"/>
                <a:cs typeface="Times New Roman"/>
              </a:rPr>
              <a:t/>
            </a:r>
            <a:br>
              <a:rPr lang="en-US" sz="2400" b="1" dirty="0">
                <a:ea typeface="Calibri"/>
                <a:cs typeface="Times New Roman"/>
              </a:rPr>
            </a:br>
            <a:r>
              <a:rPr lang="en-US" sz="2400" b="1" dirty="0" smtClean="0">
                <a:ea typeface="Calibri"/>
                <a:cs typeface="Times New Roman"/>
              </a:rPr>
              <a:t/>
            </a:r>
            <a:br>
              <a:rPr lang="en-US" sz="2400" b="1" dirty="0" smtClean="0">
                <a:ea typeface="Calibri"/>
                <a:cs typeface="Times New Roman"/>
              </a:rPr>
            </a:br>
            <a:r>
              <a:rPr lang="en-US" sz="2400" b="1" dirty="0" smtClean="0">
                <a:ea typeface="Calibri"/>
                <a:cs typeface="Times New Roman"/>
              </a:rPr>
              <a:t> 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en-US" sz="2800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599" y="5260931"/>
            <a:ext cx="7446723" cy="901872"/>
          </a:xfrm>
        </p:spPr>
        <p:txBody>
          <a:bodyPr/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Башев В.В., руководитель проекта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Борисова Л.А., координатор проекта</a:t>
            </a: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Группа 8"/>
          <p:cNvGrpSpPr>
            <a:grpSpLocks/>
          </p:cNvGrpSpPr>
          <p:nvPr/>
        </p:nvGrpSpPr>
        <p:grpSpPr bwMode="auto">
          <a:xfrm>
            <a:off x="0" y="95250"/>
            <a:ext cx="8143875" cy="6237288"/>
            <a:chOff x="0" y="95252"/>
            <a:chExt cx="8143900" cy="6237919"/>
          </a:xfrm>
        </p:grpSpPr>
        <p:pic>
          <p:nvPicPr>
            <p:cNvPr id="32773" name="Рисунок 6" descr="буквы1.jpg"/>
            <p:cNvPicPr>
              <a:picLocks noChangeAspect="1"/>
            </p:cNvPicPr>
            <p:nvPr/>
          </p:nvPicPr>
          <p:blipFill>
            <a:blip r:embed="rId2">
              <a:lum brigh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1071"/>
              <a:ext cx="8143900" cy="56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Рисунок 5" descr="celyabinsky_oblast_gerb-600x82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30" y="95252"/>
              <a:ext cx="710894" cy="976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1571625"/>
            <a:ext cx="7772400" cy="26431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 smtClean="0"/>
              <a:t>Механизмы научно-методического сопровождения реализации мероприятий «дорожных карт» изменений в системе дополнительного образования детей Челябинской области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i="1" dirty="0" smtClean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9124" y="4429132"/>
            <a:ext cx="4429156" cy="1571636"/>
          </a:xfrm>
          <a:ln>
            <a:miter lim="800000"/>
            <a:headEnd/>
            <a:tailEnd/>
          </a:ln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Кисляков Алексей Вячеславович</a:t>
            </a:r>
            <a:r>
              <a:rPr lang="ru-RU" sz="1800" b="1" i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Verdana" pitchFamily="34" charset="0"/>
                <a:cs typeface="Verdana" pitchFamily="34" charset="0"/>
              </a:rPr>
              <a:t>,</a:t>
            </a:r>
            <a:endParaRPr lang="ru-RU" sz="1800" b="1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заведующий кафедрой воспитания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и дополнительного образования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ГБОУ ДПО ЧИППКРО,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Челябинская область</a:t>
            </a:r>
            <a:endParaRPr lang="ru-RU" sz="1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5025" y="250521"/>
            <a:ext cx="4409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Arial"/>
              </a:rPr>
              <a:t>Лучшие практики 2013 года</a:t>
            </a:r>
          </a:p>
        </p:txBody>
      </p:sp>
    </p:spTree>
    <p:extLst>
      <p:ext uri="{BB962C8B-B14F-4D97-AF65-F5344CB8AC3E}">
        <p14:creationId xmlns:p14="http://schemas.microsoft.com/office/powerpoint/2010/main" val="22743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051720" y="1268760"/>
            <a:ext cx="7092280" cy="880223"/>
          </a:xfrm>
          <a:prstGeom prst="rect">
            <a:avLst/>
          </a:prstGeom>
          <a:ln>
            <a:noFill/>
          </a:ln>
          <a:extLst/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rebuchet MS"/>
              <a:ea typeface="+mn-ea"/>
              <a:cs typeface="Times New Roman" pitchFamily="18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rebuchet MS"/>
                <a:ea typeface="+mn-ea"/>
                <a:cs typeface="Times New Roman" pitchFamily="18" charset="0"/>
              </a:rPr>
              <a:t>Повышение качества образовательных услуг дошкольного образования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rebuchet MS"/>
                <a:ea typeface="+mn-ea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rebuchet MS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  <a:ea typeface="+mn-ea"/>
                <a:cs typeface="Times New Roman" pitchFamily="18" charset="0"/>
              </a:rPr>
            </a:br>
            <a:endParaRPr lang="ru-RU" sz="2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itchFamily="34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99037405"/>
              </p:ext>
            </p:extLst>
          </p:nvPr>
        </p:nvGraphicFramePr>
        <p:xfrm>
          <a:off x="0" y="1326306"/>
          <a:ext cx="9144000" cy="5343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00113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787" y="4246323"/>
            <a:ext cx="25302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Год дошкольного образования</a:t>
            </a:r>
            <a:br>
              <a:rPr lang="ru-RU" sz="2000" b="1" dirty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 в Ивановской области: достижения и перспективы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203" y="5723651"/>
            <a:ext cx="2968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>
                <a:solidFill>
                  <a:srgbClr val="1F497D"/>
                </a:solidFill>
                <a:latin typeface="Arial Narrow" pitchFamily="34" charset="0"/>
                <a:ea typeface="+mn-ea"/>
                <a:cs typeface="Arial" pitchFamily="34" charset="0"/>
              </a:rPr>
              <a:t>Заместитель начальника </a:t>
            </a:r>
          </a:p>
          <a:p>
            <a:pPr lvl="0"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>
                <a:solidFill>
                  <a:srgbClr val="1F497D"/>
                </a:solidFill>
                <a:latin typeface="Arial Narrow" pitchFamily="34" charset="0"/>
                <a:ea typeface="+mn-ea"/>
                <a:cs typeface="Arial" pitchFamily="34" charset="0"/>
              </a:rPr>
              <a:t>Департамента образования </a:t>
            </a:r>
            <a:r>
              <a:rPr lang="ru-RU" sz="1600" b="1" i="1" dirty="0">
                <a:solidFill>
                  <a:srgbClr val="C00000"/>
                </a:solidFill>
                <a:latin typeface="Arial Narrow" pitchFamily="34" charset="0"/>
                <a:ea typeface="+mn-ea"/>
                <a:cs typeface="Arial" pitchFamily="34" charset="0"/>
              </a:rPr>
              <a:t>Ивановской области </a:t>
            </a:r>
            <a:r>
              <a:rPr lang="ru-RU" sz="1600" b="1" i="1" dirty="0" err="1">
                <a:solidFill>
                  <a:srgbClr val="1F497D"/>
                </a:solidFill>
                <a:latin typeface="Arial Narrow" pitchFamily="34" charset="0"/>
                <a:ea typeface="+mn-ea"/>
                <a:cs typeface="Arial" pitchFamily="34" charset="0"/>
              </a:rPr>
              <a:t>О.Г.Антонова</a:t>
            </a:r>
            <a:endParaRPr lang="ru-RU" sz="1600" b="1" i="1" dirty="0">
              <a:solidFill>
                <a:srgbClr val="1F497D"/>
              </a:solidFill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788" y="926196"/>
            <a:ext cx="374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chemeClr val="bg1"/>
                </a:solidFill>
                <a:latin typeface="Arial"/>
              </a:rPr>
              <a:t>Лучшие практики 2013 года</a:t>
            </a:r>
          </a:p>
        </p:txBody>
      </p:sp>
    </p:spTree>
    <p:extLst>
      <p:ext uri="{BB962C8B-B14F-4D97-AF65-F5344CB8AC3E}">
        <p14:creationId xmlns:p14="http://schemas.microsoft.com/office/powerpoint/2010/main" val="1135886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438523" y="2797552"/>
            <a:ext cx="1502301" cy="951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38203" y="2714144"/>
            <a:ext cx="7037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660033"/>
                </a:solidFill>
                <a:latin typeface="Calibri"/>
                <a:ea typeface="+mn-ea"/>
                <a:cs typeface="+mn-cs"/>
              </a:rPr>
              <a:t>Школьная информационная среда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660033"/>
                </a:solidFill>
                <a:latin typeface="Calibri"/>
                <a:ea typeface="+mn-ea"/>
                <a:cs typeface="+mn-cs"/>
              </a:rPr>
              <a:t>как ресурс для достижения новых образовательных результатов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660033"/>
                </a:solidFill>
                <a:latin typeface="Calibri"/>
                <a:ea typeface="+mn-ea"/>
                <a:cs typeface="+mn-cs"/>
              </a:rPr>
              <a:t>в рамках реализации ФГОС</a:t>
            </a:r>
            <a:r>
              <a:rPr lang="ru-RU" sz="2400" b="1" dirty="0">
                <a:solidFill>
                  <a:srgbClr val="660033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660033"/>
                </a:solidFill>
                <a:latin typeface="Calibri"/>
                <a:ea typeface="+mn-ea"/>
                <a:cs typeface="+mn-cs"/>
              </a:rPr>
            </a:br>
            <a:endParaRPr lang="ru-RU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79512" y="5301987"/>
            <a:ext cx="7085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Бойченко Сергей Аскольдович,</a:t>
            </a:r>
            <a:endParaRPr lang="ru-RU" sz="1600" b="1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первый заместитель директора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департамента </a:t>
            </a:r>
            <a:r>
              <a:rPr lang="ru-RU" sz="1600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образования 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Ямало-Ненецкого автономного округа</a:t>
            </a:r>
            <a:endParaRPr lang="ru-RU" sz="2000" b="1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7470" y="1052736"/>
            <a:ext cx="1503355" cy="844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0627" y="4653136"/>
            <a:ext cx="1486402" cy="879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6619" y="3756976"/>
            <a:ext cx="1504205" cy="89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38203" y="1643063"/>
            <a:ext cx="8570847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black">
                  <a:lumMod val="50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899592" y="357166"/>
            <a:ext cx="82444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Семинар «Лучшие </a:t>
            </a:r>
            <a:r>
              <a:rPr lang="ru-RU" sz="15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практики реализации мероприятий «дорожных карт» изменений в отраслях социальной сферы, направленных на повышение эффективности образования и </a:t>
            </a:r>
            <a:r>
              <a:rPr lang="ru-RU" sz="1500" b="1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науки»</a:t>
            </a:r>
            <a:endParaRPr lang="ru-RU" sz="15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" descr="C:\Documents and Settings\Байбародских АА\Рабочий стол\ОТВЕТЫ\2013\октябрь 2013 года\коллегия №7,9 при Бучковой Т.В\коллегия № 9\NEW\фото\фото\Рисунок 01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 flipH="1">
            <a:off x="7423673" y="1876865"/>
            <a:ext cx="1500198" cy="904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5ABE-6F19-403D-92F2-F1092916F4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2" descr="&amp;Kcy;&amp;acy;&amp;rcy;&amp;tcy;&amp;icy;&amp;ncy;&amp;kcy;&amp;acy; 1 &amp;icy;&amp;zcy; 274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3673" y="5532737"/>
            <a:ext cx="1500198" cy="834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52475" y="6440762"/>
            <a:ext cx="3043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Москва, 28-29 ноября 2013 года</a:t>
            </a:r>
            <a:endParaRPr lang="ru-RU" sz="16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203" y="1474812"/>
            <a:ext cx="48475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>
                <a:solidFill>
                  <a:srgbClr val="002060"/>
                </a:solidFill>
                <a:latin typeface="Arial"/>
              </a:rPr>
              <a:t>Лучшие практики 2013 года</a:t>
            </a:r>
          </a:p>
        </p:txBody>
      </p:sp>
    </p:spTree>
    <p:extLst>
      <p:ext uri="{BB962C8B-B14F-4D97-AF65-F5344CB8AC3E}">
        <p14:creationId xmlns:p14="http://schemas.microsoft.com/office/powerpoint/2010/main" val="11308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 descr="MCj03977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9627" y="3719040"/>
            <a:ext cx="2104372" cy="283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0" y="26064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ea typeface="+mn-ea"/>
                <a:cs typeface="Arial" pitchFamily="34" charset="0"/>
              </a:rPr>
              <a:t>Система мониторинга эффективности деятельности.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ea typeface="+mn-ea"/>
                <a:cs typeface="Arial" pitchFamily="34" charset="0"/>
              </a:rPr>
              <a:t>Введение эффективных контрактов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  <a:ea typeface="+mn-ea"/>
              <a:cs typeface="Arial" pitchFamily="34" charset="0"/>
            </a:endParaRPr>
          </a:p>
        </p:txBody>
      </p:sp>
      <p:sp>
        <p:nvSpPr>
          <p:cNvPr id="22531" name="AutoShape 6"/>
          <p:cNvSpPr>
            <a:spLocks noChangeArrowheads="1"/>
          </p:cNvSpPr>
          <p:nvPr/>
        </p:nvSpPr>
        <p:spPr bwMode="auto">
          <a:xfrm>
            <a:off x="251520" y="4448175"/>
            <a:ext cx="4470400" cy="1981200"/>
          </a:xfrm>
          <a:prstGeom prst="rightArrowCallout">
            <a:avLst>
              <a:gd name="adj1" fmla="val 27954"/>
              <a:gd name="adj2" fmla="val 25000"/>
              <a:gd name="adj3" fmla="val 21666"/>
              <a:gd name="adj4" fmla="val 8763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rPr>
              <a:t>Норматив бюджетного финансирования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rPr>
              <a:t> на реализацию государственного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rPr>
              <a:t>образовательного стандарта (программы)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rPr>
              <a:t>общего образования и оплату услуг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rPr>
              <a:t>по содержанию имущества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rPr>
              <a:t>и коммунальных услуг</a:t>
            </a:r>
          </a:p>
        </p:txBody>
      </p:sp>
      <p:sp>
        <p:nvSpPr>
          <p:cNvPr id="22532" name="AutoShape 7"/>
          <p:cNvSpPr>
            <a:spLocks noChangeArrowheads="1"/>
          </p:cNvSpPr>
          <p:nvPr/>
        </p:nvSpPr>
        <p:spPr bwMode="auto">
          <a:xfrm>
            <a:off x="251520" y="1412776"/>
            <a:ext cx="4464050" cy="1597025"/>
          </a:xfrm>
          <a:prstGeom prst="rightArrowCallout">
            <a:avLst>
              <a:gd name="adj1" fmla="val 27954"/>
              <a:gd name="adj2" fmla="val 25000"/>
              <a:gd name="adj3" fmla="val 20887"/>
              <a:gd name="adj4" fmla="val 8763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Arial" charset="0"/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Ежегодная </a:t>
            </a:r>
            <a:r>
              <a:rPr lang="ru-RU" sz="2000" b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конкурсная </a:t>
            </a:r>
            <a:endParaRPr lang="ru-RU" sz="2000" b="1" dirty="0" smtClean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Font typeface="Arial" charset="0"/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поддержка </a:t>
            </a:r>
            <a:r>
              <a:rPr lang="ru-RU" sz="2000" b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проектов</a:t>
            </a:r>
          </a:p>
        </p:txBody>
      </p:sp>
      <p:sp>
        <p:nvSpPr>
          <p:cNvPr id="22533" name="AutoShape 8"/>
          <p:cNvSpPr>
            <a:spLocks noChangeArrowheads="1"/>
          </p:cNvSpPr>
          <p:nvPr/>
        </p:nvSpPr>
        <p:spPr bwMode="auto">
          <a:xfrm>
            <a:off x="250949" y="3068960"/>
            <a:ext cx="4465067" cy="1300163"/>
          </a:xfrm>
          <a:prstGeom prst="rightArrowCallout">
            <a:avLst>
              <a:gd name="adj1" fmla="val 27954"/>
              <a:gd name="adj2" fmla="val 25000"/>
              <a:gd name="adj3" fmla="val 38870"/>
              <a:gd name="adj4" fmla="val 8763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Фонд </a:t>
            </a:r>
            <a:r>
              <a:rPr lang="ru-RU" b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стимулирования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качества </a:t>
            </a:r>
            <a:r>
              <a:rPr lang="ru-RU" b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образования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rPr>
              <a:t>- 100 млн. руб.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prstClr val="black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6588224" y="1196752"/>
            <a:ext cx="720080" cy="53553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Arial" pitchFamily="34" charset="0"/>
              </a:rPr>
              <a:t>П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Arial" pitchFamily="34" charset="0"/>
              </a:rPr>
              <a:t>О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Arial" pitchFamily="34" charset="0"/>
              </a:rPr>
              <a:t>К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Arial" pitchFamily="34" charset="0"/>
              </a:rPr>
              <a:t>А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Arial" pitchFamily="34" charset="0"/>
              </a:rPr>
              <a:t>З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Arial" pitchFamily="34" charset="0"/>
              </a:rPr>
              <a:t>А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Arial" pitchFamily="34" charset="0"/>
              </a:rPr>
              <a:t>Т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Arial" pitchFamily="34" charset="0"/>
              </a:rPr>
              <a:t>Е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Arial" pitchFamily="34" charset="0"/>
              </a:rPr>
              <a:t>Л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Arial" pitchFamily="34" charset="0"/>
              </a:rPr>
              <a:t>И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Arial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Arial" pitchFamily="34" charset="0"/>
              </a:rPr>
              <a:t>К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Arial" pitchFamily="34" charset="0"/>
              </a:rPr>
              <a:t>А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Arial" pitchFamily="34" charset="0"/>
              </a:rPr>
              <a:t>Ч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Arial" pitchFamily="34" charset="0"/>
              </a:rPr>
              <a:t>Е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Arial" pitchFamily="34" charset="0"/>
              </a:rPr>
              <a:t>С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Arial" pitchFamily="34" charset="0"/>
              </a:rPr>
              <a:t>Т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Arial" pitchFamily="34" charset="0"/>
              </a:rPr>
              <a:t>В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Arial" pitchFamily="34" charset="0"/>
              </a:rPr>
              <a:t>А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860032" y="4437112"/>
            <a:ext cx="1152128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Arial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Arial" pitchFamily="34" charset="0"/>
              </a:rPr>
              <a:t>Объем, показатели 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Arial" pitchFamily="34" charset="0"/>
              </a:rPr>
              <a:t>М(Г)З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60032" y="2852936"/>
            <a:ext cx="1152128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Arial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Arial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60032" y="1340768"/>
            <a:ext cx="1152128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Arial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Arial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084168" y="2780928"/>
            <a:ext cx="504056" cy="187220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35010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Субсидия</a:t>
            </a:r>
            <a:endParaRPr lang="ru-R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1628800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Межбюджетные трансферты</a:t>
            </a:r>
            <a:endParaRPr lang="ru-R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14992" y="1214755"/>
            <a:ext cx="2041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Calibri"/>
                <a:ea typeface="+mn-ea"/>
                <a:cs typeface="+mn-cs"/>
              </a:rPr>
              <a:t>Министерство </a:t>
            </a:r>
            <a:r>
              <a:rPr lang="ru-RU" b="1" dirty="0">
                <a:latin typeface="Calibri"/>
                <a:ea typeface="+mn-ea"/>
                <a:cs typeface="+mn-cs"/>
              </a:rPr>
              <a:t>образования Калининградской области</a:t>
            </a:r>
          </a:p>
          <a:p>
            <a:pPr lvl="0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Calibri"/>
                <a:ea typeface="+mn-ea"/>
                <a:cs typeface="+mn-cs"/>
              </a:rPr>
              <a:t>Светлана </a:t>
            </a:r>
            <a:r>
              <a:rPr lang="ru-RU" b="1" dirty="0" err="1">
                <a:latin typeface="Calibri"/>
                <a:ea typeface="+mn-ea"/>
                <a:cs typeface="+mn-cs"/>
              </a:rPr>
              <a:t>Трусенёва</a:t>
            </a:r>
            <a:r>
              <a:rPr lang="ru-RU" b="1" dirty="0"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000470"/>
            <a:ext cx="395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Лучшие практики 2013 года</a:t>
            </a:r>
          </a:p>
        </p:txBody>
      </p:sp>
    </p:spTree>
    <p:extLst>
      <p:ext uri="{BB962C8B-B14F-4D97-AF65-F5344CB8AC3E}">
        <p14:creationId xmlns:p14="http://schemas.microsoft.com/office/powerpoint/2010/main" val="234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3"/>
          <p:cNvSpPr>
            <a:spLocks noChangeArrowheads="1"/>
          </p:cNvSpPr>
          <p:nvPr/>
        </p:nvSpPr>
        <p:spPr bwMode="auto">
          <a:xfrm>
            <a:off x="3581400" y="6453188"/>
            <a:ext cx="3571875" cy="404812"/>
          </a:xfrm>
          <a:prstGeom prst="rect">
            <a:avLst/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39000" y="6453188"/>
            <a:ext cx="71438" cy="404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52" name="Прямоугольник 13"/>
          <p:cNvSpPr>
            <a:spLocks noChangeArrowheads="1"/>
          </p:cNvSpPr>
          <p:nvPr/>
        </p:nvSpPr>
        <p:spPr bwMode="auto">
          <a:xfrm>
            <a:off x="3581400" y="6453188"/>
            <a:ext cx="3571875" cy="404812"/>
          </a:xfrm>
          <a:prstGeom prst="rect">
            <a:avLst/>
          </a:prstGeom>
          <a:solidFill>
            <a:srgbClr val="00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FFFFF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Прямоугольник 15"/>
          <p:cNvSpPr/>
          <p:nvPr/>
        </p:nvSpPr>
        <p:spPr>
          <a:xfrm>
            <a:off x="7239000" y="6453188"/>
            <a:ext cx="71438" cy="404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0"/>
            <a:ext cx="1428750" cy="144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395288" y="128588"/>
            <a:ext cx="8353425" cy="83185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+mn-lt"/>
                <a:ea typeface="+mn-ea"/>
                <a:cs typeface="Times New Roman" pitchFamily="18" charset="0"/>
              </a:rPr>
              <a:t>Единство подходов по обеспечению институциональных изменений на всех уровнях образования</a:t>
            </a:r>
            <a:endParaRPr lang="ru-RU" sz="20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819400"/>
            <a:ext cx="2667000" cy="21336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</p:pic>
      <p:sp>
        <p:nvSpPr>
          <p:cNvPr id="25" name="Кольцо 24"/>
          <p:cNvSpPr/>
          <p:nvPr/>
        </p:nvSpPr>
        <p:spPr>
          <a:xfrm>
            <a:off x="1295400" y="2514600"/>
            <a:ext cx="3048000" cy="2590800"/>
          </a:xfrm>
          <a:prstGeom prst="donut">
            <a:avLst>
              <a:gd name="adj" fmla="val 10026"/>
            </a:avLst>
          </a:prstGeom>
          <a:solidFill>
            <a:srgbClr val="93B7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Кольцо 25"/>
          <p:cNvSpPr/>
          <p:nvPr/>
        </p:nvSpPr>
        <p:spPr>
          <a:xfrm>
            <a:off x="1066800" y="2286000"/>
            <a:ext cx="3505200" cy="3048000"/>
          </a:xfrm>
          <a:prstGeom prst="donut">
            <a:avLst>
              <a:gd name="adj" fmla="val 7207"/>
            </a:avLst>
          </a:prstGeom>
          <a:solidFill>
            <a:srgbClr val="AFCA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8" name="Кольцо 27"/>
          <p:cNvSpPr/>
          <p:nvPr/>
        </p:nvSpPr>
        <p:spPr>
          <a:xfrm>
            <a:off x="838200" y="2057400"/>
            <a:ext cx="3962400" cy="3505200"/>
          </a:xfrm>
          <a:prstGeom prst="donut">
            <a:avLst>
              <a:gd name="adj" fmla="val 6790"/>
            </a:avLst>
          </a:prstGeom>
          <a:solidFill>
            <a:srgbClr val="D1E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Кольцо 26"/>
          <p:cNvSpPr/>
          <p:nvPr/>
        </p:nvSpPr>
        <p:spPr>
          <a:xfrm>
            <a:off x="609600" y="1828800"/>
            <a:ext cx="4419600" cy="3962400"/>
          </a:xfrm>
          <a:prstGeom prst="donut">
            <a:avLst>
              <a:gd name="adj" fmla="val 6199"/>
            </a:avLst>
          </a:prstGeom>
          <a:solidFill>
            <a:srgbClr val="E5EE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04800" y="1219200"/>
            <a:ext cx="1871663" cy="914400"/>
          </a:xfrm>
          <a:prstGeom prst="roundRect">
            <a:avLst/>
          </a:prstGeom>
          <a:solidFill>
            <a:srgbClr val="FFFFD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28600" y="5410200"/>
            <a:ext cx="1871663" cy="914400"/>
          </a:xfrm>
          <a:prstGeom prst="roundRect">
            <a:avLst/>
          </a:prstGeom>
          <a:solidFill>
            <a:srgbClr val="FFFFD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Доп. образование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657600" y="5410200"/>
            <a:ext cx="1873250" cy="914400"/>
          </a:xfrm>
          <a:prstGeom prst="roundRect">
            <a:avLst/>
          </a:prstGeom>
          <a:solidFill>
            <a:srgbClr val="FFFFD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Проф. образование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657600" y="1219200"/>
            <a:ext cx="1871663" cy="914400"/>
          </a:xfrm>
          <a:prstGeom prst="roundRect">
            <a:avLst/>
          </a:prstGeom>
          <a:solidFill>
            <a:srgbClr val="FFFFD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5638800" y="1828800"/>
            <a:ext cx="3276600" cy="762000"/>
          </a:xfrm>
          <a:prstGeom prst="wedgeRectCallout">
            <a:avLst>
              <a:gd name="adj1" fmla="val -106244"/>
              <a:gd name="adj2" fmla="val 104543"/>
            </a:avLst>
          </a:prstGeom>
          <a:solidFill>
            <a:srgbClr val="D1FFD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Нормативно-подушевое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финансирование</a:t>
            </a: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5638800" y="2743200"/>
            <a:ext cx="3276600" cy="762000"/>
          </a:xfrm>
          <a:prstGeom prst="wedgeRectCallout">
            <a:avLst>
              <a:gd name="adj1" fmla="val -85412"/>
              <a:gd name="adj2" fmla="val 67940"/>
            </a:avLst>
          </a:prstGeom>
          <a:solidFill>
            <a:srgbClr val="D1FFD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оплаты труда</a:t>
            </a: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5638800" y="3657600"/>
            <a:ext cx="3276600" cy="762000"/>
          </a:xfrm>
          <a:prstGeom prst="wedgeRectCallout">
            <a:avLst>
              <a:gd name="adj1" fmla="val -81874"/>
              <a:gd name="adj2" fmla="val 45556"/>
            </a:avLst>
          </a:prstGeom>
          <a:solidFill>
            <a:srgbClr val="D1FFD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оценки качества предоставляемых услуг</a:t>
            </a:r>
          </a:p>
        </p:txBody>
      </p:sp>
      <p:sp>
        <p:nvSpPr>
          <p:cNvPr id="37" name="Прямоугольная выноска 36"/>
          <p:cNvSpPr/>
          <p:nvPr/>
        </p:nvSpPr>
        <p:spPr>
          <a:xfrm>
            <a:off x="5638800" y="4572000"/>
            <a:ext cx="3276600" cy="762000"/>
          </a:xfrm>
          <a:prstGeom prst="wedgeRectCallout">
            <a:avLst>
              <a:gd name="adj1" fmla="val -82661"/>
              <a:gd name="adj2" fmla="val -8940"/>
            </a:avLst>
          </a:prstGeom>
          <a:solidFill>
            <a:srgbClr val="D1FFD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эффективного контракта</a:t>
            </a:r>
          </a:p>
        </p:txBody>
      </p:sp>
      <p:cxnSp>
        <p:nvCxnSpPr>
          <p:cNvPr id="39" name="Прямая со стрелкой 38"/>
          <p:cNvCxnSpPr>
            <a:stCxn id="35" idx="2"/>
          </p:cNvCxnSpPr>
          <p:nvPr/>
        </p:nvCxnSpPr>
        <p:spPr>
          <a:xfrm>
            <a:off x="1241425" y="2133600"/>
            <a:ext cx="1044575" cy="1143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3" idx="0"/>
          </p:cNvCxnSpPr>
          <p:nvPr/>
        </p:nvCxnSpPr>
        <p:spPr>
          <a:xfrm flipH="1" flipV="1">
            <a:off x="3581400" y="4419600"/>
            <a:ext cx="1012825" cy="990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914400" y="4343400"/>
            <a:ext cx="1219200" cy="1066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3200400" y="2133600"/>
            <a:ext cx="1089025" cy="1066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638800" y="55626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Центр </a:t>
            </a:r>
            <a:r>
              <a:rPr lang="ru-RU" sz="1600" b="1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развития образования и мониторинга образовательной </a:t>
            </a:r>
            <a:r>
              <a:rPr lang="ru-RU" sz="1600" b="1" dirty="0">
                <a:latin typeface="Calibri" pitchFamily="34" charset="0"/>
                <a:ea typeface="+mn-ea"/>
                <a:cs typeface="+mn-cs"/>
              </a:rPr>
              <a:t>деятельности Воронежской области</a:t>
            </a:r>
          </a:p>
          <a:p>
            <a:pPr lvl="0"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А.Ю. Митрофанов</a:t>
            </a:r>
            <a:endParaRPr lang="ru-RU" sz="1600" b="1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1219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Arial"/>
              </a:rPr>
              <a:t>Лучшие практики 2013 года</a:t>
            </a:r>
          </a:p>
        </p:txBody>
      </p:sp>
    </p:spTree>
    <p:extLst>
      <p:ext uri="{BB962C8B-B14F-4D97-AF65-F5344CB8AC3E}">
        <p14:creationId xmlns:p14="http://schemas.microsoft.com/office/powerpoint/2010/main" val="4635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ChernikovaNV\Рабочий стол\для презентации\Без имени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936104" cy="139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2164271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n w="31550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РАСПРЕДЕЛЕНИЕ УПРАВЛЕНЧЕСКИХ ЗАДАЧ В РАМКАХ РЕАЛИЗАЦИИ МЕРОПРИЯТИЙ</a:t>
            </a:r>
          </a:p>
          <a:p>
            <a:pPr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n w="31550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(«ДОРОЖНЫХ КАРТ»)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148787"/>
            <a:ext cx="52920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Зубарева Наталия Николаевна,</a:t>
            </a:r>
          </a:p>
          <a:p>
            <a:pPr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начальник </a:t>
            </a:r>
            <a:r>
              <a:rPr lang="ru-RU" sz="1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управления</a:t>
            </a:r>
            <a:r>
              <a:rPr lang="ru-RU" sz="1600" dirty="0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 образования </a:t>
            </a:r>
            <a:endParaRPr lang="ru-RU" sz="1600" dirty="0" smtClean="0">
              <a:solidFill>
                <a:srgbClr val="005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администрации </a:t>
            </a:r>
            <a:r>
              <a:rPr lang="ru-RU" sz="1600" dirty="0" err="1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Старооскольского</a:t>
            </a:r>
            <a:r>
              <a:rPr lang="ru-RU" sz="1600" dirty="0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 </a:t>
            </a:r>
            <a:endParaRPr lang="ru-RU" sz="1600" dirty="0" smtClean="0">
              <a:solidFill>
                <a:srgbClr val="005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городского </a:t>
            </a:r>
            <a:r>
              <a:rPr lang="ru-RU" sz="1600" dirty="0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округа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-27384"/>
            <a:ext cx="7812360" cy="79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УПРАВЛЕНИЕ ОБРАЗОВАНИЯ</a:t>
            </a:r>
            <a:r>
              <a:rPr lang="en-US" sz="1600" dirty="0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АДМИНИСТРАЦИИ</a:t>
            </a:r>
          </a:p>
          <a:p>
            <a:pPr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СТАРООСКОЛЬСКОГО ГОРОДСКОГО ОКРУГА</a:t>
            </a:r>
            <a:r>
              <a:rPr lang="en-US" sz="1600" dirty="0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 </a:t>
            </a:r>
            <a:endParaRPr lang="ru-RU" sz="1600" dirty="0">
              <a:solidFill>
                <a:srgbClr val="005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0597" y="1039660"/>
            <a:ext cx="434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Arial"/>
              </a:rPr>
              <a:t>Лучшие практики 2013 года</a:t>
            </a:r>
          </a:p>
        </p:txBody>
      </p:sp>
    </p:spTree>
    <p:extLst>
      <p:ext uri="{BB962C8B-B14F-4D97-AF65-F5344CB8AC3E}">
        <p14:creationId xmlns:p14="http://schemas.microsoft.com/office/powerpoint/2010/main" val="27011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22B79-4B47-4124-8B51-A6D3C6DEE096}" type="slidenum">
              <a:rPr lang="ru-RU">
                <a:solidFill>
                  <a:srgbClr val="808080"/>
                </a:solidFill>
              </a:rPr>
              <a:pPr>
                <a:defRPr/>
              </a:pPr>
              <a:t>16</a:t>
            </a:fld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8643938" y="6446838"/>
            <a:ext cx="461962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8ADE656-FF1E-4C23-9DFD-1CA852FE3210}" type="slidenum">
              <a:rPr lang="ru-RU" sz="100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000" dirty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651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403350" y="549275"/>
            <a:ext cx="7086600" cy="649288"/>
          </a:xfrm>
        </p:spPr>
        <p:txBody>
          <a:bodyPr/>
          <a:lstStyle/>
          <a:p>
            <a:pPr eaLnBrk="1" hangingPunct="1"/>
            <a:r>
              <a:rPr lang="ru-RU" sz="2000" dirty="0" smtClean="0"/>
              <a:t>Управление реализацией «дорожных карт»</a:t>
            </a:r>
          </a:p>
        </p:txBody>
      </p:sp>
      <p:sp>
        <p:nvSpPr>
          <p:cNvPr id="125956" name="Объект 7"/>
          <p:cNvSpPr>
            <a:spLocks noGrp="1"/>
          </p:cNvSpPr>
          <p:nvPr>
            <p:ph idx="4294967295"/>
          </p:nvPr>
        </p:nvSpPr>
        <p:spPr>
          <a:xfrm>
            <a:off x="215900" y="1773238"/>
            <a:ext cx="8928100" cy="5589587"/>
          </a:xfrm>
        </p:spPr>
        <p:txBody>
          <a:bodyPr/>
          <a:lstStyle/>
          <a:p>
            <a:pPr marL="609600" indent="-609600" eaLnBrk="1" hangingPunct="1">
              <a:spcBef>
                <a:spcPct val="35000"/>
              </a:spcBef>
              <a:buFont typeface="Calibri" pitchFamily="34" charset="0"/>
              <a:buNone/>
              <a:tabLst>
                <a:tab pos="446088" algn="l"/>
              </a:tabLst>
            </a:pPr>
            <a:r>
              <a:rPr lang="ru-RU" sz="1800" b="1" dirty="0" smtClean="0">
                <a:solidFill>
                  <a:srgbClr val="C4710C"/>
                </a:solidFill>
              </a:rPr>
              <a:t>         </a:t>
            </a:r>
          </a:p>
          <a:p>
            <a:pPr marL="609600" indent="-609600" eaLnBrk="1" hangingPunct="1">
              <a:spcBef>
                <a:spcPct val="35000"/>
              </a:spcBef>
              <a:buFont typeface="Calibri" pitchFamily="34" charset="0"/>
              <a:buNone/>
              <a:tabLst>
                <a:tab pos="446088" algn="l"/>
              </a:tabLst>
            </a:pPr>
            <a:r>
              <a:rPr lang="ru-RU" sz="1800" b="1" dirty="0" smtClean="0">
                <a:solidFill>
                  <a:srgbClr val="C4710C"/>
                </a:solidFill>
              </a:rPr>
              <a:t> Действия:</a:t>
            </a:r>
          </a:p>
          <a:p>
            <a:pPr marL="609600" indent="-609600" eaLnBrk="1" hangingPunct="1">
              <a:spcBef>
                <a:spcPct val="35000"/>
              </a:spcBef>
              <a:buFont typeface="Calibri" pitchFamily="34" charset="0"/>
              <a:buNone/>
              <a:tabLst>
                <a:tab pos="446088" algn="l"/>
              </a:tabLst>
            </a:pPr>
            <a:endParaRPr lang="ru-RU" sz="1800" b="1" dirty="0" smtClean="0">
              <a:solidFill>
                <a:srgbClr val="C4710C"/>
              </a:solidFill>
            </a:endParaRPr>
          </a:p>
          <a:p>
            <a:pPr marL="609600" indent="-609600" eaLnBrk="1" hangingPunct="1">
              <a:spcBef>
                <a:spcPct val="35000"/>
              </a:spcBef>
              <a:buClr>
                <a:srgbClr val="1466A7"/>
              </a:buClr>
              <a:buFontTx/>
              <a:buAutoNum type="arabicPeriod"/>
              <a:tabLst>
                <a:tab pos="446088" algn="l"/>
              </a:tabLst>
            </a:pPr>
            <a:r>
              <a:rPr lang="ru-RU" sz="2000" dirty="0" smtClean="0"/>
              <a:t>Мониторинг</a:t>
            </a:r>
            <a:endParaRPr lang="ru-RU" sz="2000" dirty="0" smtClean="0">
              <a:solidFill>
                <a:srgbClr val="C4710C"/>
              </a:solidFill>
            </a:endParaRPr>
          </a:p>
          <a:p>
            <a:pPr marL="609600" indent="-609600" eaLnBrk="1" hangingPunct="1">
              <a:spcBef>
                <a:spcPct val="35000"/>
              </a:spcBef>
              <a:buFont typeface="Calibri" pitchFamily="34" charset="0"/>
              <a:buAutoNum type="arabicPeriod"/>
              <a:tabLst>
                <a:tab pos="446088" algn="l"/>
              </a:tabLst>
            </a:pPr>
            <a:r>
              <a:rPr lang="ru-RU" sz="2000" dirty="0" smtClean="0"/>
              <a:t>Информационная поддержка</a:t>
            </a:r>
          </a:p>
          <a:p>
            <a:pPr marL="609600" indent="-609600" eaLnBrk="1" hangingPunct="1">
              <a:spcBef>
                <a:spcPct val="35000"/>
              </a:spcBef>
              <a:buFont typeface="Calibri" pitchFamily="34" charset="0"/>
              <a:buAutoNum type="arabicPeriod"/>
              <a:tabLst>
                <a:tab pos="446088" algn="l"/>
              </a:tabLst>
            </a:pPr>
            <a:r>
              <a:rPr lang="ru-RU" sz="2000" dirty="0" smtClean="0"/>
              <a:t>Фиксация отклонений</a:t>
            </a:r>
          </a:p>
          <a:p>
            <a:pPr marL="609600" indent="-609600" eaLnBrk="1" hangingPunct="1">
              <a:spcBef>
                <a:spcPct val="35000"/>
              </a:spcBef>
              <a:buFont typeface="Calibri" pitchFamily="34" charset="0"/>
              <a:buAutoNum type="arabicPeriod"/>
              <a:tabLst>
                <a:tab pos="446088" algn="l"/>
              </a:tabLst>
            </a:pPr>
            <a:r>
              <a:rPr lang="ru-RU" sz="2000" dirty="0" smtClean="0"/>
              <a:t>Обеспечение кадровых, </a:t>
            </a:r>
            <a:r>
              <a:rPr lang="ru-RU" sz="2000" dirty="0" err="1" smtClean="0"/>
              <a:t>материльных</a:t>
            </a:r>
            <a:r>
              <a:rPr lang="ru-RU" sz="2000" dirty="0" smtClean="0"/>
              <a:t>, </a:t>
            </a:r>
            <a:r>
              <a:rPr lang="ru-RU" sz="2000" dirty="0" err="1" smtClean="0"/>
              <a:t>финансовых,правовых</a:t>
            </a:r>
            <a:r>
              <a:rPr lang="ru-RU" sz="2000" dirty="0" smtClean="0"/>
              <a:t>, научно-методических, организационных сервисов</a:t>
            </a:r>
          </a:p>
          <a:p>
            <a:pPr marL="609600" indent="-609600" eaLnBrk="1" hangingPunct="1">
              <a:spcBef>
                <a:spcPct val="35000"/>
              </a:spcBef>
              <a:buFont typeface="Calibri" pitchFamily="34" charset="0"/>
              <a:buAutoNum type="arabicPeriod"/>
              <a:tabLst>
                <a:tab pos="446088" algn="l"/>
              </a:tabLst>
            </a:pPr>
            <a:r>
              <a:rPr lang="ru-RU" sz="2000" dirty="0" smtClean="0"/>
              <a:t>Мотивация исполнителей</a:t>
            </a:r>
          </a:p>
        </p:txBody>
      </p:sp>
      <p:graphicFrame>
        <p:nvGraphicFramePr>
          <p:cNvPr id="7" name="Содержимое 12"/>
          <p:cNvGraphicFramePr>
            <a:graphicFrameLocks/>
          </p:cNvGraphicFramePr>
          <p:nvPr/>
        </p:nvGraphicFramePr>
        <p:xfrm>
          <a:off x="785813" y="928688"/>
          <a:ext cx="428629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29"/>
              </a:tblGrid>
              <a:tr h="1428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655" name="Прямоугольник 8"/>
          <p:cNvSpPr>
            <a:spLocks noChangeArrowheads="1"/>
          </p:cNvSpPr>
          <p:nvPr/>
        </p:nvSpPr>
        <p:spPr bwMode="auto">
          <a:xfrm>
            <a:off x="571500" y="928688"/>
            <a:ext cx="785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ru-RU" sz="1400" b="1">
                <a:solidFill>
                  <a:srgbClr val="DA251D"/>
                </a:solidFill>
                <a:ea typeface="+mn-ea"/>
                <a:cs typeface="+mn-cs"/>
              </a:rPr>
              <a:t>2013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83485" y="1294448"/>
            <a:ext cx="4406465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>
              <a:spcBef>
                <a:spcPct val="20000"/>
              </a:spcBef>
              <a:defRPr/>
            </a:pPr>
            <a:r>
              <a:rPr lang="ru-RU" sz="1400" b="1" i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Аверкин  Владимир Николаевич, </a:t>
            </a:r>
          </a:p>
          <a:p>
            <a:pPr lvl="0" algn="r" defTabSz="914400">
              <a:spcBef>
                <a:spcPct val="20000"/>
              </a:spcBef>
              <a:defRPr/>
            </a:pPr>
            <a:r>
              <a:rPr lang="ru-RU" sz="1400" b="1" i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Ректор ОАОУ НИРО доктор педагогических наук, профессор.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7836" y="112734"/>
            <a:ext cx="4659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Arial"/>
              </a:rPr>
              <a:t>Лучшие практики </a:t>
            </a:r>
            <a:r>
              <a:rPr lang="ru-RU" sz="2000" b="1" dirty="0">
                <a:solidFill>
                  <a:srgbClr val="C00000"/>
                </a:solidFill>
                <a:latin typeface="Arial"/>
              </a:rPr>
              <a:t>2013</a:t>
            </a:r>
            <a:r>
              <a:rPr lang="ru-RU" b="1" dirty="0">
                <a:solidFill>
                  <a:srgbClr val="C00000"/>
                </a:solidFill>
                <a:latin typeface="Arial"/>
              </a:rPr>
              <a:t> года</a:t>
            </a:r>
          </a:p>
        </p:txBody>
      </p:sp>
    </p:spTree>
    <p:extLst>
      <p:ext uri="{BB962C8B-B14F-4D97-AF65-F5344CB8AC3E}">
        <p14:creationId xmlns:p14="http://schemas.microsoft.com/office/powerpoint/2010/main" val="1545860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en-US" sz="800" dirty="0" smtClean="0">
                <a:solidFill>
                  <a:prstClr val="white"/>
                </a:solidFill>
              </a:rPr>
              <a:t>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89916"/>
              </p:ext>
            </p:extLst>
          </p:nvPr>
        </p:nvGraphicFramePr>
        <p:xfrm>
          <a:off x="255588" y="1427968"/>
          <a:ext cx="8687996" cy="492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90389" y="87682"/>
            <a:ext cx="7640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prstClr val="white"/>
                </a:solidFill>
              </a:rPr>
              <a:t>Результаты деятельности в 2013 году</a:t>
            </a:r>
            <a:endParaRPr lang="ru-RU" sz="2800" b="1" i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4553" y="3720230"/>
            <a:ext cx="181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8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-1220353" y="2338321"/>
            <a:ext cx="8166035" cy="4817266"/>
          </a:xfrm>
        </p:spPr>
        <p:txBody>
          <a:bodyPr>
            <a:noAutofit/>
          </a:bodyPr>
          <a:lstStyle/>
          <a:p>
            <a:pPr marL="685800" algn="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Создание совокупности</a:t>
            </a:r>
            <a:endParaRPr lang="ru-RU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0227" y="294547"/>
            <a:ext cx="633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prstClr val="white"/>
                </a:solidFill>
              </a:rPr>
              <a:t>Цель проекта - 2014</a:t>
            </a:r>
            <a:endParaRPr lang="ru-RU" sz="2800" b="1" i="1" dirty="0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169970"/>
              </p:ext>
            </p:extLst>
          </p:nvPr>
        </p:nvGraphicFramePr>
        <p:xfrm>
          <a:off x="413358" y="1396999"/>
          <a:ext cx="8004132" cy="4590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2066"/>
                <a:gridCol w="4002066"/>
              </a:tblGrid>
              <a:tr h="459044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36972" y="2338321"/>
            <a:ext cx="3567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Calibri"/>
                <a:ea typeface="ＭＳ Ｐゴシック" charset="-128"/>
              </a:rPr>
              <a:t>Выявление, экспертиза и тиражирование оптимальных способов, методов, инструментов достижения субъектами РФ цели задач, сформулированных в «дорожных картах» изменений в образовании.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95" y="2363371"/>
            <a:ext cx="2680570" cy="244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 rot="19735574">
            <a:off x="646459" y="3844615"/>
            <a:ext cx="1997576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898055"/>
              </p:ext>
            </p:extLst>
          </p:nvPr>
        </p:nvGraphicFramePr>
        <p:xfrm>
          <a:off x="165179" y="1302707"/>
          <a:ext cx="8978821" cy="51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en-US" sz="800" dirty="0" smtClean="0">
                <a:solidFill>
                  <a:prstClr val="white"/>
                </a:solidFill>
              </a:rPr>
              <a:t>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0227" y="294547"/>
            <a:ext cx="633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prstClr val="white"/>
                </a:solidFill>
              </a:rPr>
              <a:t>Задачи проекта</a:t>
            </a:r>
            <a:endParaRPr lang="ru-RU" sz="2800" b="1" i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2056" y="2229633"/>
            <a:ext cx="561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bg1"/>
                </a:solidFill>
              </a:rPr>
              <a:t>Экспертно-аналитическое </a:t>
            </a:r>
            <a:r>
              <a:rPr lang="ru-RU" sz="1200" b="1" dirty="0">
                <a:solidFill>
                  <a:schemeClr val="bg1"/>
                </a:solidFill>
              </a:rPr>
              <a:t>и методическое сопровождение, консультационная поддержка  региональных </a:t>
            </a:r>
            <a:r>
              <a:rPr lang="ru-RU" sz="1200" b="1" dirty="0" err="1">
                <a:solidFill>
                  <a:schemeClr val="bg1"/>
                </a:solidFill>
              </a:rPr>
              <a:t>стажировочных</a:t>
            </a:r>
            <a:r>
              <a:rPr lang="ru-RU" sz="1200" b="1" dirty="0">
                <a:solidFill>
                  <a:schemeClr val="bg1"/>
                </a:solidFill>
              </a:rPr>
              <a:t> площадок по выявлению и распространению  лучших практик реализации «дорожных карт».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2056" y="3231715"/>
            <a:ext cx="5611659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Создание специализированного информационного модуля проекта.</a:t>
            </a:r>
            <a:endParaRPr lang="ru-RU" sz="13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2056" y="4146115"/>
            <a:ext cx="561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Организация системы мероприятий, направленных на создание коммуникативных площадок (горизонтальных связей) для обмена опытом формирования лучших практик реализации «дорожных карт».</a:t>
            </a:r>
            <a:endParaRPr lang="ru-RU" sz="1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7275" y="1402915"/>
            <a:ext cx="54764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25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Разработка научного инструментария для изучения, экспертизы и обобщения лучших практик реализации «дорожных карт». </a:t>
            </a:r>
            <a:endParaRPr lang="ru-RU" sz="1250" b="1" dirty="0">
              <a:solidFill>
                <a:prstClr val="whit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9322" y="4922729"/>
            <a:ext cx="5724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Систематическое информирование федеральных органов исполнительной власти, осуществляющих управление в сфере образования, о принципиальных трудностях, проблемах, рисках в реализации «дорожных карт», о задачах, требующих безотлагательного решения.</a:t>
            </a:r>
            <a:endParaRPr lang="ru-RU" sz="105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27275" y="6025019"/>
            <a:ext cx="5476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Научно-методическое обобщение, распространение продуктов и результатов проекта </a:t>
            </a:r>
            <a:endParaRPr lang="ru-RU" sz="12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13360" y="1358066"/>
            <a:ext cx="8392438" cy="4817266"/>
          </a:xfrm>
        </p:spPr>
        <p:txBody>
          <a:bodyPr>
            <a:noAutofit/>
          </a:bodyPr>
          <a:lstStyle/>
          <a:p>
            <a:pPr marL="6858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Указ  </a:t>
            </a:r>
            <a:r>
              <a:rPr lang="ru-R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Президента Российской Федерации от 7 мая 2012 г. № 597  «О мероприятиях по реализации государственной социальной политики» </a:t>
            </a:r>
            <a:endParaRPr lang="ru-RU" sz="24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858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Указ </a:t>
            </a:r>
            <a:r>
              <a:rPr lang="ru-R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Президента Российской Федерации от 7 мая 2012 г. № 599 «О мерах по реализации государственной политики в области образования и науки».</a:t>
            </a:r>
          </a:p>
          <a:p>
            <a:pPr marL="6286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800" dirty="0">
              <a:ea typeface="Calibri"/>
              <a:cs typeface="Times New Roman"/>
            </a:endParaRPr>
          </a:p>
          <a:p>
            <a:pPr marL="6286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800" dirty="0">
              <a:ea typeface="Calibri"/>
              <a:cs typeface="Times New Roman"/>
            </a:endParaRPr>
          </a:p>
        </p:txBody>
      </p:sp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3114" y="278797"/>
            <a:ext cx="711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Нормативно – </a:t>
            </a:r>
            <a:r>
              <a:rPr lang="ru-RU" sz="2400" b="1" i="1" dirty="0" smtClean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правовые основы проекта</a:t>
            </a:r>
            <a:r>
              <a:rPr lang="ru-RU" sz="2400" i="1" dirty="0" smtClean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072828"/>
              </p:ext>
            </p:extLst>
          </p:nvPr>
        </p:nvGraphicFramePr>
        <p:xfrm>
          <a:off x="457200" y="1327759"/>
          <a:ext cx="8229600" cy="4904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1428749" y="428625"/>
            <a:ext cx="747725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i="1" dirty="0" smtClean="0">
                <a:solidFill>
                  <a:prstClr val="white"/>
                </a:solidFill>
                <a:latin typeface="Myriad Pro"/>
              </a:rPr>
              <a:t>Этапы реализации проекта</a:t>
            </a:r>
            <a:endParaRPr lang="en-US" sz="2400" b="1" i="1" dirty="0">
              <a:solidFill>
                <a:prstClr val="white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3508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625193"/>
              </p:ext>
            </p:extLst>
          </p:nvPr>
        </p:nvGraphicFramePr>
        <p:xfrm>
          <a:off x="112734" y="1261181"/>
          <a:ext cx="8843376" cy="5153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7655" y="307073"/>
            <a:ext cx="7866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деятельности в 2014 г.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424434"/>
              </p:ext>
            </p:extLst>
          </p:nvPr>
        </p:nvGraphicFramePr>
        <p:xfrm>
          <a:off x="380849" y="1340286"/>
          <a:ext cx="8450000" cy="4979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26"/>
                <a:gridCol w="6989524"/>
                <a:gridCol w="1227550"/>
              </a:tblGrid>
              <a:tr h="350728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Мероприятие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</a:tr>
              <a:tr h="44526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Разработка научного инструментария для изучения, экспертизы и обобщения лучших практик реализации «дорожных карт».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Апрель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86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Формирование и пополнение «Банка данных» лучших практик.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Весь период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73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Изучение ЛП в 10 регионах РФ, в местах их формирования.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Май-сентябрь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5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Семинар  – Школа лучших практик реализации «дорожных карт»  (40 чел., 3 дня,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п. Вороново, Москва).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декада сентября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526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Рабочие семинары в регионах РФ (5 двухдневных  семинаров по направлениям «дорожных карт»).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Сентябрь-ноябрь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526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Создание исследовательской группы «Успешные практики управления изменениями в региональных образовательных системах» (5-7 чел. из числа слушателей магистерских программ, аспирантов).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Октябрь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987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Выпуск сборника лучших практик реализации «дорожных карт».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Ноябрь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526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Научно-практическая конференция «Лучшие практики как инструменты достижения цели и задач «дорожных карт» изменений в образовании» Институт образования, г. Москва, выпуск сборника научных публикаций участников конференции.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Ноябрь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1167"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и публикация не менее 3 статей в СМИ и научных журналах.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декабрь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526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для Заказчика аналитических справок, отчетов о проблемных вопросах, ходе и итогах осуществления проекта.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Периодически, 1 раз в квартал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1703541" y="428625"/>
            <a:ext cx="7315199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prstClr val="white"/>
                </a:solidFill>
                <a:latin typeface="Myriad Pro"/>
              </a:rPr>
              <a:t>Ключевые события проекта</a:t>
            </a:r>
            <a:endParaRPr lang="en-US" sz="2400" b="1" dirty="0">
              <a:solidFill>
                <a:prstClr val="white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0479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531969"/>
              </p:ext>
            </p:extLst>
          </p:nvPr>
        </p:nvGraphicFramePr>
        <p:xfrm>
          <a:off x="150312" y="1349457"/>
          <a:ext cx="8993688" cy="5260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1291430" y="193371"/>
            <a:ext cx="7315199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i="1" dirty="0" smtClean="0">
                <a:solidFill>
                  <a:prstClr val="white"/>
                </a:solidFill>
                <a:latin typeface="Myriad Pro"/>
              </a:rPr>
              <a:t>Практические  результаты проекта</a:t>
            </a:r>
          </a:p>
          <a:p>
            <a:pPr algn="ctr"/>
            <a:r>
              <a:rPr lang="ru-RU" sz="1600" b="1" i="1" dirty="0" smtClean="0">
                <a:solidFill>
                  <a:prstClr val="white"/>
                </a:solidFill>
                <a:latin typeface="Myriad Pro"/>
              </a:rPr>
              <a:t>2014 год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255587" y="1453019"/>
            <a:ext cx="2071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Сформирована система, определена модель мониторинга, методы </a:t>
            </a:r>
            <a:r>
              <a:rPr lang="ru-RU" sz="1200" b="1" dirty="0">
                <a:solidFill>
                  <a:schemeClr val="bg1"/>
                </a:solidFill>
              </a:rPr>
              <a:t>и механизмы </a:t>
            </a:r>
            <a:r>
              <a:rPr lang="ru-RU" sz="1200" b="1" dirty="0" smtClean="0">
                <a:solidFill>
                  <a:schemeClr val="bg1"/>
                </a:solidFill>
              </a:rPr>
              <a:t>его осуществления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312" y="5123145"/>
            <a:ext cx="2467628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Создана </a:t>
            </a: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исследовательская группа  по направлению «Успешные практики управления изменениями в региональных образовательных системах», подготовлен перечень исследовательских тем, их обоснование 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312" y="3544866"/>
            <a:ext cx="2467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пополняется «Банк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данных» лучших практик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осуществляется и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нформационное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сопровождение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проекта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28750" y="428625"/>
            <a:ext cx="689229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4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61152" y="190631"/>
            <a:ext cx="6892290" cy="71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solidFill>
                  <a:prstClr val="white"/>
                </a:solidFill>
                <a:latin typeface="Myriad Pro"/>
              </a:rPr>
              <a:t>Теоретические результаты</a:t>
            </a:r>
            <a:endParaRPr lang="en-US" sz="2000" b="1" i="1" dirty="0">
              <a:solidFill>
                <a:prstClr val="white"/>
              </a:solidFill>
              <a:latin typeface="Myriad Pro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29637856"/>
              </p:ext>
            </p:extLst>
          </p:nvPr>
        </p:nvGraphicFramePr>
        <p:xfrm>
          <a:off x="1458864" y="1965565"/>
          <a:ext cx="694795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42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689229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i="1" dirty="0" smtClean="0">
                <a:solidFill>
                  <a:prstClr val="white"/>
                </a:solidFill>
                <a:latin typeface="Myriad Pro"/>
              </a:rPr>
              <a:t>Допущения и ограничения</a:t>
            </a:r>
            <a:endParaRPr lang="en-US" sz="2800" b="1" i="1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457200" y="154986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400" i="1" dirty="0">
                <a:latin typeface="Times New Roman"/>
                <a:ea typeface="Calibri"/>
                <a:cs typeface="Times New Roman"/>
              </a:rPr>
              <a:t>Ограничения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сокращают возможности проектной команды в выборе решений.</a:t>
            </a:r>
            <a:endParaRPr lang="ru-RU" sz="1800" dirty="0">
              <a:ea typeface="Calibri"/>
              <a:cs typeface="Times New Roman"/>
            </a:endParaRPr>
          </a:p>
          <a:p>
            <a:pPr marL="6858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80340" algn="l"/>
              </a:tabLst>
            </a:pPr>
            <a:r>
              <a:rPr lang="ru-R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чрезмерная </a:t>
            </a:r>
            <a:r>
              <a:rPr lang="ru-R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диверсификация субъектов мониторинга реализации «дорожных карт»;</a:t>
            </a:r>
          </a:p>
          <a:p>
            <a:pPr marL="6858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80340" algn="l"/>
              </a:tabLst>
            </a:pPr>
            <a:r>
              <a:rPr lang="ru-R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неясность</a:t>
            </a:r>
            <a:r>
              <a:rPr lang="ru-R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а иногда и отсутствие единства подходов к методикам расчетов достижения показателей «дорожных карт»;</a:t>
            </a:r>
          </a:p>
          <a:p>
            <a:pPr marL="6858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80340" algn="l"/>
              </a:tabLst>
            </a:pPr>
            <a:r>
              <a:rPr lang="ru-R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отсутствие </a:t>
            </a:r>
            <a:r>
              <a:rPr lang="ru-R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нормативной базы для формирования лучших практик;</a:t>
            </a:r>
          </a:p>
          <a:p>
            <a:pPr marL="6858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80340" algn="l"/>
              </a:tabLst>
            </a:pPr>
            <a:r>
              <a:rPr lang="ru-R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отсутствие </a:t>
            </a:r>
            <a:r>
              <a:rPr lang="ru-R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однозначной трактовки понятия «лучшие практики», </a:t>
            </a:r>
            <a:r>
              <a:rPr lang="ru-RU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неразработанность</a:t>
            </a:r>
            <a:r>
              <a:rPr lang="ru-R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критериального</a:t>
            </a:r>
            <a:r>
              <a:rPr lang="ru-R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аппарата для отнесения практик реализации «дорожных карт» к числу лучших; </a:t>
            </a:r>
          </a:p>
          <a:p>
            <a:pPr marL="6858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80340" algn="l"/>
              </a:tabLst>
            </a:pPr>
            <a:r>
              <a:rPr lang="ru-R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теоретическая </a:t>
            </a:r>
            <a:r>
              <a:rPr lang="ru-R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 практическая неготовность регионов к работе с лучшими практиками.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761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78854" y="428625"/>
            <a:ext cx="689229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i="1" dirty="0" smtClean="0">
                <a:solidFill>
                  <a:prstClr val="white"/>
                </a:solidFill>
                <a:latin typeface="Myriad Pro"/>
              </a:rPr>
              <a:t>Риски проекта</a:t>
            </a:r>
            <a:endParaRPr lang="en-US" sz="2800" b="1" i="1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16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 </a:t>
            </a:r>
            <a:r>
              <a:rPr lang="ru-RU" sz="16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возникновении ситуации  риска,  как правило, почти  всегда увеличивается стоимость проекта,  происходит задержка в выполнении мероприятий, предусмотренных расписанием проекта</a:t>
            </a:r>
            <a:r>
              <a:rPr lang="ru-RU" sz="16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marL="6286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270510" algn="l"/>
              </a:tabLst>
            </a:pPr>
            <a:endParaRPr lang="ru-RU" sz="1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286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270510" algn="l"/>
              </a:tabLst>
            </a:pP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Приостановка или недостаточное финансирование бюджета проекта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286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270510" algn="l"/>
              </a:tabLst>
            </a:pP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временная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неопределенность проекта, направленного на осуществление мониторинга лучших практик реализации «дорожных карт»;</a:t>
            </a:r>
          </a:p>
          <a:p>
            <a:pPr marL="6286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270510" algn="l"/>
              </a:tabLst>
            </a:pP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Наличие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заметной разницы в готовности и возможностях регионов к реализации «дорожных карт»;</a:t>
            </a:r>
          </a:p>
          <a:p>
            <a:pPr marL="6286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270510" algn="l"/>
              </a:tabLst>
            </a:pP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Необоснованные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 неподкрепленные 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материально показатели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«дорожных карт», достижение которых «любой ценой» 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снижает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интерес региона к формированию и трансляции лучших практик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marL="6286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270510" algn="l"/>
              </a:tabLst>
            </a:pP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Необходимость корректировки региональных «дорожных карт», что потребует концентрации на организационных вопросах в ущерб формированию ЛП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356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78853" y="428625"/>
            <a:ext cx="74146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500" b="1" i="1" dirty="0" smtClean="0">
                <a:solidFill>
                  <a:prstClr val="white"/>
                </a:solidFill>
                <a:latin typeface="Myriad Pro"/>
              </a:rPr>
              <a:t>Критерии приема результатов проекта</a:t>
            </a:r>
            <a:endParaRPr lang="en-US" sz="2500" b="1" i="1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уровень  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достижения цели и решения задач </a:t>
            </a: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проекта;</a:t>
            </a:r>
          </a:p>
          <a:p>
            <a:pPr marL="6858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соблюдение 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сроков реализации </a:t>
            </a: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проекта;</a:t>
            </a:r>
          </a:p>
          <a:p>
            <a:pPr marL="6858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адекватность 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содержания деятельности целям и </a:t>
            </a: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задачам проекта;</a:t>
            </a:r>
          </a:p>
          <a:p>
            <a:pPr marL="6858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соблюдение 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финансовых параметров </a:t>
            </a: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проекта;</a:t>
            </a:r>
          </a:p>
          <a:p>
            <a:pPr marL="6858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общая  удовлетворенность 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ключевых участников и Заказчика </a:t>
            </a: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продуктами и результатами 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проекта.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endParaRPr lang="ru-RU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8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2"/>
            <a:ext cx="6400800" cy="1243055"/>
          </a:xfrm>
        </p:spPr>
        <p:txBody>
          <a:bodyPr/>
          <a:lstStyle/>
          <a:p>
            <a:r>
              <a:rPr lang="ru-RU" sz="1200" b="1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101000, Россия, Москва,</a:t>
            </a:r>
            <a:r>
              <a:rPr lang="en-US" sz="1200" b="1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 </a:t>
            </a:r>
            <a:r>
              <a:rPr lang="ru-RU" sz="1200" b="1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 </a:t>
            </a:r>
            <a:r>
              <a:rPr lang="ru-RU" sz="1200" b="1" dirty="0" err="1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Милютинский</a:t>
            </a:r>
            <a:r>
              <a:rPr lang="ru-RU" sz="1200" b="1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 переулок, д.13, стр.1</a:t>
            </a:r>
          </a:p>
          <a:p>
            <a:r>
              <a:rPr lang="ru-RU" sz="1200" b="1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Центр региональной образовательной политики</a:t>
            </a:r>
          </a:p>
          <a:p>
            <a:r>
              <a:rPr lang="ru-RU" sz="1200" b="1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Институт образования НИУ ВШЭ</a:t>
            </a:r>
          </a:p>
          <a:p>
            <a:r>
              <a:rPr lang="ru-RU" sz="1200" b="1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8-495-531-00-76;  </a:t>
            </a:r>
            <a:r>
              <a:rPr lang="en-US" sz="1200" b="1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laborisova@hse.ru</a:t>
            </a:r>
          </a:p>
          <a:p>
            <a:r>
              <a:rPr lang="en-US" sz="1200" b="1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www.hse.ru</a:t>
            </a:r>
            <a:endParaRPr lang="ru-RU" sz="1200" b="1" dirty="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300" y="303430"/>
            <a:ext cx="3345928" cy="227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55588" y="1327759"/>
            <a:ext cx="8550209" cy="4847573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90389" y="315652"/>
            <a:ext cx="71460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i="1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Лучшие практики: варианты определений</a:t>
            </a:r>
            <a:endParaRPr lang="ru-RU" sz="22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041" y="1415441"/>
            <a:ext cx="817323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Лу́чшая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пра́ктика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(англ.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Best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practice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) — формализация уникального успешного практического опыта. Согласно идее лучшей практики, в любой деятельности существует оптимальный способ достижения цели, и этот способ, оказавшийся эффективным в одном месте, может оказаться столь же эффективным и 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другом /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://ru.wikipedia.org/wiki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 eaLnBrk="0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smtClean="0">
                <a:latin typeface="Arial" pitchFamily="34" charset="0"/>
                <a:ea typeface="Times New Roman"/>
                <a:cs typeface="Arial" pitchFamily="34" charset="0"/>
              </a:rPr>
              <a:t>Лучшие </a:t>
            </a:r>
            <a:r>
              <a:rPr lang="ru-RU" sz="1600" b="1" i="1" dirty="0">
                <a:latin typeface="Arial" pitchFamily="34" charset="0"/>
                <a:ea typeface="Times New Roman"/>
                <a:cs typeface="Arial" pitchFamily="34" charset="0"/>
              </a:rPr>
              <a:t>практики </a:t>
            </a: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– это нечто, что запомнилось выдающимися результатами в какой-либо ситуации, и может быть адаптировано к ситуации актуальной; при этом они имеют контекстуальный характер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Цель </a:t>
            </a: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систем лучших практик сводится к тому, </a:t>
            </a:r>
            <a:r>
              <a:rPr lang="ru-RU" sz="1600" b="1" i="1" dirty="0">
                <a:latin typeface="Arial" pitchFamily="34" charset="0"/>
                <a:ea typeface="Times New Roman"/>
                <a:cs typeface="Arial" pitchFamily="34" charset="0"/>
              </a:rPr>
              <a:t>чтобы (создать условия и механизмы) обеспечить возможность обнаруживать и использовать уже имеющийся у организации успешный опыт, вместо того, чтобы раз от раза заново изобретать </a:t>
            </a:r>
            <a:r>
              <a:rPr lang="ru-RU" sz="1600" b="1" i="1" dirty="0" smtClean="0">
                <a:latin typeface="Arial" pitchFamily="34" charset="0"/>
                <a:ea typeface="Times New Roman"/>
                <a:cs typeface="Arial" pitchFamily="34" charset="0"/>
              </a:rPr>
              <a:t>велосипед 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/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Ю.Духнич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ea typeface="Times New Roman"/>
                <a:cs typeface="Arial" pitchFamily="34" charset="0"/>
              </a:rPr>
              <a:t>http</a:t>
            </a:r>
            <a:r>
              <a:rPr lang="en-US" sz="1600" b="1" dirty="0">
                <a:latin typeface="Arial" pitchFamily="34" charset="0"/>
                <a:ea typeface="Times New Roman"/>
                <a:cs typeface="Arial" pitchFamily="34" charset="0"/>
              </a:rPr>
              <a:t>://</a:t>
            </a:r>
            <a:r>
              <a:rPr lang="en-US" sz="1600" b="1" dirty="0" smtClean="0">
                <a:latin typeface="Arial" pitchFamily="34" charset="0"/>
                <a:ea typeface="Times New Roman"/>
                <a:cs typeface="Arial" pitchFamily="34" charset="0"/>
              </a:rPr>
              <a:t>www.smart-edu.com/duhnich-yuriy.html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/.</a:t>
            </a:r>
            <a:endParaRPr lang="ru-RU" sz="1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lvl="0" algn="just" eaLnBrk="0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1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lvl="0" algn="just" eaLnBrk="0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Лучшие практики </a:t>
            </a:r>
            <a:r>
              <a:rPr lang="ru-RU" sz="16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– это обобщаемый и транслируемый опыт регионов, позволяющий качественно, </a:t>
            </a:r>
            <a:r>
              <a:rPr lang="ru-RU" sz="1600" b="1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инновационно</a:t>
            </a:r>
            <a:r>
              <a:rPr lang="ru-RU" sz="16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и эффективно достигать заявленные в Указах Президента РФ, уточненные в Распоряжении Правительства РФ цели и </a:t>
            </a:r>
            <a:r>
              <a:rPr lang="ru-RU" sz="1600" b="1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показатели / </a:t>
            </a:r>
            <a:r>
              <a:rPr lang="ru-RU" sz="1600" b="1" dirty="0" err="1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В.В.Башев</a:t>
            </a:r>
            <a:r>
              <a:rPr lang="ru-RU" sz="1600" b="1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/.</a:t>
            </a:r>
            <a:endParaRPr lang="ru-RU" sz="1600" b="1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lvl="0" algn="just" eaLnBrk="0" hangingPunct="0">
              <a:spcBef>
                <a:spcPts val="0"/>
              </a:spcBef>
              <a:spcAft>
                <a:spcPts val="0"/>
              </a:spcAft>
            </a:pPr>
            <a:endParaRPr lang="ru-RU" b="1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13360" y="1358066"/>
            <a:ext cx="8392438" cy="481726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800" dirty="0">
              <a:ea typeface="Calibri"/>
              <a:cs typeface="Times New Roman"/>
            </a:endParaRPr>
          </a:p>
          <a:p>
            <a:pPr marL="0" lvl="0" indent="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Поиск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лучших практик (экспертная оценка, ранжирование показателей и пр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.);</a:t>
            </a:r>
          </a:p>
          <a:p>
            <a:pPr marL="0" lvl="0" indent="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Анализ лучших практик (включая детальный анализ контекстов существования и применения практик); </a:t>
            </a:r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lvl="0" indent="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Описание лучших практик (включая  инструменты, обеспечивающие ее развитие – к примеру конкретные нормативные правовые акты, повлиявшие на формирование лучшей практики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);</a:t>
            </a:r>
          </a:p>
          <a:p>
            <a:pPr marL="0" lvl="0" indent="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Анализ потенциала применения механизмов лучшей практики в новом контексте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;</a:t>
            </a:r>
          </a:p>
          <a:p>
            <a:pPr marL="0" lvl="0" indent="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Внедрение и мониторинг лучшей практики.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marL="6286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0597" y="263047"/>
            <a:ext cx="73152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5 наиболее общих шагов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исследования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и распространения лучших практик:</a:t>
            </a:r>
          </a:p>
          <a:p>
            <a:pPr lvl="0" eaLnBrk="0" hangingPunct="0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13360" y="1358066"/>
            <a:ext cx="8392438" cy="4817266"/>
          </a:xfrm>
        </p:spPr>
        <p:txBody>
          <a:bodyPr>
            <a:noAutofit/>
          </a:bodyPr>
          <a:lstStyle/>
          <a:p>
            <a:endParaRPr lang="ru-RU" sz="1200" dirty="0">
              <a:solidFill>
                <a:srgbClr val="000000"/>
              </a:solidFill>
              <a:latin typeface="Century Gothic"/>
            </a:endParaRPr>
          </a:p>
          <a:p>
            <a:endParaRPr lang="ru-RU" sz="1800" dirty="0">
              <a:solidFill>
                <a:srgbClr val="000000"/>
              </a:solidFill>
              <a:latin typeface="Century Gothic"/>
            </a:endParaRPr>
          </a:p>
          <a:p>
            <a:pPr marL="6286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800" dirty="0">
              <a:ea typeface="Calibri"/>
              <a:cs typeface="Times New Roman"/>
            </a:endParaRPr>
          </a:p>
        </p:txBody>
      </p:sp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6509" y="1443841"/>
            <a:ext cx="771603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Объекты </a:t>
            </a:r>
            <a:r>
              <a:rPr lang="ru-RU" sz="2000" b="1" dirty="0" smtClean="0">
                <a:solidFill>
                  <a:prstClr val="black"/>
                </a:solidFill>
              </a:rPr>
              <a:t>мониторинга лучших практик</a:t>
            </a:r>
            <a:r>
              <a:rPr lang="ru-RU" sz="2000" dirty="0" smtClean="0">
                <a:solidFill>
                  <a:prstClr val="black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 лучшие практики реализации </a:t>
            </a:r>
            <a:r>
              <a:rPr lang="ru-RU" sz="2000" dirty="0">
                <a:solidFill>
                  <a:prstClr val="black"/>
                </a:solidFill>
              </a:rPr>
              <a:t>мероприятий «дорожных карт</a:t>
            </a:r>
            <a:r>
              <a:rPr lang="ru-RU" sz="2000" dirty="0" smtClean="0">
                <a:solidFill>
                  <a:prstClr val="black"/>
                </a:solidFill>
              </a:rPr>
              <a:t>», обеспечивающие  достижение </a:t>
            </a:r>
            <a:r>
              <a:rPr lang="ru-RU" sz="2000" dirty="0">
                <a:solidFill>
                  <a:prstClr val="black"/>
                </a:solidFill>
              </a:rPr>
              <a:t>установленных целевых значений </a:t>
            </a:r>
            <a:r>
              <a:rPr lang="ru-RU" sz="2000" dirty="0" smtClean="0">
                <a:solidFill>
                  <a:prstClr val="black"/>
                </a:solidFill>
              </a:rPr>
              <a:t>показателей, выполнение </a:t>
            </a:r>
            <a:r>
              <a:rPr lang="ru-RU" sz="2000" dirty="0">
                <a:solidFill>
                  <a:prstClr val="black"/>
                </a:solidFill>
              </a:rPr>
              <a:t>приоритетных </a:t>
            </a:r>
            <a:r>
              <a:rPr lang="ru-RU" sz="2000" dirty="0" smtClean="0">
                <a:solidFill>
                  <a:prstClr val="black"/>
                </a:solidFill>
              </a:rPr>
              <a:t>направлений «дорожных карт», эффективность </a:t>
            </a:r>
            <a:r>
              <a:rPr lang="ru-RU" sz="2000" dirty="0">
                <a:solidFill>
                  <a:prstClr val="black"/>
                </a:solidFill>
              </a:rPr>
              <a:t>расходования бюджетных </a:t>
            </a:r>
            <a:r>
              <a:rPr lang="ru-RU" sz="2000" dirty="0" smtClean="0">
                <a:solidFill>
                  <a:prstClr val="black"/>
                </a:solidFill>
              </a:rPr>
              <a:t>средств. </a:t>
            </a:r>
            <a:endParaRPr lang="ru-RU" sz="2000" dirty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</a:rPr>
              <a:t>Инструменты </a:t>
            </a:r>
            <a:r>
              <a:rPr lang="ru-RU" sz="2000" b="1" dirty="0">
                <a:solidFill>
                  <a:prstClr val="black"/>
                </a:solidFill>
              </a:rPr>
              <a:t>мониторинга 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Описания лучших практик согласно утвержденной форме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Изучение лучших практик в местах их формирования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 Ежегодные аналитические отчеты РОИВ по установленной и согласованной с Заказчиком форме.</a:t>
            </a: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65753" y="334979"/>
            <a:ext cx="7121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Мониторинг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лучших практик реализации «дорожных карт»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13360" y="1358066"/>
            <a:ext cx="8392438" cy="4817266"/>
          </a:xfrm>
        </p:spPr>
        <p:txBody>
          <a:bodyPr>
            <a:noAutofit/>
          </a:bodyPr>
          <a:lstStyle/>
          <a:p>
            <a:endParaRPr lang="ru-RU" sz="1200" dirty="0">
              <a:solidFill>
                <a:srgbClr val="000000"/>
              </a:solidFill>
              <a:latin typeface="Century Gothic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мониторинга лучших практик: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лучших практик д</a:t>
            </a:r>
            <a:r>
              <a:rPr lang="ru-RU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ополняет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не дублирует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осуществляемый МОН РФ мониторинг «дорожных карт»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открытость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мониторинга лучших практик реализации 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«дорожных карт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Периодичность мониторинга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Ежеквартально: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и описание лучших практик, размещение описаний на странице проекта, ресурсе Атласа региональных образовательных систем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лучшие практики достижения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показателей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«дорожных карт» (на основе Аналитических отчетов регионов).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13360" y="1515650"/>
            <a:ext cx="8392438" cy="4659682"/>
          </a:xfrm>
        </p:spPr>
        <p:txBody>
          <a:bodyPr>
            <a:noAutofit/>
          </a:bodyPr>
          <a:lstStyle/>
          <a:p>
            <a:pPr marL="0" lvl="0" indent="0" algn="just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Изменения </a:t>
            </a:r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в дошкольном образовании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направленные на повышение эффективности и качества услуг в сфере образования, соотнесенные с этапами перехода к эффективному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контракту.</a:t>
            </a:r>
          </a:p>
          <a:p>
            <a:pPr marL="0" lvl="0" indent="0" algn="just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270510" algn="l"/>
              </a:tabLst>
            </a:pPr>
            <a:r>
              <a:rPr lang="ru-RU" sz="16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Изменения </a:t>
            </a:r>
            <a:r>
              <a:rPr lang="ru-RU" sz="1600" b="1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в общем образовании</a:t>
            </a:r>
            <a:r>
              <a:rPr lang="ru-RU" sz="16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направленные на повышение эффективности и качества услуг в сфере образования, соотнесенные с этапами перехода к эффективному </a:t>
            </a:r>
            <a:r>
              <a:rPr lang="ru-RU" sz="1600" b="1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контракту.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270510" algn="l"/>
              </a:tabLst>
            </a:pPr>
            <a:endParaRPr lang="ru-RU" sz="1600" b="1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270510" algn="l"/>
              </a:tabLst>
            </a:pPr>
            <a:r>
              <a:rPr lang="ru-RU" sz="1600" b="1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Изменения </a:t>
            </a:r>
            <a:r>
              <a:rPr lang="ru-RU" sz="1600" b="1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в дополнительном образовании детей</a:t>
            </a:r>
            <a:r>
              <a:rPr lang="ru-RU" sz="16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направленные на повышение эффективности и качества услуг в сфере образования, соотнесенные с этапами перехода к эффективному </a:t>
            </a:r>
            <a:r>
              <a:rPr lang="ru-RU" sz="1600" b="1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контракту. 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270510" algn="l"/>
              </a:tabLst>
            </a:pPr>
            <a:endParaRPr lang="ru-RU" sz="1600" b="1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27051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Изменения </a:t>
            </a: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в сфере профессиональной подготовки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и среднего профессионального образования, направленные на повышение эффективности и качества услуг в сфере образования, соотнесенные с этапами перехода к эффективному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контракту.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270510" algn="l"/>
              </a:tabLst>
            </a:pPr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27051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Лучшие практики </a:t>
            </a:r>
            <a:r>
              <a:rPr lang="ru-RU" sz="16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управления реализацией «дорожных карт». </a:t>
            </a:r>
            <a:endParaRPr lang="ru-RU" sz="1600" b="1" i="1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270510" algn="l"/>
              </a:tabLst>
            </a:pPr>
            <a:endParaRPr lang="ru-RU" sz="1800" b="1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270510" algn="l"/>
              </a:tabLst>
            </a:pPr>
            <a:endParaRPr lang="ru-RU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0701" y="563671"/>
            <a:ext cx="726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Направления мониторинга лучших практик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576196" y="1847589"/>
            <a:ext cx="8342336" cy="4146116"/>
          </a:xfrm>
        </p:spPr>
        <p:txBody>
          <a:bodyPr>
            <a:noAutofit/>
          </a:bodyPr>
          <a:lstStyle/>
          <a:p>
            <a:pPr marL="0" indent="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7655" y="485290"/>
            <a:ext cx="78663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smtClean="0">
                <a:solidFill>
                  <a:prstClr val="white"/>
                </a:solidFill>
              </a:rPr>
              <a:t>Лучшие практики 2013 года</a:t>
            </a:r>
            <a:endParaRPr lang="ru-RU" sz="2500" b="1" i="1" dirty="0">
              <a:solidFill>
                <a:prstClr val="white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08822281"/>
              </p:ext>
            </p:extLst>
          </p:nvPr>
        </p:nvGraphicFramePr>
        <p:xfrm>
          <a:off x="363255" y="1277656"/>
          <a:ext cx="8650415" cy="4584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37962" y="1277656"/>
            <a:ext cx="149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91394" y="2341995"/>
            <a:ext cx="1528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Общее образование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2729" y="2379945"/>
            <a:ext cx="15407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</a:rPr>
              <a:t>Дополнительное образование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9995" y="3976115"/>
            <a:ext cx="175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Начальное </a:t>
            </a:r>
            <a:r>
              <a:rPr lang="ru-RU" sz="1400" b="1" dirty="0" err="1" smtClean="0">
                <a:solidFill>
                  <a:schemeClr val="bg1"/>
                </a:solidFill>
              </a:rPr>
              <a:t>поф.образование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6663" y="3976115"/>
            <a:ext cx="1528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Дошкольное образование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5622" y="20542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3462" y="3920647"/>
            <a:ext cx="22421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1300" b="1" dirty="0" smtClean="0">
              <a:latin typeface="Arial Narrow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300" b="1" dirty="0" smtClean="0">
                <a:latin typeface="Arial Narrow" pitchFamily="34" charset="0"/>
              </a:rPr>
              <a:t>Год </a:t>
            </a:r>
            <a:r>
              <a:rPr lang="ru-RU" sz="1300" b="1" dirty="0">
                <a:latin typeface="Arial Narrow" pitchFamily="34" charset="0"/>
              </a:rPr>
              <a:t>дошкольного образования</a:t>
            </a:r>
            <a:br>
              <a:rPr lang="ru-RU" sz="1300" b="1" dirty="0">
                <a:latin typeface="Arial Narrow" pitchFamily="34" charset="0"/>
              </a:rPr>
            </a:br>
            <a:r>
              <a:rPr lang="ru-RU" sz="1300" b="1" dirty="0">
                <a:latin typeface="Arial Narrow" pitchFamily="34" charset="0"/>
              </a:rPr>
              <a:t> в Ивановской </a:t>
            </a:r>
            <a:r>
              <a:rPr lang="ru-RU" sz="1300" b="1" dirty="0" smtClean="0">
                <a:latin typeface="Arial Narrow" pitchFamily="34" charset="0"/>
              </a:rPr>
              <a:t>области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200" b="1" dirty="0" smtClean="0">
              <a:latin typeface="Arial Narrow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b="1" dirty="0" smtClean="0">
                <a:latin typeface="Arial Narrow" pitchFamily="34" charset="0"/>
              </a:rPr>
              <a:t>Эффекты модернизации региональной системы дошкольного воспитания в Республике Коми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200" dirty="0" smtClean="0">
                <a:solidFill>
                  <a:prstClr val="white"/>
                </a:solidFill>
                <a:latin typeface="Trebuchet MS"/>
              </a:rPr>
              <a:t>р </a:t>
            </a:r>
            <a:r>
              <a:rPr lang="ru-RU" altLang="ru-RU" sz="1200" dirty="0">
                <a:solidFill>
                  <a:prstClr val="white"/>
                </a:solidFill>
                <a:latin typeface="Trebuchet MS"/>
              </a:rPr>
              <a:t>модернизации региональных систем дошкольного образования в Республике </a:t>
            </a:r>
            <a:r>
              <a:rPr lang="ru-RU" altLang="ru-RU" sz="1200" dirty="0" smtClean="0">
                <a:solidFill>
                  <a:prstClr val="white"/>
                </a:solidFill>
                <a:latin typeface="Trebuchet MS"/>
              </a:rPr>
              <a:t>Коми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63463" y="1878904"/>
            <a:ext cx="293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70751" y="62379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237962" y="3889869"/>
            <a:ext cx="277570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/>
              <a:t>Формирование модели управления региональной системой среднего профессионального образования на основе кластерного </a:t>
            </a:r>
            <a:r>
              <a:rPr lang="ru-RU" sz="1200" b="1" dirty="0" smtClean="0"/>
              <a:t>подхода</a:t>
            </a:r>
          </a:p>
          <a:p>
            <a:pPr algn="r"/>
            <a:r>
              <a:rPr lang="ru-RU" sz="1100" dirty="0" smtClean="0"/>
              <a:t>/ Тамбовская область/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5787025" y="1646988"/>
            <a:ext cx="32266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/>
              <a:t>Научно-методическое сопровождение </a:t>
            </a:r>
            <a:r>
              <a:rPr lang="ru-RU" sz="1100" b="1" dirty="0"/>
              <a:t>реализации мероприятий «дорожных карт» изменений в системе дополнительного образования детей </a:t>
            </a:r>
            <a:r>
              <a:rPr lang="ru-RU" sz="1100" b="1" dirty="0" smtClean="0"/>
              <a:t>Челябинской области</a:t>
            </a:r>
          </a:p>
          <a:p>
            <a:endParaRPr lang="ru-RU" sz="1100" b="1" dirty="0" smtClean="0"/>
          </a:p>
          <a:p>
            <a:pPr algn="r"/>
            <a:r>
              <a:rPr lang="ru-RU" sz="1100" b="1" dirty="0"/>
              <a:t>Реализация ФГОС ОО     </a:t>
            </a:r>
            <a:br>
              <a:rPr lang="ru-RU" sz="1100" b="1" dirty="0"/>
            </a:br>
            <a:r>
              <a:rPr lang="ru-RU" sz="1100" b="1" dirty="0"/>
              <a:t>с использованием ресурсов системы дополнительного образования детей </a:t>
            </a:r>
            <a:endParaRPr lang="ru-RU" sz="1100" b="1" dirty="0" smtClean="0"/>
          </a:p>
          <a:p>
            <a:pPr algn="r"/>
            <a:r>
              <a:rPr lang="ru-RU" sz="1100" b="1" dirty="0" smtClean="0"/>
              <a:t>/</a:t>
            </a:r>
            <a:r>
              <a:rPr lang="ru-RU" sz="1100" dirty="0" smtClean="0"/>
              <a:t>Ярославская область/</a:t>
            </a:r>
            <a:endParaRPr lang="ru-RU" sz="1100" dirty="0"/>
          </a:p>
          <a:p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5834593" y="4914834"/>
            <a:ext cx="3131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Государственно-частное партнерство как средство успешной реализации «дорожной карты» в части изменений в среднем профессиональном образовании.</a:t>
            </a:r>
          </a:p>
          <a:p>
            <a:pPr algn="r"/>
            <a:r>
              <a:rPr lang="ru-RU" sz="1200" dirty="0" smtClean="0"/>
              <a:t>/Свердловская область/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33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1240078"/>
            <a:ext cx="8424862" cy="2981086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</a:rPr>
              <a:t>Реализация ФГОС ОО     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с использованием ресурсов системы дополнительного образования детей</a:t>
            </a:r>
            <a:r>
              <a:rPr lang="ru-RU" sz="3200" b="1" dirty="0" smtClean="0">
                <a:solidFill>
                  <a:srgbClr val="A20000"/>
                </a:solidFill>
                <a:latin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A20000"/>
                </a:solidFill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rgbClr val="A20000"/>
                </a:solidFill>
                <a:latin typeface="Times New Roman" pitchFamily="18" charset="0"/>
              </a:rPr>
            </a:br>
            <a:endParaRPr lang="ru-RU" sz="4000" b="1" dirty="0" smtClean="0">
              <a:solidFill>
                <a:srgbClr val="A20000"/>
              </a:solidFill>
              <a:latin typeface="Times New Roman" pitchFamily="18" charset="0"/>
            </a:endParaRP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3845490" y="4221163"/>
            <a:ext cx="49746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Репина А.В. 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начальник информационно-аналитического отдела департамента образования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Ярославской области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4712" y="112734"/>
            <a:ext cx="6576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i="1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Лучшие практики: варианты определений</a:t>
            </a:r>
            <a:endParaRPr lang="ru-RU" sz="22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775" y="225468"/>
            <a:ext cx="353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Лучшие практики 2013 года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7149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Городс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Презентация2">
  <a:themeElements>
    <a:clrScheme name="Другая 2">
      <a:dk1>
        <a:srgbClr val="002060"/>
      </a:dk1>
      <a:lt1>
        <a:srgbClr val="7F7F7F"/>
      </a:lt1>
      <a:dk2>
        <a:srgbClr val="444D26"/>
      </a:dk2>
      <a:lt2>
        <a:srgbClr val="6F6702"/>
      </a:lt2>
      <a:accent1>
        <a:srgbClr val="A5B592"/>
      </a:accent1>
      <a:accent2>
        <a:srgbClr val="F3A447"/>
      </a:accent2>
      <a:accent3>
        <a:srgbClr val="E7BC29"/>
      </a:accent3>
      <a:accent4>
        <a:srgbClr val="7F6F6F"/>
      </a:accent4>
      <a:accent5>
        <a:srgbClr val="444D26"/>
      </a:accent5>
      <a:accent6>
        <a:srgbClr val="809EC2"/>
      </a:accent6>
      <a:hlink>
        <a:srgbClr val="AC0000"/>
      </a:hlink>
      <a:folHlink>
        <a:srgbClr val="7F6F6F"/>
      </a:folHlink>
    </a:clrScheme>
    <a:fontScheme name="1_Презентация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2439</Words>
  <Application>Microsoft Office PowerPoint</Application>
  <PresentationFormat>Экран (4:3)</PresentationFormat>
  <Paragraphs>350</Paragraphs>
  <Slides>28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Office Theme</vt:lpstr>
      <vt:lpstr>1_Office Theme</vt:lpstr>
      <vt:lpstr>2_Office Theme</vt:lpstr>
      <vt:lpstr>Тема Office</vt:lpstr>
      <vt:lpstr>1_Презентация2</vt:lpstr>
      <vt:lpstr>1_Тема Office</vt:lpstr>
      <vt:lpstr>2_Тема Office</vt:lpstr>
      <vt:lpstr>3_Тема Office</vt:lpstr>
      <vt:lpstr>4_Тема Office</vt:lpstr>
      <vt:lpstr>Городская</vt:lpstr>
      <vt:lpstr>Оформление по умолчанию</vt:lpstr>
      <vt:lpstr>   Проект «Мониторинг  лучших практик реализации «Дорожных карт» изменений в отраслях социальной сферы, направленных на повышение эффективности образования и науки» 2014 год 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ФГОС ОО      с использованием ресурсов системы дополнительного образования детей  </vt:lpstr>
      <vt:lpstr>Механизмы научно-методического сопровождения реализации мероприятий «дорожных карт» изменений в системе дополнительного образования детей Челябинской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Управление реализацией «дорожных карт»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Студент НИУ ВШЭ</cp:lastModifiedBy>
  <cp:revision>318</cp:revision>
  <cp:lastPrinted>2014-03-21T15:22:34Z</cp:lastPrinted>
  <dcterms:created xsi:type="dcterms:W3CDTF">2010-09-30T06:45:29Z</dcterms:created>
  <dcterms:modified xsi:type="dcterms:W3CDTF">2014-05-27T09:20:30Z</dcterms:modified>
</cp:coreProperties>
</file>