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charts/chart1.xml" ContentType="application/vnd.openxmlformats-officedocument.drawingml.chart+xml"/>
  <Override PartName="/ppt/theme/themeOverride18.xml" ContentType="application/vnd.openxmlformats-officedocument.themeOverride+xml"/>
  <Override PartName="/ppt/theme/themeOverride19.xml" ContentType="application/vnd.openxmlformats-officedocument.themeOverride+xml"/>
  <Override PartName="/ppt/notesSlides/notesSlide2.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notesSlides/notesSlide3.xml" ContentType="application/vnd.openxmlformats-officedocument.presentationml.notesSl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3" r:id="rId1"/>
  </p:sldMasterIdLst>
  <p:notesMasterIdLst>
    <p:notesMasterId r:id="rId43"/>
  </p:notesMasterIdLst>
  <p:sldIdLst>
    <p:sldId id="256" r:id="rId2"/>
    <p:sldId id="332" r:id="rId3"/>
    <p:sldId id="390" r:id="rId4"/>
    <p:sldId id="391" r:id="rId5"/>
    <p:sldId id="392" r:id="rId6"/>
    <p:sldId id="393" r:id="rId7"/>
    <p:sldId id="334" r:id="rId8"/>
    <p:sldId id="353" r:id="rId9"/>
    <p:sldId id="376" r:id="rId10"/>
    <p:sldId id="379" r:id="rId11"/>
    <p:sldId id="380" r:id="rId12"/>
    <p:sldId id="381" r:id="rId13"/>
    <p:sldId id="382" r:id="rId14"/>
    <p:sldId id="279" r:id="rId15"/>
    <p:sldId id="383" r:id="rId16"/>
    <p:sldId id="384" r:id="rId17"/>
    <p:sldId id="367" r:id="rId18"/>
    <p:sldId id="269" r:id="rId19"/>
    <p:sldId id="385" r:id="rId20"/>
    <p:sldId id="386" r:id="rId21"/>
    <p:sldId id="296" r:id="rId22"/>
    <p:sldId id="408" r:id="rId23"/>
    <p:sldId id="409" r:id="rId24"/>
    <p:sldId id="387" r:id="rId25"/>
    <p:sldId id="411" r:id="rId26"/>
    <p:sldId id="394" r:id="rId27"/>
    <p:sldId id="395" r:id="rId28"/>
    <p:sldId id="396" r:id="rId29"/>
    <p:sldId id="397" r:id="rId30"/>
    <p:sldId id="398" r:id="rId31"/>
    <p:sldId id="399" r:id="rId32"/>
    <p:sldId id="400" r:id="rId33"/>
    <p:sldId id="401" r:id="rId34"/>
    <p:sldId id="402" r:id="rId35"/>
    <p:sldId id="403" r:id="rId36"/>
    <p:sldId id="404" r:id="rId37"/>
    <p:sldId id="388" r:id="rId38"/>
    <p:sldId id="405" r:id="rId39"/>
    <p:sldId id="410" r:id="rId40"/>
    <p:sldId id="406" r:id="rId41"/>
    <p:sldId id="389" r:id="rId42"/>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1043;&#1059;&#1042;&#1064;&#1069;\&#1044;&#1080;&#1087;&#1083;&#1086;&#1084;\15%202011%20&#1053;&#1072;&#1095;&#1072;&#1083;&#1086;\&#1075;&#1088;&#1072;&#1092;&#1080;&#1082;&#1080;%20&#1087;&#1072;&#1088;&#1072;&#1084;&#1077;&#1090;&#1088;&#1086;&#107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Sheet3!$B$1</c:f>
              <c:strCache>
                <c:ptCount val="1"/>
                <c:pt idx="0">
                  <c:v>S&amp;P500, avg</c:v>
                </c:pt>
              </c:strCache>
            </c:strRef>
          </c:tx>
          <c:spPr>
            <a:ln w="12700">
              <a:solidFill>
                <a:schemeClr val="accent1">
                  <a:lumMod val="75000"/>
                </a:schemeClr>
              </a:solidFill>
            </a:ln>
          </c:spPr>
          <c:marker>
            <c:symbol val="none"/>
          </c:marker>
          <c:cat>
            <c:numRef>
              <c:f>Sheet3!$A$2:$A$2665</c:f>
              <c:numCache>
                <c:formatCode>dd/mm/yyyy</c:formatCode>
                <c:ptCount val="2664"/>
                <c:pt idx="0">
                  <c:v>36374</c:v>
                </c:pt>
                <c:pt idx="1">
                  <c:v>36375</c:v>
                </c:pt>
                <c:pt idx="2">
                  <c:v>36376</c:v>
                </c:pt>
                <c:pt idx="3">
                  <c:v>36377</c:v>
                </c:pt>
                <c:pt idx="4">
                  <c:v>36378</c:v>
                </c:pt>
                <c:pt idx="5">
                  <c:v>36381</c:v>
                </c:pt>
                <c:pt idx="6">
                  <c:v>36382</c:v>
                </c:pt>
                <c:pt idx="7">
                  <c:v>36383</c:v>
                </c:pt>
                <c:pt idx="8">
                  <c:v>36384</c:v>
                </c:pt>
                <c:pt idx="9">
                  <c:v>36385</c:v>
                </c:pt>
                <c:pt idx="10">
                  <c:v>36388</c:v>
                </c:pt>
                <c:pt idx="11">
                  <c:v>36389</c:v>
                </c:pt>
                <c:pt idx="12">
                  <c:v>36390</c:v>
                </c:pt>
                <c:pt idx="13">
                  <c:v>36391</c:v>
                </c:pt>
                <c:pt idx="14">
                  <c:v>36392</c:v>
                </c:pt>
                <c:pt idx="15">
                  <c:v>36395</c:v>
                </c:pt>
                <c:pt idx="16">
                  <c:v>36396</c:v>
                </c:pt>
                <c:pt idx="17">
                  <c:v>36397</c:v>
                </c:pt>
                <c:pt idx="18">
                  <c:v>36398</c:v>
                </c:pt>
                <c:pt idx="19">
                  <c:v>36399</c:v>
                </c:pt>
                <c:pt idx="20">
                  <c:v>36402</c:v>
                </c:pt>
                <c:pt idx="21">
                  <c:v>36403</c:v>
                </c:pt>
                <c:pt idx="22">
                  <c:v>36404</c:v>
                </c:pt>
                <c:pt idx="23">
                  <c:v>36405</c:v>
                </c:pt>
                <c:pt idx="24">
                  <c:v>36406</c:v>
                </c:pt>
                <c:pt idx="25">
                  <c:v>36410</c:v>
                </c:pt>
                <c:pt idx="26">
                  <c:v>36411</c:v>
                </c:pt>
                <c:pt idx="27">
                  <c:v>36412</c:v>
                </c:pt>
                <c:pt idx="28">
                  <c:v>36413</c:v>
                </c:pt>
                <c:pt idx="29">
                  <c:v>36416</c:v>
                </c:pt>
                <c:pt idx="30">
                  <c:v>36417</c:v>
                </c:pt>
                <c:pt idx="31">
                  <c:v>36418</c:v>
                </c:pt>
                <c:pt idx="32">
                  <c:v>36419</c:v>
                </c:pt>
                <c:pt idx="33">
                  <c:v>36420</c:v>
                </c:pt>
                <c:pt idx="34">
                  <c:v>36423</c:v>
                </c:pt>
                <c:pt idx="35">
                  <c:v>36424</c:v>
                </c:pt>
                <c:pt idx="36">
                  <c:v>36425</c:v>
                </c:pt>
                <c:pt idx="37">
                  <c:v>36426</c:v>
                </c:pt>
                <c:pt idx="38">
                  <c:v>36427</c:v>
                </c:pt>
                <c:pt idx="39">
                  <c:v>36430</c:v>
                </c:pt>
                <c:pt idx="40">
                  <c:v>36431</c:v>
                </c:pt>
                <c:pt idx="41">
                  <c:v>36432</c:v>
                </c:pt>
                <c:pt idx="42">
                  <c:v>36433</c:v>
                </c:pt>
                <c:pt idx="43">
                  <c:v>36434</c:v>
                </c:pt>
                <c:pt idx="44">
                  <c:v>36437</c:v>
                </c:pt>
                <c:pt idx="45">
                  <c:v>36438</c:v>
                </c:pt>
                <c:pt idx="46">
                  <c:v>36439</c:v>
                </c:pt>
                <c:pt idx="47">
                  <c:v>36440</c:v>
                </c:pt>
                <c:pt idx="48">
                  <c:v>36441</c:v>
                </c:pt>
                <c:pt idx="49">
                  <c:v>36444</c:v>
                </c:pt>
                <c:pt idx="50">
                  <c:v>36445</c:v>
                </c:pt>
                <c:pt idx="51">
                  <c:v>36446</c:v>
                </c:pt>
                <c:pt idx="52">
                  <c:v>36447</c:v>
                </c:pt>
                <c:pt idx="53">
                  <c:v>36448</c:v>
                </c:pt>
                <c:pt idx="54">
                  <c:v>36451</c:v>
                </c:pt>
                <c:pt idx="55">
                  <c:v>36452</c:v>
                </c:pt>
                <c:pt idx="56">
                  <c:v>36453</c:v>
                </c:pt>
                <c:pt idx="57">
                  <c:v>36454</c:v>
                </c:pt>
                <c:pt idx="58">
                  <c:v>36455</c:v>
                </c:pt>
                <c:pt idx="59">
                  <c:v>36458</c:v>
                </c:pt>
                <c:pt idx="60">
                  <c:v>36459</c:v>
                </c:pt>
                <c:pt idx="61">
                  <c:v>36460</c:v>
                </c:pt>
                <c:pt idx="62">
                  <c:v>36461</c:v>
                </c:pt>
                <c:pt idx="63">
                  <c:v>36462</c:v>
                </c:pt>
                <c:pt idx="64">
                  <c:v>36465</c:v>
                </c:pt>
                <c:pt idx="65">
                  <c:v>36466</c:v>
                </c:pt>
                <c:pt idx="66">
                  <c:v>36467</c:v>
                </c:pt>
                <c:pt idx="67">
                  <c:v>36468</c:v>
                </c:pt>
                <c:pt idx="68">
                  <c:v>36469</c:v>
                </c:pt>
                <c:pt idx="69">
                  <c:v>36472</c:v>
                </c:pt>
                <c:pt idx="70">
                  <c:v>36473</c:v>
                </c:pt>
                <c:pt idx="71">
                  <c:v>36474</c:v>
                </c:pt>
                <c:pt idx="72">
                  <c:v>36475</c:v>
                </c:pt>
                <c:pt idx="73">
                  <c:v>36476</c:v>
                </c:pt>
                <c:pt idx="74">
                  <c:v>36479</c:v>
                </c:pt>
                <c:pt idx="75">
                  <c:v>36480</c:v>
                </c:pt>
                <c:pt idx="76">
                  <c:v>36481</c:v>
                </c:pt>
                <c:pt idx="77">
                  <c:v>36482</c:v>
                </c:pt>
                <c:pt idx="78">
                  <c:v>36483</c:v>
                </c:pt>
                <c:pt idx="79">
                  <c:v>36486</c:v>
                </c:pt>
                <c:pt idx="80">
                  <c:v>36487</c:v>
                </c:pt>
                <c:pt idx="81">
                  <c:v>36488</c:v>
                </c:pt>
                <c:pt idx="82">
                  <c:v>36490</c:v>
                </c:pt>
                <c:pt idx="83">
                  <c:v>36493</c:v>
                </c:pt>
                <c:pt idx="84">
                  <c:v>36494</c:v>
                </c:pt>
                <c:pt idx="85">
                  <c:v>36495</c:v>
                </c:pt>
                <c:pt idx="86">
                  <c:v>36496</c:v>
                </c:pt>
                <c:pt idx="87">
                  <c:v>36497</c:v>
                </c:pt>
                <c:pt idx="88">
                  <c:v>36500</c:v>
                </c:pt>
                <c:pt idx="89">
                  <c:v>36501</c:v>
                </c:pt>
                <c:pt idx="90">
                  <c:v>36502</c:v>
                </c:pt>
                <c:pt idx="91">
                  <c:v>36503</c:v>
                </c:pt>
                <c:pt idx="92">
                  <c:v>36504</c:v>
                </c:pt>
                <c:pt idx="93">
                  <c:v>36507</c:v>
                </c:pt>
                <c:pt idx="94">
                  <c:v>36508</c:v>
                </c:pt>
                <c:pt idx="95">
                  <c:v>36509</c:v>
                </c:pt>
                <c:pt idx="96">
                  <c:v>36510</c:v>
                </c:pt>
                <c:pt idx="97">
                  <c:v>36511</c:v>
                </c:pt>
                <c:pt idx="98">
                  <c:v>36514</c:v>
                </c:pt>
                <c:pt idx="99">
                  <c:v>36515</c:v>
                </c:pt>
                <c:pt idx="100">
                  <c:v>36516</c:v>
                </c:pt>
                <c:pt idx="101">
                  <c:v>36517</c:v>
                </c:pt>
                <c:pt idx="102">
                  <c:v>36521</c:v>
                </c:pt>
                <c:pt idx="103">
                  <c:v>36522</c:v>
                </c:pt>
                <c:pt idx="104">
                  <c:v>36523</c:v>
                </c:pt>
                <c:pt idx="105">
                  <c:v>36524</c:v>
                </c:pt>
                <c:pt idx="106">
                  <c:v>36525</c:v>
                </c:pt>
                <c:pt idx="107">
                  <c:v>36528</c:v>
                </c:pt>
                <c:pt idx="108">
                  <c:v>36529</c:v>
                </c:pt>
                <c:pt idx="109">
                  <c:v>36530</c:v>
                </c:pt>
                <c:pt idx="110">
                  <c:v>36531</c:v>
                </c:pt>
                <c:pt idx="111">
                  <c:v>36532</c:v>
                </c:pt>
                <c:pt idx="112">
                  <c:v>36535</c:v>
                </c:pt>
                <c:pt idx="113">
                  <c:v>36536</c:v>
                </c:pt>
                <c:pt idx="114">
                  <c:v>36537</c:v>
                </c:pt>
                <c:pt idx="115">
                  <c:v>36538</c:v>
                </c:pt>
                <c:pt idx="116">
                  <c:v>36539</c:v>
                </c:pt>
                <c:pt idx="117">
                  <c:v>36543</c:v>
                </c:pt>
                <c:pt idx="118">
                  <c:v>36544</c:v>
                </c:pt>
                <c:pt idx="119">
                  <c:v>36545</c:v>
                </c:pt>
                <c:pt idx="120">
                  <c:v>36546</c:v>
                </c:pt>
                <c:pt idx="121">
                  <c:v>36549</c:v>
                </c:pt>
                <c:pt idx="122">
                  <c:v>36550</c:v>
                </c:pt>
                <c:pt idx="123">
                  <c:v>36551</c:v>
                </c:pt>
                <c:pt idx="124">
                  <c:v>36552</c:v>
                </c:pt>
                <c:pt idx="125">
                  <c:v>36553</c:v>
                </c:pt>
                <c:pt idx="126">
                  <c:v>36556</c:v>
                </c:pt>
                <c:pt idx="127">
                  <c:v>36557</c:v>
                </c:pt>
                <c:pt idx="128">
                  <c:v>36558</c:v>
                </c:pt>
                <c:pt idx="129">
                  <c:v>36559</c:v>
                </c:pt>
                <c:pt idx="130">
                  <c:v>36560</c:v>
                </c:pt>
                <c:pt idx="131">
                  <c:v>36563</c:v>
                </c:pt>
                <c:pt idx="132">
                  <c:v>36564</c:v>
                </c:pt>
                <c:pt idx="133">
                  <c:v>36565</c:v>
                </c:pt>
                <c:pt idx="134">
                  <c:v>36566</c:v>
                </c:pt>
                <c:pt idx="135">
                  <c:v>36567</c:v>
                </c:pt>
                <c:pt idx="136">
                  <c:v>36570</c:v>
                </c:pt>
                <c:pt idx="137">
                  <c:v>36571</c:v>
                </c:pt>
                <c:pt idx="138">
                  <c:v>36572</c:v>
                </c:pt>
                <c:pt idx="139">
                  <c:v>36573</c:v>
                </c:pt>
                <c:pt idx="140">
                  <c:v>36574</c:v>
                </c:pt>
                <c:pt idx="141">
                  <c:v>36578</c:v>
                </c:pt>
                <c:pt idx="142">
                  <c:v>36579</c:v>
                </c:pt>
                <c:pt idx="143">
                  <c:v>36580</c:v>
                </c:pt>
                <c:pt idx="144">
                  <c:v>36581</c:v>
                </c:pt>
                <c:pt idx="145">
                  <c:v>36584</c:v>
                </c:pt>
                <c:pt idx="146">
                  <c:v>36585</c:v>
                </c:pt>
                <c:pt idx="147">
                  <c:v>36586</c:v>
                </c:pt>
                <c:pt idx="148">
                  <c:v>36587</c:v>
                </c:pt>
                <c:pt idx="149">
                  <c:v>36588</c:v>
                </c:pt>
                <c:pt idx="150">
                  <c:v>36591</c:v>
                </c:pt>
                <c:pt idx="151">
                  <c:v>36592</c:v>
                </c:pt>
                <c:pt idx="152">
                  <c:v>36593</c:v>
                </c:pt>
                <c:pt idx="153">
                  <c:v>36594</c:v>
                </c:pt>
                <c:pt idx="154">
                  <c:v>36595</c:v>
                </c:pt>
                <c:pt idx="155">
                  <c:v>36598</c:v>
                </c:pt>
                <c:pt idx="156">
                  <c:v>36599</c:v>
                </c:pt>
                <c:pt idx="157">
                  <c:v>36600</c:v>
                </c:pt>
                <c:pt idx="158">
                  <c:v>36601</c:v>
                </c:pt>
                <c:pt idx="159">
                  <c:v>36602</c:v>
                </c:pt>
                <c:pt idx="160">
                  <c:v>36605</c:v>
                </c:pt>
                <c:pt idx="161">
                  <c:v>36606</c:v>
                </c:pt>
                <c:pt idx="162">
                  <c:v>36607</c:v>
                </c:pt>
                <c:pt idx="163">
                  <c:v>36608</c:v>
                </c:pt>
                <c:pt idx="164">
                  <c:v>36609</c:v>
                </c:pt>
                <c:pt idx="165">
                  <c:v>36612</c:v>
                </c:pt>
                <c:pt idx="166">
                  <c:v>36613</c:v>
                </c:pt>
                <c:pt idx="167">
                  <c:v>36614</c:v>
                </c:pt>
                <c:pt idx="168">
                  <c:v>36615</c:v>
                </c:pt>
                <c:pt idx="169">
                  <c:v>36616</c:v>
                </c:pt>
                <c:pt idx="170">
                  <c:v>36619</c:v>
                </c:pt>
                <c:pt idx="171">
                  <c:v>36620</c:v>
                </c:pt>
                <c:pt idx="172">
                  <c:v>36621</c:v>
                </c:pt>
                <c:pt idx="173">
                  <c:v>36622</c:v>
                </c:pt>
                <c:pt idx="174">
                  <c:v>36623</c:v>
                </c:pt>
                <c:pt idx="175">
                  <c:v>36626</c:v>
                </c:pt>
                <c:pt idx="176">
                  <c:v>36627</c:v>
                </c:pt>
                <c:pt idx="177">
                  <c:v>36628</c:v>
                </c:pt>
                <c:pt idx="178">
                  <c:v>36629</c:v>
                </c:pt>
                <c:pt idx="179">
                  <c:v>36630</c:v>
                </c:pt>
                <c:pt idx="180">
                  <c:v>36633</c:v>
                </c:pt>
                <c:pt idx="181">
                  <c:v>36634</c:v>
                </c:pt>
                <c:pt idx="182">
                  <c:v>36635</c:v>
                </c:pt>
                <c:pt idx="183">
                  <c:v>36636</c:v>
                </c:pt>
                <c:pt idx="184">
                  <c:v>36640</c:v>
                </c:pt>
                <c:pt idx="185">
                  <c:v>36641</c:v>
                </c:pt>
                <c:pt idx="186">
                  <c:v>36642</c:v>
                </c:pt>
                <c:pt idx="187">
                  <c:v>36643</c:v>
                </c:pt>
                <c:pt idx="188">
                  <c:v>36644</c:v>
                </c:pt>
                <c:pt idx="189">
                  <c:v>36647</c:v>
                </c:pt>
                <c:pt idx="190">
                  <c:v>36648</c:v>
                </c:pt>
                <c:pt idx="191">
                  <c:v>36649</c:v>
                </c:pt>
                <c:pt idx="192">
                  <c:v>36650</c:v>
                </c:pt>
                <c:pt idx="193">
                  <c:v>36651</c:v>
                </c:pt>
                <c:pt idx="194">
                  <c:v>36654</c:v>
                </c:pt>
                <c:pt idx="195">
                  <c:v>36655</c:v>
                </c:pt>
                <c:pt idx="196">
                  <c:v>36656</c:v>
                </c:pt>
                <c:pt idx="197">
                  <c:v>36657</c:v>
                </c:pt>
                <c:pt idx="198">
                  <c:v>36658</c:v>
                </c:pt>
                <c:pt idx="199">
                  <c:v>36661</c:v>
                </c:pt>
                <c:pt idx="200">
                  <c:v>36662</c:v>
                </c:pt>
                <c:pt idx="201">
                  <c:v>36663</c:v>
                </c:pt>
                <c:pt idx="202">
                  <c:v>36664</c:v>
                </c:pt>
                <c:pt idx="203">
                  <c:v>36665</c:v>
                </c:pt>
                <c:pt idx="204">
                  <c:v>36668</c:v>
                </c:pt>
                <c:pt idx="205">
                  <c:v>36669</c:v>
                </c:pt>
                <c:pt idx="206">
                  <c:v>36670</c:v>
                </c:pt>
                <c:pt idx="207">
                  <c:v>36671</c:v>
                </c:pt>
                <c:pt idx="208">
                  <c:v>36672</c:v>
                </c:pt>
                <c:pt idx="209">
                  <c:v>36676</c:v>
                </c:pt>
                <c:pt idx="210">
                  <c:v>36677</c:v>
                </c:pt>
                <c:pt idx="211">
                  <c:v>36678</c:v>
                </c:pt>
                <c:pt idx="212">
                  <c:v>36679</c:v>
                </c:pt>
                <c:pt idx="213">
                  <c:v>36682</c:v>
                </c:pt>
                <c:pt idx="214">
                  <c:v>36683</c:v>
                </c:pt>
                <c:pt idx="215">
                  <c:v>36684</c:v>
                </c:pt>
                <c:pt idx="216">
                  <c:v>36685</c:v>
                </c:pt>
                <c:pt idx="217">
                  <c:v>36686</c:v>
                </c:pt>
                <c:pt idx="218">
                  <c:v>36689</c:v>
                </c:pt>
                <c:pt idx="219">
                  <c:v>36690</c:v>
                </c:pt>
                <c:pt idx="220">
                  <c:v>36691</c:v>
                </c:pt>
                <c:pt idx="221">
                  <c:v>36692</c:v>
                </c:pt>
                <c:pt idx="222">
                  <c:v>36693</c:v>
                </c:pt>
                <c:pt idx="223">
                  <c:v>36696</c:v>
                </c:pt>
                <c:pt idx="224">
                  <c:v>36697</c:v>
                </c:pt>
                <c:pt idx="225">
                  <c:v>36698</c:v>
                </c:pt>
                <c:pt idx="226">
                  <c:v>36699</c:v>
                </c:pt>
                <c:pt idx="227">
                  <c:v>36700</c:v>
                </c:pt>
                <c:pt idx="228">
                  <c:v>36703</c:v>
                </c:pt>
                <c:pt idx="229">
                  <c:v>36704</c:v>
                </c:pt>
                <c:pt idx="230">
                  <c:v>36705</c:v>
                </c:pt>
                <c:pt idx="231">
                  <c:v>36706</c:v>
                </c:pt>
                <c:pt idx="232">
                  <c:v>36707</c:v>
                </c:pt>
                <c:pt idx="233">
                  <c:v>36710</c:v>
                </c:pt>
                <c:pt idx="234">
                  <c:v>36712</c:v>
                </c:pt>
                <c:pt idx="235">
                  <c:v>36713</c:v>
                </c:pt>
                <c:pt idx="236">
                  <c:v>36714</c:v>
                </c:pt>
                <c:pt idx="237">
                  <c:v>36717</c:v>
                </c:pt>
                <c:pt idx="238">
                  <c:v>36718</c:v>
                </c:pt>
                <c:pt idx="239">
                  <c:v>36719</c:v>
                </c:pt>
                <c:pt idx="240">
                  <c:v>36720</c:v>
                </c:pt>
                <c:pt idx="241">
                  <c:v>36721</c:v>
                </c:pt>
                <c:pt idx="242">
                  <c:v>36724</c:v>
                </c:pt>
                <c:pt idx="243">
                  <c:v>36725</c:v>
                </c:pt>
                <c:pt idx="244">
                  <c:v>36726</c:v>
                </c:pt>
                <c:pt idx="245">
                  <c:v>36727</c:v>
                </c:pt>
                <c:pt idx="246">
                  <c:v>36728</c:v>
                </c:pt>
                <c:pt idx="247">
                  <c:v>36731</c:v>
                </c:pt>
                <c:pt idx="248">
                  <c:v>36732</c:v>
                </c:pt>
                <c:pt idx="249">
                  <c:v>36733</c:v>
                </c:pt>
                <c:pt idx="250">
                  <c:v>36734</c:v>
                </c:pt>
                <c:pt idx="251">
                  <c:v>36735</c:v>
                </c:pt>
                <c:pt idx="252">
                  <c:v>36738</c:v>
                </c:pt>
                <c:pt idx="253">
                  <c:v>36739</c:v>
                </c:pt>
                <c:pt idx="254">
                  <c:v>36740</c:v>
                </c:pt>
                <c:pt idx="255">
                  <c:v>36741</c:v>
                </c:pt>
                <c:pt idx="256">
                  <c:v>36742</c:v>
                </c:pt>
                <c:pt idx="257">
                  <c:v>36745</c:v>
                </c:pt>
                <c:pt idx="258">
                  <c:v>36746</c:v>
                </c:pt>
                <c:pt idx="259">
                  <c:v>36747</c:v>
                </c:pt>
                <c:pt idx="260">
                  <c:v>36748</c:v>
                </c:pt>
                <c:pt idx="261">
                  <c:v>36749</c:v>
                </c:pt>
                <c:pt idx="262">
                  <c:v>36752</c:v>
                </c:pt>
                <c:pt idx="263">
                  <c:v>36753</c:v>
                </c:pt>
                <c:pt idx="264">
                  <c:v>36754</c:v>
                </c:pt>
                <c:pt idx="265">
                  <c:v>36755</c:v>
                </c:pt>
                <c:pt idx="266">
                  <c:v>36756</c:v>
                </c:pt>
                <c:pt idx="267">
                  <c:v>36759</c:v>
                </c:pt>
                <c:pt idx="268">
                  <c:v>36760</c:v>
                </c:pt>
                <c:pt idx="269">
                  <c:v>36761</c:v>
                </c:pt>
                <c:pt idx="270">
                  <c:v>36762</c:v>
                </c:pt>
                <c:pt idx="271">
                  <c:v>36763</c:v>
                </c:pt>
                <c:pt idx="272">
                  <c:v>36766</c:v>
                </c:pt>
                <c:pt idx="273">
                  <c:v>36767</c:v>
                </c:pt>
                <c:pt idx="274">
                  <c:v>36768</c:v>
                </c:pt>
                <c:pt idx="275">
                  <c:v>36769</c:v>
                </c:pt>
                <c:pt idx="276">
                  <c:v>36770</c:v>
                </c:pt>
                <c:pt idx="277">
                  <c:v>36774</c:v>
                </c:pt>
                <c:pt idx="278">
                  <c:v>36775</c:v>
                </c:pt>
                <c:pt idx="279">
                  <c:v>36776</c:v>
                </c:pt>
                <c:pt idx="280">
                  <c:v>36777</c:v>
                </c:pt>
                <c:pt idx="281">
                  <c:v>36780</c:v>
                </c:pt>
                <c:pt idx="282">
                  <c:v>36781</c:v>
                </c:pt>
                <c:pt idx="283">
                  <c:v>36782</c:v>
                </c:pt>
                <c:pt idx="284">
                  <c:v>36783</c:v>
                </c:pt>
                <c:pt idx="285">
                  <c:v>36784</c:v>
                </c:pt>
                <c:pt idx="286">
                  <c:v>36787</c:v>
                </c:pt>
                <c:pt idx="287">
                  <c:v>36788</c:v>
                </c:pt>
                <c:pt idx="288">
                  <c:v>36789</c:v>
                </c:pt>
                <c:pt idx="289">
                  <c:v>36790</c:v>
                </c:pt>
                <c:pt idx="290">
                  <c:v>36791</c:v>
                </c:pt>
                <c:pt idx="291">
                  <c:v>36794</c:v>
                </c:pt>
                <c:pt idx="292">
                  <c:v>36795</c:v>
                </c:pt>
                <c:pt idx="293">
                  <c:v>36796</c:v>
                </c:pt>
                <c:pt idx="294">
                  <c:v>36797</c:v>
                </c:pt>
                <c:pt idx="295">
                  <c:v>36798</c:v>
                </c:pt>
                <c:pt idx="296">
                  <c:v>36801</c:v>
                </c:pt>
                <c:pt idx="297">
                  <c:v>36802</c:v>
                </c:pt>
                <c:pt idx="298">
                  <c:v>36803</c:v>
                </c:pt>
                <c:pt idx="299">
                  <c:v>36804</c:v>
                </c:pt>
                <c:pt idx="300">
                  <c:v>36805</c:v>
                </c:pt>
                <c:pt idx="301">
                  <c:v>36808</c:v>
                </c:pt>
                <c:pt idx="302">
                  <c:v>36809</c:v>
                </c:pt>
                <c:pt idx="303">
                  <c:v>36810</c:v>
                </c:pt>
                <c:pt idx="304">
                  <c:v>36811</c:v>
                </c:pt>
                <c:pt idx="305">
                  <c:v>36812</c:v>
                </c:pt>
                <c:pt idx="306">
                  <c:v>36815</c:v>
                </c:pt>
                <c:pt idx="307">
                  <c:v>36816</c:v>
                </c:pt>
                <c:pt idx="308">
                  <c:v>36817</c:v>
                </c:pt>
                <c:pt idx="309">
                  <c:v>36818</c:v>
                </c:pt>
                <c:pt idx="310">
                  <c:v>36819</c:v>
                </c:pt>
                <c:pt idx="311">
                  <c:v>36822</c:v>
                </c:pt>
                <c:pt idx="312">
                  <c:v>36823</c:v>
                </c:pt>
                <c:pt idx="313">
                  <c:v>36824</c:v>
                </c:pt>
                <c:pt idx="314">
                  <c:v>36825</c:v>
                </c:pt>
                <c:pt idx="315">
                  <c:v>36826</c:v>
                </c:pt>
                <c:pt idx="316">
                  <c:v>36829</c:v>
                </c:pt>
                <c:pt idx="317">
                  <c:v>36830</c:v>
                </c:pt>
                <c:pt idx="318">
                  <c:v>36831</c:v>
                </c:pt>
                <c:pt idx="319">
                  <c:v>36832</c:v>
                </c:pt>
                <c:pt idx="320">
                  <c:v>36833</c:v>
                </c:pt>
                <c:pt idx="321">
                  <c:v>36836</c:v>
                </c:pt>
                <c:pt idx="322">
                  <c:v>36837</c:v>
                </c:pt>
                <c:pt idx="323">
                  <c:v>36838</c:v>
                </c:pt>
                <c:pt idx="324">
                  <c:v>36839</c:v>
                </c:pt>
                <c:pt idx="325">
                  <c:v>36840</c:v>
                </c:pt>
                <c:pt idx="326">
                  <c:v>36843</c:v>
                </c:pt>
                <c:pt idx="327">
                  <c:v>36844</c:v>
                </c:pt>
                <c:pt idx="328">
                  <c:v>36845</c:v>
                </c:pt>
                <c:pt idx="329">
                  <c:v>36846</c:v>
                </c:pt>
                <c:pt idx="330">
                  <c:v>36847</c:v>
                </c:pt>
                <c:pt idx="331">
                  <c:v>36850</c:v>
                </c:pt>
                <c:pt idx="332">
                  <c:v>36851</c:v>
                </c:pt>
                <c:pt idx="333">
                  <c:v>36852</c:v>
                </c:pt>
                <c:pt idx="334">
                  <c:v>36854</c:v>
                </c:pt>
                <c:pt idx="335">
                  <c:v>36857</c:v>
                </c:pt>
                <c:pt idx="336">
                  <c:v>36858</c:v>
                </c:pt>
                <c:pt idx="337">
                  <c:v>36859</c:v>
                </c:pt>
                <c:pt idx="338">
                  <c:v>36860</c:v>
                </c:pt>
                <c:pt idx="339">
                  <c:v>36861</c:v>
                </c:pt>
                <c:pt idx="340">
                  <c:v>36864</c:v>
                </c:pt>
                <c:pt idx="341">
                  <c:v>36865</c:v>
                </c:pt>
                <c:pt idx="342">
                  <c:v>36866</c:v>
                </c:pt>
                <c:pt idx="343">
                  <c:v>36867</c:v>
                </c:pt>
                <c:pt idx="344">
                  <c:v>36868</c:v>
                </c:pt>
                <c:pt idx="345">
                  <c:v>36871</c:v>
                </c:pt>
                <c:pt idx="346">
                  <c:v>36872</c:v>
                </c:pt>
                <c:pt idx="347">
                  <c:v>36873</c:v>
                </c:pt>
                <c:pt idx="348">
                  <c:v>36874</c:v>
                </c:pt>
                <c:pt idx="349">
                  <c:v>36875</c:v>
                </c:pt>
                <c:pt idx="350">
                  <c:v>36878</c:v>
                </c:pt>
                <c:pt idx="351">
                  <c:v>36879</c:v>
                </c:pt>
                <c:pt idx="352">
                  <c:v>36880</c:v>
                </c:pt>
                <c:pt idx="353">
                  <c:v>36881</c:v>
                </c:pt>
                <c:pt idx="354">
                  <c:v>36882</c:v>
                </c:pt>
                <c:pt idx="355">
                  <c:v>36886</c:v>
                </c:pt>
                <c:pt idx="356">
                  <c:v>36887</c:v>
                </c:pt>
                <c:pt idx="357">
                  <c:v>36888</c:v>
                </c:pt>
                <c:pt idx="358">
                  <c:v>36889</c:v>
                </c:pt>
                <c:pt idx="359">
                  <c:v>36892</c:v>
                </c:pt>
                <c:pt idx="360">
                  <c:v>36893</c:v>
                </c:pt>
                <c:pt idx="361">
                  <c:v>36894</c:v>
                </c:pt>
                <c:pt idx="362">
                  <c:v>36895</c:v>
                </c:pt>
                <c:pt idx="363">
                  <c:v>36896</c:v>
                </c:pt>
                <c:pt idx="364">
                  <c:v>36899</c:v>
                </c:pt>
                <c:pt idx="365">
                  <c:v>36900</c:v>
                </c:pt>
                <c:pt idx="366">
                  <c:v>36901</c:v>
                </c:pt>
                <c:pt idx="367">
                  <c:v>36902</c:v>
                </c:pt>
                <c:pt idx="368">
                  <c:v>36903</c:v>
                </c:pt>
                <c:pt idx="369">
                  <c:v>36907</c:v>
                </c:pt>
                <c:pt idx="370">
                  <c:v>36908</c:v>
                </c:pt>
                <c:pt idx="371">
                  <c:v>36909</c:v>
                </c:pt>
                <c:pt idx="372">
                  <c:v>36910</c:v>
                </c:pt>
                <c:pt idx="373">
                  <c:v>36913</c:v>
                </c:pt>
                <c:pt idx="374">
                  <c:v>36914</c:v>
                </c:pt>
                <c:pt idx="375">
                  <c:v>36915</c:v>
                </c:pt>
                <c:pt idx="376">
                  <c:v>36916</c:v>
                </c:pt>
                <c:pt idx="377">
                  <c:v>36917</c:v>
                </c:pt>
                <c:pt idx="378">
                  <c:v>36920</c:v>
                </c:pt>
                <c:pt idx="379">
                  <c:v>36921</c:v>
                </c:pt>
                <c:pt idx="380">
                  <c:v>36922</c:v>
                </c:pt>
                <c:pt idx="381">
                  <c:v>36923</c:v>
                </c:pt>
                <c:pt idx="382">
                  <c:v>36924</c:v>
                </c:pt>
                <c:pt idx="383">
                  <c:v>36927</c:v>
                </c:pt>
                <c:pt idx="384">
                  <c:v>36928</c:v>
                </c:pt>
                <c:pt idx="385">
                  <c:v>36929</c:v>
                </c:pt>
                <c:pt idx="386">
                  <c:v>36930</c:v>
                </c:pt>
                <c:pt idx="387">
                  <c:v>36931</c:v>
                </c:pt>
                <c:pt idx="388">
                  <c:v>36934</c:v>
                </c:pt>
                <c:pt idx="389">
                  <c:v>36935</c:v>
                </c:pt>
                <c:pt idx="390">
                  <c:v>36936</c:v>
                </c:pt>
                <c:pt idx="391">
                  <c:v>36937</c:v>
                </c:pt>
                <c:pt idx="392">
                  <c:v>36938</c:v>
                </c:pt>
                <c:pt idx="393">
                  <c:v>36942</c:v>
                </c:pt>
                <c:pt idx="394">
                  <c:v>36943</c:v>
                </c:pt>
                <c:pt idx="395">
                  <c:v>36944</c:v>
                </c:pt>
                <c:pt idx="396">
                  <c:v>36945</c:v>
                </c:pt>
                <c:pt idx="397">
                  <c:v>36948</c:v>
                </c:pt>
                <c:pt idx="398">
                  <c:v>36949</c:v>
                </c:pt>
                <c:pt idx="399">
                  <c:v>36950</c:v>
                </c:pt>
                <c:pt idx="400">
                  <c:v>36951</c:v>
                </c:pt>
                <c:pt idx="401">
                  <c:v>36952</c:v>
                </c:pt>
                <c:pt idx="402">
                  <c:v>36955</c:v>
                </c:pt>
                <c:pt idx="403">
                  <c:v>36956</c:v>
                </c:pt>
                <c:pt idx="404">
                  <c:v>36957</c:v>
                </c:pt>
                <c:pt idx="405">
                  <c:v>36958</c:v>
                </c:pt>
                <c:pt idx="406">
                  <c:v>36959</c:v>
                </c:pt>
                <c:pt idx="407">
                  <c:v>36962</c:v>
                </c:pt>
                <c:pt idx="408">
                  <c:v>36963</c:v>
                </c:pt>
                <c:pt idx="409">
                  <c:v>36964</c:v>
                </c:pt>
                <c:pt idx="410">
                  <c:v>36965</c:v>
                </c:pt>
                <c:pt idx="411">
                  <c:v>36966</c:v>
                </c:pt>
                <c:pt idx="412">
                  <c:v>36969</c:v>
                </c:pt>
                <c:pt idx="413">
                  <c:v>36970</c:v>
                </c:pt>
                <c:pt idx="414">
                  <c:v>36971</c:v>
                </c:pt>
                <c:pt idx="415">
                  <c:v>36972</c:v>
                </c:pt>
                <c:pt idx="416">
                  <c:v>36973</c:v>
                </c:pt>
                <c:pt idx="417">
                  <c:v>36976</c:v>
                </c:pt>
                <c:pt idx="418">
                  <c:v>36977</c:v>
                </c:pt>
                <c:pt idx="419">
                  <c:v>36978</c:v>
                </c:pt>
                <c:pt idx="420">
                  <c:v>36979</c:v>
                </c:pt>
                <c:pt idx="421">
                  <c:v>36980</c:v>
                </c:pt>
                <c:pt idx="422">
                  <c:v>36983</c:v>
                </c:pt>
                <c:pt idx="423">
                  <c:v>36984</c:v>
                </c:pt>
                <c:pt idx="424">
                  <c:v>36985</c:v>
                </c:pt>
                <c:pt idx="425">
                  <c:v>36986</c:v>
                </c:pt>
                <c:pt idx="426">
                  <c:v>36987</c:v>
                </c:pt>
                <c:pt idx="427">
                  <c:v>36990</c:v>
                </c:pt>
                <c:pt idx="428">
                  <c:v>36991</c:v>
                </c:pt>
                <c:pt idx="429">
                  <c:v>36992</c:v>
                </c:pt>
                <c:pt idx="430">
                  <c:v>36993</c:v>
                </c:pt>
                <c:pt idx="431">
                  <c:v>36997</c:v>
                </c:pt>
                <c:pt idx="432">
                  <c:v>36998</c:v>
                </c:pt>
                <c:pt idx="433">
                  <c:v>36999</c:v>
                </c:pt>
                <c:pt idx="434">
                  <c:v>37000</c:v>
                </c:pt>
                <c:pt idx="435">
                  <c:v>37001</c:v>
                </c:pt>
                <c:pt idx="436">
                  <c:v>37004</c:v>
                </c:pt>
                <c:pt idx="437">
                  <c:v>37005</c:v>
                </c:pt>
                <c:pt idx="438">
                  <c:v>37006</c:v>
                </c:pt>
                <c:pt idx="439">
                  <c:v>37007</c:v>
                </c:pt>
                <c:pt idx="440">
                  <c:v>37008</c:v>
                </c:pt>
                <c:pt idx="441">
                  <c:v>37011</c:v>
                </c:pt>
                <c:pt idx="442">
                  <c:v>37012</c:v>
                </c:pt>
                <c:pt idx="443">
                  <c:v>37013</c:v>
                </c:pt>
                <c:pt idx="444">
                  <c:v>37014</c:v>
                </c:pt>
                <c:pt idx="445">
                  <c:v>37015</c:v>
                </c:pt>
                <c:pt idx="446">
                  <c:v>37018</c:v>
                </c:pt>
                <c:pt idx="447">
                  <c:v>37019</c:v>
                </c:pt>
                <c:pt idx="448">
                  <c:v>37020</c:v>
                </c:pt>
                <c:pt idx="449">
                  <c:v>37021</c:v>
                </c:pt>
                <c:pt idx="450">
                  <c:v>37022</c:v>
                </c:pt>
                <c:pt idx="451">
                  <c:v>37025</c:v>
                </c:pt>
                <c:pt idx="452">
                  <c:v>37026</c:v>
                </c:pt>
                <c:pt idx="453">
                  <c:v>37027</c:v>
                </c:pt>
                <c:pt idx="454">
                  <c:v>37028</c:v>
                </c:pt>
                <c:pt idx="455">
                  <c:v>37029</c:v>
                </c:pt>
                <c:pt idx="456">
                  <c:v>37032</c:v>
                </c:pt>
                <c:pt idx="457">
                  <c:v>37033</c:v>
                </c:pt>
                <c:pt idx="458">
                  <c:v>37034</c:v>
                </c:pt>
                <c:pt idx="459">
                  <c:v>37035</c:v>
                </c:pt>
                <c:pt idx="460">
                  <c:v>37036</c:v>
                </c:pt>
                <c:pt idx="461">
                  <c:v>37040</c:v>
                </c:pt>
                <c:pt idx="462">
                  <c:v>37041</c:v>
                </c:pt>
                <c:pt idx="463">
                  <c:v>37042</c:v>
                </c:pt>
                <c:pt idx="464">
                  <c:v>37043</c:v>
                </c:pt>
                <c:pt idx="465">
                  <c:v>37046</c:v>
                </c:pt>
                <c:pt idx="466">
                  <c:v>37047</c:v>
                </c:pt>
                <c:pt idx="467">
                  <c:v>37048</c:v>
                </c:pt>
                <c:pt idx="468">
                  <c:v>37049</c:v>
                </c:pt>
                <c:pt idx="469">
                  <c:v>37050</c:v>
                </c:pt>
                <c:pt idx="470">
                  <c:v>37053</c:v>
                </c:pt>
                <c:pt idx="471">
                  <c:v>37054</c:v>
                </c:pt>
                <c:pt idx="472">
                  <c:v>37055</c:v>
                </c:pt>
                <c:pt idx="473">
                  <c:v>37056</c:v>
                </c:pt>
                <c:pt idx="474">
                  <c:v>37057</c:v>
                </c:pt>
                <c:pt idx="475">
                  <c:v>37060</c:v>
                </c:pt>
                <c:pt idx="476">
                  <c:v>37061</c:v>
                </c:pt>
                <c:pt idx="477">
                  <c:v>37062</c:v>
                </c:pt>
                <c:pt idx="478">
                  <c:v>37063</c:v>
                </c:pt>
                <c:pt idx="479">
                  <c:v>37064</c:v>
                </c:pt>
                <c:pt idx="480">
                  <c:v>37067</c:v>
                </c:pt>
                <c:pt idx="481">
                  <c:v>37068</c:v>
                </c:pt>
                <c:pt idx="482">
                  <c:v>37069</c:v>
                </c:pt>
                <c:pt idx="483">
                  <c:v>37070</c:v>
                </c:pt>
                <c:pt idx="484">
                  <c:v>37071</c:v>
                </c:pt>
                <c:pt idx="485">
                  <c:v>37074</c:v>
                </c:pt>
                <c:pt idx="486">
                  <c:v>37075</c:v>
                </c:pt>
                <c:pt idx="487">
                  <c:v>37077</c:v>
                </c:pt>
                <c:pt idx="488">
                  <c:v>37078</c:v>
                </c:pt>
                <c:pt idx="489">
                  <c:v>37081</c:v>
                </c:pt>
                <c:pt idx="490">
                  <c:v>37082</c:v>
                </c:pt>
                <c:pt idx="491">
                  <c:v>37083</c:v>
                </c:pt>
                <c:pt idx="492">
                  <c:v>37084</c:v>
                </c:pt>
                <c:pt idx="493">
                  <c:v>37085</c:v>
                </c:pt>
                <c:pt idx="494">
                  <c:v>37088</c:v>
                </c:pt>
                <c:pt idx="495">
                  <c:v>37089</c:v>
                </c:pt>
                <c:pt idx="496">
                  <c:v>37090</c:v>
                </c:pt>
                <c:pt idx="497">
                  <c:v>37091</c:v>
                </c:pt>
                <c:pt idx="498">
                  <c:v>37092</c:v>
                </c:pt>
                <c:pt idx="499">
                  <c:v>37095</c:v>
                </c:pt>
                <c:pt idx="500">
                  <c:v>37096</c:v>
                </c:pt>
                <c:pt idx="501">
                  <c:v>37097</c:v>
                </c:pt>
                <c:pt idx="502">
                  <c:v>37098</c:v>
                </c:pt>
                <c:pt idx="503">
                  <c:v>37099</c:v>
                </c:pt>
                <c:pt idx="504">
                  <c:v>37102</c:v>
                </c:pt>
                <c:pt idx="505">
                  <c:v>37103</c:v>
                </c:pt>
                <c:pt idx="506">
                  <c:v>37104</c:v>
                </c:pt>
                <c:pt idx="507">
                  <c:v>37105</c:v>
                </c:pt>
                <c:pt idx="508">
                  <c:v>37106</c:v>
                </c:pt>
                <c:pt idx="509">
                  <c:v>37109</c:v>
                </c:pt>
                <c:pt idx="510">
                  <c:v>37110</c:v>
                </c:pt>
                <c:pt idx="511">
                  <c:v>37111</c:v>
                </c:pt>
                <c:pt idx="512">
                  <c:v>37112</c:v>
                </c:pt>
                <c:pt idx="513">
                  <c:v>37113</c:v>
                </c:pt>
                <c:pt idx="514">
                  <c:v>37116</c:v>
                </c:pt>
                <c:pt idx="515">
                  <c:v>37117</c:v>
                </c:pt>
                <c:pt idx="516">
                  <c:v>37118</c:v>
                </c:pt>
                <c:pt idx="517">
                  <c:v>37119</c:v>
                </c:pt>
                <c:pt idx="518">
                  <c:v>37120</c:v>
                </c:pt>
                <c:pt idx="519">
                  <c:v>37123</c:v>
                </c:pt>
                <c:pt idx="520">
                  <c:v>37124</c:v>
                </c:pt>
                <c:pt idx="521">
                  <c:v>37125</c:v>
                </c:pt>
                <c:pt idx="522">
                  <c:v>37126</c:v>
                </c:pt>
                <c:pt idx="523">
                  <c:v>37127</c:v>
                </c:pt>
                <c:pt idx="524">
                  <c:v>37130</c:v>
                </c:pt>
                <c:pt idx="525">
                  <c:v>37131</c:v>
                </c:pt>
                <c:pt idx="526">
                  <c:v>37132</c:v>
                </c:pt>
                <c:pt idx="527">
                  <c:v>37133</c:v>
                </c:pt>
                <c:pt idx="528">
                  <c:v>37134</c:v>
                </c:pt>
                <c:pt idx="529">
                  <c:v>37137</c:v>
                </c:pt>
                <c:pt idx="530">
                  <c:v>37138</c:v>
                </c:pt>
                <c:pt idx="531">
                  <c:v>37139</c:v>
                </c:pt>
                <c:pt idx="532">
                  <c:v>37140</c:v>
                </c:pt>
                <c:pt idx="533">
                  <c:v>37141</c:v>
                </c:pt>
                <c:pt idx="534">
                  <c:v>37144</c:v>
                </c:pt>
                <c:pt idx="535">
                  <c:v>37145</c:v>
                </c:pt>
                <c:pt idx="536">
                  <c:v>37146</c:v>
                </c:pt>
                <c:pt idx="537">
                  <c:v>37147</c:v>
                </c:pt>
                <c:pt idx="538">
                  <c:v>37148</c:v>
                </c:pt>
                <c:pt idx="539">
                  <c:v>37151</c:v>
                </c:pt>
                <c:pt idx="540">
                  <c:v>37152</c:v>
                </c:pt>
                <c:pt idx="541">
                  <c:v>37153</c:v>
                </c:pt>
                <c:pt idx="542">
                  <c:v>37154</c:v>
                </c:pt>
                <c:pt idx="543">
                  <c:v>37155</c:v>
                </c:pt>
                <c:pt idx="544">
                  <c:v>37158</c:v>
                </c:pt>
                <c:pt idx="545">
                  <c:v>37159</c:v>
                </c:pt>
                <c:pt idx="546">
                  <c:v>37160</c:v>
                </c:pt>
                <c:pt idx="547">
                  <c:v>37161</c:v>
                </c:pt>
                <c:pt idx="548">
                  <c:v>37162</c:v>
                </c:pt>
                <c:pt idx="549">
                  <c:v>37165</c:v>
                </c:pt>
                <c:pt idx="550">
                  <c:v>37166</c:v>
                </c:pt>
                <c:pt idx="551">
                  <c:v>37167</c:v>
                </c:pt>
                <c:pt idx="552">
                  <c:v>37168</c:v>
                </c:pt>
                <c:pt idx="553">
                  <c:v>37169</c:v>
                </c:pt>
                <c:pt idx="554">
                  <c:v>37172</c:v>
                </c:pt>
                <c:pt idx="555">
                  <c:v>37173</c:v>
                </c:pt>
                <c:pt idx="556">
                  <c:v>37174</c:v>
                </c:pt>
                <c:pt idx="557">
                  <c:v>37175</c:v>
                </c:pt>
                <c:pt idx="558">
                  <c:v>37176</c:v>
                </c:pt>
                <c:pt idx="559">
                  <c:v>37179</c:v>
                </c:pt>
                <c:pt idx="560">
                  <c:v>37180</c:v>
                </c:pt>
                <c:pt idx="561">
                  <c:v>37181</c:v>
                </c:pt>
                <c:pt idx="562">
                  <c:v>37182</c:v>
                </c:pt>
                <c:pt idx="563">
                  <c:v>37183</c:v>
                </c:pt>
                <c:pt idx="564">
                  <c:v>37186</c:v>
                </c:pt>
                <c:pt idx="565">
                  <c:v>37187</c:v>
                </c:pt>
                <c:pt idx="566">
                  <c:v>37188</c:v>
                </c:pt>
                <c:pt idx="567">
                  <c:v>37189</c:v>
                </c:pt>
                <c:pt idx="568">
                  <c:v>37190</c:v>
                </c:pt>
                <c:pt idx="569">
                  <c:v>37193</c:v>
                </c:pt>
                <c:pt idx="570">
                  <c:v>37194</c:v>
                </c:pt>
                <c:pt idx="571">
                  <c:v>37195</c:v>
                </c:pt>
                <c:pt idx="572">
                  <c:v>37196</c:v>
                </c:pt>
                <c:pt idx="573">
                  <c:v>37197</c:v>
                </c:pt>
                <c:pt idx="574">
                  <c:v>37200</c:v>
                </c:pt>
                <c:pt idx="575">
                  <c:v>37201</c:v>
                </c:pt>
                <c:pt idx="576">
                  <c:v>37202</c:v>
                </c:pt>
                <c:pt idx="577">
                  <c:v>37203</c:v>
                </c:pt>
                <c:pt idx="578">
                  <c:v>37204</c:v>
                </c:pt>
                <c:pt idx="579">
                  <c:v>37207</c:v>
                </c:pt>
                <c:pt idx="580">
                  <c:v>37208</c:v>
                </c:pt>
                <c:pt idx="581">
                  <c:v>37209</c:v>
                </c:pt>
                <c:pt idx="582">
                  <c:v>37210</c:v>
                </c:pt>
                <c:pt idx="583">
                  <c:v>37211</c:v>
                </c:pt>
                <c:pt idx="584">
                  <c:v>37214</c:v>
                </c:pt>
                <c:pt idx="585">
                  <c:v>37215</c:v>
                </c:pt>
                <c:pt idx="586">
                  <c:v>37216</c:v>
                </c:pt>
                <c:pt idx="587">
                  <c:v>37217</c:v>
                </c:pt>
                <c:pt idx="588">
                  <c:v>37218</c:v>
                </c:pt>
                <c:pt idx="589">
                  <c:v>37221</c:v>
                </c:pt>
                <c:pt idx="590">
                  <c:v>37222</c:v>
                </c:pt>
                <c:pt idx="591">
                  <c:v>37223</c:v>
                </c:pt>
                <c:pt idx="592">
                  <c:v>37224</c:v>
                </c:pt>
                <c:pt idx="593">
                  <c:v>37225</c:v>
                </c:pt>
                <c:pt idx="594">
                  <c:v>37228</c:v>
                </c:pt>
                <c:pt idx="595">
                  <c:v>37229</c:v>
                </c:pt>
                <c:pt idx="596">
                  <c:v>37230</c:v>
                </c:pt>
                <c:pt idx="597">
                  <c:v>37231</c:v>
                </c:pt>
                <c:pt idx="598">
                  <c:v>37232</c:v>
                </c:pt>
                <c:pt idx="599">
                  <c:v>37235</c:v>
                </c:pt>
                <c:pt idx="600">
                  <c:v>37236</c:v>
                </c:pt>
                <c:pt idx="601">
                  <c:v>37237</c:v>
                </c:pt>
                <c:pt idx="602">
                  <c:v>37238</c:v>
                </c:pt>
                <c:pt idx="603">
                  <c:v>37239</c:v>
                </c:pt>
                <c:pt idx="604">
                  <c:v>37242</c:v>
                </c:pt>
                <c:pt idx="605">
                  <c:v>37243</c:v>
                </c:pt>
                <c:pt idx="606">
                  <c:v>37244</c:v>
                </c:pt>
                <c:pt idx="607">
                  <c:v>37245</c:v>
                </c:pt>
                <c:pt idx="608">
                  <c:v>37246</c:v>
                </c:pt>
                <c:pt idx="609">
                  <c:v>37249</c:v>
                </c:pt>
                <c:pt idx="610">
                  <c:v>37250</c:v>
                </c:pt>
                <c:pt idx="611">
                  <c:v>37251</c:v>
                </c:pt>
                <c:pt idx="612">
                  <c:v>37252</c:v>
                </c:pt>
                <c:pt idx="613">
                  <c:v>37253</c:v>
                </c:pt>
                <c:pt idx="614">
                  <c:v>37256</c:v>
                </c:pt>
                <c:pt idx="615">
                  <c:v>37257</c:v>
                </c:pt>
                <c:pt idx="616">
                  <c:v>37258</c:v>
                </c:pt>
                <c:pt idx="617">
                  <c:v>37259</c:v>
                </c:pt>
                <c:pt idx="618">
                  <c:v>37260</c:v>
                </c:pt>
                <c:pt idx="619">
                  <c:v>37263</c:v>
                </c:pt>
                <c:pt idx="620">
                  <c:v>37264</c:v>
                </c:pt>
                <c:pt idx="621">
                  <c:v>37265</c:v>
                </c:pt>
                <c:pt idx="622">
                  <c:v>37266</c:v>
                </c:pt>
                <c:pt idx="623">
                  <c:v>37267</c:v>
                </c:pt>
                <c:pt idx="624">
                  <c:v>37270</c:v>
                </c:pt>
                <c:pt idx="625">
                  <c:v>37271</c:v>
                </c:pt>
                <c:pt idx="626">
                  <c:v>37272</c:v>
                </c:pt>
                <c:pt idx="627">
                  <c:v>37273</c:v>
                </c:pt>
                <c:pt idx="628">
                  <c:v>37274</c:v>
                </c:pt>
                <c:pt idx="629">
                  <c:v>37277</c:v>
                </c:pt>
                <c:pt idx="630">
                  <c:v>37278</c:v>
                </c:pt>
                <c:pt idx="631">
                  <c:v>37279</c:v>
                </c:pt>
                <c:pt idx="632">
                  <c:v>37280</c:v>
                </c:pt>
                <c:pt idx="633">
                  <c:v>37281</c:v>
                </c:pt>
                <c:pt idx="634">
                  <c:v>37284</c:v>
                </c:pt>
                <c:pt idx="635">
                  <c:v>37285</c:v>
                </c:pt>
                <c:pt idx="636">
                  <c:v>37286</c:v>
                </c:pt>
                <c:pt idx="637">
                  <c:v>37287</c:v>
                </c:pt>
                <c:pt idx="638">
                  <c:v>37288</c:v>
                </c:pt>
                <c:pt idx="639">
                  <c:v>37291</c:v>
                </c:pt>
                <c:pt idx="640">
                  <c:v>37292</c:v>
                </c:pt>
                <c:pt idx="641">
                  <c:v>37293</c:v>
                </c:pt>
                <c:pt idx="642">
                  <c:v>37294</c:v>
                </c:pt>
                <c:pt idx="643">
                  <c:v>37295</c:v>
                </c:pt>
                <c:pt idx="644">
                  <c:v>37298</c:v>
                </c:pt>
                <c:pt idx="645">
                  <c:v>37299</c:v>
                </c:pt>
                <c:pt idx="646">
                  <c:v>37300</c:v>
                </c:pt>
                <c:pt idx="647">
                  <c:v>37301</c:v>
                </c:pt>
                <c:pt idx="648">
                  <c:v>37302</c:v>
                </c:pt>
                <c:pt idx="649">
                  <c:v>37305</c:v>
                </c:pt>
                <c:pt idx="650">
                  <c:v>37306</c:v>
                </c:pt>
                <c:pt idx="651">
                  <c:v>37307</c:v>
                </c:pt>
                <c:pt idx="652">
                  <c:v>37308</c:v>
                </c:pt>
                <c:pt idx="653">
                  <c:v>37309</c:v>
                </c:pt>
                <c:pt idx="654">
                  <c:v>37312</c:v>
                </c:pt>
                <c:pt idx="655">
                  <c:v>37313</c:v>
                </c:pt>
                <c:pt idx="656">
                  <c:v>37314</c:v>
                </c:pt>
                <c:pt idx="657">
                  <c:v>37315</c:v>
                </c:pt>
                <c:pt idx="658">
                  <c:v>37316</c:v>
                </c:pt>
                <c:pt idx="659">
                  <c:v>37319</c:v>
                </c:pt>
                <c:pt idx="660">
                  <c:v>37320</c:v>
                </c:pt>
                <c:pt idx="661">
                  <c:v>37321</c:v>
                </c:pt>
                <c:pt idx="662">
                  <c:v>37322</c:v>
                </c:pt>
                <c:pt idx="663">
                  <c:v>37323</c:v>
                </c:pt>
                <c:pt idx="664">
                  <c:v>37326</c:v>
                </c:pt>
                <c:pt idx="665">
                  <c:v>37327</c:v>
                </c:pt>
                <c:pt idx="666">
                  <c:v>37328</c:v>
                </c:pt>
                <c:pt idx="667">
                  <c:v>37329</c:v>
                </c:pt>
                <c:pt idx="668">
                  <c:v>37330</c:v>
                </c:pt>
                <c:pt idx="669">
                  <c:v>37333</c:v>
                </c:pt>
                <c:pt idx="670">
                  <c:v>37334</c:v>
                </c:pt>
                <c:pt idx="671">
                  <c:v>37335</c:v>
                </c:pt>
                <c:pt idx="672">
                  <c:v>37336</c:v>
                </c:pt>
                <c:pt idx="673">
                  <c:v>37337</c:v>
                </c:pt>
                <c:pt idx="674">
                  <c:v>37340</c:v>
                </c:pt>
                <c:pt idx="675">
                  <c:v>37341</c:v>
                </c:pt>
                <c:pt idx="676">
                  <c:v>37342</c:v>
                </c:pt>
                <c:pt idx="677">
                  <c:v>37343</c:v>
                </c:pt>
                <c:pt idx="678">
                  <c:v>37344</c:v>
                </c:pt>
                <c:pt idx="679">
                  <c:v>37347</c:v>
                </c:pt>
                <c:pt idx="680">
                  <c:v>37348</c:v>
                </c:pt>
                <c:pt idx="681">
                  <c:v>37349</c:v>
                </c:pt>
                <c:pt idx="682">
                  <c:v>37350</c:v>
                </c:pt>
                <c:pt idx="683">
                  <c:v>37351</c:v>
                </c:pt>
                <c:pt idx="684">
                  <c:v>37354</c:v>
                </c:pt>
                <c:pt idx="685">
                  <c:v>37355</c:v>
                </c:pt>
                <c:pt idx="686">
                  <c:v>37356</c:v>
                </c:pt>
                <c:pt idx="687">
                  <c:v>37357</c:v>
                </c:pt>
                <c:pt idx="688">
                  <c:v>37358</c:v>
                </c:pt>
                <c:pt idx="689">
                  <c:v>37361</c:v>
                </c:pt>
                <c:pt idx="690">
                  <c:v>37362</c:v>
                </c:pt>
                <c:pt idx="691">
                  <c:v>37363</c:v>
                </c:pt>
                <c:pt idx="692">
                  <c:v>37364</c:v>
                </c:pt>
                <c:pt idx="693">
                  <c:v>37365</c:v>
                </c:pt>
                <c:pt idx="694">
                  <c:v>37368</c:v>
                </c:pt>
                <c:pt idx="695">
                  <c:v>37369</c:v>
                </c:pt>
                <c:pt idx="696">
                  <c:v>37370</c:v>
                </c:pt>
                <c:pt idx="697">
                  <c:v>37371</c:v>
                </c:pt>
                <c:pt idx="698">
                  <c:v>37372</c:v>
                </c:pt>
                <c:pt idx="699">
                  <c:v>37375</c:v>
                </c:pt>
                <c:pt idx="700">
                  <c:v>37376</c:v>
                </c:pt>
                <c:pt idx="701">
                  <c:v>37377</c:v>
                </c:pt>
                <c:pt idx="702">
                  <c:v>37378</c:v>
                </c:pt>
                <c:pt idx="703">
                  <c:v>37379</c:v>
                </c:pt>
                <c:pt idx="704">
                  <c:v>37382</c:v>
                </c:pt>
                <c:pt idx="705">
                  <c:v>37383</c:v>
                </c:pt>
                <c:pt idx="706">
                  <c:v>37384</c:v>
                </c:pt>
                <c:pt idx="707">
                  <c:v>37385</c:v>
                </c:pt>
                <c:pt idx="708">
                  <c:v>37386</c:v>
                </c:pt>
                <c:pt idx="709">
                  <c:v>37389</c:v>
                </c:pt>
                <c:pt idx="710">
                  <c:v>37390</c:v>
                </c:pt>
                <c:pt idx="711">
                  <c:v>37391</c:v>
                </c:pt>
                <c:pt idx="712">
                  <c:v>37392</c:v>
                </c:pt>
                <c:pt idx="713">
                  <c:v>37393</c:v>
                </c:pt>
                <c:pt idx="714">
                  <c:v>37396</c:v>
                </c:pt>
                <c:pt idx="715">
                  <c:v>37397</c:v>
                </c:pt>
                <c:pt idx="716">
                  <c:v>37398</c:v>
                </c:pt>
                <c:pt idx="717">
                  <c:v>37399</c:v>
                </c:pt>
                <c:pt idx="718">
                  <c:v>37400</c:v>
                </c:pt>
                <c:pt idx="719">
                  <c:v>37403</c:v>
                </c:pt>
                <c:pt idx="720">
                  <c:v>37404</c:v>
                </c:pt>
                <c:pt idx="721">
                  <c:v>37405</c:v>
                </c:pt>
                <c:pt idx="722">
                  <c:v>37406</c:v>
                </c:pt>
                <c:pt idx="723">
                  <c:v>37407</c:v>
                </c:pt>
                <c:pt idx="724">
                  <c:v>37410</c:v>
                </c:pt>
                <c:pt idx="725">
                  <c:v>37411</c:v>
                </c:pt>
                <c:pt idx="726">
                  <c:v>37412</c:v>
                </c:pt>
                <c:pt idx="727">
                  <c:v>37413</c:v>
                </c:pt>
                <c:pt idx="728">
                  <c:v>37414</c:v>
                </c:pt>
                <c:pt idx="729">
                  <c:v>37417</c:v>
                </c:pt>
                <c:pt idx="730">
                  <c:v>37418</c:v>
                </c:pt>
                <c:pt idx="731">
                  <c:v>37419</c:v>
                </c:pt>
                <c:pt idx="732">
                  <c:v>37420</c:v>
                </c:pt>
                <c:pt idx="733">
                  <c:v>37421</c:v>
                </c:pt>
                <c:pt idx="734">
                  <c:v>37424</c:v>
                </c:pt>
                <c:pt idx="735">
                  <c:v>37425</c:v>
                </c:pt>
                <c:pt idx="736">
                  <c:v>37426</c:v>
                </c:pt>
                <c:pt idx="737">
                  <c:v>37427</c:v>
                </c:pt>
                <c:pt idx="738">
                  <c:v>37428</c:v>
                </c:pt>
                <c:pt idx="739">
                  <c:v>37431</c:v>
                </c:pt>
                <c:pt idx="740">
                  <c:v>37432</c:v>
                </c:pt>
                <c:pt idx="741">
                  <c:v>37433</c:v>
                </c:pt>
                <c:pt idx="742">
                  <c:v>37434</c:v>
                </c:pt>
                <c:pt idx="743">
                  <c:v>37435</c:v>
                </c:pt>
                <c:pt idx="744">
                  <c:v>37438</c:v>
                </c:pt>
                <c:pt idx="745">
                  <c:v>37439</c:v>
                </c:pt>
                <c:pt idx="746">
                  <c:v>37440</c:v>
                </c:pt>
                <c:pt idx="747">
                  <c:v>37441</c:v>
                </c:pt>
                <c:pt idx="748">
                  <c:v>37442</c:v>
                </c:pt>
                <c:pt idx="749">
                  <c:v>37445</c:v>
                </c:pt>
                <c:pt idx="750">
                  <c:v>37446</c:v>
                </c:pt>
                <c:pt idx="751">
                  <c:v>37447</c:v>
                </c:pt>
                <c:pt idx="752">
                  <c:v>37448</c:v>
                </c:pt>
                <c:pt idx="753">
                  <c:v>37449</c:v>
                </c:pt>
                <c:pt idx="754">
                  <c:v>37452</c:v>
                </c:pt>
                <c:pt idx="755">
                  <c:v>37453</c:v>
                </c:pt>
                <c:pt idx="756">
                  <c:v>37454</c:v>
                </c:pt>
                <c:pt idx="757">
                  <c:v>37455</c:v>
                </c:pt>
                <c:pt idx="758">
                  <c:v>37456</c:v>
                </c:pt>
                <c:pt idx="759">
                  <c:v>37459</c:v>
                </c:pt>
                <c:pt idx="760">
                  <c:v>37460</c:v>
                </c:pt>
                <c:pt idx="761">
                  <c:v>37461</c:v>
                </c:pt>
                <c:pt idx="762">
                  <c:v>37462</c:v>
                </c:pt>
                <c:pt idx="763">
                  <c:v>37463</c:v>
                </c:pt>
                <c:pt idx="764">
                  <c:v>37466</c:v>
                </c:pt>
                <c:pt idx="765">
                  <c:v>37467</c:v>
                </c:pt>
                <c:pt idx="766">
                  <c:v>37468</c:v>
                </c:pt>
                <c:pt idx="767">
                  <c:v>37469</c:v>
                </c:pt>
                <c:pt idx="768">
                  <c:v>37470</c:v>
                </c:pt>
                <c:pt idx="769">
                  <c:v>37473</c:v>
                </c:pt>
                <c:pt idx="770">
                  <c:v>37474</c:v>
                </c:pt>
                <c:pt idx="771">
                  <c:v>37475</c:v>
                </c:pt>
                <c:pt idx="772">
                  <c:v>37476</c:v>
                </c:pt>
                <c:pt idx="773">
                  <c:v>37477</c:v>
                </c:pt>
                <c:pt idx="774">
                  <c:v>37480</c:v>
                </c:pt>
                <c:pt idx="775">
                  <c:v>37481</c:v>
                </c:pt>
                <c:pt idx="776">
                  <c:v>37482</c:v>
                </c:pt>
                <c:pt idx="777">
                  <c:v>37483</c:v>
                </c:pt>
                <c:pt idx="778">
                  <c:v>37484</c:v>
                </c:pt>
                <c:pt idx="779">
                  <c:v>37487</c:v>
                </c:pt>
                <c:pt idx="780">
                  <c:v>37488</c:v>
                </c:pt>
                <c:pt idx="781">
                  <c:v>37489</c:v>
                </c:pt>
                <c:pt idx="782">
                  <c:v>37490</c:v>
                </c:pt>
                <c:pt idx="783">
                  <c:v>37491</c:v>
                </c:pt>
                <c:pt idx="784">
                  <c:v>37494</c:v>
                </c:pt>
                <c:pt idx="785">
                  <c:v>37495</c:v>
                </c:pt>
                <c:pt idx="786">
                  <c:v>37496</c:v>
                </c:pt>
                <c:pt idx="787">
                  <c:v>37497</c:v>
                </c:pt>
                <c:pt idx="788">
                  <c:v>37498</c:v>
                </c:pt>
                <c:pt idx="789">
                  <c:v>37501</c:v>
                </c:pt>
                <c:pt idx="790">
                  <c:v>37502</c:v>
                </c:pt>
                <c:pt idx="791">
                  <c:v>37503</c:v>
                </c:pt>
                <c:pt idx="792">
                  <c:v>37504</c:v>
                </c:pt>
                <c:pt idx="793">
                  <c:v>37505</c:v>
                </c:pt>
                <c:pt idx="794">
                  <c:v>37508</c:v>
                </c:pt>
                <c:pt idx="795">
                  <c:v>37509</c:v>
                </c:pt>
                <c:pt idx="796">
                  <c:v>37510</c:v>
                </c:pt>
                <c:pt idx="797">
                  <c:v>37511</c:v>
                </c:pt>
                <c:pt idx="798">
                  <c:v>37512</c:v>
                </c:pt>
                <c:pt idx="799">
                  <c:v>37515</c:v>
                </c:pt>
                <c:pt idx="800">
                  <c:v>37516</c:v>
                </c:pt>
                <c:pt idx="801">
                  <c:v>37517</c:v>
                </c:pt>
                <c:pt idx="802">
                  <c:v>37518</c:v>
                </c:pt>
                <c:pt idx="803">
                  <c:v>37519</c:v>
                </c:pt>
                <c:pt idx="804">
                  <c:v>37522</c:v>
                </c:pt>
                <c:pt idx="805">
                  <c:v>37523</c:v>
                </c:pt>
                <c:pt idx="806">
                  <c:v>37524</c:v>
                </c:pt>
                <c:pt idx="807">
                  <c:v>37525</c:v>
                </c:pt>
                <c:pt idx="808">
                  <c:v>37526</c:v>
                </c:pt>
                <c:pt idx="809">
                  <c:v>37529</c:v>
                </c:pt>
                <c:pt idx="810">
                  <c:v>37530</c:v>
                </c:pt>
                <c:pt idx="811">
                  <c:v>37531</c:v>
                </c:pt>
                <c:pt idx="812">
                  <c:v>37532</c:v>
                </c:pt>
                <c:pt idx="813">
                  <c:v>37533</c:v>
                </c:pt>
                <c:pt idx="814">
                  <c:v>37536</c:v>
                </c:pt>
                <c:pt idx="815">
                  <c:v>37537</c:v>
                </c:pt>
                <c:pt idx="816">
                  <c:v>37538</c:v>
                </c:pt>
                <c:pt idx="817">
                  <c:v>37539</c:v>
                </c:pt>
                <c:pt idx="818">
                  <c:v>37540</c:v>
                </c:pt>
                <c:pt idx="819">
                  <c:v>37543</c:v>
                </c:pt>
                <c:pt idx="820">
                  <c:v>37544</c:v>
                </c:pt>
                <c:pt idx="821">
                  <c:v>37545</c:v>
                </c:pt>
                <c:pt idx="822">
                  <c:v>37546</c:v>
                </c:pt>
                <c:pt idx="823">
                  <c:v>37547</c:v>
                </c:pt>
                <c:pt idx="824">
                  <c:v>37550</c:v>
                </c:pt>
                <c:pt idx="825">
                  <c:v>37551</c:v>
                </c:pt>
                <c:pt idx="826">
                  <c:v>37552</c:v>
                </c:pt>
                <c:pt idx="827">
                  <c:v>37553</c:v>
                </c:pt>
                <c:pt idx="828">
                  <c:v>37554</c:v>
                </c:pt>
                <c:pt idx="829">
                  <c:v>37557</c:v>
                </c:pt>
                <c:pt idx="830">
                  <c:v>37558</c:v>
                </c:pt>
                <c:pt idx="831">
                  <c:v>37559</c:v>
                </c:pt>
                <c:pt idx="832">
                  <c:v>37560</c:v>
                </c:pt>
                <c:pt idx="833">
                  <c:v>37561</c:v>
                </c:pt>
                <c:pt idx="834">
                  <c:v>37564</c:v>
                </c:pt>
                <c:pt idx="835">
                  <c:v>37565</c:v>
                </c:pt>
                <c:pt idx="836">
                  <c:v>37566</c:v>
                </c:pt>
                <c:pt idx="837">
                  <c:v>37567</c:v>
                </c:pt>
                <c:pt idx="838">
                  <c:v>37568</c:v>
                </c:pt>
                <c:pt idx="839">
                  <c:v>37571</c:v>
                </c:pt>
                <c:pt idx="840">
                  <c:v>37572</c:v>
                </c:pt>
                <c:pt idx="841">
                  <c:v>37573</c:v>
                </c:pt>
                <c:pt idx="842">
                  <c:v>37574</c:v>
                </c:pt>
                <c:pt idx="843">
                  <c:v>37575</c:v>
                </c:pt>
                <c:pt idx="844">
                  <c:v>37578</c:v>
                </c:pt>
                <c:pt idx="845">
                  <c:v>37579</c:v>
                </c:pt>
                <c:pt idx="846">
                  <c:v>37580</c:v>
                </c:pt>
                <c:pt idx="847">
                  <c:v>37581</c:v>
                </c:pt>
                <c:pt idx="848">
                  <c:v>37582</c:v>
                </c:pt>
                <c:pt idx="849">
                  <c:v>37585</c:v>
                </c:pt>
                <c:pt idx="850">
                  <c:v>37586</c:v>
                </c:pt>
                <c:pt idx="851">
                  <c:v>37587</c:v>
                </c:pt>
                <c:pt idx="852">
                  <c:v>37588</c:v>
                </c:pt>
                <c:pt idx="853">
                  <c:v>37589</c:v>
                </c:pt>
                <c:pt idx="854">
                  <c:v>37592</c:v>
                </c:pt>
                <c:pt idx="855">
                  <c:v>37593</c:v>
                </c:pt>
                <c:pt idx="856">
                  <c:v>37594</c:v>
                </c:pt>
                <c:pt idx="857">
                  <c:v>37595</c:v>
                </c:pt>
                <c:pt idx="858">
                  <c:v>37596</c:v>
                </c:pt>
                <c:pt idx="859">
                  <c:v>37599</c:v>
                </c:pt>
                <c:pt idx="860">
                  <c:v>37600</c:v>
                </c:pt>
                <c:pt idx="861">
                  <c:v>37601</c:v>
                </c:pt>
                <c:pt idx="862">
                  <c:v>37602</c:v>
                </c:pt>
                <c:pt idx="863">
                  <c:v>37603</c:v>
                </c:pt>
                <c:pt idx="864">
                  <c:v>37606</c:v>
                </c:pt>
                <c:pt idx="865">
                  <c:v>37607</c:v>
                </c:pt>
                <c:pt idx="866">
                  <c:v>37608</c:v>
                </c:pt>
                <c:pt idx="867">
                  <c:v>37609</c:v>
                </c:pt>
                <c:pt idx="868">
                  <c:v>37610</c:v>
                </c:pt>
                <c:pt idx="869">
                  <c:v>37613</c:v>
                </c:pt>
                <c:pt idx="870">
                  <c:v>37614</c:v>
                </c:pt>
                <c:pt idx="871">
                  <c:v>37615</c:v>
                </c:pt>
                <c:pt idx="872">
                  <c:v>37616</c:v>
                </c:pt>
                <c:pt idx="873">
                  <c:v>37617</c:v>
                </c:pt>
                <c:pt idx="874">
                  <c:v>37620</c:v>
                </c:pt>
                <c:pt idx="875">
                  <c:v>37621</c:v>
                </c:pt>
                <c:pt idx="876">
                  <c:v>37622</c:v>
                </c:pt>
                <c:pt idx="877">
                  <c:v>37623</c:v>
                </c:pt>
                <c:pt idx="878">
                  <c:v>37624</c:v>
                </c:pt>
                <c:pt idx="879">
                  <c:v>37627</c:v>
                </c:pt>
                <c:pt idx="880">
                  <c:v>37628</c:v>
                </c:pt>
                <c:pt idx="881">
                  <c:v>37629</c:v>
                </c:pt>
                <c:pt idx="882">
                  <c:v>37630</c:v>
                </c:pt>
                <c:pt idx="883">
                  <c:v>37631</c:v>
                </c:pt>
                <c:pt idx="884">
                  <c:v>37634</c:v>
                </c:pt>
                <c:pt idx="885">
                  <c:v>37635</c:v>
                </c:pt>
                <c:pt idx="886">
                  <c:v>37636</c:v>
                </c:pt>
                <c:pt idx="887">
                  <c:v>37637</c:v>
                </c:pt>
                <c:pt idx="888">
                  <c:v>37638</c:v>
                </c:pt>
                <c:pt idx="889">
                  <c:v>37641</c:v>
                </c:pt>
                <c:pt idx="890">
                  <c:v>37642</c:v>
                </c:pt>
                <c:pt idx="891">
                  <c:v>37643</c:v>
                </c:pt>
                <c:pt idx="892">
                  <c:v>37644</c:v>
                </c:pt>
                <c:pt idx="893">
                  <c:v>37645</c:v>
                </c:pt>
                <c:pt idx="894">
                  <c:v>37648</c:v>
                </c:pt>
                <c:pt idx="895">
                  <c:v>37649</c:v>
                </c:pt>
                <c:pt idx="896">
                  <c:v>37650</c:v>
                </c:pt>
                <c:pt idx="897">
                  <c:v>37651</c:v>
                </c:pt>
                <c:pt idx="898">
                  <c:v>37652</c:v>
                </c:pt>
                <c:pt idx="899">
                  <c:v>37655</c:v>
                </c:pt>
                <c:pt idx="900">
                  <c:v>37656</c:v>
                </c:pt>
                <c:pt idx="901">
                  <c:v>37657</c:v>
                </c:pt>
                <c:pt idx="902">
                  <c:v>37658</c:v>
                </c:pt>
                <c:pt idx="903">
                  <c:v>37659</c:v>
                </c:pt>
                <c:pt idx="904">
                  <c:v>37662</c:v>
                </c:pt>
                <c:pt idx="905">
                  <c:v>37663</c:v>
                </c:pt>
                <c:pt idx="906">
                  <c:v>37664</c:v>
                </c:pt>
                <c:pt idx="907">
                  <c:v>37665</c:v>
                </c:pt>
                <c:pt idx="908">
                  <c:v>37666</c:v>
                </c:pt>
                <c:pt idx="909">
                  <c:v>37669</c:v>
                </c:pt>
                <c:pt idx="910">
                  <c:v>37670</c:v>
                </c:pt>
                <c:pt idx="911">
                  <c:v>37671</c:v>
                </c:pt>
                <c:pt idx="912">
                  <c:v>37672</c:v>
                </c:pt>
                <c:pt idx="913">
                  <c:v>37673</c:v>
                </c:pt>
                <c:pt idx="914">
                  <c:v>37676</c:v>
                </c:pt>
                <c:pt idx="915">
                  <c:v>37677</c:v>
                </c:pt>
                <c:pt idx="916">
                  <c:v>37678</c:v>
                </c:pt>
                <c:pt idx="917">
                  <c:v>37679</c:v>
                </c:pt>
                <c:pt idx="918">
                  <c:v>37680</c:v>
                </c:pt>
                <c:pt idx="919">
                  <c:v>37683</c:v>
                </c:pt>
                <c:pt idx="920">
                  <c:v>37684</c:v>
                </c:pt>
                <c:pt idx="921">
                  <c:v>37685</c:v>
                </c:pt>
                <c:pt idx="922">
                  <c:v>37686</c:v>
                </c:pt>
                <c:pt idx="923">
                  <c:v>37687</c:v>
                </c:pt>
                <c:pt idx="924">
                  <c:v>37690</c:v>
                </c:pt>
                <c:pt idx="925">
                  <c:v>37691</c:v>
                </c:pt>
                <c:pt idx="926">
                  <c:v>37692</c:v>
                </c:pt>
                <c:pt idx="927">
                  <c:v>37693</c:v>
                </c:pt>
                <c:pt idx="928">
                  <c:v>37694</c:v>
                </c:pt>
                <c:pt idx="929">
                  <c:v>37697</c:v>
                </c:pt>
                <c:pt idx="930">
                  <c:v>37698</c:v>
                </c:pt>
                <c:pt idx="931">
                  <c:v>37699</c:v>
                </c:pt>
                <c:pt idx="932">
                  <c:v>37700</c:v>
                </c:pt>
                <c:pt idx="933">
                  <c:v>37701</c:v>
                </c:pt>
                <c:pt idx="934">
                  <c:v>37704</c:v>
                </c:pt>
                <c:pt idx="935">
                  <c:v>37705</c:v>
                </c:pt>
                <c:pt idx="936">
                  <c:v>37706</c:v>
                </c:pt>
                <c:pt idx="937">
                  <c:v>37707</c:v>
                </c:pt>
                <c:pt idx="938">
                  <c:v>37708</c:v>
                </c:pt>
                <c:pt idx="939">
                  <c:v>37711</c:v>
                </c:pt>
                <c:pt idx="940">
                  <c:v>37712</c:v>
                </c:pt>
                <c:pt idx="941">
                  <c:v>37713</c:v>
                </c:pt>
                <c:pt idx="942">
                  <c:v>37714</c:v>
                </c:pt>
                <c:pt idx="943">
                  <c:v>37715</c:v>
                </c:pt>
                <c:pt idx="944">
                  <c:v>37718</c:v>
                </c:pt>
                <c:pt idx="945">
                  <c:v>37719</c:v>
                </c:pt>
                <c:pt idx="946">
                  <c:v>37720</c:v>
                </c:pt>
                <c:pt idx="947">
                  <c:v>37721</c:v>
                </c:pt>
                <c:pt idx="948">
                  <c:v>37722</c:v>
                </c:pt>
                <c:pt idx="949">
                  <c:v>37725</c:v>
                </c:pt>
                <c:pt idx="950">
                  <c:v>37726</c:v>
                </c:pt>
                <c:pt idx="951">
                  <c:v>37727</c:v>
                </c:pt>
                <c:pt idx="952">
                  <c:v>37728</c:v>
                </c:pt>
                <c:pt idx="953">
                  <c:v>37729</c:v>
                </c:pt>
                <c:pt idx="954">
                  <c:v>37732</c:v>
                </c:pt>
                <c:pt idx="955">
                  <c:v>37733</c:v>
                </c:pt>
                <c:pt idx="956">
                  <c:v>37734</c:v>
                </c:pt>
                <c:pt idx="957">
                  <c:v>37735</c:v>
                </c:pt>
                <c:pt idx="958">
                  <c:v>37736</c:v>
                </c:pt>
                <c:pt idx="959">
                  <c:v>37739</c:v>
                </c:pt>
                <c:pt idx="960">
                  <c:v>37740</c:v>
                </c:pt>
                <c:pt idx="961">
                  <c:v>37741</c:v>
                </c:pt>
                <c:pt idx="962">
                  <c:v>37742</c:v>
                </c:pt>
                <c:pt idx="963">
                  <c:v>37743</c:v>
                </c:pt>
                <c:pt idx="964">
                  <c:v>37746</c:v>
                </c:pt>
                <c:pt idx="965">
                  <c:v>37747</c:v>
                </c:pt>
                <c:pt idx="966">
                  <c:v>37748</c:v>
                </c:pt>
                <c:pt idx="967">
                  <c:v>37749</c:v>
                </c:pt>
                <c:pt idx="968">
                  <c:v>37750</c:v>
                </c:pt>
                <c:pt idx="969">
                  <c:v>37753</c:v>
                </c:pt>
                <c:pt idx="970">
                  <c:v>37754</c:v>
                </c:pt>
                <c:pt idx="971">
                  <c:v>37755</c:v>
                </c:pt>
                <c:pt idx="972">
                  <c:v>37756</c:v>
                </c:pt>
                <c:pt idx="973">
                  <c:v>37757</c:v>
                </c:pt>
                <c:pt idx="974">
                  <c:v>37760</c:v>
                </c:pt>
                <c:pt idx="975">
                  <c:v>37761</c:v>
                </c:pt>
                <c:pt idx="976">
                  <c:v>37762</c:v>
                </c:pt>
                <c:pt idx="977">
                  <c:v>37763</c:v>
                </c:pt>
                <c:pt idx="978">
                  <c:v>37764</c:v>
                </c:pt>
                <c:pt idx="979">
                  <c:v>37767</c:v>
                </c:pt>
                <c:pt idx="980">
                  <c:v>37768</c:v>
                </c:pt>
                <c:pt idx="981">
                  <c:v>37769</c:v>
                </c:pt>
                <c:pt idx="982">
                  <c:v>37770</c:v>
                </c:pt>
                <c:pt idx="983">
                  <c:v>37771</c:v>
                </c:pt>
                <c:pt idx="984">
                  <c:v>37774</c:v>
                </c:pt>
                <c:pt idx="985">
                  <c:v>37775</c:v>
                </c:pt>
                <c:pt idx="986">
                  <c:v>37776</c:v>
                </c:pt>
                <c:pt idx="987">
                  <c:v>37777</c:v>
                </c:pt>
                <c:pt idx="988">
                  <c:v>37778</c:v>
                </c:pt>
                <c:pt idx="989">
                  <c:v>37781</c:v>
                </c:pt>
                <c:pt idx="990">
                  <c:v>37782</c:v>
                </c:pt>
                <c:pt idx="991">
                  <c:v>37783</c:v>
                </c:pt>
                <c:pt idx="992">
                  <c:v>37784</c:v>
                </c:pt>
                <c:pt idx="993">
                  <c:v>37785</c:v>
                </c:pt>
                <c:pt idx="994">
                  <c:v>37788</c:v>
                </c:pt>
                <c:pt idx="995">
                  <c:v>37789</c:v>
                </c:pt>
                <c:pt idx="996">
                  <c:v>37790</c:v>
                </c:pt>
                <c:pt idx="997">
                  <c:v>37791</c:v>
                </c:pt>
                <c:pt idx="998">
                  <c:v>37792</c:v>
                </c:pt>
                <c:pt idx="999">
                  <c:v>37795</c:v>
                </c:pt>
                <c:pt idx="1000">
                  <c:v>37796</c:v>
                </c:pt>
                <c:pt idx="1001">
                  <c:v>37797</c:v>
                </c:pt>
                <c:pt idx="1002">
                  <c:v>37798</c:v>
                </c:pt>
                <c:pt idx="1003">
                  <c:v>37799</c:v>
                </c:pt>
                <c:pt idx="1004">
                  <c:v>37802</c:v>
                </c:pt>
                <c:pt idx="1005">
                  <c:v>37803</c:v>
                </c:pt>
                <c:pt idx="1006">
                  <c:v>37804</c:v>
                </c:pt>
                <c:pt idx="1007">
                  <c:v>37805</c:v>
                </c:pt>
                <c:pt idx="1008">
                  <c:v>37806</c:v>
                </c:pt>
                <c:pt idx="1009">
                  <c:v>37809</c:v>
                </c:pt>
                <c:pt idx="1010">
                  <c:v>37810</c:v>
                </c:pt>
                <c:pt idx="1011">
                  <c:v>37811</c:v>
                </c:pt>
                <c:pt idx="1012">
                  <c:v>37812</c:v>
                </c:pt>
                <c:pt idx="1013">
                  <c:v>37813</c:v>
                </c:pt>
                <c:pt idx="1014">
                  <c:v>37816</c:v>
                </c:pt>
                <c:pt idx="1015">
                  <c:v>37817</c:v>
                </c:pt>
                <c:pt idx="1016">
                  <c:v>37818</c:v>
                </c:pt>
                <c:pt idx="1017">
                  <c:v>37819</c:v>
                </c:pt>
                <c:pt idx="1018">
                  <c:v>37820</c:v>
                </c:pt>
                <c:pt idx="1019">
                  <c:v>37823</c:v>
                </c:pt>
                <c:pt idx="1020">
                  <c:v>37824</c:v>
                </c:pt>
                <c:pt idx="1021">
                  <c:v>37825</c:v>
                </c:pt>
                <c:pt idx="1022">
                  <c:v>37826</c:v>
                </c:pt>
                <c:pt idx="1023">
                  <c:v>37827</c:v>
                </c:pt>
                <c:pt idx="1024">
                  <c:v>37830</c:v>
                </c:pt>
                <c:pt idx="1025">
                  <c:v>37831</c:v>
                </c:pt>
                <c:pt idx="1026">
                  <c:v>37832</c:v>
                </c:pt>
                <c:pt idx="1027">
                  <c:v>37833</c:v>
                </c:pt>
                <c:pt idx="1028">
                  <c:v>37834</c:v>
                </c:pt>
                <c:pt idx="1029">
                  <c:v>37837</c:v>
                </c:pt>
                <c:pt idx="1030">
                  <c:v>37838</c:v>
                </c:pt>
                <c:pt idx="1031">
                  <c:v>37839</c:v>
                </c:pt>
                <c:pt idx="1032">
                  <c:v>37840</c:v>
                </c:pt>
                <c:pt idx="1033">
                  <c:v>37841</c:v>
                </c:pt>
                <c:pt idx="1034">
                  <c:v>37844</c:v>
                </c:pt>
                <c:pt idx="1035">
                  <c:v>37845</c:v>
                </c:pt>
                <c:pt idx="1036">
                  <c:v>37846</c:v>
                </c:pt>
                <c:pt idx="1037">
                  <c:v>37847</c:v>
                </c:pt>
                <c:pt idx="1038">
                  <c:v>37848</c:v>
                </c:pt>
                <c:pt idx="1039">
                  <c:v>37851</c:v>
                </c:pt>
                <c:pt idx="1040">
                  <c:v>37852</c:v>
                </c:pt>
                <c:pt idx="1041">
                  <c:v>37853</c:v>
                </c:pt>
                <c:pt idx="1042">
                  <c:v>37854</c:v>
                </c:pt>
                <c:pt idx="1043">
                  <c:v>37855</c:v>
                </c:pt>
                <c:pt idx="1044">
                  <c:v>37858</c:v>
                </c:pt>
                <c:pt idx="1045">
                  <c:v>37859</c:v>
                </c:pt>
                <c:pt idx="1046">
                  <c:v>37860</c:v>
                </c:pt>
                <c:pt idx="1047">
                  <c:v>37861</c:v>
                </c:pt>
                <c:pt idx="1048">
                  <c:v>37862</c:v>
                </c:pt>
                <c:pt idx="1049">
                  <c:v>37865</c:v>
                </c:pt>
                <c:pt idx="1050">
                  <c:v>37866</c:v>
                </c:pt>
                <c:pt idx="1051">
                  <c:v>37867</c:v>
                </c:pt>
                <c:pt idx="1052">
                  <c:v>37868</c:v>
                </c:pt>
                <c:pt idx="1053">
                  <c:v>37869</c:v>
                </c:pt>
                <c:pt idx="1054">
                  <c:v>37872</c:v>
                </c:pt>
                <c:pt idx="1055">
                  <c:v>37873</c:v>
                </c:pt>
                <c:pt idx="1056">
                  <c:v>37874</c:v>
                </c:pt>
                <c:pt idx="1057">
                  <c:v>37875</c:v>
                </c:pt>
                <c:pt idx="1058">
                  <c:v>37876</c:v>
                </c:pt>
                <c:pt idx="1059">
                  <c:v>37879</c:v>
                </c:pt>
                <c:pt idx="1060">
                  <c:v>37880</c:v>
                </c:pt>
                <c:pt idx="1061">
                  <c:v>37881</c:v>
                </c:pt>
                <c:pt idx="1062">
                  <c:v>37882</c:v>
                </c:pt>
                <c:pt idx="1063">
                  <c:v>37883</c:v>
                </c:pt>
                <c:pt idx="1064">
                  <c:v>37886</c:v>
                </c:pt>
                <c:pt idx="1065">
                  <c:v>37887</c:v>
                </c:pt>
                <c:pt idx="1066">
                  <c:v>37888</c:v>
                </c:pt>
                <c:pt idx="1067">
                  <c:v>37889</c:v>
                </c:pt>
                <c:pt idx="1068">
                  <c:v>37890</c:v>
                </c:pt>
                <c:pt idx="1069">
                  <c:v>37893</c:v>
                </c:pt>
                <c:pt idx="1070">
                  <c:v>37894</c:v>
                </c:pt>
                <c:pt idx="1071">
                  <c:v>37895</c:v>
                </c:pt>
                <c:pt idx="1072">
                  <c:v>37896</c:v>
                </c:pt>
                <c:pt idx="1073">
                  <c:v>37897</c:v>
                </c:pt>
                <c:pt idx="1074">
                  <c:v>37900</c:v>
                </c:pt>
                <c:pt idx="1075">
                  <c:v>37901</c:v>
                </c:pt>
                <c:pt idx="1076">
                  <c:v>37902</c:v>
                </c:pt>
                <c:pt idx="1077">
                  <c:v>37903</c:v>
                </c:pt>
                <c:pt idx="1078">
                  <c:v>37904</c:v>
                </c:pt>
                <c:pt idx="1079">
                  <c:v>37907</c:v>
                </c:pt>
                <c:pt idx="1080">
                  <c:v>37908</c:v>
                </c:pt>
                <c:pt idx="1081">
                  <c:v>37909</c:v>
                </c:pt>
                <c:pt idx="1082">
                  <c:v>37910</c:v>
                </c:pt>
                <c:pt idx="1083">
                  <c:v>37911</c:v>
                </c:pt>
                <c:pt idx="1084">
                  <c:v>37914</c:v>
                </c:pt>
                <c:pt idx="1085">
                  <c:v>37915</c:v>
                </c:pt>
                <c:pt idx="1086">
                  <c:v>37916</c:v>
                </c:pt>
                <c:pt idx="1087">
                  <c:v>37917</c:v>
                </c:pt>
                <c:pt idx="1088">
                  <c:v>37918</c:v>
                </c:pt>
                <c:pt idx="1089">
                  <c:v>37921</c:v>
                </c:pt>
                <c:pt idx="1090">
                  <c:v>37922</c:v>
                </c:pt>
                <c:pt idx="1091">
                  <c:v>37923</c:v>
                </c:pt>
                <c:pt idx="1092">
                  <c:v>37924</c:v>
                </c:pt>
                <c:pt idx="1093">
                  <c:v>37925</c:v>
                </c:pt>
                <c:pt idx="1094">
                  <c:v>37928</c:v>
                </c:pt>
                <c:pt idx="1095">
                  <c:v>37929</c:v>
                </c:pt>
                <c:pt idx="1096">
                  <c:v>37930</c:v>
                </c:pt>
                <c:pt idx="1097">
                  <c:v>37931</c:v>
                </c:pt>
                <c:pt idx="1098">
                  <c:v>37932</c:v>
                </c:pt>
                <c:pt idx="1099">
                  <c:v>37935</c:v>
                </c:pt>
                <c:pt idx="1100">
                  <c:v>37936</c:v>
                </c:pt>
                <c:pt idx="1101">
                  <c:v>37937</c:v>
                </c:pt>
                <c:pt idx="1102">
                  <c:v>37938</c:v>
                </c:pt>
                <c:pt idx="1103">
                  <c:v>37939</c:v>
                </c:pt>
                <c:pt idx="1104">
                  <c:v>37942</c:v>
                </c:pt>
                <c:pt idx="1105">
                  <c:v>37943</c:v>
                </c:pt>
                <c:pt idx="1106">
                  <c:v>37944</c:v>
                </c:pt>
                <c:pt idx="1107">
                  <c:v>37945</c:v>
                </c:pt>
                <c:pt idx="1108">
                  <c:v>37946</c:v>
                </c:pt>
                <c:pt idx="1109">
                  <c:v>37949</c:v>
                </c:pt>
                <c:pt idx="1110">
                  <c:v>37950</c:v>
                </c:pt>
                <c:pt idx="1111">
                  <c:v>37951</c:v>
                </c:pt>
                <c:pt idx="1112">
                  <c:v>37952</c:v>
                </c:pt>
                <c:pt idx="1113">
                  <c:v>37953</c:v>
                </c:pt>
                <c:pt idx="1114">
                  <c:v>37956</c:v>
                </c:pt>
                <c:pt idx="1115">
                  <c:v>37957</c:v>
                </c:pt>
                <c:pt idx="1116">
                  <c:v>37958</c:v>
                </c:pt>
                <c:pt idx="1117">
                  <c:v>37959</c:v>
                </c:pt>
                <c:pt idx="1118">
                  <c:v>37960</c:v>
                </c:pt>
                <c:pt idx="1119">
                  <c:v>37963</c:v>
                </c:pt>
                <c:pt idx="1120">
                  <c:v>37964</c:v>
                </c:pt>
                <c:pt idx="1121">
                  <c:v>37965</c:v>
                </c:pt>
                <c:pt idx="1122">
                  <c:v>37966</c:v>
                </c:pt>
                <c:pt idx="1123">
                  <c:v>37967</c:v>
                </c:pt>
                <c:pt idx="1124">
                  <c:v>37970</c:v>
                </c:pt>
                <c:pt idx="1125">
                  <c:v>37971</c:v>
                </c:pt>
                <c:pt idx="1126">
                  <c:v>37972</c:v>
                </c:pt>
                <c:pt idx="1127">
                  <c:v>37973</c:v>
                </c:pt>
                <c:pt idx="1128">
                  <c:v>37974</c:v>
                </c:pt>
                <c:pt idx="1129">
                  <c:v>37977</c:v>
                </c:pt>
                <c:pt idx="1130">
                  <c:v>37978</c:v>
                </c:pt>
                <c:pt idx="1131">
                  <c:v>37979</c:v>
                </c:pt>
                <c:pt idx="1132">
                  <c:v>37980</c:v>
                </c:pt>
                <c:pt idx="1133">
                  <c:v>37981</c:v>
                </c:pt>
                <c:pt idx="1134">
                  <c:v>37984</c:v>
                </c:pt>
                <c:pt idx="1135">
                  <c:v>37985</c:v>
                </c:pt>
                <c:pt idx="1136">
                  <c:v>37986</c:v>
                </c:pt>
                <c:pt idx="1137">
                  <c:v>37987</c:v>
                </c:pt>
                <c:pt idx="1138">
                  <c:v>37988</c:v>
                </c:pt>
                <c:pt idx="1139">
                  <c:v>37991</c:v>
                </c:pt>
                <c:pt idx="1140">
                  <c:v>37992</c:v>
                </c:pt>
                <c:pt idx="1141">
                  <c:v>37993</c:v>
                </c:pt>
                <c:pt idx="1142">
                  <c:v>37994</c:v>
                </c:pt>
                <c:pt idx="1143">
                  <c:v>37995</c:v>
                </c:pt>
                <c:pt idx="1144">
                  <c:v>37998</c:v>
                </c:pt>
                <c:pt idx="1145">
                  <c:v>37999</c:v>
                </c:pt>
                <c:pt idx="1146">
                  <c:v>38000</c:v>
                </c:pt>
                <c:pt idx="1147">
                  <c:v>38001</c:v>
                </c:pt>
                <c:pt idx="1148">
                  <c:v>38002</c:v>
                </c:pt>
                <c:pt idx="1149">
                  <c:v>38005</c:v>
                </c:pt>
                <c:pt idx="1150">
                  <c:v>38006</c:v>
                </c:pt>
                <c:pt idx="1151">
                  <c:v>38007</c:v>
                </c:pt>
                <c:pt idx="1152">
                  <c:v>38008</c:v>
                </c:pt>
                <c:pt idx="1153">
                  <c:v>38009</c:v>
                </c:pt>
                <c:pt idx="1154">
                  <c:v>38012</c:v>
                </c:pt>
                <c:pt idx="1155">
                  <c:v>38013</c:v>
                </c:pt>
                <c:pt idx="1156">
                  <c:v>38014</c:v>
                </c:pt>
                <c:pt idx="1157">
                  <c:v>38015</c:v>
                </c:pt>
                <c:pt idx="1158">
                  <c:v>38016</c:v>
                </c:pt>
                <c:pt idx="1159">
                  <c:v>38019</c:v>
                </c:pt>
                <c:pt idx="1160">
                  <c:v>38020</c:v>
                </c:pt>
                <c:pt idx="1161">
                  <c:v>38021</c:v>
                </c:pt>
                <c:pt idx="1162">
                  <c:v>38022</c:v>
                </c:pt>
                <c:pt idx="1163">
                  <c:v>38023</c:v>
                </c:pt>
                <c:pt idx="1164">
                  <c:v>38026</c:v>
                </c:pt>
                <c:pt idx="1165">
                  <c:v>38027</c:v>
                </c:pt>
                <c:pt idx="1166">
                  <c:v>38028</c:v>
                </c:pt>
                <c:pt idx="1167">
                  <c:v>38029</c:v>
                </c:pt>
                <c:pt idx="1168">
                  <c:v>38030</c:v>
                </c:pt>
                <c:pt idx="1169">
                  <c:v>38033</c:v>
                </c:pt>
                <c:pt idx="1170">
                  <c:v>38034</c:v>
                </c:pt>
                <c:pt idx="1171">
                  <c:v>38035</c:v>
                </c:pt>
                <c:pt idx="1172">
                  <c:v>38036</c:v>
                </c:pt>
                <c:pt idx="1173">
                  <c:v>38037</c:v>
                </c:pt>
                <c:pt idx="1174">
                  <c:v>38040</c:v>
                </c:pt>
                <c:pt idx="1175">
                  <c:v>38041</c:v>
                </c:pt>
                <c:pt idx="1176">
                  <c:v>38042</c:v>
                </c:pt>
                <c:pt idx="1177">
                  <c:v>38043</c:v>
                </c:pt>
                <c:pt idx="1178">
                  <c:v>38044</c:v>
                </c:pt>
                <c:pt idx="1179">
                  <c:v>38047</c:v>
                </c:pt>
                <c:pt idx="1180">
                  <c:v>38048</c:v>
                </c:pt>
                <c:pt idx="1181">
                  <c:v>38049</c:v>
                </c:pt>
                <c:pt idx="1182">
                  <c:v>38050</c:v>
                </c:pt>
                <c:pt idx="1183">
                  <c:v>38051</c:v>
                </c:pt>
                <c:pt idx="1184">
                  <c:v>38054</c:v>
                </c:pt>
                <c:pt idx="1185">
                  <c:v>38055</c:v>
                </c:pt>
                <c:pt idx="1186">
                  <c:v>38056</c:v>
                </c:pt>
                <c:pt idx="1187">
                  <c:v>38057</c:v>
                </c:pt>
                <c:pt idx="1188">
                  <c:v>38058</c:v>
                </c:pt>
                <c:pt idx="1189">
                  <c:v>38061</c:v>
                </c:pt>
                <c:pt idx="1190">
                  <c:v>38062</c:v>
                </c:pt>
                <c:pt idx="1191">
                  <c:v>38063</c:v>
                </c:pt>
                <c:pt idx="1192">
                  <c:v>38064</c:v>
                </c:pt>
                <c:pt idx="1193">
                  <c:v>38065</c:v>
                </c:pt>
                <c:pt idx="1194">
                  <c:v>38068</c:v>
                </c:pt>
                <c:pt idx="1195">
                  <c:v>38069</c:v>
                </c:pt>
                <c:pt idx="1196">
                  <c:v>38070</c:v>
                </c:pt>
                <c:pt idx="1197">
                  <c:v>38071</c:v>
                </c:pt>
                <c:pt idx="1198">
                  <c:v>38072</c:v>
                </c:pt>
                <c:pt idx="1199">
                  <c:v>38075</c:v>
                </c:pt>
                <c:pt idx="1200">
                  <c:v>38076</c:v>
                </c:pt>
                <c:pt idx="1201">
                  <c:v>38077</c:v>
                </c:pt>
                <c:pt idx="1202">
                  <c:v>38078</c:v>
                </c:pt>
                <c:pt idx="1203">
                  <c:v>38079</c:v>
                </c:pt>
                <c:pt idx="1204">
                  <c:v>38082</c:v>
                </c:pt>
                <c:pt idx="1205">
                  <c:v>38083</c:v>
                </c:pt>
                <c:pt idx="1206">
                  <c:v>38084</c:v>
                </c:pt>
                <c:pt idx="1207">
                  <c:v>38085</c:v>
                </c:pt>
                <c:pt idx="1208">
                  <c:v>38086</c:v>
                </c:pt>
                <c:pt idx="1209">
                  <c:v>38089</c:v>
                </c:pt>
                <c:pt idx="1210">
                  <c:v>38090</c:v>
                </c:pt>
                <c:pt idx="1211">
                  <c:v>38091</c:v>
                </c:pt>
                <c:pt idx="1212">
                  <c:v>38092</c:v>
                </c:pt>
                <c:pt idx="1213">
                  <c:v>38093</c:v>
                </c:pt>
                <c:pt idx="1214">
                  <c:v>38096</c:v>
                </c:pt>
                <c:pt idx="1215">
                  <c:v>38097</c:v>
                </c:pt>
                <c:pt idx="1216">
                  <c:v>38098</c:v>
                </c:pt>
                <c:pt idx="1217">
                  <c:v>38099</c:v>
                </c:pt>
                <c:pt idx="1218">
                  <c:v>38100</c:v>
                </c:pt>
                <c:pt idx="1219">
                  <c:v>38103</c:v>
                </c:pt>
                <c:pt idx="1220">
                  <c:v>38104</c:v>
                </c:pt>
                <c:pt idx="1221">
                  <c:v>38105</c:v>
                </c:pt>
                <c:pt idx="1222">
                  <c:v>38106</c:v>
                </c:pt>
                <c:pt idx="1223">
                  <c:v>38107</c:v>
                </c:pt>
                <c:pt idx="1224">
                  <c:v>38110</c:v>
                </c:pt>
                <c:pt idx="1225">
                  <c:v>38111</c:v>
                </c:pt>
                <c:pt idx="1226">
                  <c:v>38112</c:v>
                </c:pt>
                <c:pt idx="1227">
                  <c:v>38113</c:v>
                </c:pt>
                <c:pt idx="1228">
                  <c:v>38114</c:v>
                </c:pt>
                <c:pt idx="1229">
                  <c:v>38117</c:v>
                </c:pt>
                <c:pt idx="1230">
                  <c:v>38118</c:v>
                </c:pt>
                <c:pt idx="1231">
                  <c:v>38119</c:v>
                </c:pt>
                <c:pt idx="1232">
                  <c:v>38120</c:v>
                </c:pt>
                <c:pt idx="1233">
                  <c:v>38121</c:v>
                </c:pt>
                <c:pt idx="1234">
                  <c:v>38124</c:v>
                </c:pt>
                <c:pt idx="1235">
                  <c:v>38125</c:v>
                </c:pt>
                <c:pt idx="1236">
                  <c:v>38126</c:v>
                </c:pt>
                <c:pt idx="1237">
                  <c:v>38127</c:v>
                </c:pt>
                <c:pt idx="1238">
                  <c:v>38128</c:v>
                </c:pt>
                <c:pt idx="1239">
                  <c:v>38131</c:v>
                </c:pt>
                <c:pt idx="1240">
                  <c:v>38132</c:v>
                </c:pt>
                <c:pt idx="1241">
                  <c:v>38133</c:v>
                </c:pt>
                <c:pt idx="1242">
                  <c:v>38134</c:v>
                </c:pt>
                <c:pt idx="1243">
                  <c:v>38135</c:v>
                </c:pt>
                <c:pt idx="1244">
                  <c:v>38138</c:v>
                </c:pt>
                <c:pt idx="1245">
                  <c:v>38139</c:v>
                </c:pt>
                <c:pt idx="1246">
                  <c:v>38140</c:v>
                </c:pt>
                <c:pt idx="1247">
                  <c:v>38141</c:v>
                </c:pt>
                <c:pt idx="1248">
                  <c:v>38142</c:v>
                </c:pt>
                <c:pt idx="1249">
                  <c:v>38145</c:v>
                </c:pt>
                <c:pt idx="1250">
                  <c:v>38146</c:v>
                </c:pt>
                <c:pt idx="1251">
                  <c:v>38147</c:v>
                </c:pt>
                <c:pt idx="1252">
                  <c:v>38148</c:v>
                </c:pt>
                <c:pt idx="1253">
                  <c:v>38149</c:v>
                </c:pt>
                <c:pt idx="1254">
                  <c:v>38152</c:v>
                </c:pt>
                <c:pt idx="1255">
                  <c:v>38153</c:v>
                </c:pt>
                <c:pt idx="1256">
                  <c:v>38154</c:v>
                </c:pt>
                <c:pt idx="1257">
                  <c:v>38155</c:v>
                </c:pt>
                <c:pt idx="1258">
                  <c:v>38156</c:v>
                </c:pt>
                <c:pt idx="1259">
                  <c:v>38159</c:v>
                </c:pt>
                <c:pt idx="1260">
                  <c:v>38160</c:v>
                </c:pt>
                <c:pt idx="1261">
                  <c:v>38161</c:v>
                </c:pt>
                <c:pt idx="1262">
                  <c:v>38162</c:v>
                </c:pt>
                <c:pt idx="1263">
                  <c:v>38163</c:v>
                </c:pt>
                <c:pt idx="1264">
                  <c:v>38166</c:v>
                </c:pt>
                <c:pt idx="1265">
                  <c:v>38167</c:v>
                </c:pt>
                <c:pt idx="1266">
                  <c:v>38168</c:v>
                </c:pt>
                <c:pt idx="1267">
                  <c:v>38169</c:v>
                </c:pt>
                <c:pt idx="1268">
                  <c:v>38170</c:v>
                </c:pt>
                <c:pt idx="1269">
                  <c:v>38173</c:v>
                </c:pt>
                <c:pt idx="1270">
                  <c:v>38174</c:v>
                </c:pt>
                <c:pt idx="1271">
                  <c:v>38175</c:v>
                </c:pt>
                <c:pt idx="1272">
                  <c:v>38176</c:v>
                </c:pt>
                <c:pt idx="1273">
                  <c:v>38177</c:v>
                </c:pt>
                <c:pt idx="1274">
                  <c:v>38180</c:v>
                </c:pt>
                <c:pt idx="1275">
                  <c:v>38181</c:v>
                </c:pt>
                <c:pt idx="1276">
                  <c:v>38182</c:v>
                </c:pt>
                <c:pt idx="1277">
                  <c:v>38183</c:v>
                </c:pt>
                <c:pt idx="1278">
                  <c:v>38184</c:v>
                </c:pt>
                <c:pt idx="1279">
                  <c:v>38187</c:v>
                </c:pt>
                <c:pt idx="1280">
                  <c:v>38188</c:v>
                </c:pt>
                <c:pt idx="1281">
                  <c:v>38189</c:v>
                </c:pt>
                <c:pt idx="1282">
                  <c:v>38190</c:v>
                </c:pt>
                <c:pt idx="1283">
                  <c:v>38191</c:v>
                </c:pt>
                <c:pt idx="1284">
                  <c:v>38194</c:v>
                </c:pt>
                <c:pt idx="1285">
                  <c:v>38195</c:v>
                </c:pt>
                <c:pt idx="1286">
                  <c:v>38196</c:v>
                </c:pt>
                <c:pt idx="1287">
                  <c:v>38197</c:v>
                </c:pt>
                <c:pt idx="1288">
                  <c:v>38198</c:v>
                </c:pt>
                <c:pt idx="1289">
                  <c:v>38201</c:v>
                </c:pt>
                <c:pt idx="1290">
                  <c:v>38202</c:v>
                </c:pt>
                <c:pt idx="1291">
                  <c:v>38203</c:v>
                </c:pt>
                <c:pt idx="1292">
                  <c:v>38204</c:v>
                </c:pt>
                <c:pt idx="1293">
                  <c:v>38205</c:v>
                </c:pt>
                <c:pt idx="1294">
                  <c:v>38208</c:v>
                </c:pt>
                <c:pt idx="1295">
                  <c:v>38209</c:v>
                </c:pt>
                <c:pt idx="1296">
                  <c:v>38210</c:v>
                </c:pt>
                <c:pt idx="1297">
                  <c:v>38211</c:v>
                </c:pt>
                <c:pt idx="1298">
                  <c:v>38212</c:v>
                </c:pt>
                <c:pt idx="1299">
                  <c:v>38215</c:v>
                </c:pt>
                <c:pt idx="1300">
                  <c:v>38216</c:v>
                </c:pt>
                <c:pt idx="1301">
                  <c:v>38217</c:v>
                </c:pt>
                <c:pt idx="1302">
                  <c:v>38218</c:v>
                </c:pt>
                <c:pt idx="1303">
                  <c:v>38219</c:v>
                </c:pt>
                <c:pt idx="1304">
                  <c:v>38222</c:v>
                </c:pt>
                <c:pt idx="1305">
                  <c:v>38223</c:v>
                </c:pt>
                <c:pt idx="1306">
                  <c:v>38224</c:v>
                </c:pt>
                <c:pt idx="1307">
                  <c:v>38225</c:v>
                </c:pt>
                <c:pt idx="1308">
                  <c:v>38226</c:v>
                </c:pt>
                <c:pt idx="1309">
                  <c:v>38229</c:v>
                </c:pt>
                <c:pt idx="1310">
                  <c:v>38230</c:v>
                </c:pt>
                <c:pt idx="1311">
                  <c:v>38231</c:v>
                </c:pt>
                <c:pt idx="1312">
                  <c:v>38232</c:v>
                </c:pt>
                <c:pt idx="1313">
                  <c:v>38233</c:v>
                </c:pt>
                <c:pt idx="1314">
                  <c:v>38236</c:v>
                </c:pt>
                <c:pt idx="1315">
                  <c:v>38237</c:v>
                </c:pt>
                <c:pt idx="1316">
                  <c:v>38238</c:v>
                </c:pt>
                <c:pt idx="1317">
                  <c:v>38239</c:v>
                </c:pt>
                <c:pt idx="1318">
                  <c:v>38240</c:v>
                </c:pt>
                <c:pt idx="1319">
                  <c:v>38243</c:v>
                </c:pt>
                <c:pt idx="1320">
                  <c:v>38244</c:v>
                </c:pt>
                <c:pt idx="1321">
                  <c:v>38245</c:v>
                </c:pt>
                <c:pt idx="1322">
                  <c:v>38246</c:v>
                </c:pt>
                <c:pt idx="1323">
                  <c:v>38247</c:v>
                </c:pt>
                <c:pt idx="1324">
                  <c:v>38250</c:v>
                </c:pt>
                <c:pt idx="1325">
                  <c:v>38251</c:v>
                </c:pt>
                <c:pt idx="1326">
                  <c:v>38252</c:v>
                </c:pt>
                <c:pt idx="1327">
                  <c:v>38253</c:v>
                </c:pt>
                <c:pt idx="1328">
                  <c:v>38254</c:v>
                </c:pt>
                <c:pt idx="1329">
                  <c:v>38257</c:v>
                </c:pt>
                <c:pt idx="1330">
                  <c:v>38258</c:v>
                </c:pt>
                <c:pt idx="1331">
                  <c:v>38259</c:v>
                </c:pt>
                <c:pt idx="1332">
                  <c:v>38260</c:v>
                </c:pt>
                <c:pt idx="1333">
                  <c:v>38261</c:v>
                </c:pt>
                <c:pt idx="1334">
                  <c:v>38264</c:v>
                </c:pt>
                <c:pt idx="1335">
                  <c:v>38265</c:v>
                </c:pt>
                <c:pt idx="1336">
                  <c:v>38266</c:v>
                </c:pt>
                <c:pt idx="1337">
                  <c:v>38267</c:v>
                </c:pt>
                <c:pt idx="1338">
                  <c:v>38268</c:v>
                </c:pt>
                <c:pt idx="1339">
                  <c:v>38271</c:v>
                </c:pt>
                <c:pt idx="1340">
                  <c:v>38272</c:v>
                </c:pt>
                <c:pt idx="1341">
                  <c:v>38273</c:v>
                </c:pt>
                <c:pt idx="1342">
                  <c:v>38274</c:v>
                </c:pt>
                <c:pt idx="1343">
                  <c:v>38275</c:v>
                </c:pt>
                <c:pt idx="1344">
                  <c:v>38278</c:v>
                </c:pt>
                <c:pt idx="1345">
                  <c:v>38279</c:v>
                </c:pt>
                <c:pt idx="1346">
                  <c:v>38280</c:v>
                </c:pt>
                <c:pt idx="1347">
                  <c:v>38281</c:v>
                </c:pt>
                <c:pt idx="1348">
                  <c:v>38282</c:v>
                </c:pt>
                <c:pt idx="1349">
                  <c:v>38285</c:v>
                </c:pt>
                <c:pt idx="1350">
                  <c:v>38286</c:v>
                </c:pt>
                <c:pt idx="1351">
                  <c:v>38287</c:v>
                </c:pt>
                <c:pt idx="1352">
                  <c:v>38288</c:v>
                </c:pt>
                <c:pt idx="1353">
                  <c:v>38289</c:v>
                </c:pt>
                <c:pt idx="1354">
                  <c:v>38292</c:v>
                </c:pt>
                <c:pt idx="1355">
                  <c:v>38293</c:v>
                </c:pt>
                <c:pt idx="1356">
                  <c:v>38294</c:v>
                </c:pt>
                <c:pt idx="1357">
                  <c:v>38295</c:v>
                </c:pt>
                <c:pt idx="1358">
                  <c:v>38296</c:v>
                </c:pt>
                <c:pt idx="1359">
                  <c:v>38299</c:v>
                </c:pt>
                <c:pt idx="1360">
                  <c:v>38300</c:v>
                </c:pt>
                <c:pt idx="1361">
                  <c:v>38301</c:v>
                </c:pt>
                <c:pt idx="1362">
                  <c:v>38302</c:v>
                </c:pt>
                <c:pt idx="1363">
                  <c:v>38303</c:v>
                </c:pt>
                <c:pt idx="1364">
                  <c:v>38306</c:v>
                </c:pt>
                <c:pt idx="1365">
                  <c:v>38307</c:v>
                </c:pt>
                <c:pt idx="1366">
                  <c:v>38308</c:v>
                </c:pt>
                <c:pt idx="1367">
                  <c:v>38309</c:v>
                </c:pt>
                <c:pt idx="1368">
                  <c:v>38310</c:v>
                </c:pt>
                <c:pt idx="1369">
                  <c:v>38313</c:v>
                </c:pt>
                <c:pt idx="1370">
                  <c:v>38314</c:v>
                </c:pt>
                <c:pt idx="1371">
                  <c:v>38315</c:v>
                </c:pt>
                <c:pt idx="1372">
                  <c:v>38316</c:v>
                </c:pt>
                <c:pt idx="1373">
                  <c:v>38317</c:v>
                </c:pt>
                <c:pt idx="1374">
                  <c:v>38320</c:v>
                </c:pt>
                <c:pt idx="1375">
                  <c:v>38321</c:v>
                </c:pt>
                <c:pt idx="1376">
                  <c:v>38322</c:v>
                </c:pt>
                <c:pt idx="1377">
                  <c:v>38323</c:v>
                </c:pt>
                <c:pt idx="1378">
                  <c:v>38324</c:v>
                </c:pt>
                <c:pt idx="1379">
                  <c:v>38327</c:v>
                </c:pt>
                <c:pt idx="1380">
                  <c:v>38328</c:v>
                </c:pt>
                <c:pt idx="1381">
                  <c:v>38329</c:v>
                </c:pt>
                <c:pt idx="1382">
                  <c:v>38330</c:v>
                </c:pt>
                <c:pt idx="1383">
                  <c:v>38331</c:v>
                </c:pt>
                <c:pt idx="1384">
                  <c:v>38334</c:v>
                </c:pt>
                <c:pt idx="1385">
                  <c:v>38335</c:v>
                </c:pt>
                <c:pt idx="1386">
                  <c:v>38336</c:v>
                </c:pt>
                <c:pt idx="1387">
                  <c:v>38337</c:v>
                </c:pt>
                <c:pt idx="1388">
                  <c:v>38338</c:v>
                </c:pt>
                <c:pt idx="1389">
                  <c:v>38341</c:v>
                </c:pt>
                <c:pt idx="1390">
                  <c:v>38342</c:v>
                </c:pt>
                <c:pt idx="1391">
                  <c:v>38343</c:v>
                </c:pt>
                <c:pt idx="1392">
                  <c:v>38344</c:v>
                </c:pt>
                <c:pt idx="1393">
                  <c:v>38345</c:v>
                </c:pt>
                <c:pt idx="1394">
                  <c:v>38348</c:v>
                </c:pt>
                <c:pt idx="1395">
                  <c:v>38349</c:v>
                </c:pt>
                <c:pt idx="1396">
                  <c:v>38350</c:v>
                </c:pt>
                <c:pt idx="1397">
                  <c:v>38351</c:v>
                </c:pt>
                <c:pt idx="1398">
                  <c:v>38352</c:v>
                </c:pt>
                <c:pt idx="1399">
                  <c:v>38355</c:v>
                </c:pt>
                <c:pt idx="1400">
                  <c:v>38356</c:v>
                </c:pt>
                <c:pt idx="1401">
                  <c:v>38357</c:v>
                </c:pt>
                <c:pt idx="1402">
                  <c:v>38358</c:v>
                </c:pt>
                <c:pt idx="1403">
                  <c:v>38359</c:v>
                </c:pt>
                <c:pt idx="1404">
                  <c:v>38362</c:v>
                </c:pt>
                <c:pt idx="1405">
                  <c:v>38363</c:v>
                </c:pt>
                <c:pt idx="1406">
                  <c:v>38364</c:v>
                </c:pt>
                <c:pt idx="1407">
                  <c:v>38365</c:v>
                </c:pt>
                <c:pt idx="1408">
                  <c:v>38366</c:v>
                </c:pt>
                <c:pt idx="1409">
                  <c:v>38369</c:v>
                </c:pt>
                <c:pt idx="1410">
                  <c:v>38370</c:v>
                </c:pt>
                <c:pt idx="1411">
                  <c:v>38371</c:v>
                </c:pt>
                <c:pt idx="1412">
                  <c:v>38372</c:v>
                </c:pt>
                <c:pt idx="1413">
                  <c:v>38373</c:v>
                </c:pt>
                <c:pt idx="1414">
                  <c:v>38376</c:v>
                </c:pt>
                <c:pt idx="1415">
                  <c:v>38377</c:v>
                </c:pt>
                <c:pt idx="1416">
                  <c:v>38378</c:v>
                </c:pt>
                <c:pt idx="1417">
                  <c:v>38379</c:v>
                </c:pt>
                <c:pt idx="1418">
                  <c:v>38380</c:v>
                </c:pt>
                <c:pt idx="1419">
                  <c:v>38383</c:v>
                </c:pt>
                <c:pt idx="1420">
                  <c:v>38384</c:v>
                </c:pt>
                <c:pt idx="1421">
                  <c:v>38385</c:v>
                </c:pt>
                <c:pt idx="1422">
                  <c:v>38386</c:v>
                </c:pt>
                <c:pt idx="1423">
                  <c:v>38387</c:v>
                </c:pt>
                <c:pt idx="1424">
                  <c:v>38390</c:v>
                </c:pt>
                <c:pt idx="1425">
                  <c:v>38391</c:v>
                </c:pt>
                <c:pt idx="1426">
                  <c:v>38392</c:v>
                </c:pt>
                <c:pt idx="1427">
                  <c:v>38393</c:v>
                </c:pt>
                <c:pt idx="1428">
                  <c:v>38394</c:v>
                </c:pt>
                <c:pt idx="1429">
                  <c:v>38397</c:v>
                </c:pt>
                <c:pt idx="1430">
                  <c:v>38398</c:v>
                </c:pt>
                <c:pt idx="1431">
                  <c:v>38399</c:v>
                </c:pt>
                <c:pt idx="1432">
                  <c:v>38400</c:v>
                </c:pt>
                <c:pt idx="1433">
                  <c:v>38401</c:v>
                </c:pt>
                <c:pt idx="1434">
                  <c:v>38404</c:v>
                </c:pt>
                <c:pt idx="1435">
                  <c:v>38405</c:v>
                </c:pt>
                <c:pt idx="1436">
                  <c:v>38406</c:v>
                </c:pt>
                <c:pt idx="1437">
                  <c:v>38407</c:v>
                </c:pt>
                <c:pt idx="1438">
                  <c:v>38408</c:v>
                </c:pt>
                <c:pt idx="1439">
                  <c:v>38411</c:v>
                </c:pt>
                <c:pt idx="1440">
                  <c:v>38412</c:v>
                </c:pt>
                <c:pt idx="1441">
                  <c:v>38413</c:v>
                </c:pt>
                <c:pt idx="1442">
                  <c:v>38414</c:v>
                </c:pt>
                <c:pt idx="1443">
                  <c:v>38415</c:v>
                </c:pt>
                <c:pt idx="1444">
                  <c:v>38418</c:v>
                </c:pt>
                <c:pt idx="1445">
                  <c:v>38419</c:v>
                </c:pt>
                <c:pt idx="1446">
                  <c:v>38420</c:v>
                </c:pt>
                <c:pt idx="1447">
                  <c:v>38421</c:v>
                </c:pt>
                <c:pt idx="1448">
                  <c:v>38422</c:v>
                </c:pt>
                <c:pt idx="1449">
                  <c:v>38425</c:v>
                </c:pt>
                <c:pt idx="1450">
                  <c:v>38426</c:v>
                </c:pt>
                <c:pt idx="1451">
                  <c:v>38427</c:v>
                </c:pt>
                <c:pt idx="1452">
                  <c:v>38428</c:v>
                </c:pt>
                <c:pt idx="1453">
                  <c:v>38429</c:v>
                </c:pt>
                <c:pt idx="1454">
                  <c:v>38432</c:v>
                </c:pt>
                <c:pt idx="1455">
                  <c:v>38433</c:v>
                </c:pt>
                <c:pt idx="1456">
                  <c:v>38434</c:v>
                </c:pt>
                <c:pt idx="1457">
                  <c:v>38435</c:v>
                </c:pt>
                <c:pt idx="1458">
                  <c:v>38436</c:v>
                </c:pt>
                <c:pt idx="1459">
                  <c:v>38439</c:v>
                </c:pt>
                <c:pt idx="1460">
                  <c:v>38440</c:v>
                </c:pt>
                <c:pt idx="1461">
                  <c:v>38441</c:v>
                </c:pt>
                <c:pt idx="1462">
                  <c:v>38442</c:v>
                </c:pt>
                <c:pt idx="1463">
                  <c:v>38443</c:v>
                </c:pt>
                <c:pt idx="1464">
                  <c:v>38446</c:v>
                </c:pt>
                <c:pt idx="1465">
                  <c:v>38447</c:v>
                </c:pt>
                <c:pt idx="1466">
                  <c:v>38448</c:v>
                </c:pt>
                <c:pt idx="1467">
                  <c:v>38449</c:v>
                </c:pt>
                <c:pt idx="1468">
                  <c:v>38450</c:v>
                </c:pt>
                <c:pt idx="1469">
                  <c:v>38453</c:v>
                </c:pt>
                <c:pt idx="1470">
                  <c:v>38454</c:v>
                </c:pt>
                <c:pt idx="1471">
                  <c:v>38455</c:v>
                </c:pt>
                <c:pt idx="1472">
                  <c:v>38456</c:v>
                </c:pt>
                <c:pt idx="1473">
                  <c:v>38457</c:v>
                </c:pt>
                <c:pt idx="1474">
                  <c:v>38460</c:v>
                </c:pt>
                <c:pt idx="1475">
                  <c:v>38461</c:v>
                </c:pt>
                <c:pt idx="1476">
                  <c:v>38462</c:v>
                </c:pt>
                <c:pt idx="1477">
                  <c:v>38463</c:v>
                </c:pt>
                <c:pt idx="1478">
                  <c:v>38464</c:v>
                </c:pt>
                <c:pt idx="1479">
                  <c:v>38467</c:v>
                </c:pt>
                <c:pt idx="1480">
                  <c:v>38468</c:v>
                </c:pt>
                <c:pt idx="1481">
                  <c:v>38469</c:v>
                </c:pt>
                <c:pt idx="1482">
                  <c:v>38470</c:v>
                </c:pt>
                <c:pt idx="1483">
                  <c:v>38471</c:v>
                </c:pt>
                <c:pt idx="1484">
                  <c:v>38474</c:v>
                </c:pt>
                <c:pt idx="1485">
                  <c:v>38475</c:v>
                </c:pt>
                <c:pt idx="1486">
                  <c:v>38476</c:v>
                </c:pt>
                <c:pt idx="1487">
                  <c:v>38477</c:v>
                </c:pt>
                <c:pt idx="1488">
                  <c:v>38478</c:v>
                </c:pt>
                <c:pt idx="1489">
                  <c:v>38481</c:v>
                </c:pt>
                <c:pt idx="1490">
                  <c:v>38482</c:v>
                </c:pt>
                <c:pt idx="1491">
                  <c:v>38483</c:v>
                </c:pt>
                <c:pt idx="1492">
                  <c:v>38484</c:v>
                </c:pt>
                <c:pt idx="1493">
                  <c:v>38485</c:v>
                </c:pt>
                <c:pt idx="1494">
                  <c:v>38488</c:v>
                </c:pt>
                <c:pt idx="1495">
                  <c:v>38489</c:v>
                </c:pt>
                <c:pt idx="1496">
                  <c:v>38490</c:v>
                </c:pt>
                <c:pt idx="1497">
                  <c:v>38491</c:v>
                </c:pt>
                <c:pt idx="1498">
                  <c:v>38492</c:v>
                </c:pt>
                <c:pt idx="1499">
                  <c:v>38495</c:v>
                </c:pt>
                <c:pt idx="1500">
                  <c:v>38496</c:v>
                </c:pt>
                <c:pt idx="1501">
                  <c:v>38497</c:v>
                </c:pt>
                <c:pt idx="1502">
                  <c:v>38498</c:v>
                </c:pt>
                <c:pt idx="1503">
                  <c:v>38499</c:v>
                </c:pt>
                <c:pt idx="1504">
                  <c:v>38502</c:v>
                </c:pt>
                <c:pt idx="1505">
                  <c:v>38503</c:v>
                </c:pt>
                <c:pt idx="1506">
                  <c:v>38504</c:v>
                </c:pt>
                <c:pt idx="1507">
                  <c:v>38505</c:v>
                </c:pt>
                <c:pt idx="1508">
                  <c:v>38506</c:v>
                </c:pt>
                <c:pt idx="1509">
                  <c:v>38509</c:v>
                </c:pt>
                <c:pt idx="1510">
                  <c:v>38510</c:v>
                </c:pt>
                <c:pt idx="1511">
                  <c:v>38511</c:v>
                </c:pt>
                <c:pt idx="1512">
                  <c:v>38512</c:v>
                </c:pt>
                <c:pt idx="1513">
                  <c:v>38513</c:v>
                </c:pt>
                <c:pt idx="1514">
                  <c:v>38516</c:v>
                </c:pt>
                <c:pt idx="1515">
                  <c:v>38517</c:v>
                </c:pt>
                <c:pt idx="1516">
                  <c:v>38518</c:v>
                </c:pt>
                <c:pt idx="1517">
                  <c:v>38519</c:v>
                </c:pt>
                <c:pt idx="1518">
                  <c:v>38520</c:v>
                </c:pt>
                <c:pt idx="1519">
                  <c:v>38523</c:v>
                </c:pt>
                <c:pt idx="1520">
                  <c:v>38524</c:v>
                </c:pt>
                <c:pt idx="1521">
                  <c:v>38525</c:v>
                </c:pt>
                <c:pt idx="1522">
                  <c:v>38526</c:v>
                </c:pt>
                <c:pt idx="1523">
                  <c:v>38527</c:v>
                </c:pt>
                <c:pt idx="1524">
                  <c:v>38530</c:v>
                </c:pt>
                <c:pt idx="1525">
                  <c:v>38531</c:v>
                </c:pt>
                <c:pt idx="1526">
                  <c:v>38532</c:v>
                </c:pt>
                <c:pt idx="1527">
                  <c:v>38533</c:v>
                </c:pt>
                <c:pt idx="1528">
                  <c:v>38534</c:v>
                </c:pt>
                <c:pt idx="1529">
                  <c:v>38537</c:v>
                </c:pt>
                <c:pt idx="1530">
                  <c:v>38538</c:v>
                </c:pt>
                <c:pt idx="1531">
                  <c:v>38539</c:v>
                </c:pt>
                <c:pt idx="1532">
                  <c:v>38540</c:v>
                </c:pt>
                <c:pt idx="1533">
                  <c:v>38541</c:v>
                </c:pt>
                <c:pt idx="1534">
                  <c:v>38544</c:v>
                </c:pt>
                <c:pt idx="1535">
                  <c:v>38545</c:v>
                </c:pt>
                <c:pt idx="1536">
                  <c:v>38546</c:v>
                </c:pt>
                <c:pt idx="1537">
                  <c:v>38547</c:v>
                </c:pt>
                <c:pt idx="1538">
                  <c:v>38548</c:v>
                </c:pt>
                <c:pt idx="1539">
                  <c:v>38551</c:v>
                </c:pt>
                <c:pt idx="1540">
                  <c:v>38552</c:v>
                </c:pt>
                <c:pt idx="1541">
                  <c:v>38553</c:v>
                </c:pt>
                <c:pt idx="1542">
                  <c:v>38554</c:v>
                </c:pt>
                <c:pt idx="1543">
                  <c:v>38555</c:v>
                </c:pt>
                <c:pt idx="1544">
                  <c:v>38558</c:v>
                </c:pt>
                <c:pt idx="1545">
                  <c:v>38559</c:v>
                </c:pt>
                <c:pt idx="1546">
                  <c:v>38560</c:v>
                </c:pt>
                <c:pt idx="1547">
                  <c:v>38561</c:v>
                </c:pt>
                <c:pt idx="1548">
                  <c:v>38562</c:v>
                </c:pt>
                <c:pt idx="1549">
                  <c:v>38565</c:v>
                </c:pt>
                <c:pt idx="1550">
                  <c:v>38566</c:v>
                </c:pt>
                <c:pt idx="1551">
                  <c:v>38567</c:v>
                </c:pt>
                <c:pt idx="1552">
                  <c:v>38568</c:v>
                </c:pt>
                <c:pt idx="1553">
                  <c:v>38569</c:v>
                </c:pt>
                <c:pt idx="1554">
                  <c:v>38572</c:v>
                </c:pt>
                <c:pt idx="1555">
                  <c:v>38573</c:v>
                </c:pt>
                <c:pt idx="1556">
                  <c:v>38574</c:v>
                </c:pt>
                <c:pt idx="1557">
                  <c:v>38575</c:v>
                </c:pt>
                <c:pt idx="1558">
                  <c:v>38576</c:v>
                </c:pt>
                <c:pt idx="1559">
                  <c:v>38579</c:v>
                </c:pt>
                <c:pt idx="1560">
                  <c:v>38580</c:v>
                </c:pt>
                <c:pt idx="1561">
                  <c:v>38581</c:v>
                </c:pt>
                <c:pt idx="1562">
                  <c:v>38582</c:v>
                </c:pt>
                <c:pt idx="1563">
                  <c:v>38583</c:v>
                </c:pt>
                <c:pt idx="1564">
                  <c:v>38586</c:v>
                </c:pt>
                <c:pt idx="1565">
                  <c:v>38587</c:v>
                </c:pt>
                <c:pt idx="1566">
                  <c:v>38588</c:v>
                </c:pt>
                <c:pt idx="1567">
                  <c:v>38589</c:v>
                </c:pt>
                <c:pt idx="1568">
                  <c:v>38590</c:v>
                </c:pt>
                <c:pt idx="1569">
                  <c:v>38593</c:v>
                </c:pt>
                <c:pt idx="1570">
                  <c:v>38594</c:v>
                </c:pt>
                <c:pt idx="1571">
                  <c:v>38595</c:v>
                </c:pt>
                <c:pt idx="1572">
                  <c:v>38596</c:v>
                </c:pt>
                <c:pt idx="1573">
                  <c:v>38597</c:v>
                </c:pt>
                <c:pt idx="1574">
                  <c:v>38600</c:v>
                </c:pt>
                <c:pt idx="1575">
                  <c:v>38601</c:v>
                </c:pt>
                <c:pt idx="1576">
                  <c:v>38602</c:v>
                </c:pt>
                <c:pt idx="1577">
                  <c:v>38603</c:v>
                </c:pt>
                <c:pt idx="1578">
                  <c:v>38604</c:v>
                </c:pt>
                <c:pt idx="1579">
                  <c:v>38607</c:v>
                </c:pt>
                <c:pt idx="1580">
                  <c:v>38608</c:v>
                </c:pt>
                <c:pt idx="1581">
                  <c:v>38609</c:v>
                </c:pt>
                <c:pt idx="1582">
                  <c:v>38610</c:v>
                </c:pt>
                <c:pt idx="1583">
                  <c:v>38611</c:v>
                </c:pt>
                <c:pt idx="1584">
                  <c:v>38614</c:v>
                </c:pt>
                <c:pt idx="1585">
                  <c:v>38615</c:v>
                </c:pt>
                <c:pt idx="1586">
                  <c:v>38616</c:v>
                </c:pt>
                <c:pt idx="1587">
                  <c:v>38617</c:v>
                </c:pt>
                <c:pt idx="1588">
                  <c:v>38618</c:v>
                </c:pt>
                <c:pt idx="1589">
                  <c:v>38621</c:v>
                </c:pt>
                <c:pt idx="1590">
                  <c:v>38622</c:v>
                </c:pt>
                <c:pt idx="1591">
                  <c:v>38623</c:v>
                </c:pt>
                <c:pt idx="1592">
                  <c:v>38624</c:v>
                </c:pt>
                <c:pt idx="1593">
                  <c:v>38625</c:v>
                </c:pt>
                <c:pt idx="1594">
                  <c:v>38628</c:v>
                </c:pt>
                <c:pt idx="1595">
                  <c:v>38629</c:v>
                </c:pt>
                <c:pt idx="1596">
                  <c:v>38630</c:v>
                </c:pt>
                <c:pt idx="1597">
                  <c:v>38631</c:v>
                </c:pt>
                <c:pt idx="1598">
                  <c:v>38632</c:v>
                </c:pt>
                <c:pt idx="1599">
                  <c:v>38635</c:v>
                </c:pt>
                <c:pt idx="1600">
                  <c:v>38636</c:v>
                </c:pt>
                <c:pt idx="1601">
                  <c:v>38637</c:v>
                </c:pt>
                <c:pt idx="1602">
                  <c:v>38638</c:v>
                </c:pt>
                <c:pt idx="1603">
                  <c:v>38639</c:v>
                </c:pt>
                <c:pt idx="1604">
                  <c:v>38642</c:v>
                </c:pt>
                <c:pt idx="1605">
                  <c:v>38643</c:v>
                </c:pt>
                <c:pt idx="1606">
                  <c:v>38644</c:v>
                </c:pt>
                <c:pt idx="1607">
                  <c:v>38645</c:v>
                </c:pt>
                <c:pt idx="1608">
                  <c:v>38646</c:v>
                </c:pt>
                <c:pt idx="1609">
                  <c:v>38649</c:v>
                </c:pt>
                <c:pt idx="1610">
                  <c:v>38650</c:v>
                </c:pt>
                <c:pt idx="1611">
                  <c:v>38651</c:v>
                </c:pt>
                <c:pt idx="1612">
                  <c:v>38652</c:v>
                </c:pt>
                <c:pt idx="1613">
                  <c:v>38653</c:v>
                </c:pt>
                <c:pt idx="1614">
                  <c:v>38656</c:v>
                </c:pt>
                <c:pt idx="1615">
                  <c:v>38657</c:v>
                </c:pt>
                <c:pt idx="1616">
                  <c:v>38658</c:v>
                </c:pt>
                <c:pt idx="1617">
                  <c:v>38659</c:v>
                </c:pt>
                <c:pt idx="1618">
                  <c:v>38660</c:v>
                </c:pt>
                <c:pt idx="1619">
                  <c:v>38663</c:v>
                </c:pt>
                <c:pt idx="1620">
                  <c:v>38664</c:v>
                </c:pt>
                <c:pt idx="1621">
                  <c:v>38665</c:v>
                </c:pt>
                <c:pt idx="1622">
                  <c:v>38666</c:v>
                </c:pt>
                <c:pt idx="1623">
                  <c:v>38667</c:v>
                </c:pt>
                <c:pt idx="1624">
                  <c:v>38670</c:v>
                </c:pt>
                <c:pt idx="1625">
                  <c:v>38671</c:v>
                </c:pt>
                <c:pt idx="1626">
                  <c:v>38672</c:v>
                </c:pt>
                <c:pt idx="1627">
                  <c:v>38673</c:v>
                </c:pt>
                <c:pt idx="1628">
                  <c:v>38674</c:v>
                </c:pt>
                <c:pt idx="1629">
                  <c:v>38677</c:v>
                </c:pt>
                <c:pt idx="1630">
                  <c:v>38678</c:v>
                </c:pt>
                <c:pt idx="1631">
                  <c:v>38679</c:v>
                </c:pt>
                <c:pt idx="1632">
                  <c:v>38681</c:v>
                </c:pt>
                <c:pt idx="1633">
                  <c:v>38684</c:v>
                </c:pt>
                <c:pt idx="1634">
                  <c:v>38685</c:v>
                </c:pt>
                <c:pt idx="1635">
                  <c:v>38686</c:v>
                </c:pt>
                <c:pt idx="1636">
                  <c:v>38687</c:v>
                </c:pt>
                <c:pt idx="1637">
                  <c:v>38688</c:v>
                </c:pt>
                <c:pt idx="1638">
                  <c:v>38691</c:v>
                </c:pt>
                <c:pt idx="1639">
                  <c:v>38692</c:v>
                </c:pt>
                <c:pt idx="1640">
                  <c:v>38693</c:v>
                </c:pt>
                <c:pt idx="1641">
                  <c:v>38694</c:v>
                </c:pt>
                <c:pt idx="1642">
                  <c:v>38695</c:v>
                </c:pt>
                <c:pt idx="1643">
                  <c:v>38698</c:v>
                </c:pt>
                <c:pt idx="1644">
                  <c:v>38699</c:v>
                </c:pt>
                <c:pt idx="1645">
                  <c:v>38700</c:v>
                </c:pt>
                <c:pt idx="1646">
                  <c:v>38701</c:v>
                </c:pt>
                <c:pt idx="1647">
                  <c:v>38702</c:v>
                </c:pt>
                <c:pt idx="1648">
                  <c:v>38705</c:v>
                </c:pt>
                <c:pt idx="1649">
                  <c:v>38706</c:v>
                </c:pt>
                <c:pt idx="1650">
                  <c:v>38707</c:v>
                </c:pt>
                <c:pt idx="1651">
                  <c:v>38708</c:v>
                </c:pt>
                <c:pt idx="1652">
                  <c:v>38709</c:v>
                </c:pt>
                <c:pt idx="1653">
                  <c:v>38713</c:v>
                </c:pt>
                <c:pt idx="1654">
                  <c:v>38714</c:v>
                </c:pt>
                <c:pt idx="1655">
                  <c:v>38715</c:v>
                </c:pt>
                <c:pt idx="1656">
                  <c:v>38716</c:v>
                </c:pt>
                <c:pt idx="1657">
                  <c:v>38720</c:v>
                </c:pt>
                <c:pt idx="1658">
                  <c:v>38721</c:v>
                </c:pt>
                <c:pt idx="1659">
                  <c:v>38722</c:v>
                </c:pt>
                <c:pt idx="1660">
                  <c:v>38723</c:v>
                </c:pt>
                <c:pt idx="1661">
                  <c:v>38726</c:v>
                </c:pt>
                <c:pt idx="1662">
                  <c:v>38727</c:v>
                </c:pt>
                <c:pt idx="1663">
                  <c:v>38728</c:v>
                </c:pt>
                <c:pt idx="1664">
                  <c:v>38729</c:v>
                </c:pt>
                <c:pt idx="1665">
                  <c:v>38730</c:v>
                </c:pt>
                <c:pt idx="1666">
                  <c:v>38734</c:v>
                </c:pt>
                <c:pt idx="1667">
                  <c:v>38735</c:v>
                </c:pt>
                <c:pt idx="1668">
                  <c:v>38736</c:v>
                </c:pt>
                <c:pt idx="1669">
                  <c:v>38737</c:v>
                </c:pt>
                <c:pt idx="1670">
                  <c:v>38740</c:v>
                </c:pt>
                <c:pt idx="1671">
                  <c:v>38741</c:v>
                </c:pt>
                <c:pt idx="1672">
                  <c:v>38742</c:v>
                </c:pt>
                <c:pt idx="1673">
                  <c:v>38743</c:v>
                </c:pt>
                <c:pt idx="1674">
                  <c:v>38744</c:v>
                </c:pt>
                <c:pt idx="1675">
                  <c:v>38747</c:v>
                </c:pt>
                <c:pt idx="1676">
                  <c:v>38748</c:v>
                </c:pt>
                <c:pt idx="1677">
                  <c:v>38749</c:v>
                </c:pt>
                <c:pt idx="1678">
                  <c:v>38750</c:v>
                </c:pt>
                <c:pt idx="1679">
                  <c:v>38751</c:v>
                </c:pt>
                <c:pt idx="1680">
                  <c:v>38754</c:v>
                </c:pt>
                <c:pt idx="1681">
                  <c:v>38755</c:v>
                </c:pt>
                <c:pt idx="1682">
                  <c:v>38756</c:v>
                </c:pt>
                <c:pt idx="1683">
                  <c:v>38757</c:v>
                </c:pt>
                <c:pt idx="1684">
                  <c:v>38758</c:v>
                </c:pt>
                <c:pt idx="1685">
                  <c:v>38761</c:v>
                </c:pt>
                <c:pt idx="1686">
                  <c:v>38762</c:v>
                </c:pt>
                <c:pt idx="1687">
                  <c:v>38763</c:v>
                </c:pt>
                <c:pt idx="1688">
                  <c:v>38764</c:v>
                </c:pt>
                <c:pt idx="1689">
                  <c:v>38765</c:v>
                </c:pt>
                <c:pt idx="1690">
                  <c:v>38769</c:v>
                </c:pt>
                <c:pt idx="1691">
                  <c:v>38770</c:v>
                </c:pt>
                <c:pt idx="1692">
                  <c:v>38771</c:v>
                </c:pt>
                <c:pt idx="1693">
                  <c:v>38772</c:v>
                </c:pt>
                <c:pt idx="1694">
                  <c:v>38775</c:v>
                </c:pt>
                <c:pt idx="1695">
                  <c:v>38776</c:v>
                </c:pt>
                <c:pt idx="1696">
                  <c:v>38777</c:v>
                </c:pt>
                <c:pt idx="1697">
                  <c:v>38778</c:v>
                </c:pt>
                <c:pt idx="1698">
                  <c:v>38779</c:v>
                </c:pt>
                <c:pt idx="1699">
                  <c:v>38782</c:v>
                </c:pt>
                <c:pt idx="1700">
                  <c:v>38783</c:v>
                </c:pt>
                <c:pt idx="1701">
                  <c:v>38784</c:v>
                </c:pt>
                <c:pt idx="1702">
                  <c:v>38785</c:v>
                </c:pt>
                <c:pt idx="1703">
                  <c:v>38786</c:v>
                </c:pt>
                <c:pt idx="1704">
                  <c:v>38789</c:v>
                </c:pt>
                <c:pt idx="1705">
                  <c:v>38790</c:v>
                </c:pt>
                <c:pt idx="1706">
                  <c:v>38791</c:v>
                </c:pt>
                <c:pt idx="1707">
                  <c:v>38792</c:v>
                </c:pt>
                <c:pt idx="1708">
                  <c:v>38793</c:v>
                </c:pt>
                <c:pt idx="1709">
                  <c:v>38796</c:v>
                </c:pt>
                <c:pt idx="1710">
                  <c:v>38797</c:v>
                </c:pt>
                <c:pt idx="1711">
                  <c:v>38798</c:v>
                </c:pt>
                <c:pt idx="1712">
                  <c:v>38799</c:v>
                </c:pt>
                <c:pt idx="1713">
                  <c:v>38800</c:v>
                </c:pt>
                <c:pt idx="1714">
                  <c:v>38803</c:v>
                </c:pt>
                <c:pt idx="1715">
                  <c:v>38804</c:v>
                </c:pt>
                <c:pt idx="1716">
                  <c:v>38805</c:v>
                </c:pt>
                <c:pt idx="1717">
                  <c:v>38806</c:v>
                </c:pt>
                <c:pt idx="1718">
                  <c:v>38807</c:v>
                </c:pt>
                <c:pt idx="1719">
                  <c:v>38810</c:v>
                </c:pt>
                <c:pt idx="1720">
                  <c:v>38811</c:v>
                </c:pt>
                <c:pt idx="1721">
                  <c:v>38812</c:v>
                </c:pt>
                <c:pt idx="1722">
                  <c:v>38813</c:v>
                </c:pt>
                <c:pt idx="1723">
                  <c:v>38814</c:v>
                </c:pt>
                <c:pt idx="1724">
                  <c:v>38817</c:v>
                </c:pt>
                <c:pt idx="1725">
                  <c:v>38818</c:v>
                </c:pt>
                <c:pt idx="1726">
                  <c:v>38819</c:v>
                </c:pt>
                <c:pt idx="1727">
                  <c:v>38820</c:v>
                </c:pt>
                <c:pt idx="1728">
                  <c:v>38824</c:v>
                </c:pt>
                <c:pt idx="1729">
                  <c:v>38825</c:v>
                </c:pt>
                <c:pt idx="1730">
                  <c:v>38826</c:v>
                </c:pt>
                <c:pt idx="1731">
                  <c:v>38827</c:v>
                </c:pt>
                <c:pt idx="1732">
                  <c:v>38828</c:v>
                </c:pt>
                <c:pt idx="1733">
                  <c:v>38831</c:v>
                </c:pt>
                <c:pt idx="1734">
                  <c:v>38832</c:v>
                </c:pt>
                <c:pt idx="1735">
                  <c:v>38833</c:v>
                </c:pt>
                <c:pt idx="1736">
                  <c:v>38834</c:v>
                </c:pt>
                <c:pt idx="1737">
                  <c:v>38835</c:v>
                </c:pt>
                <c:pt idx="1738">
                  <c:v>38838</c:v>
                </c:pt>
                <c:pt idx="1739">
                  <c:v>38839</c:v>
                </c:pt>
                <c:pt idx="1740">
                  <c:v>38840</c:v>
                </c:pt>
                <c:pt idx="1741">
                  <c:v>38841</c:v>
                </c:pt>
                <c:pt idx="1742">
                  <c:v>38842</c:v>
                </c:pt>
                <c:pt idx="1743">
                  <c:v>38845</c:v>
                </c:pt>
                <c:pt idx="1744">
                  <c:v>38846</c:v>
                </c:pt>
                <c:pt idx="1745">
                  <c:v>38847</c:v>
                </c:pt>
                <c:pt idx="1746">
                  <c:v>38848</c:v>
                </c:pt>
                <c:pt idx="1747">
                  <c:v>38849</c:v>
                </c:pt>
                <c:pt idx="1748">
                  <c:v>38852</c:v>
                </c:pt>
                <c:pt idx="1749">
                  <c:v>38853</c:v>
                </c:pt>
                <c:pt idx="1750">
                  <c:v>38854</c:v>
                </c:pt>
                <c:pt idx="1751">
                  <c:v>38855</c:v>
                </c:pt>
                <c:pt idx="1752">
                  <c:v>38856</c:v>
                </c:pt>
                <c:pt idx="1753">
                  <c:v>38859</c:v>
                </c:pt>
                <c:pt idx="1754">
                  <c:v>38860</c:v>
                </c:pt>
                <c:pt idx="1755">
                  <c:v>38861</c:v>
                </c:pt>
                <c:pt idx="1756">
                  <c:v>38862</c:v>
                </c:pt>
                <c:pt idx="1757">
                  <c:v>38863</c:v>
                </c:pt>
                <c:pt idx="1758">
                  <c:v>38867</c:v>
                </c:pt>
                <c:pt idx="1759">
                  <c:v>38868</c:v>
                </c:pt>
                <c:pt idx="1760">
                  <c:v>38869</c:v>
                </c:pt>
                <c:pt idx="1761">
                  <c:v>38870</c:v>
                </c:pt>
                <c:pt idx="1762">
                  <c:v>38873</c:v>
                </c:pt>
                <c:pt idx="1763">
                  <c:v>38874</c:v>
                </c:pt>
                <c:pt idx="1764">
                  <c:v>38875</c:v>
                </c:pt>
                <c:pt idx="1765">
                  <c:v>38876</c:v>
                </c:pt>
                <c:pt idx="1766">
                  <c:v>38877</c:v>
                </c:pt>
                <c:pt idx="1767">
                  <c:v>38880</c:v>
                </c:pt>
                <c:pt idx="1768">
                  <c:v>38881</c:v>
                </c:pt>
                <c:pt idx="1769">
                  <c:v>38882</c:v>
                </c:pt>
                <c:pt idx="1770">
                  <c:v>38883</c:v>
                </c:pt>
                <c:pt idx="1771">
                  <c:v>38884</c:v>
                </c:pt>
                <c:pt idx="1772">
                  <c:v>38887</c:v>
                </c:pt>
                <c:pt idx="1773">
                  <c:v>38888</c:v>
                </c:pt>
                <c:pt idx="1774">
                  <c:v>38889</c:v>
                </c:pt>
                <c:pt idx="1775">
                  <c:v>38890</c:v>
                </c:pt>
                <c:pt idx="1776">
                  <c:v>38891</c:v>
                </c:pt>
                <c:pt idx="1777">
                  <c:v>38894</c:v>
                </c:pt>
                <c:pt idx="1778">
                  <c:v>38895</c:v>
                </c:pt>
                <c:pt idx="1779">
                  <c:v>38896</c:v>
                </c:pt>
                <c:pt idx="1780">
                  <c:v>38897</c:v>
                </c:pt>
                <c:pt idx="1781">
                  <c:v>38898</c:v>
                </c:pt>
                <c:pt idx="1782">
                  <c:v>38901</c:v>
                </c:pt>
                <c:pt idx="1783">
                  <c:v>38903</c:v>
                </c:pt>
                <c:pt idx="1784">
                  <c:v>38904</c:v>
                </c:pt>
                <c:pt idx="1785">
                  <c:v>38905</c:v>
                </c:pt>
                <c:pt idx="1786">
                  <c:v>38908</c:v>
                </c:pt>
                <c:pt idx="1787">
                  <c:v>38909</c:v>
                </c:pt>
                <c:pt idx="1788">
                  <c:v>38910</c:v>
                </c:pt>
                <c:pt idx="1789">
                  <c:v>38911</c:v>
                </c:pt>
                <c:pt idx="1790">
                  <c:v>38912</c:v>
                </c:pt>
                <c:pt idx="1791">
                  <c:v>38915</c:v>
                </c:pt>
                <c:pt idx="1792">
                  <c:v>38916</c:v>
                </c:pt>
                <c:pt idx="1793">
                  <c:v>38917</c:v>
                </c:pt>
                <c:pt idx="1794">
                  <c:v>38918</c:v>
                </c:pt>
                <c:pt idx="1795">
                  <c:v>38919</c:v>
                </c:pt>
                <c:pt idx="1796">
                  <c:v>38922</c:v>
                </c:pt>
                <c:pt idx="1797">
                  <c:v>38923</c:v>
                </c:pt>
                <c:pt idx="1798">
                  <c:v>38924</c:v>
                </c:pt>
                <c:pt idx="1799">
                  <c:v>38925</c:v>
                </c:pt>
                <c:pt idx="1800">
                  <c:v>38926</c:v>
                </c:pt>
                <c:pt idx="1801">
                  <c:v>38929</c:v>
                </c:pt>
                <c:pt idx="1802">
                  <c:v>38930</c:v>
                </c:pt>
                <c:pt idx="1803">
                  <c:v>38931</c:v>
                </c:pt>
                <c:pt idx="1804">
                  <c:v>38932</c:v>
                </c:pt>
                <c:pt idx="1805">
                  <c:v>38933</c:v>
                </c:pt>
                <c:pt idx="1806">
                  <c:v>38936</c:v>
                </c:pt>
                <c:pt idx="1807">
                  <c:v>38937</c:v>
                </c:pt>
                <c:pt idx="1808">
                  <c:v>38938</c:v>
                </c:pt>
                <c:pt idx="1809">
                  <c:v>38939</c:v>
                </c:pt>
                <c:pt idx="1810">
                  <c:v>38940</c:v>
                </c:pt>
                <c:pt idx="1811">
                  <c:v>38943</c:v>
                </c:pt>
                <c:pt idx="1812">
                  <c:v>38944</c:v>
                </c:pt>
                <c:pt idx="1813">
                  <c:v>38945</c:v>
                </c:pt>
                <c:pt idx="1814">
                  <c:v>38946</c:v>
                </c:pt>
                <c:pt idx="1815">
                  <c:v>38947</c:v>
                </c:pt>
                <c:pt idx="1816">
                  <c:v>38950</c:v>
                </c:pt>
                <c:pt idx="1817">
                  <c:v>38951</c:v>
                </c:pt>
                <c:pt idx="1818">
                  <c:v>38952</c:v>
                </c:pt>
                <c:pt idx="1819">
                  <c:v>38953</c:v>
                </c:pt>
                <c:pt idx="1820">
                  <c:v>38954</c:v>
                </c:pt>
                <c:pt idx="1821">
                  <c:v>38957</c:v>
                </c:pt>
                <c:pt idx="1822">
                  <c:v>38958</c:v>
                </c:pt>
                <c:pt idx="1823">
                  <c:v>38959</c:v>
                </c:pt>
                <c:pt idx="1824">
                  <c:v>38960</c:v>
                </c:pt>
                <c:pt idx="1825">
                  <c:v>38961</c:v>
                </c:pt>
                <c:pt idx="1826">
                  <c:v>38965</c:v>
                </c:pt>
                <c:pt idx="1827">
                  <c:v>38966</c:v>
                </c:pt>
                <c:pt idx="1828">
                  <c:v>38967</c:v>
                </c:pt>
                <c:pt idx="1829">
                  <c:v>38968</c:v>
                </c:pt>
                <c:pt idx="1830">
                  <c:v>38971</c:v>
                </c:pt>
                <c:pt idx="1831">
                  <c:v>38972</c:v>
                </c:pt>
                <c:pt idx="1832">
                  <c:v>38973</c:v>
                </c:pt>
                <c:pt idx="1833">
                  <c:v>38974</c:v>
                </c:pt>
                <c:pt idx="1834">
                  <c:v>38975</c:v>
                </c:pt>
                <c:pt idx="1835">
                  <c:v>38978</c:v>
                </c:pt>
                <c:pt idx="1836">
                  <c:v>38979</c:v>
                </c:pt>
                <c:pt idx="1837">
                  <c:v>38980</c:v>
                </c:pt>
                <c:pt idx="1838">
                  <c:v>38981</c:v>
                </c:pt>
                <c:pt idx="1839">
                  <c:v>38982</c:v>
                </c:pt>
                <c:pt idx="1840">
                  <c:v>38985</c:v>
                </c:pt>
                <c:pt idx="1841">
                  <c:v>38986</c:v>
                </c:pt>
                <c:pt idx="1842">
                  <c:v>38987</c:v>
                </c:pt>
                <c:pt idx="1843">
                  <c:v>38988</c:v>
                </c:pt>
                <c:pt idx="1844">
                  <c:v>38989</c:v>
                </c:pt>
                <c:pt idx="1845">
                  <c:v>38992</c:v>
                </c:pt>
                <c:pt idx="1846">
                  <c:v>38993</c:v>
                </c:pt>
                <c:pt idx="1847">
                  <c:v>38994</c:v>
                </c:pt>
                <c:pt idx="1848">
                  <c:v>38995</c:v>
                </c:pt>
                <c:pt idx="1849">
                  <c:v>38996</c:v>
                </c:pt>
                <c:pt idx="1850">
                  <c:v>38999</c:v>
                </c:pt>
                <c:pt idx="1851">
                  <c:v>39000</c:v>
                </c:pt>
                <c:pt idx="1852">
                  <c:v>39001</c:v>
                </c:pt>
                <c:pt idx="1853">
                  <c:v>39002</c:v>
                </c:pt>
                <c:pt idx="1854">
                  <c:v>39003</c:v>
                </c:pt>
                <c:pt idx="1855">
                  <c:v>39006</c:v>
                </c:pt>
                <c:pt idx="1856">
                  <c:v>39007</c:v>
                </c:pt>
                <c:pt idx="1857">
                  <c:v>39008</c:v>
                </c:pt>
                <c:pt idx="1858">
                  <c:v>39009</c:v>
                </c:pt>
                <c:pt idx="1859">
                  <c:v>39010</c:v>
                </c:pt>
                <c:pt idx="1860">
                  <c:v>39013</c:v>
                </c:pt>
                <c:pt idx="1861">
                  <c:v>39014</c:v>
                </c:pt>
                <c:pt idx="1862">
                  <c:v>39015</c:v>
                </c:pt>
                <c:pt idx="1863">
                  <c:v>39016</c:v>
                </c:pt>
                <c:pt idx="1864">
                  <c:v>39017</c:v>
                </c:pt>
                <c:pt idx="1865">
                  <c:v>39020</c:v>
                </c:pt>
                <c:pt idx="1866">
                  <c:v>39021</c:v>
                </c:pt>
                <c:pt idx="1867">
                  <c:v>39022</c:v>
                </c:pt>
                <c:pt idx="1868">
                  <c:v>39023</c:v>
                </c:pt>
                <c:pt idx="1869">
                  <c:v>39024</c:v>
                </c:pt>
                <c:pt idx="1870">
                  <c:v>39027</c:v>
                </c:pt>
                <c:pt idx="1871">
                  <c:v>39028</c:v>
                </c:pt>
                <c:pt idx="1872">
                  <c:v>39029</c:v>
                </c:pt>
                <c:pt idx="1873">
                  <c:v>39030</c:v>
                </c:pt>
                <c:pt idx="1874">
                  <c:v>39031</c:v>
                </c:pt>
                <c:pt idx="1875">
                  <c:v>39034</c:v>
                </c:pt>
                <c:pt idx="1876">
                  <c:v>39035</c:v>
                </c:pt>
                <c:pt idx="1877">
                  <c:v>39036</c:v>
                </c:pt>
                <c:pt idx="1878">
                  <c:v>39037</c:v>
                </c:pt>
                <c:pt idx="1879">
                  <c:v>39038</c:v>
                </c:pt>
                <c:pt idx="1880">
                  <c:v>39041</c:v>
                </c:pt>
                <c:pt idx="1881">
                  <c:v>39042</c:v>
                </c:pt>
                <c:pt idx="1882">
                  <c:v>39043</c:v>
                </c:pt>
                <c:pt idx="1883">
                  <c:v>39045</c:v>
                </c:pt>
                <c:pt idx="1884">
                  <c:v>39048</c:v>
                </c:pt>
                <c:pt idx="1885">
                  <c:v>39049</c:v>
                </c:pt>
                <c:pt idx="1886">
                  <c:v>39050</c:v>
                </c:pt>
                <c:pt idx="1887">
                  <c:v>39051</c:v>
                </c:pt>
                <c:pt idx="1888">
                  <c:v>39052</c:v>
                </c:pt>
                <c:pt idx="1889">
                  <c:v>39055</c:v>
                </c:pt>
                <c:pt idx="1890">
                  <c:v>39056</c:v>
                </c:pt>
                <c:pt idx="1891">
                  <c:v>39057</c:v>
                </c:pt>
                <c:pt idx="1892">
                  <c:v>39058</c:v>
                </c:pt>
                <c:pt idx="1893">
                  <c:v>39059</c:v>
                </c:pt>
                <c:pt idx="1894">
                  <c:v>39062</c:v>
                </c:pt>
                <c:pt idx="1895">
                  <c:v>39063</c:v>
                </c:pt>
                <c:pt idx="1896">
                  <c:v>39064</c:v>
                </c:pt>
                <c:pt idx="1897">
                  <c:v>39065</c:v>
                </c:pt>
                <c:pt idx="1898">
                  <c:v>39066</c:v>
                </c:pt>
                <c:pt idx="1899">
                  <c:v>39069</c:v>
                </c:pt>
                <c:pt idx="1900">
                  <c:v>39070</c:v>
                </c:pt>
                <c:pt idx="1901">
                  <c:v>39071</c:v>
                </c:pt>
                <c:pt idx="1902">
                  <c:v>39072</c:v>
                </c:pt>
                <c:pt idx="1903">
                  <c:v>39073</c:v>
                </c:pt>
                <c:pt idx="1904">
                  <c:v>39077</c:v>
                </c:pt>
                <c:pt idx="1905">
                  <c:v>39078</c:v>
                </c:pt>
                <c:pt idx="1906">
                  <c:v>39079</c:v>
                </c:pt>
                <c:pt idx="1907">
                  <c:v>39080</c:v>
                </c:pt>
                <c:pt idx="1908">
                  <c:v>39085</c:v>
                </c:pt>
                <c:pt idx="1909">
                  <c:v>39086</c:v>
                </c:pt>
                <c:pt idx="1910">
                  <c:v>39087</c:v>
                </c:pt>
                <c:pt idx="1911">
                  <c:v>39090</c:v>
                </c:pt>
                <c:pt idx="1912">
                  <c:v>39091</c:v>
                </c:pt>
                <c:pt idx="1913">
                  <c:v>39092</c:v>
                </c:pt>
                <c:pt idx="1914">
                  <c:v>39093</c:v>
                </c:pt>
                <c:pt idx="1915">
                  <c:v>39094</c:v>
                </c:pt>
                <c:pt idx="1916">
                  <c:v>39098</c:v>
                </c:pt>
                <c:pt idx="1917">
                  <c:v>39099</c:v>
                </c:pt>
                <c:pt idx="1918">
                  <c:v>39100</c:v>
                </c:pt>
                <c:pt idx="1919">
                  <c:v>39101</c:v>
                </c:pt>
                <c:pt idx="1920">
                  <c:v>39104</c:v>
                </c:pt>
                <c:pt idx="1921">
                  <c:v>39105</c:v>
                </c:pt>
                <c:pt idx="1922">
                  <c:v>39106</c:v>
                </c:pt>
                <c:pt idx="1923">
                  <c:v>39107</c:v>
                </c:pt>
                <c:pt idx="1924">
                  <c:v>39108</c:v>
                </c:pt>
                <c:pt idx="1925">
                  <c:v>39111</c:v>
                </c:pt>
                <c:pt idx="1926">
                  <c:v>39112</c:v>
                </c:pt>
                <c:pt idx="1927">
                  <c:v>39113</c:v>
                </c:pt>
                <c:pt idx="1928">
                  <c:v>39114</c:v>
                </c:pt>
                <c:pt idx="1929">
                  <c:v>39115</c:v>
                </c:pt>
                <c:pt idx="1930">
                  <c:v>39118</c:v>
                </c:pt>
                <c:pt idx="1931">
                  <c:v>39119</c:v>
                </c:pt>
                <c:pt idx="1932">
                  <c:v>39120</c:v>
                </c:pt>
                <c:pt idx="1933">
                  <c:v>39121</c:v>
                </c:pt>
                <c:pt idx="1934">
                  <c:v>39122</c:v>
                </c:pt>
                <c:pt idx="1935">
                  <c:v>39125</c:v>
                </c:pt>
                <c:pt idx="1936">
                  <c:v>39126</c:v>
                </c:pt>
                <c:pt idx="1937">
                  <c:v>39127</c:v>
                </c:pt>
                <c:pt idx="1938">
                  <c:v>39128</c:v>
                </c:pt>
                <c:pt idx="1939">
                  <c:v>39129</c:v>
                </c:pt>
                <c:pt idx="1940">
                  <c:v>39133</c:v>
                </c:pt>
                <c:pt idx="1941">
                  <c:v>39134</c:v>
                </c:pt>
                <c:pt idx="1942">
                  <c:v>39135</c:v>
                </c:pt>
                <c:pt idx="1943">
                  <c:v>39136</c:v>
                </c:pt>
                <c:pt idx="1944">
                  <c:v>39139</c:v>
                </c:pt>
                <c:pt idx="1945">
                  <c:v>39140</c:v>
                </c:pt>
                <c:pt idx="1946">
                  <c:v>39141</c:v>
                </c:pt>
                <c:pt idx="1947">
                  <c:v>39142</c:v>
                </c:pt>
                <c:pt idx="1948">
                  <c:v>39143</c:v>
                </c:pt>
                <c:pt idx="1949">
                  <c:v>39146</c:v>
                </c:pt>
                <c:pt idx="1950">
                  <c:v>39147</c:v>
                </c:pt>
                <c:pt idx="1951">
                  <c:v>39148</c:v>
                </c:pt>
                <c:pt idx="1952">
                  <c:v>39149</c:v>
                </c:pt>
                <c:pt idx="1953">
                  <c:v>39150</c:v>
                </c:pt>
                <c:pt idx="1954">
                  <c:v>39153</c:v>
                </c:pt>
                <c:pt idx="1955">
                  <c:v>39154</c:v>
                </c:pt>
                <c:pt idx="1956">
                  <c:v>39155</c:v>
                </c:pt>
                <c:pt idx="1957">
                  <c:v>39156</c:v>
                </c:pt>
                <c:pt idx="1958">
                  <c:v>39157</c:v>
                </c:pt>
                <c:pt idx="1959">
                  <c:v>39160</c:v>
                </c:pt>
                <c:pt idx="1960">
                  <c:v>39161</c:v>
                </c:pt>
                <c:pt idx="1961">
                  <c:v>39162</c:v>
                </c:pt>
                <c:pt idx="1962">
                  <c:v>39163</c:v>
                </c:pt>
                <c:pt idx="1963">
                  <c:v>39164</c:v>
                </c:pt>
                <c:pt idx="1964">
                  <c:v>39167</c:v>
                </c:pt>
                <c:pt idx="1965">
                  <c:v>39168</c:v>
                </c:pt>
                <c:pt idx="1966">
                  <c:v>39169</c:v>
                </c:pt>
                <c:pt idx="1967">
                  <c:v>39170</c:v>
                </c:pt>
                <c:pt idx="1968">
                  <c:v>39171</c:v>
                </c:pt>
                <c:pt idx="1969">
                  <c:v>39174</c:v>
                </c:pt>
                <c:pt idx="1970">
                  <c:v>39175</c:v>
                </c:pt>
                <c:pt idx="1971">
                  <c:v>39176</c:v>
                </c:pt>
                <c:pt idx="1972">
                  <c:v>39177</c:v>
                </c:pt>
                <c:pt idx="1973">
                  <c:v>39181</c:v>
                </c:pt>
                <c:pt idx="1974">
                  <c:v>39182</c:v>
                </c:pt>
                <c:pt idx="1975">
                  <c:v>39183</c:v>
                </c:pt>
                <c:pt idx="1976">
                  <c:v>39184</c:v>
                </c:pt>
                <c:pt idx="1977">
                  <c:v>39185</c:v>
                </c:pt>
                <c:pt idx="1978">
                  <c:v>39188</c:v>
                </c:pt>
                <c:pt idx="1979">
                  <c:v>39189</c:v>
                </c:pt>
                <c:pt idx="1980">
                  <c:v>39190</c:v>
                </c:pt>
                <c:pt idx="1981">
                  <c:v>39191</c:v>
                </c:pt>
                <c:pt idx="1982">
                  <c:v>39192</c:v>
                </c:pt>
                <c:pt idx="1983">
                  <c:v>39195</c:v>
                </c:pt>
                <c:pt idx="1984">
                  <c:v>39196</c:v>
                </c:pt>
                <c:pt idx="1985">
                  <c:v>39197</c:v>
                </c:pt>
                <c:pt idx="1986">
                  <c:v>39198</c:v>
                </c:pt>
                <c:pt idx="1987">
                  <c:v>39199</c:v>
                </c:pt>
                <c:pt idx="1988">
                  <c:v>39202</c:v>
                </c:pt>
                <c:pt idx="1989">
                  <c:v>39203</c:v>
                </c:pt>
                <c:pt idx="1990">
                  <c:v>39204</c:v>
                </c:pt>
                <c:pt idx="1991">
                  <c:v>39205</c:v>
                </c:pt>
                <c:pt idx="1992">
                  <c:v>39206</c:v>
                </c:pt>
                <c:pt idx="1993">
                  <c:v>39209</c:v>
                </c:pt>
                <c:pt idx="1994">
                  <c:v>39210</c:v>
                </c:pt>
                <c:pt idx="1995">
                  <c:v>39211</c:v>
                </c:pt>
                <c:pt idx="1996">
                  <c:v>39212</c:v>
                </c:pt>
                <c:pt idx="1997">
                  <c:v>39213</c:v>
                </c:pt>
                <c:pt idx="1998">
                  <c:v>39216</c:v>
                </c:pt>
                <c:pt idx="1999">
                  <c:v>39217</c:v>
                </c:pt>
                <c:pt idx="2000">
                  <c:v>39218</c:v>
                </c:pt>
                <c:pt idx="2001">
                  <c:v>39219</c:v>
                </c:pt>
                <c:pt idx="2002">
                  <c:v>39220</c:v>
                </c:pt>
                <c:pt idx="2003">
                  <c:v>39223</c:v>
                </c:pt>
                <c:pt idx="2004">
                  <c:v>39224</c:v>
                </c:pt>
                <c:pt idx="2005">
                  <c:v>39225</c:v>
                </c:pt>
                <c:pt idx="2006">
                  <c:v>39226</c:v>
                </c:pt>
                <c:pt idx="2007">
                  <c:v>39227</c:v>
                </c:pt>
                <c:pt idx="2008">
                  <c:v>39231</c:v>
                </c:pt>
                <c:pt idx="2009">
                  <c:v>39232</c:v>
                </c:pt>
                <c:pt idx="2010">
                  <c:v>39233</c:v>
                </c:pt>
                <c:pt idx="2011">
                  <c:v>39234</c:v>
                </c:pt>
                <c:pt idx="2012">
                  <c:v>39237</c:v>
                </c:pt>
                <c:pt idx="2013">
                  <c:v>39238</c:v>
                </c:pt>
                <c:pt idx="2014">
                  <c:v>39239</c:v>
                </c:pt>
                <c:pt idx="2015">
                  <c:v>39240</c:v>
                </c:pt>
                <c:pt idx="2016">
                  <c:v>39241</c:v>
                </c:pt>
                <c:pt idx="2017">
                  <c:v>39244</c:v>
                </c:pt>
                <c:pt idx="2018">
                  <c:v>39245</c:v>
                </c:pt>
                <c:pt idx="2019">
                  <c:v>39246</c:v>
                </c:pt>
                <c:pt idx="2020">
                  <c:v>39247</c:v>
                </c:pt>
                <c:pt idx="2021">
                  <c:v>39248</c:v>
                </c:pt>
                <c:pt idx="2022">
                  <c:v>39251</c:v>
                </c:pt>
                <c:pt idx="2023">
                  <c:v>39252</c:v>
                </c:pt>
                <c:pt idx="2024">
                  <c:v>39253</c:v>
                </c:pt>
                <c:pt idx="2025">
                  <c:v>39254</c:v>
                </c:pt>
                <c:pt idx="2026">
                  <c:v>39255</c:v>
                </c:pt>
                <c:pt idx="2027">
                  <c:v>39258</c:v>
                </c:pt>
                <c:pt idx="2028">
                  <c:v>39259</c:v>
                </c:pt>
                <c:pt idx="2029">
                  <c:v>39260</c:v>
                </c:pt>
                <c:pt idx="2030">
                  <c:v>39261</c:v>
                </c:pt>
                <c:pt idx="2031">
                  <c:v>39262</c:v>
                </c:pt>
                <c:pt idx="2032">
                  <c:v>39265</c:v>
                </c:pt>
                <c:pt idx="2033">
                  <c:v>39266</c:v>
                </c:pt>
                <c:pt idx="2034">
                  <c:v>39268</c:v>
                </c:pt>
                <c:pt idx="2035">
                  <c:v>39269</c:v>
                </c:pt>
                <c:pt idx="2036">
                  <c:v>39272</c:v>
                </c:pt>
                <c:pt idx="2037">
                  <c:v>39273</c:v>
                </c:pt>
                <c:pt idx="2038">
                  <c:v>39274</c:v>
                </c:pt>
                <c:pt idx="2039">
                  <c:v>39275</c:v>
                </c:pt>
                <c:pt idx="2040">
                  <c:v>39276</c:v>
                </c:pt>
                <c:pt idx="2041">
                  <c:v>39279</c:v>
                </c:pt>
                <c:pt idx="2042">
                  <c:v>39280</c:v>
                </c:pt>
                <c:pt idx="2043">
                  <c:v>39281</c:v>
                </c:pt>
                <c:pt idx="2044">
                  <c:v>39282</c:v>
                </c:pt>
                <c:pt idx="2045">
                  <c:v>39283</c:v>
                </c:pt>
                <c:pt idx="2046">
                  <c:v>39286</c:v>
                </c:pt>
                <c:pt idx="2047">
                  <c:v>39287</c:v>
                </c:pt>
                <c:pt idx="2048">
                  <c:v>39288</c:v>
                </c:pt>
                <c:pt idx="2049">
                  <c:v>39289</c:v>
                </c:pt>
                <c:pt idx="2050">
                  <c:v>39290</c:v>
                </c:pt>
                <c:pt idx="2051">
                  <c:v>39293</c:v>
                </c:pt>
                <c:pt idx="2052">
                  <c:v>39294</c:v>
                </c:pt>
                <c:pt idx="2053">
                  <c:v>39295</c:v>
                </c:pt>
                <c:pt idx="2054">
                  <c:v>39296</c:v>
                </c:pt>
                <c:pt idx="2055">
                  <c:v>39297</c:v>
                </c:pt>
                <c:pt idx="2056">
                  <c:v>39300</c:v>
                </c:pt>
                <c:pt idx="2057">
                  <c:v>39301</c:v>
                </c:pt>
                <c:pt idx="2058">
                  <c:v>39302</c:v>
                </c:pt>
                <c:pt idx="2059">
                  <c:v>39303</c:v>
                </c:pt>
                <c:pt idx="2060">
                  <c:v>39304</c:v>
                </c:pt>
                <c:pt idx="2061">
                  <c:v>39307</c:v>
                </c:pt>
                <c:pt idx="2062">
                  <c:v>39308</c:v>
                </c:pt>
                <c:pt idx="2063">
                  <c:v>39309</c:v>
                </c:pt>
                <c:pt idx="2064">
                  <c:v>39310</c:v>
                </c:pt>
                <c:pt idx="2065">
                  <c:v>39311</c:v>
                </c:pt>
                <c:pt idx="2066">
                  <c:v>39314</c:v>
                </c:pt>
                <c:pt idx="2067">
                  <c:v>39315</c:v>
                </c:pt>
                <c:pt idx="2068">
                  <c:v>39316</c:v>
                </c:pt>
                <c:pt idx="2069">
                  <c:v>39317</c:v>
                </c:pt>
                <c:pt idx="2070">
                  <c:v>39318</c:v>
                </c:pt>
                <c:pt idx="2071">
                  <c:v>39321</c:v>
                </c:pt>
                <c:pt idx="2072">
                  <c:v>39322</c:v>
                </c:pt>
                <c:pt idx="2073">
                  <c:v>39323</c:v>
                </c:pt>
                <c:pt idx="2074">
                  <c:v>39324</c:v>
                </c:pt>
                <c:pt idx="2075">
                  <c:v>39325</c:v>
                </c:pt>
                <c:pt idx="2076">
                  <c:v>39329</c:v>
                </c:pt>
                <c:pt idx="2077">
                  <c:v>39330</c:v>
                </c:pt>
                <c:pt idx="2078">
                  <c:v>39331</c:v>
                </c:pt>
                <c:pt idx="2079">
                  <c:v>39332</c:v>
                </c:pt>
                <c:pt idx="2080">
                  <c:v>39335</c:v>
                </c:pt>
                <c:pt idx="2081">
                  <c:v>39336</c:v>
                </c:pt>
                <c:pt idx="2082">
                  <c:v>39337</c:v>
                </c:pt>
                <c:pt idx="2083">
                  <c:v>39338</c:v>
                </c:pt>
                <c:pt idx="2084">
                  <c:v>39339</c:v>
                </c:pt>
                <c:pt idx="2085">
                  <c:v>39342</c:v>
                </c:pt>
                <c:pt idx="2086">
                  <c:v>39343</c:v>
                </c:pt>
                <c:pt idx="2087">
                  <c:v>39344</c:v>
                </c:pt>
                <c:pt idx="2088">
                  <c:v>39345</c:v>
                </c:pt>
                <c:pt idx="2089">
                  <c:v>39346</c:v>
                </c:pt>
                <c:pt idx="2090">
                  <c:v>39349</c:v>
                </c:pt>
                <c:pt idx="2091">
                  <c:v>39350</c:v>
                </c:pt>
                <c:pt idx="2092">
                  <c:v>39351</c:v>
                </c:pt>
                <c:pt idx="2093">
                  <c:v>39352</c:v>
                </c:pt>
                <c:pt idx="2094">
                  <c:v>39353</c:v>
                </c:pt>
                <c:pt idx="2095">
                  <c:v>39356</c:v>
                </c:pt>
                <c:pt idx="2096">
                  <c:v>39357</c:v>
                </c:pt>
                <c:pt idx="2097">
                  <c:v>39358</c:v>
                </c:pt>
                <c:pt idx="2098">
                  <c:v>39359</c:v>
                </c:pt>
                <c:pt idx="2099">
                  <c:v>39360</c:v>
                </c:pt>
                <c:pt idx="2100">
                  <c:v>39363</c:v>
                </c:pt>
                <c:pt idx="2101">
                  <c:v>39364</c:v>
                </c:pt>
                <c:pt idx="2102">
                  <c:v>39365</c:v>
                </c:pt>
                <c:pt idx="2103">
                  <c:v>39366</c:v>
                </c:pt>
                <c:pt idx="2104">
                  <c:v>39367</c:v>
                </c:pt>
                <c:pt idx="2105">
                  <c:v>39370</c:v>
                </c:pt>
                <c:pt idx="2106">
                  <c:v>39371</c:v>
                </c:pt>
                <c:pt idx="2107">
                  <c:v>39372</c:v>
                </c:pt>
                <c:pt idx="2108">
                  <c:v>39373</c:v>
                </c:pt>
                <c:pt idx="2109">
                  <c:v>39374</c:v>
                </c:pt>
                <c:pt idx="2110">
                  <c:v>39377</c:v>
                </c:pt>
                <c:pt idx="2111">
                  <c:v>39378</c:v>
                </c:pt>
                <c:pt idx="2112">
                  <c:v>39379</c:v>
                </c:pt>
                <c:pt idx="2113">
                  <c:v>39380</c:v>
                </c:pt>
                <c:pt idx="2114">
                  <c:v>39381</c:v>
                </c:pt>
                <c:pt idx="2115">
                  <c:v>39384</c:v>
                </c:pt>
                <c:pt idx="2116">
                  <c:v>39385</c:v>
                </c:pt>
                <c:pt idx="2117">
                  <c:v>39386</c:v>
                </c:pt>
                <c:pt idx="2118">
                  <c:v>39387</c:v>
                </c:pt>
                <c:pt idx="2119">
                  <c:v>39388</c:v>
                </c:pt>
                <c:pt idx="2120">
                  <c:v>39391</c:v>
                </c:pt>
                <c:pt idx="2121">
                  <c:v>39392</c:v>
                </c:pt>
                <c:pt idx="2122">
                  <c:v>39393</c:v>
                </c:pt>
                <c:pt idx="2123">
                  <c:v>39394</c:v>
                </c:pt>
                <c:pt idx="2124">
                  <c:v>39395</c:v>
                </c:pt>
                <c:pt idx="2125">
                  <c:v>39398</c:v>
                </c:pt>
                <c:pt idx="2126">
                  <c:v>39399</c:v>
                </c:pt>
                <c:pt idx="2127">
                  <c:v>39400</c:v>
                </c:pt>
                <c:pt idx="2128">
                  <c:v>39401</c:v>
                </c:pt>
                <c:pt idx="2129">
                  <c:v>39402</c:v>
                </c:pt>
                <c:pt idx="2130">
                  <c:v>39405</c:v>
                </c:pt>
                <c:pt idx="2131">
                  <c:v>39406</c:v>
                </c:pt>
                <c:pt idx="2132">
                  <c:v>39407</c:v>
                </c:pt>
                <c:pt idx="2133">
                  <c:v>39409</c:v>
                </c:pt>
                <c:pt idx="2134">
                  <c:v>39412</c:v>
                </c:pt>
                <c:pt idx="2135">
                  <c:v>39413</c:v>
                </c:pt>
                <c:pt idx="2136">
                  <c:v>39414</c:v>
                </c:pt>
                <c:pt idx="2137">
                  <c:v>39415</c:v>
                </c:pt>
                <c:pt idx="2138">
                  <c:v>39416</c:v>
                </c:pt>
                <c:pt idx="2139">
                  <c:v>39419</c:v>
                </c:pt>
                <c:pt idx="2140">
                  <c:v>39420</c:v>
                </c:pt>
                <c:pt idx="2141">
                  <c:v>39421</c:v>
                </c:pt>
                <c:pt idx="2142">
                  <c:v>39422</c:v>
                </c:pt>
                <c:pt idx="2143">
                  <c:v>39423</c:v>
                </c:pt>
                <c:pt idx="2144">
                  <c:v>39426</c:v>
                </c:pt>
                <c:pt idx="2145">
                  <c:v>39427</c:v>
                </c:pt>
                <c:pt idx="2146">
                  <c:v>39428</c:v>
                </c:pt>
                <c:pt idx="2147">
                  <c:v>39429</c:v>
                </c:pt>
                <c:pt idx="2148">
                  <c:v>39430</c:v>
                </c:pt>
                <c:pt idx="2149">
                  <c:v>39433</c:v>
                </c:pt>
                <c:pt idx="2150">
                  <c:v>39434</c:v>
                </c:pt>
                <c:pt idx="2151">
                  <c:v>39435</c:v>
                </c:pt>
                <c:pt idx="2152">
                  <c:v>39436</c:v>
                </c:pt>
                <c:pt idx="2153">
                  <c:v>39437</c:v>
                </c:pt>
                <c:pt idx="2154">
                  <c:v>39440</c:v>
                </c:pt>
                <c:pt idx="2155">
                  <c:v>39442</c:v>
                </c:pt>
                <c:pt idx="2156">
                  <c:v>39443</c:v>
                </c:pt>
                <c:pt idx="2157">
                  <c:v>39444</c:v>
                </c:pt>
                <c:pt idx="2158">
                  <c:v>39447</c:v>
                </c:pt>
                <c:pt idx="2159">
                  <c:v>39449</c:v>
                </c:pt>
                <c:pt idx="2160">
                  <c:v>39450</c:v>
                </c:pt>
                <c:pt idx="2161">
                  <c:v>39451</c:v>
                </c:pt>
                <c:pt idx="2162">
                  <c:v>39454</c:v>
                </c:pt>
                <c:pt idx="2163">
                  <c:v>39455</c:v>
                </c:pt>
                <c:pt idx="2164">
                  <c:v>39456</c:v>
                </c:pt>
                <c:pt idx="2165">
                  <c:v>39457</c:v>
                </c:pt>
                <c:pt idx="2166">
                  <c:v>39458</c:v>
                </c:pt>
                <c:pt idx="2167">
                  <c:v>39461</c:v>
                </c:pt>
                <c:pt idx="2168">
                  <c:v>39462</c:v>
                </c:pt>
                <c:pt idx="2169">
                  <c:v>39463</c:v>
                </c:pt>
                <c:pt idx="2170">
                  <c:v>39464</c:v>
                </c:pt>
                <c:pt idx="2171">
                  <c:v>39465</c:v>
                </c:pt>
                <c:pt idx="2172">
                  <c:v>39469</c:v>
                </c:pt>
                <c:pt idx="2173">
                  <c:v>39470</c:v>
                </c:pt>
                <c:pt idx="2174">
                  <c:v>39471</c:v>
                </c:pt>
                <c:pt idx="2175">
                  <c:v>39472</c:v>
                </c:pt>
                <c:pt idx="2176">
                  <c:v>39475</c:v>
                </c:pt>
                <c:pt idx="2177">
                  <c:v>39476</c:v>
                </c:pt>
                <c:pt idx="2178">
                  <c:v>39477</c:v>
                </c:pt>
                <c:pt idx="2179">
                  <c:v>39478</c:v>
                </c:pt>
                <c:pt idx="2180">
                  <c:v>39479</c:v>
                </c:pt>
                <c:pt idx="2181">
                  <c:v>39482</c:v>
                </c:pt>
                <c:pt idx="2182">
                  <c:v>39483</c:v>
                </c:pt>
                <c:pt idx="2183">
                  <c:v>39484</c:v>
                </c:pt>
                <c:pt idx="2184">
                  <c:v>39485</c:v>
                </c:pt>
                <c:pt idx="2185">
                  <c:v>39486</c:v>
                </c:pt>
                <c:pt idx="2186">
                  <c:v>39489</c:v>
                </c:pt>
                <c:pt idx="2187">
                  <c:v>39490</c:v>
                </c:pt>
                <c:pt idx="2188">
                  <c:v>39491</c:v>
                </c:pt>
                <c:pt idx="2189">
                  <c:v>39492</c:v>
                </c:pt>
                <c:pt idx="2190">
                  <c:v>39493</c:v>
                </c:pt>
                <c:pt idx="2191">
                  <c:v>39497</c:v>
                </c:pt>
                <c:pt idx="2192">
                  <c:v>39498</c:v>
                </c:pt>
                <c:pt idx="2193">
                  <c:v>39499</c:v>
                </c:pt>
                <c:pt idx="2194">
                  <c:v>39500</c:v>
                </c:pt>
                <c:pt idx="2195">
                  <c:v>39503</c:v>
                </c:pt>
                <c:pt idx="2196">
                  <c:v>39504</c:v>
                </c:pt>
                <c:pt idx="2197">
                  <c:v>39505</c:v>
                </c:pt>
                <c:pt idx="2198">
                  <c:v>39506</c:v>
                </c:pt>
                <c:pt idx="2199">
                  <c:v>39507</c:v>
                </c:pt>
                <c:pt idx="2200">
                  <c:v>39510</c:v>
                </c:pt>
                <c:pt idx="2201">
                  <c:v>39511</c:v>
                </c:pt>
                <c:pt idx="2202">
                  <c:v>39512</c:v>
                </c:pt>
                <c:pt idx="2203">
                  <c:v>39513</c:v>
                </c:pt>
                <c:pt idx="2204">
                  <c:v>39514</c:v>
                </c:pt>
                <c:pt idx="2205">
                  <c:v>39517</c:v>
                </c:pt>
                <c:pt idx="2206">
                  <c:v>39518</c:v>
                </c:pt>
                <c:pt idx="2207">
                  <c:v>39519</c:v>
                </c:pt>
                <c:pt idx="2208">
                  <c:v>39520</c:v>
                </c:pt>
                <c:pt idx="2209">
                  <c:v>39521</c:v>
                </c:pt>
                <c:pt idx="2210">
                  <c:v>39524</c:v>
                </c:pt>
                <c:pt idx="2211">
                  <c:v>39525</c:v>
                </c:pt>
                <c:pt idx="2212">
                  <c:v>39526</c:v>
                </c:pt>
                <c:pt idx="2213">
                  <c:v>39527</c:v>
                </c:pt>
                <c:pt idx="2214">
                  <c:v>39531</c:v>
                </c:pt>
                <c:pt idx="2215">
                  <c:v>39532</c:v>
                </c:pt>
                <c:pt idx="2216">
                  <c:v>39533</c:v>
                </c:pt>
                <c:pt idx="2217">
                  <c:v>39534</c:v>
                </c:pt>
                <c:pt idx="2218">
                  <c:v>39535</c:v>
                </c:pt>
                <c:pt idx="2219">
                  <c:v>39538</c:v>
                </c:pt>
                <c:pt idx="2220">
                  <c:v>39539</c:v>
                </c:pt>
                <c:pt idx="2221">
                  <c:v>39540</c:v>
                </c:pt>
                <c:pt idx="2222">
                  <c:v>39541</c:v>
                </c:pt>
                <c:pt idx="2223">
                  <c:v>39542</c:v>
                </c:pt>
                <c:pt idx="2224">
                  <c:v>39545</c:v>
                </c:pt>
                <c:pt idx="2225">
                  <c:v>39546</c:v>
                </c:pt>
                <c:pt idx="2226">
                  <c:v>39547</c:v>
                </c:pt>
                <c:pt idx="2227">
                  <c:v>39548</c:v>
                </c:pt>
                <c:pt idx="2228">
                  <c:v>39549</c:v>
                </c:pt>
                <c:pt idx="2229">
                  <c:v>39552</c:v>
                </c:pt>
                <c:pt idx="2230">
                  <c:v>39553</c:v>
                </c:pt>
                <c:pt idx="2231">
                  <c:v>39554</c:v>
                </c:pt>
                <c:pt idx="2232">
                  <c:v>39555</c:v>
                </c:pt>
                <c:pt idx="2233">
                  <c:v>39556</c:v>
                </c:pt>
                <c:pt idx="2234">
                  <c:v>39559</c:v>
                </c:pt>
                <c:pt idx="2235">
                  <c:v>39560</c:v>
                </c:pt>
                <c:pt idx="2236">
                  <c:v>39561</c:v>
                </c:pt>
                <c:pt idx="2237">
                  <c:v>39562</c:v>
                </c:pt>
                <c:pt idx="2238">
                  <c:v>39563</c:v>
                </c:pt>
                <c:pt idx="2239">
                  <c:v>39566</c:v>
                </c:pt>
                <c:pt idx="2240">
                  <c:v>39567</c:v>
                </c:pt>
                <c:pt idx="2241">
                  <c:v>39568</c:v>
                </c:pt>
                <c:pt idx="2242">
                  <c:v>39569</c:v>
                </c:pt>
                <c:pt idx="2243">
                  <c:v>39570</c:v>
                </c:pt>
                <c:pt idx="2244">
                  <c:v>39573</c:v>
                </c:pt>
                <c:pt idx="2245">
                  <c:v>39574</c:v>
                </c:pt>
                <c:pt idx="2246">
                  <c:v>39575</c:v>
                </c:pt>
                <c:pt idx="2247">
                  <c:v>39576</c:v>
                </c:pt>
                <c:pt idx="2248">
                  <c:v>39577</c:v>
                </c:pt>
                <c:pt idx="2249">
                  <c:v>39580</c:v>
                </c:pt>
                <c:pt idx="2250">
                  <c:v>39581</c:v>
                </c:pt>
                <c:pt idx="2251">
                  <c:v>39582</c:v>
                </c:pt>
                <c:pt idx="2252">
                  <c:v>39583</c:v>
                </c:pt>
                <c:pt idx="2253">
                  <c:v>39584</c:v>
                </c:pt>
                <c:pt idx="2254">
                  <c:v>39587</c:v>
                </c:pt>
                <c:pt idx="2255">
                  <c:v>39588</c:v>
                </c:pt>
                <c:pt idx="2256">
                  <c:v>39589</c:v>
                </c:pt>
                <c:pt idx="2257">
                  <c:v>39590</c:v>
                </c:pt>
                <c:pt idx="2258">
                  <c:v>39591</c:v>
                </c:pt>
                <c:pt idx="2259">
                  <c:v>39595</c:v>
                </c:pt>
                <c:pt idx="2260">
                  <c:v>39596</c:v>
                </c:pt>
                <c:pt idx="2261">
                  <c:v>39597</c:v>
                </c:pt>
                <c:pt idx="2262">
                  <c:v>39598</c:v>
                </c:pt>
                <c:pt idx="2263">
                  <c:v>39601</c:v>
                </c:pt>
                <c:pt idx="2264">
                  <c:v>39602</c:v>
                </c:pt>
                <c:pt idx="2265">
                  <c:v>39603</c:v>
                </c:pt>
                <c:pt idx="2266">
                  <c:v>39604</c:v>
                </c:pt>
                <c:pt idx="2267">
                  <c:v>39605</c:v>
                </c:pt>
                <c:pt idx="2268">
                  <c:v>39608</c:v>
                </c:pt>
                <c:pt idx="2269">
                  <c:v>39609</c:v>
                </c:pt>
                <c:pt idx="2270">
                  <c:v>39610</c:v>
                </c:pt>
                <c:pt idx="2271">
                  <c:v>39611</c:v>
                </c:pt>
                <c:pt idx="2272">
                  <c:v>39612</c:v>
                </c:pt>
                <c:pt idx="2273">
                  <c:v>39615</c:v>
                </c:pt>
                <c:pt idx="2274">
                  <c:v>39616</c:v>
                </c:pt>
                <c:pt idx="2275">
                  <c:v>39617</c:v>
                </c:pt>
                <c:pt idx="2276">
                  <c:v>39618</c:v>
                </c:pt>
                <c:pt idx="2277">
                  <c:v>39619</c:v>
                </c:pt>
                <c:pt idx="2278">
                  <c:v>39622</c:v>
                </c:pt>
                <c:pt idx="2279">
                  <c:v>39623</c:v>
                </c:pt>
                <c:pt idx="2280">
                  <c:v>39624</c:v>
                </c:pt>
                <c:pt idx="2281">
                  <c:v>39625</c:v>
                </c:pt>
                <c:pt idx="2282">
                  <c:v>39626</c:v>
                </c:pt>
                <c:pt idx="2283">
                  <c:v>39629</c:v>
                </c:pt>
                <c:pt idx="2284">
                  <c:v>39630</c:v>
                </c:pt>
                <c:pt idx="2285">
                  <c:v>39631</c:v>
                </c:pt>
                <c:pt idx="2286">
                  <c:v>39632</c:v>
                </c:pt>
                <c:pt idx="2287">
                  <c:v>39636</c:v>
                </c:pt>
                <c:pt idx="2288">
                  <c:v>39637</c:v>
                </c:pt>
                <c:pt idx="2289">
                  <c:v>39638</c:v>
                </c:pt>
                <c:pt idx="2290">
                  <c:v>39639</c:v>
                </c:pt>
                <c:pt idx="2291">
                  <c:v>39640</c:v>
                </c:pt>
                <c:pt idx="2292">
                  <c:v>39643</c:v>
                </c:pt>
                <c:pt idx="2293">
                  <c:v>39644</c:v>
                </c:pt>
                <c:pt idx="2294">
                  <c:v>39645</c:v>
                </c:pt>
                <c:pt idx="2295">
                  <c:v>39646</c:v>
                </c:pt>
                <c:pt idx="2296">
                  <c:v>39647</c:v>
                </c:pt>
                <c:pt idx="2297">
                  <c:v>39650</c:v>
                </c:pt>
                <c:pt idx="2298">
                  <c:v>39651</c:v>
                </c:pt>
                <c:pt idx="2299">
                  <c:v>39652</c:v>
                </c:pt>
                <c:pt idx="2300">
                  <c:v>39653</c:v>
                </c:pt>
                <c:pt idx="2301">
                  <c:v>39654</c:v>
                </c:pt>
                <c:pt idx="2302">
                  <c:v>39657</c:v>
                </c:pt>
                <c:pt idx="2303">
                  <c:v>39658</c:v>
                </c:pt>
                <c:pt idx="2304">
                  <c:v>39659</c:v>
                </c:pt>
                <c:pt idx="2305">
                  <c:v>39660</c:v>
                </c:pt>
                <c:pt idx="2306">
                  <c:v>39661</c:v>
                </c:pt>
                <c:pt idx="2307">
                  <c:v>39664</c:v>
                </c:pt>
                <c:pt idx="2308">
                  <c:v>39665</c:v>
                </c:pt>
                <c:pt idx="2309">
                  <c:v>39666</c:v>
                </c:pt>
                <c:pt idx="2310">
                  <c:v>39667</c:v>
                </c:pt>
                <c:pt idx="2311">
                  <c:v>39668</c:v>
                </c:pt>
                <c:pt idx="2312">
                  <c:v>39671</c:v>
                </c:pt>
                <c:pt idx="2313">
                  <c:v>39672</c:v>
                </c:pt>
                <c:pt idx="2314">
                  <c:v>39673</c:v>
                </c:pt>
                <c:pt idx="2315">
                  <c:v>39674</c:v>
                </c:pt>
                <c:pt idx="2316">
                  <c:v>39675</c:v>
                </c:pt>
                <c:pt idx="2317">
                  <c:v>39678</c:v>
                </c:pt>
                <c:pt idx="2318">
                  <c:v>39679</c:v>
                </c:pt>
                <c:pt idx="2319">
                  <c:v>39680</c:v>
                </c:pt>
                <c:pt idx="2320">
                  <c:v>39681</c:v>
                </c:pt>
                <c:pt idx="2321">
                  <c:v>39682</c:v>
                </c:pt>
                <c:pt idx="2322">
                  <c:v>39685</c:v>
                </c:pt>
                <c:pt idx="2323">
                  <c:v>39686</c:v>
                </c:pt>
                <c:pt idx="2324">
                  <c:v>39687</c:v>
                </c:pt>
                <c:pt idx="2325">
                  <c:v>39688</c:v>
                </c:pt>
                <c:pt idx="2326">
                  <c:v>39689</c:v>
                </c:pt>
                <c:pt idx="2327">
                  <c:v>39693</c:v>
                </c:pt>
                <c:pt idx="2328">
                  <c:v>39694</c:v>
                </c:pt>
                <c:pt idx="2329">
                  <c:v>39695</c:v>
                </c:pt>
                <c:pt idx="2330">
                  <c:v>39696</c:v>
                </c:pt>
                <c:pt idx="2331">
                  <c:v>39699</c:v>
                </c:pt>
                <c:pt idx="2332">
                  <c:v>39700</c:v>
                </c:pt>
                <c:pt idx="2333">
                  <c:v>39701</c:v>
                </c:pt>
                <c:pt idx="2334">
                  <c:v>39702</c:v>
                </c:pt>
                <c:pt idx="2335">
                  <c:v>39703</c:v>
                </c:pt>
                <c:pt idx="2336">
                  <c:v>39706</c:v>
                </c:pt>
                <c:pt idx="2337">
                  <c:v>39707</c:v>
                </c:pt>
                <c:pt idx="2338">
                  <c:v>39708</c:v>
                </c:pt>
                <c:pt idx="2339">
                  <c:v>39709</c:v>
                </c:pt>
                <c:pt idx="2340">
                  <c:v>39710</c:v>
                </c:pt>
                <c:pt idx="2341">
                  <c:v>39713</c:v>
                </c:pt>
                <c:pt idx="2342">
                  <c:v>39714</c:v>
                </c:pt>
                <c:pt idx="2343">
                  <c:v>39715</c:v>
                </c:pt>
                <c:pt idx="2344">
                  <c:v>39716</c:v>
                </c:pt>
                <c:pt idx="2345">
                  <c:v>39717</c:v>
                </c:pt>
                <c:pt idx="2346">
                  <c:v>39720</c:v>
                </c:pt>
                <c:pt idx="2347">
                  <c:v>39721</c:v>
                </c:pt>
                <c:pt idx="2348">
                  <c:v>39722</c:v>
                </c:pt>
                <c:pt idx="2349">
                  <c:v>39723</c:v>
                </c:pt>
                <c:pt idx="2350">
                  <c:v>39724</c:v>
                </c:pt>
                <c:pt idx="2351">
                  <c:v>39727</c:v>
                </c:pt>
                <c:pt idx="2352">
                  <c:v>39728</c:v>
                </c:pt>
                <c:pt idx="2353">
                  <c:v>39729</c:v>
                </c:pt>
                <c:pt idx="2354">
                  <c:v>39730</c:v>
                </c:pt>
                <c:pt idx="2355">
                  <c:v>39731</c:v>
                </c:pt>
                <c:pt idx="2356">
                  <c:v>39734</c:v>
                </c:pt>
                <c:pt idx="2357">
                  <c:v>39735</c:v>
                </c:pt>
                <c:pt idx="2358">
                  <c:v>39736</c:v>
                </c:pt>
                <c:pt idx="2359">
                  <c:v>39737</c:v>
                </c:pt>
                <c:pt idx="2360">
                  <c:v>39738</c:v>
                </c:pt>
                <c:pt idx="2361">
                  <c:v>39741</c:v>
                </c:pt>
                <c:pt idx="2362">
                  <c:v>39742</c:v>
                </c:pt>
                <c:pt idx="2363">
                  <c:v>39743</c:v>
                </c:pt>
                <c:pt idx="2364">
                  <c:v>39744</c:v>
                </c:pt>
                <c:pt idx="2365">
                  <c:v>39745</c:v>
                </c:pt>
                <c:pt idx="2366">
                  <c:v>39748</c:v>
                </c:pt>
                <c:pt idx="2367">
                  <c:v>39749</c:v>
                </c:pt>
                <c:pt idx="2368">
                  <c:v>39750</c:v>
                </c:pt>
                <c:pt idx="2369">
                  <c:v>39751</c:v>
                </c:pt>
                <c:pt idx="2370">
                  <c:v>39752</c:v>
                </c:pt>
                <c:pt idx="2371">
                  <c:v>39755</c:v>
                </c:pt>
                <c:pt idx="2372">
                  <c:v>39756</c:v>
                </c:pt>
                <c:pt idx="2373">
                  <c:v>39757</c:v>
                </c:pt>
                <c:pt idx="2374">
                  <c:v>39758</c:v>
                </c:pt>
                <c:pt idx="2375">
                  <c:v>39759</c:v>
                </c:pt>
                <c:pt idx="2376">
                  <c:v>39762</c:v>
                </c:pt>
                <c:pt idx="2377">
                  <c:v>39763</c:v>
                </c:pt>
                <c:pt idx="2378">
                  <c:v>39764</c:v>
                </c:pt>
                <c:pt idx="2379">
                  <c:v>39765</c:v>
                </c:pt>
                <c:pt idx="2380">
                  <c:v>39766</c:v>
                </c:pt>
                <c:pt idx="2381">
                  <c:v>39769</c:v>
                </c:pt>
                <c:pt idx="2382">
                  <c:v>39770</c:v>
                </c:pt>
                <c:pt idx="2383">
                  <c:v>39771</c:v>
                </c:pt>
                <c:pt idx="2384">
                  <c:v>39772</c:v>
                </c:pt>
                <c:pt idx="2385">
                  <c:v>39773</c:v>
                </c:pt>
                <c:pt idx="2386">
                  <c:v>39776</c:v>
                </c:pt>
                <c:pt idx="2387">
                  <c:v>39777</c:v>
                </c:pt>
                <c:pt idx="2388">
                  <c:v>39778</c:v>
                </c:pt>
                <c:pt idx="2389">
                  <c:v>39780</c:v>
                </c:pt>
                <c:pt idx="2390">
                  <c:v>39783</c:v>
                </c:pt>
                <c:pt idx="2391">
                  <c:v>39784</c:v>
                </c:pt>
                <c:pt idx="2392">
                  <c:v>39785</c:v>
                </c:pt>
                <c:pt idx="2393">
                  <c:v>39786</c:v>
                </c:pt>
                <c:pt idx="2394">
                  <c:v>39787</c:v>
                </c:pt>
                <c:pt idx="2395">
                  <c:v>39790</c:v>
                </c:pt>
                <c:pt idx="2396">
                  <c:v>39791</c:v>
                </c:pt>
                <c:pt idx="2397">
                  <c:v>39792</c:v>
                </c:pt>
                <c:pt idx="2398">
                  <c:v>39793</c:v>
                </c:pt>
                <c:pt idx="2399">
                  <c:v>39794</c:v>
                </c:pt>
                <c:pt idx="2400">
                  <c:v>39797</c:v>
                </c:pt>
                <c:pt idx="2401">
                  <c:v>39798</c:v>
                </c:pt>
                <c:pt idx="2402">
                  <c:v>39799</c:v>
                </c:pt>
                <c:pt idx="2403">
                  <c:v>39800</c:v>
                </c:pt>
                <c:pt idx="2404">
                  <c:v>39801</c:v>
                </c:pt>
                <c:pt idx="2405">
                  <c:v>39804</c:v>
                </c:pt>
                <c:pt idx="2406">
                  <c:v>39805</c:v>
                </c:pt>
                <c:pt idx="2407">
                  <c:v>39806</c:v>
                </c:pt>
                <c:pt idx="2408">
                  <c:v>39808</c:v>
                </c:pt>
                <c:pt idx="2409">
                  <c:v>39811</c:v>
                </c:pt>
                <c:pt idx="2410">
                  <c:v>39812</c:v>
                </c:pt>
                <c:pt idx="2411">
                  <c:v>39813</c:v>
                </c:pt>
                <c:pt idx="2412">
                  <c:v>39815</c:v>
                </c:pt>
                <c:pt idx="2413">
                  <c:v>39818</c:v>
                </c:pt>
                <c:pt idx="2414">
                  <c:v>39819</c:v>
                </c:pt>
                <c:pt idx="2415">
                  <c:v>39820</c:v>
                </c:pt>
                <c:pt idx="2416">
                  <c:v>39821</c:v>
                </c:pt>
                <c:pt idx="2417">
                  <c:v>39822</c:v>
                </c:pt>
                <c:pt idx="2418">
                  <c:v>39825</c:v>
                </c:pt>
                <c:pt idx="2419">
                  <c:v>39826</c:v>
                </c:pt>
                <c:pt idx="2420">
                  <c:v>39827</c:v>
                </c:pt>
                <c:pt idx="2421">
                  <c:v>39828</c:v>
                </c:pt>
                <c:pt idx="2422">
                  <c:v>39829</c:v>
                </c:pt>
                <c:pt idx="2423">
                  <c:v>39833</c:v>
                </c:pt>
                <c:pt idx="2424">
                  <c:v>39834</c:v>
                </c:pt>
                <c:pt idx="2425">
                  <c:v>39835</c:v>
                </c:pt>
                <c:pt idx="2426">
                  <c:v>39836</c:v>
                </c:pt>
                <c:pt idx="2427">
                  <c:v>39839</c:v>
                </c:pt>
                <c:pt idx="2428">
                  <c:v>39840</c:v>
                </c:pt>
                <c:pt idx="2429">
                  <c:v>39841</c:v>
                </c:pt>
                <c:pt idx="2430">
                  <c:v>39842</c:v>
                </c:pt>
                <c:pt idx="2431">
                  <c:v>39843</c:v>
                </c:pt>
                <c:pt idx="2432">
                  <c:v>39846</c:v>
                </c:pt>
                <c:pt idx="2433">
                  <c:v>39847</c:v>
                </c:pt>
                <c:pt idx="2434">
                  <c:v>39848</c:v>
                </c:pt>
                <c:pt idx="2435">
                  <c:v>39849</c:v>
                </c:pt>
                <c:pt idx="2436">
                  <c:v>39850</c:v>
                </c:pt>
                <c:pt idx="2437">
                  <c:v>39853</c:v>
                </c:pt>
                <c:pt idx="2438">
                  <c:v>39854</c:v>
                </c:pt>
                <c:pt idx="2439">
                  <c:v>39855</c:v>
                </c:pt>
                <c:pt idx="2440">
                  <c:v>39856</c:v>
                </c:pt>
                <c:pt idx="2441">
                  <c:v>39857</c:v>
                </c:pt>
                <c:pt idx="2442">
                  <c:v>39861</c:v>
                </c:pt>
                <c:pt idx="2443">
                  <c:v>39862</c:v>
                </c:pt>
                <c:pt idx="2444">
                  <c:v>39863</c:v>
                </c:pt>
                <c:pt idx="2445">
                  <c:v>39864</c:v>
                </c:pt>
                <c:pt idx="2446">
                  <c:v>39867</c:v>
                </c:pt>
                <c:pt idx="2447">
                  <c:v>39868</c:v>
                </c:pt>
                <c:pt idx="2448">
                  <c:v>39869</c:v>
                </c:pt>
                <c:pt idx="2449">
                  <c:v>39870</c:v>
                </c:pt>
                <c:pt idx="2450">
                  <c:v>39871</c:v>
                </c:pt>
                <c:pt idx="2451">
                  <c:v>39874</c:v>
                </c:pt>
                <c:pt idx="2452">
                  <c:v>39875</c:v>
                </c:pt>
                <c:pt idx="2453">
                  <c:v>39876</c:v>
                </c:pt>
                <c:pt idx="2454">
                  <c:v>39877</c:v>
                </c:pt>
                <c:pt idx="2455">
                  <c:v>39878</c:v>
                </c:pt>
                <c:pt idx="2456">
                  <c:v>39881</c:v>
                </c:pt>
                <c:pt idx="2457">
                  <c:v>39882</c:v>
                </c:pt>
                <c:pt idx="2458">
                  <c:v>39883</c:v>
                </c:pt>
                <c:pt idx="2459">
                  <c:v>39884</c:v>
                </c:pt>
                <c:pt idx="2460">
                  <c:v>39885</c:v>
                </c:pt>
                <c:pt idx="2461">
                  <c:v>39888</c:v>
                </c:pt>
                <c:pt idx="2462">
                  <c:v>39889</c:v>
                </c:pt>
                <c:pt idx="2463">
                  <c:v>39890</c:v>
                </c:pt>
                <c:pt idx="2464">
                  <c:v>39891</c:v>
                </c:pt>
                <c:pt idx="2465">
                  <c:v>39892</c:v>
                </c:pt>
                <c:pt idx="2466">
                  <c:v>39895</c:v>
                </c:pt>
                <c:pt idx="2467">
                  <c:v>39896</c:v>
                </c:pt>
                <c:pt idx="2468">
                  <c:v>39897</c:v>
                </c:pt>
                <c:pt idx="2469">
                  <c:v>39898</c:v>
                </c:pt>
                <c:pt idx="2470">
                  <c:v>39899</c:v>
                </c:pt>
                <c:pt idx="2471">
                  <c:v>39902</c:v>
                </c:pt>
                <c:pt idx="2472">
                  <c:v>39903</c:v>
                </c:pt>
                <c:pt idx="2473">
                  <c:v>39904</c:v>
                </c:pt>
                <c:pt idx="2474">
                  <c:v>39905</c:v>
                </c:pt>
                <c:pt idx="2475">
                  <c:v>39906</c:v>
                </c:pt>
                <c:pt idx="2476">
                  <c:v>39909</c:v>
                </c:pt>
                <c:pt idx="2477">
                  <c:v>39910</c:v>
                </c:pt>
                <c:pt idx="2478">
                  <c:v>39911</c:v>
                </c:pt>
                <c:pt idx="2479">
                  <c:v>39912</c:v>
                </c:pt>
                <c:pt idx="2480">
                  <c:v>39916</c:v>
                </c:pt>
                <c:pt idx="2481">
                  <c:v>39917</c:v>
                </c:pt>
                <c:pt idx="2482">
                  <c:v>39918</c:v>
                </c:pt>
                <c:pt idx="2483">
                  <c:v>39919</c:v>
                </c:pt>
                <c:pt idx="2484">
                  <c:v>39920</c:v>
                </c:pt>
                <c:pt idx="2485">
                  <c:v>39923</c:v>
                </c:pt>
                <c:pt idx="2486">
                  <c:v>39924</c:v>
                </c:pt>
                <c:pt idx="2487">
                  <c:v>39925</c:v>
                </c:pt>
                <c:pt idx="2488">
                  <c:v>39926</c:v>
                </c:pt>
                <c:pt idx="2489">
                  <c:v>39927</c:v>
                </c:pt>
                <c:pt idx="2490">
                  <c:v>39930</c:v>
                </c:pt>
                <c:pt idx="2491">
                  <c:v>39931</c:v>
                </c:pt>
                <c:pt idx="2492">
                  <c:v>39932</c:v>
                </c:pt>
                <c:pt idx="2493">
                  <c:v>39933</c:v>
                </c:pt>
                <c:pt idx="2494">
                  <c:v>39934</c:v>
                </c:pt>
                <c:pt idx="2495">
                  <c:v>39937</c:v>
                </c:pt>
                <c:pt idx="2496">
                  <c:v>39938</c:v>
                </c:pt>
                <c:pt idx="2497">
                  <c:v>39939</c:v>
                </c:pt>
                <c:pt idx="2498">
                  <c:v>39940</c:v>
                </c:pt>
                <c:pt idx="2499">
                  <c:v>39941</c:v>
                </c:pt>
                <c:pt idx="2500">
                  <c:v>39944</c:v>
                </c:pt>
                <c:pt idx="2501">
                  <c:v>39945</c:v>
                </c:pt>
                <c:pt idx="2502">
                  <c:v>39946</c:v>
                </c:pt>
                <c:pt idx="2503">
                  <c:v>39947</c:v>
                </c:pt>
                <c:pt idx="2504">
                  <c:v>39948</c:v>
                </c:pt>
                <c:pt idx="2505">
                  <c:v>39951</c:v>
                </c:pt>
                <c:pt idx="2506">
                  <c:v>39952</c:v>
                </c:pt>
                <c:pt idx="2507">
                  <c:v>39953</c:v>
                </c:pt>
                <c:pt idx="2508">
                  <c:v>39954</c:v>
                </c:pt>
                <c:pt idx="2509">
                  <c:v>39955</c:v>
                </c:pt>
                <c:pt idx="2510">
                  <c:v>39959</c:v>
                </c:pt>
                <c:pt idx="2511">
                  <c:v>39960</c:v>
                </c:pt>
                <c:pt idx="2512">
                  <c:v>39961</c:v>
                </c:pt>
                <c:pt idx="2513">
                  <c:v>39962</c:v>
                </c:pt>
                <c:pt idx="2514">
                  <c:v>39965</c:v>
                </c:pt>
                <c:pt idx="2515">
                  <c:v>39966</c:v>
                </c:pt>
                <c:pt idx="2516">
                  <c:v>39967</c:v>
                </c:pt>
                <c:pt idx="2517">
                  <c:v>39968</c:v>
                </c:pt>
                <c:pt idx="2518">
                  <c:v>39969</c:v>
                </c:pt>
                <c:pt idx="2519">
                  <c:v>39972</c:v>
                </c:pt>
                <c:pt idx="2520">
                  <c:v>39973</c:v>
                </c:pt>
                <c:pt idx="2521">
                  <c:v>39974</c:v>
                </c:pt>
                <c:pt idx="2522">
                  <c:v>39975</c:v>
                </c:pt>
                <c:pt idx="2523">
                  <c:v>39976</c:v>
                </c:pt>
                <c:pt idx="2524">
                  <c:v>39979</c:v>
                </c:pt>
                <c:pt idx="2525">
                  <c:v>39980</c:v>
                </c:pt>
                <c:pt idx="2526">
                  <c:v>39981</c:v>
                </c:pt>
                <c:pt idx="2527">
                  <c:v>39982</c:v>
                </c:pt>
                <c:pt idx="2528">
                  <c:v>39983</c:v>
                </c:pt>
                <c:pt idx="2529">
                  <c:v>39986</c:v>
                </c:pt>
                <c:pt idx="2530">
                  <c:v>39987</c:v>
                </c:pt>
                <c:pt idx="2531">
                  <c:v>39988</c:v>
                </c:pt>
                <c:pt idx="2532">
                  <c:v>39989</c:v>
                </c:pt>
                <c:pt idx="2533">
                  <c:v>39990</c:v>
                </c:pt>
                <c:pt idx="2534">
                  <c:v>39993</c:v>
                </c:pt>
                <c:pt idx="2535">
                  <c:v>39994</c:v>
                </c:pt>
                <c:pt idx="2536">
                  <c:v>39995</c:v>
                </c:pt>
                <c:pt idx="2537">
                  <c:v>39996</c:v>
                </c:pt>
                <c:pt idx="2538">
                  <c:v>40000</c:v>
                </c:pt>
                <c:pt idx="2539">
                  <c:v>40001</c:v>
                </c:pt>
                <c:pt idx="2540">
                  <c:v>40002</c:v>
                </c:pt>
                <c:pt idx="2541">
                  <c:v>40003</c:v>
                </c:pt>
                <c:pt idx="2542">
                  <c:v>40004</c:v>
                </c:pt>
                <c:pt idx="2543">
                  <c:v>40007</c:v>
                </c:pt>
                <c:pt idx="2544">
                  <c:v>40008</c:v>
                </c:pt>
                <c:pt idx="2545">
                  <c:v>40009</c:v>
                </c:pt>
                <c:pt idx="2546">
                  <c:v>40010</c:v>
                </c:pt>
                <c:pt idx="2547">
                  <c:v>40011</c:v>
                </c:pt>
                <c:pt idx="2548">
                  <c:v>40014</c:v>
                </c:pt>
                <c:pt idx="2549">
                  <c:v>40015</c:v>
                </c:pt>
                <c:pt idx="2550">
                  <c:v>40016</c:v>
                </c:pt>
                <c:pt idx="2551">
                  <c:v>40017</c:v>
                </c:pt>
                <c:pt idx="2552">
                  <c:v>40018</c:v>
                </c:pt>
                <c:pt idx="2553">
                  <c:v>40021</c:v>
                </c:pt>
                <c:pt idx="2554">
                  <c:v>40022</c:v>
                </c:pt>
                <c:pt idx="2555">
                  <c:v>40023</c:v>
                </c:pt>
                <c:pt idx="2556">
                  <c:v>40024</c:v>
                </c:pt>
                <c:pt idx="2557">
                  <c:v>40025</c:v>
                </c:pt>
                <c:pt idx="2558">
                  <c:v>40028</c:v>
                </c:pt>
                <c:pt idx="2559">
                  <c:v>40029</c:v>
                </c:pt>
                <c:pt idx="2560">
                  <c:v>40030</c:v>
                </c:pt>
                <c:pt idx="2561">
                  <c:v>40031</c:v>
                </c:pt>
                <c:pt idx="2562">
                  <c:v>40032</c:v>
                </c:pt>
                <c:pt idx="2563">
                  <c:v>40035</c:v>
                </c:pt>
                <c:pt idx="2564">
                  <c:v>40036</c:v>
                </c:pt>
                <c:pt idx="2565">
                  <c:v>40037</c:v>
                </c:pt>
                <c:pt idx="2566">
                  <c:v>40038</c:v>
                </c:pt>
                <c:pt idx="2567">
                  <c:v>40039</c:v>
                </c:pt>
                <c:pt idx="2568">
                  <c:v>40042</c:v>
                </c:pt>
                <c:pt idx="2569">
                  <c:v>40043</c:v>
                </c:pt>
                <c:pt idx="2570">
                  <c:v>40044</c:v>
                </c:pt>
                <c:pt idx="2571">
                  <c:v>40045</c:v>
                </c:pt>
                <c:pt idx="2572">
                  <c:v>40046</c:v>
                </c:pt>
                <c:pt idx="2573">
                  <c:v>40049</c:v>
                </c:pt>
                <c:pt idx="2574">
                  <c:v>40050</c:v>
                </c:pt>
                <c:pt idx="2575">
                  <c:v>40051</c:v>
                </c:pt>
                <c:pt idx="2576">
                  <c:v>40052</c:v>
                </c:pt>
                <c:pt idx="2577">
                  <c:v>40053</c:v>
                </c:pt>
                <c:pt idx="2578">
                  <c:v>40056</c:v>
                </c:pt>
                <c:pt idx="2579">
                  <c:v>40057</c:v>
                </c:pt>
                <c:pt idx="2580">
                  <c:v>40058</c:v>
                </c:pt>
                <c:pt idx="2581">
                  <c:v>40059</c:v>
                </c:pt>
                <c:pt idx="2582">
                  <c:v>40060</c:v>
                </c:pt>
                <c:pt idx="2583">
                  <c:v>40064</c:v>
                </c:pt>
                <c:pt idx="2584">
                  <c:v>40065</c:v>
                </c:pt>
                <c:pt idx="2585">
                  <c:v>40066</c:v>
                </c:pt>
                <c:pt idx="2586">
                  <c:v>40067</c:v>
                </c:pt>
                <c:pt idx="2587">
                  <c:v>40070</c:v>
                </c:pt>
                <c:pt idx="2588">
                  <c:v>40071</c:v>
                </c:pt>
                <c:pt idx="2589">
                  <c:v>40072</c:v>
                </c:pt>
                <c:pt idx="2590">
                  <c:v>40073</c:v>
                </c:pt>
                <c:pt idx="2591">
                  <c:v>40074</c:v>
                </c:pt>
                <c:pt idx="2592">
                  <c:v>40077</c:v>
                </c:pt>
                <c:pt idx="2593">
                  <c:v>40078</c:v>
                </c:pt>
                <c:pt idx="2594">
                  <c:v>40079</c:v>
                </c:pt>
                <c:pt idx="2595">
                  <c:v>40080</c:v>
                </c:pt>
                <c:pt idx="2596">
                  <c:v>40081</c:v>
                </c:pt>
                <c:pt idx="2597">
                  <c:v>40084</c:v>
                </c:pt>
                <c:pt idx="2598">
                  <c:v>40085</c:v>
                </c:pt>
                <c:pt idx="2599">
                  <c:v>40086</c:v>
                </c:pt>
                <c:pt idx="2600">
                  <c:v>40087</c:v>
                </c:pt>
                <c:pt idx="2601">
                  <c:v>40088</c:v>
                </c:pt>
                <c:pt idx="2602">
                  <c:v>40091</c:v>
                </c:pt>
                <c:pt idx="2603">
                  <c:v>40092</c:v>
                </c:pt>
                <c:pt idx="2604">
                  <c:v>40093</c:v>
                </c:pt>
                <c:pt idx="2605">
                  <c:v>40094</c:v>
                </c:pt>
                <c:pt idx="2606">
                  <c:v>40095</c:v>
                </c:pt>
                <c:pt idx="2607">
                  <c:v>40098</c:v>
                </c:pt>
                <c:pt idx="2608">
                  <c:v>40099</c:v>
                </c:pt>
                <c:pt idx="2609">
                  <c:v>40100</c:v>
                </c:pt>
                <c:pt idx="2610">
                  <c:v>40101</c:v>
                </c:pt>
                <c:pt idx="2611">
                  <c:v>40102</c:v>
                </c:pt>
                <c:pt idx="2612">
                  <c:v>40105</c:v>
                </c:pt>
                <c:pt idx="2613">
                  <c:v>40106</c:v>
                </c:pt>
                <c:pt idx="2614">
                  <c:v>40107</c:v>
                </c:pt>
                <c:pt idx="2615">
                  <c:v>40108</c:v>
                </c:pt>
                <c:pt idx="2616">
                  <c:v>40109</c:v>
                </c:pt>
                <c:pt idx="2617">
                  <c:v>40112</c:v>
                </c:pt>
                <c:pt idx="2618">
                  <c:v>40113</c:v>
                </c:pt>
                <c:pt idx="2619">
                  <c:v>40114</c:v>
                </c:pt>
                <c:pt idx="2620">
                  <c:v>40115</c:v>
                </c:pt>
                <c:pt idx="2621">
                  <c:v>40116</c:v>
                </c:pt>
                <c:pt idx="2622">
                  <c:v>40119</c:v>
                </c:pt>
                <c:pt idx="2623">
                  <c:v>40120</c:v>
                </c:pt>
                <c:pt idx="2624">
                  <c:v>40121</c:v>
                </c:pt>
                <c:pt idx="2625">
                  <c:v>40122</c:v>
                </c:pt>
                <c:pt idx="2626">
                  <c:v>40123</c:v>
                </c:pt>
                <c:pt idx="2627">
                  <c:v>40126</c:v>
                </c:pt>
                <c:pt idx="2628">
                  <c:v>40127</c:v>
                </c:pt>
                <c:pt idx="2629">
                  <c:v>40128</c:v>
                </c:pt>
                <c:pt idx="2630">
                  <c:v>40129</c:v>
                </c:pt>
                <c:pt idx="2631">
                  <c:v>40130</c:v>
                </c:pt>
                <c:pt idx="2632">
                  <c:v>40133</c:v>
                </c:pt>
                <c:pt idx="2633">
                  <c:v>40134</c:v>
                </c:pt>
                <c:pt idx="2634">
                  <c:v>40135</c:v>
                </c:pt>
                <c:pt idx="2635">
                  <c:v>40136</c:v>
                </c:pt>
                <c:pt idx="2636">
                  <c:v>40137</c:v>
                </c:pt>
                <c:pt idx="2637">
                  <c:v>40140</c:v>
                </c:pt>
                <c:pt idx="2638">
                  <c:v>40141</c:v>
                </c:pt>
                <c:pt idx="2639">
                  <c:v>40142</c:v>
                </c:pt>
                <c:pt idx="2640">
                  <c:v>40144</c:v>
                </c:pt>
                <c:pt idx="2641">
                  <c:v>40147</c:v>
                </c:pt>
                <c:pt idx="2642">
                  <c:v>40148</c:v>
                </c:pt>
                <c:pt idx="2643">
                  <c:v>40149</c:v>
                </c:pt>
                <c:pt idx="2644">
                  <c:v>40150</c:v>
                </c:pt>
                <c:pt idx="2645">
                  <c:v>40151</c:v>
                </c:pt>
                <c:pt idx="2646">
                  <c:v>40154</c:v>
                </c:pt>
                <c:pt idx="2647">
                  <c:v>40155</c:v>
                </c:pt>
                <c:pt idx="2648">
                  <c:v>40156</c:v>
                </c:pt>
                <c:pt idx="2649">
                  <c:v>40157</c:v>
                </c:pt>
                <c:pt idx="2650">
                  <c:v>40158</c:v>
                </c:pt>
                <c:pt idx="2651">
                  <c:v>40161</c:v>
                </c:pt>
                <c:pt idx="2652">
                  <c:v>40162</c:v>
                </c:pt>
                <c:pt idx="2653">
                  <c:v>40163</c:v>
                </c:pt>
                <c:pt idx="2654">
                  <c:v>40164</c:v>
                </c:pt>
                <c:pt idx="2655">
                  <c:v>40165</c:v>
                </c:pt>
                <c:pt idx="2656">
                  <c:v>40168</c:v>
                </c:pt>
                <c:pt idx="2657">
                  <c:v>40169</c:v>
                </c:pt>
                <c:pt idx="2658">
                  <c:v>40170</c:v>
                </c:pt>
                <c:pt idx="2659">
                  <c:v>40171</c:v>
                </c:pt>
                <c:pt idx="2660">
                  <c:v>40175</c:v>
                </c:pt>
                <c:pt idx="2661">
                  <c:v>40176</c:v>
                </c:pt>
                <c:pt idx="2662">
                  <c:v>40177</c:v>
                </c:pt>
                <c:pt idx="2663">
                  <c:v>40178</c:v>
                </c:pt>
              </c:numCache>
            </c:numRef>
          </c:cat>
          <c:val>
            <c:numRef>
              <c:f>Sheet3!$B$2:$B$2665</c:f>
              <c:numCache>
                <c:formatCode>General</c:formatCode>
                <c:ptCount val="2664"/>
                <c:pt idx="0">
                  <c:v>1328.385</c:v>
                </c:pt>
                <c:pt idx="1">
                  <c:v>1325.115</c:v>
                </c:pt>
                <c:pt idx="2">
                  <c:v>1313.7550000000001</c:v>
                </c:pt>
                <c:pt idx="3">
                  <c:v>1309.52</c:v>
                </c:pt>
                <c:pt idx="4">
                  <c:v>1307</c:v>
                </c:pt>
                <c:pt idx="5">
                  <c:v>1299.0450000000001</c:v>
                </c:pt>
                <c:pt idx="6">
                  <c:v>1289.615</c:v>
                </c:pt>
                <c:pt idx="7">
                  <c:v>1291.6799999999998</c:v>
                </c:pt>
                <c:pt idx="8">
                  <c:v>1300.0450000000001</c:v>
                </c:pt>
                <c:pt idx="9">
                  <c:v>1312.92</c:v>
                </c:pt>
                <c:pt idx="10">
                  <c:v>1329.2249999999999</c:v>
                </c:pt>
                <c:pt idx="11">
                  <c:v>1337.4650000000001</c:v>
                </c:pt>
                <c:pt idx="12">
                  <c:v>1338.5</c:v>
                </c:pt>
                <c:pt idx="13">
                  <c:v>1328.2149999999999</c:v>
                </c:pt>
                <c:pt idx="14">
                  <c:v>1330.1</c:v>
                </c:pt>
                <c:pt idx="15">
                  <c:v>1348.4150000000011</c:v>
                </c:pt>
                <c:pt idx="16">
                  <c:v>1361.86</c:v>
                </c:pt>
                <c:pt idx="17">
                  <c:v>1372.645</c:v>
                </c:pt>
                <c:pt idx="18">
                  <c:v>1371.9</c:v>
                </c:pt>
                <c:pt idx="19">
                  <c:v>1355.1399999999999</c:v>
                </c:pt>
                <c:pt idx="20">
                  <c:v>1336.145</c:v>
                </c:pt>
                <c:pt idx="21">
                  <c:v>1322.2150000000001</c:v>
                </c:pt>
                <c:pt idx="22">
                  <c:v>1325.74</c:v>
                </c:pt>
                <c:pt idx="23">
                  <c:v>1325.09</c:v>
                </c:pt>
                <c:pt idx="24">
                  <c:v>1338.175</c:v>
                </c:pt>
                <c:pt idx="25">
                  <c:v>1353.845</c:v>
                </c:pt>
                <c:pt idx="26">
                  <c:v>1347.3000000000002</c:v>
                </c:pt>
                <c:pt idx="27">
                  <c:v>1345.9050000000011</c:v>
                </c:pt>
                <c:pt idx="28">
                  <c:v>1349.6599999999999</c:v>
                </c:pt>
                <c:pt idx="29">
                  <c:v>1347.895</c:v>
                </c:pt>
                <c:pt idx="30">
                  <c:v>1340.21</c:v>
                </c:pt>
                <c:pt idx="31">
                  <c:v>1327.1299999999999</c:v>
                </c:pt>
                <c:pt idx="32">
                  <c:v>1318.2249999999999</c:v>
                </c:pt>
                <c:pt idx="33">
                  <c:v>1326.95</c:v>
                </c:pt>
                <c:pt idx="34">
                  <c:v>1335.47</c:v>
                </c:pt>
                <c:pt idx="35">
                  <c:v>1321.55</c:v>
                </c:pt>
                <c:pt idx="36">
                  <c:v>1309.0450000000001</c:v>
                </c:pt>
                <c:pt idx="37">
                  <c:v>1295.46</c:v>
                </c:pt>
                <c:pt idx="38">
                  <c:v>1278.885</c:v>
                </c:pt>
                <c:pt idx="39">
                  <c:v>1280.335</c:v>
                </c:pt>
                <c:pt idx="40">
                  <c:v>1282.7550000000001</c:v>
                </c:pt>
                <c:pt idx="41">
                  <c:v>1275.2849999999999</c:v>
                </c:pt>
                <c:pt idx="42">
                  <c:v>1275.54</c:v>
                </c:pt>
                <c:pt idx="43">
                  <c:v>1282.76</c:v>
                </c:pt>
                <c:pt idx="44">
                  <c:v>1293.7049999999999</c:v>
                </c:pt>
                <c:pt idx="45">
                  <c:v>1302.9749999999999</c:v>
                </c:pt>
                <c:pt idx="46">
                  <c:v>1313.375</c:v>
                </c:pt>
                <c:pt idx="47">
                  <c:v>1321.52</c:v>
                </c:pt>
                <c:pt idx="48">
                  <c:v>1326.83</c:v>
                </c:pt>
                <c:pt idx="49">
                  <c:v>1335.615</c:v>
                </c:pt>
                <c:pt idx="50">
                  <c:v>1324.125</c:v>
                </c:pt>
                <c:pt idx="51">
                  <c:v>1299.2950000000001</c:v>
                </c:pt>
                <c:pt idx="52">
                  <c:v>1284.4850000000001</c:v>
                </c:pt>
                <c:pt idx="53">
                  <c:v>1265.4150000000011</c:v>
                </c:pt>
                <c:pt idx="54">
                  <c:v>1250.77</c:v>
                </c:pt>
                <c:pt idx="55">
                  <c:v>1257.7249999999999</c:v>
                </c:pt>
                <c:pt idx="56">
                  <c:v>1275.375</c:v>
                </c:pt>
                <c:pt idx="57">
                  <c:v>1286.52</c:v>
                </c:pt>
                <c:pt idx="58">
                  <c:v>1292.6299999999999</c:v>
                </c:pt>
                <c:pt idx="59">
                  <c:v>1297.6399999999999</c:v>
                </c:pt>
                <c:pt idx="60">
                  <c:v>1287.77</c:v>
                </c:pt>
                <c:pt idx="61">
                  <c:v>1289.335</c:v>
                </c:pt>
                <c:pt idx="62">
                  <c:v>1319.5700000000002</c:v>
                </c:pt>
                <c:pt idx="63">
                  <c:v>1352.684999999992</c:v>
                </c:pt>
                <c:pt idx="64">
                  <c:v>1358.5250000000001</c:v>
                </c:pt>
                <c:pt idx="65">
                  <c:v>1350.93</c:v>
                </c:pt>
                <c:pt idx="66">
                  <c:v>1351.335</c:v>
                </c:pt>
                <c:pt idx="67">
                  <c:v>1358.7850000000001</c:v>
                </c:pt>
                <c:pt idx="68">
                  <c:v>1366.4349999999999</c:v>
                </c:pt>
                <c:pt idx="69">
                  <c:v>1373.62</c:v>
                </c:pt>
                <c:pt idx="70">
                  <c:v>1371.145</c:v>
                </c:pt>
                <c:pt idx="71">
                  <c:v>1369.37</c:v>
                </c:pt>
                <c:pt idx="72">
                  <c:v>1377.46</c:v>
                </c:pt>
                <c:pt idx="73">
                  <c:v>1388.76</c:v>
                </c:pt>
                <c:pt idx="74">
                  <c:v>1395.2249999999999</c:v>
                </c:pt>
                <c:pt idx="75">
                  <c:v>1407.23</c:v>
                </c:pt>
                <c:pt idx="76">
                  <c:v>1415.3899999999999</c:v>
                </c:pt>
                <c:pt idx="77">
                  <c:v>1417.825</c:v>
                </c:pt>
                <c:pt idx="78">
                  <c:v>1423.47</c:v>
                </c:pt>
                <c:pt idx="79">
                  <c:v>1421.47</c:v>
                </c:pt>
                <c:pt idx="80">
                  <c:v>1412.79</c:v>
                </c:pt>
                <c:pt idx="81">
                  <c:v>1410.86</c:v>
                </c:pt>
                <c:pt idx="82">
                  <c:v>1416.85</c:v>
                </c:pt>
                <c:pt idx="83">
                  <c:v>1412.2249999999999</c:v>
                </c:pt>
                <c:pt idx="84">
                  <c:v>1398.37</c:v>
                </c:pt>
                <c:pt idx="85">
                  <c:v>1393.3150000000001</c:v>
                </c:pt>
                <c:pt idx="86">
                  <c:v>1410.25</c:v>
                </c:pt>
                <c:pt idx="87">
                  <c:v>1421.1699999999998</c:v>
                </c:pt>
                <c:pt idx="88">
                  <c:v>1428.3150000000001</c:v>
                </c:pt>
                <c:pt idx="89">
                  <c:v>1416.25</c:v>
                </c:pt>
                <c:pt idx="90">
                  <c:v>1406.5250000000001</c:v>
                </c:pt>
                <c:pt idx="91">
                  <c:v>1405.9949999999999</c:v>
                </c:pt>
                <c:pt idx="92">
                  <c:v>1412.5749999999998</c:v>
                </c:pt>
                <c:pt idx="93">
                  <c:v>1416.1299999999999</c:v>
                </c:pt>
                <c:pt idx="94">
                  <c:v>1409.1950000000002</c:v>
                </c:pt>
                <c:pt idx="95">
                  <c:v>1408.2449999999999</c:v>
                </c:pt>
                <c:pt idx="96">
                  <c:v>1416.05</c:v>
                </c:pt>
                <c:pt idx="97">
                  <c:v>1419.9150000000011</c:v>
                </c:pt>
                <c:pt idx="98">
                  <c:v>1419.56</c:v>
                </c:pt>
                <c:pt idx="99">
                  <c:v>1425.76</c:v>
                </c:pt>
                <c:pt idx="100">
                  <c:v>1434.7800000000002</c:v>
                </c:pt>
                <c:pt idx="101">
                  <c:v>1447.2350000000001</c:v>
                </c:pt>
                <c:pt idx="102">
                  <c:v>1457.7149999999999</c:v>
                </c:pt>
                <c:pt idx="103">
                  <c:v>1457.375</c:v>
                </c:pt>
                <c:pt idx="104">
                  <c:v>1460.56</c:v>
                </c:pt>
                <c:pt idx="105">
                  <c:v>1463.9650000000001</c:v>
                </c:pt>
                <c:pt idx="106">
                  <c:v>1466.86</c:v>
                </c:pt>
                <c:pt idx="107">
                  <c:v>1462.2350000000001</c:v>
                </c:pt>
                <c:pt idx="108">
                  <c:v>1427.3200000000002</c:v>
                </c:pt>
                <c:pt idx="109">
                  <c:v>1400.7649999999999</c:v>
                </c:pt>
                <c:pt idx="110">
                  <c:v>1402.78</c:v>
                </c:pt>
                <c:pt idx="111">
                  <c:v>1422.46</c:v>
                </c:pt>
                <c:pt idx="112">
                  <c:v>1449.5349999999999</c:v>
                </c:pt>
                <c:pt idx="113">
                  <c:v>1448.08</c:v>
                </c:pt>
                <c:pt idx="114">
                  <c:v>1435.395</c:v>
                </c:pt>
                <c:pt idx="115">
                  <c:v>1440.9650000000001</c:v>
                </c:pt>
                <c:pt idx="116">
                  <c:v>1457.4150000000011</c:v>
                </c:pt>
                <c:pt idx="117">
                  <c:v>1460.145</c:v>
                </c:pt>
                <c:pt idx="118">
                  <c:v>1455.52</c:v>
                </c:pt>
                <c:pt idx="119">
                  <c:v>1450.7350000000001</c:v>
                </c:pt>
                <c:pt idx="120">
                  <c:v>1443.4649999999999</c:v>
                </c:pt>
                <c:pt idx="121">
                  <c:v>1421.4449999999999</c:v>
                </c:pt>
                <c:pt idx="122">
                  <c:v>1405.78</c:v>
                </c:pt>
                <c:pt idx="123">
                  <c:v>1407.06</c:v>
                </c:pt>
                <c:pt idx="124">
                  <c:v>1401.3249999999998</c:v>
                </c:pt>
                <c:pt idx="125">
                  <c:v>1379.355</c:v>
                </c:pt>
                <c:pt idx="126">
                  <c:v>1377.31</c:v>
                </c:pt>
                <c:pt idx="127">
                  <c:v>1401.87</c:v>
                </c:pt>
                <c:pt idx="128">
                  <c:v>1409.1999999999998</c:v>
                </c:pt>
                <c:pt idx="129">
                  <c:v>1417.0450000000001</c:v>
                </c:pt>
                <c:pt idx="130">
                  <c:v>1424.6699999999998</c:v>
                </c:pt>
                <c:pt idx="131">
                  <c:v>1424.3049999999998</c:v>
                </c:pt>
                <c:pt idx="132">
                  <c:v>1432.98</c:v>
                </c:pt>
                <c:pt idx="133">
                  <c:v>1426.7049999999999</c:v>
                </c:pt>
                <c:pt idx="134">
                  <c:v>1414.2649999999999</c:v>
                </c:pt>
                <c:pt idx="135">
                  <c:v>1401.9749999999999</c:v>
                </c:pt>
                <c:pt idx="136">
                  <c:v>1388.53</c:v>
                </c:pt>
                <c:pt idx="137">
                  <c:v>1395.9949999999999</c:v>
                </c:pt>
                <c:pt idx="138">
                  <c:v>1394.86</c:v>
                </c:pt>
                <c:pt idx="139">
                  <c:v>1387.96</c:v>
                </c:pt>
                <c:pt idx="140">
                  <c:v>1367.175</c:v>
                </c:pt>
                <c:pt idx="141">
                  <c:v>1349.1299999999999</c:v>
                </c:pt>
                <c:pt idx="142">
                  <c:v>1356.43</c:v>
                </c:pt>
                <c:pt idx="143">
                  <c:v>1357.06</c:v>
                </c:pt>
                <c:pt idx="144">
                  <c:v>1343.395</c:v>
                </c:pt>
                <c:pt idx="145">
                  <c:v>1340.7049999999999</c:v>
                </c:pt>
                <c:pt idx="146">
                  <c:v>1357.2350000000001</c:v>
                </c:pt>
                <c:pt idx="147">
                  <c:v>1372.8050000000001</c:v>
                </c:pt>
                <c:pt idx="148">
                  <c:v>1380.4749999999999</c:v>
                </c:pt>
                <c:pt idx="149">
                  <c:v>1395.4650000000001</c:v>
                </c:pt>
                <c:pt idx="150">
                  <c:v>1400.2249999999999</c:v>
                </c:pt>
                <c:pt idx="151">
                  <c:v>1373.45</c:v>
                </c:pt>
                <c:pt idx="152">
                  <c:v>1361.1599999999999</c:v>
                </c:pt>
                <c:pt idx="153">
                  <c:v>1384.1950000000002</c:v>
                </c:pt>
                <c:pt idx="154">
                  <c:v>1398.3799999999999</c:v>
                </c:pt>
                <c:pt idx="155">
                  <c:v>1389.3449999999998</c:v>
                </c:pt>
                <c:pt idx="156">
                  <c:v>1371.385</c:v>
                </c:pt>
                <c:pt idx="157">
                  <c:v>1375.6550000000002</c:v>
                </c:pt>
                <c:pt idx="158">
                  <c:v>1425.31</c:v>
                </c:pt>
                <c:pt idx="159">
                  <c:v>1461.47</c:v>
                </c:pt>
                <c:pt idx="160">
                  <c:v>1460.5500000000002</c:v>
                </c:pt>
                <c:pt idx="161">
                  <c:v>1475.25</c:v>
                </c:pt>
                <c:pt idx="162">
                  <c:v>1497.2550000000001</c:v>
                </c:pt>
                <c:pt idx="163">
                  <c:v>1513.9949999999999</c:v>
                </c:pt>
                <c:pt idx="164">
                  <c:v>1527.4050000000011</c:v>
                </c:pt>
                <c:pt idx="165">
                  <c:v>1525.6599999999999</c:v>
                </c:pt>
                <c:pt idx="166">
                  <c:v>1515.7950000000001</c:v>
                </c:pt>
                <c:pt idx="167">
                  <c:v>1508.125</c:v>
                </c:pt>
                <c:pt idx="168">
                  <c:v>1498.22</c:v>
                </c:pt>
                <c:pt idx="169">
                  <c:v>1493.25</c:v>
                </c:pt>
                <c:pt idx="170">
                  <c:v>1502.2750000000001</c:v>
                </c:pt>
                <c:pt idx="171">
                  <c:v>1500.355</c:v>
                </c:pt>
                <c:pt idx="172">
                  <c:v>1491.05</c:v>
                </c:pt>
                <c:pt idx="173">
                  <c:v>1494.355</c:v>
                </c:pt>
                <c:pt idx="174">
                  <c:v>1508.8449999999998</c:v>
                </c:pt>
                <c:pt idx="175">
                  <c:v>1510.4050000000011</c:v>
                </c:pt>
                <c:pt idx="176">
                  <c:v>1502.5250000000001</c:v>
                </c:pt>
                <c:pt idx="177">
                  <c:v>1483.8799999999999</c:v>
                </c:pt>
                <c:pt idx="178">
                  <c:v>1453.84</c:v>
                </c:pt>
                <c:pt idx="179">
                  <c:v>1398.365</c:v>
                </c:pt>
                <c:pt idx="180">
                  <c:v>1378.83</c:v>
                </c:pt>
                <c:pt idx="181">
                  <c:v>1421.5250000000001</c:v>
                </c:pt>
                <c:pt idx="182">
                  <c:v>1434.54</c:v>
                </c:pt>
                <c:pt idx="183">
                  <c:v>1431.0050000000001</c:v>
                </c:pt>
                <c:pt idx="184">
                  <c:v>1432.1999999999998</c:v>
                </c:pt>
                <c:pt idx="185">
                  <c:v>1453.6499999999999</c:v>
                </c:pt>
                <c:pt idx="186">
                  <c:v>1469.2150000000001</c:v>
                </c:pt>
                <c:pt idx="187">
                  <c:v>1462.9549999999999</c:v>
                </c:pt>
                <c:pt idx="188">
                  <c:v>1458.6750000000002</c:v>
                </c:pt>
                <c:pt idx="189">
                  <c:v>1460.34</c:v>
                </c:pt>
                <c:pt idx="190">
                  <c:v>1457.27</c:v>
                </c:pt>
                <c:pt idx="191">
                  <c:v>1430.694999999992</c:v>
                </c:pt>
                <c:pt idx="192">
                  <c:v>1412.24</c:v>
                </c:pt>
                <c:pt idx="193">
                  <c:v>1421.1</c:v>
                </c:pt>
                <c:pt idx="194">
                  <c:v>1428.4</c:v>
                </c:pt>
                <c:pt idx="195">
                  <c:v>1418.1550000000002</c:v>
                </c:pt>
                <c:pt idx="196">
                  <c:v>1397.595</c:v>
                </c:pt>
                <c:pt idx="197">
                  <c:v>1395.43</c:v>
                </c:pt>
                <c:pt idx="198">
                  <c:v>1414.385</c:v>
                </c:pt>
                <c:pt idx="199">
                  <c:v>1436.6599999999999</c:v>
                </c:pt>
                <c:pt idx="200">
                  <c:v>1459.1999999999998</c:v>
                </c:pt>
                <c:pt idx="201">
                  <c:v>1456.92</c:v>
                </c:pt>
                <c:pt idx="202">
                  <c:v>1442.5050000000001</c:v>
                </c:pt>
                <c:pt idx="203">
                  <c:v>1422.08</c:v>
                </c:pt>
                <c:pt idx="204">
                  <c:v>1403.835</c:v>
                </c:pt>
                <c:pt idx="205">
                  <c:v>1387.29</c:v>
                </c:pt>
                <c:pt idx="206">
                  <c:v>1386.4549999999999</c:v>
                </c:pt>
                <c:pt idx="207">
                  <c:v>1390.2849999999999</c:v>
                </c:pt>
                <c:pt idx="208">
                  <c:v>1379.77</c:v>
                </c:pt>
                <c:pt idx="209">
                  <c:v>1400.2350000000001</c:v>
                </c:pt>
                <c:pt idx="210">
                  <c:v>1421.52</c:v>
                </c:pt>
                <c:pt idx="211">
                  <c:v>1434.7049999999999</c:v>
                </c:pt>
                <c:pt idx="212">
                  <c:v>1463.0349999999999</c:v>
                </c:pt>
                <c:pt idx="213">
                  <c:v>1472.4450000000011</c:v>
                </c:pt>
                <c:pt idx="214">
                  <c:v>1462.7350000000001</c:v>
                </c:pt>
                <c:pt idx="215">
                  <c:v>1464.6</c:v>
                </c:pt>
                <c:pt idx="216">
                  <c:v>1466.5149999999999</c:v>
                </c:pt>
                <c:pt idx="217">
                  <c:v>1459.31</c:v>
                </c:pt>
                <c:pt idx="218">
                  <c:v>1451.4749999999999</c:v>
                </c:pt>
                <c:pt idx="219">
                  <c:v>1457.72</c:v>
                </c:pt>
                <c:pt idx="220">
                  <c:v>1469.99</c:v>
                </c:pt>
                <c:pt idx="221">
                  <c:v>1474.57</c:v>
                </c:pt>
                <c:pt idx="222">
                  <c:v>1471.595</c:v>
                </c:pt>
                <c:pt idx="223">
                  <c:v>1475.23</c:v>
                </c:pt>
                <c:pt idx="224">
                  <c:v>1481.1399999999999</c:v>
                </c:pt>
                <c:pt idx="225">
                  <c:v>1477.54</c:v>
                </c:pt>
                <c:pt idx="226">
                  <c:v>1465.6550000000002</c:v>
                </c:pt>
                <c:pt idx="227">
                  <c:v>1446.83</c:v>
                </c:pt>
                <c:pt idx="228">
                  <c:v>1448.395</c:v>
                </c:pt>
                <c:pt idx="229">
                  <c:v>1452.93</c:v>
                </c:pt>
                <c:pt idx="230">
                  <c:v>1452.684999999992</c:v>
                </c:pt>
                <c:pt idx="231">
                  <c:v>1448.605</c:v>
                </c:pt>
                <c:pt idx="232">
                  <c:v>1448.4949999999999</c:v>
                </c:pt>
                <c:pt idx="233">
                  <c:v>1462.07</c:v>
                </c:pt>
                <c:pt idx="234">
                  <c:v>1457.885</c:v>
                </c:pt>
                <c:pt idx="235">
                  <c:v>1451.45</c:v>
                </c:pt>
                <c:pt idx="236">
                  <c:v>1467.7850000000001</c:v>
                </c:pt>
                <c:pt idx="237">
                  <c:v>1477.26</c:v>
                </c:pt>
                <c:pt idx="238">
                  <c:v>1478.25</c:v>
                </c:pt>
                <c:pt idx="239">
                  <c:v>1486.9</c:v>
                </c:pt>
                <c:pt idx="240">
                  <c:v>1494.3799999999999</c:v>
                </c:pt>
                <c:pt idx="241">
                  <c:v>1502.91</c:v>
                </c:pt>
                <c:pt idx="242">
                  <c:v>1510.2350000000001</c:v>
                </c:pt>
                <c:pt idx="243">
                  <c:v>1502.115</c:v>
                </c:pt>
                <c:pt idx="244">
                  <c:v>1487.85</c:v>
                </c:pt>
                <c:pt idx="245">
                  <c:v>1488.7649999999999</c:v>
                </c:pt>
                <c:pt idx="246">
                  <c:v>1487.8799999999999</c:v>
                </c:pt>
                <c:pt idx="247">
                  <c:v>1472.24</c:v>
                </c:pt>
                <c:pt idx="248">
                  <c:v>1469.3799999999999</c:v>
                </c:pt>
                <c:pt idx="249">
                  <c:v>1463.4450000000011</c:v>
                </c:pt>
                <c:pt idx="250">
                  <c:v>1451.02</c:v>
                </c:pt>
                <c:pt idx="251">
                  <c:v>1434.7550000000001</c:v>
                </c:pt>
                <c:pt idx="252">
                  <c:v>1425.36</c:v>
                </c:pt>
                <c:pt idx="253">
                  <c:v>1434.4649999999999</c:v>
                </c:pt>
                <c:pt idx="254">
                  <c:v>1438.4</c:v>
                </c:pt>
                <c:pt idx="255">
                  <c:v>1445.6299999999999</c:v>
                </c:pt>
                <c:pt idx="256">
                  <c:v>1457.7449999999999</c:v>
                </c:pt>
                <c:pt idx="257">
                  <c:v>1471.125</c:v>
                </c:pt>
                <c:pt idx="258">
                  <c:v>1481.06</c:v>
                </c:pt>
                <c:pt idx="259">
                  <c:v>1477.835</c:v>
                </c:pt>
                <c:pt idx="260">
                  <c:v>1466.56</c:v>
                </c:pt>
                <c:pt idx="261">
                  <c:v>1466.0450000000001</c:v>
                </c:pt>
                <c:pt idx="262">
                  <c:v>1481.6999999999998</c:v>
                </c:pt>
                <c:pt idx="263">
                  <c:v>1487.9949999999999</c:v>
                </c:pt>
                <c:pt idx="264">
                  <c:v>1482.1399999999999</c:v>
                </c:pt>
                <c:pt idx="265">
                  <c:v>1487.96</c:v>
                </c:pt>
                <c:pt idx="266">
                  <c:v>1493.895</c:v>
                </c:pt>
                <c:pt idx="267">
                  <c:v>1495.6</c:v>
                </c:pt>
                <c:pt idx="268">
                  <c:v>1498.8050000000001</c:v>
                </c:pt>
                <c:pt idx="269">
                  <c:v>1502.0500000000002</c:v>
                </c:pt>
                <c:pt idx="270">
                  <c:v>1507.1399999999999</c:v>
                </c:pt>
                <c:pt idx="271">
                  <c:v>1507.385</c:v>
                </c:pt>
                <c:pt idx="272">
                  <c:v>1510.27</c:v>
                </c:pt>
                <c:pt idx="273">
                  <c:v>1511.9649999999999</c:v>
                </c:pt>
                <c:pt idx="274">
                  <c:v>1506.2149999999999</c:v>
                </c:pt>
                <c:pt idx="275">
                  <c:v>1510.135</c:v>
                </c:pt>
                <c:pt idx="276">
                  <c:v>1519.2249999999999</c:v>
                </c:pt>
                <c:pt idx="277">
                  <c:v>1513.9250000000011</c:v>
                </c:pt>
                <c:pt idx="278">
                  <c:v>1499.665</c:v>
                </c:pt>
                <c:pt idx="279">
                  <c:v>1497.3799999999999</c:v>
                </c:pt>
                <c:pt idx="280">
                  <c:v>1498.5050000000001</c:v>
                </c:pt>
                <c:pt idx="281">
                  <c:v>1491.8799999999999</c:v>
                </c:pt>
                <c:pt idx="282">
                  <c:v>1485.625</c:v>
                </c:pt>
                <c:pt idx="283">
                  <c:v>1483.45</c:v>
                </c:pt>
                <c:pt idx="284">
                  <c:v>1482.8899999999999</c:v>
                </c:pt>
                <c:pt idx="285">
                  <c:v>1473.34</c:v>
                </c:pt>
                <c:pt idx="286">
                  <c:v>1455.1599999999999</c:v>
                </c:pt>
                <c:pt idx="287">
                  <c:v>1452.2049999999999</c:v>
                </c:pt>
                <c:pt idx="288">
                  <c:v>1455.62</c:v>
                </c:pt>
                <c:pt idx="289">
                  <c:v>1450.194999999992</c:v>
                </c:pt>
                <c:pt idx="290">
                  <c:v>1448.885</c:v>
                </c:pt>
                <c:pt idx="291">
                  <c:v>1443.875</c:v>
                </c:pt>
                <c:pt idx="292">
                  <c:v>1433.12</c:v>
                </c:pt>
                <c:pt idx="293">
                  <c:v>1426.8899999999999</c:v>
                </c:pt>
                <c:pt idx="294">
                  <c:v>1442.43</c:v>
                </c:pt>
                <c:pt idx="295">
                  <c:v>1447.4</c:v>
                </c:pt>
                <c:pt idx="296">
                  <c:v>1436.375</c:v>
                </c:pt>
                <c:pt idx="297">
                  <c:v>1431.345</c:v>
                </c:pt>
                <c:pt idx="298">
                  <c:v>1430.3899999999999</c:v>
                </c:pt>
                <c:pt idx="299">
                  <c:v>1435.3</c:v>
                </c:pt>
                <c:pt idx="300">
                  <c:v>1422.635</c:v>
                </c:pt>
                <c:pt idx="301">
                  <c:v>1405.51</c:v>
                </c:pt>
                <c:pt idx="302">
                  <c:v>1394.5250000000001</c:v>
                </c:pt>
                <c:pt idx="303">
                  <c:v>1375.8049999999998</c:v>
                </c:pt>
                <c:pt idx="304">
                  <c:v>1347.184999999992</c:v>
                </c:pt>
                <c:pt idx="305">
                  <c:v>1351.9749999999999</c:v>
                </c:pt>
                <c:pt idx="306">
                  <c:v>1374.395</c:v>
                </c:pt>
                <c:pt idx="307">
                  <c:v>1362.2950000000001</c:v>
                </c:pt>
                <c:pt idx="308">
                  <c:v>1346.0500000000002</c:v>
                </c:pt>
                <c:pt idx="309">
                  <c:v>1365.4450000000011</c:v>
                </c:pt>
                <c:pt idx="310">
                  <c:v>1392.845</c:v>
                </c:pt>
                <c:pt idx="311">
                  <c:v>1396.355</c:v>
                </c:pt>
                <c:pt idx="312">
                  <c:v>1396.9549999999999</c:v>
                </c:pt>
                <c:pt idx="313">
                  <c:v>1381.5150000000001</c:v>
                </c:pt>
                <c:pt idx="314">
                  <c:v>1364.6699999999998</c:v>
                </c:pt>
                <c:pt idx="315">
                  <c:v>1372.01</c:v>
                </c:pt>
                <c:pt idx="316">
                  <c:v>1389.12</c:v>
                </c:pt>
                <c:pt idx="317">
                  <c:v>1414.0300000000002</c:v>
                </c:pt>
                <c:pt idx="318">
                  <c:v>1425.31</c:v>
                </c:pt>
                <c:pt idx="319">
                  <c:v>1424.77</c:v>
                </c:pt>
                <c:pt idx="320">
                  <c:v>1427.5050000000001</c:v>
                </c:pt>
                <c:pt idx="321">
                  <c:v>1429.44</c:v>
                </c:pt>
                <c:pt idx="322">
                  <c:v>1432.03</c:v>
                </c:pt>
                <c:pt idx="323">
                  <c:v>1420.5749999999998</c:v>
                </c:pt>
                <c:pt idx="324">
                  <c:v>1404.71</c:v>
                </c:pt>
                <c:pt idx="325">
                  <c:v>1383.06</c:v>
                </c:pt>
                <c:pt idx="326">
                  <c:v>1358.62</c:v>
                </c:pt>
                <c:pt idx="327">
                  <c:v>1367.105</c:v>
                </c:pt>
                <c:pt idx="328">
                  <c:v>1386.3799999999999</c:v>
                </c:pt>
                <c:pt idx="329">
                  <c:v>1381.0650000000001</c:v>
                </c:pt>
                <c:pt idx="330">
                  <c:v>1370.02</c:v>
                </c:pt>
                <c:pt idx="331">
                  <c:v>1355.1699999999998</c:v>
                </c:pt>
                <c:pt idx="332">
                  <c:v>1344.9849999999999</c:v>
                </c:pt>
                <c:pt idx="333">
                  <c:v>1334.855</c:v>
                </c:pt>
                <c:pt idx="334">
                  <c:v>1332.0650000000001</c:v>
                </c:pt>
                <c:pt idx="335">
                  <c:v>1345.37</c:v>
                </c:pt>
                <c:pt idx="336">
                  <c:v>1342.53</c:v>
                </c:pt>
                <c:pt idx="337">
                  <c:v>1339.0050000000001</c:v>
                </c:pt>
                <c:pt idx="338">
                  <c:v>1328.43</c:v>
                </c:pt>
                <c:pt idx="339">
                  <c:v>1315.0650000000001</c:v>
                </c:pt>
                <c:pt idx="340">
                  <c:v>1320.095</c:v>
                </c:pt>
                <c:pt idx="341">
                  <c:v>1350.7550000000001</c:v>
                </c:pt>
                <c:pt idx="342">
                  <c:v>1364</c:v>
                </c:pt>
                <c:pt idx="343">
                  <c:v>1347.5050000000001</c:v>
                </c:pt>
                <c:pt idx="344">
                  <c:v>1356.72</c:v>
                </c:pt>
                <c:pt idx="345">
                  <c:v>1375.0450000000001</c:v>
                </c:pt>
                <c:pt idx="346">
                  <c:v>1375.6899999999998</c:v>
                </c:pt>
                <c:pt idx="347">
                  <c:v>1365.585</c:v>
                </c:pt>
                <c:pt idx="348">
                  <c:v>1350.46</c:v>
                </c:pt>
                <c:pt idx="349">
                  <c:v>1326.54</c:v>
                </c:pt>
                <c:pt idx="350">
                  <c:v>1317.4450000000011</c:v>
                </c:pt>
                <c:pt idx="351">
                  <c:v>1314.1699999999998</c:v>
                </c:pt>
                <c:pt idx="352">
                  <c:v>1285.175</c:v>
                </c:pt>
                <c:pt idx="353">
                  <c:v>1269.8</c:v>
                </c:pt>
                <c:pt idx="354">
                  <c:v>1290.4150000000011</c:v>
                </c:pt>
                <c:pt idx="355">
                  <c:v>1310.58</c:v>
                </c:pt>
                <c:pt idx="356">
                  <c:v>1322.0550000000001</c:v>
                </c:pt>
                <c:pt idx="357">
                  <c:v>1331.5700000000002</c:v>
                </c:pt>
                <c:pt idx="358">
                  <c:v>1327.25</c:v>
                </c:pt>
                <c:pt idx="359">
                  <c:v>1320.28</c:v>
                </c:pt>
                <c:pt idx="360">
                  <c:v>1301.7649999999999</c:v>
                </c:pt>
                <c:pt idx="361">
                  <c:v>1315.4150000000011</c:v>
                </c:pt>
                <c:pt idx="362">
                  <c:v>1340.45</c:v>
                </c:pt>
                <c:pt idx="363">
                  <c:v>1315.8449999999998</c:v>
                </c:pt>
                <c:pt idx="364">
                  <c:v>1297.105</c:v>
                </c:pt>
                <c:pt idx="365">
                  <c:v>1298.33</c:v>
                </c:pt>
                <c:pt idx="366">
                  <c:v>1307.0349999999999</c:v>
                </c:pt>
                <c:pt idx="367">
                  <c:v>1320.0450000000001</c:v>
                </c:pt>
                <c:pt idx="368">
                  <c:v>1322.684999999992</c:v>
                </c:pt>
                <c:pt idx="369">
                  <c:v>1322.4850000000001</c:v>
                </c:pt>
                <c:pt idx="370">
                  <c:v>1328.06</c:v>
                </c:pt>
                <c:pt idx="371">
                  <c:v>1338.72</c:v>
                </c:pt>
                <c:pt idx="372">
                  <c:v>1345.2550000000001</c:v>
                </c:pt>
                <c:pt idx="373">
                  <c:v>1342.72</c:v>
                </c:pt>
                <c:pt idx="374">
                  <c:v>1351.6499999999999</c:v>
                </c:pt>
                <c:pt idx="375">
                  <c:v>1362.35</c:v>
                </c:pt>
                <c:pt idx="376">
                  <c:v>1360.9050000000011</c:v>
                </c:pt>
                <c:pt idx="377">
                  <c:v>1356.23</c:v>
                </c:pt>
                <c:pt idx="378">
                  <c:v>1359.5450000000001</c:v>
                </c:pt>
                <c:pt idx="379">
                  <c:v>1368.95</c:v>
                </c:pt>
                <c:pt idx="380">
                  <c:v>1369.87</c:v>
                </c:pt>
                <c:pt idx="381">
                  <c:v>1369.74</c:v>
                </c:pt>
                <c:pt idx="382">
                  <c:v>1361.47</c:v>
                </c:pt>
                <c:pt idx="383">
                  <c:v>1351.8899999999999</c:v>
                </c:pt>
                <c:pt idx="384">
                  <c:v>1353.2849999999999</c:v>
                </c:pt>
                <c:pt idx="385">
                  <c:v>1346.575</c:v>
                </c:pt>
                <c:pt idx="386">
                  <c:v>1336.8150000000001</c:v>
                </c:pt>
                <c:pt idx="387">
                  <c:v>1323.645</c:v>
                </c:pt>
                <c:pt idx="388">
                  <c:v>1322.5349999999999</c:v>
                </c:pt>
                <c:pt idx="389">
                  <c:v>1324.5549999999998</c:v>
                </c:pt>
                <c:pt idx="390">
                  <c:v>1317.36</c:v>
                </c:pt>
                <c:pt idx="391">
                  <c:v>1321.2649999999999</c:v>
                </c:pt>
                <c:pt idx="392">
                  <c:v>1314.07</c:v>
                </c:pt>
                <c:pt idx="393">
                  <c:v>1290.2350000000001</c:v>
                </c:pt>
                <c:pt idx="394">
                  <c:v>1267.105</c:v>
                </c:pt>
                <c:pt idx="395">
                  <c:v>1254.0450000000001</c:v>
                </c:pt>
                <c:pt idx="396">
                  <c:v>1249.3399999999999</c:v>
                </c:pt>
                <c:pt idx="397">
                  <c:v>1256.7550000000001</c:v>
                </c:pt>
                <c:pt idx="398">
                  <c:v>1262.7950000000001</c:v>
                </c:pt>
                <c:pt idx="399">
                  <c:v>1248.94</c:v>
                </c:pt>
                <c:pt idx="400">
                  <c:v>1240.585</c:v>
                </c:pt>
                <c:pt idx="401">
                  <c:v>1237.7049999999999</c:v>
                </c:pt>
                <c:pt idx="402">
                  <c:v>1237.7950000000001</c:v>
                </c:pt>
                <c:pt idx="403">
                  <c:v>1247.605</c:v>
                </c:pt>
                <c:pt idx="404">
                  <c:v>1257.845</c:v>
                </c:pt>
                <c:pt idx="405">
                  <c:v>1263.325</c:v>
                </c:pt>
                <c:pt idx="406">
                  <c:v>1249.08</c:v>
                </c:pt>
                <c:pt idx="407">
                  <c:v>1206.79</c:v>
                </c:pt>
                <c:pt idx="408">
                  <c:v>1188.9100000000001</c:v>
                </c:pt>
                <c:pt idx="409">
                  <c:v>1182.184999999992</c:v>
                </c:pt>
                <c:pt idx="410">
                  <c:v>1170.135</c:v>
                </c:pt>
                <c:pt idx="411">
                  <c:v>1162.0450000000001</c:v>
                </c:pt>
                <c:pt idx="412">
                  <c:v>1160.6699999999998</c:v>
                </c:pt>
                <c:pt idx="413">
                  <c:v>1156.7149999999999</c:v>
                </c:pt>
                <c:pt idx="414">
                  <c:v>1132.3799999999999</c:v>
                </c:pt>
                <c:pt idx="415">
                  <c:v>1119.8599999999999</c:v>
                </c:pt>
                <c:pt idx="416">
                  <c:v>1128.7049999999999</c:v>
                </c:pt>
                <c:pt idx="417">
                  <c:v>1146.26</c:v>
                </c:pt>
                <c:pt idx="418">
                  <c:v>1167.43</c:v>
                </c:pt>
                <c:pt idx="419">
                  <c:v>1167.73</c:v>
                </c:pt>
                <c:pt idx="420">
                  <c:v>1150.6199999999999</c:v>
                </c:pt>
                <c:pt idx="421">
                  <c:v>1154.1399999999999</c:v>
                </c:pt>
                <c:pt idx="422">
                  <c:v>1153.0999999999999</c:v>
                </c:pt>
                <c:pt idx="423">
                  <c:v>1126.165</c:v>
                </c:pt>
                <c:pt idx="424">
                  <c:v>1104.855</c:v>
                </c:pt>
                <c:pt idx="425">
                  <c:v>1127.345</c:v>
                </c:pt>
                <c:pt idx="426">
                  <c:v>1139.9349999999999</c:v>
                </c:pt>
                <c:pt idx="427">
                  <c:v>1133.01</c:v>
                </c:pt>
                <c:pt idx="428">
                  <c:v>1152.9850000000001</c:v>
                </c:pt>
                <c:pt idx="429">
                  <c:v>1167.1350000000002</c:v>
                </c:pt>
                <c:pt idx="430">
                  <c:v>1174.6950000000002</c:v>
                </c:pt>
                <c:pt idx="431">
                  <c:v>1181.5899999999999</c:v>
                </c:pt>
                <c:pt idx="432">
                  <c:v>1185.7449999999999</c:v>
                </c:pt>
                <c:pt idx="433">
                  <c:v>1214.9850000000001</c:v>
                </c:pt>
                <c:pt idx="434">
                  <c:v>1245.93</c:v>
                </c:pt>
                <c:pt idx="435">
                  <c:v>1248.3399999999999</c:v>
                </c:pt>
                <c:pt idx="436">
                  <c:v>1233.6699999999998</c:v>
                </c:pt>
                <c:pt idx="437">
                  <c:v>1216.9150000000011</c:v>
                </c:pt>
                <c:pt idx="438">
                  <c:v>1219.1099999999999</c:v>
                </c:pt>
                <c:pt idx="439">
                  <c:v>1231.635</c:v>
                </c:pt>
                <c:pt idx="440">
                  <c:v>1243.7849999999999</c:v>
                </c:pt>
                <c:pt idx="441">
                  <c:v>1251.26</c:v>
                </c:pt>
                <c:pt idx="442">
                  <c:v>1257.95</c:v>
                </c:pt>
                <c:pt idx="443">
                  <c:v>1266.9349999999999</c:v>
                </c:pt>
                <c:pt idx="444">
                  <c:v>1258.0050000000001</c:v>
                </c:pt>
                <c:pt idx="445">
                  <c:v>1257.5949999999998</c:v>
                </c:pt>
                <c:pt idx="446">
                  <c:v>1265.06</c:v>
                </c:pt>
                <c:pt idx="447">
                  <c:v>1262.355</c:v>
                </c:pt>
                <c:pt idx="448">
                  <c:v>1258.3399999999999</c:v>
                </c:pt>
                <c:pt idx="449">
                  <c:v>1255.3599999999999</c:v>
                </c:pt>
                <c:pt idx="450">
                  <c:v>1250.4250000000011</c:v>
                </c:pt>
                <c:pt idx="451">
                  <c:v>1247.2950000000001</c:v>
                </c:pt>
                <c:pt idx="452">
                  <c:v>1249.1799999999998</c:v>
                </c:pt>
                <c:pt idx="453">
                  <c:v>1267.2150000000001</c:v>
                </c:pt>
                <c:pt idx="454">
                  <c:v>1286.74</c:v>
                </c:pt>
                <c:pt idx="455">
                  <c:v>1290.2249999999999</c:v>
                </c:pt>
                <c:pt idx="456">
                  <c:v>1302.395</c:v>
                </c:pt>
                <c:pt idx="457">
                  <c:v>1311.105</c:v>
                </c:pt>
                <c:pt idx="458">
                  <c:v>1299.2150000000001</c:v>
                </c:pt>
                <c:pt idx="459">
                  <c:v>1291.1099999999999</c:v>
                </c:pt>
                <c:pt idx="460">
                  <c:v>1285.5300000000002</c:v>
                </c:pt>
                <c:pt idx="461">
                  <c:v>1272.9100000000001</c:v>
                </c:pt>
                <c:pt idx="462">
                  <c:v>1258.0050000000001</c:v>
                </c:pt>
                <c:pt idx="463">
                  <c:v>1251.95</c:v>
                </c:pt>
                <c:pt idx="464">
                  <c:v>1258.2449999999999</c:v>
                </c:pt>
                <c:pt idx="465">
                  <c:v>1263.8899999999999</c:v>
                </c:pt>
                <c:pt idx="466">
                  <c:v>1275.3399999999999</c:v>
                </c:pt>
                <c:pt idx="467">
                  <c:v>1276.8</c:v>
                </c:pt>
                <c:pt idx="468">
                  <c:v>1273.4949999999999</c:v>
                </c:pt>
                <c:pt idx="469">
                  <c:v>1270.96</c:v>
                </c:pt>
                <c:pt idx="470">
                  <c:v>1259.6750000000002</c:v>
                </c:pt>
                <c:pt idx="471">
                  <c:v>1255.1199999999999</c:v>
                </c:pt>
                <c:pt idx="472">
                  <c:v>1248.7249999999999</c:v>
                </c:pt>
                <c:pt idx="473">
                  <c:v>1230.7349999999999</c:v>
                </c:pt>
                <c:pt idx="474">
                  <c:v>1217.1149999999998</c:v>
                </c:pt>
                <c:pt idx="475">
                  <c:v>1211.395</c:v>
                </c:pt>
                <c:pt idx="476">
                  <c:v>1210.5050000000001</c:v>
                </c:pt>
                <c:pt idx="477">
                  <c:v>1217.8599999999999</c:v>
                </c:pt>
                <c:pt idx="478">
                  <c:v>1230.0899999999999</c:v>
                </c:pt>
                <c:pt idx="479">
                  <c:v>1231.194999999992</c:v>
                </c:pt>
                <c:pt idx="480">
                  <c:v>1221.9749999999999</c:v>
                </c:pt>
                <c:pt idx="481">
                  <c:v>1217.6799999999998</c:v>
                </c:pt>
                <c:pt idx="482">
                  <c:v>1213.9150000000011</c:v>
                </c:pt>
                <c:pt idx="483">
                  <c:v>1218.6499999999999</c:v>
                </c:pt>
                <c:pt idx="484">
                  <c:v>1225.375</c:v>
                </c:pt>
                <c:pt idx="485">
                  <c:v>1230.5700000000002</c:v>
                </c:pt>
                <c:pt idx="486">
                  <c:v>1235.58</c:v>
                </c:pt>
                <c:pt idx="487">
                  <c:v>1226.845</c:v>
                </c:pt>
                <c:pt idx="488">
                  <c:v>1204.9150000000011</c:v>
                </c:pt>
                <c:pt idx="489">
                  <c:v>1194.684999999992</c:v>
                </c:pt>
                <c:pt idx="490">
                  <c:v>1190.1499999999999</c:v>
                </c:pt>
                <c:pt idx="491">
                  <c:v>1180.8499999999999</c:v>
                </c:pt>
                <c:pt idx="492">
                  <c:v>1194.1599999999999</c:v>
                </c:pt>
                <c:pt idx="493">
                  <c:v>1211.9100000000001</c:v>
                </c:pt>
                <c:pt idx="494">
                  <c:v>1209.0650000000001</c:v>
                </c:pt>
                <c:pt idx="495">
                  <c:v>1208.4450000000011</c:v>
                </c:pt>
                <c:pt idx="496">
                  <c:v>1211.075</c:v>
                </c:pt>
                <c:pt idx="497">
                  <c:v>1211.365</c:v>
                </c:pt>
                <c:pt idx="498">
                  <c:v>1212.9349999999999</c:v>
                </c:pt>
                <c:pt idx="499">
                  <c:v>1200.94</c:v>
                </c:pt>
                <c:pt idx="500">
                  <c:v>1181.3399999999999</c:v>
                </c:pt>
                <c:pt idx="501">
                  <c:v>1181.0700000000002</c:v>
                </c:pt>
                <c:pt idx="502">
                  <c:v>1196.71</c:v>
                </c:pt>
                <c:pt idx="503">
                  <c:v>1204.375</c:v>
                </c:pt>
                <c:pt idx="504">
                  <c:v>1205.1699999999998</c:v>
                </c:pt>
                <c:pt idx="505">
                  <c:v>1207.875</c:v>
                </c:pt>
                <c:pt idx="506">
                  <c:v>1213.58</c:v>
                </c:pt>
                <c:pt idx="507">
                  <c:v>1218.3399999999999</c:v>
                </c:pt>
                <c:pt idx="508">
                  <c:v>1217.55</c:v>
                </c:pt>
                <c:pt idx="509">
                  <c:v>1207.4150000000011</c:v>
                </c:pt>
                <c:pt idx="510">
                  <c:v>1202.4349999999999</c:v>
                </c:pt>
                <c:pt idx="511">
                  <c:v>1193.9650000000001</c:v>
                </c:pt>
                <c:pt idx="512">
                  <c:v>1183.48</c:v>
                </c:pt>
                <c:pt idx="513">
                  <c:v>1186.7950000000001</c:v>
                </c:pt>
                <c:pt idx="514">
                  <c:v>1190.7249999999999</c:v>
                </c:pt>
                <c:pt idx="515">
                  <c:v>1189.01</c:v>
                </c:pt>
                <c:pt idx="516">
                  <c:v>1182.375</c:v>
                </c:pt>
                <c:pt idx="517">
                  <c:v>1179.8399999999999</c:v>
                </c:pt>
                <c:pt idx="518">
                  <c:v>1171.8150000000001</c:v>
                </c:pt>
                <c:pt idx="519">
                  <c:v>1166.6899999999998</c:v>
                </c:pt>
                <c:pt idx="520">
                  <c:v>1164.335</c:v>
                </c:pt>
                <c:pt idx="521">
                  <c:v>1161.2849999999999</c:v>
                </c:pt>
                <c:pt idx="522">
                  <c:v>1163.6999999999998</c:v>
                </c:pt>
                <c:pt idx="523">
                  <c:v>1173.51</c:v>
                </c:pt>
                <c:pt idx="524">
                  <c:v>1182.0700000000002</c:v>
                </c:pt>
                <c:pt idx="525">
                  <c:v>1170.3599999999999</c:v>
                </c:pt>
                <c:pt idx="526">
                  <c:v>1155.0549999999998</c:v>
                </c:pt>
                <c:pt idx="527">
                  <c:v>1138.8150000000001</c:v>
                </c:pt>
                <c:pt idx="528">
                  <c:v>1131.3049999999998</c:v>
                </c:pt>
                <c:pt idx="529">
                  <c:v>1133.58</c:v>
                </c:pt>
                <c:pt idx="530">
                  <c:v>1133.26</c:v>
                </c:pt>
                <c:pt idx="531">
                  <c:v>1132.3399999999999</c:v>
                </c:pt>
                <c:pt idx="532">
                  <c:v>1119.0700000000002</c:v>
                </c:pt>
                <c:pt idx="533">
                  <c:v>1096.0899999999999</c:v>
                </c:pt>
                <c:pt idx="534">
                  <c:v>1089.1599999999999</c:v>
                </c:pt>
                <c:pt idx="535">
                  <c:v>1092.54</c:v>
                </c:pt>
                <c:pt idx="536">
                  <c:v>1092.54</c:v>
                </c:pt>
                <c:pt idx="537">
                  <c:v>1092.54</c:v>
                </c:pt>
                <c:pt idx="538">
                  <c:v>1092.54</c:v>
                </c:pt>
                <c:pt idx="539">
                  <c:v>1065.655</c:v>
                </c:pt>
                <c:pt idx="540">
                  <c:v>1035.7550000000001</c:v>
                </c:pt>
                <c:pt idx="541">
                  <c:v>1024.42</c:v>
                </c:pt>
                <c:pt idx="542">
                  <c:v>1000.3199999999994</c:v>
                </c:pt>
                <c:pt idx="543">
                  <c:v>975.17000000000053</c:v>
                </c:pt>
                <c:pt idx="544">
                  <c:v>984.625</c:v>
                </c:pt>
                <c:pt idx="545">
                  <c:v>1007.8599999999979</c:v>
                </c:pt>
                <c:pt idx="546">
                  <c:v>1009.655</c:v>
                </c:pt>
                <c:pt idx="547">
                  <c:v>1012.8249999999994</c:v>
                </c:pt>
                <c:pt idx="548">
                  <c:v>1029.7750000000001</c:v>
                </c:pt>
                <c:pt idx="549">
                  <c:v>1039.7449999999999</c:v>
                </c:pt>
                <c:pt idx="550">
                  <c:v>1044.94</c:v>
                </c:pt>
                <c:pt idx="551">
                  <c:v>1061.8049999999998</c:v>
                </c:pt>
                <c:pt idx="552">
                  <c:v>1070.9549999999999</c:v>
                </c:pt>
                <c:pt idx="553">
                  <c:v>1070.5050000000001</c:v>
                </c:pt>
                <c:pt idx="554">
                  <c:v>1066.9050000000011</c:v>
                </c:pt>
                <c:pt idx="555">
                  <c:v>1059.595</c:v>
                </c:pt>
                <c:pt idx="556">
                  <c:v>1068.8699999999999</c:v>
                </c:pt>
                <c:pt idx="557">
                  <c:v>1089.21</c:v>
                </c:pt>
                <c:pt idx="558">
                  <c:v>1094.54</c:v>
                </c:pt>
                <c:pt idx="559">
                  <c:v>1090.8150000000001</c:v>
                </c:pt>
                <c:pt idx="560">
                  <c:v>1093.76</c:v>
                </c:pt>
                <c:pt idx="561">
                  <c:v>1087.3150000000001</c:v>
                </c:pt>
                <c:pt idx="562">
                  <c:v>1072.8499999999999</c:v>
                </c:pt>
                <c:pt idx="563">
                  <c:v>1071.0450000000001</c:v>
                </c:pt>
                <c:pt idx="564">
                  <c:v>1081.6899999999998</c:v>
                </c:pt>
                <c:pt idx="565">
                  <c:v>1087.3399999999999</c:v>
                </c:pt>
                <c:pt idx="566">
                  <c:v>1084.99</c:v>
                </c:pt>
                <c:pt idx="567">
                  <c:v>1092.645</c:v>
                </c:pt>
                <c:pt idx="568">
                  <c:v>1102.3499999999999</c:v>
                </c:pt>
                <c:pt idx="569">
                  <c:v>1091.4549999999999</c:v>
                </c:pt>
                <c:pt idx="570">
                  <c:v>1069.0450000000001</c:v>
                </c:pt>
                <c:pt idx="571">
                  <c:v>1059.7849999999999</c:v>
                </c:pt>
                <c:pt idx="572">
                  <c:v>1071.94</c:v>
                </c:pt>
                <c:pt idx="573">
                  <c:v>1085.6499999999999</c:v>
                </c:pt>
                <c:pt idx="574">
                  <c:v>1095.02</c:v>
                </c:pt>
                <c:pt idx="575">
                  <c:v>1110.8499999999999</c:v>
                </c:pt>
                <c:pt idx="576">
                  <c:v>1117.33</c:v>
                </c:pt>
                <c:pt idx="577">
                  <c:v>1117.1699999999998</c:v>
                </c:pt>
                <c:pt idx="578">
                  <c:v>1119.4250000000011</c:v>
                </c:pt>
                <c:pt idx="579">
                  <c:v>1119.32</c:v>
                </c:pt>
                <c:pt idx="580">
                  <c:v>1128.71</c:v>
                </c:pt>
                <c:pt idx="581">
                  <c:v>1140.1499999999999</c:v>
                </c:pt>
                <c:pt idx="582">
                  <c:v>1141.7249999999999</c:v>
                </c:pt>
                <c:pt idx="583">
                  <c:v>1140.4450000000011</c:v>
                </c:pt>
                <c:pt idx="584">
                  <c:v>1144.855</c:v>
                </c:pt>
                <c:pt idx="585">
                  <c:v>1146.8599999999999</c:v>
                </c:pt>
                <c:pt idx="586">
                  <c:v>1139.845</c:v>
                </c:pt>
                <c:pt idx="587">
                  <c:v>1137.03</c:v>
                </c:pt>
                <c:pt idx="588">
                  <c:v>1143.684999999992</c:v>
                </c:pt>
                <c:pt idx="589">
                  <c:v>1153.8799999999999</c:v>
                </c:pt>
                <c:pt idx="590">
                  <c:v>1153.46</c:v>
                </c:pt>
                <c:pt idx="591">
                  <c:v>1139.01</c:v>
                </c:pt>
                <c:pt idx="592">
                  <c:v>1134.3599999999999</c:v>
                </c:pt>
                <c:pt idx="593">
                  <c:v>1139.825</c:v>
                </c:pt>
                <c:pt idx="594">
                  <c:v>1134.6750000000002</c:v>
                </c:pt>
                <c:pt idx="595">
                  <c:v>1137.3499999999999</c:v>
                </c:pt>
                <c:pt idx="596">
                  <c:v>1157.5749999999998</c:v>
                </c:pt>
                <c:pt idx="597">
                  <c:v>1168.7249999999999</c:v>
                </c:pt>
                <c:pt idx="598">
                  <c:v>1162.7049999999999</c:v>
                </c:pt>
                <c:pt idx="599">
                  <c:v>1149.1199999999999</c:v>
                </c:pt>
                <c:pt idx="600">
                  <c:v>1138.345</c:v>
                </c:pt>
                <c:pt idx="601">
                  <c:v>1136.9150000000011</c:v>
                </c:pt>
                <c:pt idx="602">
                  <c:v>1128.2249999999999</c:v>
                </c:pt>
                <c:pt idx="603">
                  <c:v>1121.2350000000001</c:v>
                </c:pt>
                <c:pt idx="604">
                  <c:v>1128.7249999999999</c:v>
                </c:pt>
                <c:pt idx="605">
                  <c:v>1138.6399999999999</c:v>
                </c:pt>
                <c:pt idx="606">
                  <c:v>1146.24</c:v>
                </c:pt>
                <c:pt idx="607">
                  <c:v>1144.7449999999999</c:v>
                </c:pt>
                <c:pt idx="608">
                  <c:v>1142.4100000000001</c:v>
                </c:pt>
                <c:pt idx="609">
                  <c:v>1144.77</c:v>
                </c:pt>
                <c:pt idx="610">
                  <c:v>1144.6499999999999</c:v>
                </c:pt>
                <c:pt idx="611">
                  <c:v>1147.01</c:v>
                </c:pt>
                <c:pt idx="612">
                  <c:v>1153.25</c:v>
                </c:pt>
                <c:pt idx="613">
                  <c:v>1159.075</c:v>
                </c:pt>
                <c:pt idx="614">
                  <c:v>1154.55</c:v>
                </c:pt>
                <c:pt idx="615">
                  <c:v>1148.08</c:v>
                </c:pt>
                <c:pt idx="616">
                  <c:v>1151.375</c:v>
                </c:pt>
                <c:pt idx="617">
                  <c:v>1159.97</c:v>
                </c:pt>
                <c:pt idx="618">
                  <c:v>1168.8899999999999</c:v>
                </c:pt>
                <c:pt idx="619">
                  <c:v>1168.7</c:v>
                </c:pt>
                <c:pt idx="620">
                  <c:v>1162.8000000000002</c:v>
                </c:pt>
                <c:pt idx="621">
                  <c:v>1157.93</c:v>
                </c:pt>
                <c:pt idx="622">
                  <c:v>1155.845</c:v>
                </c:pt>
                <c:pt idx="623">
                  <c:v>1151.0749999999998</c:v>
                </c:pt>
                <c:pt idx="624">
                  <c:v>1142.0050000000001</c:v>
                </c:pt>
                <c:pt idx="625">
                  <c:v>1142.3000000000002</c:v>
                </c:pt>
                <c:pt idx="626">
                  <c:v>1136.8799999999999</c:v>
                </c:pt>
                <c:pt idx="627">
                  <c:v>1133.2249999999999</c:v>
                </c:pt>
                <c:pt idx="628">
                  <c:v>1133.23</c:v>
                </c:pt>
                <c:pt idx="629">
                  <c:v>1127.58</c:v>
                </c:pt>
                <c:pt idx="630">
                  <c:v>1123.4449999999999</c:v>
                </c:pt>
                <c:pt idx="631">
                  <c:v>1123.7449999999999</c:v>
                </c:pt>
                <c:pt idx="632">
                  <c:v>1130.165</c:v>
                </c:pt>
                <c:pt idx="633">
                  <c:v>1132.7150000000001</c:v>
                </c:pt>
                <c:pt idx="634">
                  <c:v>1133.1699999999998</c:v>
                </c:pt>
                <c:pt idx="635">
                  <c:v>1116.8499999999999</c:v>
                </c:pt>
                <c:pt idx="636">
                  <c:v>1107.105</c:v>
                </c:pt>
                <c:pt idx="637">
                  <c:v>1121.885</c:v>
                </c:pt>
                <c:pt idx="638">
                  <c:v>1126.2</c:v>
                </c:pt>
                <c:pt idx="639">
                  <c:v>1108.3200000000002</c:v>
                </c:pt>
                <c:pt idx="640">
                  <c:v>1092.23</c:v>
                </c:pt>
                <c:pt idx="641">
                  <c:v>1086.7649999999999</c:v>
                </c:pt>
                <c:pt idx="642">
                  <c:v>1081.8399999999999</c:v>
                </c:pt>
                <c:pt idx="643">
                  <c:v>1088.1950000000002</c:v>
                </c:pt>
                <c:pt idx="644">
                  <c:v>1104.08</c:v>
                </c:pt>
                <c:pt idx="645">
                  <c:v>1109.72</c:v>
                </c:pt>
                <c:pt idx="646">
                  <c:v>1113.0050000000001</c:v>
                </c:pt>
                <c:pt idx="647">
                  <c:v>1117.4949999999999</c:v>
                </c:pt>
                <c:pt idx="648">
                  <c:v>1110.33</c:v>
                </c:pt>
                <c:pt idx="649">
                  <c:v>1104.1799999999998</c:v>
                </c:pt>
                <c:pt idx="650">
                  <c:v>1093.76</c:v>
                </c:pt>
                <c:pt idx="651">
                  <c:v>1090.6599999999999</c:v>
                </c:pt>
                <c:pt idx="652">
                  <c:v>1089.4650000000001</c:v>
                </c:pt>
                <c:pt idx="653">
                  <c:v>1085.395</c:v>
                </c:pt>
                <c:pt idx="654">
                  <c:v>1099.635</c:v>
                </c:pt>
                <c:pt idx="655">
                  <c:v>1109.4050000000011</c:v>
                </c:pt>
                <c:pt idx="656">
                  <c:v>1109.6350000000002</c:v>
                </c:pt>
                <c:pt idx="657">
                  <c:v>1108.31</c:v>
                </c:pt>
                <c:pt idx="658">
                  <c:v>1119.2550000000001</c:v>
                </c:pt>
                <c:pt idx="659">
                  <c:v>1142.81</c:v>
                </c:pt>
                <c:pt idx="660">
                  <c:v>1149.99</c:v>
                </c:pt>
                <c:pt idx="661">
                  <c:v>1154.4549999999999</c:v>
                </c:pt>
                <c:pt idx="662">
                  <c:v>1160.155</c:v>
                </c:pt>
                <c:pt idx="663">
                  <c:v>1160.9250000000011</c:v>
                </c:pt>
                <c:pt idx="664">
                  <c:v>1166.2849999999999</c:v>
                </c:pt>
                <c:pt idx="665">
                  <c:v>1166.92</c:v>
                </c:pt>
                <c:pt idx="666">
                  <c:v>1159.835</c:v>
                </c:pt>
                <c:pt idx="667">
                  <c:v>1153.5650000000001</c:v>
                </c:pt>
                <c:pt idx="668">
                  <c:v>1159.5999999999999</c:v>
                </c:pt>
                <c:pt idx="669">
                  <c:v>1165.855</c:v>
                </c:pt>
                <c:pt idx="670">
                  <c:v>1167.92</c:v>
                </c:pt>
                <c:pt idx="671">
                  <c:v>1161.07</c:v>
                </c:pt>
                <c:pt idx="672">
                  <c:v>1152.72</c:v>
                </c:pt>
                <c:pt idx="673">
                  <c:v>1151.145</c:v>
                </c:pt>
                <c:pt idx="674">
                  <c:v>1140.2849999999999</c:v>
                </c:pt>
                <c:pt idx="675">
                  <c:v>1135.1799999999998</c:v>
                </c:pt>
                <c:pt idx="676">
                  <c:v>1141.5349999999999</c:v>
                </c:pt>
                <c:pt idx="677">
                  <c:v>1145.9850000000001</c:v>
                </c:pt>
                <c:pt idx="678">
                  <c:v>1147.3899999999999</c:v>
                </c:pt>
                <c:pt idx="679">
                  <c:v>1146.9650000000001</c:v>
                </c:pt>
                <c:pt idx="680">
                  <c:v>1141.655</c:v>
                </c:pt>
                <c:pt idx="681">
                  <c:v>1131.085</c:v>
                </c:pt>
                <c:pt idx="682">
                  <c:v>1125.8699999999999</c:v>
                </c:pt>
                <c:pt idx="683">
                  <c:v>1124.5349999999999</c:v>
                </c:pt>
                <c:pt idx="684">
                  <c:v>1124.01</c:v>
                </c:pt>
                <c:pt idx="685">
                  <c:v>1121.5450000000001</c:v>
                </c:pt>
                <c:pt idx="686">
                  <c:v>1124.135</c:v>
                </c:pt>
                <c:pt idx="687">
                  <c:v>1117.08</c:v>
                </c:pt>
                <c:pt idx="688">
                  <c:v>1107.3499999999999</c:v>
                </c:pt>
                <c:pt idx="689">
                  <c:v>1106.78</c:v>
                </c:pt>
                <c:pt idx="690">
                  <c:v>1115.46</c:v>
                </c:pt>
                <c:pt idx="691">
                  <c:v>1127.22</c:v>
                </c:pt>
                <c:pt idx="692">
                  <c:v>1125.27</c:v>
                </c:pt>
                <c:pt idx="693">
                  <c:v>1124.8200000000002</c:v>
                </c:pt>
                <c:pt idx="694">
                  <c:v>1116.5</c:v>
                </c:pt>
                <c:pt idx="695">
                  <c:v>1104.395</c:v>
                </c:pt>
                <c:pt idx="696">
                  <c:v>1097.0500000000002</c:v>
                </c:pt>
                <c:pt idx="697">
                  <c:v>1092.31</c:v>
                </c:pt>
                <c:pt idx="698">
                  <c:v>1083.9000000000001</c:v>
                </c:pt>
                <c:pt idx="699">
                  <c:v>1070.885</c:v>
                </c:pt>
                <c:pt idx="700">
                  <c:v>1071.184999999992</c:v>
                </c:pt>
                <c:pt idx="701">
                  <c:v>1081.6899999999998</c:v>
                </c:pt>
                <c:pt idx="702">
                  <c:v>1085.51</c:v>
                </c:pt>
                <c:pt idx="703">
                  <c:v>1078.9949999999999</c:v>
                </c:pt>
                <c:pt idx="704">
                  <c:v>1063.0500000000002</c:v>
                </c:pt>
                <c:pt idx="705">
                  <c:v>1051.08</c:v>
                </c:pt>
                <c:pt idx="706">
                  <c:v>1069.1699999999998</c:v>
                </c:pt>
                <c:pt idx="707">
                  <c:v>1080.93</c:v>
                </c:pt>
                <c:pt idx="708">
                  <c:v>1064</c:v>
                </c:pt>
                <c:pt idx="709">
                  <c:v>1064.7750000000001</c:v>
                </c:pt>
                <c:pt idx="710">
                  <c:v>1085.92</c:v>
                </c:pt>
                <c:pt idx="711">
                  <c:v>1094.175</c:v>
                </c:pt>
                <c:pt idx="712">
                  <c:v>1094.6499999999999</c:v>
                </c:pt>
                <c:pt idx="713">
                  <c:v>1102.4100000000001</c:v>
                </c:pt>
                <c:pt idx="714">
                  <c:v>1099.2350000000001</c:v>
                </c:pt>
                <c:pt idx="715">
                  <c:v>1085.8799999999999</c:v>
                </c:pt>
                <c:pt idx="716">
                  <c:v>1082.95</c:v>
                </c:pt>
                <c:pt idx="717">
                  <c:v>1091.55</c:v>
                </c:pt>
                <c:pt idx="718">
                  <c:v>1090.45</c:v>
                </c:pt>
                <c:pt idx="719">
                  <c:v>1083.82</c:v>
                </c:pt>
                <c:pt idx="720">
                  <c:v>1079.184999999992</c:v>
                </c:pt>
                <c:pt idx="721">
                  <c:v>1071.105</c:v>
                </c:pt>
                <c:pt idx="722">
                  <c:v>1066.1599999999999</c:v>
                </c:pt>
                <c:pt idx="723">
                  <c:v>1065.9000000000001</c:v>
                </c:pt>
                <c:pt idx="724">
                  <c:v>1053.9100000000001</c:v>
                </c:pt>
                <c:pt idx="725">
                  <c:v>1040.684999999992</c:v>
                </c:pt>
                <c:pt idx="726">
                  <c:v>1045.2950000000001</c:v>
                </c:pt>
                <c:pt idx="727">
                  <c:v>1039.5250000000001</c:v>
                </c:pt>
                <c:pt idx="728">
                  <c:v>1028.3399999999999</c:v>
                </c:pt>
                <c:pt idx="729">
                  <c:v>1029.135</c:v>
                </c:pt>
                <c:pt idx="730">
                  <c:v>1022.1700000000005</c:v>
                </c:pt>
                <c:pt idx="731">
                  <c:v>1016.9300000000001</c:v>
                </c:pt>
                <c:pt idx="732">
                  <c:v>1014.91</c:v>
                </c:pt>
                <c:pt idx="733">
                  <c:v>1008.415</c:v>
                </c:pt>
                <c:pt idx="734">
                  <c:v>1021.72</c:v>
                </c:pt>
                <c:pt idx="735">
                  <c:v>1036.6399999999999</c:v>
                </c:pt>
                <c:pt idx="736">
                  <c:v>1028.5650000000001</c:v>
                </c:pt>
                <c:pt idx="737">
                  <c:v>1013.14</c:v>
                </c:pt>
                <c:pt idx="738">
                  <c:v>997.71</c:v>
                </c:pt>
                <c:pt idx="739">
                  <c:v>990.93000000000006</c:v>
                </c:pt>
                <c:pt idx="740">
                  <c:v>984.43000000000006</c:v>
                </c:pt>
                <c:pt idx="741">
                  <c:v>974.83499999999947</c:v>
                </c:pt>
                <c:pt idx="742">
                  <c:v>982.08500000000004</c:v>
                </c:pt>
                <c:pt idx="743">
                  <c:v>990.23</c:v>
                </c:pt>
                <c:pt idx="744">
                  <c:v>979.23</c:v>
                </c:pt>
                <c:pt idx="745">
                  <c:v>958.37</c:v>
                </c:pt>
                <c:pt idx="746">
                  <c:v>951.04</c:v>
                </c:pt>
                <c:pt idx="747">
                  <c:v>953.99</c:v>
                </c:pt>
                <c:pt idx="748">
                  <c:v>971.51</c:v>
                </c:pt>
                <c:pt idx="749">
                  <c:v>983.005</c:v>
                </c:pt>
                <c:pt idx="750">
                  <c:v>964.90499999999997</c:v>
                </c:pt>
                <c:pt idx="751">
                  <c:v>936.65000000000009</c:v>
                </c:pt>
                <c:pt idx="752">
                  <c:v>923.92000000000007</c:v>
                </c:pt>
                <c:pt idx="753">
                  <c:v>924.38</c:v>
                </c:pt>
                <c:pt idx="754">
                  <c:v>919.66499999999996</c:v>
                </c:pt>
                <c:pt idx="755">
                  <c:v>909.49</c:v>
                </c:pt>
                <c:pt idx="756">
                  <c:v>903.54499999999996</c:v>
                </c:pt>
                <c:pt idx="757">
                  <c:v>893.8</c:v>
                </c:pt>
                <c:pt idx="758">
                  <c:v>864.65499999999997</c:v>
                </c:pt>
                <c:pt idx="759">
                  <c:v>833.80500000000006</c:v>
                </c:pt>
                <c:pt idx="760">
                  <c:v>808.77500000000055</c:v>
                </c:pt>
                <c:pt idx="761">
                  <c:v>820.56499999999949</c:v>
                </c:pt>
                <c:pt idx="762">
                  <c:v>841.05</c:v>
                </c:pt>
                <c:pt idx="763">
                  <c:v>845.76</c:v>
                </c:pt>
                <c:pt idx="764">
                  <c:v>875.90000000000009</c:v>
                </c:pt>
                <c:pt idx="765">
                  <c:v>900.87</c:v>
                </c:pt>
                <c:pt idx="766">
                  <c:v>907.2</c:v>
                </c:pt>
                <c:pt idx="767">
                  <c:v>898.14</c:v>
                </c:pt>
                <c:pt idx="768">
                  <c:v>874.44999999999948</c:v>
                </c:pt>
                <c:pt idx="769">
                  <c:v>849.42000000000007</c:v>
                </c:pt>
                <c:pt idx="770">
                  <c:v>847.08500000000004</c:v>
                </c:pt>
                <c:pt idx="771">
                  <c:v>868.17000000000053</c:v>
                </c:pt>
                <c:pt idx="772">
                  <c:v>891.11500000000001</c:v>
                </c:pt>
                <c:pt idx="773">
                  <c:v>907.05</c:v>
                </c:pt>
                <c:pt idx="774">
                  <c:v>906.22</c:v>
                </c:pt>
                <c:pt idx="775">
                  <c:v>894.01</c:v>
                </c:pt>
                <c:pt idx="776">
                  <c:v>901.91499999999996</c:v>
                </c:pt>
                <c:pt idx="777">
                  <c:v>924.93499999999949</c:v>
                </c:pt>
                <c:pt idx="778">
                  <c:v>929.51</c:v>
                </c:pt>
                <c:pt idx="779">
                  <c:v>939.73500000000001</c:v>
                </c:pt>
                <c:pt idx="780">
                  <c:v>944.06499999999949</c:v>
                </c:pt>
                <c:pt idx="781">
                  <c:v>943.4</c:v>
                </c:pt>
                <c:pt idx="782">
                  <c:v>956.03500000000008</c:v>
                </c:pt>
                <c:pt idx="783">
                  <c:v>951.78000000000054</c:v>
                </c:pt>
                <c:pt idx="784">
                  <c:v>944.40499999999997</c:v>
                </c:pt>
                <c:pt idx="785">
                  <c:v>941.38499999999999</c:v>
                </c:pt>
                <c:pt idx="786">
                  <c:v>926.34499999999946</c:v>
                </c:pt>
                <c:pt idx="787">
                  <c:v>917.83499999999947</c:v>
                </c:pt>
                <c:pt idx="788">
                  <c:v>916.93499999999949</c:v>
                </c:pt>
                <c:pt idx="789">
                  <c:v>916.07</c:v>
                </c:pt>
                <c:pt idx="790">
                  <c:v>897.04500000000007</c:v>
                </c:pt>
                <c:pt idx="791">
                  <c:v>885.71499999999992</c:v>
                </c:pt>
                <c:pt idx="792">
                  <c:v>886.28000000000054</c:v>
                </c:pt>
                <c:pt idx="793">
                  <c:v>886.53499999999997</c:v>
                </c:pt>
                <c:pt idx="794">
                  <c:v>898.43999999999949</c:v>
                </c:pt>
                <c:pt idx="795">
                  <c:v>906.27000000000055</c:v>
                </c:pt>
                <c:pt idx="796">
                  <c:v>909.5150000000001</c:v>
                </c:pt>
                <c:pt idx="797">
                  <c:v>898.18000000000052</c:v>
                </c:pt>
                <c:pt idx="798">
                  <c:v>888.35999999999797</c:v>
                </c:pt>
                <c:pt idx="799">
                  <c:v>890.45499999999947</c:v>
                </c:pt>
                <c:pt idx="800">
                  <c:v>882.31</c:v>
                </c:pt>
                <c:pt idx="801">
                  <c:v>871.49</c:v>
                </c:pt>
                <c:pt idx="802">
                  <c:v>856.3900000000001</c:v>
                </c:pt>
                <c:pt idx="803">
                  <c:v>844.35499999999797</c:v>
                </c:pt>
                <c:pt idx="804">
                  <c:v>839.54500000000007</c:v>
                </c:pt>
                <c:pt idx="805">
                  <c:v>826.48500000000001</c:v>
                </c:pt>
                <c:pt idx="806">
                  <c:v>829.46499999999946</c:v>
                </c:pt>
                <c:pt idx="807">
                  <c:v>847.30500000000006</c:v>
                </c:pt>
                <c:pt idx="808">
                  <c:v>841.16000000000008</c:v>
                </c:pt>
                <c:pt idx="809">
                  <c:v>821.32499999999948</c:v>
                </c:pt>
                <c:pt idx="810">
                  <c:v>831.59500000000003</c:v>
                </c:pt>
                <c:pt idx="811">
                  <c:v>837.91</c:v>
                </c:pt>
                <c:pt idx="812">
                  <c:v>823.43000000000006</c:v>
                </c:pt>
                <c:pt idx="813">
                  <c:v>809.7650000000001</c:v>
                </c:pt>
                <c:pt idx="814">
                  <c:v>792.93000000000006</c:v>
                </c:pt>
                <c:pt idx="815">
                  <c:v>791.91499999999996</c:v>
                </c:pt>
                <c:pt idx="816">
                  <c:v>787.65499999999997</c:v>
                </c:pt>
                <c:pt idx="817">
                  <c:v>790.33999999999946</c:v>
                </c:pt>
                <c:pt idx="818">
                  <c:v>819.62</c:v>
                </c:pt>
                <c:pt idx="819">
                  <c:v>838.38000000000011</c:v>
                </c:pt>
                <c:pt idx="820">
                  <c:v>861.35499999999797</c:v>
                </c:pt>
                <c:pt idx="821">
                  <c:v>870.64499999999998</c:v>
                </c:pt>
                <c:pt idx="822">
                  <c:v>869.61</c:v>
                </c:pt>
                <c:pt idx="823">
                  <c:v>881.79500000000053</c:v>
                </c:pt>
                <c:pt idx="824">
                  <c:v>892.05500000000006</c:v>
                </c:pt>
                <c:pt idx="825">
                  <c:v>894.93999999999949</c:v>
                </c:pt>
                <c:pt idx="826">
                  <c:v>893.15</c:v>
                </c:pt>
                <c:pt idx="827">
                  <c:v>889.31999999999948</c:v>
                </c:pt>
                <c:pt idx="828">
                  <c:v>890.07500000000005</c:v>
                </c:pt>
                <c:pt idx="829">
                  <c:v>893.93999999999949</c:v>
                </c:pt>
                <c:pt idx="830">
                  <c:v>886.19</c:v>
                </c:pt>
                <c:pt idx="831">
                  <c:v>886.43000000000006</c:v>
                </c:pt>
                <c:pt idx="832">
                  <c:v>888.23500000000001</c:v>
                </c:pt>
                <c:pt idx="833">
                  <c:v>893.35999999999797</c:v>
                </c:pt>
                <c:pt idx="834">
                  <c:v>904.65499999999997</c:v>
                </c:pt>
                <c:pt idx="835">
                  <c:v>911.87</c:v>
                </c:pt>
                <c:pt idx="836">
                  <c:v>919.57500000000005</c:v>
                </c:pt>
                <c:pt idx="837">
                  <c:v>913.20499999999993</c:v>
                </c:pt>
                <c:pt idx="838">
                  <c:v>898.69499999999994</c:v>
                </c:pt>
                <c:pt idx="839">
                  <c:v>885.46499999999946</c:v>
                </c:pt>
                <c:pt idx="840">
                  <c:v>879.57</c:v>
                </c:pt>
                <c:pt idx="841">
                  <c:v>882.74</c:v>
                </c:pt>
                <c:pt idx="842">
                  <c:v>893.4</c:v>
                </c:pt>
                <c:pt idx="843">
                  <c:v>907.05</c:v>
                </c:pt>
                <c:pt idx="844">
                  <c:v>905.09500000000003</c:v>
                </c:pt>
                <c:pt idx="845">
                  <c:v>898.55</c:v>
                </c:pt>
                <c:pt idx="846">
                  <c:v>905.44499999999948</c:v>
                </c:pt>
                <c:pt idx="847">
                  <c:v>923.95499999999947</c:v>
                </c:pt>
                <c:pt idx="848">
                  <c:v>932.15499999999997</c:v>
                </c:pt>
                <c:pt idx="849">
                  <c:v>931.71</c:v>
                </c:pt>
                <c:pt idx="850">
                  <c:v>923.08999999999992</c:v>
                </c:pt>
                <c:pt idx="851">
                  <c:v>926.08999999999992</c:v>
                </c:pt>
                <c:pt idx="852">
                  <c:v>938.87</c:v>
                </c:pt>
                <c:pt idx="853">
                  <c:v>937.58999999999992</c:v>
                </c:pt>
                <c:pt idx="854">
                  <c:v>935.42</c:v>
                </c:pt>
                <c:pt idx="855">
                  <c:v>927.64</c:v>
                </c:pt>
                <c:pt idx="856">
                  <c:v>919.16000000000008</c:v>
                </c:pt>
                <c:pt idx="857">
                  <c:v>912.06499999999949</c:v>
                </c:pt>
                <c:pt idx="858">
                  <c:v>909.39</c:v>
                </c:pt>
                <c:pt idx="859">
                  <c:v>902.11500000000001</c:v>
                </c:pt>
                <c:pt idx="860">
                  <c:v>898.22500000000002</c:v>
                </c:pt>
                <c:pt idx="861">
                  <c:v>904.70500000000004</c:v>
                </c:pt>
                <c:pt idx="862">
                  <c:v>903.27000000000055</c:v>
                </c:pt>
                <c:pt idx="863">
                  <c:v>895.53</c:v>
                </c:pt>
                <c:pt idx="864">
                  <c:v>899.93999999999949</c:v>
                </c:pt>
                <c:pt idx="865">
                  <c:v>906.69499999999994</c:v>
                </c:pt>
                <c:pt idx="866">
                  <c:v>897.05500000000006</c:v>
                </c:pt>
                <c:pt idx="867">
                  <c:v>887.68499999999995</c:v>
                </c:pt>
                <c:pt idx="868">
                  <c:v>890.03500000000008</c:v>
                </c:pt>
                <c:pt idx="869">
                  <c:v>896.56</c:v>
                </c:pt>
                <c:pt idx="870">
                  <c:v>894.92499999999939</c:v>
                </c:pt>
                <c:pt idx="871">
                  <c:v>892.47</c:v>
                </c:pt>
                <c:pt idx="872">
                  <c:v>891.06499999999949</c:v>
                </c:pt>
                <c:pt idx="873">
                  <c:v>882.53</c:v>
                </c:pt>
                <c:pt idx="874">
                  <c:v>877.39499999999998</c:v>
                </c:pt>
                <c:pt idx="875">
                  <c:v>879.60500000000002</c:v>
                </c:pt>
                <c:pt idx="876">
                  <c:v>879.81999999999948</c:v>
                </c:pt>
                <c:pt idx="877">
                  <c:v>894.42499999999939</c:v>
                </c:pt>
                <c:pt idx="878">
                  <c:v>908.81</c:v>
                </c:pt>
                <c:pt idx="879">
                  <c:v>918.8</c:v>
                </c:pt>
                <c:pt idx="880">
                  <c:v>925.97</c:v>
                </c:pt>
                <c:pt idx="881">
                  <c:v>916.43</c:v>
                </c:pt>
                <c:pt idx="882">
                  <c:v>918.75</c:v>
                </c:pt>
                <c:pt idx="883">
                  <c:v>927.57500000000005</c:v>
                </c:pt>
                <c:pt idx="884">
                  <c:v>926.91499999999996</c:v>
                </c:pt>
                <c:pt idx="885">
                  <c:v>928.95999999999947</c:v>
                </c:pt>
                <c:pt idx="886">
                  <c:v>924.93999999999949</c:v>
                </c:pt>
                <c:pt idx="887">
                  <c:v>916.41000000000008</c:v>
                </c:pt>
                <c:pt idx="888">
                  <c:v>908.19</c:v>
                </c:pt>
                <c:pt idx="889">
                  <c:v>901.78000000000054</c:v>
                </c:pt>
                <c:pt idx="890">
                  <c:v>894.7</c:v>
                </c:pt>
                <c:pt idx="891">
                  <c:v>882.995</c:v>
                </c:pt>
                <c:pt idx="892">
                  <c:v>882.84999999999798</c:v>
                </c:pt>
                <c:pt idx="893">
                  <c:v>874.37</c:v>
                </c:pt>
                <c:pt idx="894">
                  <c:v>854.43999999999949</c:v>
                </c:pt>
                <c:pt idx="895">
                  <c:v>853.02</c:v>
                </c:pt>
                <c:pt idx="896">
                  <c:v>861.44999999999948</c:v>
                </c:pt>
                <c:pt idx="897">
                  <c:v>854.49</c:v>
                </c:pt>
                <c:pt idx="898">
                  <c:v>850.15499999999997</c:v>
                </c:pt>
                <c:pt idx="899">
                  <c:v>858.01</c:v>
                </c:pt>
                <c:pt idx="900">
                  <c:v>854.26</c:v>
                </c:pt>
                <c:pt idx="901">
                  <c:v>845.89499999999998</c:v>
                </c:pt>
                <c:pt idx="902">
                  <c:v>840.87</c:v>
                </c:pt>
                <c:pt idx="903">
                  <c:v>833.92000000000007</c:v>
                </c:pt>
                <c:pt idx="904">
                  <c:v>832.82999999999947</c:v>
                </c:pt>
                <c:pt idx="905">
                  <c:v>832.58500000000004</c:v>
                </c:pt>
                <c:pt idx="906">
                  <c:v>823.93999999999949</c:v>
                </c:pt>
                <c:pt idx="907">
                  <c:v>818.02499999999998</c:v>
                </c:pt>
                <c:pt idx="908">
                  <c:v>826.13</c:v>
                </c:pt>
                <c:pt idx="909">
                  <c:v>834.89</c:v>
                </c:pt>
                <c:pt idx="910">
                  <c:v>843.03</c:v>
                </c:pt>
                <c:pt idx="911">
                  <c:v>848.15</c:v>
                </c:pt>
                <c:pt idx="912">
                  <c:v>841.11500000000001</c:v>
                </c:pt>
                <c:pt idx="913">
                  <c:v>842.63499999999999</c:v>
                </c:pt>
                <c:pt idx="914">
                  <c:v>840.375</c:v>
                </c:pt>
                <c:pt idx="915">
                  <c:v>835.57500000000005</c:v>
                </c:pt>
                <c:pt idx="916">
                  <c:v>833.06</c:v>
                </c:pt>
                <c:pt idx="917">
                  <c:v>832.41499999999996</c:v>
                </c:pt>
                <c:pt idx="918">
                  <c:v>839.21499999999992</c:v>
                </c:pt>
                <c:pt idx="919">
                  <c:v>837.98</c:v>
                </c:pt>
                <c:pt idx="920">
                  <c:v>828.4</c:v>
                </c:pt>
                <c:pt idx="921">
                  <c:v>825.92000000000007</c:v>
                </c:pt>
                <c:pt idx="922">
                  <c:v>825.97500000000002</c:v>
                </c:pt>
                <c:pt idx="923">
                  <c:v>825.495</c:v>
                </c:pt>
                <c:pt idx="924">
                  <c:v>818.18499999999995</c:v>
                </c:pt>
                <c:pt idx="925">
                  <c:v>804.10500000000002</c:v>
                </c:pt>
                <c:pt idx="926">
                  <c:v>802.45999999999947</c:v>
                </c:pt>
                <c:pt idx="927">
                  <c:v>818.04500000000007</c:v>
                </c:pt>
                <c:pt idx="928">
                  <c:v>832.57500000000005</c:v>
                </c:pt>
                <c:pt idx="929">
                  <c:v>848.03</c:v>
                </c:pt>
                <c:pt idx="930">
                  <c:v>864.62</c:v>
                </c:pt>
                <c:pt idx="931">
                  <c:v>870.23500000000001</c:v>
                </c:pt>
                <c:pt idx="932">
                  <c:v>874.84499999999946</c:v>
                </c:pt>
                <c:pt idx="933">
                  <c:v>885.86499999999796</c:v>
                </c:pt>
                <c:pt idx="934">
                  <c:v>880.01</c:v>
                </c:pt>
                <c:pt idx="935">
                  <c:v>869.48500000000001</c:v>
                </c:pt>
                <c:pt idx="936">
                  <c:v>872.34499999999946</c:v>
                </c:pt>
                <c:pt idx="937">
                  <c:v>869.23500000000001</c:v>
                </c:pt>
                <c:pt idx="938">
                  <c:v>866.01</c:v>
                </c:pt>
                <c:pt idx="939">
                  <c:v>855.83999999999946</c:v>
                </c:pt>
                <c:pt idx="940">
                  <c:v>853.32999999999947</c:v>
                </c:pt>
                <c:pt idx="941">
                  <c:v>869.69</c:v>
                </c:pt>
                <c:pt idx="942">
                  <c:v>878.67499999999995</c:v>
                </c:pt>
                <c:pt idx="943">
                  <c:v>877.65000000000009</c:v>
                </c:pt>
                <c:pt idx="944">
                  <c:v>879.39</c:v>
                </c:pt>
                <c:pt idx="945">
                  <c:v>879.1099999999999</c:v>
                </c:pt>
                <c:pt idx="946">
                  <c:v>872.14</c:v>
                </c:pt>
                <c:pt idx="947">
                  <c:v>868.78500000000054</c:v>
                </c:pt>
                <c:pt idx="948">
                  <c:v>869.93999999999949</c:v>
                </c:pt>
                <c:pt idx="949">
                  <c:v>876.76499999999999</c:v>
                </c:pt>
                <c:pt idx="950">
                  <c:v>888.02</c:v>
                </c:pt>
                <c:pt idx="951">
                  <c:v>885.35999999999797</c:v>
                </c:pt>
                <c:pt idx="952">
                  <c:v>886.745</c:v>
                </c:pt>
                <c:pt idx="953">
                  <c:v>893.58</c:v>
                </c:pt>
                <c:pt idx="954">
                  <c:v>892.79500000000053</c:v>
                </c:pt>
                <c:pt idx="955">
                  <c:v>901.69</c:v>
                </c:pt>
                <c:pt idx="956">
                  <c:v>915.19499999999994</c:v>
                </c:pt>
                <c:pt idx="957">
                  <c:v>915.22499999999991</c:v>
                </c:pt>
                <c:pt idx="958">
                  <c:v>905.11999999999989</c:v>
                </c:pt>
                <c:pt idx="959">
                  <c:v>906.82499999999948</c:v>
                </c:pt>
                <c:pt idx="960">
                  <c:v>916.33999999999946</c:v>
                </c:pt>
                <c:pt idx="961">
                  <c:v>917.38</c:v>
                </c:pt>
                <c:pt idx="962">
                  <c:v>916.6099999999999</c:v>
                </c:pt>
                <c:pt idx="963">
                  <c:v>923.19</c:v>
                </c:pt>
                <c:pt idx="964">
                  <c:v>928.31499999999949</c:v>
                </c:pt>
                <c:pt idx="965">
                  <c:v>930.47</c:v>
                </c:pt>
                <c:pt idx="966">
                  <c:v>932.005</c:v>
                </c:pt>
                <c:pt idx="967">
                  <c:v>924.94499999999948</c:v>
                </c:pt>
                <c:pt idx="968">
                  <c:v>926.83999999999946</c:v>
                </c:pt>
                <c:pt idx="969">
                  <c:v>939.26</c:v>
                </c:pt>
                <c:pt idx="970">
                  <c:v>943.70499999999993</c:v>
                </c:pt>
                <c:pt idx="971">
                  <c:v>940.79000000000053</c:v>
                </c:pt>
                <c:pt idx="972">
                  <c:v>942.97499999999991</c:v>
                </c:pt>
                <c:pt idx="973">
                  <c:v>945.4849999999999</c:v>
                </c:pt>
                <c:pt idx="974">
                  <c:v>932.53499999999997</c:v>
                </c:pt>
                <c:pt idx="975">
                  <c:v>920.25</c:v>
                </c:pt>
                <c:pt idx="976">
                  <c:v>921.57500000000005</c:v>
                </c:pt>
                <c:pt idx="977">
                  <c:v>927.64499999999998</c:v>
                </c:pt>
                <c:pt idx="978">
                  <c:v>932.54500000000007</c:v>
                </c:pt>
                <c:pt idx="979">
                  <c:v>933.22</c:v>
                </c:pt>
                <c:pt idx="980">
                  <c:v>942.34999999999798</c:v>
                </c:pt>
                <c:pt idx="981">
                  <c:v>952.34999999999798</c:v>
                </c:pt>
                <c:pt idx="982">
                  <c:v>951.43000000000006</c:v>
                </c:pt>
                <c:pt idx="983">
                  <c:v>956.61500000000001</c:v>
                </c:pt>
                <c:pt idx="984">
                  <c:v>965.29500000000053</c:v>
                </c:pt>
                <c:pt idx="985">
                  <c:v>969.28000000000054</c:v>
                </c:pt>
                <c:pt idx="986">
                  <c:v>978.9</c:v>
                </c:pt>
                <c:pt idx="987">
                  <c:v>988.19</c:v>
                </c:pt>
                <c:pt idx="988">
                  <c:v>988.94999999999948</c:v>
                </c:pt>
                <c:pt idx="989">
                  <c:v>981.84499999999946</c:v>
                </c:pt>
                <c:pt idx="990">
                  <c:v>980.38499999999999</c:v>
                </c:pt>
                <c:pt idx="991">
                  <c:v>991.16000000000008</c:v>
                </c:pt>
                <c:pt idx="992">
                  <c:v>997.995</c:v>
                </c:pt>
                <c:pt idx="993">
                  <c:v>993.56</c:v>
                </c:pt>
                <c:pt idx="994">
                  <c:v>999.67499999999995</c:v>
                </c:pt>
                <c:pt idx="995">
                  <c:v>1011.2</c:v>
                </c:pt>
                <c:pt idx="996">
                  <c:v>1010.875</c:v>
                </c:pt>
                <c:pt idx="997">
                  <c:v>1002.395</c:v>
                </c:pt>
                <c:pt idx="998">
                  <c:v>995.19500000000005</c:v>
                </c:pt>
                <c:pt idx="999">
                  <c:v>988.66499999999996</c:v>
                </c:pt>
                <c:pt idx="1000">
                  <c:v>982.54500000000007</c:v>
                </c:pt>
                <c:pt idx="1001">
                  <c:v>979.38499999999999</c:v>
                </c:pt>
                <c:pt idx="1002">
                  <c:v>980.57</c:v>
                </c:pt>
                <c:pt idx="1003">
                  <c:v>981.02</c:v>
                </c:pt>
                <c:pt idx="1004">
                  <c:v>975.31999999999948</c:v>
                </c:pt>
                <c:pt idx="1005">
                  <c:v>978.40499999999997</c:v>
                </c:pt>
                <c:pt idx="1006">
                  <c:v>988.03500000000008</c:v>
                </c:pt>
                <c:pt idx="1007">
                  <c:v>989.72500000000002</c:v>
                </c:pt>
                <c:pt idx="1008">
                  <c:v>985.7</c:v>
                </c:pt>
                <c:pt idx="1009">
                  <c:v>995.06</c:v>
                </c:pt>
                <c:pt idx="1010">
                  <c:v>1006.13</c:v>
                </c:pt>
                <c:pt idx="1011">
                  <c:v>1005.0250000000001</c:v>
                </c:pt>
                <c:pt idx="1012">
                  <c:v>995.44499999999948</c:v>
                </c:pt>
                <c:pt idx="1013">
                  <c:v>993.42000000000007</c:v>
                </c:pt>
                <c:pt idx="1014">
                  <c:v>1001</c:v>
                </c:pt>
                <c:pt idx="1015">
                  <c:v>1002.14</c:v>
                </c:pt>
                <c:pt idx="1016">
                  <c:v>997.21</c:v>
                </c:pt>
                <c:pt idx="1017">
                  <c:v>987.86499999999796</c:v>
                </c:pt>
                <c:pt idx="1018">
                  <c:v>987.52500000000009</c:v>
                </c:pt>
                <c:pt idx="1019">
                  <c:v>986.06</c:v>
                </c:pt>
                <c:pt idx="1020">
                  <c:v>983.45499999999947</c:v>
                </c:pt>
                <c:pt idx="1021">
                  <c:v>988.35999999999797</c:v>
                </c:pt>
                <c:pt idx="1022">
                  <c:v>985.10500000000002</c:v>
                </c:pt>
                <c:pt idx="1023">
                  <c:v>990.14</c:v>
                </c:pt>
                <c:pt idx="1024">
                  <c:v>997.59999999999991</c:v>
                </c:pt>
                <c:pt idx="1025">
                  <c:v>992.9</c:v>
                </c:pt>
                <c:pt idx="1026">
                  <c:v>988.38499999999999</c:v>
                </c:pt>
                <c:pt idx="1027">
                  <c:v>988.9</c:v>
                </c:pt>
                <c:pt idx="1028">
                  <c:v>985.23</c:v>
                </c:pt>
                <c:pt idx="1029">
                  <c:v>981.48500000000001</c:v>
                </c:pt>
                <c:pt idx="1030">
                  <c:v>974.1400000000001</c:v>
                </c:pt>
                <c:pt idx="1031">
                  <c:v>966.27000000000055</c:v>
                </c:pt>
                <c:pt idx="1032">
                  <c:v>970.6</c:v>
                </c:pt>
                <c:pt idx="1033">
                  <c:v>975.85499999999797</c:v>
                </c:pt>
                <c:pt idx="1034">
                  <c:v>979.09</c:v>
                </c:pt>
                <c:pt idx="1035">
                  <c:v>985.47</c:v>
                </c:pt>
                <c:pt idx="1036">
                  <c:v>987.19</c:v>
                </c:pt>
                <c:pt idx="1037">
                  <c:v>987.27000000000055</c:v>
                </c:pt>
                <c:pt idx="1038">
                  <c:v>990.58999999999992</c:v>
                </c:pt>
                <c:pt idx="1039">
                  <c:v>995.20499999999993</c:v>
                </c:pt>
                <c:pt idx="1040">
                  <c:v>1001.0450000000001</c:v>
                </c:pt>
                <c:pt idx="1041">
                  <c:v>1001.3249999999994</c:v>
                </c:pt>
                <c:pt idx="1042">
                  <c:v>1001.7850000000005</c:v>
                </c:pt>
                <c:pt idx="1043">
                  <c:v>998.16499999999996</c:v>
                </c:pt>
                <c:pt idx="1044">
                  <c:v>993.38499999999999</c:v>
                </c:pt>
                <c:pt idx="1045">
                  <c:v>995.22</c:v>
                </c:pt>
                <c:pt idx="1046">
                  <c:v>996.76</c:v>
                </c:pt>
                <c:pt idx="1047">
                  <c:v>999.81499999999949</c:v>
                </c:pt>
                <c:pt idx="1048">
                  <c:v>1005.4300000000001</c:v>
                </c:pt>
                <c:pt idx="1049">
                  <c:v>1008.02</c:v>
                </c:pt>
                <c:pt idx="1050">
                  <c:v>1015</c:v>
                </c:pt>
                <c:pt idx="1051">
                  <c:v>1024.1299999999999</c:v>
                </c:pt>
                <c:pt idx="1052">
                  <c:v>1027.1199999999999</c:v>
                </c:pt>
                <c:pt idx="1053">
                  <c:v>1024.6799999999998</c:v>
                </c:pt>
                <c:pt idx="1054">
                  <c:v>1026.5150000000001</c:v>
                </c:pt>
                <c:pt idx="1055">
                  <c:v>1027.4050000000011</c:v>
                </c:pt>
                <c:pt idx="1056">
                  <c:v>1017.045</c:v>
                </c:pt>
                <c:pt idx="1057">
                  <c:v>1013.6700000000005</c:v>
                </c:pt>
                <c:pt idx="1058">
                  <c:v>1017.525</c:v>
                </c:pt>
                <c:pt idx="1059">
                  <c:v>1016.72</c:v>
                </c:pt>
                <c:pt idx="1060">
                  <c:v>1022.0649999999994</c:v>
                </c:pt>
                <c:pt idx="1061">
                  <c:v>1027.645</c:v>
                </c:pt>
                <c:pt idx="1062">
                  <c:v>1032.7750000000001</c:v>
                </c:pt>
                <c:pt idx="1063">
                  <c:v>1037.94</c:v>
                </c:pt>
                <c:pt idx="1064">
                  <c:v>1029.56</c:v>
                </c:pt>
                <c:pt idx="1065">
                  <c:v>1025.9250000000011</c:v>
                </c:pt>
                <c:pt idx="1066">
                  <c:v>1019.2049999999999</c:v>
                </c:pt>
                <c:pt idx="1067">
                  <c:v>1006.3249999999994</c:v>
                </c:pt>
                <c:pt idx="1068">
                  <c:v>1000.06</c:v>
                </c:pt>
                <c:pt idx="1069">
                  <c:v>1001.715</c:v>
                </c:pt>
                <c:pt idx="1070">
                  <c:v>1001.2750000000005</c:v>
                </c:pt>
                <c:pt idx="1071">
                  <c:v>1007.095</c:v>
                </c:pt>
                <c:pt idx="1072">
                  <c:v>1019.23</c:v>
                </c:pt>
                <c:pt idx="1073">
                  <c:v>1025.0450000000001</c:v>
                </c:pt>
                <c:pt idx="1074">
                  <c:v>1032.0999999999999</c:v>
                </c:pt>
                <c:pt idx="1075">
                  <c:v>1036.8</c:v>
                </c:pt>
                <c:pt idx="1076">
                  <c:v>1036.5149999999999</c:v>
                </c:pt>
                <c:pt idx="1077">
                  <c:v>1036.2550000000001</c:v>
                </c:pt>
                <c:pt idx="1078">
                  <c:v>1038.395</c:v>
                </c:pt>
                <c:pt idx="1079">
                  <c:v>1041.7049999999999</c:v>
                </c:pt>
                <c:pt idx="1080">
                  <c:v>1047.4150000000011</c:v>
                </c:pt>
                <c:pt idx="1081">
                  <c:v>1048.1199999999999</c:v>
                </c:pt>
                <c:pt idx="1082">
                  <c:v>1048.4150000000011</c:v>
                </c:pt>
                <c:pt idx="1083">
                  <c:v>1044.694999999992</c:v>
                </c:pt>
                <c:pt idx="1084">
                  <c:v>1042</c:v>
                </c:pt>
                <c:pt idx="1085">
                  <c:v>1045.355</c:v>
                </c:pt>
                <c:pt idx="1086">
                  <c:v>1038.194999999992</c:v>
                </c:pt>
                <c:pt idx="1087">
                  <c:v>1032.0650000000001</c:v>
                </c:pt>
                <c:pt idx="1088">
                  <c:v>1031.3399999999999</c:v>
                </c:pt>
                <c:pt idx="1089">
                  <c:v>1030.02</c:v>
                </c:pt>
                <c:pt idx="1090">
                  <c:v>1038.96</c:v>
                </c:pt>
                <c:pt idx="1091">
                  <c:v>1047.45</c:v>
                </c:pt>
                <c:pt idx="1092">
                  <c:v>1047.5250000000001</c:v>
                </c:pt>
                <c:pt idx="1093">
                  <c:v>1048.825</c:v>
                </c:pt>
                <c:pt idx="1094">
                  <c:v>1054.865</c:v>
                </c:pt>
                <c:pt idx="1095">
                  <c:v>1056.135</c:v>
                </c:pt>
                <c:pt idx="1096">
                  <c:v>1052.53</c:v>
                </c:pt>
                <c:pt idx="1097">
                  <c:v>1054.93</c:v>
                </c:pt>
                <c:pt idx="1098">
                  <c:v>1055.6299999999999</c:v>
                </c:pt>
                <c:pt idx="1099">
                  <c:v>1050.1599999999999</c:v>
                </c:pt>
                <c:pt idx="1100">
                  <c:v>1046.8399999999999</c:v>
                </c:pt>
                <c:pt idx="1101">
                  <c:v>1052.5650000000001</c:v>
                </c:pt>
                <c:pt idx="1102">
                  <c:v>1058.4850000000001</c:v>
                </c:pt>
                <c:pt idx="1103">
                  <c:v>1054.3799999999999</c:v>
                </c:pt>
                <c:pt idx="1104">
                  <c:v>1046.99</c:v>
                </c:pt>
                <c:pt idx="1105">
                  <c:v>1038.8899999999999</c:v>
                </c:pt>
                <c:pt idx="1106">
                  <c:v>1038.2950000000001</c:v>
                </c:pt>
                <c:pt idx="1107">
                  <c:v>1038.0450000000001</c:v>
                </c:pt>
                <c:pt idx="1108">
                  <c:v>1034.4650000000001</c:v>
                </c:pt>
                <c:pt idx="1109">
                  <c:v>1043.6799999999998</c:v>
                </c:pt>
                <c:pt idx="1110">
                  <c:v>1052.9850000000001</c:v>
                </c:pt>
                <c:pt idx="1111">
                  <c:v>1056.1699999999998</c:v>
                </c:pt>
                <c:pt idx="1112">
                  <c:v>1058.45</c:v>
                </c:pt>
                <c:pt idx="1113">
                  <c:v>1058.325</c:v>
                </c:pt>
                <c:pt idx="1114">
                  <c:v>1064.1599999999999</c:v>
                </c:pt>
                <c:pt idx="1115">
                  <c:v>1068.3699999999999</c:v>
                </c:pt>
                <c:pt idx="1116">
                  <c:v>1065.675</c:v>
                </c:pt>
                <c:pt idx="1117">
                  <c:v>1067.2249999999999</c:v>
                </c:pt>
                <c:pt idx="1118">
                  <c:v>1065.6099999999999</c:v>
                </c:pt>
                <c:pt idx="1119">
                  <c:v>1065.4000000000001</c:v>
                </c:pt>
                <c:pt idx="1120">
                  <c:v>1064.74</c:v>
                </c:pt>
                <c:pt idx="1121">
                  <c:v>1059.615</c:v>
                </c:pt>
                <c:pt idx="1122">
                  <c:v>1065.135</c:v>
                </c:pt>
                <c:pt idx="1123">
                  <c:v>1072.6799999999998</c:v>
                </c:pt>
                <c:pt idx="1124">
                  <c:v>1071.0899999999999</c:v>
                </c:pt>
                <c:pt idx="1125">
                  <c:v>1071.585</c:v>
                </c:pt>
                <c:pt idx="1126">
                  <c:v>1075.8050000000001</c:v>
                </c:pt>
                <c:pt idx="1127">
                  <c:v>1082.83</c:v>
                </c:pt>
                <c:pt idx="1128">
                  <c:v>1088.92</c:v>
                </c:pt>
                <c:pt idx="1129">
                  <c:v>1090.8000000000002</c:v>
                </c:pt>
                <c:pt idx="1130">
                  <c:v>1094.48</c:v>
                </c:pt>
                <c:pt idx="1131">
                  <c:v>1095.03</c:v>
                </c:pt>
                <c:pt idx="1132">
                  <c:v>1094.04</c:v>
                </c:pt>
                <c:pt idx="1133">
                  <c:v>1094.9650000000001</c:v>
                </c:pt>
                <c:pt idx="1134">
                  <c:v>1102.684999999992</c:v>
                </c:pt>
                <c:pt idx="1135">
                  <c:v>1109.56</c:v>
                </c:pt>
                <c:pt idx="1136">
                  <c:v>1110.7800000000002</c:v>
                </c:pt>
                <c:pt idx="1137">
                  <c:v>1111.92</c:v>
                </c:pt>
                <c:pt idx="1138">
                  <c:v>1110.2</c:v>
                </c:pt>
                <c:pt idx="1139">
                  <c:v>1115.3499999999999</c:v>
                </c:pt>
                <c:pt idx="1140">
                  <c:v>1122.9450000000011</c:v>
                </c:pt>
                <c:pt idx="1141">
                  <c:v>1125</c:v>
                </c:pt>
                <c:pt idx="1142">
                  <c:v>1129.125</c:v>
                </c:pt>
                <c:pt idx="1143">
                  <c:v>1126.8899999999999</c:v>
                </c:pt>
                <c:pt idx="1144">
                  <c:v>1124.5450000000001</c:v>
                </c:pt>
                <c:pt idx="1145">
                  <c:v>1124.2249999999999</c:v>
                </c:pt>
                <c:pt idx="1146">
                  <c:v>1125.8699999999999</c:v>
                </c:pt>
                <c:pt idx="1147">
                  <c:v>1131.2849999999999</c:v>
                </c:pt>
                <c:pt idx="1148">
                  <c:v>1135.94</c:v>
                </c:pt>
                <c:pt idx="1149">
                  <c:v>1139.83</c:v>
                </c:pt>
                <c:pt idx="1150">
                  <c:v>1139.3</c:v>
                </c:pt>
                <c:pt idx="1151">
                  <c:v>1143.194999999992</c:v>
                </c:pt>
                <c:pt idx="1152">
                  <c:v>1145.78</c:v>
                </c:pt>
                <c:pt idx="1153">
                  <c:v>1142.7449999999999</c:v>
                </c:pt>
                <c:pt idx="1154">
                  <c:v>1148.46</c:v>
                </c:pt>
                <c:pt idx="1155">
                  <c:v>1149.71</c:v>
                </c:pt>
                <c:pt idx="1156">
                  <c:v>1136.2649999999999</c:v>
                </c:pt>
                <c:pt idx="1157">
                  <c:v>1131.2950000000001</c:v>
                </c:pt>
                <c:pt idx="1158">
                  <c:v>1132.6199999999999</c:v>
                </c:pt>
                <c:pt idx="1159">
                  <c:v>1133.1950000000002</c:v>
                </c:pt>
                <c:pt idx="1160">
                  <c:v>1135.645</c:v>
                </c:pt>
                <c:pt idx="1161">
                  <c:v>1131.2750000000001</c:v>
                </c:pt>
                <c:pt idx="1162">
                  <c:v>1127.5549999999998</c:v>
                </c:pt>
                <c:pt idx="1163">
                  <c:v>1135.675</c:v>
                </c:pt>
                <c:pt idx="1164">
                  <c:v>1141.2849999999999</c:v>
                </c:pt>
                <c:pt idx="1165">
                  <c:v>1142.675</c:v>
                </c:pt>
                <c:pt idx="1166">
                  <c:v>1151.6499999999999</c:v>
                </c:pt>
                <c:pt idx="1167">
                  <c:v>1154.9349999999999</c:v>
                </c:pt>
                <c:pt idx="1168">
                  <c:v>1148.96</c:v>
                </c:pt>
                <c:pt idx="1169">
                  <c:v>1145.81</c:v>
                </c:pt>
                <c:pt idx="1170">
                  <c:v>1151.4000000000001</c:v>
                </c:pt>
                <c:pt idx="1171">
                  <c:v>1154.4050000000011</c:v>
                </c:pt>
                <c:pt idx="1172">
                  <c:v>1149.44</c:v>
                </c:pt>
                <c:pt idx="1173">
                  <c:v>1145.585</c:v>
                </c:pt>
                <c:pt idx="1174">
                  <c:v>1142.55</c:v>
                </c:pt>
                <c:pt idx="1175">
                  <c:v>1140.04</c:v>
                </c:pt>
                <c:pt idx="1176">
                  <c:v>1141.3799999999999</c:v>
                </c:pt>
                <c:pt idx="1177">
                  <c:v>1144.29</c:v>
                </c:pt>
                <c:pt idx="1178">
                  <c:v>1144.9250000000011</c:v>
                </c:pt>
                <c:pt idx="1179">
                  <c:v>1150.4549999999999</c:v>
                </c:pt>
                <c:pt idx="1180">
                  <c:v>1152.5349999999999</c:v>
                </c:pt>
                <c:pt idx="1181">
                  <c:v>1150.0650000000001</c:v>
                </c:pt>
                <c:pt idx="1182">
                  <c:v>1152.95</c:v>
                </c:pt>
                <c:pt idx="1183">
                  <c:v>1155.8649999999998</c:v>
                </c:pt>
                <c:pt idx="1184">
                  <c:v>1152.03</c:v>
                </c:pt>
                <c:pt idx="1185">
                  <c:v>1143.8899999999999</c:v>
                </c:pt>
                <c:pt idx="1186">
                  <c:v>1132.2350000000001</c:v>
                </c:pt>
                <c:pt idx="1187">
                  <c:v>1115.335</c:v>
                </c:pt>
                <c:pt idx="1188">
                  <c:v>1113.675</c:v>
                </c:pt>
                <c:pt idx="1189">
                  <c:v>1112.53</c:v>
                </c:pt>
                <c:pt idx="1190">
                  <c:v>1107.595</c:v>
                </c:pt>
                <c:pt idx="1191">
                  <c:v>1117.2249999999999</c:v>
                </c:pt>
                <c:pt idx="1192">
                  <c:v>1123.0349999999999</c:v>
                </c:pt>
                <c:pt idx="1193">
                  <c:v>1116.05</c:v>
                </c:pt>
                <c:pt idx="1194">
                  <c:v>1102.5899999999999</c:v>
                </c:pt>
                <c:pt idx="1195">
                  <c:v>1094.6750000000002</c:v>
                </c:pt>
                <c:pt idx="1196">
                  <c:v>1092.6399999999999</c:v>
                </c:pt>
                <c:pt idx="1197">
                  <c:v>1100.26</c:v>
                </c:pt>
                <c:pt idx="1198">
                  <c:v>1108.625</c:v>
                </c:pt>
                <c:pt idx="1199">
                  <c:v>1115.2649999999999</c:v>
                </c:pt>
                <c:pt idx="1200">
                  <c:v>1124.7350000000001</c:v>
                </c:pt>
                <c:pt idx="1201">
                  <c:v>1126.605</c:v>
                </c:pt>
                <c:pt idx="1202">
                  <c:v>1129.1899999999998</c:v>
                </c:pt>
                <c:pt idx="1203">
                  <c:v>1136.99</c:v>
                </c:pt>
                <c:pt idx="1204">
                  <c:v>1146.1899999999998</c:v>
                </c:pt>
                <c:pt idx="1205">
                  <c:v>1149.365</c:v>
                </c:pt>
                <c:pt idx="1206">
                  <c:v>1144.345</c:v>
                </c:pt>
                <c:pt idx="1207">
                  <c:v>1139.9250000000011</c:v>
                </c:pt>
                <c:pt idx="1208">
                  <c:v>1139.32</c:v>
                </c:pt>
                <c:pt idx="1209">
                  <c:v>1142.26</c:v>
                </c:pt>
                <c:pt idx="1210">
                  <c:v>1137.3200000000002</c:v>
                </c:pt>
                <c:pt idx="1211">
                  <c:v>1128.8050000000001</c:v>
                </c:pt>
                <c:pt idx="1212">
                  <c:v>1128.5050000000001</c:v>
                </c:pt>
                <c:pt idx="1213">
                  <c:v>1131.7249999999999</c:v>
                </c:pt>
                <c:pt idx="1214">
                  <c:v>1135.1899999999998</c:v>
                </c:pt>
                <c:pt idx="1215">
                  <c:v>1126.9850000000001</c:v>
                </c:pt>
                <c:pt idx="1216">
                  <c:v>1121.1199999999999</c:v>
                </c:pt>
                <c:pt idx="1217">
                  <c:v>1132.01</c:v>
                </c:pt>
                <c:pt idx="1218">
                  <c:v>1140.2649999999999</c:v>
                </c:pt>
                <c:pt idx="1219">
                  <c:v>1138.0650000000001</c:v>
                </c:pt>
                <c:pt idx="1220">
                  <c:v>1136.82</c:v>
                </c:pt>
                <c:pt idx="1221">
                  <c:v>1130.26</c:v>
                </c:pt>
                <c:pt idx="1222">
                  <c:v>1118.1499999999999</c:v>
                </c:pt>
                <c:pt idx="1223">
                  <c:v>1110.595</c:v>
                </c:pt>
                <c:pt idx="1224">
                  <c:v>1112.395</c:v>
                </c:pt>
                <c:pt idx="1225">
                  <c:v>1118.52</c:v>
                </c:pt>
                <c:pt idx="1226">
                  <c:v>1120.54</c:v>
                </c:pt>
                <c:pt idx="1227">
                  <c:v>1117.76</c:v>
                </c:pt>
                <c:pt idx="1228">
                  <c:v>1106.345</c:v>
                </c:pt>
                <c:pt idx="1229">
                  <c:v>1092.9100000000001</c:v>
                </c:pt>
                <c:pt idx="1230">
                  <c:v>1091.2849999999999</c:v>
                </c:pt>
                <c:pt idx="1231">
                  <c:v>1096.365</c:v>
                </c:pt>
                <c:pt idx="1232">
                  <c:v>1096.8599999999999</c:v>
                </c:pt>
                <c:pt idx="1233">
                  <c:v>1096.0700000000002</c:v>
                </c:pt>
                <c:pt idx="1234">
                  <c:v>1089.9000000000001</c:v>
                </c:pt>
                <c:pt idx="1235">
                  <c:v>1087.7950000000001</c:v>
                </c:pt>
                <c:pt idx="1236">
                  <c:v>1090.085</c:v>
                </c:pt>
                <c:pt idx="1237">
                  <c:v>1088.9349999999999</c:v>
                </c:pt>
                <c:pt idx="1238">
                  <c:v>1091.375</c:v>
                </c:pt>
                <c:pt idx="1239">
                  <c:v>1094.4850000000001</c:v>
                </c:pt>
                <c:pt idx="1240">
                  <c:v>1104.23</c:v>
                </c:pt>
                <c:pt idx="1241">
                  <c:v>1113.9949999999999</c:v>
                </c:pt>
                <c:pt idx="1242">
                  <c:v>1118.1099999999999</c:v>
                </c:pt>
                <c:pt idx="1243">
                  <c:v>1120.98</c:v>
                </c:pt>
                <c:pt idx="1244">
                  <c:v>1120.6799999999998</c:v>
                </c:pt>
                <c:pt idx="1245">
                  <c:v>1120.94</c:v>
                </c:pt>
                <c:pt idx="1246">
                  <c:v>1123.095</c:v>
                </c:pt>
                <c:pt idx="1247">
                  <c:v>1120.8150000000001</c:v>
                </c:pt>
                <c:pt idx="1248">
                  <c:v>1119.5700000000002</c:v>
                </c:pt>
                <c:pt idx="1249">
                  <c:v>1131.46</c:v>
                </c:pt>
                <c:pt idx="1250">
                  <c:v>1141.3000000000002</c:v>
                </c:pt>
                <c:pt idx="1251">
                  <c:v>1136.7550000000001</c:v>
                </c:pt>
                <c:pt idx="1252">
                  <c:v>1133.9000000000001</c:v>
                </c:pt>
                <c:pt idx="1253">
                  <c:v>1136.47</c:v>
                </c:pt>
                <c:pt idx="1254">
                  <c:v>1130.8799999999999</c:v>
                </c:pt>
                <c:pt idx="1255">
                  <c:v>1128.6499999999999</c:v>
                </c:pt>
                <c:pt idx="1256">
                  <c:v>1132.7849999999999</c:v>
                </c:pt>
                <c:pt idx="1257">
                  <c:v>1132.8049999999998</c:v>
                </c:pt>
                <c:pt idx="1258">
                  <c:v>1133.5349999999999</c:v>
                </c:pt>
                <c:pt idx="1259">
                  <c:v>1132.6599999999999</c:v>
                </c:pt>
                <c:pt idx="1260">
                  <c:v>1132.355</c:v>
                </c:pt>
                <c:pt idx="1261">
                  <c:v>1139.2350000000001</c:v>
                </c:pt>
                <c:pt idx="1262">
                  <c:v>1142.355</c:v>
                </c:pt>
                <c:pt idx="1263">
                  <c:v>1137.54</c:v>
                </c:pt>
                <c:pt idx="1264">
                  <c:v>1133.8899999999999</c:v>
                </c:pt>
                <c:pt idx="1265">
                  <c:v>1134.7750000000001</c:v>
                </c:pt>
                <c:pt idx="1266">
                  <c:v>1138.52</c:v>
                </c:pt>
                <c:pt idx="1267">
                  <c:v>1134.8899999999999</c:v>
                </c:pt>
                <c:pt idx="1268">
                  <c:v>1127.1599999999999</c:v>
                </c:pt>
                <c:pt idx="1269">
                  <c:v>1125.3799999999999</c:v>
                </c:pt>
                <c:pt idx="1270">
                  <c:v>1120.7950000000001</c:v>
                </c:pt>
                <c:pt idx="1271">
                  <c:v>1117.27</c:v>
                </c:pt>
                <c:pt idx="1272">
                  <c:v>1113.72</c:v>
                </c:pt>
                <c:pt idx="1273">
                  <c:v>1110.96</c:v>
                </c:pt>
                <c:pt idx="1274">
                  <c:v>1113.58</c:v>
                </c:pt>
                <c:pt idx="1275">
                  <c:v>1114.7449999999999</c:v>
                </c:pt>
                <c:pt idx="1276">
                  <c:v>1113.3050000000001</c:v>
                </c:pt>
                <c:pt idx="1277">
                  <c:v>1109.08</c:v>
                </c:pt>
                <c:pt idx="1278">
                  <c:v>1104.04</c:v>
                </c:pt>
                <c:pt idx="1279">
                  <c:v>1101.145</c:v>
                </c:pt>
                <c:pt idx="1280">
                  <c:v>1104.7850000000001</c:v>
                </c:pt>
                <c:pt idx="1281">
                  <c:v>1101.2750000000001</c:v>
                </c:pt>
                <c:pt idx="1282">
                  <c:v>1095.365</c:v>
                </c:pt>
                <c:pt idx="1283">
                  <c:v>1091.5250000000001</c:v>
                </c:pt>
                <c:pt idx="1284">
                  <c:v>1085.135</c:v>
                </c:pt>
                <c:pt idx="1285">
                  <c:v>1089.45</c:v>
                </c:pt>
                <c:pt idx="1286">
                  <c:v>1095.125</c:v>
                </c:pt>
                <c:pt idx="1287">
                  <c:v>1097.9250000000011</c:v>
                </c:pt>
                <c:pt idx="1288">
                  <c:v>1101.075</c:v>
                </c:pt>
                <c:pt idx="1289">
                  <c:v>1104.1699999999998</c:v>
                </c:pt>
                <c:pt idx="1290">
                  <c:v>1103.155</c:v>
                </c:pt>
                <c:pt idx="1291">
                  <c:v>1099.1599999999999</c:v>
                </c:pt>
                <c:pt idx="1292">
                  <c:v>1089.665</c:v>
                </c:pt>
                <c:pt idx="1293">
                  <c:v>1072.335</c:v>
                </c:pt>
                <c:pt idx="1294">
                  <c:v>1064.595</c:v>
                </c:pt>
                <c:pt idx="1295">
                  <c:v>1072.1299999999999</c:v>
                </c:pt>
                <c:pt idx="1296">
                  <c:v>1077.4150000000011</c:v>
                </c:pt>
                <c:pt idx="1297">
                  <c:v>1069.51</c:v>
                </c:pt>
                <c:pt idx="1298">
                  <c:v>1064.0149999999999</c:v>
                </c:pt>
                <c:pt idx="1299">
                  <c:v>1072.07</c:v>
                </c:pt>
                <c:pt idx="1300">
                  <c:v>1080.5250000000001</c:v>
                </c:pt>
                <c:pt idx="1301">
                  <c:v>1088.44</c:v>
                </c:pt>
                <c:pt idx="1302">
                  <c:v>1093.2</c:v>
                </c:pt>
                <c:pt idx="1303">
                  <c:v>1094.79</c:v>
                </c:pt>
                <c:pt idx="1304">
                  <c:v>1097.0149999999999</c:v>
                </c:pt>
                <c:pt idx="1305">
                  <c:v>1095.9349999999999</c:v>
                </c:pt>
                <c:pt idx="1306">
                  <c:v>1100.575</c:v>
                </c:pt>
                <c:pt idx="1307">
                  <c:v>1105.0250000000001</c:v>
                </c:pt>
                <c:pt idx="1308">
                  <c:v>1106.43</c:v>
                </c:pt>
                <c:pt idx="1309">
                  <c:v>1103.46</c:v>
                </c:pt>
                <c:pt idx="1310">
                  <c:v>1101.6950000000002</c:v>
                </c:pt>
                <c:pt idx="1311">
                  <c:v>1105.075</c:v>
                </c:pt>
                <c:pt idx="1312">
                  <c:v>1112.1099999999999</c:v>
                </c:pt>
                <c:pt idx="1313">
                  <c:v>1115.97</c:v>
                </c:pt>
                <c:pt idx="1314">
                  <c:v>1113.6299999999999</c:v>
                </c:pt>
                <c:pt idx="1315">
                  <c:v>1117.4650000000001</c:v>
                </c:pt>
                <c:pt idx="1316">
                  <c:v>1118.7849999999999</c:v>
                </c:pt>
                <c:pt idx="1317">
                  <c:v>1117.325</c:v>
                </c:pt>
                <c:pt idx="1318">
                  <c:v>1121.1499999999999</c:v>
                </c:pt>
                <c:pt idx="1319">
                  <c:v>1124.8699999999999</c:v>
                </c:pt>
                <c:pt idx="1320">
                  <c:v>1127.0749999999998</c:v>
                </c:pt>
                <c:pt idx="1321">
                  <c:v>1124.3499999999999</c:v>
                </c:pt>
                <c:pt idx="1322">
                  <c:v>1121.9349999999999</c:v>
                </c:pt>
                <c:pt idx="1323">
                  <c:v>1126.0250000000001</c:v>
                </c:pt>
                <c:pt idx="1324">
                  <c:v>1125.375</c:v>
                </c:pt>
                <c:pt idx="1325">
                  <c:v>1125.75</c:v>
                </c:pt>
                <c:pt idx="1326">
                  <c:v>1121.43</c:v>
                </c:pt>
                <c:pt idx="1327">
                  <c:v>1110.96</c:v>
                </c:pt>
                <c:pt idx="1328">
                  <c:v>1109.2349999999999</c:v>
                </c:pt>
                <c:pt idx="1329">
                  <c:v>1106.8150000000001</c:v>
                </c:pt>
                <c:pt idx="1330">
                  <c:v>1106.79</c:v>
                </c:pt>
                <c:pt idx="1331">
                  <c:v>1112.43</c:v>
                </c:pt>
                <c:pt idx="1332">
                  <c:v>1114.6899999999998</c:v>
                </c:pt>
                <c:pt idx="1333">
                  <c:v>1123.04</c:v>
                </c:pt>
                <c:pt idx="1334">
                  <c:v>1133.335</c:v>
                </c:pt>
                <c:pt idx="1335">
                  <c:v>1134.825</c:v>
                </c:pt>
                <c:pt idx="1336">
                  <c:v>1138.2649999999999</c:v>
                </c:pt>
                <c:pt idx="1337">
                  <c:v>1136.3499999999999</c:v>
                </c:pt>
                <c:pt idx="1338">
                  <c:v>1126.395</c:v>
                </c:pt>
                <c:pt idx="1339">
                  <c:v>1123.2650000000001</c:v>
                </c:pt>
                <c:pt idx="1340">
                  <c:v>1123.115</c:v>
                </c:pt>
                <c:pt idx="1341">
                  <c:v>1117.7449999999999</c:v>
                </c:pt>
                <c:pt idx="1342">
                  <c:v>1108.47</c:v>
                </c:pt>
                <c:pt idx="1343">
                  <c:v>1105.7449999999999</c:v>
                </c:pt>
                <c:pt idx="1344">
                  <c:v>1111.1099999999999</c:v>
                </c:pt>
                <c:pt idx="1345">
                  <c:v>1108.625</c:v>
                </c:pt>
                <c:pt idx="1346">
                  <c:v>1103.4450000000011</c:v>
                </c:pt>
                <c:pt idx="1347">
                  <c:v>1105.075</c:v>
                </c:pt>
                <c:pt idx="1348">
                  <c:v>1101.115</c:v>
                </c:pt>
                <c:pt idx="1349">
                  <c:v>1095.2750000000001</c:v>
                </c:pt>
                <c:pt idx="1350">
                  <c:v>1102.95</c:v>
                </c:pt>
                <c:pt idx="1351">
                  <c:v>1118.2449999999999</c:v>
                </c:pt>
                <c:pt idx="1352">
                  <c:v>1126.42</c:v>
                </c:pt>
                <c:pt idx="1353">
                  <c:v>1128.8200000000002</c:v>
                </c:pt>
                <c:pt idx="1354">
                  <c:v>1130.355</c:v>
                </c:pt>
                <c:pt idx="1355">
                  <c:v>1130.5450000000001</c:v>
                </c:pt>
                <c:pt idx="1356">
                  <c:v>1136.8699999999999</c:v>
                </c:pt>
                <c:pt idx="1357">
                  <c:v>1152.4349999999999</c:v>
                </c:pt>
                <c:pt idx="1358">
                  <c:v>1163.92</c:v>
                </c:pt>
                <c:pt idx="1359">
                  <c:v>1165.5300000000002</c:v>
                </c:pt>
                <c:pt idx="1360">
                  <c:v>1164.4850000000001</c:v>
                </c:pt>
                <c:pt idx="1361">
                  <c:v>1163.4949999999999</c:v>
                </c:pt>
                <c:pt idx="1362">
                  <c:v>1168.1950000000002</c:v>
                </c:pt>
                <c:pt idx="1363">
                  <c:v>1178.825</c:v>
                </c:pt>
                <c:pt idx="1364">
                  <c:v>1183.99</c:v>
                </c:pt>
                <c:pt idx="1365">
                  <c:v>1179.6199999999999</c:v>
                </c:pt>
                <c:pt idx="1366">
                  <c:v>1178.684999999992</c:v>
                </c:pt>
                <c:pt idx="1367">
                  <c:v>1182.7449999999999</c:v>
                </c:pt>
                <c:pt idx="1368">
                  <c:v>1176.9449999999999</c:v>
                </c:pt>
                <c:pt idx="1369">
                  <c:v>1173.79</c:v>
                </c:pt>
                <c:pt idx="1370">
                  <c:v>1177.0899999999999</c:v>
                </c:pt>
                <c:pt idx="1371">
                  <c:v>1179.3499999999999</c:v>
                </c:pt>
                <c:pt idx="1372">
                  <c:v>1181.76</c:v>
                </c:pt>
                <c:pt idx="1373">
                  <c:v>1182.2049999999999</c:v>
                </c:pt>
                <c:pt idx="1374">
                  <c:v>1180.6099999999999</c:v>
                </c:pt>
                <c:pt idx="1375">
                  <c:v>1176.194999999992</c:v>
                </c:pt>
                <c:pt idx="1376">
                  <c:v>1182.5749999999998</c:v>
                </c:pt>
                <c:pt idx="1377">
                  <c:v>1190.8499999999999</c:v>
                </c:pt>
                <c:pt idx="1378">
                  <c:v>1190.75</c:v>
                </c:pt>
                <c:pt idx="1379">
                  <c:v>1190.71</c:v>
                </c:pt>
                <c:pt idx="1380">
                  <c:v>1183.6599999999999</c:v>
                </c:pt>
                <c:pt idx="1381">
                  <c:v>1179.94</c:v>
                </c:pt>
                <c:pt idx="1382">
                  <c:v>1186.0250000000001</c:v>
                </c:pt>
                <c:pt idx="1383">
                  <c:v>1188.6199999999999</c:v>
                </c:pt>
                <c:pt idx="1384">
                  <c:v>1193.3399999999999</c:v>
                </c:pt>
                <c:pt idx="1385">
                  <c:v>1201.0300000000002</c:v>
                </c:pt>
                <c:pt idx="1386">
                  <c:v>1204.5500000000002</c:v>
                </c:pt>
                <c:pt idx="1387">
                  <c:v>1204.4650000000001</c:v>
                </c:pt>
                <c:pt idx="1388">
                  <c:v>1198.7150000000001</c:v>
                </c:pt>
                <c:pt idx="1389">
                  <c:v>1194.4250000000011</c:v>
                </c:pt>
                <c:pt idx="1390">
                  <c:v>1200.0500000000002</c:v>
                </c:pt>
                <c:pt idx="1391">
                  <c:v>1207.51</c:v>
                </c:pt>
                <c:pt idx="1392">
                  <c:v>1209.8499999999999</c:v>
                </c:pt>
                <c:pt idx="1393">
                  <c:v>1210.1299999999999</c:v>
                </c:pt>
                <c:pt idx="1394">
                  <c:v>1207.5250000000001</c:v>
                </c:pt>
                <c:pt idx="1395">
                  <c:v>1209.23</c:v>
                </c:pt>
                <c:pt idx="1396">
                  <c:v>1213.4949999999999</c:v>
                </c:pt>
                <c:pt idx="1397">
                  <c:v>1213.5</c:v>
                </c:pt>
                <c:pt idx="1398">
                  <c:v>1212.7350000000001</c:v>
                </c:pt>
                <c:pt idx="1399">
                  <c:v>1207</c:v>
                </c:pt>
                <c:pt idx="1400">
                  <c:v>1195.0650000000001</c:v>
                </c:pt>
                <c:pt idx="1401">
                  <c:v>1185.895</c:v>
                </c:pt>
                <c:pt idx="1402">
                  <c:v>1185.8150000000001</c:v>
                </c:pt>
                <c:pt idx="1403">
                  <c:v>1187.04</c:v>
                </c:pt>
                <c:pt idx="1404">
                  <c:v>1188.22</c:v>
                </c:pt>
                <c:pt idx="1405">
                  <c:v>1186.6199999999999</c:v>
                </c:pt>
                <c:pt idx="1406">
                  <c:v>1185.345</c:v>
                </c:pt>
                <c:pt idx="1407">
                  <c:v>1182.575</c:v>
                </c:pt>
                <c:pt idx="1408">
                  <c:v>1180.9850000000001</c:v>
                </c:pt>
                <c:pt idx="1409">
                  <c:v>1184.52</c:v>
                </c:pt>
                <c:pt idx="1410">
                  <c:v>1190.25</c:v>
                </c:pt>
                <c:pt idx="1411">
                  <c:v>1190.3050000000001</c:v>
                </c:pt>
                <c:pt idx="1412">
                  <c:v>1180.02</c:v>
                </c:pt>
                <c:pt idx="1413">
                  <c:v>1171.6399999999999</c:v>
                </c:pt>
                <c:pt idx="1414">
                  <c:v>1165.81</c:v>
                </c:pt>
                <c:pt idx="1415">
                  <c:v>1166.08</c:v>
                </c:pt>
                <c:pt idx="1416">
                  <c:v>1171.24</c:v>
                </c:pt>
                <c:pt idx="1417">
                  <c:v>1174.31</c:v>
                </c:pt>
                <c:pt idx="1418">
                  <c:v>1172.9549999999999</c:v>
                </c:pt>
                <c:pt idx="1419">
                  <c:v>1176.3150000000001</c:v>
                </c:pt>
                <c:pt idx="1420">
                  <c:v>1185.3399999999999</c:v>
                </c:pt>
                <c:pt idx="1421">
                  <c:v>1191.3000000000002</c:v>
                </c:pt>
                <c:pt idx="1422">
                  <c:v>1191.54</c:v>
                </c:pt>
                <c:pt idx="1423">
                  <c:v>1196.46</c:v>
                </c:pt>
                <c:pt idx="1424">
                  <c:v>1202.375</c:v>
                </c:pt>
                <c:pt idx="1425">
                  <c:v>1202.01</c:v>
                </c:pt>
                <c:pt idx="1426">
                  <c:v>1197.145</c:v>
                </c:pt>
                <c:pt idx="1427">
                  <c:v>1194.5</c:v>
                </c:pt>
                <c:pt idx="1428">
                  <c:v>1201.155</c:v>
                </c:pt>
                <c:pt idx="1429">
                  <c:v>1205.72</c:v>
                </c:pt>
                <c:pt idx="1430">
                  <c:v>1208.1299999999999</c:v>
                </c:pt>
                <c:pt idx="1431">
                  <c:v>1210.23</c:v>
                </c:pt>
                <c:pt idx="1432">
                  <c:v>1205.5450000000001</c:v>
                </c:pt>
                <c:pt idx="1433">
                  <c:v>1201.1699999999998</c:v>
                </c:pt>
                <c:pt idx="1434">
                  <c:v>1201.5899999999999</c:v>
                </c:pt>
                <c:pt idx="1435">
                  <c:v>1192.875</c:v>
                </c:pt>
                <c:pt idx="1436">
                  <c:v>1187.48</c:v>
                </c:pt>
                <c:pt idx="1437">
                  <c:v>1195.5</c:v>
                </c:pt>
                <c:pt idx="1438">
                  <c:v>1205.7849999999999</c:v>
                </c:pt>
                <c:pt idx="1439">
                  <c:v>1207.4849999999999</c:v>
                </c:pt>
                <c:pt idx="1440">
                  <c:v>1207.0050000000001</c:v>
                </c:pt>
                <c:pt idx="1441">
                  <c:v>1210.2449999999999</c:v>
                </c:pt>
                <c:pt idx="1442">
                  <c:v>1210.2750000000001</c:v>
                </c:pt>
                <c:pt idx="1443">
                  <c:v>1216.2950000000001</c:v>
                </c:pt>
                <c:pt idx="1444">
                  <c:v>1223.7149999999999</c:v>
                </c:pt>
                <c:pt idx="1445">
                  <c:v>1222.3699999999999</c:v>
                </c:pt>
                <c:pt idx="1446">
                  <c:v>1213.22</c:v>
                </c:pt>
                <c:pt idx="1447">
                  <c:v>1208.1299999999999</c:v>
                </c:pt>
                <c:pt idx="1448">
                  <c:v>1204.665</c:v>
                </c:pt>
                <c:pt idx="1449">
                  <c:v>1203.4549999999999</c:v>
                </c:pt>
                <c:pt idx="1450">
                  <c:v>1202.29</c:v>
                </c:pt>
                <c:pt idx="1451">
                  <c:v>1192.9100000000001</c:v>
                </c:pt>
                <c:pt idx="1452">
                  <c:v>1189.1399999999999</c:v>
                </c:pt>
                <c:pt idx="1453">
                  <c:v>1189.93</c:v>
                </c:pt>
                <c:pt idx="1454">
                  <c:v>1186.7150000000001</c:v>
                </c:pt>
                <c:pt idx="1455">
                  <c:v>1177.7449999999999</c:v>
                </c:pt>
                <c:pt idx="1456">
                  <c:v>1172.1399999999999</c:v>
                </c:pt>
                <c:pt idx="1457">
                  <c:v>1171.9650000000001</c:v>
                </c:pt>
                <c:pt idx="1458">
                  <c:v>1171.42</c:v>
                </c:pt>
                <c:pt idx="1459">
                  <c:v>1172.8399999999999</c:v>
                </c:pt>
                <c:pt idx="1460">
                  <c:v>1169.83</c:v>
                </c:pt>
                <c:pt idx="1461">
                  <c:v>1173.3899999999999</c:v>
                </c:pt>
                <c:pt idx="1462">
                  <c:v>1180.9749999999999</c:v>
                </c:pt>
                <c:pt idx="1463">
                  <c:v>1176.7249999999999</c:v>
                </c:pt>
                <c:pt idx="1464">
                  <c:v>1174.4000000000001</c:v>
                </c:pt>
                <c:pt idx="1465">
                  <c:v>1178.7449999999999</c:v>
                </c:pt>
                <c:pt idx="1466">
                  <c:v>1182.7249999999999</c:v>
                </c:pt>
                <c:pt idx="1467">
                  <c:v>1187.5550000000001</c:v>
                </c:pt>
                <c:pt idx="1468">
                  <c:v>1186.0700000000002</c:v>
                </c:pt>
                <c:pt idx="1469">
                  <c:v>1181.1299999999999</c:v>
                </c:pt>
                <c:pt idx="1470">
                  <c:v>1184.4100000000001</c:v>
                </c:pt>
                <c:pt idx="1471">
                  <c:v>1180.7150000000001</c:v>
                </c:pt>
                <c:pt idx="1472">
                  <c:v>1167.875</c:v>
                </c:pt>
                <c:pt idx="1473">
                  <c:v>1152.27</c:v>
                </c:pt>
                <c:pt idx="1474">
                  <c:v>1144.2249999999999</c:v>
                </c:pt>
                <c:pt idx="1475">
                  <c:v>1149.33</c:v>
                </c:pt>
                <c:pt idx="1476">
                  <c:v>1145.05</c:v>
                </c:pt>
                <c:pt idx="1477">
                  <c:v>1148.655</c:v>
                </c:pt>
                <c:pt idx="1478">
                  <c:v>1155.95</c:v>
                </c:pt>
                <c:pt idx="1479">
                  <c:v>1156.94</c:v>
                </c:pt>
                <c:pt idx="1480">
                  <c:v>1156.77</c:v>
                </c:pt>
                <c:pt idx="1481">
                  <c:v>1153.95</c:v>
                </c:pt>
                <c:pt idx="1482">
                  <c:v>1149.6899999999998</c:v>
                </c:pt>
                <c:pt idx="1483">
                  <c:v>1149.94</c:v>
                </c:pt>
                <c:pt idx="1484">
                  <c:v>1159.385</c:v>
                </c:pt>
                <c:pt idx="1485">
                  <c:v>1161.5350000000001</c:v>
                </c:pt>
                <c:pt idx="1486">
                  <c:v>1168.3399999999999</c:v>
                </c:pt>
                <c:pt idx="1487">
                  <c:v>1174.0450000000001</c:v>
                </c:pt>
                <c:pt idx="1488">
                  <c:v>1171.9150000000011</c:v>
                </c:pt>
                <c:pt idx="1489">
                  <c:v>1175.0450000000001</c:v>
                </c:pt>
                <c:pt idx="1490">
                  <c:v>1172.46</c:v>
                </c:pt>
                <c:pt idx="1491">
                  <c:v>1168.58</c:v>
                </c:pt>
                <c:pt idx="1492">
                  <c:v>1165.1799999999998</c:v>
                </c:pt>
                <c:pt idx="1493">
                  <c:v>1156.675</c:v>
                </c:pt>
                <c:pt idx="1494">
                  <c:v>1159.865</c:v>
                </c:pt>
                <c:pt idx="1495">
                  <c:v>1169.73</c:v>
                </c:pt>
                <c:pt idx="1496">
                  <c:v>1179.605</c:v>
                </c:pt>
                <c:pt idx="1497">
                  <c:v>1188.29</c:v>
                </c:pt>
                <c:pt idx="1498">
                  <c:v>1190.1299999999999</c:v>
                </c:pt>
                <c:pt idx="1499">
                  <c:v>1191.5</c:v>
                </c:pt>
                <c:pt idx="1500">
                  <c:v>1193.95</c:v>
                </c:pt>
                <c:pt idx="1501">
                  <c:v>1192.0149999999999</c:v>
                </c:pt>
                <c:pt idx="1502">
                  <c:v>1193.7649999999999</c:v>
                </c:pt>
                <c:pt idx="1503">
                  <c:v>1198.135</c:v>
                </c:pt>
                <c:pt idx="1504">
                  <c:v>1198.78</c:v>
                </c:pt>
                <c:pt idx="1505">
                  <c:v>1195.08</c:v>
                </c:pt>
                <c:pt idx="1506">
                  <c:v>1196.845</c:v>
                </c:pt>
                <c:pt idx="1507">
                  <c:v>1203.24</c:v>
                </c:pt>
                <c:pt idx="1508">
                  <c:v>1200.1599999999999</c:v>
                </c:pt>
                <c:pt idx="1509">
                  <c:v>1196.7150000000001</c:v>
                </c:pt>
                <c:pt idx="1510">
                  <c:v>1197.3599999999999</c:v>
                </c:pt>
                <c:pt idx="1511">
                  <c:v>1195.9100000000001</c:v>
                </c:pt>
                <c:pt idx="1512">
                  <c:v>1197.7249999999999</c:v>
                </c:pt>
                <c:pt idx="1513">
                  <c:v>1199.4449999999999</c:v>
                </c:pt>
                <c:pt idx="1514">
                  <c:v>1199.3799999999999</c:v>
                </c:pt>
                <c:pt idx="1515">
                  <c:v>1202.2750000000001</c:v>
                </c:pt>
                <c:pt idx="1516">
                  <c:v>1205.2350000000001</c:v>
                </c:pt>
                <c:pt idx="1517">
                  <c:v>1208.78</c:v>
                </c:pt>
                <c:pt idx="1518">
                  <c:v>1213.94</c:v>
                </c:pt>
                <c:pt idx="1519">
                  <c:v>1216.4749999999999</c:v>
                </c:pt>
                <c:pt idx="1520">
                  <c:v>1214.8049999999998</c:v>
                </c:pt>
                <c:pt idx="1521">
                  <c:v>1213.6950000000002</c:v>
                </c:pt>
                <c:pt idx="1522">
                  <c:v>1207.26</c:v>
                </c:pt>
                <c:pt idx="1523">
                  <c:v>1196.0999999999999</c:v>
                </c:pt>
                <c:pt idx="1524">
                  <c:v>1191.0899999999999</c:v>
                </c:pt>
                <c:pt idx="1525">
                  <c:v>1196.08</c:v>
                </c:pt>
                <c:pt idx="1526">
                  <c:v>1200.7049999999999</c:v>
                </c:pt>
                <c:pt idx="1527">
                  <c:v>1195.5949999999998</c:v>
                </c:pt>
                <c:pt idx="1528">
                  <c:v>1192.8799999999999</c:v>
                </c:pt>
                <c:pt idx="1529">
                  <c:v>1194.44</c:v>
                </c:pt>
                <c:pt idx="1530">
                  <c:v>1199.71</c:v>
                </c:pt>
                <c:pt idx="1531">
                  <c:v>1200.01</c:v>
                </c:pt>
                <c:pt idx="1532">
                  <c:v>1196.4549999999999</c:v>
                </c:pt>
                <c:pt idx="1533">
                  <c:v>1204.9250000000011</c:v>
                </c:pt>
                <c:pt idx="1534">
                  <c:v>1215.7049999999999</c:v>
                </c:pt>
                <c:pt idx="1535">
                  <c:v>1220.8799999999999</c:v>
                </c:pt>
                <c:pt idx="1536">
                  <c:v>1222.83</c:v>
                </c:pt>
                <c:pt idx="1537">
                  <c:v>1224.98</c:v>
                </c:pt>
                <c:pt idx="1538">
                  <c:v>1227.31</c:v>
                </c:pt>
                <c:pt idx="1539">
                  <c:v>1224.5999999999999</c:v>
                </c:pt>
                <c:pt idx="1540">
                  <c:v>1225.3399999999999</c:v>
                </c:pt>
                <c:pt idx="1541">
                  <c:v>1232.375</c:v>
                </c:pt>
                <c:pt idx="1542">
                  <c:v>1231.22</c:v>
                </c:pt>
                <c:pt idx="1543">
                  <c:v>1230.5</c:v>
                </c:pt>
                <c:pt idx="1544">
                  <c:v>1231.4549999999999</c:v>
                </c:pt>
                <c:pt idx="1545">
                  <c:v>1230.1899999999998</c:v>
                </c:pt>
                <c:pt idx="1546">
                  <c:v>1234.0549999999998</c:v>
                </c:pt>
                <c:pt idx="1547">
                  <c:v>1240.3499999999999</c:v>
                </c:pt>
                <c:pt idx="1548">
                  <c:v>1239.0300000000002</c:v>
                </c:pt>
                <c:pt idx="1549">
                  <c:v>1234.81</c:v>
                </c:pt>
                <c:pt idx="1550">
                  <c:v>1239.79</c:v>
                </c:pt>
                <c:pt idx="1551">
                  <c:v>1244.6699999999998</c:v>
                </c:pt>
                <c:pt idx="1552">
                  <c:v>1240.53</c:v>
                </c:pt>
                <c:pt idx="1553">
                  <c:v>1231.21</c:v>
                </c:pt>
                <c:pt idx="1554">
                  <c:v>1224.8799999999999</c:v>
                </c:pt>
                <c:pt idx="1555">
                  <c:v>1227.335</c:v>
                </c:pt>
                <c:pt idx="1556">
                  <c:v>1230.3050000000001</c:v>
                </c:pt>
                <c:pt idx="1557">
                  <c:v>1233.4949999999999</c:v>
                </c:pt>
                <c:pt idx="1558">
                  <c:v>1234.1099999999999</c:v>
                </c:pt>
                <c:pt idx="1559">
                  <c:v>1232.165</c:v>
                </c:pt>
                <c:pt idx="1560">
                  <c:v>1226.655</c:v>
                </c:pt>
                <c:pt idx="1561">
                  <c:v>1219.7750000000001</c:v>
                </c:pt>
                <c:pt idx="1562">
                  <c:v>1219.595</c:v>
                </c:pt>
                <c:pt idx="1563">
                  <c:v>1219.335</c:v>
                </c:pt>
                <c:pt idx="1564">
                  <c:v>1220.635</c:v>
                </c:pt>
                <c:pt idx="1565">
                  <c:v>1219.5650000000001</c:v>
                </c:pt>
                <c:pt idx="1566">
                  <c:v>1213.4949999999999</c:v>
                </c:pt>
                <c:pt idx="1567">
                  <c:v>1210.8850000000002</c:v>
                </c:pt>
                <c:pt idx="1568">
                  <c:v>1208.635</c:v>
                </c:pt>
                <c:pt idx="1569">
                  <c:v>1208.595</c:v>
                </c:pt>
                <c:pt idx="1570">
                  <c:v>1210.2449999999999</c:v>
                </c:pt>
                <c:pt idx="1571">
                  <c:v>1214.2249999999999</c:v>
                </c:pt>
                <c:pt idx="1572">
                  <c:v>1220.7849999999999</c:v>
                </c:pt>
                <c:pt idx="1573">
                  <c:v>1219.6099999999999</c:v>
                </c:pt>
                <c:pt idx="1574">
                  <c:v>1218.02</c:v>
                </c:pt>
                <c:pt idx="1575">
                  <c:v>1225.4949999999999</c:v>
                </c:pt>
                <c:pt idx="1576">
                  <c:v>1234.6899999999998</c:v>
                </c:pt>
                <c:pt idx="1577">
                  <c:v>1233.8150000000001</c:v>
                </c:pt>
                <c:pt idx="1578">
                  <c:v>1236.33</c:v>
                </c:pt>
                <c:pt idx="1579">
                  <c:v>1240.7350000000001</c:v>
                </c:pt>
                <c:pt idx="1580">
                  <c:v>1235.6399999999999</c:v>
                </c:pt>
                <c:pt idx="1581">
                  <c:v>1228.9100000000001</c:v>
                </c:pt>
                <c:pt idx="1582">
                  <c:v>1227.1199999999999</c:v>
                </c:pt>
                <c:pt idx="1583">
                  <c:v>1232.45</c:v>
                </c:pt>
                <c:pt idx="1584">
                  <c:v>1234.4650000000001</c:v>
                </c:pt>
                <c:pt idx="1585">
                  <c:v>1226.1799999999998</c:v>
                </c:pt>
                <c:pt idx="1586">
                  <c:v>1215.77</c:v>
                </c:pt>
                <c:pt idx="1587">
                  <c:v>1212.4100000000001</c:v>
                </c:pt>
                <c:pt idx="1588">
                  <c:v>1214.9549999999999</c:v>
                </c:pt>
                <c:pt idx="1589">
                  <c:v>1215.46</c:v>
                </c:pt>
                <c:pt idx="1590">
                  <c:v>1215.645</c:v>
                </c:pt>
                <c:pt idx="1591">
                  <c:v>1216.2750000000001</c:v>
                </c:pt>
                <c:pt idx="1592">
                  <c:v>1222.2850000000001</c:v>
                </c:pt>
                <c:pt idx="1593">
                  <c:v>1228.2449999999999</c:v>
                </c:pt>
                <c:pt idx="1594">
                  <c:v>1227.7550000000001</c:v>
                </c:pt>
                <c:pt idx="1595">
                  <c:v>1220.585</c:v>
                </c:pt>
                <c:pt idx="1596">
                  <c:v>1205.43</c:v>
                </c:pt>
                <c:pt idx="1597">
                  <c:v>1193.94</c:v>
                </c:pt>
                <c:pt idx="1598">
                  <c:v>1193.6950000000002</c:v>
                </c:pt>
                <c:pt idx="1599">
                  <c:v>1191.615</c:v>
                </c:pt>
                <c:pt idx="1600">
                  <c:v>1186.0999999999999</c:v>
                </c:pt>
                <c:pt idx="1601">
                  <c:v>1181.2750000000001</c:v>
                </c:pt>
                <c:pt idx="1602">
                  <c:v>1177.26</c:v>
                </c:pt>
                <c:pt idx="1603">
                  <c:v>1181.7049999999999</c:v>
                </c:pt>
                <c:pt idx="1604">
                  <c:v>1188.335</c:v>
                </c:pt>
                <c:pt idx="1605">
                  <c:v>1184.1199999999999</c:v>
                </c:pt>
                <c:pt idx="1606">
                  <c:v>1186.95</c:v>
                </c:pt>
                <c:pt idx="1607">
                  <c:v>1186.78</c:v>
                </c:pt>
                <c:pt idx="1608">
                  <c:v>1178.694999999992</c:v>
                </c:pt>
                <c:pt idx="1609">
                  <c:v>1189.4850000000001</c:v>
                </c:pt>
                <c:pt idx="1610">
                  <c:v>1197.96</c:v>
                </c:pt>
                <c:pt idx="1611">
                  <c:v>1193.96</c:v>
                </c:pt>
                <c:pt idx="1612">
                  <c:v>1185.1399999999999</c:v>
                </c:pt>
                <c:pt idx="1613">
                  <c:v>1188.6550000000002</c:v>
                </c:pt>
                <c:pt idx="1614">
                  <c:v>1202.71</c:v>
                </c:pt>
                <c:pt idx="1615">
                  <c:v>1204.885</c:v>
                </c:pt>
                <c:pt idx="1616">
                  <c:v>1208.76</c:v>
                </c:pt>
                <c:pt idx="1617">
                  <c:v>1217.3499999999999</c:v>
                </c:pt>
                <c:pt idx="1618">
                  <c:v>1220.04</c:v>
                </c:pt>
                <c:pt idx="1619">
                  <c:v>1221.4749999999999</c:v>
                </c:pt>
                <c:pt idx="1620">
                  <c:v>1220.6999999999998</c:v>
                </c:pt>
                <c:pt idx="1621">
                  <c:v>1219.6199999999999</c:v>
                </c:pt>
                <c:pt idx="1622">
                  <c:v>1225.8050000000001</c:v>
                </c:pt>
                <c:pt idx="1623">
                  <c:v>1232.8399999999999</c:v>
                </c:pt>
                <c:pt idx="1624">
                  <c:v>1234.24</c:v>
                </c:pt>
                <c:pt idx="1625">
                  <c:v>1231.385</c:v>
                </c:pt>
                <c:pt idx="1626">
                  <c:v>1230.1099999999999</c:v>
                </c:pt>
                <c:pt idx="1627">
                  <c:v>1237.0050000000001</c:v>
                </c:pt>
                <c:pt idx="1628">
                  <c:v>1245.5349999999999</c:v>
                </c:pt>
                <c:pt idx="1629">
                  <c:v>1251.56</c:v>
                </c:pt>
                <c:pt idx="1630">
                  <c:v>1258.04</c:v>
                </c:pt>
                <c:pt idx="1631">
                  <c:v>1263.42</c:v>
                </c:pt>
                <c:pt idx="1632">
                  <c:v>1266.93</c:v>
                </c:pt>
                <c:pt idx="1633">
                  <c:v>1262.855</c:v>
                </c:pt>
                <c:pt idx="1634">
                  <c:v>1257.47</c:v>
                </c:pt>
                <c:pt idx="1635">
                  <c:v>1253.48</c:v>
                </c:pt>
                <c:pt idx="1636">
                  <c:v>1257.075</c:v>
                </c:pt>
                <c:pt idx="1637">
                  <c:v>1264.875</c:v>
                </c:pt>
                <c:pt idx="1638">
                  <c:v>1263.585</c:v>
                </c:pt>
                <c:pt idx="1639">
                  <c:v>1262.895</c:v>
                </c:pt>
                <c:pt idx="1640">
                  <c:v>1260.5349999999999</c:v>
                </c:pt>
                <c:pt idx="1641">
                  <c:v>1256.605</c:v>
                </c:pt>
                <c:pt idx="1642">
                  <c:v>1257.605</c:v>
                </c:pt>
                <c:pt idx="1643">
                  <c:v>1259.9000000000001</c:v>
                </c:pt>
                <c:pt idx="1644">
                  <c:v>1263.93</c:v>
                </c:pt>
                <c:pt idx="1645">
                  <c:v>1270.085</c:v>
                </c:pt>
                <c:pt idx="1646">
                  <c:v>1271.8399999999999</c:v>
                </c:pt>
                <c:pt idx="1647">
                  <c:v>1269.1299999999999</c:v>
                </c:pt>
                <c:pt idx="1648">
                  <c:v>1263.6199999999999</c:v>
                </c:pt>
                <c:pt idx="1649">
                  <c:v>1259.77</c:v>
                </c:pt>
                <c:pt idx="1650">
                  <c:v>1261.2049999999999</c:v>
                </c:pt>
                <c:pt idx="1651">
                  <c:v>1265.4549999999999</c:v>
                </c:pt>
                <c:pt idx="1652">
                  <c:v>1268.3899999999999</c:v>
                </c:pt>
                <c:pt idx="1653">
                  <c:v>1262.5999999999999</c:v>
                </c:pt>
                <c:pt idx="1654">
                  <c:v>1257.355</c:v>
                </c:pt>
                <c:pt idx="1655">
                  <c:v>1256.2950000000001</c:v>
                </c:pt>
                <c:pt idx="1656">
                  <c:v>1251.355</c:v>
                </c:pt>
                <c:pt idx="1657">
                  <c:v>1258.5450000000001</c:v>
                </c:pt>
                <c:pt idx="1658">
                  <c:v>1271.1299999999999</c:v>
                </c:pt>
                <c:pt idx="1659">
                  <c:v>1273.47</c:v>
                </c:pt>
                <c:pt idx="1660">
                  <c:v>1279.4650000000001</c:v>
                </c:pt>
                <c:pt idx="1661">
                  <c:v>1287.8000000000002</c:v>
                </c:pt>
                <c:pt idx="1662">
                  <c:v>1289.92</c:v>
                </c:pt>
                <c:pt idx="1663">
                  <c:v>1291.95</c:v>
                </c:pt>
                <c:pt idx="1664">
                  <c:v>1290.1199999999999</c:v>
                </c:pt>
                <c:pt idx="1665">
                  <c:v>1286.835</c:v>
                </c:pt>
                <c:pt idx="1666">
                  <c:v>1285.27</c:v>
                </c:pt>
                <c:pt idx="1667">
                  <c:v>1280.43</c:v>
                </c:pt>
                <c:pt idx="1668">
                  <c:v>1281.4850000000001</c:v>
                </c:pt>
                <c:pt idx="1669">
                  <c:v>1273.2649999999999</c:v>
                </c:pt>
                <c:pt idx="1670">
                  <c:v>1262.655</c:v>
                </c:pt>
                <c:pt idx="1671">
                  <c:v>1265.3399999999999</c:v>
                </c:pt>
                <c:pt idx="1672">
                  <c:v>1265.77</c:v>
                </c:pt>
                <c:pt idx="1673">
                  <c:v>1269.2550000000001</c:v>
                </c:pt>
                <c:pt idx="1674">
                  <c:v>1278.7750000000001</c:v>
                </c:pt>
                <c:pt idx="1675">
                  <c:v>1284.46</c:v>
                </c:pt>
                <c:pt idx="1676">
                  <c:v>1282.6399999999999</c:v>
                </c:pt>
                <c:pt idx="1677">
                  <c:v>1281.27</c:v>
                </c:pt>
                <c:pt idx="1678">
                  <c:v>1276.6499999999999</c:v>
                </c:pt>
                <c:pt idx="1679">
                  <c:v>1267.4349999999999</c:v>
                </c:pt>
                <c:pt idx="1680">
                  <c:v>1264.5250000000001</c:v>
                </c:pt>
                <c:pt idx="1681">
                  <c:v>1259.9000000000001</c:v>
                </c:pt>
                <c:pt idx="1682">
                  <c:v>1260.2150000000001</c:v>
                </c:pt>
                <c:pt idx="1683">
                  <c:v>1264.7150000000001</c:v>
                </c:pt>
                <c:pt idx="1684">
                  <c:v>1265.4050000000011</c:v>
                </c:pt>
                <c:pt idx="1685">
                  <c:v>1264.9250000000011</c:v>
                </c:pt>
                <c:pt idx="1686">
                  <c:v>1269.194999999992</c:v>
                </c:pt>
                <c:pt idx="1687">
                  <c:v>1277.7649999999999</c:v>
                </c:pt>
                <c:pt idx="1688">
                  <c:v>1284.6899999999998</c:v>
                </c:pt>
                <c:pt idx="1689">
                  <c:v>1288.31</c:v>
                </c:pt>
                <c:pt idx="1690">
                  <c:v>1285.1399999999999</c:v>
                </c:pt>
                <c:pt idx="1691">
                  <c:v>1287.8499999999999</c:v>
                </c:pt>
                <c:pt idx="1692">
                  <c:v>1290.23</c:v>
                </c:pt>
                <c:pt idx="1693">
                  <c:v>1288.6099999999999</c:v>
                </c:pt>
                <c:pt idx="1694">
                  <c:v>1291.7750000000001</c:v>
                </c:pt>
                <c:pt idx="1695">
                  <c:v>1287.3899999999999</c:v>
                </c:pt>
                <c:pt idx="1696">
                  <c:v>1285.95</c:v>
                </c:pt>
                <c:pt idx="1697">
                  <c:v>1290.1899999999998</c:v>
                </c:pt>
                <c:pt idx="1698">
                  <c:v>1288.184999999992</c:v>
                </c:pt>
                <c:pt idx="1699">
                  <c:v>1282.7449999999999</c:v>
                </c:pt>
                <c:pt idx="1700">
                  <c:v>1277.0700000000002</c:v>
                </c:pt>
                <c:pt idx="1701">
                  <c:v>1277.1750000000002</c:v>
                </c:pt>
                <c:pt idx="1702">
                  <c:v>1275.3499999999999</c:v>
                </c:pt>
                <c:pt idx="1703">
                  <c:v>1276.9050000000011</c:v>
                </c:pt>
                <c:pt idx="1704">
                  <c:v>1282.855</c:v>
                </c:pt>
                <c:pt idx="1705">
                  <c:v>1290.8050000000001</c:v>
                </c:pt>
                <c:pt idx="1706">
                  <c:v>1300.25</c:v>
                </c:pt>
                <c:pt idx="1707">
                  <c:v>1304.175</c:v>
                </c:pt>
                <c:pt idx="1708">
                  <c:v>1306.29</c:v>
                </c:pt>
                <c:pt idx="1709">
                  <c:v>1306.165</c:v>
                </c:pt>
                <c:pt idx="1710">
                  <c:v>1301.155</c:v>
                </c:pt>
                <c:pt idx="1711">
                  <c:v>1301.135</c:v>
                </c:pt>
                <c:pt idx="1712">
                  <c:v>1303.355</c:v>
                </c:pt>
                <c:pt idx="1713">
                  <c:v>1302.31</c:v>
                </c:pt>
                <c:pt idx="1714">
                  <c:v>1302.28</c:v>
                </c:pt>
                <c:pt idx="1715">
                  <c:v>1297.42</c:v>
                </c:pt>
                <c:pt idx="1716">
                  <c:v>1298.06</c:v>
                </c:pt>
                <c:pt idx="1717">
                  <c:v>1301.5700000000002</c:v>
                </c:pt>
                <c:pt idx="1718">
                  <c:v>1297.54</c:v>
                </c:pt>
                <c:pt idx="1719">
                  <c:v>1296.32</c:v>
                </c:pt>
                <c:pt idx="1720">
                  <c:v>1301.8699999999999</c:v>
                </c:pt>
                <c:pt idx="1721">
                  <c:v>1308.7449999999999</c:v>
                </c:pt>
                <c:pt idx="1722">
                  <c:v>1310.3</c:v>
                </c:pt>
                <c:pt idx="1723">
                  <c:v>1302.27</c:v>
                </c:pt>
                <c:pt idx="1724">
                  <c:v>1296.0549999999998</c:v>
                </c:pt>
                <c:pt idx="1725">
                  <c:v>1291.585</c:v>
                </c:pt>
                <c:pt idx="1726">
                  <c:v>1287.3449999999998</c:v>
                </c:pt>
                <c:pt idx="1727">
                  <c:v>1288.6199999999999</c:v>
                </c:pt>
                <c:pt idx="1728">
                  <c:v>1287.2249999999999</c:v>
                </c:pt>
                <c:pt idx="1729">
                  <c:v>1296.49</c:v>
                </c:pt>
                <c:pt idx="1730">
                  <c:v>1308.7249999999999</c:v>
                </c:pt>
                <c:pt idx="1731">
                  <c:v>1310.6950000000002</c:v>
                </c:pt>
                <c:pt idx="1732">
                  <c:v>1311.37</c:v>
                </c:pt>
                <c:pt idx="1733">
                  <c:v>1309.694999999992</c:v>
                </c:pt>
                <c:pt idx="1734">
                  <c:v>1304.9250000000011</c:v>
                </c:pt>
                <c:pt idx="1735">
                  <c:v>1303.575</c:v>
                </c:pt>
                <c:pt idx="1736">
                  <c:v>1307.5650000000001</c:v>
                </c:pt>
                <c:pt idx="1737">
                  <c:v>1310.165</c:v>
                </c:pt>
                <c:pt idx="1738">
                  <c:v>1307.9000000000001</c:v>
                </c:pt>
                <c:pt idx="1739">
                  <c:v>1309.2</c:v>
                </c:pt>
                <c:pt idx="1740">
                  <c:v>1310.53</c:v>
                </c:pt>
                <c:pt idx="1741">
                  <c:v>1310.05</c:v>
                </c:pt>
                <c:pt idx="1742">
                  <c:v>1319.0050000000001</c:v>
                </c:pt>
                <c:pt idx="1743">
                  <c:v>1325.21</c:v>
                </c:pt>
                <c:pt idx="1744">
                  <c:v>1324.9</c:v>
                </c:pt>
                <c:pt idx="1745">
                  <c:v>1323.71</c:v>
                </c:pt>
                <c:pt idx="1746">
                  <c:v>1314.2750000000001</c:v>
                </c:pt>
                <c:pt idx="1747">
                  <c:v>1298.56</c:v>
                </c:pt>
                <c:pt idx="1748">
                  <c:v>1292.845</c:v>
                </c:pt>
                <c:pt idx="1749">
                  <c:v>1293.29</c:v>
                </c:pt>
                <c:pt idx="1750">
                  <c:v>1281.0250000000001</c:v>
                </c:pt>
                <c:pt idx="1751">
                  <c:v>1266.03</c:v>
                </c:pt>
                <c:pt idx="1752">
                  <c:v>1264.42</c:v>
                </c:pt>
                <c:pt idx="1753">
                  <c:v>1264.55</c:v>
                </c:pt>
                <c:pt idx="1754">
                  <c:v>1259.32</c:v>
                </c:pt>
                <c:pt idx="1755">
                  <c:v>1257.5650000000001</c:v>
                </c:pt>
                <c:pt idx="1756">
                  <c:v>1265.645</c:v>
                </c:pt>
                <c:pt idx="1757">
                  <c:v>1276.4349999999999</c:v>
                </c:pt>
                <c:pt idx="1758">
                  <c:v>1269.94</c:v>
                </c:pt>
                <c:pt idx="1759">
                  <c:v>1264.7350000000001</c:v>
                </c:pt>
                <c:pt idx="1760">
                  <c:v>1277.8799999999999</c:v>
                </c:pt>
                <c:pt idx="1761">
                  <c:v>1286.9650000000001</c:v>
                </c:pt>
                <c:pt idx="1762">
                  <c:v>1276.7249999999999</c:v>
                </c:pt>
                <c:pt idx="1763">
                  <c:v>1264.54</c:v>
                </c:pt>
                <c:pt idx="1764">
                  <c:v>1259.8799999999999</c:v>
                </c:pt>
                <c:pt idx="1765">
                  <c:v>1257.0050000000001</c:v>
                </c:pt>
                <c:pt idx="1766">
                  <c:v>1255.115</c:v>
                </c:pt>
                <c:pt idx="1767">
                  <c:v>1244.335</c:v>
                </c:pt>
                <c:pt idx="1768">
                  <c:v>1229.885</c:v>
                </c:pt>
                <c:pt idx="1769">
                  <c:v>1226.8499999999999</c:v>
                </c:pt>
                <c:pt idx="1770">
                  <c:v>1243.085</c:v>
                </c:pt>
                <c:pt idx="1771">
                  <c:v>1253.8499999999999</c:v>
                </c:pt>
                <c:pt idx="1772">
                  <c:v>1245.8399999999999</c:v>
                </c:pt>
                <c:pt idx="1773">
                  <c:v>1240.1199999999999</c:v>
                </c:pt>
                <c:pt idx="1774">
                  <c:v>1246.145</c:v>
                </c:pt>
                <c:pt idx="1775">
                  <c:v>1248.76</c:v>
                </c:pt>
                <c:pt idx="1776">
                  <c:v>1245.0450000000001</c:v>
                </c:pt>
                <c:pt idx="1777">
                  <c:v>1247.53</c:v>
                </c:pt>
                <c:pt idx="1778">
                  <c:v>1244.875</c:v>
                </c:pt>
                <c:pt idx="1779">
                  <c:v>1242.4949999999999</c:v>
                </c:pt>
                <c:pt idx="1780">
                  <c:v>1259.4050000000011</c:v>
                </c:pt>
                <c:pt idx="1781">
                  <c:v>1271.53</c:v>
                </c:pt>
                <c:pt idx="1782">
                  <c:v>1275.125</c:v>
                </c:pt>
                <c:pt idx="1783">
                  <c:v>1275.48</c:v>
                </c:pt>
                <c:pt idx="1784">
                  <c:v>1272.33</c:v>
                </c:pt>
                <c:pt idx="1785">
                  <c:v>1269.78</c:v>
                </c:pt>
                <c:pt idx="1786">
                  <c:v>1266.4000000000001</c:v>
                </c:pt>
                <c:pt idx="1787">
                  <c:v>1269.8899999999999</c:v>
                </c:pt>
                <c:pt idx="1788">
                  <c:v>1265.4949999999999</c:v>
                </c:pt>
                <c:pt idx="1789">
                  <c:v>1250.4349999999999</c:v>
                </c:pt>
                <c:pt idx="1790">
                  <c:v>1239.2449999999999</c:v>
                </c:pt>
                <c:pt idx="1791">
                  <c:v>1235.345</c:v>
                </c:pt>
                <c:pt idx="1792">
                  <c:v>1235.6699999999998</c:v>
                </c:pt>
                <c:pt idx="1793">
                  <c:v>1248.2750000000001</c:v>
                </c:pt>
                <c:pt idx="1794">
                  <c:v>1254.47</c:v>
                </c:pt>
                <c:pt idx="1795">
                  <c:v>1244.7049999999999</c:v>
                </c:pt>
                <c:pt idx="1796">
                  <c:v>1250.58</c:v>
                </c:pt>
                <c:pt idx="1797">
                  <c:v>1264.895</c:v>
                </c:pt>
                <c:pt idx="1798">
                  <c:v>1268.635</c:v>
                </c:pt>
                <c:pt idx="1799">
                  <c:v>1265.7</c:v>
                </c:pt>
                <c:pt idx="1800">
                  <c:v>1270.8499999999999</c:v>
                </c:pt>
                <c:pt idx="1801">
                  <c:v>1277.595</c:v>
                </c:pt>
                <c:pt idx="1802">
                  <c:v>1273.79</c:v>
                </c:pt>
                <c:pt idx="1803">
                  <c:v>1274.6399999999999</c:v>
                </c:pt>
                <c:pt idx="1804">
                  <c:v>1279.2449999999999</c:v>
                </c:pt>
                <c:pt idx="1805">
                  <c:v>1279.81</c:v>
                </c:pt>
                <c:pt idx="1806">
                  <c:v>1277.54</c:v>
                </c:pt>
                <c:pt idx="1807">
                  <c:v>1273.575</c:v>
                </c:pt>
                <c:pt idx="1808">
                  <c:v>1268.54</c:v>
                </c:pt>
                <c:pt idx="1809">
                  <c:v>1268.7649999999999</c:v>
                </c:pt>
                <c:pt idx="1810">
                  <c:v>1269.1899999999998</c:v>
                </c:pt>
                <c:pt idx="1811">
                  <c:v>1267.44</c:v>
                </c:pt>
                <c:pt idx="1812">
                  <c:v>1276.885</c:v>
                </c:pt>
                <c:pt idx="1813">
                  <c:v>1290.3499999999999</c:v>
                </c:pt>
                <c:pt idx="1814">
                  <c:v>1296.4250000000011</c:v>
                </c:pt>
                <c:pt idx="1815">
                  <c:v>1299.8899999999999</c:v>
                </c:pt>
                <c:pt idx="1816">
                  <c:v>1299.9100000000001</c:v>
                </c:pt>
                <c:pt idx="1817">
                  <c:v>1298.1699999999998</c:v>
                </c:pt>
                <c:pt idx="1818">
                  <c:v>1295.8599999999999</c:v>
                </c:pt>
                <c:pt idx="1819">
                  <c:v>1294.5149999999999</c:v>
                </c:pt>
                <c:pt idx="1820">
                  <c:v>1295.5050000000001</c:v>
                </c:pt>
                <c:pt idx="1821">
                  <c:v>1298.4349999999999</c:v>
                </c:pt>
                <c:pt idx="1822">
                  <c:v>1302.9250000000011</c:v>
                </c:pt>
                <c:pt idx="1823">
                  <c:v>1303.9850000000001</c:v>
                </c:pt>
                <c:pt idx="1824">
                  <c:v>1304.0349999999999</c:v>
                </c:pt>
                <c:pt idx="1825">
                  <c:v>1307.4050000000011</c:v>
                </c:pt>
                <c:pt idx="1826">
                  <c:v>1312.095</c:v>
                </c:pt>
                <c:pt idx="1827">
                  <c:v>1306.6499999999999</c:v>
                </c:pt>
                <c:pt idx="1828">
                  <c:v>1297.115</c:v>
                </c:pt>
                <c:pt idx="1829">
                  <c:v>1296.47</c:v>
                </c:pt>
                <c:pt idx="1830">
                  <c:v>1299.1999999999998</c:v>
                </c:pt>
                <c:pt idx="1831">
                  <c:v>1306.32</c:v>
                </c:pt>
                <c:pt idx="1832">
                  <c:v>1315.4050000000011</c:v>
                </c:pt>
                <c:pt idx="1833">
                  <c:v>1317.1399999999999</c:v>
                </c:pt>
                <c:pt idx="1834">
                  <c:v>1318.0749999999998</c:v>
                </c:pt>
                <c:pt idx="1835">
                  <c:v>1320.5149999999999</c:v>
                </c:pt>
                <c:pt idx="1836">
                  <c:v>1319.74</c:v>
                </c:pt>
                <c:pt idx="1837">
                  <c:v>1321.73</c:v>
                </c:pt>
                <c:pt idx="1838">
                  <c:v>1321.46</c:v>
                </c:pt>
                <c:pt idx="1839">
                  <c:v>1316.4050000000011</c:v>
                </c:pt>
                <c:pt idx="1840">
                  <c:v>1320.5749999999998</c:v>
                </c:pt>
                <c:pt idx="1841">
                  <c:v>1331.3449999999998</c:v>
                </c:pt>
                <c:pt idx="1842">
                  <c:v>1336.355</c:v>
                </c:pt>
                <c:pt idx="1843">
                  <c:v>1337.855</c:v>
                </c:pt>
                <c:pt idx="1844">
                  <c:v>1337.4949999999999</c:v>
                </c:pt>
                <c:pt idx="1845">
                  <c:v>1333.57</c:v>
                </c:pt>
                <c:pt idx="1846">
                  <c:v>1332.7149999999999</c:v>
                </c:pt>
                <c:pt idx="1847">
                  <c:v>1342.0149999999999</c:v>
                </c:pt>
                <c:pt idx="1848">
                  <c:v>1351.53</c:v>
                </c:pt>
                <c:pt idx="1849">
                  <c:v>1351.4</c:v>
                </c:pt>
                <c:pt idx="1850">
                  <c:v>1350.12</c:v>
                </c:pt>
                <c:pt idx="1851">
                  <c:v>1352.02</c:v>
                </c:pt>
                <c:pt idx="1852">
                  <c:v>1351.615</c:v>
                </c:pt>
                <c:pt idx="1853">
                  <c:v>1356.385</c:v>
                </c:pt>
                <c:pt idx="1854">
                  <c:v>1364.22</c:v>
                </c:pt>
                <c:pt idx="1855">
                  <c:v>1367.33</c:v>
                </c:pt>
                <c:pt idx="1856">
                  <c:v>1366.55</c:v>
                </c:pt>
                <c:pt idx="1857">
                  <c:v>1364.9450000000011</c:v>
                </c:pt>
                <c:pt idx="1858">
                  <c:v>1366.4549999999999</c:v>
                </c:pt>
                <c:pt idx="1859">
                  <c:v>1367.77</c:v>
                </c:pt>
                <c:pt idx="1860">
                  <c:v>1372.8</c:v>
                </c:pt>
                <c:pt idx="1861">
                  <c:v>1377.2</c:v>
                </c:pt>
                <c:pt idx="1862">
                  <c:v>1379.79</c:v>
                </c:pt>
                <c:pt idx="1863">
                  <c:v>1385.645</c:v>
                </c:pt>
                <c:pt idx="1864">
                  <c:v>1383.115</c:v>
                </c:pt>
                <c:pt idx="1865">
                  <c:v>1377.615</c:v>
                </c:pt>
                <c:pt idx="1866">
                  <c:v>1377.9349999999999</c:v>
                </c:pt>
                <c:pt idx="1867">
                  <c:v>1372.7849999999999</c:v>
                </c:pt>
                <c:pt idx="1868">
                  <c:v>1367.3899999999999</c:v>
                </c:pt>
                <c:pt idx="1869">
                  <c:v>1365.8049999999998</c:v>
                </c:pt>
                <c:pt idx="1870">
                  <c:v>1372.0250000000001</c:v>
                </c:pt>
                <c:pt idx="1871">
                  <c:v>1381.2950000000001</c:v>
                </c:pt>
                <c:pt idx="1872">
                  <c:v>1384.11</c:v>
                </c:pt>
                <c:pt idx="1873">
                  <c:v>1381.8799999999999</c:v>
                </c:pt>
                <c:pt idx="1874">
                  <c:v>1379.97</c:v>
                </c:pt>
                <c:pt idx="1875">
                  <c:v>1382.5</c:v>
                </c:pt>
                <c:pt idx="1876">
                  <c:v>1388.79</c:v>
                </c:pt>
                <c:pt idx="1877">
                  <c:v>1394.74</c:v>
                </c:pt>
                <c:pt idx="1878">
                  <c:v>1398.145</c:v>
                </c:pt>
                <c:pt idx="1879">
                  <c:v>1400.48</c:v>
                </c:pt>
                <c:pt idx="1880">
                  <c:v>1400.835</c:v>
                </c:pt>
                <c:pt idx="1881">
                  <c:v>1401.62</c:v>
                </c:pt>
                <c:pt idx="1882">
                  <c:v>1404.3899999999999</c:v>
                </c:pt>
                <c:pt idx="1883">
                  <c:v>1403.4450000000011</c:v>
                </c:pt>
                <c:pt idx="1884">
                  <c:v>1391.4250000000011</c:v>
                </c:pt>
                <c:pt idx="1885">
                  <c:v>1384.165</c:v>
                </c:pt>
                <c:pt idx="1886">
                  <c:v>1392.7950000000001</c:v>
                </c:pt>
                <c:pt idx="1887">
                  <c:v>1400.0500000000002</c:v>
                </c:pt>
                <c:pt idx="1888">
                  <c:v>1398.6699999999998</c:v>
                </c:pt>
                <c:pt idx="1889">
                  <c:v>1402.895</c:v>
                </c:pt>
                <c:pt idx="1890">
                  <c:v>1411.93</c:v>
                </c:pt>
                <c:pt idx="1891">
                  <c:v>1413.6499999999999</c:v>
                </c:pt>
                <c:pt idx="1892">
                  <c:v>1410.0749999999998</c:v>
                </c:pt>
                <c:pt idx="1893">
                  <c:v>1408.5549999999998</c:v>
                </c:pt>
                <c:pt idx="1894">
                  <c:v>1411.4250000000011</c:v>
                </c:pt>
                <c:pt idx="1895">
                  <c:v>1412.28</c:v>
                </c:pt>
                <c:pt idx="1896">
                  <c:v>1412.2649999999999</c:v>
                </c:pt>
                <c:pt idx="1897">
                  <c:v>1419.325</c:v>
                </c:pt>
                <c:pt idx="1898">
                  <c:v>1426.2849999999999</c:v>
                </c:pt>
                <c:pt idx="1899">
                  <c:v>1424.78</c:v>
                </c:pt>
                <c:pt idx="1900">
                  <c:v>1423.9850000000001</c:v>
                </c:pt>
                <c:pt idx="1901">
                  <c:v>1424.52</c:v>
                </c:pt>
                <c:pt idx="1902">
                  <c:v>1420.75</c:v>
                </c:pt>
                <c:pt idx="1903">
                  <c:v>1414.43</c:v>
                </c:pt>
                <c:pt idx="1904">
                  <c:v>1413.825</c:v>
                </c:pt>
                <c:pt idx="1905">
                  <c:v>1421.7350000000001</c:v>
                </c:pt>
                <c:pt idx="1906">
                  <c:v>1425.75</c:v>
                </c:pt>
                <c:pt idx="1907">
                  <c:v>1421.5050000000001</c:v>
                </c:pt>
                <c:pt idx="1908">
                  <c:v>1417.3150000000001</c:v>
                </c:pt>
                <c:pt idx="1909">
                  <c:v>1417.47</c:v>
                </c:pt>
                <c:pt idx="1910">
                  <c:v>1414.0250000000001</c:v>
                </c:pt>
                <c:pt idx="1911">
                  <c:v>1411.05</c:v>
                </c:pt>
                <c:pt idx="1912">
                  <c:v>1412.4749999999999</c:v>
                </c:pt>
                <c:pt idx="1913">
                  <c:v>1413.395</c:v>
                </c:pt>
                <c:pt idx="1914">
                  <c:v>1419.33</c:v>
                </c:pt>
                <c:pt idx="1915">
                  <c:v>1427.2750000000001</c:v>
                </c:pt>
                <c:pt idx="1916">
                  <c:v>1431.3150000000001</c:v>
                </c:pt>
                <c:pt idx="1917">
                  <c:v>1431.194999999992</c:v>
                </c:pt>
                <c:pt idx="1918">
                  <c:v>1428.48</c:v>
                </c:pt>
                <c:pt idx="1919">
                  <c:v>1428.4250000000011</c:v>
                </c:pt>
                <c:pt idx="1920">
                  <c:v>1426.71</c:v>
                </c:pt>
                <c:pt idx="1921">
                  <c:v>1425.47</c:v>
                </c:pt>
                <c:pt idx="1922">
                  <c:v>1434.0450000000001</c:v>
                </c:pt>
                <c:pt idx="1923">
                  <c:v>1432.01</c:v>
                </c:pt>
                <c:pt idx="1924">
                  <c:v>1423.04</c:v>
                </c:pt>
                <c:pt idx="1925">
                  <c:v>1421.3249999999998</c:v>
                </c:pt>
                <c:pt idx="1926">
                  <c:v>1424.7149999999999</c:v>
                </c:pt>
                <c:pt idx="1927">
                  <c:v>1433.4450000000011</c:v>
                </c:pt>
                <c:pt idx="1928">
                  <c:v>1441.92</c:v>
                </c:pt>
                <c:pt idx="1929">
                  <c:v>1447.165</c:v>
                </c:pt>
                <c:pt idx="1930">
                  <c:v>1447.6599999999999</c:v>
                </c:pt>
                <c:pt idx="1931">
                  <c:v>1447.49</c:v>
                </c:pt>
                <c:pt idx="1932">
                  <c:v>1448.7150000000001</c:v>
                </c:pt>
                <c:pt idx="1933">
                  <c:v>1449.1499999999999</c:v>
                </c:pt>
                <c:pt idx="1934">
                  <c:v>1443.155</c:v>
                </c:pt>
                <c:pt idx="1935">
                  <c:v>1435.684999999992</c:v>
                </c:pt>
                <c:pt idx="1936">
                  <c:v>1438.74</c:v>
                </c:pt>
                <c:pt idx="1937">
                  <c:v>1449.605</c:v>
                </c:pt>
                <c:pt idx="1938">
                  <c:v>1455.98</c:v>
                </c:pt>
                <c:pt idx="1939">
                  <c:v>1456.155</c:v>
                </c:pt>
                <c:pt idx="1940">
                  <c:v>1457.605</c:v>
                </c:pt>
                <c:pt idx="1941">
                  <c:v>1458.615</c:v>
                </c:pt>
                <c:pt idx="1942">
                  <c:v>1456.835</c:v>
                </c:pt>
                <c:pt idx="1943">
                  <c:v>1453.7049999999999</c:v>
                </c:pt>
                <c:pt idx="1944">
                  <c:v>1450.2049999999999</c:v>
                </c:pt>
                <c:pt idx="1945">
                  <c:v>1424.145</c:v>
                </c:pt>
                <c:pt idx="1946">
                  <c:v>1402.73</c:v>
                </c:pt>
                <c:pt idx="1947">
                  <c:v>1404.9850000000001</c:v>
                </c:pt>
                <c:pt idx="1948">
                  <c:v>1395.165</c:v>
                </c:pt>
                <c:pt idx="1949">
                  <c:v>1380.6149999999998</c:v>
                </c:pt>
                <c:pt idx="1950">
                  <c:v>1384.7350000000001</c:v>
                </c:pt>
                <c:pt idx="1951">
                  <c:v>1393.4949999999999</c:v>
                </c:pt>
                <c:pt idx="1952">
                  <c:v>1396.8850000000002</c:v>
                </c:pt>
                <c:pt idx="1953">
                  <c:v>1402.37</c:v>
                </c:pt>
                <c:pt idx="1954">
                  <c:v>1404.6999999999998</c:v>
                </c:pt>
                <c:pt idx="1955">
                  <c:v>1392.09</c:v>
                </c:pt>
                <c:pt idx="1956">
                  <c:v>1382.5149999999999</c:v>
                </c:pt>
                <c:pt idx="1957">
                  <c:v>1389.694999999992</c:v>
                </c:pt>
                <c:pt idx="1958">
                  <c:v>1389.615</c:v>
                </c:pt>
                <c:pt idx="1959">
                  <c:v>1394.5050000000001</c:v>
                </c:pt>
                <c:pt idx="1960">
                  <c:v>1406.49</c:v>
                </c:pt>
                <c:pt idx="1961">
                  <c:v>1422.98</c:v>
                </c:pt>
                <c:pt idx="1962">
                  <c:v>1434.79</c:v>
                </c:pt>
                <c:pt idx="1963">
                  <c:v>1435.3249999999998</c:v>
                </c:pt>
                <c:pt idx="1964">
                  <c:v>1436.8049999999998</c:v>
                </c:pt>
                <c:pt idx="1965">
                  <c:v>1433.05</c:v>
                </c:pt>
                <c:pt idx="1966">
                  <c:v>1422.79</c:v>
                </c:pt>
                <c:pt idx="1967">
                  <c:v>1419.85</c:v>
                </c:pt>
                <c:pt idx="1968">
                  <c:v>1421.6899999999998</c:v>
                </c:pt>
                <c:pt idx="1969">
                  <c:v>1422.6999999999998</c:v>
                </c:pt>
                <c:pt idx="1970">
                  <c:v>1431.02</c:v>
                </c:pt>
                <c:pt idx="1971">
                  <c:v>1438.56</c:v>
                </c:pt>
                <c:pt idx="1972">
                  <c:v>1441.35</c:v>
                </c:pt>
                <c:pt idx="1973">
                  <c:v>1444.1899999999998</c:v>
                </c:pt>
                <c:pt idx="1974">
                  <c:v>1446.4850000000001</c:v>
                </c:pt>
                <c:pt idx="1975">
                  <c:v>1443.55</c:v>
                </c:pt>
                <c:pt idx="1976">
                  <c:v>1443.335</c:v>
                </c:pt>
                <c:pt idx="1977">
                  <c:v>1450.3249999999998</c:v>
                </c:pt>
                <c:pt idx="1978">
                  <c:v>1460.655</c:v>
                </c:pt>
                <c:pt idx="1979">
                  <c:v>1469.9749999999999</c:v>
                </c:pt>
                <c:pt idx="1980">
                  <c:v>1471.9850000000001</c:v>
                </c:pt>
                <c:pt idx="1981">
                  <c:v>1471.605</c:v>
                </c:pt>
                <c:pt idx="1982">
                  <c:v>1477.52</c:v>
                </c:pt>
                <c:pt idx="1983">
                  <c:v>1482.6299999999999</c:v>
                </c:pt>
                <c:pt idx="1984">
                  <c:v>1480.6699999999998</c:v>
                </c:pt>
                <c:pt idx="1985">
                  <c:v>1487.85</c:v>
                </c:pt>
                <c:pt idx="1986">
                  <c:v>1494.76</c:v>
                </c:pt>
                <c:pt idx="1987">
                  <c:v>1494.1399999999999</c:v>
                </c:pt>
                <c:pt idx="1988">
                  <c:v>1488.22</c:v>
                </c:pt>
                <c:pt idx="1989">
                  <c:v>1484.335</c:v>
                </c:pt>
                <c:pt idx="1990">
                  <c:v>1491.0250000000001</c:v>
                </c:pt>
                <c:pt idx="1991">
                  <c:v>1498.9749999999999</c:v>
                </c:pt>
                <c:pt idx="1992">
                  <c:v>1503.9849999999999</c:v>
                </c:pt>
                <c:pt idx="1993">
                  <c:v>1507.5250000000001</c:v>
                </c:pt>
                <c:pt idx="1994">
                  <c:v>1508.54</c:v>
                </c:pt>
                <c:pt idx="1995">
                  <c:v>1509.95</c:v>
                </c:pt>
                <c:pt idx="1996">
                  <c:v>1501.9</c:v>
                </c:pt>
                <c:pt idx="1997">
                  <c:v>1498.58</c:v>
                </c:pt>
                <c:pt idx="1998">
                  <c:v>1504.4549999999999</c:v>
                </c:pt>
                <c:pt idx="1999">
                  <c:v>1502.1499999999999</c:v>
                </c:pt>
                <c:pt idx="2000">
                  <c:v>1507.4450000000011</c:v>
                </c:pt>
                <c:pt idx="2001">
                  <c:v>1513.3799999999999</c:v>
                </c:pt>
                <c:pt idx="2002">
                  <c:v>1517.7449999999999</c:v>
                </c:pt>
                <c:pt idx="2003">
                  <c:v>1523.9250000000011</c:v>
                </c:pt>
                <c:pt idx="2004">
                  <c:v>1524.61</c:v>
                </c:pt>
                <c:pt idx="2005">
                  <c:v>1523.184999999992</c:v>
                </c:pt>
                <c:pt idx="2006">
                  <c:v>1514.8049999999998</c:v>
                </c:pt>
                <c:pt idx="2007">
                  <c:v>1511.615</c:v>
                </c:pt>
                <c:pt idx="2008">
                  <c:v>1516.83</c:v>
                </c:pt>
                <c:pt idx="2009">
                  <c:v>1523.9150000000011</c:v>
                </c:pt>
                <c:pt idx="2010">
                  <c:v>1530.4050000000011</c:v>
                </c:pt>
                <c:pt idx="2011">
                  <c:v>1533.48</c:v>
                </c:pt>
                <c:pt idx="2012">
                  <c:v>1537.73</c:v>
                </c:pt>
                <c:pt idx="2013">
                  <c:v>1535.0349999999999</c:v>
                </c:pt>
                <c:pt idx="2014">
                  <c:v>1523.9749999999999</c:v>
                </c:pt>
                <c:pt idx="2015">
                  <c:v>1504.04</c:v>
                </c:pt>
                <c:pt idx="2016">
                  <c:v>1499.1899999999998</c:v>
                </c:pt>
                <c:pt idx="2017">
                  <c:v>1508.3799999999999</c:v>
                </c:pt>
                <c:pt idx="2018">
                  <c:v>1501.06</c:v>
                </c:pt>
                <c:pt idx="2019">
                  <c:v>1504.1599999999999</c:v>
                </c:pt>
                <c:pt idx="2020">
                  <c:v>1519.2750000000001</c:v>
                </c:pt>
                <c:pt idx="2021">
                  <c:v>1527.94</c:v>
                </c:pt>
                <c:pt idx="2022">
                  <c:v>1531.9749999999999</c:v>
                </c:pt>
                <c:pt idx="2023">
                  <c:v>1532.36</c:v>
                </c:pt>
                <c:pt idx="2024">
                  <c:v>1523.26</c:v>
                </c:pt>
                <c:pt idx="2025">
                  <c:v>1517.345</c:v>
                </c:pt>
                <c:pt idx="2026">
                  <c:v>1512.375</c:v>
                </c:pt>
                <c:pt idx="2027">
                  <c:v>1500.1499999999999</c:v>
                </c:pt>
                <c:pt idx="2028">
                  <c:v>1495.2850000000001</c:v>
                </c:pt>
                <c:pt idx="2029">
                  <c:v>1499.48</c:v>
                </c:pt>
                <c:pt idx="2030">
                  <c:v>1506.0149999999999</c:v>
                </c:pt>
                <c:pt idx="2031">
                  <c:v>1504.5250000000001</c:v>
                </c:pt>
                <c:pt idx="2032">
                  <c:v>1512.0450000000001</c:v>
                </c:pt>
                <c:pt idx="2033">
                  <c:v>1521.9949999999999</c:v>
                </c:pt>
                <c:pt idx="2034">
                  <c:v>1525.1299999999999</c:v>
                </c:pt>
                <c:pt idx="2035">
                  <c:v>1527.7</c:v>
                </c:pt>
                <c:pt idx="2036">
                  <c:v>1531.1399999999999</c:v>
                </c:pt>
                <c:pt idx="2037">
                  <c:v>1520.9849999999999</c:v>
                </c:pt>
                <c:pt idx="2038">
                  <c:v>1514.345</c:v>
                </c:pt>
                <c:pt idx="2039">
                  <c:v>1533.22</c:v>
                </c:pt>
                <c:pt idx="2040">
                  <c:v>1550.09</c:v>
                </c:pt>
                <c:pt idx="2041">
                  <c:v>1551.01</c:v>
                </c:pt>
                <c:pt idx="2042">
                  <c:v>1549.4449999999999</c:v>
                </c:pt>
                <c:pt idx="2043">
                  <c:v>1547.684999999992</c:v>
                </c:pt>
                <c:pt idx="2044">
                  <c:v>1549.605</c:v>
                </c:pt>
                <c:pt idx="2045">
                  <c:v>1543.645</c:v>
                </c:pt>
                <c:pt idx="2046">
                  <c:v>1537.8150000000001</c:v>
                </c:pt>
                <c:pt idx="2047">
                  <c:v>1526.3049999999998</c:v>
                </c:pt>
                <c:pt idx="2048">
                  <c:v>1514.56</c:v>
                </c:pt>
                <c:pt idx="2049">
                  <c:v>1500.375</c:v>
                </c:pt>
                <c:pt idx="2050">
                  <c:v>1470.6950000000002</c:v>
                </c:pt>
                <c:pt idx="2051">
                  <c:v>1466.42</c:v>
                </c:pt>
                <c:pt idx="2052">
                  <c:v>1464.585</c:v>
                </c:pt>
                <c:pt idx="2053">
                  <c:v>1460.4949999999999</c:v>
                </c:pt>
                <c:pt idx="2054">
                  <c:v>1468.83</c:v>
                </c:pt>
                <c:pt idx="2055">
                  <c:v>1452.62</c:v>
                </c:pt>
                <c:pt idx="2056">
                  <c:v>1450.355</c:v>
                </c:pt>
                <c:pt idx="2057">
                  <c:v>1472.165</c:v>
                </c:pt>
                <c:pt idx="2058">
                  <c:v>1486.855</c:v>
                </c:pt>
                <c:pt idx="2059">
                  <c:v>1475.1499999999999</c:v>
                </c:pt>
                <c:pt idx="2060">
                  <c:v>1453.365</c:v>
                </c:pt>
                <c:pt idx="2061">
                  <c:v>1453.1699999999998</c:v>
                </c:pt>
                <c:pt idx="2062">
                  <c:v>1439.7049999999999</c:v>
                </c:pt>
                <c:pt idx="2063">
                  <c:v>1416.4250000000011</c:v>
                </c:pt>
                <c:pt idx="2064">
                  <c:v>1408.9549999999999</c:v>
                </c:pt>
                <c:pt idx="2065">
                  <c:v>1428.6</c:v>
                </c:pt>
                <c:pt idx="2066">
                  <c:v>1445.7449999999999</c:v>
                </c:pt>
                <c:pt idx="2067">
                  <c:v>1446.335</c:v>
                </c:pt>
                <c:pt idx="2068">
                  <c:v>1455.55</c:v>
                </c:pt>
                <c:pt idx="2069">
                  <c:v>1463.2750000000001</c:v>
                </c:pt>
                <c:pt idx="2070">
                  <c:v>1470.855</c:v>
                </c:pt>
                <c:pt idx="2071">
                  <c:v>1473.0749999999998</c:v>
                </c:pt>
                <c:pt idx="2072">
                  <c:v>1449.54</c:v>
                </c:pt>
                <c:pt idx="2073">
                  <c:v>1447.885</c:v>
                </c:pt>
                <c:pt idx="2074">
                  <c:v>1460.6550000000002</c:v>
                </c:pt>
                <c:pt idx="2075">
                  <c:v>1465.8</c:v>
                </c:pt>
                <c:pt idx="2076">
                  <c:v>1481.6899999999998</c:v>
                </c:pt>
                <c:pt idx="2077">
                  <c:v>1480.5250000000001</c:v>
                </c:pt>
                <c:pt idx="2078">
                  <c:v>1475.29</c:v>
                </c:pt>
                <c:pt idx="2079">
                  <c:v>1466.05</c:v>
                </c:pt>
                <c:pt idx="2080">
                  <c:v>1452.6</c:v>
                </c:pt>
                <c:pt idx="2081">
                  <c:v>1461.59</c:v>
                </c:pt>
                <c:pt idx="2082">
                  <c:v>1471.33</c:v>
                </c:pt>
                <c:pt idx="2083">
                  <c:v>1477.71</c:v>
                </c:pt>
                <c:pt idx="2084">
                  <c:v>1484.1</c:v>
                </c:pt>
                <c:pt idx="2085">
                  <c:v>1480.4450000000011</c:v>
                </c:pt>
                <c:pt idx="2086">
                  <c:v>1498.2049999999999</c:v>
                </c:pt>
                <c:pt idx="2087">
                  <c:v>1524.3899999999999</c:v>
                </c:pt>
                <c:pt idx="2088">
                  <c:v>1523.72</c:v>
                </c:pt>
                <c:pt idx="2089">
                  <c:v>1522.25</c:v>
                </c:pt>
                <c:pt idx="2090">
                  <c:v>1521.74</c:v>
                </c:pt>
                <c:pt idx="2091">
                  <c:v>1517.46</c:v>
                </c:pt>
                <c:pt idx="2092">
                  <c:v>1521.1899999999998</c:v>
                </c:pt>
                <c:pt idx="2093">
                  <c:v>1528.37</c:v>
                </c:pt>
                <c:pt idx="2094">
                  <c:v>1529.0549999999998</c:v>
                </c:pt>
                <c:pt idx="2095">
                  <c:v>1536.885</c:v>
                </c:pt>
                <c:pt idx="2096">
                  <c:v>1546.83</c:v>
                </c:pt>
                <c:pt idx="2097">
                  <c:v>1542.96</c:v>
                </c:pt>
                <c:pt idx="2098">
                  <c:v>1541.2049999999999</c:v>
                </c:pt>
                <c:pt idx="2099">
                  <c:v>1549.99</c:v>
                </c:pt>
                <c:pt idx="2100">
                  <c:v>1555.085</c:v>
                </c:pt>
                <c:pt idx="2101">
                  <c:v>1558.85</c:v>
                </c:pt>
                <c:pt idx="2102">
                  <c:v>1563.7550000000001</c:v>
                </c:pt>
                <c:pt idx="2103">
                  <c:v>1558.395</c:v>
                </c:pt>
                <c:pt idx="2104">
                  <c:v>1558.1</c:v>
                </c:pt>
                <c:pt idx="2105">
                  <c:v>1555.2449999999999</c:v>
                </c:pt>
                <c:pt idx="2106">
                  <c:v>1543.62</c:v>
                </c:pt>
                <c:pt idx="2107">
                  <c:v>1539.8150000000001</c:v>
                </c:pt>
                <c:pt idx="2108">
                  <c:v>1540.6399999999999</c:v>
                </c:pt>
                <c:pt idx="2109">
                  <c:v>1520.355</c:v>
                </c:pt>
                <c:pt idx="2110">
                  <c:v>1503.4649999999999</c:v>
                </c:pt>
                <c:pt idx="2111">
                  <c:v>1512.96</c:v>
                </c:pt>
                <c:pt idx="2112">
                  <c:v>1517.7249999999999</c:v>
                </c:pt>
                <c:pt idx="2113">
                  <c:v>1515.1299999999999</c:v>
                </c:pt>
                <c:pt idx="2114">
                  <c:v>1524.84</c:v>
                </c:pt>
                <c:pt idx="2115">
                  <c:v>1538.02</c:v>
                </c:pt>
                <c:pt idx="2116">
                  <c:v>1535.9850000000001</c:v>
                </c:pt>
                <c:pt idx="2117">
                  <c:v>1540.1550000000002</c:v>
                </c:pt>
                <c:pt idx="2118">
                  <c:v>1528.7249999999999</c:v>
                </c:pt>
                <c:pt idx="2119">
                  <c:v>1509.0150000000001</c:v>
                </c:pt>
                <c:pt idx="2120">
                  <c:v>1505.8899999999999</c:v>
                </c:pt>
                <c:pt idx="2121">
                  <c:v>1511.21</c:v>
                </c:pt>
                <c:pt idx="2122">
                  <c:v>1497.5549999999998</c:v>
                </c:pt>
                <c:pt idx="2123">
                  <c:v>1475.165</c:v>
                </c:pt>
                <c:pt idx="2124">
                  <c:v>1464.2150000000001</c:v>
                </c:pt>
                <c:pt idx="2125">
                  <c:v>1446.44</c:v>
                </c:pt>
                <c:pt idx="2126">
                  <c:v>1459.9250000000011</c:v>
                </c:pt>
                <c:pt idx="2127">
                  <c:v>1475.625</c:v>
                </c:pt>
                <c:pt idx="2128">
                  <c:v>1460.835</c:v>
                </c:pt>
                <c:pt idx="2129">
                  <c:v>1454.9250000000011</c:v>
                </c:pt>
                <c:pt idx="2130">
                  <c:v>1445.99</c:v>
                </c:pt>
                <c:pt idx="2131">
                  <c:v>1436.4450000000011</c:v>
                </c:pt>
                <c:pt idx="2132">
                  <c:v>1428.194999999992</c:v>
                </c:pt>
                <c:pt idx="2133">
                  <c:v>1428.655</c:v>
                </c:pt>
                <c:pt idx="2134">
                  <c:v>1423.9549999999999</c:v>
                </c:pt>
                <c:pt idx="2135">
                  <c:v>1417.54</c:v>
                </c:pt>
                <c:pt idx="2136">
                  <c:v>1448.4</c:v>
                </c:pt>
                <c:pt idx="2137">
                  <c:v>1469.3200000000002</c:v>
                </c:pt>
                <c:pt idx="2138">
                  <c:v>1475.43</c:v>
                </c:pt>
                <c:pt idx="2139">
                  <c:v>1476.7550000000001</c:v>
                </c:pt>
                <c:pt idx="2140">
                  <c:v>1467.6</c:v>
                </c:pt>
                <c:pt idx="2141">
                  <c:v>1473.5349999999999</c:v>
                </c:pt>
                <c:pt idx="2142">
                  <c:v>1496.105</c:v>
                </c:pt>
                <c:pt idx="2143">
                  <c:v>1505.9949999999999</c:v>
                </c:pt>
                <c:pt idx="2144">
                  <c:v>1510.28</c:v>
                </c:pt>
                <c:pt idx="2145">
                  <c:v>1496.7950000000001</c:v>
                </c:pt>
                <c:pt idx="2146">
                  <c:v>1482.0250000000001</c:v>
                </c:pt>
                <c:pt idx="2147">
                  <c:v>1487.4749999999999</c:v>
                </c:pt>
                <c:pt idx="2148">
                  <c:v>1478.1699999999998</c:v>
                </c:pt>
                <c:pt idx="2149">
                  <c:v>1456.91</c:v>
                </c:pt>
                <c:pt idx="2150">
                  <c:v>1450.4349999999999</c:v>
                </c:pt>
                <c:pt idx="2151">
                  <c:v>1453.97</c:v>
                </c:pt>
                <c:pt idx="2152">
                  <c:v>1456.37</c:v>
                </c:pt>
                <c:pt idx="2153">
                  <c:v>1472.1750000000002</c:v>
                </c:pt>
                <c:pt idx="2154">
                  <c:v>1490.45</c:v>
                </c:pt>
                <c:pt idx="2155">
                  <c:v>1497.0450000000001</c:v>
                </c:pt>
                <c:pt idx="2156">
                  <c:v>1486.8</c:v>
                </c:pt>
                <c:pt idx="2157">
                  <c:v>1477.36</c:v>
                </c:pt>
                <c:pt idx="2158">
                  <c:v>1473.41</c:v>
                </c:pt>
                <c:pt idx="2159">
                  <c:v>1457.615</c:v>
                </c:pt>
                <c:pt idx="2160">
                  <c:v>1447.1599999999999</c:v>
                </c:pt>
                <c:pt idx="2161">
                  <c:v>1429.395</c:v>
                </c:pt>
                <c:pt idx="2162">
                  <c:v>1413.9</c:v>
                </c:pt>
                <c:pt idx="2163">
                  <c:v>1402.95</c:v>
                </c:pt>
                <c:pt idx="2164">
                  <c:v>1399.605</c:v>
                </c:pt>
                <c:pt idx="2165">
                  <c:v>1414.72</c:v>
                </c:pt>
                <c:pt idx="2166">
                  <c:v>1410.6299999999999</c:v>
                </c:pt>
                <c:pt idx="2167">
                  <c:v>1408.635</c:v>
                </c:pt>
                <c:pt idx="2168">
                  <c:v>1398.595</c:v>
                </c:pt>
                <c:pt idx="2169">
                  <c:v>1376.9949999999999</c:v>
                </c:pt>
                <c:pt idx="2170">
                  <c:v>1353.2</c:v>
                </c:pt>
                <c:pt idx="2171">
                  <c:v>1329.2049999999999</c:v>
                </c:pt>
                <c:pt idx="2172">
                  <c:v>1317.845</c:v>
                </c:pt>
                <c:pt idx="2173">
                  <c:v>1324.5349999999999</c:v>
                </c:pt>
                <c:pt idx="2174">
                  <c:v>1345.3150000000001</c:v>
                </c:pt>
                <c:pt idx="2175">
                  <c:v>1341.33</c:v>
                </c:pt>
                <c:pt idx="2176">
                  <c:v>1342.28</c:v>
                </c:pt>
                <c:pt idx="2177">
                  <c:v>1358.095</c:v>
                </c:pt>
                <c:pt idx="2178">
                  <c:v>1359.02</c:v>
                </c:pt>
                <c:pt idx="2179">
                  <c:v>1367.0650000000001</c:v>
                </c:pt>
                <c:pt idx="2180">
                  <c:v>1386.9850000000001</c:v>
                </c:pt>
                <c:pt idx="2181">
                  <c:v>1388.115</c:v>
                </c:pt>
                <c:pt idx="2182">
                  <c:v>1358.7150000000001</c:v>
                </c:pt>
                <c:pt idx="2183">
                  <c:v>1331.28</c:v>
                </c:pt>
                <c:pt idx="2184">
                  <c:v>1331.52</c:v>
                </c:pt>
                <c:pt idx="2185">
                  <c:v>1334.09</c:v>
                </c:pt>
                <c:pt idx="2186">
                  <c:v>1335.1750000000002</c:v>
                </c:pt>
                <c:pt idx="2187">
                  <c:v>1343.97</c:v>
                </c:pt>
                <c:pt idx="2188">
                  <c:v>1357.78</c:v>
                </c:pt>
                <c:pt idx="2189">
                  <c:v>1358.0149999999999</c:v>
                </c:pt>
                <c:pt idx="2190">
                  <c:v>1349.385</c:v>
                </c:pt>
                <c:pt idx="2191">
                  <c:v>1349.3799999999999</c:v>
                </c:pt>
                <c:pt idx="2192">
                  <c:v>1354.365</c:v>
                </c:pt>
                <c:pt idx="2193">
                  <c:v>1351.05</c:v>
                </c:pt>
                <c:pt idx="2194">
                  <c:v>1347.75</c:v>
                </c:pt>
                <c:pt idx="2195">
                  <c:v>1362.44</c:v>
                </c:pt>
                <c:pt idx="2196">
                  <c:v>1376.54</c:v>
                </c:pt>
                <c:pt idx="2197">
                  <c:v>1380.5</c:v>
                </c:pt>
                <c:pt idx="2198">
                  <c:v>1373.77</c:v>
                </c:pt>
                <c:pt idx="2199">
                  <c:v>1349.1350000000002</c:v>
                </c:pt>
                <c:pt idx="2200">
                  <c:v>1330.97</c:v>
                </c:pt>
                <c:pt idx="2201">
                  <c:v>1329.04</c:v>
                </c:pt>
                <c:pt idx="2202">
                  <c:v>1330</c:v>
                </c:pt>
                <c:pt idx="2203">
                  <c:v>1318.92</c:v>
                </c:pt>
                <c:pt idx="2204">
                  <c:v>1298.8449999999998</c:v>
                </c:pt>
                <c:pt idx="2205">
                  <c:v>1283.3399999999999</c:v>
                </c:pt>
                <c:pt idx="2206">
                  <c:v>1296.9850000000001</c:v>
                </c:pt>
                <c:pt idx="2207">
                  <c:v>1314.53</c:v>
                </c:pt>
                <c:pt idx="2208">
                  <c:v>1312.1</c:v>
                </c:pt>
                <c:pt idx="2209">
                  <c:v>1301.7950000000001</c:v>
                </c:pt>
                <c:pt idx="2210">
                  <c:v>1282.27</c:v>
                </c:pt>
                <c:pt idx="2211">
                  <c:v>1303.655</c:v>
                </c:pt>
                <c:pt idx="2212">
                  <c:v>1314.5700000000002</c:v>
                </c:pt>
                <c:pt idx="2213">
                  <c:v>1313.9650000000001</c:v>
                </c:pt>
                <c:pt idx="2214">
                  <c:v>1339.6950000000002</c:v>
                </c:pt>
                <c:pt idx="2215">
                  <c:v>1351.43</c:v>
                </c:pt>
                <c:pt idx="2216">
                  <c:v>1347.04</c:v>
                </c:pt>
                <c:pt idx="2217">
                  <c:v>1333.3200000000002</c:v>
                </c:pt>
                <c:pt idx="2218">
                  <c:v>1320.46</c:v>
                </c:pt>
                <c:pt idx="2219">
                  <c:v>1318.9549999999999</c:v>
                </c:pt>
                <c:pt idx="2220">
                  <c:v>1346.44</c:v>
                </c:pt>
                <c:pt idx="2221">
                  <c:v>1368.7150000000001</c:v>
                </c:pt>
                <c:pt idx="2222">
                  <c:v>1368.4150000000011</c:v>
                </c:pt>
                <c:pt idx="2223">
                  <c:v>1369.845</c:v>
                </c:pt>
                <c:pt idx="2224">
                  <c:v>1371.4650000000001</c:v>
                </c:pt>
                <c:pt idx="2225">
                  <c:v>1368.81</c:v>
                </c:pt>
                <c:pt idx="2226">
                  <c:v>1359.9650000000001</c:v>
                </c:pt>
                <c:pt idx="2227">
                  <c:v>1357.4850000000001</c:v>
                </c:pt>
                <c:pt idx="2228">
                  <c:v>1346.645</c:v>
                </c:pt>
                <c:pt idx="2229">
                  <c:v>1330.5650000000001</c:v>
                </c:pt>
                <c:pt idx="2230">
                  <c:v>1331.37</c:v>
                </c:pt>
                <c:pt idx="2231">
                  <c:v>1349.4949999999999</c:v>
                </c:pt>
                <c:pt idx="2232">
                  <c:v>1365.115</c:v>
                </c:pt>
                <c:pt idx="2233">
                  <c:v>1377.94</c:v>
                </c:pt>
                <c:pt idx="2234">
                  <c:v>1389.23</c:v>
                </c:pt>
                <c:pt idx="2235">
                  <c:v>1382.04</c:v>
                </c:pt>
                <c:pt idx="2236">
                  <c:v>1377.93</c:v>
                </c:pt>
                <c:pt idx="2237">
                  <c:v>1384.375</c:v>
                </c:pt>
                <c:pt idx="2238">
                  <c:v>1393.32</c:v>
                </c:pt>
                <c:pt idx="2239">
                  <c:v>1397.0749999999998</c:v>
                </c:pt>
                <c:pt idx="2240">
                  <c:v>1393.6399999999999</c:v>
                </c:pt>
                <c:pt idx="2241">
                  <c:v>1388.2350000000001</c:v>
                </c:pt>
                <c:pt idx="2242">
                  <c:v>1397.33</c:v>
                </c:pt>
                <c:pt idx="2243">
                  <c:v>1411.62</c:v>
                </c:pt>
                <c:pt idx="2244">
                  <c:v>1410.684999999992</c:v>
                </c:pt>
                <c:pt idx="2245">
                  <c:v>1412.85</c:v>
                </c:pt>
                <c:pt idx="2246">
                  <c:v>1405.1999999999998</c:v>
                </c:pt>
                <c:pt idx="2247">
                  <c:v>1395.1</c:v>
                </c:pt>
                <c:pt idx="2248">
                  <c:v>1392.98</c:v>
                </c:pt>
                <c:pt idx="2249">
                  <c:v>1395.91</c:v>
                </c:pt>
                <c:pt idx="2250">
                  <c:v>1403.2049999999999</c:v>
                </c:pt>
                <c:pt idx="2251">
                  <c:v>1405.7350000000001</c:v>
                </c:pt>
                <c:pt idx="2252">
                  <c:v>1415.99</c:v>
                </c:pt>
                <c:pt idx="2253">
                  <c:v>1424.44</c:v>
                </c:pt>
                <c:pt idx="2254">
                  <c:v>1425.9650000000001</c:v>
                </c:pt>
                <c:pt idx="2255">
                  <c:v>1420.0150000000001</c:v>
                </c:pt>
                <c:pt idx="2256">
                  <c:v>1402.0050000000001</c:v>
                </c:pt>
                <c:pt idx="2257">
                  <c:v>1392.4</c:v>
                </c:pt>
                <c:pt idx="2258">
                  <c:v>1385.1299999999999</c:v>
                </c:pt>
                <c:pt idx="2259">
                  <c:v>1380.635</c:v>
                </c:pt>
                <c:pt idx="2260">
                  <c:v>1387.97</c:v>
                </c:pt>
                <c:pt idx="2261">
                  <c:v>1394.4749999999999</c:v>
                </c:pt>
                <c:pt idx="2262">
                  <c:v>1399.31</c:v>
                </c:pt>
                <c:pt idx="2263">
                  <c:v>1393.0050000000001</c:v>
                </c:pt>
                <c:pt idx="2264">
                  <c:v>1381.635</c:v>
                </c:pt>
                <c:pt idx="2265">
                  <c:v>1377.085</c:v>
                </c:pt>
                <c:pt idx="2266">
                  <c:v>1390.57</c:v>
                </c:pt>
                <c:pt idx="2267">
                  <c:v>1382.29</c:v>
                </c:pt>
                <c:pt idx="2268">
                  <c:v>1361.1950000000002</c:v>
                </c:pt>
                <c:pt idx="2269">
                  <c:v>1360.1</c:v>
                </c:pt>
                <c:pt idx="2270">
                  <c:v>1346.835</c:v>
                </c:pt>
                <c:pt idx="2271">
                  <c:v>1337.635</c:v>
                </c:pt>
                <c:pt idx="2272">
                  <c:v>1349.9349999999999</c:v>
                </c:pt>
                <c:pt idx="2273">
                  <c:v>1360.085</c:v>
                </c:pt>
                <c:pt idx="2274">
                  <c:v>1355.5300000000002</c:v>
                </c:pt>
                <c:pt idx="2275">
                  <c:v>1344.365</c:v>
                </c:pt>
                <c:pt idx="2276">
                  <c:v>1340.145</c:v>
                </c:pt>
                <c:pt idx="2277">
                  <c:v>1330.375</c:v>
                </c:pt>
                <c:pt idx="2278">
                  <c:v>1318.885</c:v>
                </c:pt>
                <c:pt idx="2279">
                  <c:v>1315.76</c:v>
                </c:pt>
                <c:pt idx="2280">
                  <c:v>1318.1</c:v>
                </c:pt>
                <c:pt idx="2281">
                  <c:v>1302.3699999999999</c:v>
                </c:pt>
                <c:pt idx="2282">
                  <c:v>1280.7449999999999</c:v>
                </c:pt>
                <c:pt idx="2283">
                  <c:v>1279.1899999999998</c:v>
                </c:pt>
                <c:pt idx="2284">
                  <c:v>1282.335</c:v>
                </c:pt>
                <c:pt idx="2285">
                  <c:v>1273.175</c:v>
                </c:pt>
                <c:pt idx="2286">
                  <c:v>1262.2</c:v>
                </c:pt>
                <c:pt idx="2287">
                  <c:v>1257.605</c:v>
                </c:pt>
                <c:pt idx="2288">
                  <c:v>1262.76</c:v>
                </c:pt>
                <c:pt idx="2289">
                  <c:v>1259.1299999999999</c:v>
                </c:pt>
                <c:pt idx="2290">
                  <c:v>1249.04</c:v>
                </c:pt>
                <c:pt idx="2291">
                  <c:v>1246.3899999999999</c:v>
                </c:pt>
                <c:pt idx="2292">
                  <c:v>1233.895</c:v>
                </c:pt>
                <c:pt idx="2293">
                  <c:v>1221.595</c:v>
                </c:pt>
                <c:pt idx="2294">
                  <c:v>1230.0549999999998</c:v>
                </c:pt>
                <c:pt idx="2295">
                  <c:v>1252.82</c:v>
                </c:pt>
                <c:pt idx="2296">
                  <c:v>1260.5</c:v>
                </c:pt>
                <c:pt idx="2297">
                  <c:v>1260.325</c:v>
                </c:pt>
                <c:pt idx="2298">
                  <c:v>1268.49</c:v>
                </c:pt>
                <c:pt idx="2299">
                  <c:v>1279.5999999999999</c:v>
                </c:pt>
                <c:pt idx="2300">
                  <c:v>1267.7449999999999</c:v>
                </c:pt>
                <c:pt idx="2301">
                  <c:v>1255.145</c:v>
                </c:pt>
                <c:pt idx="2302">
                  <c:v>1246.0650000000001</c:v>
                </c:pt>
                <c:pt idx="2303">
                  <c:v>1248.73</c:v>
                </c:pt>
                <c:pt idx="2304">
                  <c:v>1273.6950000000002</c:v>
                </c:pt>
                <c:pt idx="2305">
                  <c:v>1275.6899999999998</c:v>
                </c:pt>
                <c:pt idx="2306">
                  <c:v>1263.845</c:v>
                </c:pt>
                <c:pt idx="2307">
                  <c:v>1254.655</c:v>
                </c:pt>
                <c:pt idx="2308">
                  <c:v>1266.93</c:v>
                </c:pt>
                <c:pt idx="2309">
                  <c:v>1286.7449999999999</c:v>
                </c:pt>
                <c:pt idx="2310">
                  <c:v>1277.57</c:v>
                </c:pt>
                <c:pt idx="2311">
                  <c:v>1281.194999999992</c:v>
                </c:pt>
                <c:pt idx="2312">
                  <c:v>1300.665</c:v>
                </c:pt>
                <c:pt idx="2313">
                  <c:v>1297.43</c:v>
                </c:pt>
                <c:pt idx="2314">
                  <c:v>1287.5</c:v>
                </c:pt>
                <c:pt idx="2315">
                  <c:v>1289.3599999999999</c:v>
                </c:pt>
                <c:pt idx="2316">
                  <c:v>1295.4850000000001</c:v>
                </c:pt>
                <c:pt idx="2317">
                  <c:v>1288.355</c:v>
                </c:pt>
                <c:pt idx="2318">
                  <c:v>1272.6399999999999</c:v>
                </c:pt>
                <c:pt idx="2319">
                  <c:v>1270.5749999999998</c:v>
                </c:pt>
                <c:pt idx="2320">
                  <c:v>1276.0899999999999</c:v>
                </c:pt>
                <c:pt idx="2321">
                  <c:v>1284.885</c:v>
                </c:pt>
                <c:pt idx="2322">
                  <c:v>1279.5149999999999</c:v>
                </c:pt>
                <c:pt idx="2323">
                  <c:v>1269.1699999999998</c:v>
                </c:pt>
                <c:pt idx="2324">
                  <c:v>1276.49</c:v>
                </c:pt>
                <c:pt idx="2325">
                  <c:v>1291.0650000000001</c:v>
                </c:pt>
                <c:pt idx="2326">
                  <c:v>1291.72</c:v>
                </c:pt>
                <c:pt idx="2327">
                  <c:v>1280.1799999999998</c:v>
                </c:pt>
                <c:pt idx="2328">
                  <c:v>1275.96</c:v>
                </c:pt>
                <c:pt idx="2329">
                  <c:v>1255.8899999999999</c:v>
                </c:pt>
                <c:pt idx="2330">
                  <c:v>1239.5450000000001</c:v>
                </c:pt>
                <c:pt idx="2331">
                  <c:v>1254.9549999999999</c:v>
                </c:pt>
                <c:pt idx="2332">
                  <c:v>1246.145</c:v>
                </c:pt>
                <c:pt idx="2333">
                  <c:v>1228.2449999999999</c:v>
                </c:pt>
                <c:pt idx="2334">
                  <c:v>1240.3499999999999</c:v>
                </c:pt>
                <c:pt idx="2335">
                  <c:v>1250.365</c:v>
                </c:pt>
                <c:pt idx="2336">
                  <c:v>1222.2</c:v>
                </c:pt>
                <c:pt idx="2337">
                  <c:v>1203.27</c:v>
                </c:pt>
                <c:pt idx="2338">
                  <c:v>1184.98</c:v>
                </c:pt>
                <c:pt idx="2339">
                  <c:v>1181.2649999999999</c:v>
                </c:pt>
                <c:pt idx="2340">
                  <c:v>1230.7950000000001</c:v>
                </c:pt>
                <c:pt idx="2341">
                  <c:v>1231.0549999999998</c:v>
                </c:pt>
                <c:pt idx="2342">
                  <c:v>1197.665</c:v>
                </c:pt>
                <c:pt idx="2343">
                  <c:v>1187.04</c:v>
                </c:pt>
                <c:pt idx="2344">
                  <c:v>1197.5250000000001</c:v>
                </c:pt>
                <c:pt idx="2345">
                  <c:v>1210.9650000000001</c:v>
                </c:pt>
                <c:pt idx="2346">
                  <c:v>1159.81</c:v>
                </c:pt>
                <c:pt idx="2347">
                  <c:v>1136.375</c:v>
                </c:pt>
                <c:pt idx="2348">
                  <c:v>1163.6399999999999</c:v>
                </c:pt>
                <c:pt idx="2349">
                  <c:v>1137.5899999999999</c:v>
                </c:pt>
                <c:pt idx="2350">
                  <c:v>1106.7449999999999</c:v>
                </c:pt>
                <c:pt idx="2351">
                  <c:v>1078.06</c:v>
                </c:pt>
                <c:pt idx="2352">
                  <c:v>1026.5550000000001</c:v>
                </c:pt>
                <c:pt idx="2353">
                  <c:v>990.31999999999948</c:v>
                </c:pt>
                <c:pt idx="2354">
                  <c:v>947.42499999999939</c:v>
                </c:pt>
                <c:pt idx="2355">
                  <c:v>904.52500000000009</c:v>
                </c:pt>
                <c:pt idx="2356">
                  <c:v>951.28500000000054</c:v>
                </c:pt>
                <c:pt idx="2357">
                  <c:v>1000.6750000000005</c:v>
                </c:pt>
                <c:pt idx="2358">
                  <c:v>952.88</c:v>
                </c:pt>
                <c:pt idx="2359">
                  <c:v>927.11999999999989</c:v>
                </c:pt>
                <c:pt idx="2360">
                  <c:v>943.4849999999999</c:v>
                </c:pt>
                <c:pt idx="2361">
                  <c:v>970.16</c:v>
                </c:pt>
                <c:pt idx="2362">
                  <c:v>962.79000000000053</c:v>
                </c:pt>
                <c:pt idx="2363">
                  <c:v>914.2</c:v>
                </c:pt>
                <c:pt idx="2364">
                  <c:v>906.11500000000001</c:v>
                </c:pt>
                <c:pt idx="2365">
                  <c:v>862.49</c:v>
                </c:pt>
                <c:pt idx="2366">
                  <c:v>854.57500000000005</c:v>
                </c:pt>
                <c:pt idx="2367">
                  <c:v>906.81499999999949</c:v>
                </c:pt>
                <c:pt idx="2368">
                  <c:v>933.67499999999995</c:v>
                </c:pt>
                <c:pt idx="2369">
                  <c:v>956.09</c:v>
                </c:pt>
                <c:pt idx="2370">
                  <c:v>960.79000000000053</c:v>
                </c:pt>
                <c:pt idx="2371">
                  <c:v>967.27000000000055</c:v>
                </c:pt>
                <c:pt idx="2372">
                  <c:v>997.31499999999949</c:v>
                </c:pt>
                <c:pt idx="2373">
                  <c:v>972</c:v>
                </c:pt>
                <c:pt idx="2374">
                  <c:v>923.81</c:v>
                </c:pt>
                <c:pt idx="2375">
                  <c:v>922.82999999999947</c:v>
                </c:pt>
                <c:pt idx="2376">
                  <c:v>934.47500000000002</c:v>
                </c:pt>
                <c:pt idx="2377">
                  <c:v>902.22500000000002</c:v>
                </c:pt>
                <c:pt idx="2378">
                  <c:v>866.22499999999991</c:v>
                </c:pt>
                <c:pt idx="2379">
                  <c:v>884.17499999999995</c:v>
                </c:pt>
                <c:pt idx="2380">
                  <c:v>882.2349999999999</c:v>
                </c:pt>
                <c:pt idx="2381">
                  <c:v>856.42000000000007</c:v>
                </c:pt>
                <c:pt idx="2382">
                  <c:v>854.21499999999992</c:v>
                </c:pt>
                <c:pt idx="2383">
                  <c:v>832.13</c:v>
                </c:pt>
                <c:pt idx="2384">
                  <c:v>774.06499999999949</c:v>
                </c:pt>
                <c:pt idx="2385">
                  <c:v>781.74</c:v>
                </c:pt>
                <c:pt idx="2386">
                  <c:v>835.01</c:v>
                </c:pt>
                <c:pt idx="2387">
                  <c:v>854.53499999999997</c:v>
                </c:pt>
                <c:pt idx="2388">
                  <c:v>864.18000000000052</c:v>
                </c:pt>
                <c:pt idx="2389">
                  <c:v>889.83499999999947</c:v>
                </c:pt>
                <c:pt idx="2390">
                  <c:v>843.22500000000002</c:v>
                </c:pt>
                <c:pt idx="2391">
                  <c:v>840.27000000000055</c:v>
                </c:pt>
                <c:pt idx="2392">
                  <c:v>849.32499999999948</c:v>
                </c:pt>
                <c:pt idx="2393">
                  <c:v>850.59</c:v>
                </c:pt>
                <c:pt idx="2394">
                  <c:v>855.59500000000003</c:v>
                </c:pt>
                <c:pt idx="2395">
                  <c:v>903.85999999999797</c:v>
                </c:pt>
                <c:pt idx="2396">
                  <c:v>892.68499999999995</c:v>
                </c:pt>
                <c:pt idx="2397">
                  <c:v>898.22</c:v>
                </c:pt>
                <c:pt idx="2398">
                  <c:v>881.56499999999949</c:v>
                </c:pt>
                <c:pt idx="2399">
                  <c:v>864.23500000000001</c:v>
                </c:pt>
                <c:pt idx="2400">
                  <c:v>875.86499999999796</c:v>
                </c:pt>
                <c:pt idx="2401">
                  <c:v>894.29000000000053</c:v>
                </c:pt>
                <c:pt idx="2402">
                  <c:v>902.48</c:v>
                </c:pt>
                <c:pt idx="2403">
                  <c:v>896.62</c:v>
                </c:pt>
                <c:pt idx="2404">
                  <c:v>888.81</c:v>
                </c:pt>
                <c:pt idx="2405">
                  <c:v>879.71499999999992</c:v>
                </c:pt>
                <c:pt idx="2406">
                  <c:v>871.48</c:v>
                </c:pt>
                <c:pt idx="2407">
                  <c:v>865.93999999999949</c:v>
                </c:pt>
                <c:pt idx="2408">
                  <c:v>872.41499999999996</c:v>
                </c:pt>
                <c:pt idx="2409">
                  <c:v>870.96499999999946</c:v>
                </c:pt>
                <c:pt idx="2410">
                  <c:v>882.255</c:v>
                </c:pt>
                <c:pt idx="2411">
                  <c:v>896.73500000000001</c:v>
                </c:pt>
                <c:pt idx="2412">
                  <c:v>918.20499999999993</c:v>
                </c:pt>
                <c:pt idx="2413">
                  <c:v>927.71500000000003</c:v>
                </c:pt>
                <c:pt idx="2414">
                  <c:v>936.0150000000001</c:v>
                </c:pt>
                <c:pt idx="2415">
                  <c:v>912.26</c:v>
                </c:pt>
                <c:pt idx="2416">
                  <c:v>905.49</c:v>
                </c:pt>
                <c:pt idx="2417">
                  <c:v>900.63</c:v>
                </c:pt>
                <c:pt idx="2418">
                  <c:v>879.39499999999998</c:v>
                </c:pt>
                <c:pt idx="2419">
                  <c:v>869.58999999999992</c:v>
                </c:pt>
                <c:pt idx="2420">
                  <c:v>848.33499999999947</c:v>
                </c:pt>
                <c:pt idx="2421">
                  <c:v>842.09500000000003</c:v>
                </c:pt>
                <c:pt idx="2422">
                  <c:v>846.93000000000006</c:v>
                </c:pt>
                <c:pt idx="2423">
                  <c:v>823.56499999999949</c:v>
                </c:pt>
                <c:pt idx="2424">
                  <c:v>829.43499999999949</c:v>
                </c:pt>
                <c:pt idx="2425">
                  <c:v>833.85999999999797</c:v>
                </c:pt>
                <c:pt idx="2426">
                  <c:v>820.375</c:v>
                </c:pt>
                <c:pt idx="2427">
                  <c:v>835.57</c:v>
                </c:pt>
                <c:pt idx="2428">
                  <c:v>843.67499999999995</c:v>
                </c:pt>
                <c:pt idx="2429">
                  <c:v>868.94999999999948</c:v>
                </c:pt>
                <c:pt idx="2430">
                  <c:v>852.22</c:v>
                </c:pt>
                <c:pt idx="2431">
                  <c:v>837.48</c:v>
                </c:pt>
                <c:pt idx="2432">
                  <c:v>820.27000000000055</c:v>
                </c:pt>
                <c:pt idx="2433">
                  <c:v>834.46499999999946</c:v>
                </c:pt>
                <c:pt idx="2434">
                  <c:v>836.90499999999997</c:v>
                </c:pt>
                <c:pt idx="2435">
                  <c:v>835.97500000000002</c:v>
                </c:pt>
                <c:pt idx="2436">
                  <c:v>857.98500000000001</c:v>
                </c:pt>
                <c:pt idx="2437">
                  <c:v>869.03</c:v>
                </c:pt>
                <c:pt idx="2438">
                  <c:v>844.56999999999948</c:v>
                </c:pt>
                <c:pt idx="2439">
                  <c:v>833.55</c:v>
                </c:pt>
                <c:pt idx="2440">
                  <c:v>826.95499999999947</c:v>
                </c:pt>
                <c:pt idx="2441">
                  <c:v>829.87</c:v>
                </c:pt>
                <c:pt idx="2442">
                  <c:v>796.14499999999998</c:v>
                </c:pt>
                <c:pt idx="2443">
                  <c:v>791.125</c:v>
                </c:pt>
                <c:pt idx="2444">
                  <c:v>787.06499999999949</c:v>
                </c:pt>
                <c:pt idx="2445">
                  <c:v>769.125</c:v>
                </c:pt>
                <c:pt idx="2446">
                  <c:v>756.68000000000052</c:v>
                </c:pt>
                <c:pt idx="2447">
                  <c:v>759.82499999999948</c:v>
                </c:pt>
                <c:pt idx="2448">
                  <c:v>766.26499999999999</c:v>
                </c:pt>
                <c:pt idx="2449">
                  <c:v>764.03</c:v>
                </c:pt>
                <c:pt idx="2450">
                  <c:v>735.56</c:v>
                </c:pt>
                <c:pt idx="2451">
                  <c:v>710.28500000000054</c:v>
                </c:pt>
                <c:pt idx="2452">
                  <c:v>703.245</c:v>
                </c:pt>
                <c:pt idx="2453">
                  <c:v>710.81499999999949</c:v>
                </c:pt>
                <c:pt idx="2454">
                  <c:v>689.9849999999999</c:v>
                </c:pt>
                <c:pt idx="2455">
                  <c:v>685.78000000000054</c:v>
                </c:pt>
                <c:pt idx="2456">
                  <c:v>675.82999999999947</c:v>
                </c:pt>
                <c:pt idx="2457">
                  <c:v>705.52</c:v>
                </c:pt>
                <c:pt idx="2458">
                  <c:v>722.84999999999798</c:v>
                </c:pt>
                <c:pt idx="2459">
                  <c:v>735.68000000000052</c:v>
                </c:pt>
                <c:pt idx="2460">
                  <c:v>755.97</c:v>
                </c:pt>
                <c:pt idx="2461">
                  <c:v>759.19499999999994</c:v>
                </c:pt>
                <c:pt idx="2462">
                  <c:v>766.48</c:v>
                </c:pt>
                <c:pt idx="2463">
                  <c:v>783.21500000000003</c:v>
                </c:pt>
                <c:pt idx="2464">
                  <c:v>789.19499999999994</c:v>
                </c:pt>
                <c:pt idx="2465">
                  <c:v>776.28000000000054</c:v>
                </c:pt>
                <c:pt idx="2466">
                  <c:v>806.03</c:v>
                </c:pt>
                <c:pt idx="2467">
                  <c:v>814.51</c:v>
                </c:pt>
                <c:pt idx="2468">
                  <c:v>812.85499999999797</c:v>
                </c:pt>
                <c:pt idx="2469">
                  <c:v>827.69499999999994</c:v>
                </c:pt>
                <c:pt idx="2470">
                  <c:v>817.73</c:v>
                </c:pt>
                <c:pt idx="2471">
                  <c:v>792.41</c:v>
                </c:pt>
                <c:pt idx="2472">
                  <c:v>796.84999999999798</c:v>
                </c:pt>
                <c:pt idx="2473">
                  <c:v>798.04500000000007</c:v>
                </c:pt>
                <c:pt idx="2474">
                  <c:v>832.52</c:v>
                </c:pt>
                <c:pt idx="2475">
                  <c:v>839.08500000000004</c:v>
                </c:pt>
                <c:pt idx="2476">
                  <c:v>833.98500000000001</c:v>
                </c:pt>
                <c:pt idx="2477">
                  <c:v>818.13</c:v>
                </c:pt>
                <c:pt idx="2478">
                  <c:v>822.31999999999948</c:v>
                </c:pt>
                <c:pt idx="2479">
                  <c:v>850.96499999999946</c:v>
                </c:pt>
                <c:pt idx="2480">
                  <c:v>853.02500000000009</c:v>
                </c:pt>
                <c:pt idx="2481">
                  <c:v>845.64499999999998</c:v>
                </c:pt>
                <c:pt idx="2482">
                  <c:v>844.85999999999797</c:v>
                </c:pt>
                <c:pt idx="2483">
                  <c:v>862.01</c:v>
                </c:pt>
                <c:pt idx="2484">
                  <c:v>870.09500000000003</c:v>
                </c:pt>
                <c:pt idx="2485">
                  <c:v>843.27000000000055</c:v>
                </c:pt>
                <c:pt idx="2486">
                  <c:v>838.77000000000055</c:v>
                </c:pt>
                <c:pt idx="2487">
                  <c:v>842.56499999999949</c:v>
                </c:pt>
                <c:pt idx="2488">
                  <c:v>849.53499999999997</c:v>
                </c:pt>
                <c:pt idx="2489">
                  <c:v>862.83999999999946</c:v>
                </c:pt>
                <c:pt idx="2490">
                  <c:v>855.58500000000004</c:v>
                </c:pt>
                <c:pt idx="2491">
                  <c:v>851.52499999999998</c:v>
                </c:pt>
                <c:pt idx="2492">
                  <c:v>867.90499999999997</c:v>
                </c:pt>
                <c:pt idx="2493">
                  <c:v>877.85999999999797</c:v>
                </c:pt>
                <c:pt idx="2494">
                  <c:v>875.26</c:v>
                </c:pt>
                <c:pt idx="2495">
                  <c:v>896.41000000000008</c:v>
                </c:pt>
                <c:pt idx="2496">
                  <c:v>904.32999999999947</c:v>
                </c:pt>
                <c:pt idx="2497">
                  <c:v>917.005</c:v>
                </c:pt>
                <c:pt idx="2498">
                  <c:v>918.4</c:v>
                </c:pt>
                <c:pt idx="2499">
                  <c:v>924.22500000000002</c:v>
                </c:pt>
                <c:pt idx="2500">
                  <c:v>911.3</c:v>
                </c:pt>
                <c:pt idx="2501">
                  <c:v>911.32499999999948</c:v>
                </c:pt>
                <c:pt idx="2502">
                  <c:v>889.09500000000003</c:v>
                </c:pt>
                <c:pt idx="2503">
                  <c:v>888.92000000000007</c:v>
                </c:pt>
                <c:pt idx="2504">
                  <c:v>886.97</c:v>
                </c:pt>
                <c:pt idx="2505">
                  <c:v>901.69499999999994</c:v>
                </c:pt>
                <c:pt idx="2506">
                  <c:v>908.57999999999993</c:v>
                </c:pt>
                <c:pt idx="2507">
                  <c:v>910.23500000000001</c:v>
                </c:pt>
                <c:pt idx="2508">
                  <c:v>890.17499999999995</c:v>
                </c:pt>
                <c:pt idx="2509">
                  <c:v>888.82499999999948</c:v>
                </c:pt>
                <c:pt idx="2510">
                  <c:v>895.28500000000054</c:v>
                </c:pt>
                <c:pt idx="2511">
                  <c:v>902.04</c:v>
                </c:pt>
                <c:pt idx="2512">
                  <c:v>903.255</c:v>
                </c:pt>
                <c:pt idx="2513">
                  <c:v>915.38</c:v>
                </c:pt>
                <c:pt idx="2514">
                  <c:v>937.64499999999998</c:v>
                </c:pt>
                <c:pt idx="2515">
                  <c:v>942.27500000000055</c:v>
                </c:pt>
                <c:pt idx="2516">
                  <c:v>934.15499999999997</c:v>
                </c:pt>
                <c:pt idx="2517">
                  <c:v>939.17499999999995</c:v>
                </c:pt>
                <c:pt idx="2518">
                  <c:v>941.25</c:v>
                </c:pt>
                <c:pt idx="2519">
                  <c:v>936.70499999999993</c:v>
                </c:pt>
                <c:pt idx="2520">
                  <c:v>942.90499999999997</c:v>
                </c:pt>
                <c:pt idx="2521">
                  <c:v>940.78000000000054</c:v>
                </c:pt>
                <c:pt idx="2522">
                  <c:v>943.03</c:v>
                </c:pt>
                <c:pt idx="2523">
                  <c:v>942.73</c:v>
                </c:pt>
                <c:pt idx="2524">
                  <c:v>929.29500000000053</c:v>
                </c:pt>
                <c:pt idx="2525">
                  <c:v>919.77500000000055</c:v>
                </c:pt>
                <c:pt idx="2526">
                  <c:v>910.92000000000007</c:v>
                </c:pt>
                <c:pt idx="2527">
                  <c:v>915.05</c:v>
                </c:pt>
                <c:pt idx="2528">
                  <c:v>923.69</c:v>
                </c:pt>
                <c:pt idx="2529">
                  <c:v>901.7</c:v>
                </c:pt>
                <c:pt idx="2530">
                  <c:v>895.11</c:v>
                </c:pt>
                <c:pt idx="2531">
                  <c:v>901.27000000000055</c:v>
                </c:pt>
                <c:pt idx="2532">
                  <c:v>908.92499999999939</c:v>
                </c:pt>
                <c:pt idx="2533">
                  <c:v>917.44999999999948</c:v>
                </c:pt>
                <c:pt idx="2534">
                  <c:v>924.40000000000009</c:v>
                </c:pt>
                <c:pt idx="2535">
                  <c:v>923.23500000000001</c:v>
                </c:pt>
                <c:pt idx="2536">
                  <c:v>921.27500000000055</c:v>
                </c:pt>
                <c:pt idx="2537">
                  <c:v>909.86499999999796</c:v>
                </c:pt>
                <c:pt idx="2538">
                  <c:v>897.56999999999948</c:v>
                </c:pt>
                <c:pt idx="2539">
                  <c:v>889.875</c:v>
                </c:pt>
                <c:pt idx="2540">
                  <c:v>880.03499999999997</c:v>
                </c:pt>
                <c:pt idx="2541">
                  <c:v>881.11500000000001</c:v>
                </c:pt>
                <c:pt idx="2542">
                  <c:v>880.90499999999997</c:v>
                </c:pt>
                <c:pt idx="2543">
                  <c:v>890.05499999999938</c:v>
                </c:pt>
                <c:pt idx="2544">
                  <c:v>903.44499999999948</c:v>
                </c:pt>
                <c:pt idx="2545">
                  <c:v>919.24499999999989</c:v>
                </c:pt>
                <c:pt idx="2546">
                  <c:v>936.69499999999994</c:v>
                </c:pt>
                <c:pt idx="2547">
                  <c:v>940.56</c:v>
                </c:pt>
                <c:pt idx="2548">
                  <c:v>945.75</c:v>
                </c:pt>
                <c:pt idx="2549">
                  <c:v>952.84499999999946</c:v>
                </c:pt>
                <c:pt idx="2550">
                  <c:v>954.23500000000001</c:v>
                </c:pt>
                <c:pt idx="2551">
                  <c:v>965.17499999999995</c:v>
                </c:pt>
                <c:pt idx="2552">
                  <c:v>977.77500000000055</c:v>
                </c:pt>
                <c:pt idx="2553">
                  <c:v>980.72</c:v>
                </c:pt>
                <c:pt idx="2554">
                  <c:v>980.9</c:v>
                </c:pt>
                <c:pt idx="2555">
                  <c:v>977.32499999999948</c:v>
                </c:pt>
                <c:pt idx="2556">
                  <c:v>980.89499999999998</c:v>
                </c:pt>
                <c:pt idx="2557">
                  <c:v>987.11500000000001</c:v>
                </c:pt>
                <c:pt idx="2558">
                  <c:v>995.05500000000006</c:v>
                </c:pt>
                <c:pt idx="2559">
                  <c:v>1004.125</c:v>
                </c:pt>
                <c:pt idx="2560">
                  <c:v>1004.0650000000001</c:v>
                </c:pt>
                <c:pt idx="2561">
                  <c:v>999.83499999999947</c:v>
                </c:pt>
                <c:pt idx="2562">
                  <c:v>1003.7700000000035</c:v>
                </c:pt>
                <c:pt idx="2563">
                  <c:v>1008.7700000000035</c:v>
                </c:pt>
                <c:pt idx="2564">
                  <c:v>1000.5799999999999</c:v>
                </c:pt>
                <c:pt idx="2565">
                  <c:v>999.90499999999997</c:v>
                </c:pt>
                <c:pt idx="2566">
                  <c:v>1009.24</c:v>
                </c:pt>
                <c:pt idx="2567">
                  <c:v>1008.4100000000001</c:v>
                </c:pt>
                <c:pt idx="2568">
                  <c:v>991.80500000000006</c:v>
                </c:pt>
                <c:pt idx="2569">
                  <c:v>984.67499999999995</c:v>
                </c:pt>
                <c:pt idx="2570">
                  <c:v>993</c:v>
                </c:pt>
                <c:pt idx="2571">
                  <c:v>1001.89</c:v>
                </c:pt>
                <c:pt idx="2572">
                  <c:v>1016.6600000000001</c:v>
                </c:pt>
                <c:pt idx="2573">
                  <c:v>1025.8449999999998</c:v>
                </c:pt>
                <c:pt idx="2574">
                  <c:v>1026.7849999999999</c:v>
                </c:pt>
                <c:pt idx="2575">
                  <c:v>1028.0250000000001</c:v>
                </c:pt>
                <c:pt idx="2576">
                  <c:v>1029.4949999999999</c:v>
                </c:pt>
                <c:pt idx="2577">
                  <c:v>1029.885</c:v>
                </c:pt>
                <c:pt idx="2578">
                  <c:v>1024.7550000000001</c:v>
                </c:pt>
                <c:pt idx="2579">
                  <c:v>1009.31</c:v>
                </c:pt>
                <c:pt idx="2580">
                  <c:v>996.27500000000055</c:v>
                </c:pt>
                <c:pt idx="2581">
                  <c:v>998.95999999999947</c:v>
                </c:pt>
                <c:pt idx="2582">
                  <c:v>1009.7950000000005</c:v>
                </c:pt>
                <c:pt idx="2583">
                  <c:v>1020.8199999999994</c:v>
                </c:pt>
                <c:pt idx="2584">
                  <c:v>1029.3649999999998</c:v>
                </c:pt>
                <c:pt idx="2585">
                  <c:v>1038.7550000000001</c:v>
                </c:pt>
                <c:pt idx="2586">
                  <c:v>1043.325</c:v>
                </c:pt>
                <c:pt idx="2587">
                  <c:v>1046.0250000000001</c:v>
                </c:pt>
                <c:pt idx="2588">
                  <c:v>1050.98</c:v>
                </c:pt>
                <c:pt idx="2589">
                  <c:v>1060.684999999992</c:v>
                </c:pt>
                <c:pt idx="2590">
                  <c:v>1067.05</c:v>
                </c:pt>
                <c:pt idx="2591">
                  <c:v>1066.885</c:v>
                </c:pt>
                <c:pt idx="2592">
                  <c:v>1066.4749999999999</c:v>
                </c:pt>
                <c:pt idx="2593">
                  <c:v>1068.145</c:v>
                </c:pt>
                <c:pt idx="2594">
                  <c:v>1066.2649999999999</c:v>
                </c:pt>
                <c:pt idx="2595">
                  <c:v>1055.7550000000001</c:v>
                </c:pt>
                <c:pt idx="2596">
                  <c:v>1047.58</c:v>
                </c:pt>
                <c:pt idx="2597">
                  <c:v>1053.5899999999999</c:v>
                </c:pt>
                <c:pt idx="2598">
                  <c:v>1061.78</c:v>
                </c:pt>
                <c:pt idx="2599">
                  <c:v>1058.7950000000001</c:v>
                </c:pt>
                <c:pt idx="2600">
                  <c:v>1043.46</c:v>
                </c:pt>
                <c:pt idx="2601">
                  <c:v>1027.5050000000001</c:v>
                </c:pt>
                <c:pt idx="2602">
                  <c:v>1032.835</c:v>
                </c:pt>
                <c:pt idx="2603">
                  <c:v>1047.58</c:v>
                </c:pt>
                <c:pt idx="2604">
                  <c:v>1055.875</c:v>
                </c:pt>
                <c:pt idx="2605">
                  <c:v>1061.53</c:v>
                </c:pt>
                <c:pt idx="2606">
                  <c:v>1068.4850000000001</c:v>
                </c:pt>
                <c:pt idx="2607">
                  <c:v>1073.8399999999999</c:v>
                </c:pt>
                <c:pt idx="2608">
                  <c:v>1074.655</c:v>
                </c:pt>
                <c:pt idx="2609">
                  <c:v>1082.585</c:v>
                </c:pt>
                <c:pt idx="2610">
                  <c:v>1094.29</c:v>
                </c:pt>
                <c:pt idx="2611">
                  <c:v>1092.1199999999999</c:v>
                </c:pt>
                <c:pt idx="2612">
                  <c:v>1092.7950000000001</c:v>
                </c:pt>
                <c:pt idx="2613">
                  <c:v>1094.4749999999999</c:v>
                </c:pt>
                <c:pt idx="2614">
                  <c:v>1086.1599999999999</c:v>
                </c:pt>
                <c:pt idx="2615">
                  <c:v>1087.1199999999999</c:v>
                </c:pt>
                <c:pt idx="2616">
                  <c:v>1086.2550000000001</c:v>
                </c:pt>
                <c:pt idx="2617">
                  <c:v>1073.27</c:v>
                </c:pt>
                <c:pt idx="2618">
                  <c:v>1065.1799999999998</c:v>
                </c:pt>
                <c:pt idx="2619">
                  <c:v>1052.9549999999999</c:v>
                </c:pt>
                <c:pt idx="2620">
                  <c:v>1054.33</c:v>
                </c:pt>
                <c:pt idx="2621">
                  <c:v>1051.1499999999999</c:v>
                </c:pt>
                <c:pt idx="2622">
                  <c:v>1039.5350000000001</c:v>
                </c:pt>
                <c:pt idx="2623">
                  <c:v>1044.1399999999999</c:v>
                </c:pt>
                <c:pt idx="2624">
                  <c:v>1045.8200000000002</c:v>
                </c:pt>
                <c:pt idx="2625">
                  <c:v>1056.54</c:v>
                </c:pt>
                <c:pt idx="2626">
                  <c:v>1067.895</c:v>
                </c:pt>
                <c:pt idx="2627">
                  <c:v>1081.0650000000001</c:v>
                </c:pt>
                <c:pt idx="2628">
                  <c:v>1092.9150000000011</c:v>
                </c:pt>
                <c:pt idx="2629">
                  <c:v>1095.76</c:v>
                </c:pt>
                <c:pt idx="2630">
                  <c:v>1092.8</c:v>
                </c:pt>
                <c:pt idx="2631">
                  <c:v>1090.355</c:v>
                </c:pt>
                <c:pt idx="2632">
                  <c:v>1101.28</c:v>
                </c:pt>
                <c:pt idx="2633">
                  <c:v>1109.82</c:v>
                </c:pt>
                <c:pt idx="2634">
                  <c:v>1109.97</c:v>
                </c:pt>
                <c:pt idx="2635">
                  <c:v>1102.345</c:v>
                </c:pt>
                <c:pt idx="2636">
                  <c:v>1093.04</c:v>
                </c:pt>
                <c:pt idx="2637">
                  <c:v>1098.8</c:v>
                </c:pt>
                <c:pt idx="2638">
                  <c:v>1105.9100000000001</c:v>
                </c:pt>
                <c:pt idx="2639">
                  <c:v>1108.085</c:v>
                </c:pt>
                <c:pt idx="2640">
                  <c:v>1100.93</c:v>
                </c:pt>
                <c:pt idx="2641">
                  <c:v>1093.5050000000001</c:v>
                </c:pt>
                <c:pt idx="2642">
                  <c:v>1102.22</c:v>
                </c:pt>
                <c:pt idx="2643">
                  <c:v>1108.98</c:v>
                </c:pt>
                <c:pt idx="2644">
                  <c:v>1104.56</c:v>
                </c:pt>
                <c:pt idx="2645">
                  <c:v>1102.9450000000011</c:v>
                </c:pt>
                <c:pt idx="2646">
                  <c:v>1104.5899999999999</c:v>
                </c:pt>
                <c:pt idx="2647">
                  <c:v>1097.5350000000001</c:v>
                </c:pt>
                <c:pt idx="2648">
                  <c:v>1093.895</c:v>
                </c:pt>
                <c:pt idx="2649">
                  <c:v>1099.0949999999998</c:v>
                </c:pt>
                <c:pt idx="2650">
                  <c:v>1104.29</c:v>
                </c:pt>
                <c:pt idx="2651">
                  <c:v>1110.24</c:v>
                </c:pt>
                <c:pt idx="2652">
                  <c:v>1111.02</c:v>
                </c:pt>
                <c:pt idx="2653">
                  <c:v>1108.5450000000001</c:v>
                </c:pt>
                <c:pt idx="2654">
                  <c:v>1102.605</c:v>
                </c:pt>
                <c:pt idx="2655">
                  <c:v>1099.27</c:v>
                </c:pt>
                <c:pt idx="2656">
                  <c:v>1108.2550000000001</c:v>
                </c:pt>
                <c:pt idx="2657">
                  <c:v>1116.0250000000001</c:v>
                </c:pt>
                <c:pt idx="2658">
                  <c:v>1119.1599999999999</c:v>
                </c:pt>
                <c:pt idx="2659">
                  <c:v>1123.5349999999999</c:v>
                </c:pt>
                <c:pt idx="2660">
                  <c:v>1127.0549999999998</c:v>
                </c:pt>
                <c:pt idx="2661">
                  <c:v>1126.9000000000001</c:v>
                </c:pt>
                <c:pt idx="2662">
                  <c:v>1126.26</c:v>
                </c:pt>
                <c:pt idx="2663">
                  <c:v>1120.76</c:v>
                </c:pt>
              </c:numCache>
            </c:numRef>
          </c:val>
          <c:smooth val="0"/>
        </c:ser>
        <c:dLbls>
          <c:showLegendKey val="0"/>
          <c:showVal val="0"/>
          <c:showCatName val="0"/>
          <c:showSerName val="0"/>
          <c:showPercent val="0"/>
          <c:showBubbleSize val="0"/>
        </c:dLbls>
        <c:marker val="1"/>
        <c:smooth val="0"/>
        <c:axId val="169657456"/>
        <c:axId val="169658016"/>
      </c:lineChart>
      <c:lineChart>
        <c:grouping val="standard"/>
        <c:varyColors val="0"/>
        <c:ser>
          <c:idx val="1"/>
          <c:order val="1"/>
          <c:tx>
            <c:strRef>
              <c:f>Sheet3!$C$1</c:f>
              <c:strCache>
                <c:ptCount val="1"/>
                <c:pt idx="0">
                  <c:v>Volatility, avg</c:v>
                </c:pt>
              </c:strCache>
            </c:strRef>
          </c:tx>
          <c:spPr>
            <a:ln w="12700" cmpd="sng">
              <a:solidFill>
                <a:srgbClr val="FF0000"/>
              </a:solidFill>
              <a:prstDash val="solid"/>
            </a:ln>
          </c:spPr>
          <c:marker>
            <c:symbol val="none"/>
          </c:marker>
          <c:dLbls>
            <c:dLbl>
              <c:idx val="543"/>
              <c:layout>
                <c:manualLayout>
                  <c:x val="-0.11675040085515768"/>
                  <c:y val="9.8124382054622979E-3"/>
                </c:manualLayout>
              </c:layout>
              <c:tx>
                <c:rich>
                  <a:bodyPr/>
                  <a:lstStyle/>
                  <a:p>
                    <a:r>
                      <a:rPr lang="en-US"/>
                      <a:t>21.09.2001</a:t>
                    </a:r>
                  </a:p>
                </c:rich>
              </c:tx>
              <c:dLblPos val="r"/>
              <c:showLegendKey val="0"/>
              <c:showVal val="1"/>
              <c:showCatName val="0"/>
              <c:showSerName val="0"/>
              <c:showPercent val="0"/>
              <c:showBubbleSize val="0"/>
              <c:extLst>
                <c:ext xmlns:c15="http://schemas.microsoft.com/office/drawing/2012/chart" uri="{CE6537A1-D6FC-4f65-9D91-7224C49458BB}"/>
              </c:extLst>
            </c:dLbl>
            <c:dLbl>
              <c:idx val="760"/>
              <c:layout>
                <c:manualLayout>
                  <c:x val="-0.1253019775521112"/>
                  <c:y val="-9.8124382054622251E-3"/>
                </c:manualLayout>
              </c:layout>
              <c:tx>
                <c:rich>
                  <a:bodyPr/>
                  <a:lstStyle/>
                  <a:p>
                    <a:r>
                      <a:rPr lang="en-US"/>
                      <a:t>23.07.2002</a:t>
                    </a:r>
                  </a:p>
                </c:rich>
              </c:tx>
              <c:dLblPos val="r"/>
              <c:showLegendKey val="0"/>
              <c:showVal val="1"/>
              <c:showCatName val="0"/>
              <c:showSerName val="0"/>
              <c:showPercent val="0"/>
              <c:showBubbleSize val="0"/>
              <c:extLst>
                <c:ext xmlns:c15="http://schemas.microsoft.com/office/drawing/2012/chart" uri="{CE6537A1-D6FC-4f65-9D91-7224C49458BB}"/>
              </c:extLst>
            </c:dLbl>
            <c:dLbl>
              <c:idx val="830"/>
              <c:layout>
                <c:manualLayout>
                  <c:x val="-0.11888829502939544"/>
                  <c:y val="0"/>
                </c:manualLayout>
              </c:layout>
              <c:tx>
                <c:rich>
                  <a:bodyPr/>
                  <a:lstStyle/>
                  <a:p>
                    <a:r>
                      <a:rPr lang="en-US"/>
                      <a:t>25.10.2002</a:t>
                    </a:r>
                  </a:p>
                </c:rich>
              </c:tx>
              <c:dLblPos val="r"/>
              <c:showLegendKey val="0"/>
              <c:showVal val="1"/>
              <c:showCatName val="0"/>
              <c:showSerName val="0"/>
              <c:showPercent val="0"/>
              <c:showBubbleSize val="0"/>
              <c:extLst>
                <c:ext xmlns:c15="http://schemas.microsoft.com/office/drawing/2012/chart" uri="{CE6537A1-D6FC-4f65-9D91-7224C49458BB}"/>
              </c:extLst>
            </c:dLbl>
            <c:dLbl>
              <c:idx val="2173"/>
              <c:layout>
                <c:manualLayout>
                  <c:x val="-0.11675040085515771"/>
                  <c:y val="-6.5416254703080856E-3"/>
                </c:manualLayout>
              </c:layout>
              <c:tx>
                <c:rich>
                  <a:bodyPr/>
                  <a:lstStyle/>
                  <a:p>
                    <a:r>
                      <a:rPr lang="en-US"/>
                      <a:t>21.01.2008</a:t>
                    </a:r>
                  </a:p>
                </c:rich>
              </c:tx>
              <c:dLblPos val="r"/>
              <c:showLegendKey val="0"/>
              <c:showVal val="1"/>
              <c:showCatName val="0"/>
              <c:showSerName val="0"/>
              <c:showPercent val="0"/>
              <c:showBubbleSize val="0"/>
              <c:extLst>
                <c:ext xmlns:c15="http://schemas.microsoft.com/office/drawing/2012/chart" uri="{CE6537A1-D6FC-4f65-9D91-7224C49458BB}"/>
              </c:extLst>
            </c:dLbl>
            <c:dLbl>
              <c:idx val="2359"/>
              <c:layout>
                <c:manualLayout>
                  <c:x val="-0.11461250668091985"/>
                  <c:y val="-1.9624876410924415E-2"/>
                </c:manualLayout>
              </c:layout>
              <c:tx>
                <c:rich>
                  <a:bodyPr/>
                  <a:lstStyle/>
                  <a:p>
                    <a:r>
                      <a:rPr lang="en-US"/>
                      <a:t>16.10.2008</a:t>
                    </a:r>
                  </a:p>
                </c:rich>
              </c:tx>
              <c:dLblPos val="r"/>
              <c:showLegendKey val="0"/>
              <c:showVal val="1"/>
              <c:showCatName val="0"/>
              <c:showSerName val="0"/>
              <c:showPercent val="0"/>
              <c:showBubbleSize val="0"/>
              <c:extLst>
                <c:ext xmlns:c15="http://schemas.microsoft.com/office/drawing/2012/chart" uri="{CE6537A1-D6FC-4f65-9D91-7224C49458BB}"/>
              </c:extLst>
            </c:dLbl>
            <c:dLbl>
              <c:idx val="2456"/>
              <c:layout>
                <c:manualLayout>
                  <c:x val="-0.11675040085515771"/>
                  <c:y val="-3.2708127351540614E-3"/>
                </c:manualLayout>
              </c:layout>
              <c:tx>
                <c:rich>
                  <a:bodyPr/>
                  <a:lstStyle/>
                  <a:p>
                    <a:r>
                      <a:rPr lang="en-US"/>
                      <a:t>09.03.2009</a:t>
                    </a:r>
                  </a:p>
                </c:rich>
              </c:tx>
              <c:dLblPos val="r"/>
              <c:showLegendKey val="0"/>
              <c:showVal val="1"/>
              <c:showCatName val="0"/>
              <c:showSerName val="0"/>
              <c:showPercent val="0"/>
              <c:showBubbleSize val="0"/>
              <c:extLst>
                <c:ext xmlns:c15="http://schemas.microsoft.com/office/drawing/2012/chart" uri="{CE6537A1-D6FC-4f65-9D91-7224C49458BB}"/>
              </c:extLst>
            </c:dLbl>
            <c:dLbl>
              <c:idx val="2557"/>
              <c:layout>
                <c:manualLayout>
                  <c:x val="-9.7950230833652507E-2"/>
                  <c:y val="-9.8124382054622979E-3"/>
                </c:manualLayout>
              </c:layout>
              <c:tx>
                <c:rich>
                  <a:bodyPr/>
                  <a:lstStyle/>
                  <a:p>
                    <a:r>
                      <a:rPr lang="en-US"/>
                      <a:t>30.07.2009</a:t>
                    </a:r>
                  </a:p>
                </c:rich>
              </c:tx>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0"/>
              </c:ext>
            </c:extLst>
          </c:dLbls>
          <c:cat>
            <c:numRef>
              <c:f>Sheet3!$A$2:$A$2665</c:f>
              <c:numCache>
                <c:formatCode>dd/mm/yyyy</c:formatCode>
                <c:ptCount val="2664"/>
                <c:pt idx="0">
                  <c:v>36374</c:v>
                </c:pt>
                <c:pt idx="1">
                  <c:v>36375</c:v>
                </c:pt>
                <c:pt idx="2">
                  <c:v>36376</c:v>
                </c:pt>
                <c:pt idx="3">
                  <c:v>36377</c:v>
                </c:pt>
                <c:pt idx="4">
                  <c:v>36378</c:v>
                </c:pt>
                <c:pt idx="5">
                  <c:v>36381</c:v>
                </c:pt>
                <c:pt idx="6">
                  <c:v>36382</c:v>
                </c:pt>
                <c:pt idx="7">
                  <c:v>36383</c:v>
                </c:pt>
                <c:pt idx="8">
                  <c:v>36384</c:v>
                </c:pt>
                <c:pt idx="9">
                  <c:v>36385</c:v>
                </c:pt>
                <c:pt idx="10">
                  <c:v>36388</c:v>
                </c:pt>
                <c:pt idx="11">
                  <c:v>36389</c:v>
                </c:pt>
                <c:pt idx="12">
                  <c:v>36390</c:v>
                </c:pt>
                <c:pt idx="13">
                  <c:v>36391</c:v>
                </c:pt>
                <c:pt idx="14">
                  <c:v>36392</c:v>
                </c:pt>
                <c:pt idx="15">
                  <c:v>36395</c:v>
                </c:pt>
                <c:pt idx="16">
                  <c:v>36396</c:v>
                </c:pt>
                <c:pt idx="17">
                  <c:v>36397</c:v>
                </c:pt>
                <c:pt idx="18">
                  <c:v>36398</c:v>
                </c:pt>
                <c:pt idx="19">
                  <c:v>36399</c:v>
                </c:pt>
                <c:pt idx="20">
                  <c:v>36402</c:v>
                </c:pt>
                <c:pt idx="21">
                  <c:v>36403</c:v>
                </c:pt>
                <c:pt idx="22">
                  <c:v>36404</c:v>
                </c:pt>
                <c:pt idx="23">
                  <c:v>36405</c:v>
                </c:pt>
                <c:pt idx="24">
                  <c:v>36406</c:v>
                </c:pt>
                <c:pt idx="25">
                  <c:v>36410</c:v>
                </c:pt>
                <c:pt idx="26">
                  <c:v>36411</c:v>
                </c:pt>
                <c:pt idx="27">
                  <c:v>36412</c:v>
                </c:pt>
                <c:pt idx="28">
                  <c:v>36413</c:v>
                </c:pt>
                <c:pt idx="29">
                  <c:v>36416</c:v>
                </c:pt>
                <c:pt idx="30">
                  <c:v>36417</c:v>
                </c:pt>
                <c:pt idx="31">
                  <c:v>36418</c:v>
                </c:pt>
                <c:pt idx="32">
                  <c:v>36419</c:v>
                </c:pt>
                <c:pt idx="33">
                  <c:v>36420</c:v>
                </c:pt>
                <c:pt idx="34">
                  <c:v>36423</c:v>
                </c:pt>
                <c:pt idx="35">
                  <c:v>36424</c:v>
                </c:pt>
                <c:pt idx="36">
                  <c:v>36425</c:v>
                </c:pt>
                <c:pt idx="37">
                  <c:v>36426</c:v>
                </c:pt>
                <c:pt idx="38">
                  <c:v>36427</c:v>
                </c:pt>
                <c:pt idx="39">
                  <c:v>36430</c:v>
                </c:pt>
                <c:pt idx="40">
                  <c:v>36431</c:v>
                </c:pt>
                <c:pt idx="41">
                  <c:v>36432</c:v>
                </c:pt>
                <c:pt idx="42">
                  <c:v>36433</c:v>
                </c:pt>
                <c:pt idx="43">
                  <c:v>36434</c:v>
                </c:pt>
                <c:pt idx="44">
                  <c:v>36437</c:v>
                </c:pt>
                <c:pt idx="45">
                  <c:v>36438</c:v>
                </c:pt>
                <c:pt idx="46">
                  <c:v>36439</c:v>
                </c:pt>
                <c:pt idx="47">
                  <c:v>36440</c:v>
                </c:pt>
                <c:pt idx="48">
                  <c:v>36441</c:v>
                </c:pt>
                <c:pt idx="49">
                  <c:v>36444</c:v>
                </c:pt>
                <c:pt idx="50">
                  <c:v>36445</c:v>
                </c:pt>
                <c:pt idx="51">
                  <c:v>36446</c:v>
                </c:pt>
                <c:pt idx="52">
                  <c:v>36447</c:v>
                </c:pt>
                <c:pt idx="53">
                  <c:v>36448</c:v>
                </c:pt>
                <c:pt idx="54">
                  <c:v>36451</c:v>
                </c:pt>
                <c:pt idx="55">
                  <c:v>36452</c:v>
                </c:pt>
                <c:pt idx="56">
                  <c:v>36453</c:v>
                </c:pt>
                <c:pt idx="57">
                  <c:v>36454</c:v>
                </c:pt>
                <c:pt idx="58">
                  <c:v>36455</c:v>
                </c:pt>
                <c:pt idx="59">
                  <c:v>36458</c:v>
                </c:pt>
                <c:pt idx="60">
                  <c:v>36459</c:v>
                </c:pt>
                <c:pt idx="61">
                  <c:v>36460</c:v>
                </c:pt>
                <c:pt idx="62">
                  <c:v>36461</c:v>
                </c:pt>
                <c:pt idx="63">
                  <c:v>36462</c:v>
                </c:pt>
                <c:pt idx="64">
                  <c:v>36465</c:v>
                </c:pt>
                <c:pt idx="65">
                  <c:v>36466</c:v>
                </c:pt>
                <c:pt idx="66">
                  <c:v>36467</c:v>
                </c:pt>
                <c:pt idx="67">
                  <c:v>36468</c:v>
                </c:pt>
                <c:pt idx="68">
                  <c:v>36469</c:v>
                </c:pt>
                <c:pt idx="69">
                  <c:v>36472</c:v>
                </c:pt>
                <c:pt idx="70">
                  <c:v>36473</c:v>
                </c:pt>
                <c:pt idx="71">
                  <c:v>36474</c:v>
                </c:pt>
                <c:pt idx="72">
                  <c:v>36475</c:v>
                </c:pt>
                <c:pt idx="73">
                  <c:v>36476</c:v>
                </c:pt>
                <c:pt idx="74">
                  <c:v>36479</c:v>
                </c:pt>
                <c:pt idx="75">
                  <c:v>36480</c:v>
                </c:pt>
                <c:pt idx="76">
                  <c:v>36481</c:v>
                </c:pt>
                <c:pt idx="77">
                  <c:v>36482</c:v>
                </c:pt>
                <c:pt idx="78">
                  <c:v>36483</c:v>
                </c:pt>
                <c:pt idx="79">
                  <c:v>36486</c:v>
                </c:pt>
                <c:pt idx="80">
                  <c:v>36487</c:v>
                </c:pt>
                <c:pt idx="81">
                  <c:v>36488</c:v>
                </c:pt>
                <c:pt idx="82">
                  <c:v>36490</c:v>
                </c:pt>
                <c:pt idx="83">
                  <c:v>36493</c:v>
                </c:pt>
                <c:pt idx="84">
                  <c:v>36494</c:v>
                </c:pt>
                <c:pt idx="85">
                  <c:v>36495</c:v>
                </c:pt>
                <c:pt idx="86">
                  <c:v>36496</c:v>
                </c:pt>
                <c:pt idx="87">
                  <c:v>36497</c:v>
                </c:pt>
                <c:pt idx="88">
                  <c:v>36500</c:v>
                </c:pt>
                <c:pt idx="89">
                  <c:v>36501</c:v>
                </c:pt>
                <c:pt idx="90">
                  <c:v>36502</c:v>
                </c:pt>
                <c:pt idx="91">
                  <c:v>36503</c:v>
                </c:pt>
                <c:pt idx="92">
                  <c:v>36504</c:v>
                </c:pt>
                <c:pt idx="93">
                  <c:v>36507</c:v>
                </c:pt>
                <c:pt idx="94">
                  <c:v>36508</c:v>
                </c:pt>
                <c:pt idx="95">
                  <c:v>36509</c:v>
                </c:pt>
                <c:pt idx="96">
                  <c:v>36510</c:v>
                </c:pt>
                <c:pt idx="97">
                  <c:v>36511</c:v>
                </c:pt>
                <c:pt idx="98">
                  <c:v>36514</c:v>
                </c:pt>
                <c:pt idx="99">
                  <c:v>36515</c:v>
                </c:pt>
                <c:pt idx="100">
                  <c:v>36516</c:v>
                </c:pt>
                <c:pt idx="101">
                  <c:v>36517</c:v>
                </c:pt>
                <c:pt idx="102">
                  <c:v>36521</c:v>
                </c:pt>
                <c:pt idx="103">
                  <c:v>36522</c:v>
                </c:pt>
                <c:pt idx="104">
                  <c:v>36523</c:v>
                </c:pt>
                <c:pt idx="105">
                  <c:v>36524</c:v>
                </c:pt>
                <c:pt idx="106">
                  <c:v>36525</c:v>
                </c:pt>
                <c:pt idx="107">
                  <c:v>36528</c:v>
                </c:pt>
                <c:pt idx="108">
                  <c:v>36529</c:v>
                </c:pt>
                <c:pt idx="109">
                  <c:v>36530</c:v>
                </c:pt>
                <c:pt idx="110">
                  <c:v>36531</c:v>
                </c:pt>
                <c:pt idx="111">
                  <c:v>36532</c:v>
                </c:pt>
                <c:pt idx="112">
                  <c:v>36535</c:v>
                </c:pt>
                <c:pt idx="113">
                  <c:v>36536</c:v>
                </c:pt>
                <c:pt idx="114">
                  <c:v>36537</c:v>
                </c:pt>
                <c:pt idx="115">
                  <c:v>36538</c:v>
                </c:pt>
                <c:pt idx="116">
                  <c:v>36539</c:v>
                </c:pt>
                <c:pt idx="117">
                  <c:v>36543</c:v>
                </c:pt>
                <c:pt idx="118">
                  <c:v>36544</c:v>
                </c:pt>
                <c:pt idx="119">
                  <c:v>36545</c:v>
                </c:pt>
                <c:pt idx="120">
                  <c:v>36546</c:v>
                </c:pt>
                <c:pt idx="121">
                  <c:v>36549</c:v>
                </c:pt>
                <c:pt idx="122">
                  <c:v>36550</c:v>
                </c:pt>
                <c:pt idx="123">
                  <c:v>36551</c:v>
                </c:pt>
                <c:pt idx="124">
                  <c:v>36552</c:v>
                </c:pt>
                <c:pt idx="125">
                  <c:v>36553</c:v>
                </c:pt>
                <c:pt idx="126">
                  <c:v>36556</c:v>
                </c:pt>
                <c:pt idx="127">
                  <c:v>36557</c:v>
                </c:pt>
                <c:pt idx="128">
                  <c:v>36558</c:v>
                </c:pt>
                <c:pt idx="129">
                  <c:v>36559</c:v>
                </c:pt>
                <c:pt idx="130">
                  <c:v>36560</c:v>
                </c:pt>
                <c:pt idx="131">
                  <c:v>36563</c:v>
                </c:pt>
                <c:pt idx="132">
                  <c:v>36564</c:v>
                </c:pt>
                <c:pt idx="133">
                  <c:v>36565</c:v>
                </c:pt>
                <c:pt idx="134">
                  <c:v>36566</c:v>
                </c:pt>
                <c:pt idx="135">
                  <c:v>36567</c:v>
                </c:pt>
                <c:pt idx="136">
                  <c:v>36570</c:v>
                </c:pt>
                <c:pt idx="137">
                  <c:v>36571</c:v>
                </c:pt>
                <c:pt idx="138">
                  <c:v>36572</c:v>
                </c:pt>
                <c:pt idx="139">
                  <c:v>36573</c:v>
                </c:pt>
                <c:pt idx="140">
                  <c:v>36574</c:v>
                </c:pt>
                <c:pt idx="141">
                  <c:v>36578</c:v>
                </c:pt>
                <c:pt idx="142">
                  <c:v>36579</c:v>
                </c:pt>
                <c:pt idx="143">
                  <c:v>36580</c:v>
                </c:pt>
                <c:pt idx="144">
                  <c:v>36581</c:v>
                </c:pt>
                <c:pt idx="145">
                  <c:v>36584</c:v>
                </c:pt>
                <c:pt idx="146">
                  <c:v>36585</c:v>
                </c:pt>
                <c:pt idx="147">
                  <c:v>36586</c:v>
                </c:pt>
                <c:pt idx="148">
                  <c:v>36587</c:v>
                </c:pt>
                <c:pt idx="149">
                  <c:v>36588</c:v>
                </c:pt>
                <c:pt idx="150">
                  <c:v>36591</c:v>
                </c:pt>
                <c:pt idx="151">
                  <c:v>36592</c:v>
                </c:pt>
                <c:pt idx="152">
                  <c:v>36593</c:v>
                </c:pt>
                <c:pt idx="153">
                  <c:v>36594</c:v>
                </c:pt>
                <c:pt idx="154">
                  <c:v>36595</c:v>
                </c:pt>
                <c:pt idx="155">
                  <c:v>36598</c:v>
                </c:pt>
                <c:pt idx="156">
                  <c:v>36599</c:v>
                </c:pt>
                <c:pt idx="157">
                  <c:v>36600</c:v>
                </c:pt>
                <c:pt idx="158">
                  <c:v>36601</c:v>
                </c:pt>
                <c:pt idx="159">
                  <c:v>36602</c:v>
                </c:pt>
                <c:pt idx="160">
                  <c:v>36605</c:v>
                </c:pt>
                <c:pt idx="161">
                  <c:v>36606</c:v>
                </c:pt>
                <c:pt idx="162">
                  <c:v>36607</c:v>
                </c:pt>
                <c:pt idx="163">
                  <c:v>36608</c:v>
                </c:pt>
                <c:pt idx="164">
                  <c:v>36609</c:v>
                </c:pt>
                <c:pt idx="165">
                  <c:v>36612</c:v>
                </c:pt>
                <c:pt idx="166">
                  <c:v>36613</c:v>
                </c:pt>
                <c:pt idx="167">
                  <c:v>36614</c:v>
                </c:pt>
                <c:pt idx="168">
                  <c:v>36615</c:v>
                </c:pt>
                <c:pt idx="169">
                  <c:v>36616</c:v>
                </c:pt>
                <c:pt idx="170">
                  <c:v>36619</c:v>
                </c:pt>
                <c:pt idx="171">
                  <c:v>36620</c:v>
                </c:pt>
                <c:pt idx="172">
                  <c:v>36621</c:v>
                </c:pt>
                <c:pt idx="173">
                  <c:v>36622</c:v>
                </c:pt>
                <c:pt idx="174">
                  <c:v>36623</c:v>
                </c:pt>
                <c:pt idx="175">
                  <c:v>36626</c:v>
                </c:pt>
                <c:pt idx="176">
                  <c:v>36627</c:v>
                </c:pt>
                <c:pt idx="177">
                  <c:v>36628</c:v>
                </c:pt>
                <c:pt idx="178">
                  <c:v>36629</c:v>
                </c:pt>
                <c:pt idx="179">
                  <c:v>36630</c:v>
                </c:pt>
                <c:pt idx="180">
                  <c:v>36633</c:v>
                </c:pt>
                <c:pt idx="181">
                  <c:v>36634</c:v>
                </c:pt>
                <c:pt idx="182">
                  <c:v>36635</c:v>
                </c:pt>
                <c:pt idx="183">
                  <c:v>36636</c:v>
                </c:pt>
                <c:pt idx="184">
                  <c:v>36640</c:v>
                </c:pt>
                <c:pt idx="185">
                  <c:v>36641</c:v>
                </c:pt>
                <c:pt idx="186">
                  <c:v>36642</c:v>
                </c:pt>
                <c:pt idx="187">
                  <c:v>36643</c:v>
                </c:pt>
                <c:pt idx="188">
                  <c:v>36644</c:v>
                </c:pt>
                <c:pt idx="189">
                  <c:v>36647</c:v>
                </c:pt>
                <c:pt idx="190">
                  <c:v>36648</c:v>
                </c:pt>
                <c:pt idx="191">
                  <c:v>36649</c:v>
                </c:pt>
                <c:pt idx="192">
                  <c:v>36650</c:v>
                </c:pt>
                <c:pt idx="193">
                  <c:v>36651</c:v>
                </c:pt>
                <c:pt idx="194">
                  <c:v>36654</c:v>
                </c:pt>
                <c:pt idx="195">
                  <c:v>36655</c:v>
                </c:pt>
                <c:pt idx="196">
                  <c:v>36656</c:v>
                </c:pt>
                <c:pt idx="197">
                  <c:v>36657</c:v>
                </c:pt>
                <c:pt idx="198">
                  <c:v>36658</c:v>
                </c:pt>
                <c:pt idx="199">
                  <c:v>36661</c:v>
                </c:pt>
                <c:pt idx="200">
                  <c:v>36662</c:v>
                </c:pt>
                <c:pt idx="201">
                  <c:v>36663</c:v>
                </c:pt>
                <c:pt idx="202">
                  <c:v>36664</c:v>
                </c:pt>
                <c:pt idx="203">
                  <c:v>36665</c:v>
                </c:pt>
                <c:pt idx="204">
                  <c:v>36668</c:v>
                </c:pt>
                <c:pt idx="205">
                  <c:v>36669</c:v>
                </c:pt>
                <c:pt idx="206">
                  <c:v>36670</c:v>
                </c:pt>
                <c:pt idx="207">
                  <c:v>36671</c:v>
                </c:pt>
                <c:pt idx="208">
                  <c:v>36672</c:v>
                </c:pt>
                <c:pt idx="209">
                  <c:v>36676</c:v>
                </c:pt>
                <c:pt idx="210">
                  <c:v>36677</c:v>
                </c:pt>
                <c:pt idx="211">
                  <c:v>36678</c:v>
                </c:pt>
                <c:pt idx="212">
                  <c:v>36679</c:v>
                </c:pt>
                <c:pt idx="213">
                  <c:v>36682</c:v>
                </c:pt>
                <c:pt idx="214">
                  <c:v>36683</c:v>
                </c:pt>
                <c:pt idx="215">
                  <c:v>36684</c:v>
                </c:pt>
                <c:pt idx="216">
                  <c:v>36685</c:v>
                </c:pt>
                <c:pt idx="217">
                  <c:v>36686</c:v>
                </c:pt>
                <c:pt idx="218">
                  <c:v>36689</c:v>
                </c:pt>
                <c:pt idx="219">
                  <c:v>36690</c:v>
                </c:pt>
                <c:pt idx="220">
                  <c:v>36691</c:v>
                </c:pt>
                <c:pt idx="221">
                  <c:v>36692</c:v>
                </c:pt>
                <c:pt idx="222">
                  <c:v>36693</c:v>
                </c:pt>
                <c:pt idx="223">
                  <c:v>36696</c:v>
                </c:pt>
                <c:pt idx="224">
                  <c:v>36697</c:v>
                </c:pt>
                <c:pt idx="225">
                  <c:v>36698</c:v>
                </c:pt>
                <c:pt idx="226">
                  <c:v>36699</c:v>
                </c:pt>
                <c:pt idx="227">
                  <c:v>36700</c:v>
                </c:pt>
                <c:pt idx="228">
                  <c:v>36703</c:v>
                </c:pt>
                <c:pt idx="229">
                  <c:v>36704</c:v>
                </c:pt>
                <c:pt idx="230">
                  <c:v>36705</c:v>
                </c:pt>
                <c:pt idx="231">
                  <c:v>36706</c:v>
                </c:pt>
                <c:pt idx="232">
                  <c:v>36707</c:v>
                </c:pt>
                <c:pt idx="233">
                  <c:v>36710</c:v>
                </c:pt>
                <c:pt idx="234">
                  <c:v>36712</c:v>
                </c:pt>
                <c:pt idx="235">
                  <c:v>36713</c:v>
                </c:pt>
                <c:pt idx="236">
                  <c:v>36714</c:v>
                </c:pt>
                <c:pt idx="237">
                  <c:v>36717</c:v>
                </c:pt>
                <c:pt idx="238">
                  <c:v>36718</c:v>
                </c:pt>
                <c:pt idx="239">
                  <c:v>36719</c:v>
                </c:pt>
                <c:pt idx="240">
                  <c:v>36720</c:v>
                </c:pt>
                <c:pt idx="241">
                  <c:v>36721</c:v>
                </c:pt>
                <c:pt idx="242">
                  <c:v>36724</c:v>
                </c:pt>
                <c:pt idx="243">
                  <c:v>36725</c:v>
                </c:pt>
                <c:pt idx="244">
                  <c:v>36726</c:v>
                </c:pt>
                <c:pt idx="245">
                  <c:v>36727</c:v>
                </c:pt>
                <c:pt idx="246">
                  <c:v>36728</c:v>
                </c:pt>
                <c:pt idx="247">
                  <c:v>36731</c:v>
                </c:pt>
                <c:pt idx="248">
                  <c:v>36732</c:v>
                </c:pt>
                <c:pt idx="249">
                  <c:v>36733</c:v>
                </c:pt>
                <c:pt idx="250">
                  <c:v>36734</c:v>
                </c:pt>
                <c:pt idx="251">
                  <c:v>36735</c:v>
                </c:pt>
                <c:pt idx="252">
                  <c:v>36738</c:v>
                </c:pt>
                <c:pt idx="253">
                  <c:v>36739</c:v>
                </c:pt>
                <c:pt idx="254">
                  <c:v>36740</c:v>
                </c:pt>
                <c:pt idx="255">
                  <c:v>36741</c:v>
                </c:pt>
                <c:pt idx="256">
                  <c:v>36742</c:v>
                </c:pt>
                <c:pt idx="257">
                  <c:v>36745</c:v>
                </c:pt>
                <c:pt idx="258">
                  <c:v>36746</c:v>
                </c:pt>
                <c:pt idx="259">
                  <c:v>36747</c:v>
                </c:pt>
                <c:pt idx="260">
                  <c:v>36748</c:v>
                </c:pt>
                <c:pt idx="261">
                  <c:v>36749</c:v>
                </c:pt>
                <c:pt idx="262">
                  <c:v>36752</c:v>
                </c:pt>
                <c:pt idx="263">
                  <c:v>36753</c:v>
                </c:pt>
                <c:pt idx="264">
                  <c:v>36754</c:v>
                </c:pt>
                <c:pt idx="265">
                  <c:v>36755</c:v>
                </c:pt>
                <c:pt idx="266">
                  <c:v>36756</c:v>
                </c:pt>
                <c:pt idx="267">
                  <c:v>36759</c:v>
                </c:pt>
                <c:pt idx="268">
                  <c:v>36760</c:v>
                </c:pt>
                <c:pt idx="269">
                  <c:v>36761</c:v>
                </c:pt>
                <c:pt idx="270">
                  <c:v>36762</c:v>
                </c:pt>
                <c:pt idx="271">
                  <c:v>36763</c:v>
                </c:pt>
                <c:pt idx="272">
                  <c:v>36766</c:v>
                </c:pt>
                <c:pt idx="273">
                  <c:v>36767</c:v>
                </c:pt>
                <c:pt idx="274">
                  <c:v>36768</c:v>
                </c:pt>
                <c:pt idx="275">
                  <c:v>36769</c:v>
                </c:pt>
                <c:pt idx="276">
                  <c:v>36770</c:v>
                </c:pt>
                <c:pt idx="277">
                  <c:v>36774</c:v>
                </c:pt>
                <c:pt idx="278">
                  <c:v>36775</c:v>
                </c:pt>
                <c:pt idx="279">
                  <c:v>36776</c:v>
                </c:pt>
                <c:pt idx="280">
                  <c:v>36777</c:v>
                </c:pt>
                <c:pt idx="281">
                  <c:v>36780</c:v>
                </c:pt>
                <c:pt idx="282">
                  <c:v>36781</c:v>
                </c:pt>
                <c:pt idx="283">
                  <c:v>36782</c:v>
                </c:pt>
                <c:pt idx="284">
                  <c:v>36783</c:v>
                </c:pt>
                <c:pt idx="285">
                  <c:v>36784</c:v>
                </c:pt>
                <c:pt idx="286">
                  <c:v>36787</c:v>
                </c:pt>
                <c:pt idx="287">
                  <c:v>36788</c:v>
                </c:pt>
                <c:pt idx="288">
                  <c:v>36789</c:v>
                </c:pt>
                <c:pt idx="289">
                  <c:v>36790</c:v>
                </c:pt>
                <c:pt idx="290">
                  <c:v>36791</c:v>
                </c:pt>
                <c:pt idx="291">
                  <c:v>36794</c:v>
                </c:pt>
                <c:pt idx="292">
                  <c:v>36795</c:v>
                </c:pt>
                <c:pt idx="293">
                  <c:v>36796</c:v>
                </c:pt>
                <c:pt idx="294">
                  <c:v>36797</c:v>
                </c:pt>
                <c:pt idx="295">
                  <c:v>36798</c:v>
                </c:pt>
                <c:pt idx="296">
                  <c:v>36801</c:v>
                </c:pt>
                <c:pt idx="297">
                  <c:v>36802</c:v>
                </c:pt>
                <c:pt idx="298">
                  <c:v>36803</c:v>
                </c:pt>
                <c:pt idx="299">
                  <c:v>36804</c:v>
                </c:pt>
                <c:pt idx="300">
                  <c:v>36805</c:v>
                </c:pt>
                <c:pt idx="301">
                  <c:v>36808</c:v>
                </c:pt>
                <c:pt idx="302">
                  <c:v>36809</c:v>
                </c:pt>
                <c:pt idx="303">
                  <c:v>36810</c:v>
                </c:pt>
                <c:pt idx="304">
                  <c:v>36811</c:v>
                </c:pt>
                <c:pt idx="305">
                  <c:v>36812</c:v>
                </c:pt>
                <c:pt idx="306">
                  <c:v>36815</c:v>
                </c:pt>
                <c:pt idx="307">
                  <c:v>36816</c:v>
                </c:pt>
                <c:pt idx="308">
                  <c:v>36817</c:v>
                </c:pt>
                <c:pt idx="309">
                  <c:v>36818</c:v>
                </c:pt>
                <c:pt idx="310">
                  <c:v>36819</c:v>
                </c:pt>
                <c:pt idx="311">
                  <c:v>36822</c:v>
                </c:pt>
                <c:pt idx="312">
                  <c:v>36823</c:v>
                </c:pt>
                <c:pt idx="313">
                  <c:v>36824</c:v>
                </c:pt>
                <c:pt idx="314">
                  <c:v>36825</c:v>
                </c:pt>
                <c:pt idx="315">
                  <c:v>36826</c:v>
                </c:pt>
                <c:pt idx="316">
                  <c:v>36829</c:v>
                </c:pt>
                <c:pt idx="317">
                  <c:v>36830</c:v>
                </c:pt>
                <c:pt idx="318">
                  <c:v>36831</c:v>
                </c:pt>
                <c:pt idx="319">
                  <c:v>36832</c:v>
                </c:pt>
                <c:pt idx="320">
                  <c:v>36833</c:v>
                </c:pt>
                <c:pt idx="321">
                  <c:v>36836</c:v>
                </c:pt>
                <c:pt idx="322">
                  <c:v>36837</c:v>
                </c:pt>
                <c:pt idx="323">
                  <c:v>36838</c:v>
                </c:pt>
                <c:pt idx="324">
                  <c:v>36839</c:v>
                </c:pt>
                <c:pt idx="325">
                  <c:v>36840</c:v>
                </c:pt>
                <c:pt idx="326">
                  <c:v>36843</c:v>
                </c:pt>
                <c:pt idx="327">
                  <c:v>36844</c:v>
                </c:pt>
                <c:pt idx="328">
                  <c:v>36845</c:v>
                </c:pt>
                <c:pt idx="329">
                  <c:v>36846</c:v>
                </c:pt>
                <c:pt idx="330">
                  <c:v>36847</c:v>
                </c:pt>
                <c:pt idx="331">
                  <c:v>36850</c:v>
                </c:pt>
                <c:pt idx="332">
                  <c:v>36851</c:v>
                </c:pt>
                <c:pt idx="333">
                  <c:v>36852</c:v>
                </c:pt>
                <c:pt idx="334">
                  <c:v>36854</c:v>
                </c:pt>
                <c:pt idx="335">
                  <c:v>36857</c:v>
                </c:pt>
                <c:pt idx="336">
                  <c:v>36858</c:v>
                </c:pt>
                <c:pt idx="337">
                  <c:v>36859</c:v>
                </c:pt>
                <c:pt idx="338">
                  <c:v>36860</c:v>
                </c:pt>
                <c:pt idx="339">
                  <c:v>36861</c:v>
                </c:pt>
                <c:pt idx="340">
                  <c:v>36864</c:v>
                </c:pt>
                <c:pt idx="341">
                  <c:v>36865</c:v>
                </c:pt>
                <c:pt idx="342">
                  <c:v>36866</c:v>
                </c:pt>
                <c:pt idx="343">
                  <c:v>36867</c:v>
                </c:pt>
                <c:pt idx="344">
                  <c:v>36868</c:v>
                </c:pt>
                <c:pt idx="345">
                  <c:v>36871</c:v>
                </c:pt>
                <c:pt idx="346">
                  <c:v>36872</c:v>
                </c:pt>
                <c:pt idx="347">
                  <c:v>36873</c:v>
                </c:pt>
                <c:pt idx="348">
                  <c:v>36874</c:v>
                </c:pt>
                <c:pt idx="349">
                  <c:v>36875</c:v>
                </c:pt>
                <c:pt idx="350">
                  <c:v>36878</c:v>
                </c:pt>
                <c:pt idx="351">
                  <c:v>36879</c:v>
                </c:pt>
                <c:pt idx="352">
                  <c:v>36880</c:v>
                </c:pt>
                <c:pt idx="353">
                  <c:v>36881</c:v>
                </c:pt>
                <c:pt idx="354">
                  <c:v>36882</c:v>
                </c:pt>
                <c:pt idx="355">
                  <c:v>36886</c:v>
                </c:pt>
                <c:pt idx="356">
                  <c:v>36887</c:v>
                </c:pt>
                <c:pt idx="357">
                  <c:v>36888</c:v>
                </c:pt>
                <c:pt idx="358">
                  <c:v>36889</c:v>
                </c:pt>
                <c:pt idx="359">
                  <c:v>36892</c:v>
                </c:pt>
                <c:pt idx="360">
                  <c:v>36893</c:v>
                </c:pt>
                <c:pt idx="361">
                  <c:v>36894</c:v>
                </c:pt>
                <c:pt idx="362">
                  <c:v>36895</c:v>
                </c:pt>
                <c:pt idx="363">
                  <c:v>36896</c:v>
                </c:pt>
                <c:pt idx="364">
                  <c:v>36899</c:v>
                </c:pt>
                <c:pt idx="365">
                  <c:v>36900</c:v>
                </c:pt>
                <c:pt idx="366">
                  <c:v>36901</c:v>
                </c:pt>
                <c:pt idx="367">
                  <c:v>36902</c:v>
                </c:pt>
                <c:pt idx="368">
                  <c:v>36903</c:v>
                </c:pt>
                <c:pt idx="369">
                  <c:v>36907</c:v>
                </c:pt>
                <c:pt idx="370">
                  <c:v>36908</c:v>
                </c:pt>
                <c:pt idx="371">
                  <c:v>36909</c:v>
                </c:pt>
                <c:pt idx="372">
                  <c:v>36910</c:v>
                </c:pt>
                <c:pt idx="373">
                  <c:v>36913</c:v>
                </c:pt>
                <c:pt idx="374">
                  <c:v>36914</c:v>
                </c:pt>
                <c:pt idx="375">
                  <c:v>36915</c:v>
                </c:pt>
                <c:pt idx="376">
                  <c:v>36916</c:v>
                </c:pt>
                <c:pt idx="377">
                  <c:v>36917</c:v>
                </c:pt>
                <c:pt idx="378">
                  <c:v>36920</c:v>
                </c:pt>
                <c:pt idx="379">
                  <c:v>36921</c:v>
                </c:pt>
                <c:pt idx="380">
                  <c:v>36922</c:v>
                </c:pt>
                <c:pt idx="381">
                  <c:v>36923</c:v>
                </c:pt>
                <c:pt idx="382">
                  <c:v>36924</c:v>
                </c:pt>
                <c:pt idx="383">
                  <c:v>36927</c:v>
                </c:pt>
                <c:pt idx="384">
                  <c:v>36928</c:v>
                </c:pt>
                <c:pt idx="385">
                  <c:v>36929</c:v>
                </c:pt>
                <c:pt idx="386">
                  <c:v>36930</c:v>
                </c:pt>
                <c:pt idx="387">
                  <c:v>36931</c:v>
                </c:pt>
                <c:pt idx="388">
                  <c:v>36934</c:v>
                </c:pt>
                <c:pt idx="389">
                  <c:v>36935</c:v>
                </c:pt>
                <c:pt idx="390">
                  <c:v>36936</c:v>
                </c:pt>
                <c:pt idx="391">
                  <c:v>36937</c:v>
                </c:pt>
                <c:pt idx="392">
                  <c:v>36938</c:v>
                </c:pt>
                <c:pt idx="393">
                  <c:v>36942</c:v>
                </c:pt>
                <c:pt idx="394">
                  <c:v>36943</c:v>
                </c:pt>
                <c:pt idx="395">
                  <c:v>36944</c:v>
                </c:pt>
                <c:pt idx="396">
                  <c:v>36945</c:v>
                </c:pt>
                <c:pt idx="397">
                  <c:v>36948</c:v>
                </c:pt>
                <c:pt idx="398">
                  <c:v>36949</c:v>
                </c:pt>
                <c:pt idx="399">
                  <c:v>36950</c:v>
                </c:pt>
                <c:pt idx="400">
                  <c:v>36951</c:v>
                </c:pt>
                <c:pt idx="401">
                  <c:v>36952</c:v>
                </c:pt>
                <c:pt idx="402">
                  <c:v>36955</c:v>
                </c:pt>
                <c:pt idx="403">
                  <c:v>36956</c:v>
                </c:pt>
                <c:pt idx="404">
                  <c:v>36957</c:v>
                </c:pt>
                <c:pt idx="405">
                  <c:v>36958</c:v>
                </c:pt>
                <c:pt idx="406">
                  <c:v>36959</c:v>
                </c:pt>
                <c:pt idx="407">
                  <c:v>36962</c:v>
                </c:pt>
                <c:pt idx="408">
                  <c:v>36963</c:v>
                </c:pt>
                <c:pt idx="409">
                  <c:v>36964</c:v>
                </c:pt>
                <c:pt idx="410">
                  <c:v>36965</c:v>
                </c:pt>
                <c:pt idx="411">
                  <c:v>36966</c:v>
                </c:pt>
                <c:pt idx="412">
                  <c:v>36969</c:v>
                </c:pt>
                <c:pt idx="413">
                  <c:v>36970</c:v>
                </c:pt>
                <c:pt idx="414">
                  <c:v>36971</c:v>
                </c:pt>
                <c:pt idx="415">
                  <c:v>36972</c:v>
                </c:pt>
                <c:pt idx="416">
                  <c:v>36973</c:v>
                </c:pt>
                <c:pt idx="417">
                  <c:v>36976</c:v>
                </c:pt>
                <c:pt idx="418">
                  <c:v>36977</c:v>
                </c:pt>
                <c:pt idx="419">
                  <c:v>36978</c:v>
                </c:pt>
                <c:pt idx="420">
                  <c:v>36979</c:v>
                </c:pt>
                <c:pt idx="421">
                  <c:v>36980</c:v>
                </c:pt>
                <c:pt idx="422">
                  <c:v>36983</c:v>
                </c:pt>
                <c:pt idx="423">
                  <c:v>36984</c:v>
                </c:pt>
                <c:pt idx="424">
                  <c:v>36985</c:v>
                </c:pt>
                <c:pt idx="425">
                  <c:v>36986</c:v>
                </c:pt>
                <c:pt idx="426">
                  <c:v>36987</c:v>
                </c:pt>
                <c:pt idx="427">
                  <c:v>36990</c:v>
                </c:pt>
                <c:pt idx="428">
                  <c:v>36991</c:v>
                </c:pt>
                <c:pt idx="429">
                  <c:v>36992</c:v>
                </c:pt>
                <c:pt idx="430">
                  <c:v>36993</c:v>
                </c:pt>
                <c:pt idx="431">
                  <c:v>36997</c:v>
                </c:pt>
                <c:pt idx="432">
                  <c:v>36998</c:v>
                </c:pt>
                <c:pt idx="433">
                  <c:v>36999</c:v>
                </c:pt>
                <c:pt idx="434">
                  <c:v>37000</c:v>
                </c:pt>
                <c:pt idx="435">
                  <c:v>37001</c:v>
                </c:pt>
                <c:pt idx="436">
                  <c:v>37004</c:v>
                </c:pt>
                <c:pt idx="437">
                  <c:v>37005</c:v>
                </c:pt>
                <c:pt idx="438">
                  <c:v>37006</c:v>
                </c:pt>
                <c:pt idx="439">
                  <c:v>37007</c:v>
                </c:pt>
                <c:pt idx="440">
                  <c:v>37008</c:v>
                </c:pt>
                <c:pt idx="441">
                  <c:v>37011</c:v>
                </c:pt>
                <c:pt idx="442">
                  <c:v>37012</c:v>
                </c:pt>
                <c:pt idx="443">
                  <c:v>37013</c:v>
                </c:pt>
                <c:pt idx="444">
                  <c:v>37014</c:v>
                </c:pt>
                <c:pt idx="445">
                  <c:v>37015</c:v>
                </c:pt>
                <c:pt idx="446">
                  <c:v>37018</c:v>
                </c:pt>
                <c:pt idx="447">
                  <c:v>37019</c:v>
                </c:pt>
                <c:pt idx="448">
                  <c:v>37020</c:v>
                </c:pt>
                <c:pt idx="449">
                  <c:v>37021</c:v>
                </c:pt>
                <c:pt idx="450">
                  <c:v>37022</c:v>
                </c:pt>
                <c:pt idx="451">
                  <c:v>37025</c:v>
                </c:pt>
                <c:pt idx="452">
                  <c:v>37026</c:v>
                </c:pt>
                <c:pt idx="453">
                  <c:v>37027</c:v>
                </c:pt>
                <c:pt idx="454">
                  <c:v>37028</c:v>
                </c:pt>
                <c:pt idx="455">
                  <c:v>37029</c:v>
                </c:pt>
                <c:pt idx="456">
                  <c:v>37032</c:v>
                </c:pt>
                <c:pt idx="457">
                  <c:v>37033</c:v>
                </c:pt>
                <c:pt idx="458">
                  <c:v>37034</c:v>
                </c:pt>
                <c:pt idx="459">
                  <c:v>37035</c:v>
                </c:pt>
                <c:pt idx="460">
                  <c:v>37036</c:v>
                </c:pt>
                <c:pt idx="461">
                  <c:v>37040</c:v>
                </c:pt>
                <c:pt idx="462">
                  <c:v>37041</c:v>
                </c:pt>
                <c:pt idx="463">
                  <c:v>37042</c:v>
                </c:pt>
                <c:pt idx="464">
                  <c:v>37043</c:v>
                </c:pt>
                <c:pt idx="465">
                  <c:v>37046</c:v>
                </c:pt>
                <c:pt idx="466">
                  <c:v>37047</c:v>
                </c:pt>
                <c:pt idx="467">
                  <c:v>37048</c:v>
                </c:pt>
                <c:pt idx="468">
                  <c:v>37049</c:v>
                </c:pt>
                <c:pt idx="469">
                  <c:v>37050</c:v>
                </c:pt>
                <c:pt idx="470">
                  <c:v>37053</c:v>
                </c:pt>
                <c:pt idx="471">
                  <c:v>37054</c:v>
                </c:pt>
                <c:pt idx="472">
                  <c:v>37055</c:v>
                </c:pt>
                <c:pt idx="473">
                  <c:v>37056</c:v>
                </c:pt>
                <c:pt idx="474">
                  <c:v>37057</c:v>
                </c:pt>
                <c:pt idx="475">
                  <c:v>37060</c:v>
                </c:pt>
                <c:pt idx="476">
                  <c:v>37061</c:v>
                </c:pt>
                <c:pt idx="477">
                  <c:v>37062</c:v>
                </c:pt>
                <c:pt idx="478">
                  <c:v>37063</c:v>
                </c:pt>
                <c:pt idx="479">
                  <c:v>37064</c:v>
                </c:pt>
                <c:pt idx="480">
                  <c:v>37067</c:v>
                </c:pt>
                <c:pt idx="481">
                  <c:v>37068</c:v>
                </c:pt>
                <c:pt idx="482">
                  <c:v>37069</c:v>
                </c:pt>
                <c:pt idx="483">
                  <c:v>37070</c:v>
                </c:pt>
                <c:pt idx="484">
                  <c:v>37071</c:v>
                </c:pt>
                <c:pt idx="485">
                  <c:v>37074</c:v>
                </c:pt>
                <c:pt idx="486">
                  <c:v>37075</c:v>
                </c:pt>
                <c:pt idx="487">
                  <c:v>37077</c:v>
                </c:pt>
                <c:pt idx="488">
                  <c:v>37078</c:v>
                </c:pt>
                <c:pt idx="489">
                  <c:v>37081</c:v>
                </c:pt>
                <c:pt idx="490">
                  <c:v>37082</c:v>
                </c:pt>
                <c:pt idx="491">
                  <c:v>37083</c:v>
                </c:pt>
                <c:pt idx="492">
                  <c:v>37084</c:v>
                </c:pt>
                <c:pt idx="493">
                  <c:v>37085</c:v>
                </c:pt>
                <c:pt idx="494">
                  <c:v>37088</c:v>
                </c:pt>
                <c:pt idx="495">
                  <c:v>37089</c:v>
                </c:pt>
                <c:pt idx="496">
                  <c:v>37090</c:v>
                </c:pt>
                <c:pt idx="497">
                  <c:v>37091</c:v>
                </c:pt>
                <c:pt idx="498">
                  <c:v>37092</c:v>
                </c:pt>
                <c:pt idx="499">
                  <c:v>37095</c:v>
                </c:pt>
                <c:pt idx="500">
                  <c:v>37096</c:v>
                </c:pt>
                <c:pt idx="501">
                  <c:v>37097</c:v>
                </c:pt>
                <c:pt idx="502">
                  <c:v>37098</c:v>
                </c:pt>
                <c:pt idx="503">
                  <c:v>37099</c:v>
                </c:pt>
                <c:pt idx="504">
                  <c:v>37102</c:v>
                </c:pt>
                <c:pt idx="505">
                  <c:v>37103</c:v>
                </c:pt>
                <c:pt idx="506">
                  <c:v>37104</c:v>
                </c:pt>
                <c:pt idx="507">
                  <c:v>37105</c:v>
                </c:pt>
                <c:pt idx="508">
                  <c:v>37106</c:v>
                </c:pt>
                <c:pt idx="509">
                  <c:v>37109</c:v>
                </c:pt>
                <c:pt idx="510">
                  <c:v>37110</c:v>
                </c:pt>
                <c:pt idx="511">
                  <c:v>37111</c:v>
                </c:pt>
                <c:pt idx="512">
                  <c:v>37112</c:v>
                </c:pt>
                <c:pt idx="513">
                  <c:v>37113</c:v>
                </c:pt>
                <c:pt idx="514">
                  <c:v>37116</c:v>
                </c:pt>
                <c:pt idx="515">
                  <c:v>37117</c:v>
                </c:pt>
                <c:pt idx="516">
                  <c:v>37118</c:v>
                </c:pt>
                <c:pt idx="517">
                  <c:v>37119</c:v>
                </c:pt>
                <c:pt idx="518">
                  <c:v>37120</c:v>
                </c:pt>
                <c:pt idx="519">
                  <c:v>37123</c:v>
                </c:pt>
                <c:pt idx="520">
                  <c:v>37124</c:v>
                </c:pt>
                <c:pt idx="521">
                  <c:v>37125</c:v>
                </c:pt>
                <c:pt idx="522">
                  <c:v>37126</c:v>
                </c:pt>
                <c:pt idx="523">
                  <c:v>37127</c:v>
                </c:pt>
                <c:pt idx="524">
                  <c:v>37130</c:v>
                </c:pt>
                <c:pt idx="525">
                  <c:v>37131</c:v>
                </c:pt>
                <c:pt idx="526">
                  <c:v>37132</c:v>
                </c:pt>
                <c:pt idx="527">
                  <c:v>37133</c:v>
                </c:pt>
                <c:pt idx="528">
                  <c:v>37134</c:v>
                </c:pt>
                <c:pt idx="529">
                  <c:v>37137</c:v>
                </c:pt>
                <c:pt idx="530">
                  <c:v>37138</c:v>
                </c:pt>
                <c:pt idx="531">
                  <c:v>37139</c:v>
                </c:pt>
                <c:pt idx="532">
                  <c:v>37140</c:v>
                </c:pt>
                <c:pt idx="533">
                  <c:v>37141</c:v>
                </c:pt>
                <c:pt idx="534">
                  <c:v>37144</c:v>
                </c:pt>
                <c:pt idx="535">
                  <c:v>37145</c:v>
                </c:pt>
                <c:pt idx="536">
                  <c:v>37146</c:v>
                </c:pt>
                <c:pt idx="537">
                  <c:v>37147</c:v>
                </c:pt>
                <c:pt idx="538">
                  <c:v>37148</c:v>
                </c:pt>
                <c:pt idx="539">
                  <c:v>37151</c:v>
                </c:pt>
                <c:pt idx="540">
                  <c:v>37152</c:v>
                </c:pt>
                <c:pt idx="541">
                  <c:v>37153</c:v>
                </c:pt>
                <c:pt idx="542">
                  <c:v>37154</c:v>
                </c:pt>
                <c:pt idx="543">
                  <c:v>37155</c:v>
                </c:pt>
                <c:pt idx="544">
                  <c:v>37158</c:v>
                </c:pt>
                <c:pt idx="545">
                  <c:v>37159</c:v>
                </c:pt>
                <c:pt idx="546">
                  <c:v>37160</c:v>
                </c:pt>
                <c:pt idx="547">
                  <c:v>37161</c:v>
                </c:pt>
                <c:pt idx="548">
                  <c:v>37162</c:v>
                </c:pt>
                <c:pt idx="549">
                  <c:v>37165</c:v>
                </c:pt>
                <c:pt idx="550">
                  <c:v>37166</c:v>
                </c:pt>
                <c:pt idx="551">
                  <c:v>37167</c:v>
                </c:pt>
                <c:pt idx="552">
                  <c:v>37168</c:v>
                </c:pt>
                <c:pt idx="553">
                  <c:v>37169</c:v>
                </c:pt>
                <c:pt idx="554">
                  <c:v>37172</c:v>
                </c:pt>
                <c:pt idx="555">
                  <c:v>37173</c:v>
                </c:pt>
                <c:pt idx="556">
                  <c:v>37174</c:v>
                </c:pt>
                <c:pt idx="557">
                  <c:v>37175</c:v>
                </c:pt>
                <c:pt idx="558">
                  <c:v>37176</c:v>
                </c:pt>
                <c:pt idx="559">
                  <c:v>37179</c:v>
                </c:pt>
                <c:pt idx="560">
                  <c:v>37180</c:v>
                </c:pt>
                <c:pt idx="561">
                  <c:v>37181</c:v>
                </c:pt>
                <c:pt idx="562">
                  <c:v>37182</c:v>
                </c:pt>
                <c:pt idx="563">
                  <c:v>37183</c:v>
                </c:pt>
                <c:pt idx="564">
                  <c:v>37186</c:v>
                </c:pt>
                <c:pt idx="565">
                  <c:v>37187</c:v>
                </c:pt>
                <c:pt idx="566">
                  <c:v>37188</c:v>
                </c:pt>
                <c:pt idx="567">
                  <c:v>37189</c:v>
                </c:pt>
                <c:pt idx="568">
                  <c:v>37190</c:v>
                </c:pt>
                <c:pt idx="569">
                  <c:v>37193</c:v>
                </c:pt>
                <c:pt idx="570">
                  <c:v>37194</c:v>
                </c:pt>
                <c:pt idx="571">
                  <c:v>37195</c:v>
                </c:pt>
                <c:pt idx="572">
                  <c:v>37196</c:v>
                </c:pt>
                <c:pt idx="573">
                  <c:v>37197</c:v>
                </c:pt>
                <c:pt idx="574">
                  <c:v>37200</c:v>
                </c:pt>
                <c:pt idx="575">
                  <c:v>37201</c:v>
                </c:pt>
                <c:pt idx="576">
                  <c:v>37202</c:v>
                </c:pt>
                <c:pt idx="577">
                  <c:v>37203</c:v>
                </c:pt>
                <c:pt idx="578">
                  <c:v>37204</c:v>
                </c:pt>
                <c:pt idx="579">
                  <c:v>37207</c:v>
                </c:pt>
                <c:pt idx="580">
                  <c:v>37208</c:v>
                </c:pt>
                <c:pt idx="581">
                  <c:v>37209</c:v>
                </c:pt>
                <c:pt idx="582">
                  <c:v>37210</c:v>
                </c:pt>
                <c:pt idx="583">
                  <c:v>37211</c:v>
                </c:pt>
                <c:pt idx="584">
                  <c:v>37214</c:v>
                </c:pt>
                <c:pt idx="585">
                  <c:v>37215</c:v>
                </c:pt>
                <c:pt idx="586">
                  <c:v>37216</c:v>
                </c:pt>
                <c:pt idx="587">
                  <c:v>37217</c:v>
                </c:pt>
                <c:pt idx="588">
                  <c:v>37218</c:v>
                </c:pt>
                <c:pt idx="589">
                  <c:v>37221</c:v>
                </c:pt>
                <c:pt idx="590">
                  <c:v>37222</c:v>
                </c:pt>
                <c:pt idx="591">
                  <c:v>37223</c:v>
                </c:pt>
                <c:pt idx="592">
                  <c:v>37224</c:v>
                </c:pt>
                <c:pt idx="593">
                  <c:v>37225</c:v>
                </c:pt>
                <c:pt idx="594">
                  <c:v>37228</c:v>
                </c:pt>
                <c:pt idx="595">
                  <c:v>37229</c:v>
                </c:pt>
                <c:pt idx="596">
                  <c:v>37230</c:v>
                </c:pt>
                <c:pt idx="597">
                  <c:v>37231</c:v>
                </c:pt>
                <c:pt idx="598">
                  <c:v>37232</c:v>
                </c:pt>
                <c:pt idx="599">
                  <c:v>37235</c:v>
                </c:pt>
                <c:pt idx="600">
                  <c:v>37236</c:v>
                </c:pt>
                <c:pt idx="601">
                  <c:v>37237</c:v>
                </c:pt>
                <c:pt idx="602">
                  <c:v>37238</c:v>
                </c:pt>
                <c:pt idx="603">
                  <c:v>37239</c:v>
                </c:pt>
                <c:pt idx="604">
                  <c:v>37242</c:v>
                </c:pt>
                <c:pt idx="605">
                  <c:v>37243</c:v>
                </c:pt>
                <c:pt idx="606">
                  <c:v>37244</c:v>
                </c:pt>
                <c:pt idx="607">
                  <c:v>37245</c:v>
                </c:pt>
                <c:pt idx="608">
                  <c:v>37246</c:v>
                </c:pt>
                <c:pt idx="609">
                  <c:v>37249</c:v>
                </c:pt>
                <c:pt idx="610">
                  <c:v>37250</c:v>
                </c:pt>
                <c:pt idx="611">
                  <c:v>37251</c:v>
                </c:pt>
                <c:pt idx="612">
                  <c:v>37252</c:v>
                </c:pt>
                <c:pt idx="613">
                  <c:v>37253</c:v>
                </c:pt>
                <c:pt idx="614">
                  <c:v>37256</c:v>
                </c:pt>
                <c:pt idx="615">
                  <c:v>37257</c:v>
                </c:pt>
                <c:pt idx="616">
                  <c:v>37258</c:v>
                </c:pt>
                <c:pt idx="617">
                  <c:v>37259</c:v>
                </c:pt>
                <c:pt idx="618">
                  <c:v>37260</c:v>
                </c:pt>
                <c:pt idx="619">
                  <c:v>37263</c:v>
                </c:pt>
                <c:pt idx="620">
                  <c:v>37264</c:v>
                </c:pt>
                <c:pt idx="621">
                  <c:v>37265</c:v>
                </c:pt>
                <c:pt idx="622">
                  <c:v>37266</c:v>
                </c:pt>
                <c:pt idx="623">
                  <c:v>37267</c:v>
                </c:pt>
                <c:pt idx="624">
                  <c:v>37270</c:v>
                </c:pt>
                <c:pt idx="625">
                  <c:v>37271</c:v>
                </c:pt>
                <c:pt idx="626">
                  <c:v>37272</c:v>
                </c:pt>
                <c:pt idx="627">
                  <c:v>37273</c:v>
                </c:pt>
                <c:pt idx="628">
                  <c:v>37274</c:v>
                </c:pt>
                <c:pt idx="629">
                  <c:v>37277</c:v>
                </c:pt>
                <c:pt idx="630">
                  <c:v>37278</c:v>
                </c:pt>
                <c:pt idx="631">
                  <c:v>37279</c:v>
                </c:pt>
                <c:pt idx="632">
                  <c:v>37280</c:v>
                </c:pt>
                <c:pt idx="633">
                  <c:v>37281</c:v>
                </c:pt>
                <c:pt idx="634">
                  <c:v>37284</c:v>
                </c:pt>
                <c:pt idx="635">
                  <c:v>37285</c:v>
                </c:pt>
                <c:pt idx="636">
                  <c:v>37286</c:v>
                </c:pt>
                <c:pt idx="637">
                  <c:v>37287</c:v>
                </c:pt>
                <c:pt idx="638">
                  <c:v>37288</c:v>
                </c:pt>
                <c:pt idx="639">
                  <c:v>37291</c:v>
                </c:pt>
                <c:pt idx="640">
                  <c:v>37292</c:v>
                </c:pt>
                <c:pt idx="641">
                  <c:v>37293</c:v>
                </c:pt>
                <c:pt idx="642">
                  <c:v>37294</c:v>
                </c:pt>
                <c:pt idx="643">
                  <c:v>37295</c:v>
                </c:pt>
                <c:pt idx="644">
                  <c:v>37298</c:v>
                </c:pt>
                <c:pt idx="645">
                  <c:v>37299</c:v>
                </c:pt>
                <c:pt idx="646">
                  <c:v>37300</c:v>
                </c:pt>
                <c:pt idx="647">
                  <c:v>37301</c:v>
                </c:pt>
                <c:pt idx="648">
                  <c:v>37302</c:v>
                </c:pt>
                <c:pt idx="649">
                  <c:v>37305</c:v>
                </c:pt>
                <c:pt idx="650">
                  <c:v>37306</c:v>
                </c:pt>
                <c:pt idx="651">
                  <c:v>37307</c:v>
                </c:pt>
                <c:pt idx="652">
                  <c:v>37308</c:v>
                </c:pt>
                <c:pt idx="653">
                  <c:v>37309</c:v>
                </c:pt>
                <c:pt idx="654">
                  <c:v>37312</c:v>
                </c:pt>
                <c:pt idx="655">
                  <c:v>37313</c:v>
                </c:pt>
                <c:pt idx="656">
                  <c:v>37314</c:v>
                </c:pt>
                <c:pt idx="657">
                  <c:v>37315</c:v>
                </c:pt>
                <c:pt idx="658">
                  <c:v>37316</c:v>
                </c:pt>
                <c:pt idx="659">
                  <c:v>37319</c:v>
                </c:pt>
                <c:pt idx="660">
                  <c:v>37320</c:v>
                </c:pt>
                <c:pt idx="661">
                  <c:v>37321</c:v>
                </c:pt>
                <c:pt idx="662">
                  <c:v>37322</c:v>
                </c:pt>
                <c:pt idx="663">
                  <c:v>37323</c:v>
                </c:pt>
                <c:pt idx="664">
                  <c:v>37326</c:v>
                </c:pt>
                <c:pt idx="665">
                  <c:v>37327</c:v>
                </c:pt>
                <c:pt idx="666">
                  <c:v>37328</c:v>
                </c:pt>
                <c:pt idx="667">
                  <c:v>37329</c:v>
                </c:pt>
                <c:pt idx="668">
                  <c:v>37330</c:v>
                </c:pt>
                <c:pt idx="669">
                  <c:v>37333</c:v>
                </c:pt>
                <c:pt idx="670">
                  <c:v>37334</c:v>
                </c:pt>
                <c:pt idx="671">
                  <c:v>37335</c:v>
                </c:pt>
                <c:pt idx="672">
                  <c:v>37336</c:v>
                </c:pt>
                <c:pt idx="673">
                  <c:v>37337</c:v>
                </c:pt>
                <c:pt idx="674">
                  <c:v>37340</c:v>
                </c:pt>
                <c:pt idx="675">
                  <c:v>37341</c:v>
                </c:pt>
                <c:pt idx="676">
                  <c:v>37342</c:v>
                </c:pt>
                <c:pt idx="677">
                  <c:v>37343</c:v>
                </c:pt>
                <c:pt idx="678">
                  <c:v>37344</c:v>
                </c:pt>
                <c:pt idx="679">
                  <c:v>37347</c:v>
                </c:pt>
                <c:pt idx="680">
                  <c:v>37348</c:v>
                </c:pt>
                <c:pt idx="681">
                  <c:v>37349</c:v>
                </c:pt>
                <c:pt idx="682">
                  <c:v>37350</c:v>
                </c:pt>
                <c:pt idx="683">
                  <c:v>37351</c:v>
                </c:pt>
                <c:pt idx="684">
                  <c:v>37354</c:v>
                </c:pt>
                <c:pt idx="685">
                  <c:v>37355</c:v>
                </c:pt>
                <c:pt idx="686">
                  <c:v>37356</c:v>
                </c:pt>
                <c:pt idx="687">
                  <c:v>37357</c:v>
                </c:pt>
                <c:pt idx="688">
                  <c:v>37358</c:v>
                </c:pt>
                <c:pt idx="689">
                  <c:v>37361</c:v>
                </c:pt>
                <c:pt idx="690">
                  <c:v>37362</c:v>
                </c:pt>
                <c:pt idx="691">
                  <c:v>37363</c:v>
                </c:pt>
                <c:pt idx="692">
                  <c:v>37364</c:v>
                </c:pt>
                <c:pt idx="693">
                  <c:v>37365</c:v>
                </c:pt>
                <c:pt idx="694">
                  <c:v>37368</c:v>
                </c:pt>
                <c:pt idx="695">
                  <c:v>37369</c:v>
                </c:pt>
                <c:pt idx="696">
                  <c:v>37370</c:v>
                </c:pt>
                <c:pt idx="697">
                  <c:v>37371</c:v>
                </c:pt>
                <c:pt idx="698">
                  <c:v>37372</c:v>
                </c:pt>
                <c:pt idx="699">
                  <c:v>37375</c:v>
                </c:pt>
                <c:pt idx="700">
                  <c:v>37376</c:v>
                </c:pt>
                <c:pt idx="701">
                  <c:v>37377</c:v>
                </c:pt>
                <c:pt idx="702">
                  <c:v>37378</c:v>
                </c:pt>
                <c:pt idx="703">
                  <c:v>37379</c:v>
                </c:pt>
                <c:pt idx="704">
                  <c:v>37382</c:v>
                </c:pt>
                <c:pt idx="705">
                  <c:v>37383</c:v>
                </c:pt>
                <c:pt idx="706">
                  <c:v>37384</c:v>
                </c:pt>
                <c:pt idx="707">
                  <c:v>37385</c:v>
                </c:pt>
                <c:pt idx="708">
                  <c:v>37386</c:v>
                </c:pt>
                <c:pt idx="709">
                  <c:v>37389</c:v>
                </c:pt>
                <c:pt idx="710">
                  <c:v>37390</c:v>
                </c:pt>
                <c:pt idx="711">
                  <c:v>37391</c:v>
                </c:pt>
                <c:pt idx="712">
                  <c:v>37392</c:v>
                </c:pt>
                <c:pt idx="713">
                  <c:v>37393</c:v>
                </c:pt>
                <c:pt idx="714">
                  <c:v>37396</c:v>
                </c:pt>
                <c:pt idx="715">
                  <c:v>37397</c:v>
                </c:pt>
                <c:pt idx="716">
                  <c:v>37398</c:v>
                </c:pt>
                <c:pt idx="717">
                  <c:v>37399</c:v>
                </c:pt>
                <c:pt idx="718">
                  <c:v>37400</c:v>
                </c:pt>
                <c:pt idx="719">
                  <c:v>37403</c:v>
                </c:pt>
                <c:pt idx="720">
                  <c:v>37404</c:v>
                </c:pt>
                <c:pt idx="721">
                  <c:v>37405</c:v>
                </c:pt>
                <c:pt idx="722">
                  <c:v>37406</c:v>
                </c:pt>
                <c:pt idx="723">
                  <c:v>37407</c:v>
                </c:pt>
                <c:pt idx="724">
                  <c:v>37410</c:v>
                </c:pt>
                <c:pt idx="725">
                  <c:v>37411</c:v>
                </c:pt>
                <c:pt idx="726">
                  <c:v>37412</c:v>
                </c:pt>
                <c:pt idx="727">
                  <c:v>37413</c:v>
                </c:pt>
                <c:pt idx="728">
                  <c:v>37414</c:v>
                </c:pt>
                <c:pt idx="729">
                  <c:v>37417</c:v>
                </c:pt>
                <c:pt idx="730">
                  <c:v>37418</c:v>
                </c:pt>
                <c:pt idx="731">
                  <c:v>37419</c:v>
                </c:pt>
                <c:pt idx="732">
                  <c:v>37420</c:v>
                </c:pt>
                <c:pt idx="733">
                  <c:v>37421</c:v>
                </c:pt>
                <c:pt idx="734">
                  <c:v>37424</c:v>
                </c:pt>
                <c:pt idx="735">
                  <c:v>37425</c:v>
                </c:pt>
                <c:pt idx="736">
                  <c:v>37426</c:v>
                </c:pt>
                <c:pt idx="737">
                  <c:v>37427</c:v>
                </c:pt>
                <c:pt idx="738">
                  <c:v>37428</c:v>
                </c:pt>
                <c:pt idx="739">
                  <c:v>37431</c:v>
                </c:pt>
                <c:pt idx="740">
                  <c:v>37432</c:v>
                </c:pt>
                <c:pt idx="741">
                  <c:v>37433</c:v>
                </c:pt>
                <c:pt idx="742">
                  <c:v>37434</c:v>
                </c:pt>
                <c:pt idx="743">
                  <c:v>37435</c:v>
                </c:pt>
                <c:pt idx="744">
                  <c:v>37438</c:v>
                </c:pt>
                <c:pt idx="745">
                  <c:v>37439</c:v>
                </c:pt>
                <c:pt idx="746">
                  <c:v>37440</c:v>
                </c:pt>
                <c:pt idx="747">
                  <c:v>37441</c:v>
                </c:pt>
                <c:pt idx="748">
                  <c:v>37442</c:v>
                </c:pt>
                <c:pt idx="749">
                  <c:v>37445</c:v>
                </c:pt>
                <c:pt idx="750">
                  <c:v>37446</c:v>
                </c:pt>
                <c:pt idx="751">
                  <c:v>37447</c:v>
                </c:pt>
                <c:pt idx="752">
                  <c:v>37448</c:v>
                </c:pt>
                <c:pt idx="753">
                  <c:v>37449</c:v>
                </c:pt>
                <c:pt idx="754">
                  <c:v>37452</c:v>
                </c:pt>
                <c:pt idx="755">
                  <c:v>37453</c:v>
                </c:pt>
                <c:pt idx="756">
                  <c:v>37454</c:v>
                </c:pt>
                <c:pt idx="757">
                  <c:v>37455</c:v>
                </c:pt>
                <c:pt idx="758">
                  <c:v>37456</c:v>
                </c:pt>
                <c:pt idx="759">
                  <c:v>37459</c:v>
                </c:pt>
                <c:pt idx="760">
                  <c:v>37460</c:v>
                </c:pt>
                <c:pt idx="761">
                  <c:v>37461</c:v>
                </c:pt>
                <c:pt idx="762">
                  <c:v>37462</c:v>
                </c:pt>
                <c:pt idx="763">
                  <c:v>37463</c:v>
                </c:pt>
                <c:pt idx="764">
                  <c:v>37466</c:v>
                </c:pt>
                <c:pt idx="765">
                  <c:v>37467</c:v>
                </c:pt>
                <c:pt idx="766">
                  <c:v>37468</c:v>
                </c:pt>
                <c:pt idx="767">
                  <c:v>37469</c:v>
                </c:pt>
                <c:pt idx="768">
                  <c:v>37470</c:v>
                </c:pt>
                <c:pt idx="769">
                  <c:v>37473</c:v>
                </c:pt>
                <c:pt idx="770">
                  <c:v>37474</c:v>
                </c:pt>
                <c:pt idx="771">
                  <c:v>37475</c:v>
                </c:pt>
                <c:pt idx="772">
                  <c:v>37476</c:v>
                </c:pt>
                <c:pt idx="773">
                  <c:v>37477</c:v>
                </c:pt>
                <c:pt idx="774">
                  <c:v>37480</c:v>
                </c:pt>
                <c:pt idx="775">
                  <c:v>37481</c:v>
                </c:pt>
                <c:pt idx="776">
                  <c:v>37482</c:v>
                </c:pt>
                <c:pt idx="777">
                  <c:v>37483</c:v>
                </c:pt>
                <c:pt idx="778">
                  <c:v>37484</c:v>
                </c:pt>
                <c:pt idx="779">
                  <c:v>37487</c:v>
                </c:pt>
                <c:pt idx="780">
                  <c:v>37488</c:v>
                </c:pt>
                <c:pt idx="781">
                  <c:v>37489</c:v>
                </c:pt>
                <c:pt idx="782">
                  <c:v>37490</c:v>
                </c:pt>
                <c:pt idx="783">
                  <c:v>37491</c:v>
                </c:pt>
                <c:pt idx="784">
                  <c:v>37494</c:v>
                </c:pt>
                <c:pt idx="785">
                  <c:v>37495</c:v>
                </c:pt>
                <c:pt idx="786">
                  <c:v>37496</c:v>
                </c:pt>
                <c:pt idx="787">
                  <c:v>37497</c:v>
                </c:pt>
                <c:pt idx="788">
                  <c:v>37498</c:v>
                </c:pt>
                <c:pt idx="789">
                  <c:v>37501</c:v>
                </c:pt>
                <c:pt idx="790">
                  <c:v>37502</c:v>
                </c:pt>
                <c:pt idx="791">
                  <c:v>37503</c:v>
                </c:pt>
                <c:pt idx="792">
                  <c:v>37504</c:v>
                </c:pt>
                <c:pt idx="793">
                  <c:v>37505</c:v>
                </c:pt>
                <c:pt idx="794">
                  <c:v>37508</c:v>
                </c:pt>
                <c:pt idx="795">
                  <c:v>37509</c:v>
                </c:pt>
                <c:pt idx="796">
                  <c:v>37510</c:v>
                </c:pt>
                <c:pt idx="797">
                  <c:v>37511</c:v>
                </c:pt>
                <c:pt idx="798">
                  <c:v>37512</c:v>
                </c:pt>
                <c:pt idx="799">
                  <c:v>37515</c:v>
                </c:pt>
                <c:pt idx="800">
                  <c:v>37516</c:v>
                </c:pt>
                <c:pt idx="801">
                  <c:v>37517</c:v>
                </c:pt>
                <c:pt idx="802">
                  <c:v>37518</c:v>
                </c:pt>
                <c:pt idx="803">
                  <c:v>37519</c:v>
                </c:pt>
                <c:pt idx="804">
                  <c:v>37522</c:v>
                </c:pt>
                <c:pt idx="805">
                  <c:v>37523</c:v>
                </c:pt>
                <c:pt idx="806">
                  <c:v>37524</c:v>
                </c:pt>
                <c:pt idx="807">
                  <c:v>37525</c:v>
                </c:pt>
                <c:pt idx="808">
                  <c:v>37526</c:v>
                </c:pt>
                <c:pt idx="809">
                  <c:v>37529</c:v>
                </c:pt>
                <c:pt idx="810">
                  <c:v>37530</c:v>
                </c:pt>
                <c:pt idx="811">
                  <c:v>37531</c:v>
                </c:pt>
                <c:pt idx="812">
                  <c:v>37532</c:v>
                </c:pt>
                <c:pt idx="813">
                  <c:v>37533</c:v>
                </c:pt>
                <c:pt idx="814">
                  <c:v>37536</c:v>
                </c:pt>
                <c:pt idx="815">
                  <c:v>37537</c:v>
                </c:pt>
                <c:pt idx="816">
                  <c:v>37538</c:v>
                </c:pt>
                <c:pt idx="817">
                  <c:v>37539</c:v>
                </c:pt>
                <c:pt idx="818">
                  <c:v>37540</c:v>
                </c:pt>
                <c:pt idx="819">
                  <c:v>37543</c:v>
                </c:pt>
                <c:pt idx="820">
                  <c:v>37544</c:v>
                </c:pt>
                <c:pt idx="821">
                  <c:v>37545</c:v>
                </c:pt>
                <c:pt idx="822">
                  <c:v>37546</c:v>
                </c:pt>
                <c:pt idx="823">
                  <c:v>37547</c:v>
                </c:pt>
                <c:pt idx="824">
                  <c:v>37550</c:v>
                </c:pt>
                <c:pt idx="825">
                  <c:v>37551</c:v>
                </c:pt>
                <c:pt idx="826">
                  <c:v>37552</c:v>
                </c:pt>
                <c:pt idx="827">
                  <c:v>37553</c:v>
                </c:pt>
                <c:pt idx="828">
                  <c:v>37554</c:v>
                </c:pt>
                <c:pt idx="829">
                  <c:v>37557</c:v>
                </c:pt>
                <c:pt idx="830">
                  <c:v>37558</c:v>
                </c:pt>
                <c:pt idx="831">
                  <c:v>37559</c:v>
                </c:pt>
                <c:pt idx="832">
                  <c:v>37560</c:v>
                </c:pt>
                <c:pt idx="833">
                  <c:v>37561</c:v>
                </c:pt>
                <c:pt idx="834">
                  <c:v>37564</c:v>
                </c:pt>
                <c:pt idx="835">
                  <c:v>37565</c:v>
                </c:pt>
                <c:pt idx="836">
                  <c:v>37566</c:v>
                </c:pt>
                <c:pt idx="837">
                  <c:v>37567</c:v>
                </c:pt>
                <c:pt idx="838">
                  <c:v>37568</c:v>
                </c:pt>
                <c:pt idx="839">
                  <c:v>37571</c:v>
                </c:pt>
                <c:pt idx="840">
                  <c:v>37572</c:v>
                </c:pt>
                <c:pt idx="841">
                  <c:v>37573</c:v>
                </c:pt>
                <c:pt idx="842">
                  <c:v>37574</c:v>
                </c:pt>
                <c:pt idx="843">
                  <c:v>37575</c:v>
                </c:pt>
                <c:pt idx="844">
                  <c:v>37578</c:v>
                </c:pt>
                <c:pt idx="845">
                  <c:v>37579</c:v>
                </c:pt>
                <c:pt idx="846">
                  <c:v>37580</c:v>
                </c:pt>
                <c:pt idx="847">
                  <c:v>37581</c:v>
                </c:pt>
                <c:pt idx="848">
                  <c:v>37582</c:v>
                </c:pt>
                <c:pt idx="849">
                  <c:v>37585</c:v>
                </c:pt>
                <c:pt idx="850">
                  <c:v>37586</c:v>
                </c:pt>
                <c:pt idx="851">
                  <c:v>37587</c:v>
                </c:pt>
                <c:pt idx="852">
                  <c:v>37588</c:v>
                </c:pt>
                <c:pt idx="853">
                  <c:v>37589</c:v>
                </c:pt>
                <c:pt idx="854">
                  <c:v>37592</c:v>
                </c:pt>
                <c:pt idx="855">
                  <c:v>37593</c:v>
                </c:pt>
                <c:pt idx="856">
                  <c:v>37594</c:v>
                </c:pt>
                <c:pt idx="857">
                  <c:v>37595</c:v>
                </c:pt>
                <c:pt idx="858">
                  <c:v>37596</c:v>
                </c:pt>
                <c:pt idx="859">
                  <c:v>37599</c:v>
                </c:pt>
                <c:pt idx="860">
                  <c:v>37600</c:v>
                </c:pt>
                <c:pt idx="861">
                  <c:v>37601</c:v>
                </c:pt>
                <c:pt idx="862">
                  <c:v>37602</c:v>
                </c:pt>
                <c:pt idx="863">
                  <c:v>37603</c:v>
                </c:pt>
                <c:pt idx="864">
                  <c:v>37606</c:v>
                </c:pt>
                <c:pt idx="865">
                  <c:v>37607</c:v>
                </c:pt>
                <c:pt idx="866">
                  <c:v>37608</c:v>
                </c:pt>
                <c:pt idx="867">
                  <c:v>37609</c:v>
                </c:pt>
                <c:pt idx="868">
                  <c:v>37610</c:v>
                </c:pt>
                <c:pt idx="869">
                  <c:v>37613</c:v>
                </c:pt>
                <c:pt idx="870">
                  <c:v>37614</c:v>
                </c:pt>
                <c:pt idx="871">
                  <c:v>37615</c:v>
                </c:pt>
                <c:pt idx="872">
                  <c:v>37616</c:v>
                </c:pt>
                <c:pt idx="873">
                  <c:v>37617</c:v>
                </c:pt>
                <c:pt idx="874">
                  <c:v>37620</c:v>
                </c:pt>
                <c:pt idx="875">
                  <c:v>37621</c:v>
                </c:pt>
                <c:pt idx="876">
                  <c:v>37622</c:v>
                </c:pt>
                <c:pt idx="877">
                  <c:v>37623</c:v>
                </c:pt>
                <c:pt idx="878">
                  <c:v>37624</c:v>
                </c:pt>
                <c:pt idx="879">
                  <c:v>37627</c:v>
                </c:pt>
                <c:pt idx="880">
                  <c:v>37628</c:v>
                </c:pt>
                <c:pt idx="881">
                  <c:v>37629</c:v>
                </c:pt>
                <c:pt idx="882">
                  <c:v>37630</c:v>
                </c:pt>
                <c:pt idx="883">
                  <c:v>37631</c:v>
                </c:pt>
                <c:pt idx="884">
                  <c:v>37634</c:v>
                </c:pt>
                <c:pt idx="885">
                  <c:v>37635</c:v>
                </c:pt>
                <c:pt idx="886">
                  <c:v>37636</c:v>
                </c:pt>
                <c:pt idx="887">
                  <c:v>37637</c:v>
                </c:pt>
                <c:pt idx="888">
                  <c:v>37638</c:v>
                </c:pt>
                <c:pt idx="889">
                  <c:v>37641</c:v>
                </c:pt>
                <c:pt idx="890">
                  <c:v>37642</c:v>
                </c:pt>
                <c:pt idx="891">
                  <c:v>37643</c:v>
                </c:pt>
                <c:pt idx="892">
                  <c:v>37644</c:v>
                </c:pt>
                <c:pt idx="893">
                  <c:v>37645</c:v>
                </c:pt>
                <c:pt idx="894">
                  <c:v>37648</c:v>
                </c:pt>
                <c:pt idx="895">
                  <c:v>37649</c:v>
                </c:pt>
                <c:pt idx="896">
                  <c:v>37650</c:v>
                </c:pt>
                <c:pt idx="897">
                  <c:v>37651</c:v>
                </c:pt>
                <c:pt idx="898">
                  <c:v>37652</c:v>
                </c:pt>
                <c:pt idx="899">
                  <c:v>37655</c:v>
                </c:pt>
                <c:pt idx="900">
                  <c:v>37656</c:v>
                </c:pt>
                <c:pt idx="901">
                  <c:v>37657</c:v>
                </c:pt>
                <c:pt idx="902">
                  <c:v>37658</c:v>
                </c:pt>
                <c:pt idx="903">
                  <c:v>37659</c:v>
                </c:pt>
                <c:pt idx="904">
                  <c:v>37662</c:v>
                </c:pt>
                <c:pt idx="905">
                  <c:v>37663</c:v>
                </c:pt>
                <c:pt idx="906">
                  <c:v>37664</c:v>
                </c:pt>
                <c:pt idx="907">
                  <c:v>37665</c:v>
                </c:pt>
                <c:pt idx="908">
                  <c:v>37666</c:v>
                </c:pt>
                <c:pt idx="909">
                  <c:v>37669</c:v>
                </c:pt>
                <c:pt idx="910">
                  <c:v>37670</c:v>
                </c:pt>
                <c:pt idx="911">
                  <c:v>37671</c:v>
                </c:pt>
                <c:pt idx="912">
                  <c:v>37672</c:v>
                </c:pt>
                <c:pt idx="913">
                  <c:v>37673</c:v>
                </c:pt>
                <c:pt idx="914">
                  <c:v>37676</c:v>
                </c:pt>
                <c:pt idx="915">
                  <c:v>37677</c:v>
                </c:pt>
                <c:pt idx="916">
                  <c:v>37678</c:v>
                </c:pt>
                <c:pt idx="917">
                  <c:v>37679</c:v>
                </c:pt>
                <c:pt idx="918">
                  <c:v>37680</c:v>
                </c:pt>
                <c:pt idx="919">
                  <c:v>37683</c:v>
                </c:pt>
                <c:pt idx="920">
                  <c:v>37684</c:v>
                </c:pt>
                <c:pt idx="921">
                  <c:v>37685</c:v>
                </c:pt>
                <c:pt idx="922">
                  <c:v>37686</c:v>
                </c:pt>
                <c:pt idx="923">
                  <c:v>37687</c:v>
                </c:pt>
                <c:pt idx="924">
                  <c:v>37690</c:v>
                </c:pt>
                <c:pt idx="925">
                  <c:v>37691</c:v>
                </c:pt>
                <c:pt idx="926">
                  <c:v>37692</c:v>
                </c:pt>
                <c:pt idx="927">
                  <c:v>37693</c:v>
                </c:pt>
                <c:pt idx="928">
                  <c:v>37694</c:v>
                </c:pt>
                <c:pt idx="929">
                  <c:v>37697</c:v>
                </c:pt>
                <c:pt idx="930">
                  <c:v>37698</c:v>
                </c:pt>
                <c:pt idx="931">
                  <c:v>37699</c:v>
                </c:pt>
                <c:pt idx="932">
                  <c:v>37700</c:v>
                </c:pt>
                <c:pt idx="933">
                  <c:v>37701</c:v>
                </c:pt>
                <c:pt idx="934">
                  <c:v>37704</c:v>
                </c:pt>
                <c:pt idx="935">
                  <c:v>37705</c:v>
                </c:pt>
                <c:pt idx="936">
                  <c:v>37706</c:v>
                </c:pt>
                <c:pt idx="937">
                  <c:v>37707</c:v>
                </c:pt>
                <c:pt idx="938">
                  <c:v>37708</c:v>
                </c:pt>
                <c:pt idx="939">
                  <c:v>37711</c:v>
                </c:pt>
                <c:pt idx="940">
                  <c:v>37712</c:v>
                </c:pt>
                <c:pt idx="941">
                  <c:v>37713</c:v>
                </c:pt>
                <c:pt idx="942">
                  <c:v>37714</c:v>
                </c:pt>
                <c:pt idx="943">
                  <c:v>37715</c:v>
                </c:pt>
                <c:pt idx="944">
                  <c:v>37718</c:v>
                </c:pt>
                <c:pt idx="945">
                  <c:v>37719</c:v>
                </c:pt>
                <c:pt idx="946">
                  <c:v>37720</c:v>
                </c:pt>
                <c:pt idx="947">
                  <c:v>37721</c:v>
                </c:pt>
                <c:pt idx="948">
                  <c:v>37722</c:v>
                </c:pt>
                <c:pt idx="949">
                  <c:v>37725</c:v>
                </c:pt>
                <c:pt idx="950">
                  <c:v>37726</c:v>
                </c:pt>
                <c:pt idx="951">
                  <c:v>37727</c:v>
                </c:pt>
                <c:pt idx="952">
                  <c:v>37728</c:v>
                </c:pt>
                <c:pt idx="953">
                  <c:v>37729</c:v>
                </c:pt>
                <c:pt idx="954">
                  <c:v>37732</c:v>
                </c:pt>
                <c:pt idx="955">
                  <c:v>37733</c:v>
                </c:pt>
                <c:pt idx="956">
                  <c:v>37734</c:v>
                </c:pt>
                <c:pt idx="957">
                  <c:v>37735</c:v>
                </c:pt>
                <c:pt idx="958">
                  <c:v>37736</c:v>
                </c:pt>
                <c:pt idx="959">
                  <c:v>37739</c:v>
                </c:pt>
                <c:pt idx="960">
                  <c:v>37740</c:v>
                </c:pt>
                <c:pt idx="961">
                  <c:v>37741</c:v>
                </c:pt>
                <c:pt idx="962">
                  <c:v>37742</c:v>
                </c:pt>
                <c:pt idx="963">
                  <c:v>37743</c:v>
                </c:pt>
                <c:pt idx="964">
                  <c:v>37746</c:v>
                </c:pt>
                <c:pt idx="965">
                  <c:v>37747</c:v>
                </c:pt>
                <c:pt idx="966">
                  <c:v>37748</c:v>
                </c:pt>
                <c:pt idx="967">
                  <c:v>37749</c:v>
                </c:pt>
                <c:pt idx="968">
                  <c:v>37750</c:v>
                </c:pt>
                <c:pt idx="969">
                  <c:v>37753</c:v>
                </c:pt>
                <c:pt idx="970">
                  <c:v>37754</c:v>
                </c:pt>
                <c:pt idx="971">
                  <c:v>37755</c:v>
                </c:pt>
                <c:pt idx="972">
                  <c:v>37756</c:v>
                </c:pt>
                <c:pt idx="973">
                  <c:v>37757</c:v>
                </c:pt>
                <c:pt idx="974">
                  <c:v>37760</c:v>
                </c:pt>
                <c:pt idx="975">
                  <c:v>37761</c:v>
                </c:pt>
                <c:pt idx="976">
                  <c:v>37762</c:v>
                </c:pt>
                <c:pt idx="977">
                  <c:v>37763</c:v>
                </c:pt>
                <c:pt idx="978">
                  <c:v>37764</c:v>
                </c:pt>
                <c:pt idx="979">
                  <c:v>37767</c:v>
                </c:pt>
                <c:pt idx="980">
                  <c:v>37768</c:v>
                </c:pt>
                <c:pt idx="981">
                  <c:v>37769</c:v>
                </c:pt>
                <c:pt idx="982">
                  <c:v>37770</c:v>
                </c:pt>
                <c:pt idx="983">
                  <c:v>37771</c:v>
                </c:pt>
                <c:pt idx="984">
                  <c:v>37774</c:v>
                </c:pt>
                <c:pt idx="985">
                  <c:v>37775</c:v>
                </c:pt>
                <c:pt idx="986">
                  <c:v>37776</c:v>
                </c:pt>
                <c:pt idx="987">
                  <c:v>37777</c:v>
                </c:pt>
                <c:pt idx="988">
                  <c:v>37778</c:v>
                </c:pt>
                <c:pt idx="989">
                  <c:v>37781</c:v>
                </c:pt>
                <c:pt idx="990">
                  <c:v>37782</c:v>
                </c:pt>
                <c:pt idx="991">
                  <c:v>37783</c:v>
                </c:pt>
                <c:pt idx="992">
                  <c:v>37784</c:v>
                </c:pt>
                <c:pt idx="993">
                  <c:v>37785</c:v>
                </c:pt>
                <c:pt idx="994">
                  <c:v>37788</c:v>
                </c:pt>
                <c:pt idx="995">
                  <c:v>37789</c:v>
                </c:pt>
                <c:pt idx="996">
                  <c:v>37790</c:v>
                </c:pt>
                <c:pt idx="997">
                  <c:v>37791</c:v>
                </c:pt>
                <c:pt idx="998">
                  <c:v>37792</c:v>
                </c:pt>
                <c:pt idx="999">
                  <c:v>37795</c:v>
                </c:pt>
                <c:pt idx="1000">
                  <c:v>37796</c:v>
                </c:pt>
                <c:pt idx="1001">
                  <c:v>37797</c:v>
                </c:pt>
                <c:pt idx="1002">
                  <c:v>37798</c:v>
                </c:pt>
                <c:pt idx="1003">
                  <c:v>37799</c:v>
                </c:pt>
                <c:pt idx="1004">
                  <c:v>37802</c:v>
                </c:pt>
                <c:pt idx="1005">
                  <c:v>37803</c:v>
                </c:pt>
                <c:pt idx="1006">
                  <c:v>37804</c:v>
                </c:pt>
                <c:pt idx="1007">
                  <c:v>37805</c:v>
                </c:pt>
                <c:pt idx="1008">
                  <c:v>37806</c:v>
                </c:pt>
                <c:pt idx="1009">
                  <c:v>37809</c:v>
                </c:pt>
                <c:pt idx="1010">
                  <c:v>37810</c:v>
                </c:pt>
                <c:pt idx="1011">
                  <c:v>37811</c:v>
                </c:pt>
                <c:pt idx="1012">
                  <c:v>37812</c:v>
                </c:pt>
                <c:pt idx="1013">
                  <c:v>37813</c:v>
                </c:pt>
                <c:pt idx="1014">
                  <c:v>37816</c:v>
                </c:pt>
                <c:pt idx="1015">
                  <c:v>37817</c:v>
                </c:pt>
                <c:pt idx="1016">
                  <c:v>37818</c:v>
                </c:pt>
                <c:pt idx="1017">
                  <c:v>37819</c:v>
                </c:pt>
                <c:pt idx="1018">
                  <c:v>37820</c:v>
                </c:pt>
                <c:pt idx="1019">
                  <c:v>37823</c:v>
                </c:pt>
                <c:pt idx="1020">
                  <c:v>37824</c:v>
                </c:pt>
                <c:pt idx="1021">
                  <c:v>37825</c:v>
                </c:pt>
                <c:pt idx="1022">
                  <c:v>37826</c:v>
                </c:pt>
                <c:pt idx="1023">
                  <c:v>37827</c:v>
                </c:pt>
                <c:pt idx="1024">
                  <c:v>37830</c:v>
                </c:pt>
                <c:pt idx="1025">
                  <c:v>37831</c:v>
                </c:pt>
                <c:pt idx="1026">
                  <c:v>37832</c:v>
                </c:pt>
                <c:pt idx="1027">
                  <c:v>37833</c:v>
                </c:pt>
                <c:pt idx="1028">
                  <c:v>37834</c:v>
                </c:pt>
                <c:pt idx="1029">
                  <c:v>37837</c:v>
                </c:pt>
                <c:pt idx="1030">
                  <c:v>37838</c:v>
                </c:pt>
                <c:pt idx="1031">
                  <c:v>37839</c:v>
                </c:pt>
                <c:pt idx="1032">
                  <c:v>37840</c:v>
                </c:pt>
                <c:pt idx="1033">
                  <c:v>37841</c:v>
                </c:pt>
                <c:pt idx="1034">
                  <c:v>37844</c:v>
                </c:pt>
                <c:pt idx="1035">
                  <c:v>37845</c:v>
                </c:pt>
                <c:pt idx="1036">
                  <c:v>37846</c:v>
                </c:pt>
                <c:pt idx="1037">
                  <c:v>37847</c:v>
                </c:pt>
                <c:pt idx="1038">
                  <c:v>37848</c:v>
                </c:pt>
                <c:pt idx="1039">
                  <c:v>37851</c:v>
                </c:pt>
                <c:pt idx="1040">
                  <c:v>37852</c:v>
                </c:pt>
                <c:pt idx="1041">
                  <c:v>37853</c:v>
                </c:pt>
                <c:pt idx="1042">
                  <c:v>37854</c:v>
                </c:pt>
                <c:pt idx="1043">
                  <c:v>37855</c:v>
                </c:pt>
                <c:pt idx="1044">
                  <c:v>37858</c:v>
                </c:pt>
                <c:pt idx="1045">
                  <c:v>37859</c:v>
                </c:pt>
                <c:pt idx="1046">
                  <c:v>37860</c:v>
                </c:pt>
                <c:pt idx="1047">
                  <c:v>37861</c:v>
                </c:pt>
                <c:pt idx="1048">
                  <c:v>37862</c:v>
                </c:pt>
                <c:pt idx="1049">
                  <c:v>37865</c:v>
                </c:pt>
                <c:pt idx="1050">
                  <c:v>37866</c:v>
                </c:pt>
                <c:pt idx="1051">
                  <c:v>37867</c:v>
                </c:pt>
                <c:pt idx="1052">
                  <c:v>37868</c:v>
                </c:pt>
                <c:pt idx="1053">
                  <c:v>37869</c:v>
                </c:pt>
                <c:pt idx="1054">
                  <c:v>37872</c:v>
                </c:pt>
                <c:pt idx="1055">
                  <c:v>37873</c:v>
                </c:pt>
                <c:pt idx="1056">
                  <c:v>37874</c:v>
                </c:pt>
                <c:pt idx="1057">
                  <c:v>37875</c:v>
                </c:pt>
                <c:pt idx="1058">
                  <c:v>37876</c:v>
                </c:pt>
                <c:pt idx="1059">
                  <c:v>37879</c:v>
                </c:pt>
                <c:pt idx="1060">
                  <c:v>37880</c:v>
                </c:pt>
                <c:pt idx="1061">
                  <c:v>37881</c:v>
                </c:pt>
                <c:pt idx="1062">
                  <c:v>37882</c:v>
                </c:pt>
                <c:pt idx="1063">
                  <c:v>37883</c:v>
                </c:pt>
                <c:pt idx="1064">
                  <c:v>37886</c:v>
                </c:pt>
                <c:pt idx="1065">
                  <c:v>37887</c:v>
                </c:pt>
                <c:pt idx="1066">
                  <c:v>37888</c:v>
                </c:pt>
                <c:pt idx="1067">
                  <c:v>37889</c:v>
                </c:pt>
                <c:pt idx="1068">
                  <c:v>37890</c:v>
                </c:pt>
                <c:pt idx="1069">
                  <c:v>37893</c:v>
                </c:pt>
                <c:pt idx="1070">
                  <c:v>37894</c:v>
                </c:pt>
                <c:pt idx="1071">
                  <c:v>37895</c:v>
                </c:pt>
                <c:pt idx="1072">
                  <c:v>37896</c:v>
                </c:pt>
                <c:pt idx="1073">
                  <c:v>37897</c:v>
                </c:pt>
                <c:pt idx="1074">
                  <c:v>37900</c:v>
                </c:pt>
                <c:pt idx="1075">
                  <c:v>37901</c:v>
                </c:pt>
                <c:pt idx="1076">
                  <c:v>37902</c:v>
                </c:pt>
                <c:pt idx="1077">
                  <c:v>37903</c:v>
                </c:pt>
                <c:pt idx="1078">
                  <c:v>37904</c:v>
                </c:pt>
                <c:pt idx="1079">
                  <c:v>37907</c:v>
                </c:pt>
                <c:pt idx="1080">
                  <c:v>37908</c:v>
                </c:pt>
                <c:pt idx="1081">
                  <c:v>37909</c:v>
                </c:pt>
                <c:pt idx="1082">
                  <c:v>37910</c:v>
                </c:pt>
                <c:pt idx="1083">
                  <c:v>37911</c:v>
                </c:pt>
                <c:pt idx="1084">
                  <c:v>37914</c:v>
                </c:pt>
                <c:pt idx="1085">
                  <c:v>37915</c:v>
                </c:pt>
                <c:pt idx="1086">
                  <c:v>37916</c:v>
                </c:pt>
                <c:pt idx="1087">
                  <c:v>37917</c:v>
                </c:pt>
                <c:pt idx="1088">
                  <c:v>37918</c:v>
                </c:pt>
                <c:pt idx="1089">
                  <c:v>37921</c:v>
                </c:pt>
                <c:pt idx="1090">
                  <c:v>37922</c:v>
                </c:pt>
                <c:pt idx="1091">
                  <c:v>37923</c:v>
                </c:pt>
                <c:pt idx="1092">
                  <c:v>37924</c:v>
                </c:pt>
                <c:pt idx="1093">
                  <c:v>37925</c:v>
                </c:pt>
                <c:pt idx="1094">
                  <c:v>37928</c:v>
                </c:pt>
                <c:pt idx="1095">
                  <c:v>37929</c:v>
                </c:pt>
                <c:pt idx="1096">
                  <c:v>37930</c:v>
                </c:pt>
                <c:pt idx="1097">
                  <c:v>37931</c:v>
                </c:pt>
                <c:pt idx="1098">
                  <c:v>37932</c:v>
                </c:pt>
                <c:pt idx="1099">
                  <c:v>37935</c:v>
                </c:pt>
                <c:pt idx="1100">
                  <c:v>37936</c:v>
                </c:pt>
                <c:pt idx="1101">
                  <c:v>37937</c:v>
                </c:pt>
                <c:pt idx="1102">
                  <c:v>37938</c:v>
                </c:pt>
                <c:pt idx="1103">
                  <c:v>37939</c:v>
                </c:pt>
                <c:pt idx="1104">
                  <c:v>37942</c:v>
                </c:pt>
                <c:pt idx="1105">
                  <c:v>37943</c:v>
                </c:pt>
                <c:pt idx="1106">
                  <c:v>37944</c:v>
                </c:pt>
                <c:pt idx="1107">
                  <c:v>37945</c:v>
                </c:pt>
                <c:pt idx="1108">
                  <c:v>37946</c:v>
                </c:pt>
                <c:pt idx="1109">
                  <c:v>37949</c:v>
                </c:pt>
                <c:pt idx="1110">
                  <c:v>37950</c:v>
                </c:pt>
                <c:pt idx="1111">
                  <c:v>37951</c:v>
                </c:pt>
                <c:pt idx="1112">
                  <c:v>37952</c:v>
                </c:pt>
                <c:pt idx="1113">
                  <c:v>37953</c:v>
                </c:pt>
                <c:pt idx="1114">
                  <c:v>37956</c:v>
                </c:pt>
                <c:pt idx="1115">
                  <c:v>37957</c:v>
                </c:pt>
                <c:pt idx="1116">
                  <c:v>37958</c:v>
                </c:pt>
                <c:pt idx="1117">
                  <c:v>37959</c:v>
                </c:pt>
                <c:pt idx="1118">
                  <c:v>37960</c:v>
                </c:pt>
                <c:pt idx="1119">
                  <c:v>37963</c:v>
                </c:pt>
                <c:pt idx="1120">
                  <c:v>37964</c:v>
                </c:pt>
                <c:pt idx="1121">
                  <c:v>37965</c:v>
                </c:pt>
                <c:pt idx="1122">
                  <c:v>37966</c:v>
                </c:pt>
                <c:pt idx="1123">
                  <c:v>37967</c:v>
                </c:pt>
                <c:pt idx="1124">
                  <c:v>37970</c:v>
                </c:pt>
                <c:pt idx="1125">
                  <c:v>37971</c:v>
                </c:pt>
                <c:pt idx="1126">
                  <c:v>37972</c:v>
                </c:pt>
                <c:pt idx="1127">
                  <c:v>37973</c:v>
                </c:pt>
                <c:pt idx="1128">
                  <c:v>37974</c:v>
                </c:pt>
                <c:pt idx="1129">
                  <c:v>37977</c:v>
                </c:pt>
                <c:pt idx="1130">
                  <c:v>37978</c:v>
                </c:pt>
                <c:pt idx="1131">
                  <c:v>37979</c:v>
                </c:pt>
                <c:pt idx="1132">
                  <c:v>37980</c:v>
                </c:pt>
                <c:pt idx="1133">
                  <c:v>37981</c:v>
                </c:pt>
                <c:pt idx="1134">
                  <c:v>37984</c:v>
                </c:pt>
                <c:pt idx="1135">
                  <c:v>37985</c:v>
                </c:pt>
                <c:pt idx="1136">
                  <c:v>37986</c:v>
                </c:pt>
                <c:pt idx="1137">
                  <c:v>37987</c:v>
                </c:pt>
                <c:pt idx="1138">
                  <c:v>37988</c:v>
                </c:pt>
                <c:pt idx="1139">
                  <c:v>37991</c:v>
                </c:pt>
                <c:pt idx="1140">
                  <c:v>37992</c:v>
                </c:pt>
                <c:pt idx="1141">
                  <c:v>37993</c:v>
                </c:pt>
                <c:pt idx="1142">
                  <c:v>37994</c:v>
                </c:pt>
                <c:pt idx="1143">
                  <c:v>37995</c:v>
                </c:pt>
                <c:pt idx="1144">
                  <c:v>37998</c:v>
                </c:pt>
                <c:pt idx="1145">
                  <c:v>37999</c:v>
                </c:pt>
                <c:pt idx="1146">
                  <c:v>38000</c:v>
                </c:pt>
                <c:pt idx="1147">
                  <c:v>38001</c:v>
                </c:pt>
                <c:pt idx="1148">
                  <c:v>38002</c:v>
                </c:pt>
                <c:pt idx="1149">
                  <c:v>38005</c:v>
                </c:pt>
                <c:pt idx="1150">
                  <c:v>38006</c:v>
                </c:pt>
                <c:pt idx="1151">
                  <c:v>38007</c:v>
                </c:pt>
                <c:pt idx="1152">
                  <c:v>38008</c:v>
                </c:pt>
                <c:pt idx="1153">
                  <c:v>38009</c:v>
                </c:pt>
                <c:pt idx="1154">
                  <c:v>38012</c:v>
                </c:pt>
                <c:pt idx="1155">
                  <c:v>38013</c:v>
                </c:pt>
                <c:pt idx="1156">
                  <c:v>38014</c:v>
                </c:pt>
                <c:pt idx="1157">
                  <c:v>38015</c:v>
                </c:pt>
                <c:pt idx="1158">
                  <c:v>38016</c:v>
                </c:pt>
                <c:pt idx="1159">
                  <c:v>38019</c:v>
                </c:pt>
                <c:pt idx="1160">
                  <c:v>38020</c:v>
                </c:pt>
                <c:pt idx="1161">
                  <c:v>38021</c:v>
                </c:pt>
                <c:pt idx="1162">
                  <c:v>38022</c:v>
                </c:pt>
                <c:pt idx="1163">
                  <c:v>38023</c:v>
                </c:pt>
                <c:pt idx="1164">
                  <c:v>38026</c:v>
                </c:pt>
                <c:pt idx="1165">
                  <c:v>38027</c:v>
                </c:pt>
                <c:pt idx="1166">
                  <c:v>38028</c:v>
                </c:pt>
                <c:pt idx="1167">
                  <c:v>38029</c:v>
                </c:pt>
                <c:pt idx="1168">
                  <c:v>38030</c:v>
                </c:pt>
                <c:pt idx="1169">
                  <c:v>38033</c:v>
                </c:pt>
                <c:pt idx="1170">
                  <c:v>38034</c:v>
                </c:pt>
                <c:pt idx="1171">
                  <c:v>38035</c:v>
                </c:pt>
                <c:pt idx="1172">
                  <c:v>38036</c:v>
                </c:pt>
                <c:pt idx="1173">
                  <c:v>38037</c:v>
                </c:pt>
                <c:pt idx="1174">
                  <c:v>38040</c:v>
                </c:pt>
                <c:pt idx="1175">
                  <c:v>38041</c:v>
                </c:pt>
                <c:pt idx="1176">
                  <c:v>38042</c:v>
                </c:pt>
                <c:pt idx="1177">
                  <c:v>38043</c:v>
                </c:pt>
                <c:pt idx="1178">
                  <c:v>38044</c:v>
                </c:pt>
                <c:pt idx="1179">
                  <c:v>38047</c:v>
                </c:pt>
                <c:pt idx="1180">
                  <c:v>38048</c:v>
                </c:pt>
                <c:pt idx="1181">
                  <c:v>38049</c:v>
                </c:pt>
                <c:pt idx="1182">
                  <c:v>38050</c:v>
                </c:pt>
                <c:pt idx="1183">
                  <c:v>38051</c:v>
                </c:pt>
                <c:pt idx="1184">
                  <c:v>38054</c:v>
                </c:pt>
                <c:pt idx="1185">
                  <c:v>38055</c:v>
                </c:pt>
                <c:pt idx="1186">
                  <c:v>38056</c:v>
                </c:pt>
                <c:pt idx="1187">
                  <c:v>38057</c:v>
                </c:pt>
                <c:pt idx="1188">
                  <c:v>38058</c:v>
                </c:pt>
                <c:pt idx="1189">
                  <c:v>38061</c:v>
                </c:pt>
                <c:pt idx="1190">
                  <c:v>38062</c:v>
                </c:pt>
                <c:pt idx="1191">
                  <c:v>38063</c:v>
                </c:pt>
                <c:pt idx="1192">
                  <c:v>38064</c:v>
                </c:pt>
                <c:pt idx="1193">
                  <c:v>38065</c:v>
                </c:pt>
                <c:pt idx="1194">
                  <c:v>38068</c:v>
                </c:pt>
                <c:pt idx="1195">
                  <c:v>38069</c:v>
                </c:pt>
                <c:pt idx="1196">
                  <c:v>38070</c:v>
                </c:pt>
                <c:pt idx="1197">
                  <c:v>38071</c:v>
                </c:pt>
                <c:pt idx="1198">
                  <c:v>38072</c:v>
                </c:pt>
                <c:pt idx="1199">
                  <c:v>38075</c:v>
                </c:pt>
                <c:pt idx="1200">
                  <c:v>38076</c:v>
                </c:pt>
                <c:pt idx="1201">
                  <c:v>38077</c:v>
                </c:pt>
                <c:pt idx="1202">
                  <c:v>38078</c:v>
                </c:pt>
                <c:pt idx="1203">
                  <c:v>38079</c:v>
                </c:pt>
                <c:pt idx="1204">
                  <c:v>38082</c:v>
                </c:pt>
                <c:pt idx="1205">
                  <c:v>38083</c:v>
                </c:pt>
                <c:pt idx="1206">
                  <c:v>38084</c:v>
                </c:pt>
                <c:pt idx="1207">
                  <c:v>38085</c:v>
                </c:pt>
                <c:pt idx="1208">
                  <c:v>38086</c:v>
                </c:pt>
                <c:pt idx="1209">
                  <c:v>38089</c:v>
                </c:pt>
                <c:pt idx="1210">
                  <c:v>38090</c:v>
                </c:pt>
                <c:pt idx="1211">
                  <c:v>38091</c:v>
                </c:pt>
                <c:pt idx="1212">
                  <c:v>38092</c:v>
                </c:pt>
                <c:pt idx="1213">
                  <c:v>38093</c:v>
                </c:pt>
                <c:pt idx="1214">
                  <c:v>38096</c:v>
                </c:pt>
                <c:pt idx="1215">
                  <c:v>38097</c:v>
                </c:pt>
                <c:pt idx="1216">
                  <c:v>38098</c:v>
                </c:pt>
                <c:pt idx="1217">
                  <c:v>38099</c:v>
                </c:pt>
                <c:pt idx="1218">
                  <c:v>38100</c:v>
                </c:pt>
                <c:pt idx="1219">
                  <c:v>38103</c:v>
                </c:pt>
                <c:pt idx="1220">
                  <c:v>38104</c:v>
                </c:pt>
                <c:pt idx="1221">
                  <c:v>38105</c:v>
                </c:pt>
                <c:pt idx="1222">
                  <c:v>38106</c:v>
                </c:pt>
                <c:pt idx="1223">
                  <c:v>38107</c:v>
                </c:pt>
                <c:pt idx="1224">
                  <c:v>38110</c:v>
                </c:pt>
                <c:pt idx="1225">
                  <c:v>38111</c:v>
                </c:pt>
                <c:pt idx="1226">
                  <c:v>38112</c:v>
                </c:pt>
                <c:pt idx="1227">
                  <c:v>38113</c:v>
                </c:pt>
                <c:pt idx="1228">
                  <c:v>38114</c:v>
                </c:pt>
                <c:pt idx="1229">
                  <c:v>38117</c:v>
                </c:pt>
                <c:pt idx="1230">
                  <c:v>38118</c:v>
                </c:pt>
                <c:pt idx="1231">
                  <c:v>38119</c:v>
                </c:pt>
                <c:pt idx="1232">
                  <c:v>38120</c:v>
                </c:pt>
                <c:pt idx="1233">
                  <c:v>38121</c:v>
                </c:pt>
                <c:pt idx="1234">
                  <c:v>38124</c:v>
                </c:pt>
                <c:pt idx="1235">
                  <c:v>38125</c:v>
                </c:pt>
                <c:pt idx="1236">
                  <c:v>38126</c:v>
                </c:pt>
                <c:pt idx="1237">
                  <c:v>38127</c:v>
                </c:pt>
                <c:pt idx="1238">
                  <c:v>38128</c:v>
                </c:pt>
                <c:pt idx="1239">
                  <c:v>38131</c:v>
                </c:pt>
                <c:pt idx="1240">
                  <c:v>38132</c:v>
                </c:pt>
                <c:pt idx="1241">
                  <c:v>38133</c:v>
                </c:pt>
                <c:pt idx="1242">
                  <c:v>38134</c:v>
                </c:pt>
                <c:pt idx="1243">
                  <c:v>38135</c:v>
                </c:pt>
                <c:pt idx="1244">
                  <c:v>38138</c:v>
                </c:pt>
                <c:pt idx="1245">
                  <c:v>38139</c:v>
                </c:pt>
                <c:pt idx="1246">
                  <c:v>38140</c:v>
                </c:pt>
                <c:pt idx="1247">
                  <c:v>38141</c:v>
                </c:pt>
                <c:pt idx="1248">
                  <c:v>38142</c:v>
                </c:pt>
                <c:pt idx="1249">
                  <c:v>38145</c:v>
                </c:pt>
                <c:pt idx="1250">
                  <c:v>38146</c:v>
                </c:pt>
                <c:pt idx="1251">
                  <c:v>38147</c:v>
                </c:pt>
                <c:pt idx="1252">
                  <c:v>38148</c:v>
                </c:pt>
                <c:pt idx="1253">
                  <c:v>38149</c:v>
                </c:pt>
                <c:pt idx="1254">
                  <c:v>38152</c:v>
                </c:pt>
                <c:pt idx="1255">
                  <c:v>38153</c:v>
                </c:pt>
                <c:pt idx="1256">
                  <c:v>38154</c:v>
                </c:pt>
                <c:pt idx="1257">
                  <c:v>38155</c:v>
                </c:pt>
                <c:pt idx="1258">
                  <c:v>38156</c:v>
                </c:pt>
                <c:pt idx="1259">
                  <c:v>38159</c:v>
                </c:pt>
                <c:pt idx="1260">
                  <c:v>38160</c:v>
                </c:pt>
                <c:pt idx="1261">
                  <c:v>38161</c:v>
                </c:pt>
                <c:pt idx="1262">
                  <c:v>38162</c:v>
                </c:pt>
                <c:pt idx="1263">
                  <c:v>38163</c:v>
                </c:pt>
                <c:pt idx="1264">
                  <c:v>38166</c:v>
                </c:pt>
                <c:pt idx="1265">
                  <c:v>38167</c:v>
                </c:pt>
                <c:pt idx="1266">
                  <c:v>38168</c:v>
                </c:pt>
                <c:pt idx="1267">
                  <c:v>38169</c:v>
                </c:pt>
                <c:pt idx="1268">
                  <c:v>38170</c:v>
                </c:pt>
                <c:pt idx="1269">
                  <c:v>38173</c:v>
                </c:pt>
                <c:pt idx="1270">
                  <c:v>38174</c:v>
                </c:pt>
                <c:pt idx="1271">
                  <c:v>38175</c:v>
                </c:pt>
                <c:pt idx="1272">
                  <c:v>38176</c:v>
                </c:pt>
                <c:pt idx="1273">
                  <c:v>38177</c:v>
                </c:pt>
                <c:pt idx="1274">
                  <c:v>38180</c:v>
                </c:pt>
                <c:pt idx="1275">
                  <c:v>38181</c:v>
                </c:pt>
                <c:pt idx="1276">
                  <c:v>38182</c:v>
                </c:pt>
                <c:pt idx="1277">
                  <c:v>38183</c:v>
                </c:pt>
                <c:pt idx="1278">
                  <c:v>38184</c:v>
                </c:pt>
                <c:pt idx="1279">
                  <c:v>38187</c:v>
                </c:pt>
                <c:pt idx="1280">
                  <c:v>38188</c:v>
                </c:pt>
                <c:pt idx="1281">
                  <c:v>38189</c:v>
                </c:pt>
                <c:pt idx="1282">
                  <c:v>38190</c:v>
                </c:pt>
                <c:pt idx="1283">
                  <c:v>38191</c:v>
                </c:pt>
                <c:pt idx="1284">
                  <c:v>38194</c:v>
                </c:pt>
                <c:pt idx="1285">
                  <c:v>38195</c:v>
                </c:pt>
                <c:pt idx="1286">
                  <c:v>38196</c:v>
                </c:pt>
                <c:pt idx="1287">
                  <c:v>38197</c:v>
                </c:pt>
                <c:pt idx="1288">
                  <c:v>38198</c:v>
                </c:pt>
                <c:pt idx="1289">
                  <c:v>38201</c:v>
                </c:pt>
                <c:pt idx="1290">
                  <c:v>38202</c:v>
                </c:pt>
                <c:pt idx="1291">
                  <c:v>38203</c:v>
                </c:pt>
                <c:pt idx="1292">
                  <c:v>38204</c:v>
                </c:pt>
                <c:pt idx="1293">
                  <c:v>38205</c:v>
                </c:pt>
                <c:pt idx="1294">
                  <c:v>38208</c:v>
                </c:pt>
                <c:pt idx="1295">
                  <c:v>38209</c:v>
                </c:pt>
                <c:pt idx="1296">
                  <c:v>38210</c:v>
                </c:pt>
                <c:pt idx="1297">
                  <c:v>38211</c:v>
                </c:pt>
                <c:pt idx="1298">
                  <c:v>38212</c:v>
                </c:pt>
                <c:pt idx="1299">
                  <c:v>38215</c:v>
                </c:pt>
                <c:pt idx="1300">
                  <c:v>38216</c:v>
                </c:pt>
                <c:pt idx="1301">
                  <c:v>38217</c:v>
                </c:pt>
                <c:pt idx="1302">
                  <c:v>38218</c:v>
                </c:pt>
                <c:pt idx="1303">
                  <c:v>38219</c:v>
                </c:pt>
                <c:pt idx="1304">
                  <c:v>38222</c:v>
                </c:pt>
                <c:pt idx="1305">
                  <c:v>38223</c:v>
                </c:pt>
                <c:pt idx="1306">
                  <c:v>38224</c:v>
                </c:pt>
                <c:pt idx="1307">
                  <c:v>38225</c:v>
                </c:pt>
                <c:pt idx="1308">
                  <c:v>38226</c:v>
                </c:pt>
                <c:pt idx="1309">
                  <c:v>38229</c:v>
                </c:pt>
                <c:pt idx="1310">
                  <c:v>38230</c:v>
                </c:pt>
                <c:pt idx="1311">
                  <c:v>38231</c:v>
                </c:pt>
                <c:pt idx="1312">
                  <c:v>38232</c:v>
                </c:pt>
                <c:pt idx="1313">
                  <c:v>38233</c:v>
                </c:pt>
                <c:pt idx="1314">
                  <c:v>38236</c:v>
                </c:pt>
                <c:pt idx="1315">
                  <c:v>38237</c:v>
                </c:pt>
                <c:pt idx="1316">
                  <c:v>38238</c:v>
                </c:pt>
                <c:pt idx="1317">
                  <c:v>38239</c:v>
                </c:pt>
                <c:pt idx="1318">
                  <c:v>38240</c:v>
                </c:pt>
                <c:pt idx="1319">
                  <c:v>38243</c:v>
                </c:pt>
                <c:pt idx="1320">
                  <c:v>38244</c:v>
                </c:pt>
                <c:pt idx="1321">
                  <c:v>38245</c:v>
                </c:pt>
                <c:pt idx="1322">
                  <c:v>38246</c:v>
                </c:pt>
                <c:pt idx="1323">
                  <c:v>38247</c:v>
                </c:pt>
                <c:pt idx="1324">
                  <c:v>38250</c:v>
                </c:pt>
                <c:pt idx="1325">
                  <c:v>38251</c:v>
                </c:pt>
                <c:pt idx="1326">
                  <c:v>38252</c:v>
                </c:pt>
                <c:pt idx="1327">
                  <c:v>38253</c:v>
                </c:pt>
                <c:pt idx="1328">
                  <c:v>38254</c:v>
                </c:pt>
                <c:pt idx="1329">
                  <c:v>38257</c:v>
                </c:pt>
                <c:pt idx="1330">
                  <c:v>38258</c:v>
                </c:pt>
                <c:pt idx="1331">
                  <c:v>38259</c:v>
                </c:pt>
                <c:pt idx="1332">
                  <c:v>38260</c:v>
                </c:pt>
                <c:pt idx="1333">
                  <c:v>38261</c:v>
                </c:pt>
                <c:pt idx="1334">
                  <c:v>38264</c:v>
                </c:pt>
                <c:pt idx="1335">
                  <c:v>38265</c:v>
                </c:pt>
                <c:pt idx="1336">
                  <c:v>38266</c:v>
                </c:pt>
                <c:pt idx="1337">
                  <c:v>38267</c:v>
                </c:pt>
                <c:pt idx="1338">
                  <c:v>38268</c:v>
                </c:pt>
                <c:pt idx="1339">
                  <c:v>38271</c:v>
                </c:pt>
                <c:pt idx="1340">
                  <c:v>38272</c:v>
                </c:pt>
                <c:pt idx="1341">
                  <c:v>38273</c:v>
                </c:pt>
                <c:pt idx="1342">
                  <c:v>38274</c:v>
                </c:pt>
                <c:pt idx="1343">
                  <c:v>38275</c:v>
                </c:pt>
                <c:pt idx="1344">
                  <c:v>38278</c:v>
                </c:pt>
                <c:pt idx="1345">
                  <c:v>38279</c:v>
                </c:pt>
                <c:pt idx="1346">
                  <c:v>38280</c:v>
                </c:pt>
                <c:pt idx="1347">
                  <c:v>38281</c:v>
                </c:pt>
                <c:pt idx="1348">
                  <c:v>38282</c:v>
                </c:pt>
                <c:pt idx="1349">
                  <c:v>38285</c:v>
                </c:pt>
                <c:pt idx="1350">
                  <c:v>38286</c:v>
                </c:pt>
                <c:pt idx="1351">
                  <c:v>38287</c:v>
                </c:pt>
                <c:pt idx="1352">
                  <c:v>38288</c:v>
                </c:pt>
                <c:pt idx="1353">
                  <c:v>38289</c:v>
                </c:pt>
                <c:pt idx="1354">
                  <c:v>38292</c:v>
                </c:pt>
                <c:pt idx="1355">
                  <c:v>38293</c:v>
                </c:pt>
                <c:pt idx="1356">
                  <c:v>38294</c:v>
                </c:pt>
                <c:pt idx="1357">
                  <c:v>38295</c:v>
                </c:pt>
                <c:pt idx="1358">
                  <c:v>38296</c:v>
                </c:pt>
                <c:pt idx="1359">
                  <c:v>38299</c:v>
                </c:pt>
                <c:pt idx="1360">
                  <c:v>38300</c:v>
                </c:pt>
                <c:pt idx="1361">
                  <c:v>38301</c:v>
                </c:pt>
                <c:pt idx="1362">
                  <c:v>38302</c:v>
                </c:pt>
                <c:pt idx="1363">
                  <c:v>38303</c:v>
                </c:pt>
                <c:pt idx="1364">
                  <c:v>38306</c:v>
                </c:pt>
                <c:pt idx="1365">
                  <c:v>38307</c:v>
                </c:pt>
                <c:pt idx="1366">
                  <c:v>38308</c:v>
                </c:pt>
                <c:pt idx="1367">
                  <c:v>38309</c:v>
                </c:pt>
                <c:pt idx="1368">
                  <c:v>38310</c:v>
                </c:pt>
                <c:pt idx="1369">
                  <c:v>38313</c:v>
                </c:pt>
                <c:pt idx="1370">
                  <c:v>38314</c:v>
                </c:pt>
                <c:pt idx="1371">
                  <c:v>38315</c:v>
                </c:pt>
                <c:pt idx="1372">
                  <c:v>38316</c:v>
                </c:pt>
                <c:pt idx="1373">
                  <c:v>38317</c:v>
                </c:pt>
                <c:pt idx="1374">
                  <c:v>38320</c:v>
                </c:pt>
                <c:pt idx="1375">
                  <c:v>38321</c:v>
                </c:pt>
                <c:pt idx="1376">
                  <c:v>38322</c:v>
                </c:pt>
                <c:pt idx="1377">
                  <c:v>38323</c:v>
                </c:pt>
                <c:pt idx="1378">
                  <c:v>38324</c:v>
                </c:pt>
                <c:pt idx="1379">
                  <c:v>38327</c:v>
                </c:pt>
                <c:pt idx="1380">
                  <c:v>38328</c:v>
                </c:pt>
                <c:pt idx="1381">
                  <c:v>38329</c:v>
                </c:pt>
                <c:pt idx="1382">
                  <c:v>38330</c:v>
                </c:pt>
                <c:pt idx="1383">
                  <c:v>38331</c:v>
                </c:pt>
                <c:pt idx="1384">
                  <c:v>38334</c:v>
                </c:pt>
                <c:pt idx="1385">
                  <c:v>38335</c:v>
                </c:pt>
                <c:pt idx="1386">
                  <c:v>38336</c:v>
                </c:pt>
                <c:pt idx="1387">
                  <c:v>38337</c:v>
                </c:pt>
                <c:pt idx="1388">
                  <c:v>38338</c:v>
                </c:pt>
                <c:pt idx="1389">
                  <c:v>38341</c:v>
                </c:pt>
                <c:pt idx="1390">
                  <c:v>38342</c:v>
                </c:pt>
                <c:pt idx="1391">
                  <c:v>38343</c:v>
                </c:pt>
                <c:pt idx="1392">
                  <c:v>38344</c:v>
                </c:pt>
                <c:pt idx="1393">
                  <c:v>38345</c:v>
                </c:pt>
                <c:pt idx="1394">
                  <c:v>38348</c:v>
                </c:pt>
                <c:pt idx="1395">
                  <c:v>38349</c:v>
                </c:pt>
                <c:pt idx="1396">
                  <c:v>38350</c:v>
                </c:pt>
                <c:pt idx="1397">
                  <c:v>38351</c:v>
                </c:pt>
                <c:pt idx="1398">
                  <c:v>38352</c:v>
                </c:pt>
                <c:pt idx="1399">
                  <c:v>38355</c:v>
                </c:pt>
                <c:pt idx="1400">
                  <c:v>38356</c:v>
                </c:pt>
                <c:pt idx="1401">
                  <c:v>38357</c:v>
                </c:pt>
                <c:pt idx="1402">
                  <c:v>38358</c:v>
                </c:pt>
                <c:pt idx="1403">
                  <c:v>38359</c:v>
                </c:pt>
                <c:pt idx="1404">
                  <c:v>38362</c:v>
                </c:pt>
                <c:pt idx="1405">
                  <c:v>38363</c:v>
                </c:pt>
                <c:pt idx="1406">
                  <c:v>38364</c:v>
                </c:pt>
                <c:pt idx="1407">
                  <c:v>38365</c:v>
                </c:pt>
                <c:pt idx="1408">
                  <c:v>38366</c:v>
                </c:pt>
                <c:pt idx="1409">
                  <c:v>38369</c:v>
                </c:pt>
                <c:pt idx="1410">
                  <c:v>38370</c:v>
                </c:pt>
                <c:pt idx="1411">
                  <c:v>38371</c:v>
                </c:pt>
                <c:pt idx="1412">
                  <c:v>38372</c:v>
                </c:pt>
                <c:pt idx="1413">
                  <c:v>38373</c:v>
                </c:pt>
                <c:pt idx="1414">
                  <c:v>38376</c:v>
                </c:pt>
                <c:pt idx="1415">
                  <c:v>38377</c:v>
                </c:pt>
                <c:pt idx="1416">
                  <c:v>38378</c:v>
                </c:pt>
                <c:pt idx="1417">
                  <c:v>38379</c:v>
                </c:pt>
                <c:pt idx="1418">
                  <c:v>38380</c:v>
                </c:pt>
                <c:pt idx="1419">
                  <c:v>38383</c:v>
                </c:pt>
                <c:pt idx="1420">
                  <c:v>38384</c:v>
                </c:pt>
                <c:pt idx="1421">
                  <c:v>38385</c:v>
                </c:pt>
                <c:pt idx="1422">
                  <c:v>38386</c:v>
                </c:pt>
                <c:pt idx="1423">
                  <c:v>38387</c:v>
                </c:pt>
                <c:pt idx="1424">
                  <c:v>38390</c:v>
                </c:pt>
                <c:pt idx="1425">
                  <c:v>38391</c:v>
                </c:pt>
                <c:pt idx="1426">
                  <c:v>38392</c:v>
                </c:pt>
                <c:pt idx="1427">
                  <c:v>38393</c:v>
                </c:pt>
                <c:pt idx="1428">
                  <c:v>38394</c:v>
                </c:pt>
                <c:pt idx="1429">
                  <c:v>38397</c:v>
                </c:pt>
                <c:pt idx="1430">
                  <c:v>38398</c:v>
                </c:pt>
                <c:pt idx="1431">
                  <c:v>38399</c:v>
                </c:pt>
                <c:pt idx="1432">
                  <c:v>38400</c:v>
                </c:pt>
                <c:pt idx="1433">
                  <c:v>38401</c:v>
                </c:pt>
                <c:pt idx="1434">
                  <c:v>38404</c:v>
                </c:pt>
                <c:pt idx="1435">
                  <c:v>38405</c:v>
                </c:pt>
                <c:pt idx="1436">
                  <c:v>38406</c:v>
                </c:pt>
                <c:pt idx="1437">
                  <c:v>38407</c:v>
                </c:pt>
                <c:pt idx="1438">
                  <c:v>38408</c:v>
                </c:pt>
                <c:pt idx="1439">
                  <c:v>38411</c:v>
                </c:pt>
                <c:pt idx="1440">
                  <c:v>38412</c:v>
                </c:pt>
                <c:pt idx="1441">
                  <c:v>38413</c:v>
                </c:pt>
                <c:pt idx="1442">
                  <c:v>38414</c:v>
                </c:pt>
                <c:pt idx="1443">
                  <c:v>38415</c:v>
                </c:pt>
                <c:pt idx="1444">
                  <c:v>38418</c:v>
                </c:pt>
                <c:pt idx="1445">
                  <c:v>38419</c:v>
                </c:pt>
                <c:pt idx="1446">
                  <c:v>38420</c:v>
                </c:pt>
                <c:pt idx="1447">
                  <c:v>38421</c:v>
                </c:pt>
                <c:pt idx="1448">
                  <c:v>38422</c:v>
                </c:pt>
                <c:pt idx="1449">
                  <c:v>38425</c:v>
                </c:pt>
                <c:pt idx="1450">
                  <c:v>38426</c:v>
                </c:pt>
                <c:pt idx="1451">
                  <c:v>38427</c:v>
                </c:pt>
                <c:pt idx="1452">
                  <c:v>38428</c:v>
                </c:pt>
                <c:pt idx="1453">
                  <c:v>38429</c:v>
                </c:pt>
                <c:pt idx="1454">
                  <c:v>38432</c:v>
                </c:pt>
                <c:pt idx="1455">
                  <c:v>38433</c:v>
                </c:pt>
                <c:pt idx="1456">
                  <c:v>38434</c:v>
                </c:pt>
                <c:pt idx="1457">
                  <c:v>38435</c:v>
                </c:pt>
                <c:pt idx="1458">
                  <c:v>38436</c:v>
                </c:pt>
                <c:pt idx="1459">
                  <c:v>38439</c:v>
                </c:pt>
                <c:pt idx="1460">
                  <c:v>38440</c:v>
                </c:pt>
                <c:pt idx="1461">
                  <c:v>38441</c:v>
                </c:pt>
                <c:pt idx="1462">
                  <c:v>38442</c:v>
                </c:pt>
                <c:pt idx="1463">
                  <c:v>38443</c:v>
                </c:pt>
                <c:pt idx="1464">
                  <c:v>38446</c:v>
                </c:pt>
                <c:pt idx="1465">
                  <c:v>38447</c:v>
                </c:pt>
                <c:pt idx="1466">
                  <c:v>38448</c:v>
                </c:pt>
                <c:pt idx="1467">
                  <c:v>38449</c:v>
                </c:pt>
                <c:pt idx="1468">
                  <c:v>38450</c:v>
                </c:pt>
                <c:pt idx="1469">
                  <c:v>38453</c:v>
                </c:pt>
                <c:pt idx="1470">
                  <c:v>38454</c:v>
                </c:pt>
                <c:pt idx="1471">
                  <c:v>38455</c:v>
                </c:pt>
                <c:pt idx="1472">
                  <c:v>38456</c:v>
                </c:pt>
                <c:pt idx="1473">
                  <c:v>38457</c:v>
                </c:pt>
                <c:pt idx="1474">
                  <c:v>38460</c:v>
                </c:pt>
                <c:pt idx="1475">
                  <c:v>38461</c:v>
                </c:pt>
                <c:pt idx="1476">
                  <c:v>38462</c:v>
                </c:pt>
                <c:pt idx="1477">
                  <c:v>38463</c:v>
                </c:pt>
                <c:pt idx="1478">
                  <c:v>38464</c:v>
                </c:pt>
                <c:pt idx="1479">
                  <c:v>38467</c:v>
                </c:pt>
                <c:pt idx="1480">
                  <c:v>38468</c:v>
                </c:pt>
                <c:pt idx="1481">
                  <c:v>38469</c:v>
                </c:pt>
                <c:pt idx="1482">
                  <c:v>38470</c:v>
                </c:pt>
                <c:pt idx="1483">
                  <c:v>38471</c:v>
                </c:pt>
                <c:pt idx="1484">
                  <c:v>38474</c:v>
                </c:pt>
                <c:pt idx="1485">
                  <c:v>38475</c:v>
                </c:pt>
                <c:pt idx="1486">
                  <c:v>38476</c:v>
                </c:pt>
                <c:pt idx="1487">
                  <c:v>38477</c:v>
                </c:pt>
                <c:pt idx="1488">
                  <c:v>38478</c:v>
                </c:pt>
                <c:pt idx="1489">
                  <c:v>38481</c:v>
                </c:pt>
                <c:pt idx="1490">
                  <c:v>38482</c:v>
                </c:pt>
                <c:pt idx="1491">
                  <c:v>38483</c:v>
                </c:pt>
                <c:pt idx="1492">
                  <c:v>38484</c:v>
                </c:pt>
                <c:pt idx="1493">
                  <c:v>38485</c:v>
                </c:pt>
                <c:pt idx="1494">
                  <c:v>38488</c:v>
                </c:pt>
                <c:pt idx="1495">
                  <c:v>38489</c:v>
                </c:pt>
                <c:pt idx="1496">
                  <c:v>38490</c:v>
                </c:pt>
                <c:pt idx="1497">
                  <c:v>38491</c:v>
                </c:pt>
                <c:pt idx="1498">
                  <c:v>38492</c:v>
                </c:pt>
                <c:pt idx="1499">
                  <c:v>38495</c:v>
                </c:pt>
                <c:pt idx="1500">
                  <c:v>38496</c:v>
                </c:pt>
                <c:pt idx="1501">
                  <c:v>38497</c:v>
                </c:pt>
                <c:pt idx="1502">
                  <c:v>38498</c:v>
                </c:pt>
                <c:pt idx="1503">
                  <c:v>38499</c:v>
                </c:pt>
                <c:pt idx="1504">
                  <c:v>38502</c:v>
                </c:pt>
                <c:pt idx="1505">
                  <c:v>38503</c:v>
                </c:pt>
                <c:pt idx="1506">
                  <c:v>38504</c:v>
                </c:pt>
                <c:pt idx="1507">
                  <c:v>38505</c:v>
                </c:pt>
                <c:pt idx="1508">
                  <c:v>38506</c:v>
                </c:pt>
                <c:pt idx="1509">
                  <c:v>38509</c:v>
                </c:pt>
                <c:pt idx="1510">
                  <c:v>38510</c:v>
                </c:pt>
                <c:pt idx="1511">
                  <c:v>38511</c:v>
                </c:pt>
                <c:pt idx="1512">
                  <c:v>38512</c:v>
                </c:pt>
                <c:pt idx="1513">
                  <c:v>38513</c:v>
                </c:pt>
                <c:pt idx="1514">
                  <c:v>38516</c:v>
                </c:pt>
                <c:pt idx="1515">
                  <c:v>38517</c:v>
                </c:pt>
                <c:pt idx="1516">
                  <c:v>38518</c:v>
                </c:pt>
                <c:pt idx="1517">
                  <c:v>38519</c:v>
                </c:pt>
                <c:pt idx="1518">
                  <c:v>38520</c:v>
                </c:pt>
                <c:pt idx="1519">
                  <c:v>38523</c:v>
                </c:pt>
                <c:pt idx="1520">
                  <c:v>38524</c:v>
                </c:pt>
                <c:pt idx="1521">
                  <c:v>38525</c:v>
                </c:pt>
                <c:pt idx="1522">
                  <c:v>38526</c:v>
                </c:pt>
                <c:pt idx="1523">
                  <c:v>38527</c:v>
                </c:pt>
                <c:pt idx="1524">
                  <c:v>38530</c:v>
                </c:pt>
                <c:pt idx="1525">
                  <c:v>38531</c:v>
                </c:pt>
                <c:pt idx="1526">
                  <c:v>38532</c:v>
                </c:pt>
                <c:pt idx="1527">
                  <c:v>38533</c:v>
                </c:pt>
                <c:pt idx="1528">
                  <c:v>38534</c:v>
                </c:pt>
                <c:pt idx="1529">
                  <c:v>38537</c:v>
                </c:pt>
                <c:pt idx="1530">
                  <c:v>38538</c:v>
                </c:pt>
                <c:pt idx="1531">
                  <c:v>38539</c:v>
                </c:pt>
                <c:pt idx="1532">
                  <c:v>38540</c:v>
                </c:pt>
                <c:pt idx="1533">
                  <c:v>38541</c:v>
                </c:pt>
                <c:pt idx="1534">
                  <c:v>38544</c:v>
                </c:pt>
                <c:pt idx="1535">
                  <c:v>38545</c:v>
                </c:pt>
                <c:pt idx="1536">
                  <c:v>38546</c:v>
                </c:pt>
                <c:pt idx="1537">
                  <c:v>38547</c:v>
                </c:pt>
                <c:pt idx="1538">
                  <c:v>38548</c:v>
                </c:pt>
                <c:pt idx="1539">
                  <c:v>38551</c:v>
                </c:pt>
                <c:pt idx="1540">
                  <c:v>38552</c:v>
                </c:pt>
                <c:pt idx="1541">
                  <c:v>38553</c:v>
                </c:pt>
                <c:pt idx="1542">
                  <c:v>38554</c:v>
                </c:pt>
                <c:pt idx="1543">
                  <c:v>38555</c:v>
                </c:pt>
                <c:pt idx="1544">
                  <c:v>38558</c:v>
                </c:pt>
                <c:pt idx="1545">
                  <c:v>38559</c:v>
                </c:pt>
                <c:pt idx="1546">
                  <c:v>38560</c:v>
                </c:pt>
                <c:pt idx="1547">
                  <c:v>38561</c:v>
                </c:pt>
                <c:pt idx="1548">
                  <c:v>38562</c:v>
                </c:pt>
                <c:pt idx="1549">
                  <c:v>38565</c:v>
                </c:pt>
                <c:pt idx="1550">
                  <c:v>38566</c:v>
                </c:pt>
                <c:pt idx="1551">
                  <c:v>38567</c:v>
                </c:pt>
                <c:pt idx="1552">
                  <c:v>38568</c:v>
                </c:pt>
                <c:pt idx="1553">
                  <c:v>38569</c:v>
                </c:pt>
                <c:pt idx="1554">
                  <c:v>38572</c:v>
                </c:pt>
                <c:pt idx="1555">
                  <c:v>38573</c:v>
                </c:pt>
                <c:pt idx="1556">
                  <c:v>38574</c:v>
                </c:pt>
                <c:pt idx="1557">
                  <c:v>38575</c:v>
                </c:pt>
                <c:pt idx="1558">
                  <c:v>38576</c:v>
                </c:pt>
                <c:pt idx="1559">
                  <c:v>38579</c:v>
                </c:pt>
                <c:pt idx="1560">
                  <c:v>38580</c:v>
                </c:pt>
                <c:pt idx="1561">
                  <c:v>38581</c:v>
                </c:pt>
                <c:pt idx="1562">
                  <c:v>38582</c:v>
                </c:pt>
                <c:pt idx="1563">
                  <c:v>38583</c:v>
                </c:pt>
                <c:pt idx="1564">
                  <c:v>38586</c:v>
                </c:pt>
                <c:pt idx="1565">
                  <c:v>38587</c:v>
                </c:pt>
                <c:pt idx="1566">
                  <c:v>38588</c:v>
                </c:pt>
                <c:pt idx="1567">
                  <c:v>38589</c:v>
                </c:pt>
                <c:pt idx="1568">
                  <c:v>38590</c:v>
                </c:pt>
                <c:pt idx="1569">
                  <c:v>38593</c:v>
                </c:pt>
                <c:pt idx="1570">
                  <c:v>38594</c:v>
                </c:pt>
                <c:pt idx="1571">
                  <c:v>38595</c:v>
                </c:pt>
                <c:pt idx="1572">
                  <c:v>38596</c:v>
                </c:pt>
                <c:pt idx="1573">
                  <c:v>38597</c:v>
                </c:pt>
                <c:pt idx="1574">
                  <c:v>38600</c:v>
                </c:pt>
                <c:pt idx="1575">
                  <c:v>38601</c:v>
                </c:pt>
                <c:pt idx="1576">
                  <c:v>38602</c:v>
                </c:pt>
                <c:pt idx="1577">
                  <c:v>38603</c:v>
                </c:pt>
                <c:pt idx="1578">
                  <c:v>38604</c:v>
                </c:pt>
                <c:pt idx="1579">
                  <c:v>38607</c:v>
                </c:pt>
                <c:pt idx="1580">
                  <c:v>38608</c:v>
                </c:pt>
                <c:pt idx="1581">
                  <c:v>38609</c:v>
                </c:pt>
                <c:pt idx="1582">
                  <c:v>38610</c:v>
                </c:pt>
                <c:pt idx="1583">
                  <c:v>38611</c:v>
                </c:pt>
                <c:pt idx="1584">
                  <c:v>38614</c:v>
                </c:pt>
                <c:pt idx="1585">
                  <c:v>38615</c:v>
                </c:pt>
                <c:pt idx="1586">
                  <c:v>38616</c:v>
                </c:pt>
                <c:pt idx="1587">
                  <c:v>38617</c:v>
                </c:pt>
                <c:pt idx="1588">
                  <c:v>38618</c:v>
                </c:pt>
                <c:pt idx="1589">
                  <c:v>38621</c:v>
                </c:pt>
                <c:pt idx="1590">
                  <c:v>38622</c:v>
                </c:pt>
                <c:pt idx="1591">
                  <c:v>38623</c:v>
                </c:pt>
                <c:pt idx="1592">
                  <c:v>38624</c:v>
                </c:pt>
                <c:pt idx="1593">
                  <c:v>38625</c:v>
                </c:pt>
                <c:pt idx="1594">
                  <c:v>38628</c:v>
                </c:pt>
                <c:pt idx="1595">
                  <c:v>38629</c:v>
                </c:pt>
                <c:pt idx="1596">
                  <c:v>38630</c:v>
                </c:pt>
                <c:pt idx="1597">
                  <c:v>38631</c:v>
                </c:pt>
                <c:pt idx="1598">
                  <c:v>38632</c:v>
                </c:pt>
                <c:pt idx="1599">
                  <c:v>38635</c:v>
                </c:pt>
                <c:pt idx="1600">
                  <c:v>38636</c:v>
                </c:pt>
                <c:pt idx="1601">
                  <c:v>38637</c:v>
                </c:pt>
                <c:pt idx="1602">
                  <c:v>38638</c:v>
                </c:pt>
                <c:pt idx="1603">
                  <c:v>38639</c:v>
                </c:pt>
                <c:pt idx="1604">
                  <c:v>38642</c:v>
                </c:pt>
                <c:pt idx="1605">
                  <c:v>38643</c:v>
                </c:pt>
                <c:pt idx="1606">
                  <c:v>38644</c:v>
                </c:pt>
                <c:pt idx="1607">
                  <c:v>38645</c:v>
                </c:pt>
                <c:pt idx="1608">
                  <c:v>38646</c:v>
                </c:pt>
                <c:pt idx="1609">
                  <c:v>38649</c:v>
                </c:pt>
                <c:pt idx="1610">
                  <c:v>38650</c:v>
                </c:pt>
                <c:pt idx="1611">
                  <c:v>38651</c:v>
                </c:pt>
                <c:pt idx="1612">
                  <c:v>38652</c:v>
                </c:pt>
                <c:pt idx="1613">
                  <c:v>38653</c:v>
                </c:pt>
                <c:pt idx="1614">
                  <c:v>38656</c:v>
                </c:pt>
                <c:pt idx="1615">
                  <c:v>38657</c:v>
                </c:pt>
                <c:pt idx="1616">
                  <c:v>38658</c:v>
                </c:pt>
                <c:pt idx="1617">
                  <c:v>38659</c:v>
                </c:pt>
                <c:pt idx="1618">
                  <c:v>38660</c:v>
                </c:pt>
                <c:pt idx="1619">
                  <c:v>38663</c:v>
                </c:pt>
                <c:pt idx="1620">
                  <c:v>38664</c:v>
                </c:pt>
                <c:pt idx="1621">
                  <c:v>38665</c:v>
                </c:pt>
                <c:pt idx="1622">
                  <c:v>38666</c:v>
                </c:pt>
                <c:pt idx="1623">
                  <c:v>38667</c:v>
                </c:pt>
                <c:pt idx="1624">
                  <c:v>38670</c:v>
                </c:pt>
                <c:pt idx="1625">
                  <c:v>38671</c:v>
                </c:pt>
                <c:pt idx="1626">
                  <c:v>38672</c:v>
                </c:pt>
                <c:pt idx="1627">
                  <c:v>38673</c:v>
                </c:pt>
                <c:pt idx="1628">
                  <c:v>38674</c:v>
                </c:pt>
                <c:pt idx="1629">
                  <c:v>38677</c:v>
                </c:pt>
                <c:pt idx="1630">
                  <c:v>38678</c:v>
                </c:pt>
                <c:pt idx="1631">
                  <c:v>38679</c:v>
                </c:pt>
                <c:pt idx="1632">
                  <c:v>38681</c:v>
                </c:pt>
                <c:pt idx="1633">
                  <c:v>38684</c:v>
                </c:pt>
                <c:pt idx="1634">
                  <c:v>38685</c:v>
                </c:pt>
                <c:pt idx="1635">
                  <c:v>38686</c:v>
                </c:pt>
                <c:pt idx="1636">
                  <c:v>38687</c:v>
                </c:pt>
                <c:pt idx="1637">
                  <c:v>38688</c:v>
                </c:pt>
                <c:pt idx="1638">
                  <c:v>38691</c:v>
                </c:pt>
                <c:pt idx="1639">
                  <c:v>38692</c:v>
                </c:pt>
                <c:pt idx="1640">
                  <c:v>38693</c:v>
                </c:pt>
                <c:pt idx="1641">
                  <c:v>38694</c:v>
                </c:pt>
                <c:pt idx="1642">
                  <c:v>38695</c:v>
                </c:pt>
                <c:pt idx="1643">
                  <c:v>38698</c:v>
                </c:pt>
                <c:pt idx="1644">
                  <c:v>38699</c:v>
                </c:pt>
                <c:pt idx="1645">
                  <c:v>38700</c:v>
                </c:pt>
                <c:pt idx="1646">
                  <c:v>38701</c:v>
                </c:pt>
                <c:pt idx="1647">
                  <c:v>38702</c:v>
                </c:pt>
                <c:pt idx="1648">
                  <c:v>38705</c:v>
                </c:pt>
                <c:pt idx="1649">
                  <c:v>38706</c:v>
                </c:pt>
                <c:pt idx="1650">
                  <c:v>38707</c:v>
                </c:pt>
                <c:pt idx="1651">
                  <c:v>38708</c:v>
                </c:pt>
                <c:pt idx="1652">
                  <c:v>38709</c:v>
                </c:pt>
                <c:pt idx="1653">
                  <c:v>38713</c:v>
                </c:pt>
                <c:pt idx="1654">
                  <c:v>38714</c:v>
                </c:pt>
                <c:pt idx="1655">
                  <c:v>38715</c:v>
                </c:pt>
                <c:pt idx="1656">
                  <c:v>38716</c:v>
                </c:pt>
                <c:pt idx="1657">
                  <c:v>38720</c:v>
                </c:pt>
                <c:pt idx="1658">
                  <c:v>38721</c:v>
                </c:pt>
                <c:pt idx="1659">
                  <c:v>38722</c:v>
                </c:pt>
                <c:pt idx="1660">
                  <c:v>38723</c:v>
                </c:pt>
                <c:pt idx="1661">
                  <c:v>38726</c:v>
                </c:pt>
                <c:pt idx="1662">
                  <c:v>38727</c:v>
                </c:pt>
                <c:pt idx="1663">
                  <c:v>38728</c:v>
                </c:pt>
                <c:pt idx="1664">
                  <c:v>38729</c:v>
                </c:pt>
                <c:pt idx="1665">
                  <c:v>38730</c:v>
                </c:pt>
                <c:pt idx="1666">
                  <c:v>38734</c:v>
                </c:pt>
                <c:pt idx="1667">
                  <c:v>38735</c:v>
                </c:pt>
                <c:pt idx="1668">
                  <c:v>38736</c:v>
                </c:pt>
                <c:pt idx="1669">
                  <c:v>38737</c:v>
                </c:pt>
                <c:pt idx="1670">
                  <c:v>38740</c:v>
                </c:pt>
                <c:pt idx="1671">
                  <c:v>38741</c:v>
                </c:pt>
                <c:pt idx="1672">
                  <c:v>38742</c:v>
                </c:pt>
                <c:pt idx="1673">
                  <c:v>38743</c:v>
                </c:pt>
                <c:pt idx="1674">
                  <c:v>38744</c:v>
                </c:pt>
                <c:pt idx="1675">
                  <c:v>38747</c:v>
                </c:pt>
                <c:pt idx="1676">
                  <c:v>38748</c:v>
                </c:pt>
                <c:pt idx="1677">
                  <c:v>38749</c:v>
                </c:pt>
                <c:pt idx="1678">
                  <c:v>38750</c:v>
                </c:pt>
                <c:pt idx="1679">
                  <c:v>38751</c:v>
                </c:pt>
                <c:pt idx="1680">
                  <c:v>38754</c:v>
                </c:pt>
                <c:pt idx="1681">
                  <c:v>38755</c:v>
                </c:pt>
                <c:pt idx="1682">
                  <c:v>38756</c:v>
                </c:pt>
                <c:pt idx="1683">
                  <c:v>38757</c:v>
                </c:pt>
                <c:pt idx="1684">
                  <c:v>38758</c:v>
                </c:pt>
                <c:pt idx="1685">
                  <c:v>38761</c:v>
                </c:pt>
                <c:pt idx="1686">
                  <c:v>38762</c:v>
                </c:pt>
                <c:pt idx="1687">
                  <c:v>38763</c:v>
                </c:pt>
                <c:pt idx="1688">
                  <c:v>38764</c:v>
                </c:pt>
                <c:pt idx="1689">
                  <c:v>38765</c:v>
                </c:pt>
                <c:pt idx="1690">
                  <c:v>38769</c:v>
                </c:pt>
                <c:pt idx="1691">
                  <c:v>38770</c:v>
                </c:pt>
                <c:pt idx="1692">
                  <c:v>38771</c:v>
                </c:pt>
                <c:pt idx="1693">
                  <c:v>38772</c:v>
                </c:pt>
                <c:pt idx="1694">
                  <c:v>38775</c:v>
                </c:pt>
                <c:pt idx="1695">
                  <c:v>38776</c:v>
                </c:pt>
                <c:pt idx="1696">
                  <c:v>38777</c:v>
                </c:pt>
                <c:pt idx="1697">
                  <c:v>38778</c:v>
                </c:pt>
                <c:pt idx="1698">
                  <c:v>38779</c:v>
                </c:pt>
                <c:pt idx="1699">
                  <c:v>38782</c:v>
                </c:pt>
                <c:pt idx="1700">
                  <c:v>38783</c:v>
                </c:pt>
                <c:pt idx="1701">
                  <c:v>38784</c:v>
                </c:pt>
                <c:pt idx="1702">
                  <c:v>38785</c:v>
                </c:pt>
                <c:pt idx="1703">
                  <c:v>38786</c:v>
                </c:pt>
                <c:pt idx="1704">
                  <c:v>38789</c:v>
                </c:pt>
                <c:pt idx="1705">
                  <c:v>38790</c:v>
                </c:pt>
                <c:pt idx="1706">
                  <c:v>38791</c:v>
                </c:pt>
                <c:pt idx="1707">
                  <c:v>38792</c:v>
                </c:pt>
                <c:pt idx="1708">
                  <c:v>38793</c:v>
                </c:pt>
                <c:pt idx="1709">
                  <c:v>38796</c:v>
                </c:pt>
                <c:pt idx="1710">
                  <c:v>38797</c:v>
                </c:pt>
                <c:pt idx="1711">
                  <c:v>38798</c:v>
                </c:pt>
                <c:pt idx="1712">
                  <c:v>38799</c:v>
                </c:pt>
                <c:pt idx="1713">
                  <c:v>38800</c:v>
                </c:pt>
                <c:pt idx="1714">
                  <c:v>38803</c:v>
                </c:pt>
                <c:pt idx="1715">
                  <c:v>38804</c:v>
                </c:pt>
                <c:pt idx="1716">
                  <c:v>38805</c:v>
                </c:pt>
                <c:pt idx="1717">
                  <c:v>38806</c:v>
                </c:pt>
                <c:pt idx="1718">
                  <c:v>38807</c:v>
                </c:pt>
                <c:pt idx="1719">
                  <c:v>38810</c:v>
                </c:pt>
                <c:pt idx="1720">
                  <c:v>38811</c:v>
                </c:pt>
                <c:pt idx="1721">
                  <c:v>38812</c:v>
                </c:pt>
                <c:pt idx="1722">
                  <c:v>38813</c:v>
                </c:pt>
                <c:pt idx="1723">
                  <c:v>38814</c:v>
                </c:pt>
                <c:pt idx="1724">
                  <c:v>38817</c:v>
                </c:pt>
                <c:pt idx="1725">
                  <c:v>38818</c:v>
                </c:pt>
                <c:pt idx="1726">
                  <c:v>38819</c:v>
                </c:pt>
                <c:pt idx="1727">
                  <c:v>38820</c:v>
                </c:pt>
                <c:pt idx="1728">
                  <c:v>38824</c:v>
                </c:pt>
                <c:pt idx="1729">
                  <c:v>38825</c:v>
                </c:pt>
                <c:pt idx="1730">
                  <c:v>38826</c:v>
                </c:pt>
                <c:pt idx="1731">
                  <c:v>38827</c:v>
                </c:pt>
                <c:pt idx="1732">
                  <c:v>38828</c:v>
                </c:pt>
                <c:pt idx="1733">
                  <c:v>38831</c:v>
                </c:pt>
                <c:pt idx="1734">
                  <c:v>38832</c:v>
                </c:pt>
                <c:pt idx="1735">
                  <c:v>38833</c:v>
                </c:pt>
                <c:pt idx="1736">
                  <c:v>38834</c:v>
                </c:pt>
                <c:pt idx="1737">
                  <c:v>38835</c:v>
                </c:pt>
                <c:pt idx="1738">
                  <c:v>38838</c:v>
                </c:pt>
                <c:pt idx="1739">
                  <c:v>38839</c:v>
                </c:pt>
                <c:pt idx="1740">
                  <c:v>38840</c:v>
                </c:pt>
                <c:pt idx="1741">
                  <c:v>38841</c:v>
                </c:pt>
                <c:pt idx="1742">
                  <c:v>38842</c:v>
                </c:pt>
                <c:pt idx="1743">
                  <c:v>38845</c:v>
                </c:pt>
                <c:pt idx="1744">
                  <c:v>38846</c:v>
                </c:pt>
                <c:pt idx="1745">
                  <c:v>38847</c:v>
                </c:pt>
                <c:pt idx="1746">
                  <c:v>38848</c:v>
                </c:pt>
                <c:pt idx="1747">
                  <c:v>38849</c:v>
                </c:pt>
                <c:pt idx="1748">
                  <c:v>38852</c:v>
                </c:pt>
                <c:pt idx="1749">
                  <c:v>38853</c:v>
                </c:pt>
                <c:pt idx="1750">
                  <c:v>38854</c:v>
                </c:pt>
                <c:pt idx="1751">
                  <c:v>38855</c:v>
                </c:pt>
                <c:pt idx="1752">
                  <c:v>38856</c:v>
                </c:pt>
                <c:pt idx="1753">
                  <c:v>38859</c:v>
                </c:pt>
                <c:pt idx="1754">
                  <c:v>38860</c:v>
                </c:pt>
                <c:pt idx="1755">
                  <c:v>38861</c:v>
                </c:pt>
                <c:pt idx="1756">
                  <c:v>38862</c:v>
                </c:pt>
                <c:pt idx="1757">
                  <c:v>38863</c:v>
                </c:pt>
                <c:pt idx="1758">
                  <c:v>38867</c:v>
                </c:pt>
                <c:pt idx="1759">
                  <c:v>38868</c:v>
                </c:pt>
                <c:pt idx="1760">
                  <c:v>38869</c:v>
                </c:pt>
                <c:pt idx="1761">
                  <c:v>38870</c:v>
                </c:pt>
                <c:pt idx="1762">
                  <c:v>38873</c:v>
                </c:pt>
                <c:pt idx="1763">
                  <c:v>38874</c:v>
                </c:pt>
                <c:pt idx="1764">
                  <c:v>38875</c:v>
                </c:pt>
                <c:pt idx="1765">
                  <c:v>38876</c:v>
                </c:pt>
                <c:pt idx="1766">
                  <c:v>38877</c:v>
                </c:pt>
                <c:pt idx="1767">
                  <c:v>38880</c:v>
                </c:pt>
                <c:pt idx="1768">
                  <c:v>38881</c:v>
                </c:pt>
                <c:pt idx="1769">
                  <c:v>38882</c:v>
                </c:pt>
                <c:pt idx="1770">
                  <c:v>38883</c:v>
                </c:pt>
                <c:pt idx="1771">
                  <c:v>38884</c:v>
                </c:pt>
                <c:pt idx="1772">
                  <c:v>38887</c:v>
                </c:pt>
                <c:pt idx="1773">
                  <c:v>38888</c:v>
                </c:pt>
                <c:pt idx="1774">
                  <c:v>38889</c:v>
                </c:pt>
                <c:pt idx="1775">
                  <c:v>38890</c:v>
                </c:pt>
                <c:pt idx="1776">
                  <c:v>38891</c:v>
                </c:pt>
                <c:pt idx="1777">
                  <c:v>38894</c:v>
                </c:pt>
                <c:pt idx="1778">
                  <c:v>38895</c:v>
                </c:pt>
                <c:pt idx="1779">
                  <c:v>38896</c:v>
                </c:pt>
                <c:pt idx="1780">
                  <c:v>38897</c:v>
                </c:pt>
                <c:pt idx="1781">
                  <c:v>38898</c:v>
                </c:pt>
                <c:pt idx="1782">
                  <c:v>38901</c:v>
                </c:pt>
                <c:pt idx="1783">
                  <c:v>38903</c:v>
                </c:pt>
                <c:pt idx="1784">
                  <c:v>38904</c:v>
                </c:pt>
                <c:pt idx="1785">
                  <c:v>38905</c:v>
                </c:pt>
                <c:pt idx="1786">
                  <c:v>38908</c:v>
                </c:pt>
                <c:pt idx="1787">
                  <c:v>38909</c:v>
                </c:pt>
                <c:pt idx="1788">
                  <c:v>38910</c:v>
                </c:pt>
                <c:pt idx="1789">
                  <c:v>38911</c:v>
                </c:pt>
                <c:pt idx="1790">
                  <c:v>38912</c:v>
                </c:pt>
                <c:pt idx="1791">
                  <c:v>38915</c:v>
                </c:pt>
                <c:pt idx="1792">
                  <c:v>38916</c:v>
                </c:pt>
                <c:pt idx="1793">
                  <c:v>38917</c:v>
                </c:pt>
                <c:pt idx="1794">
                  <c:v>38918</c:v>
                </c:pt>
                <c:pt idx="1795">
                  <c:v>38919</c:v>
                </c:pt>
                <c:pt idx="1796">
                  <c:v>38922</c:v>
                </c:pt>
                <c:pt idx="1797">
                  <c:v>38923</c:v>
                </c:pt>
                <c:pt idx="1798">
                  <c:v>38924</c:v>
                </c:pt>
                <c:pt idx="1799">
                  <c:v>38925</c:v>
                </c:pt>
                <c:pt idx="1800">
                  <c:v>38926</c:v>
                </c:pt>
                <c:pt idx="1801">
                  <c:v>38929</c:v>
                </c:pt>
                <c:pt idx="1802">
                  <c:v>38930</c:v>
                </c:pt>
                <c:pt idx="1803">
                  <c:v>38931</c:v>
                </c:pt>
                <c:pt idx="1804">
                  <c:v>38932</c:v>
                </c:pt>
                <c:pt idx="1805">
                  <c:v>38933</c:v>
                </c:pt>
                <c:pt idx="1806">
                  <c:v>38936</c:v>
                </c:pt>
                <c:pt idx="1807">
                  <c:v>38937</c:v>
                </c:pt>
                <c:pt idx="1808">
                  <c:v>38938</c:v>
                </c:pt>
                <c:pt idx="1809">
                  <c:v>38939</c:v>
                </c:pt>
                <c:pt idx="1810">
                  <c:v>38940</c:v>
                </c:pt>
                <c:pt idx="1811">
                  <c:v>38943</c:v>
                </c:pt>
                <c:pt idx="1812">
                  <c:v>38944</c:v>
                </c:pt>
                <c:pt idx="1813">
                  <c:v>38945</c:v>
                </c:pt>
                <c:pt idx="1814">
                  <c:v>38946</c:v>
                </c:pt>
                <c:pt idx="1815">
                  <c:v>38947</c:v>
                </c:pt>
                <c:pt idx="1816">
                  <c:v>38950</c:v>
                </c:pt>
                <c:pt idx="1817">
                  <c:v>38951</c:v>
                </c:pt>
                <c:pt idx="1818">
                  <c:v>38952</c:v>
                </c:pt>
                <c:pt idx="1819">
                  <c:v>38953</c:v>
                </c:pt>
                <c:pt idx="1820">
                  <c:v>38954</c:v>
                </c:pt>
                <c:pt idx="1821">
                  <c:v>38957</c:v>
                </c:pt>
                <c:pt idx="1822">
                  <c:v>38958</c:v>
                </c:pt>
                <c:pt idx="1823">
                  <c:v>38959</c:v>
                </c:pt>
                <c:pt idx="1824">
                  <c:v>38960</c:v>
                </c:pt>
                <c:pt idx="1825">
                  <c:v>38961</c:v>
                </c:pt>
                <c:pt idx="1826">
                  <c:v>38965</c:v>
                </c:pt>
                <c:pt idx="1827">
                  <c:v>38966</c:v>
                </c:pt>
                <c:pt idx="1828">
                  <c:v>38967</c:v>
                </c:pt>
                <c:pt idx="1829">
                  <c:v>38968</c:v>
                </c:pt>
                <c:pt idx="1830">
                  <c:v>38971</c:v>
                </c:pt>
                <c:pt idx="1831">
                  <c:v>38972</c:v>
                </c:pt>
                <c:pt idx="1832">
                  <c:v>38973</c:v>
                </c:pt>
                <c:pt idx="1833">
                  <c:v>38974</c:v>
                </c:pt>
                <c:pt idx="1834">
                  <c:v>38975</c:v>
                </c:pt>
                <c:pt idx="1835">
                  <c:v>38978</c:v>
                </c:pt>
                <c:pt idx="1836">
                  <c:v>38979</c:v>
                </c:pt>
                <c:pt idx="1837">
                  <c:v>38980</c:v>
                </c:pt>
                <c:pt idx="1838">
                  <c:v>38981</c:v>
                </c:pt>
                <c:pt idx="1839">
                  <c:v>38982</c:v>
                </c:pt>
                <c:pt idx="1840">
                  <c:v>38985</c:v>
                </c:pt>
                <c:pt idx="1841">
                  <c:v>38986</c:v>
                </c:pt>
                <c:pt idx="1842">
                  <c:v>38987</c:v>
                </c:pt>
                <c:pt idx="1843">
                  <c:v>38988</c:v>
                </c:pt>
                <c:pt idx="1844">
                  <c:v>38989</c:v>
                </c:pt>
                <c:pt idx="1845">
                  <c:v>38992</c:v>
                </c:pt>
                <c:pt idx="1846">
                  <c:v>38993</c:v>
                </c:pt>
                <c:pt idx="1847">
                  <c:v>38994</c:v>
                </c:pt>
                <c:pt idx="1848">
                  <c:v>38995</c:v>
                </c:pt>
                <c:pt idx="1849">
                  <c:v>38996</c:v>
                </c:pt>
                <c:pt idx="1850">
                  <c:v>38999</c:v>
                </c:pt>
                <c:pt idx="1851">
                  <c:v>39000</c:v>
                </c:pt>
                <c:pt idx="1852">
                  <c:v>39001</c:v>
                </c:pt>
                <c:pt idx="1853">
                  <c:v>39002</c:v>
                </c:pt>
                <c:pt idx="1854">
                  <c:v>39003</c:v>
                </c:pt>
                <c:pt idx="1855">
                  <c:v>39006</c:v>
                </c:pt>
                <c:pt idx="1856">
                  <c:v>39007</c:v>
                </c:pt>
                <c:pt idx="1857">
                  <c:v>39008</c:v>
                </c:pt>
                <c:pt idx="1858">
                  <c:v>39009</c:v>
                </c:pt>
                <c:pt idx="1859">
                  <c:v>39010</c:v>
                </c:pt>
                <c:pt idx="1860">
                  <c:v>39013</c:v>
                </c:pt>
                <c:pt idx="1861">
                  <c:v>39014</c:v>
                </c:pt>
                <c:pt idx="1862">
                  <c:v>39015</c:v>
                </c:pt>
                <c:pt idx="1863">
                  <c:v>39016</c:v>
                </c:pt>
                <c:pt idx="1864">
                  <c:v>39017</c:v>
                </c:pt>
                <c:pt idx="1865">
                  <c:v>39020</c:v>
                </c:pt>
                <c:pt idx="1866">
                  <c:v>39021</c:v>
                </c:pt>
                <c:pt idx="1867">
                  <c:v>39022</c:v>
                </c:pt>
                <c:pt idx="1868">
                  <c:v>39023</c:v>
                </c:pt>
                <c:pt idx="1869">
                  <c:v>39024</c:v>
                </c:pt>
                <c:pt idx="1870">
                  <c:v>39027</c:v>
                </c:pt>
                <c:pt idx="1871">
                  <c:v>39028</c:v>
                </c:pt>
                <c:pt idx="1872">
                  <c:v>39029</c:v>
                </c:pt>
                <c:pt idx="1873">
                  <c:v>39030</c:v>
                </c:pt>
                <c:pt idx="1874">
                  <c:v>39031</c:v>
                </c:pt>
                <c:pt idx="1875">
                  <c:v>39034</c:v>
                </c:pt>
                <c:pt idx="1876">
                  <c:v>39035</c:v>
                </c:pt>
                <c:pt idx="1877">
                  <c:v>39036</c:v>
                </c:pt>
                <c:pt idx="1878">
                  <c:v>39037</c:v>
                </c:pt>
                <c:pt idx="1879">
                  <c:v>39038</c:v>
                </c:pt>
                <c:pt idx="1880">
                  <c:v>39041</c:v>
                </c:pt>
                <c:pt idx="1881">
                  <c:v>39042</c:v>
                </c:pt>
                <c:pt idx="1882">
                  <c:v>39043</c:v>
                </c:pt>
                <c:pt idx="1883">
                  <c:v>39045</c:v>
                </c:pt>
                <c:pt idx="1884">
                  <c:v>39048</c:v>
                </c:pt>
                <c:pt idx="1885">
                  <c:v>39049</c:v>
                </c:pt>
                <c:pt idx="1886">
                  <c:v>39050</c:v>
                </c:pt>
                <c:pt idx="1887">
                  <c:v>39051</c:v>
                </c:pt>
                <c:pt idx="1888">
                  <c:v>39052</c:v>
                </c:pt>
                <c:pt idx="1889">
                  <c:v>39055</c:v>
                </c:pt>
                <c:pt idx="1890">
                  <c:v>39056</c:v>
                </c:pt>
                <c:pt idx="1891">
                  <c:v>39057</c:v>
                </c:pt>
                <c:pt idx="1892">
                  <c:v>39058</c:v>
                </c:pt>
                <c:pt idx="1893">
                  <c:v>39059</c:v>
                </c:pt>
                <c:pt idx="1894">
                  <c:v>39062</c:v>
                </c:pt>
                <c:pt idx="1895">
                  <c:v>39063</c:v>
                </c:pt>
                <c:pt idx="1896">
                  <c:v>39064</c:v>
                </c:pt>
                <c:pt idx="1897">
                  <c:v>39065</c:v>
                </c:pt>
                <c:pt idx="1898">
                  <c:v>39066</c:v>
                </c:pt>
                <c:pt idx="1899">
                  <c:v>39069</c:v>
                </c:pt>
                <c:pt idx="1900">
                  <c:v>39070</c:v>
                </c:pt>
                <c:pt idx="1901">
                  <c:v>39071</c:v>
                </c:pt>
                <c:pt idx="1902">
                  <c:v>39072</c:v>
                </c:pt>
                <c:pt idx="1903">
                  <c:v>39073</c:v>
                </c:pt>
                <c:pt idx="1904">
                  <c:v>39077</c:v>
                </c:pt>
                <c:pt idx="1905">
                  <c:v>39078</c:v>
                </c:pt>
                <c:pt idx="1906">
                  <c:v>39079</c:v>
                </c:pt>
                <c:pt idx="1907">
                  <c:v>39080</c:v>
                </c:pt>
                <c:pt idx="1908">
                  <c:v>39085</c:v>
                </c:pt>
                <c:pt idx="1909">
                  <c:v>39086</c:v>
                </c:pt>
                <c:pt idx="1910">
                  <c:v>39087</c:v>
                </c:pt>
                <c:pt idx="1911">
                  <c:v>39090</c:v>
                </c:pt>
                <c:pt idx="1912">
                  <c:v>39091</c:v>
                </c:pt>
                <c:pt idx="1913">
                  <c:v>39092</c:v>
                </c:pt>
                <c:pt idx="1914">
                  <c:v>39093</c:v>
                </c:pt>
                <c:pt idx="1915">
                  <c:v>39094</c:v>
                </c:pt>
                <c:pt idx="1916">
                  <c:v>39098</c:v>
                </c:pt>
                <c:pt idx="1917">
                  <c:v>39099</c:v>
                </c:pt>
                <c:pt idx="1918">
                  <c:v>39100</c:v>
                </c:pt>
                <c:pt idx="1919">
                  <c:v>39101</c:v>
                </c:pt>
                <c:pt idx="1920">
                  <c:v>39104</c:v>
                </c:pt>
                <c:pt idx="1921">
                  <c:v>39105</c:v>
                </c:pt>
                <c:pt idx="1922">
                  <c:v>39106</c:v>
                </c:pt>
                <c:pt idx="1923">
                  <c:v>39107</c:v>
                </c:pt>
                <c:pt idx="1924">
                  <c:v>39108</c:v>
                </c:pt>
                <c:pt idx="1925">
                  <c:v>39111</c:v>
                </c:pt>
                <c:pt idx="1926">
                  <c:v>39112</c:v>
                </c:pt>
                <c:pt idx="1927">
                  <c:v>39113</c:v>
                </c:pt>
                <c:pt idx="1928">
                  <c:v>39114</c:v>
                </c:pt>
                <c:pt idx="1929">
                  <c:v>39115</c:v>
                </c:pt>
                <c:pt idx="1930">
                  <c:v>39118</c:v>
                </c:pt>
                <c:pt idx="1931">
                  <c:v>39119</c:v>
                </c:pt>
                <c:pt idx="1932">
                  <c:v>39120</c:v>
                </c:pt>
                <c:pt idx="1933">
                  <c:v>39121</c:v>
                </c:pt>
                <c:pt idx="1934">
                  <c:v>39122</c:v>
                </c:pt>
                <c:pt idx="1935">
                  <c:v>39125</c:v>
                </c:pt>
                <c:pt idx="1936">
                  <c:v>39126</c:v>
                </c:pt>
                <c:pt idx="1937">
                  <c:v>39127</c:v>
                </c:pt>
                <c:pt idx="1938">
                  <c:v>39128</c:v>
                </c:pt>
                <c:pt idx="1939">
                  <c:v>39129</c:v>
                </c:pt>
                <c:pt idx="1940">
                  <c:v>39133</c:v>
                </c:pt>
                <c:pt idx="1941">
                  <c:v>39134</c:v>
                </c:pt>
                <c:pt idx="1942">
                  <c:v>39135</c:v>
                </c:pt>
                <c:pt idx="1943">
                  <c:v>39136</c:v>
                </c:pt>
                <c:pt idx="1944">
                  <c:v>39139</c:v>
                </c:pt>
                <c:pt idx="1945">
                  <c:v>39140</c:v>
                </c:pt>
                <c:pt idx="1946">
                  <c:v>39141</c:v>
                </c:pt>
                <c:pt idx="1947">
                  <c:v>39142</c:v>
                </c:pt>
                <c:pt idx="1948">
                  <c:v>39143</c:v>
                </c:pt>
                <c:pt idx="1949">
                  <c:v>39146</c:v>
                </c:pt>
                <c:pt idx="1950">
                  <c:v>39147</c:v>
                </c:pt>
                <c:pt idx="1951">
                  <c:v>39148</c:v>
                </c:pt>
                <c:pt idx="1952">
                  <c:v>39149</c:v>
                </c:pt>
                <c:pt idx="1953">
                  <c:v>39150</c:v>
                </c:pt>
                <c:pt idx="1954">
                  <c:v>39153</c:v>
                </c:pt>
                <c:pt idx="1955">
                  <c:v>39154</c:v>
                </c:pt>
                <c:pt idx="1956">
                  <c:v>39155</c:v>
                </c:pt>
                <c:pt idx="1957">
                  <c:v>39156</c:v>
                </c:pt>
                <c:pt idx="1958">
                  <c:v>39157</c:v>
                </c:pt>
                <c:pt idx="1959">
                  <c:v>39160</c:v>
                </c:pt>
                <c:pt idx="1960">
                  <c:v>39161</c:v>
                </c:pt>
                <c:pt idx="1961">
                  <c:v>39162</c:v>
                </c:pt>
                <c:pt idx="1962">
                  <c:v>39163</c:v>
                </c:pt>
                <c:pt idx="1963">
                  <c:v>39164</c:v>
                </c:pt>
                <c:pt idx="1964">
                  <c:v>39167</c:v>
                </c:pt>
                <c:pt idx="1965">
                  <c:v>39168</c:v>
                </c:pt>
                <c:pt idx="1966">
                  <c:v>39169</c:v>
                </c:pt>
                <c:pt idx="1967">
                  <c:v>39170</c:v>
                </c:pt>
                <c:pt idx="1968">
                  <c:v>39171</c:v>
                </c:pt>
                <c:pt idx="1969">
                  <c:v>39174</c:v>
                </c:pt>
                <c:pt idx="1970">
                  <c:v>39175</c:v>
                </c:pt>
                <c:pt idx="1971">
                  <c:v>39176</c:v>
                </c:pt>
                <c:pt idx="1972">
                  <c:v>39177</c:v>
                </c:pt>
                <c:pt idx="1973">
                  <c:v>39181</c:v>
                </c:pt>
                <c:pt idx="1974">
                  <c:v>39182</c:v>
                </c:pt>
                <c:pt idx="1975">
                  <c:v>39183</c:v>
                </c:pt>
                <c:pt idx="1976">
                  <c:v>39184</c:v>
                </c:pt>
                <c:pt idx="1977">
                  <c:v>39185</c:v>
                </c:pt>
                <c:pt idx="1978">
                  <c:v>39188</c:v>
                </c:pt>
                <c:pt idx="1979">
                  <c:v>39189</c:v>
                </c:pt>
                <c:pt idx="1980">
                  <c:v>39190</c:v>
                </c:pt>
                <c:pt idx="1981">
                  <c:v>39191</c:v>
                </c:pt>
                <c:pt idx="1982">
                  <c:v>39192</c:v>
                </c:pt>
                <c:pt idx="1983">
                  <c:v>39195</c:v>
                </c:pt>
                <c:pt idx="1984">
                  <c:v>39196</c:v>
                </c:pt>
                <c:pt idx="1985">
                  <c:v>39197</c:v>
                </c:pt>
                <c:pt idx="1986">
                  <c:v>39198</c:v>
                </c:pt>
                <c:pt idx="1987">
                  <c:v>39199</c:v>
                </c:pt>
                <c:pt idx="1988">
                  <c:v>39202</c:v>
                </c:pt>
                <c:pt idx="1989">
                  <c:v>39203</c:v>
                </c:pt>
                <c:pt idx="1990">
                  <c:v>39204</c:v>
                </c:pt>
                <c:pt idx="1991">
                  <c:v>39205</c:v>
                </c:pt>
                <c:pt idx="1992">
                  <c:v>39206</c:v>
                </c:pt>
                <c:pt idx="1993">
                  <c:v>39209</c:v>
                </c:pt>
                <c:pt idx="1994">
                  <c:v>39210</c:v>
                </c:pt>
                <c:pt idx="1995">
                  <c:v>39211</c:v>
                </c:pt>
                <c:pt idx="1996">
                  <c:v>39212</c:v>
                </c:pt>
                <c:pt idx="1997">
                  <c:v>39213</c:v>
                </c:pt>
                <c:pt idx="1998">
                  <c:v>39216</c:v>
                </c:pt>
                <c:pt idx="1999">
                  <c:v>39217</c:v>
                </c:pt>
                <c:pt idx="2000">
                  <c:v>39218</c:v>
                </c:pt>
                <c:pt idx="2001">
                  <c:v>39219</c:v>
                </c:pt>
                <c:pt idx="2002">
                  <c:v>39220</c:v>
                </c:pt>
                <c:pt idx="2003">
                  <c:v>39223</c:v>
                </c:pt>
                <c:pt idx="2004">
                  <c:v>39224</c:v>
                </c:pt>
                <c:pt idx="2005">
                  <c:v>39225</c:v>
                </c:pt>
                <c:pt idx="2006">
                  <c:v>39226</c:v>
                </c:pt>
                <c:pt idx="2007">
                  <c:v>39227</c:v>
                </c:pt>
                <c:pt idx="2008">
                  <c:v>39231</c:v>
                </c:pt>
                <c:pt idx="2009">
                  <c:v>39232</c:v>
                </c:pt>
                <c:pt idx="2010">
                  <c:v>39233</c:v>
                </c:pt>
                <c:pt idx="2011">
                  <c:v>39234</c:v>
                </c:pt>
                <c:pt idx="2012">
                  <c:v>39237</c:v>
                </c:pt>
                <c:pt idx="2013">
                  <c:v>39238</c:v>
                </c:pt>
                <c:pt idx="2014">
                  <c:v>39239</c:v>
                </c:pt>
                <c:pt idx="2015">
                  <c:v>39240</c:v>
                </c:pt>
                <c:pt idx="2016">
                  <c:v>39241</c:v>
                </c:pt>
                <c:pt idx="2017">
                  <c:v>39244</c:v>
                </c:pt>
                <c:pt idx="2018">
                  <c:v>39245</c:v>
                </c:pt>
                <c:pt idx="2019">
                  <c:v>39246</c:v>
                </c:pt>
                <c:pt idx="2020">
                  <c:v>39247</c:v>
                </c:pt>
                <c:pt idx="2021">
                  <c:v>39248</c:v>
                </c:pt>
                <c:pt idx="2022">
                  <c:v>39251</c:v>
                </c:pt>
                <c:pt idx="2023">
                  <c:v>39252</c:v>
                </c:pt>
                <c:pt idx="2024">
                  <c:v>39253</c:v>
                </c:pt>
                <c:pt idx="2025">
                  <c:v>39254</c:v>
                </c:pt>
                <c:pt idx="2026">
                  <c:v>39255</c:v>
                </c:pt>
                <c:pt idx="2027">
                  <c:v>39258</c:v>
                </c:pt>
                <c:pt idx="2028">
                  <c:v>39259</c:v>
                </c:pt>
                <c:pt idx="2029">
                  <c:v>39260</c:v>
                </c:pt>
                <c:pt idx="2030">
                  <c:v>39261</c:v>
                </c:pt>
                <c:pt idx="2031">
                  <c:v>39262</c:v>
                </c:pt>
                <c:pt idx="2032">
                  <c:v>39265</c:v>
                </c:pt>
                <c:pt idx="2033">
                  <c:v>39266</c:v>
                </c:pt>
                <c:pt idx="2034">
                  <c:v>39268</c:v>
                </c:pt>
                <c:pt idx="2035">
                  <c:v>39269</c:v>
                </c:pt>
                <c:pt idx="2036">
                  <c:v>39272</c:v>
                </c:pt>
                <c:pt idx="2037">
                  <c:v>39273</c:v>
                </c:pt>
                <c:pt idx="2038">
                  <c:v>39274</c:v>
                </c:pt>
                <c:pt idx="2039">
                  <c:v>39275</c:v>
                </c:pt>
                <c:pt idx="2040">
                  <c:v>39276</c:v>
                </c:pt>
                <c:pt idx="2041">
                  <c:v>39279</c:v>
                </c:pt>
                <c:pt idx="2042">
                  <c:v>39280</c:v>
                </c:pt>
                <c:pt idx="2043">
                  <c:v>39281</c:v>
                </c:pt>
                <c:pt idx="2044">
                  <c:v>39282</c:v>
                </c:pt>
                <c:pt idx="2045">
                  <c:v>39283</c:v>
                </c:pt>
                <c:pt idx="2046">
                  <c:v>39286</c:v>
                </c:pt>
                <c:pt idx="2047">
                  <c:v>39287</c:v>
                </c:pt>
                <c:pt idx="2048">
                  <c:v>39288</c:v>
                </c:pt>
                <c:pt idx="2049">
                  <c:v>39289</c:v>
                </c:pt>
                <c:pt idx="2050">
                  <c:v>39290</c:v>
                </c:pt>
                <c:pt idx="2051">
                  <c:v>39293</c:v>
                </c:pt>
                <c:pt idx="2052">
                  <c:v>39294</c:v>
                </c:pt>
                <c:pt idx="2053">
                  <c:v>39295</c:v>
                </c:pt>
                <c:pt idx="2054">
                  <c:v>39296</c:v>
                </c:pt>
                <c:pt idx="2055">
                  <c:v>39297</c:v>
                </c:pt>
                <c:pt idx="2056">
                  <c:v>39300</c:v>
                </c:pt>
                <c:pt idx="2057">
                  <c:v>39301</c:v>
                </c:pt>
                <c:pt idx="2058">
                  <c:v>39302</c:v>
                </c:pt>
                <c:pt idx="2059">
                  <c:v>39303</c:v>
                </c:pt>
                <c:pt idx="2060">
                  <c:v>39304</c:v>
                </c:pt>
                <c:pt idx="2061">
                  <c:v>39307</c:v>
                </c:pt>
                <c:pt idx="2062">
                  <c:v>39308</c:v>
                </c:pt>
                <c:pt idx="2063">
                  <c:v>39309</c:v>
                </c:pt>
                <c:pt idx="2064">
                  <c:v>39310</c:v>
                </c:pt>
                <c:pt idx="2065">
                  <c:v>39311</c:v>
                </c:pt>
                <c:pt idx="2066">
                  <c:v>39314</c:v>
                </c:pt>
                <c:pt idx="2067">
                  <c:v>39315</c:v>
                </c:pt>
                <c:pt idx="2068">
                  <c:v>39316</c:v>
                </c:pt>
                <c:pt idx="2069">
                  <c:v>39317</c:v>
                </c:pt>
                <c:pt idx="2070">
                  <c:v>39318</c:v>
                </c:pt>
                <c:pt idx="2071">
                  <c:v>39321</c:v>
                </c:pt>
                <c:pt idx="2072">
                  <c:v>39322</c:v>
                </c:pt>
                <c:pt idx="2073">
                  <c:v>39323</c:v>
                </c:pt>
                <c:pt idx="2074">
                  <c:v>39324</c:v>
                </c:pt>
                <c:pt idx="2075">
                  <c:v>39325</c:v>
                </c:pt>
                <c:pt idx="2076">
                  <c:v>39329</c:v>
                </c:pt>
                <c:pt idx="2077">
                  <c:v>39330</c:v>
                </c:pt>
                <c:pt idx="2078">
                  <c:v>39331</c:v>
                </c:pt>
                <c:pt idx="2079">
                  <c:v>39332</c:v>
                </c:pt>
                <c:pt idx="2080">
                  <c:v>39335</c:v>
                </c:pt>
                <c:pt idx="2081">
                  <c:v>39336</c:v>
                </c:pt>
                <c:pt idx="2082">
                  <c:v>39337</c:v>
                </c:pt>
                <c:pt idx="2083">
                  <c:v>39338</c:v>
                </c:pt>
                <c:pt idx="2084">
                  <c:v>39339</c:v>
                </c:pt>
                <c:pt idx="2085">
                  <c:v>39342</c:v>
                </c:pt>
                <c:pt idx="2086">
                  <c:v>39343</c:v>
                </c:pt>
                <c:pt idx="2087">
                  <c:v>39344</c:v>
                </c:pt>
                <c:pt idx="2088">
                  <c:v>39345</c:v>
                </c:pt>
                <c:pt idx="2089">
                  <c:v>39346</c:v>
                </c:pt>
                <c:pt idx="2090">
                  <c:v>39349</c:v>
                </c:pt>
                <c:pt idx="2091">
                  <c:v>39350</c:v>
                </c:pt>
                <c:pt idx="2092">
                  <c:v>39351</c:v>
                </c:pt>
                <c:pt idx="2093">
                  <c:v>39352</c:v>
                </c:pt>
                <c:pt idx="2094">
                  <c:v>39353</c:v>
                </c:pt>
                <c:pt idx="2095">
                  <c:v>39356</c:v>
                </c:pt>
                <c:pt idx="2096">
                  <c:v>39357</c:v>
                </c:pt>
                <c:pt idx="2097">
                  <c:v>39358</c:v>
                </c:pt>
                <c:pt idx="2098">
                  <c:v>39359</c:v>
                </c:pt>
                <c:pt idx="2099">
                  <c:v>39360</c:v>
                </c:pt>
                <c:pt idx="2100">
                  <c:v>39363</c:v>
                </c:pt>
                <c:pt idx="2101">
                  <c:v>39364</c:v>
                </c:pt>
                <c:pt idx="2102">
                  <c:v>39365</c:v>
                </c:pt>
                <c:pt idx="2103">
                  <c:v>39366</c:v>
                </c:pt>
                <c:pt idx="2104">
                  <c:v>39367</c:v>
                </c:pt>
                <c:pt idx="2105">
                  <c:v>39370</c:v>
                </c:pt>
                <c:pt idx="2106">
                  <c:v>39371</c:v>
                </c:pt>
                <c:pt idx="2107">
                  <c:v>39372</c:v>
                </c:pt>
                <c:pt idx="2108">
                  <c:v>39373</c:v>
                </c:pt>
                <c:pt idx="2109">
                  <c:v>39374</c:v>
                </c:pt>
                <c:pt idx="2110">
                  <c:v>39377</c:v>
                </c:pt>
                <c:pt idx="2111">
                  <c:v>39378</c:v>
                </c:pt>
                <c:pt idx="2112">
                  <c:v>39379</c:v>
                </c:pt>
                <c:pt idx="2113">
                  <c:v>39380</c:v>
                </c:pt>
                <c:pt idx="2114">
                  <c:v>39381</c:v>
                </c:pt>
                <c:pt idx="2115">
                  <c:v>39384</c:v>
                </c:pt>
                <c:pt idx="2116">
                  <c:v>39385</c:v>
                </c:pt>
                <c:pt idx="2117">
                  <c:v>39386</c:v>
                </c:pt>
                <c:pt idx="2118">
                  <c:v>39387</c:v>
                </c:pt>
                <c:pt idx="2119">
                  <c:v>39388</c:v>
                </c:pt>
                <c:pt idx="2120">
                  <c:v>39391</c:v>
                </c:pt>
                <c:pt idx="2121">
                  <c:v>39392</c:v>
                </c:pt>
                <c:pt idx="2122">
                  <c:v>39393</c:v>
                </c:pt>
                <c:pt idx="2123">
                  <c:v>39394</c:v>
                </c:pt>
                <c:pt idx="2124">
                  <c:v>39395</c:v>
                </c:pt>
                <c:pt idx="2125">
                  <c:v>39398</c:v>
                </c:pt>
                <c:pt idx="2126">
                  <c:v>39399</c:v>
                </c:pt>
                <c:pt idx="2127">
                  <c:v>39400</c:v>
                </c:pt>
                <c:pt idx="2128">
                  <c:v>39401</c:v>
                </c:pt>
                <c:pt idx="2129">
                  <c:v>39402</c:v>
                </c:pt>
                <c:pt idx="2130">
                  <c:v>39405</c:v>
                </c:pt>
                <c:pt idx="2131">
                  <c:v>39406</c:v>
                </c:pt>
                <c:pt idx="2132">
                  <c:v>39407</c:v>
                </c:pt>
                <c:pt idx="2133">
                  <c:v>39409</c:v>
                </c:pt>
                <c:pt idx="2134">
                  <c:v>39412</c:v>
                </c:pt>
                <c:pt idx="2135">
                  <c:v>39413</c:v>
                </c:pt>
                <c:pt idx="2136">
                  <c:v>39414</c:v>
                </c:pt>
                <c:pt idx="2137">
                  <c:v>39415</c:v>
                </c:pt>
                <c:pt idx="2138">
                  <c:v>39416</c:v>
                </c:pt>
                <c:pt idx="2139">
                  <c:v>39419</c:v>
                </c:pt>
                <c:pt idx="2140">
                  <c:v>39420</c:v>
                </c:pt>
                <c:pt idx="2141">
                  <c:v>39421</c:v>
                </c:pt>
                <c:pt idx="2142">
                  <c:v>39422</c:v>
                </c:pt>
                <c:pt idx="2143">
                  <c:v>39423</c:v>
                </c:pt>
                <c:pt idx="2144">
                  <c:v>39426</c:v>
                </c:pt>
                <c:pt idx="2145">
                  <c:v>39427</c:v>
                </c:pt>
                <c:pt idx="2146">
                  <c:v>39428</c:v>
                </c:pt>
                <c:pt idx="2147">
                  <c:v>39429</c:v>
                </c:pt>
                <c:pt idx="2148">
                  <c:v>39430</c:v>
                </c:pt>
                <c:pt idx="2149">
                  <c:v>39433</c:v>
                </c:pt>
                <c:pt idx="2150">
                  <c:v>39434</c:v>
                </c:pt>
                <c:pt idx="2151">
                  <c:v>39435</c:v>
                </c:pt>
                <c:pt idx="2152">
                  <c:v>39436</c:v>
                </c:pt>
                <c:pt idx="2153">
                  <c:v>39437</c:v>
                </c:pt>
                <c:pt idx="2154">
                  <c:v>39440</c:v>
                </c:pt>
                <c:pt idx="2155">
                  <c:v>39442</c:v>
                </c:pt>
                <c:pt idx="2156">
                  <c:v>39443</c:v>
                </c:pt>
                <c:pt idx="2157">
                  <c:v>39444</c:v>
                </c:pt>
                <c:pt idx="2158">
                  <c:v>39447</c:v>
                </c:pt>
                <c:pt idx="2159">
                  <c:v>39449</c:v>
                </c:pt>
                <c:pt idx="2160">
                  <c:v>39450</c:v>
                </c:pt>
                <c:pt idx="2161">
                  <c:v>39451</c:v>
                </c:pt>
                <c:pt idx="2162">
                  <c:v>39454</c:v>
                </c:pt>
                <c:pt idx="2163">
                  <c:v>39455</c:v>
                </c:pt>
                <c:pt idx="2164">
                  <c:v>39456</c:v>
                </c:pt>
                <c:pt idx="2165">
                  <c:v>39457</c:v>
                </c:pt>
                <c:pt idx="2166">
                  <c:v>39458</c:v>
                </c:pt>
                <c:pt idx="2167">
                  <c:v>39461</c:v>
                </c:pt>
                <c:pt idx="2168">
                  <c:v>39462</c:v>
                </c:pt>
                <c:pt idx="2169">
                  <c:v>39463</c:v>
                </c:pt>
                <c:pt idx="2170">
                  <c:v>39464</c:v>
                </c:pt>
                <c:pt idx="2171">
                  <c:v>39465</c:v>
                </c:pt>
                <c:pt idx="2172">
                  <c:v>39469</c:v>
                </c:pt>
                <c:pt idx="2173">
                  <c:v>39470</c:v>
                </c:pt>
                <c:pt idx="2174">
                  <c:v>39471</c:v>
                </c:pt>
                <c:pt idx="2175">
                  <c:v>39472</c:v>
                </c:pt>
                <c:pt idx="2176">
                  <c:v>39475</c:v>
                </c:pt>
                <c:pt idx="2177">
                  <c:v>39476</c:v>
                </c:pt>
                <c:pt idx="2178">
                  <c:v>39477</c:v>
                </c:pt>
                <c:pt idx="2179">
                  <c:v>39478</c:v>
                </c:pt>
                <c:pt idx="2180">
                  <c:v>39479</c:v>
                </c:pt>
                <c:pt idx="2181">
                  <c:v>39482</c:v>
                </c:pt>
                <c:pt idx="2182">
                  <c:v>39483</c:v>
                </c:pt>
                <c:pt idx="2183">
                  <c:v>39484</c:v>
                </c:pt>
                <c:pt idx="2184">
                  <c:v>39485</c:v>
                </c:pt>
                <c:pt idx="2185">
                  <c:v>39486</c:v>
                </c:pt>
                <c:pt idx="2186">
                  <c:v>39489</c:v>
                </c:pt>
                <c:pt idx="2187">
                  <c:v>39490</c:v>
                </c:pt>
                <c:pt idx="2188">
                  <c:v>39491</c:v>
                </c:pt>
                <c:pt idx="2189">
                  <c:v>39492</c:v>
                </c:pt>
                <c:pt idx="2190">
                  <c:v>39493</c:v>
                </c:pt>
                <c:pt idx="2191">
                  <c:v>39497</c:v>
                </c:pt>
                <c:pt idx="2192">
                  <c:v>39498</c:v>
                </c:pt>
                <c:pt idx="2193">
                  <c:v>39499</c:v>
                </c:pt>
                <c:pt idx="2194">
                  <c:v>39500</c:v>
                </c:pt>
                <c:pt idx="2195">
                  <c:v>39503</c:v>
                </c:pt>
                <c:pt idx="2196">
                  <c:v>39504</c:v>
                </c:pt>
                <c:pt idx="2197">
                  <c:v>39505</c:v>
                </c:pt>
                <c:pt idx="2198">
                  <c:v>39506</c:v>
                </c:pt>
                <c:pt idx="2199">
                  <c:v>39507</c:v>
                </c:pt>
                <c:pt idx="2200">
                  <c:v>39510</c:v>
                </c:pt>
                <c:pt idx="2201">
                  <c:v>39511</c:v>
                </c:pt>
                <c:pt idx="2202">
                  <c:v>39512</c:v>
                </c:pt>
                <c:pt idx="2203">
                  <c:v>39513</c:v>
                </c:pt>
                <c:pt idx="2204">
                  <c:v>39514</c:v>
                </c:pt>
                <c:pt idx="2205">
                  <c:v>39517</c:v>
                </c:pt>
                <c:pt idx="2206">
                  <c:v>39518</c:v>
                </c:pt>
                <c:pt idx="2207">
                  <c:v>39519</c:v>
                </c:pt>
                <c:pt idx="2208">
                  <c:v>39520</c:v>
                </c:pt>
                <c:pt idx="2209">
                  <c:v>39521</c:v>
                </c:pt>
                <c:pt idx="2210">
                  <c:v>39524</c:v>
                </c:pt>
                <c:pt idx="2211">
                  <c:v>39525</c:v>
                </c:pt>
                <c:pt idx="2212">
                  <c:v>39526</c:v>
                </c:pt>
                <c:pt idx="2213">
                  <c:v>39527</c:v>
                </c:pt>
                <c:pt idx="2214">
                  <c:v>39531</c:v>
                </c:pt>
                <c:pt idx="2215">
                  <c:v>39532</c:v>
                </c:pt>
                <c:pt idx="2216">
                  <c:v>39533</c:v>
                </c:pt>
                <c:pt idx="2217">
                  <c:v>39534</c:v>
                </c:pt>
                <c:pt idx="2218">
                  <c:v>39535</c:v>
                </c:pt>
                <c:pt idx="2219">
                  <c:v>39538</c:v>
                </c:pt>
                <c:pt idx="2220">
                  <c:v>39539</c:v>
                </c:pt>
                <c:pt idx="2221">
                  <c:v>39540</c:v>
                </c:pt>
                <c:pt idx="2222">
                  <c:v>39541</c:v>
                </c:pt>
                <c:pt idx="2223">
                  <c:v>39542</c:v>
                </c:pt>
                <c:pt idx="2224">
                  <c:v>39545</c:v>
                </c:pt>
                <c:pt idx="2225">
                  <c:v>39546</c:v>
                </c:pt>
                <c:pt idx="2226">
                  <c:v>39547</c:v>
                </c:pt>
                <c:pt idx="2227">
                  <c:v>39548</c:v>
                </c:pt>
                <c:pt idx="2228">
                  <c:v>39549</c:v>
                </c:pt>
                <c:pt idx="2229">
                  <c:v>39552</c:v>
                </c:pt>
                <c:pt idx="2230">
                  <c:v>39553</c:v>
                </c:pt>
                <c:pt idx="2231">
                  <c:v>39554</c:v>
                </c:pt>
                <c:pt idx="2232">
                  <c:v>39555</c:v>
                </c:pt>
                <c:pt idx="2233">
                  <c:v>39556</c:v>
                </c:pt>
                <c:pt idx="2234">
                  <c:v>39559</c:v>
                </c:pt>
                <c:pt idx="2235">
                  <c:v>39560</c:v>
                </c:pt>
                <c:pt idx="2236">
                  <c:v>39561</c:v>
                </c:pt>
                <c:pt idx="2237">
                  <c:v>39562</c:v>
                </c:pt>
                <c:pt idx="2238">
                  <c:v>39563</c:v>
                </c:pt>
                <c:pt idx="2239">
                  <c:v>39566</c:v>
                </c:pt>
                <c:pt idx="2240">
                  <c:v>39567</c:v>
                </c:pt>
                <c:pt idx="2241">
                  <c:v>39568</c:v>
                </c:pt>
                <c:pt idx="2242">
                  <c:v>39569</c:v>
                </c:pt>
                <c:pt idx="2243">
                  <c:v>39570</c:v>
                </c:pt>
                <c:pt idx="2244">
                  <c:v>39573</c:v>
                </c:pt>
                <c:pt idx="2245">
                  <c:v>39574</c:v>
                </c:pt>
                <c:pt idx="2246">
                  <c:v>39575</c:v>
                </c:pt>
                <c:pt idx="2247">
                  <c:v>39576</c:v>
                </c:pt>
                <c:pt idx="2248">
                  <c:v>39577</c:v>
                </c:pt>
                <c:pt idx="2249">
                  <c:v>39580</c:v>
                </c:pt>
                <c:pt idx="2250">
                  <c:v>39581</c:v>
                </c:pt>
                <c:pt idx="2251">
                  <c:v>39582</c:v>
                </c:pt>
                <c:pt idx="2252">
                  <c:v>39583</c:v>
                </c:pt>
                <c:pt idx="2253">
                  <c:v>39584</c:v>
                </c:pt>
                <c:pt idx="2254">
                  <c:v>39587</c:v>
                </c:pt>
                <c:pt idx="2255">
                  <c:v>39588</c:v>
                </c:pt>
                <c:pt idx="2256">
                  <c:v>39589</c:v>
                </c:pt>
                <c:pt idx="2257">
                  <c:v>39590</c:v>
                </c:pt>
                <c:pt idx="2258">
                  <c:v>39591</c:v>
                </c:pt>
                <c:pt idx="2259">
                  <c:v>39595</c:v>
                </c:pt>
                <c:pt idx="2260">
                  <c:v>39596</c:v>
                </c:pt>
                <c:pt idx="2261">
                  <c:v>39597</c:v>
                </c:pt>
                <c:pt idx="2262">
                  <c:v>39598</c:v>
                </c:pt>
                <c:pt idx="2263">
                  <c:v>39601</c:v>
                </c:pt>
                <c:pt idx="2264">
                  <c:v>39602</c:v>
                </c:pt>
                <c:pt idx="2265">
                  <c:v>39603</c:v>
                </c:pt>
                <c:pt idx="2266">
                  <c:v>39604</c:v>
                </c:pt>
                <c:pt idx="2267">
                  <c:v>39605</c:v>
                </c:pt>
                <c:pt idx="2268">
                  <c:v>39608</c:v>
                </c:pt>
                <c:pt idx="2269">
                  <c:v>39609</c:v>
                </c:pt>
                <c:pt idx="2270">
                  <c:v>39610</c:v>
                </c:pt>
                <c:pt idx="2271">
                  <c:v>39611</c:v>
                </c:pt>
                <c:pt idx="2272">
                  <c:v>39612</c:v>
                </c:pt>
                <c:pt idx="2273">
                  <c:v>39615</c:v>
                </c:pt>
                <c:pt idx="2274">
                  <c:v>39616</c:v>
                </c:pt>
                <c:pt idx="2275">
                  <c:v>39617</c:v>
                </c:pt>
                <c:pt idx="2276">
                  <c:v>39618</c:v>
                </c:pt>
                <c:pt idx="2277">
                  <c:v>39619</c:v>
                </c:pt>
                <c:pt idx="2278">
                  <c:v>39622</c:v>
                </c:pt>
                <c:pt idx="2279">
                  <c:v>39623</c:v>
                </c:pt>
                <c:pt idx="2280">
                  <c:v>39624</c:v>
                </c:pt>
                <c:pt idx="2281">
                  <c:v>39625</c:v>
                </c:pt>
                <c:pt idx="2282">
                  <c:v>39626</c:v>
                </c:pt>
                <c:pt idx="2283">
                  <c:v>39629</c:v>
                </c:pt>
                <c:pt idx="2284">
                  <c:v>39630</c:v>
                </c:pt>
                <c:pt idx="2285">
                  <c:v>39631</c:v>
                </c:pt>
                <c:pt idx="2286">
                  <c:v>39632</c:v>
                </c:pt>
                <c:pt idx="2287">
                  <c:v>39636</c:v>
                </c:pt>
                <c:pt idx="2288">
                  <c:v>39637</c:v>
                </c:pt>
                <c:pt idx="2289">
                  <c:v>39638</c:v>
                </c:pt>
                <c:pt idx="2290">
                  <c:v>39639</c:v>
                </c:pt>
                <c:pt idx="2291">
                  <c:v>39640</c:v>
                </c:pt>
                <c:pt idx="2292">
                  <c:v>39643</c:v>
                </c:pt>
                <c:pt idx="2293">
                  <c:v>39644</c:v>
                </c:pt>
                <c:pt idx="2294">
                  <c:v>39645</c:v>
                </c:pt>
                <c:pt idx="2295">
                  <c:v>39646</c:v>
                </c:pt>
                <c:pt idx="2296">
                  <c:v>39647</c:v>
                </c:pt>
                <c:pt idx="2297">
                  <c:v>39650</c:v>
                </c:pt>
                <c:pt idx="2298">
                  <c:v>39651</c:v>
                </c:pt>
                <c:pt idx="2299">
                  <c:v>39652</c:v>
                </c:pt>
                <c:pt idx="2300">
                  <c:v>39653</c:v>
                </c:pt>
                <c:pt idx="2301">
                  <c:v>39654</c:v>
                </c:pt>
                <c:pt idx="2302">
                  <c:v>39657</c:v>
                </c:pt>
                <c:pt idx="2303">
                  <c:v>39658</c:v>
                </c:pt>
                <c:pt idx="2304">
                  <c:v>39659</c:v>
                </c:pt>
                <c:pt idx="2305">
                  <c:v>39660</c:v>
                </c:pt>
                <c:pt idx="2306">
                  <c:v>39661</c:v>
                </c:pt>
                <c:pt idx="2307">
                  <c:v>39664</c:v>
                </c:pt>
                <c:pt idx="2308">
                  <c:v>39665</c:v>
                </c:pt>
                <c:pt idx="2309">
                  <c:v>39666</c:v>
                </c:pt>
                <c:pt idx="2310">
                  <c:v>39667</c:v>
                </c:pt>
                <c:pt idx="2311">
                  <c:v>39668</c:v>
                </c:pt>
                <c:pt idx="2312">
                  <c:v>39671</c:v>
                </c:pt>
                <c:pt idx="2313">
                  <c:v>39672</c:v>
                </c:pt>
                <c:pt idx="2314">
                  <c:v>39673</c:v>
                </c:pt>
                <c:pt idx="2315">
                  <c:v>39674</c:v>
                </c:pt>
                <c:pt idx="2316">
                  <c:v>39675</c:v>
                </c:pt>
                <c:pt idx="2317">
                  <c:v>39678</c:v>
                </c:pt>
                <c:pt idx="2318">
                  <c:v>39679</c:v>
                </c:pt>
                <c:pt idx="2319">
                  <c:v>39680</c:v>
                </c:pt>
                <c:pt idx="2320">
                  <c:v>39681</c:v>
                </c:pt>
                <c:pt idx="2321">
                  <c:v>39682</c:v>
                </c:pt>
                <c:pt idx="2322">
                  <c:v>39685</c:v>
                </c:pt>
                <c:pt idx="2323">
                  <c:v>39686</c:v>
                </c:pt>
                <c:pt idx="2324">
                  <c:v>39687</c:v>
                </c:pt>
                <c:pt idx="2325">
                  <c:v>39688</c:v>
                </c:pt>
                <c:pt idx="2326">
                  <c:v>39689</c:v>
                </c:pt>
                <c:pt idx="2327">
                  <c:v>39693</c:v>
                </c:pt>
                <c:pt idx="2328">
                  <c:v>39694</c:v>
                </c:pt>
                <c:pt idx="2329">
                  <c:v>39695</c:v>
                </c:pt>
                <c:pt idx="2330">
                  <c:v>39696</c:v>
                </c:pt>
                <c:pt idx="2331">
                  <c:v>39699</c:v>
                </c:pt>
                <c:pt idx="2332">
                  <c:v>39700</c:v>
                </c:pt>
                <c:pt idx="2333">
                  <c:v>39701</c:v>
                </c:pt>
                <c:pt idx="2334">
                  <c:v>39702</c:v>
                </c:pt>
                <c:pt idx="2335">
                  <c:v>39703</c:v>
                </c:pt>
                <c:pt idx="2336">
                  <c:v>39706</c:v>
                </c:pt>
                <c:pt idx="2337">
                  <c:v>39707</c:v>
                </c:pt>
                <c:pt idx="2338">
                  <c:v>39708</c:v>
                </c:pt>
                <c:pt idx="2339">
                  <c:v>39709</c:v>
                </c:pt>
                <c:pt idx="2340">
                  <c:v>39710</c:v>
                </c:pt>
                <c:pt idx="2341">
                  <c:v>39713</c:v>
                </c:pt>
                <c:pt idx="2342">
                  <c:v>39714</c:v>
                </c:pt>
                <c:pt idx="2343">
                  <c:v>39715</c:v>
                </c:pt>
                <c:pt idx="2344">
                  <c:v>39716</c:v>
                </c:pt>
                <c:pt idx="2345">
                  <c:v>39717</c:v>
                </c:pt>
                <c:pt idx="2346">
                  <c:v>39720</c:v>
                </c:pt>
                <c:pt idx="2347">
                  <c:v>39721</c:v>
                </c:pt>
                <c:pt idx="2348">
                  <c:v>39722</c:v>
                </c:pt>
                <c:pt idx="2349">
                  <c:v>39723</c:v>
                </c:pt>
                <c:pt idx="2350">
                  <c:v>39724</c:v>
                </c:pt>
                <c:pt idx="2351">
                  <c:v>39727</c:v>
                </c:pt>
                <c:pt idx="2352">
                  <c:v>39728</c:v>
                </c:pt>
                <c:pt idx="2353">
                  <c:v>39729</c:v>
                </c:pt>
                <c:pt idx="2354">
                  <c:v>39730</c:v>
                </c:pt>
                <c:pt idx="2355">
                  <c:v>39731</c:v>
                </c:pt>
                <c:pt idx="2356">
                  <c:v>39734</c:v>
                </c:pt>
                <c:pt idx="2357">
                  <c:v>39735</c:v>
                </c:pt>
                <c:pt idx="2358">
                  <c:v>39736</c:v>
                </c:pt>
                <c:pt idx="2359">
                  <c:v>39737</c:v>
                </c:pt>
                <c:pt idx="2360">
                  <c:v>39738</c:v>
                </c:pt>
                <c:pt idx="2361">
                  <c:v>39741</c:v>
                </c:pt>
                <c:pt idx="2362">
                  <c:v>39742</c:v>
                </c:pt>
                <c:pt idx="2363">
                  <c:v>39743</c:v>
                </c:pt>
                <c:pt idx="2364">
                  <c:v>39744</c:v>
                </c:pt>
                <c:pt idx="2365">
                  <c:v>39745</c:v>
                </c:pt>
                <c:pt idx="2366">
                  <c:v>39748</c:v>
                </c:pt>
                <c:pt idx="2367">
                  <c:v>39749</c:v>
                </c:pt>
                <c:pt idx="2368">
                  <c:v>39750</c:v>
                </c:pt>
                <c:pt idx="2369">
                  <c:v>39751</c:v>
                </c:pt>
                <c:pt idx="2370">
                  <c:v>39752</c:v>
                </c:pt>
                <c:pt idx="2371">
                  <c:v>39755</c:v>
                </c:pt>
                <c:pt idx="2372">
                  <c:v>39756</c:v>
                </c:pt>
                <c:pt idx="2373">
                  <c:v>39757</c:v>
                </c:pt>
                <c:pt idx="2374">
                  <c:v>39758</c:v>
                </c:pt>
                <c:pt idx="2375">
                  <c:v>39759</c:v>
                </c:pt>
                <c:pt idx="2376">
                  <c:v>39762</c:v>
                </c:pt>
                <c:pt idx="2377">
                  <c:v>39763</c:v>
                </c:pt>
                <c:pt idx="2378">
                  <c:v>39764</c:v>
                </c:pt>
                <c:pt idx="2379">
                  <c:v>39765</c:v>
                </c:pt>
                <c:pt idx="2380">
                  <c:v>39766</c:v>
                </c:pt>
                <c:pt idx="2381">
                  <c:v>39769</c:v>
                </c:pt>
                <c:pt idx="2382">
                  <c:v>39770</c:v>
                </c:pt>
                <c:pt idx="2383">
                  <c:v>39771</c:v>
                </c:pt>
                <c:pt idx="2384">
                  <c:v>39772</c:v>
                </c:pt>
                <c:pt idx="2385">
                  <c:v>39773</c:v>
                </c:pt>
                <c:pt idx="2386">
                  <c:v>39776</c:v>
                </c:pt>
                <c:pt idx="2387">
                  <c:v>39777</c:v>
                </c:pt>
                <c:pt idx="2388">
                  <c:v>39778</c:v>
                </c:pt>
                <c:pt idx="2389">
                  <c:v>39780</c:v>
                </c:pt>
                <c:pt idx="2390">
                  <c:v>39783</c:v>
                </c:pt>
                <c:pt idx="2391">
                  <c:v>39784</c:v>
                </c:pt>
                <c:pt idx="2392">
                  <c:v>39785</c:v>
                </c:pt>
                <c:pt idx="2393">
                  <c:v>39786</c:v>
                </c:pt>
                <c:pt idx="2394">
                  <c:v>39787</c:v>
                </c:pt>
                <c:pt idx="2395">
                  <c:v>39790</c:v>
                </c:pt>
                <c:pt idx="2396">
                  <c:v>39791</c:v>
                </c:pt>
                <c:pt idx="2397">
                  <c:v>39792</c:v>
                </c:pt>
                <c:pt idx="2398">
                  <c:v>39793</c:v>
                </c:pt>
                <c:pt idx="2399">
                  <c:v>39794</c:v>
                </c:pt>
                <c:pt idx="2400">
                  <c:v>39797</c:v>
                </c:pt>
                <c:pt idx="2401">
                  <c:v>39798</c:v>
                </c:pt>
                <c:pt idx="2402">
                  <c:v>39799</c:v>
                </c:pt>
                <c:pt idx="2403">
                  <c:v>39800</c:v>
                </c:pt>
                <c:pt idx="2404">
                  <c:v>39801</c:v>
                </c:pt>
                <c:pt idx="2405">
                  <c:v>39804</c:v>
                </c:pt>
                <c:pt idx="2406">
                  <c:v>39805</c:v>
                </c:pt>
                <c:pt idx="2407">
                  <c:v>39806</c:v>
                </c:pt>
                <c:pt idx="2408">
                  <c:v>39808</c:v>
                </c:pt>
                <c:pt idx="2409">
                  <c:v>39811</c:v>
                </c:pt>
                <c:pt idx="2410">
                  <c:v>39812</c:v>
                </c:pt>
                <c:pt idx="2411">
                  <c:v>39813</c:v>
                </c:pt>
                <c:pt idx="2412">
                  <c:v>39815</c:v>
                </c:pt>
                <c:pt idx="2413">
                  <c:v>39818</c:v>
                </c:pt>
                <c:pt idx="2414">
                  <c:v>39819</c:v>
                </c:pt>
                <c:pt idx="2415">
                  <c:v>39820</c:v>
                </c:pt>
                <c:pt idx="2416">
                  <c:v>39821</c:v>
                </c:pt>
                <c:pt idx="2417">
                  <c:v>39822</c:v>
                </c:pt>
                <c:pt idx="2418">
                  <c:v>39825</c:v>
                </c:pt>
                <c:pt idx="2419">
                  <c:v>39826</c:v>
                </c:pt>
                <c:pt idx="2420">
                  <c:v>39827</c:v>
                </c:pt>
                <c:pt idx="2421">
                  <c:v>39828</c:v>
                </c:pt>
                <c:pt idx="2422">
                  <c:v>39829</c:v>
                </c:pt>
                <c:pt idx="2423">
                  <c:v>39833</c:v>
                </c:pt>
                <c:pt idx="2424">
                  <c:v>39834</c:v>
                </c:pt>
                <c:pt idx="2425">
                  <c:v>39835</c:v>
                </c:pt>
                <c:pt idx="2426">
                  <c:v>39836</c:v>
                </c:pt>
                <c:pt idx="2427">
                  <c:v>39839</c:v>
                </c:pt>
                <c:pt idx="2428">
                  <c:v>39840</c:v>
                </c:pt>
                <c:pt idx="2429">
                  <c:v>39841</c:v>
                </c:pt>
                <c:pt idx="2430">
                  <c:v>39842</c:v>
                </c:pt>
                <c:pt idx="2431">
                  <c:v>39843</c:v>
                </c:pt>
                <c:pt idx="2432">
                  <c:v>39846</c:v>
                </c:pt>
                <c:pt idx="2433">
                  <c:v>39847</c:v>
                </c:pt>
                <c:pt idx="2434">
                  <c:v>39848</c:v>
                </c:pt>
                <c:pt idx="2435">
                  <c:v>39849</c:v>
                </c:pt>
                <c:pt idx="2436">
                  <c:v>39850</c:v>
                </c:pt>
                <c:pt idx="2437">
                  <c:v>39853</c:v>
                </c:pt>
                <c:pt idx="2438">
                  <c:v>39854</c:v>
                </c:pt>
                <c:pt idx="2439">
                  <c:v>39855</c:v>
                </c:pt>
                <c:pt idx="2440">
                  <c:v>39856</c:v>
                </c:pt>
                <c:pt idx="2441">
                  <c:v>39857</c:v>
                </c:pt>
                <c:pt idx="2442">
                  <c:v>39861</c:v>
                </c:pt>
                <c:pt idx="2443">
                  <c:v>39862</c:v>
                </c:pt>
                <c:pt idx="2444">
                  <c:v>39863</c:v>
                </c:pt>
                <c:pt idx="2445">
                  <c:v>39864</c:v>
                </c:pt>
                <c:pt idx="2446">
                  <c:v>39867</c:v>
                </c:pt>
                <c:pt idx="2447">
                  <c:v>39868</c:v>
                </c:pt>
                <c:pt idx="2448">
                  <c:v>39869</c:v>
                </c:pt>
                <c:pt idx="2449">
                  <c:v>39870</c:v>
                </c:pt>
                <c:pt idx="2450">
                  <c:v>39871</c:v>
                </c:pt>
                <c:pt idx="2451">
                  <c:v>39874</c:v>
                </c:pt>
                <c:pt idx="2452">
                  <c:v>39875</c:v>
                </c:pt>
                <c:pt idx="2453">
                  <c:v>39876</c:v>
                </c:pt>
                <c:pt idx="2454">
                  <c:v>39877</c:v>
                </c:pt>
                <c:pt idx="2455">
                  <c:v>39878</c:v>
                </c:pt>
                <c:pt idx="2456">
                  <c:v>39881</c:v>
                </c:pt>
                <c:pt idx="2457">
                  <c:v>39882</c:v>
                </c:pt>
                <c:pt idx="2458">
                  <c:v>39883</c:v>
                </c:pt>
                <c:pt idx="2459">
                  <c:v>39884</c:v>
                </c:pt>
                <c:pt idx="2460">
                  <c:v>39885</c:v>
                </c:pt>
                <c:pt idx="2461">
                  <c:v>39888</c:v>
                </c:pt>
                <c:pt idx="2462">
                  <c:v>39889</c:v>
                </c:pt>
                <c:pt idx="2463">
                  <c:v>39890</c:v>
                </c:pt>
                <c:pt idx="2464">
                  <c:v>39891</c:v>
                </c:pt>
                <c:pt idx="2465">
                  <c:v>39892</c:v>
                </c:pt>
                <c:pt idx="2466">
                  <c:v>39895</c:v>
                </c:pt>
                <c:pt idx="2467">
                  <c:v>39896</c:v>
                </c:pt>
                <c:pt idx="2468">
                  <c:v>39897</c:v>
                </c:pt>
                <c:pt idx="2469">
                  <c:v>39898</c:v>
                </c:pt>
                <c:pt idx="2470">
                  <c:v>39899</c:v>
                </c:pt>
                <c:pt idx="2471">
                  <c:v>39902</c:v>
                </c:pt>
                <c:pt idx="2472">
                  <c:v>39903</c:v>
                </c:pt>
                <c:pt idx="2473">
                  <c:v>39904</c:v>
                </c:pt>
                <c:pt idx="2474">
                  <c:v>39905</c:v>
                </c:pt>
                <c:pt idx="2475">
                  <c:v>39906</c:v>
                </c:pt>
                <c:pt idx="2476">
                  <c:v>39909</c:v>
                </c:pt>
                <c:pt idx="2477">
                  <c:v>39910</c:v>
                </c:pt>
                <c:pt idx="2478">
                  <c:v>39911</c:v>
                </c:pt>
                <c:pt idx="2479">
                  <c:v>39912</c:v>
                </c:pt>
                <c:pt idx="2480">
                  <c:v>39916</c:v>
                </c:pt>
                <c:pt idx="2481">
                  <c:v>39917</c:v>
                </c:pt>
                <c:pt idx="2482">
                  <c:v>39918</c:v>
                </c:pt>
                <c:pt idx="2483">
                  <c:v>39919</c:v>
                </c:pt>
                <c:pt idx="2484">
                  <c:v>39920</c:v>
                </c:pt>
                <c:pt idx="2485">
                  <c:v>39923</c:v>
                </c:pt>
                <c:pt idx="2486">
                  <c:v>39924</c:v>
                </c:pt>
                <c:pt idx="2487">
                  <c:v>39925</c:v>
                </c:pt>
                <c:pt idx="2488">
                  <c:v>39926</c:v>
                </c:pt>
                <c:pt idx="2489">
                  <c:v>39927</c:v>
                </c:pt>
                <c:pt idx="2490">
                  <c:v>39930</c:v>
                </c:pt>
                <c:pt idx="2491">
                  <c:v>39931</c:v>
                </c:pt>
                <c:pt idx="2492">
                  <c:v>39932</c:v>
                </c:pt>
                <c:pt idx="2493">
                  <c:v>39933</c:v>
                </c:pt>
                <c:pt idx="2494">
                  <c:v>39934</c:v>
                </c:pt>
                <c:pt idx="2495">
                  <c:v>39937</c:v>
                </c:pt>
                <c:pt idx="2496">
                  <c:v>39938</c:v>
                </c:pt>
                <c:pt idx="2497">
                  <c:v>39939</c:v>
                </c:pt>
                <c:pt idx="2498">
                  <c:v>39940</c:v>
                </c:pt>
                <c:pt idx="2499">
                  <c:v>39941</c:v>
                </c:pt>
                <c:pt idx="2500">
                  <c:v>39944</c:v>
                </c:pt>
                <c:pt idx="2501">
                  <c:v>39945</c:v>
                </c:pt>
                <c:pt idx="2502">
                  <c:v>39946</c:v>
                </c:pt>
                <c:pt idx="2503">
                  <c:v>39947</c:v>
                </c:pt>
                <c:pt idx="2504">
                  <c:v>39948</c:v>
                </c:pt>
                <c:pt idx="2505">
                  <c:v>39951</c:v>
                </c:pt>
                <c:pt idx="2506">
                  <c:v>39952</c:v>
                </c:pt>
                <c:pt idx="2507">
                  <c:v>39953</c:v>
                </c:pt>
                <c:pt idx="2508">
                  <c:v>39954</c:v>
                </c:pt>
                <c:pt idx="2509">
                  <c:v>39955</c:v>
                </c:pt>
                <c:pt idx="2510">
                  <c:v>39959</c:v>
                </c:pt>
                <c:pt idx="2511">
                  <c:v>39960</c:v>
                </c:pt>
                <c:pt idx="2512">
                  <c:v>39961</c:v>
                </c:pt>
                <c:pt idx="2513">
                  <c:v>39962</c:v>
                </c:pt>
                <c:pt idx="2514">
                  <c:v>39965</c:v>
                </c:pt>
                <c:pt idx="2515">
                  <c:v>39966</c:v>
                </c:pt>
                <c:pt idx="2516">
                  <c:v>39967</c:v>
                </c:pt>
                <c:pt idx="2517">
                  <c:v>39968</c:v>
                </c:pt>
                <c:pt idx="2518">
                  <c:v>39969</c:v>
                </c:pt>
                <c:pt idx="2519">
                  <c:v>39972</c:v>
                </c:pt>
                <c:pt idx="2520">
                  <c:v>39973</c:v>
                </c:pt>
                <c:pt idx="2521">
                  <c:v>39974</c:v>
                </c:pt>
                <c:pt idx="2522">
                  <c:v>39975</c:v>
                </c:pt>
                <c:pt idx="2523">
                  <c:v>39976</c:v>
                </c:pt>
                <c:pt idx="2524">
                  <c:v>39979</c:v>
                </c:pt>
                <c:pt idx="2525">
                  <c:v>39980</c:v>
                </c:pt>
                <c:pt idx="2526">
                  <c:v>39981</c:v>
                </c:pt>
                <c:pt idx="2527">
                  <c:v>39982</c:v>
                </c:pt>
                <c:pt idx="2528">
                  <c:v>39983</c:v>
                </c:pt>
                <c:pt idx="2529">
                  <c:v>39986</c:v>
                </c:pt>
                <c:pt idx="2530">
                  <c:v>39987</c:v>
                </c:pt>
                <c:pt idx="2531">
                  <c:v>39988</c:v>
                </c:pt>
                <c:pt idx="2532">
                  <c:v>39989</c:v>
                </c:pt>
                <c:pt idx="2533">
                  <c:v>39990</c:v>
                </c:pt>
                <c:pt idx="2534">
                  <c:v>39993</c:v>
                </c:pt>
                <c:pt idx="2535">
                  <c:v>39994</c:v>
                </c:pt>
                <c:pt idx="2536">
                  <c:v>39995</c:v>
                </c:pt>
                <c:pt idx="2537">
                  <c:v>39996</c:v>
                </c:pt>
                <c:pt idx="2538">
                  <c:v>40000</c:v>
                </c:pt>
                <c:pt idx="2539">
                  <c:v>40001</c:v>
                </c:pt>
                <c:pt idx="2540">
                  <c:v>40002</c:v>
                </c:pt>
                <c:pt idx="2541">
                  <c:v>40003</c:v>
                </c:pt>
                <c:pt idx="2542">
                  <c:v>40004</c:v>
                </c:pt>
                <c:pt idx="2543">
                  <c:v>40007</c:v>
                </c:pt>
                <c:pt idx="2544">
                  <c:v>40008</c:v>
                </c:pt>
                <c:pt idx="2545">
                  <c:v>40009</c:v>
                </c:pt>
                <c:pt idx="2546">
                  <c:v>40010</c:v>
                </c:pt>
                <c:pt idx="2547">
                  <c:v>40011</c:v>
                </c:pt>
                <c:pt idx="2548">
                  <c:v>40014</c:v>
                </c:pt>
                <c:pt idx="2549">
                  <c:v>40015</c:v>
                </c:pt>
                <c:pt idx="2550">
                  <c:v>40016</c:v>
                </c:pt>
                <c:pt idx="2551">
                  <c:v>40017</c:v>
                </c:pt>
                <c:pt idx="2552">
                  <c:v>40018</c:v>
                </c:pt>
                <c:pt idx="2553">
                  <c:v>40021</c:v>
                </c:pt>
                <c:pt idx="2554">
                  <c:v>40022</c:v>
                </c:pt>
                <c:pt idx="2555">
                  <c:v>40023</c:v>
                </c:pt>
                <c:pt idx="2556">
                  <c:v>40024</c:v>
                </c:pt>
                <c:pt idx="2557">
                  <c:v>40025</c:v>
                </c:pt>
                <c:pt idx="2558">
                  <c:v>40028</c:v>
                </c:pt>
                <c:pt idx="2559">
                  <c:v>40029</c:v>
                </c:pt>
                <c:pt idx="2560">
                  <c:v>40030</c:v>
                </c:pt>
                <c:pt idx="2561">
                  <c:v>40031</c:v>
                </c:pt>
                <c:pt idx="2562">
                  <c:v>40032</c:v>
                </c:pt>
                <c:pt idx="2563">
                  <c:v>40035</c:v>
                </c:pt>
                <c:pt idx="2564">
                  <c:v>40036</c:v>
                </c:pt>
                <c:pt idx="2565">
                  <c:v>40037</c:v>
                </c:pt>
                <c:pt idx="2566">
                  <c:v>40038</c:v>
                </c:pt>
                <c:pt idx="2567">
                  <c:v>40039</c:v>
                </c:pt>
                <c:pt idx="2568">
                  <c:v>40042</c:v>
                </c:pt>
                <c:pt idx="2569">
                  <c:v>40043</c:v>
                </c:pt>
                <c:pt idx="2570">
                  <c:v>40044</c:v>
                </c:pt>
                <c:pt idx="2571">
                  <c:v>40045</c:v>
                </c:pt>
                <c:pt idx="2572">
                  <c:v>40046</c:v>
                </c:pt>
                <c:pt idx="2573">
                  <c:v>40049</c:v>
                </c:pt>
                <c:pt idx="2574">
                  <c:v>40050</c:v>
                </c:pt>
                <c:pt idx="2575">
                  <c:v>40051</c:v>
                </c:pt>
                <c:pt idx="2576">
                  <c:v>40052</c:v>
                </c:pt>
                <c:pt idx="2577">
                  <c:v>40053</c:v>
                </c:pt>
                <c:pt idx="2578">
                  <c:v>40056</c:v>
                </c:pt>
                <c:pt idx="2579">
                  <c:v>40057</c:v>
                </c:pt>
                <c:pt idx="2580">
                  <c:v>40058</c:v>
                </c:pt>
                <c:pt idx="2581">
                  <c:v>40059</c:v>
                </c:pt>
                <c:pt idx="2582">
                  <c:v>40060</c:v>
                </c:pt>
                <c:pt idx="2583">
                  <c:v>40064</c:v>
                </c:pt>
                <c:pt idx="2584">
                  <c:v>40065</c:v>
                </c:pt>
                <c:pt idx="2585">
                  <c:v>40066</c:v>
                </c:pt>
                <c:pt idx="2586">
                  <c:v>40067</c:v>
                </c:pt>
                <c:pt idx="2587">
                  <c:v>40070</c:v>
                </c:pt>
                <c:pt idx="2588">
                  <c:v>40071</c:v>
                </c:pt>
                <c:pt idx="2589">
                  <c:v>40072</c:v>
                </c:pt>
                <c:pt idx="2590">
                  <c:v>40073</c:v>
                </c:pt>
                <c:pt idx="2591">
                  <c:v>40074</c:v>
                </c:pt>
                <c:pt idx="2592">
                  <c:v>40077</c:v>
                </c:pt>
                <c:pt idx="2593">
                  <c:v>40078</c:v>
                </c:pt>
                <c:pt idx="2594">
                  <c:v>40079</c:v>
                </c:pt>
                <c:pt idx="2595">
                  <c:v>40080</c:v>
                </c:pt>
                <c:pt idx="2596">
                  <c:v>40081</c:v>
                </c:pt>
                <c:pt idx="2597">
                  <c:v>40084</c:v>
                </c:pt>
                <c:pt idx="2598">
                  <c:v>40085</c:v>
                </c:pt>
                <c:pt idx="2599">
                  <c:v>40086</c:v>
                </c:pt>
                <c:pt idx="2600">
                  <c:v>40087</c:v>
                </c:pt>
                <c:pt idx="2601">
                  <c:v>40088</c:v>
                </c:pt>
                <c:pt idx="2602">
                  <c:v>40091</c:v>
                </c:pt>
                <c:pt idx="2603">
                  <c:v>40092</c:v>
                </c:pt>
                <c:pt idx="2604">
                  <c:v>40093</c:v>
                </c:pt>
                <c:pt idx="2605">
                  <c:v>40094</c:v>
                </c:pt>
                <c:pt idx="2606">
                  <c:v>40095</c:v>
                </c:pt>
                <c:pt idx="2607">
                  <c:v>40098</c:v>
                </c:pt>
                <c:pt idx="2608">
                  <c:v>40099</c:v>
                </c:pt>
                <c:pt idx="2609">
                  <c:v>40100</c:v>
                </c:pt>
                <c:pt idx="2610">
                  <c:v>40101</c:v>
                </c:pt>
                <c:pt idx="2611">
                  <c:v>40102</c:v>
                </c:pt>
                <c:pt idx="2612">
                  <c:v>40105</c:v>
                </c:pt>
                <c:pt idx="2613">
                  <c:v>40106</c:v>
                </c:pt>
                <c:pt idx="2614">
                  <c:v>40107</c:v>
                </c:pt>
                <c:pt idx="2615">
                  <c:v>40108</c:v>
                </c:pt>
                <c:pt idx="2616">
                  <c:v>40109</c:v>
                </c:pt>
                <c:pt idx="2617">
                  <c:v>40112</c:v>
                </c:pt>
                <c:pt idx="2618">
                  <c:v>40113</c:v>
                </c:pt>
                <c:pt idx="2619">
                  <c:v>40114</c:v>
                </c:pt>
                <c:pt idx="2620">
                  <c:v>40115</c:v>
                </c:pt>
                <c:pt idx="2621">
                  <c:v>40116</c:v>
                </c:pt>
                <c:pt idx="2622">
                  <c:v>40119</c:v>
                </c:pt>
                <c:pt idx="2623">
                  <c:v>40120</c:v>
                </c:pt>
                <c:pt idx="2624">
                  <c:v>40121</c:v>
                </c:pt>
                <c:pt idx="2625">
                  <c:v>40122</c:v>
                </c:pt>
                <c:pt idx="2626">
                  <c:v>40123</c:v>
                </c:pt>
                <c:pt idx="2627">
                  <c:v>40126</c:v>
                </c:pt>
                <c:pt idx="2628">
                  <c:v>40127</c:v>
                </c:pt>
                <c:pt idx="2629">
                  <c:v>40128</c:v>
                </c:pt>
                <c:pt idx="2630">
                  <c:v>40129</c:v>
                </c:pt>
                <c:pt idx="2631">
                  <c:v>40130</c:v>
                </c:pt>
                <c:pt idx="2632">
                  <c:v>40133</c:v>
                </c:pt>
                <c:pt idx="2633">
                  <c:v>40134</c:v>
                </c:pt>
                <c:pt idx="2634">
                  <c:v>40135</c:v>
                </c:pt>
                <c:pt idx="2635">
                  <c:v>40136</c:v>
                </c:pt>
                <c:pt idx="2636">
                  <c:v>40137</c:v>
                </c:pt>
                <c:pt idx="2637">
                  <c:v>40140</c:v>
                </c:pt>
                <c:pt idx="2638">
                  <c:v>40141</c:v>
                </c:pt>
                <c:pt idx="2639">
                  <c:v>40142</c:v>
                </c:pt>
                <c:pt idx="2640">
                  <c:v>40144</c:v>
                </c:pt>
                <c:pt idx="2641">
                  <c:v>40147</c:v>
                </c:pt>
                <c:pt idx="2642">
                  <c:v>40148</c:v>
                </c:pt>
                <c:pt idx="2643">
                  <c:v>40149</c:v>
                </c:pt>
                <c:pt idx="2644">
                  <c:v>40150</c:v>
                </c:pt>
                <c:pt idx="2645">
                  <c:v>40151</c:v>
                </c:pt>
                <c:pt idx="2646">
                  <c:v>40154</c:v>
                </c:pt>
                <c:pt idx="2647">
                  <c:v>40155</c:v>
                </c:pt>
                <c:pt idx="2648">
                  <c:v>40156</c:v>
                </c:pt>
                <c:pt idx="2649">
                  <c:v>40157</c:v>
                </c:pt>
                <c:pt idx="2650">
                  <c:v>40158</c:v>
                </c:pt>
                <c:pt idx="2651">
                  <c:v>40161</c:v>
                </c:pt>
                <c:pt idx="2652">
                  <c:v>40162</c:v>
                </c:pt>
                <c:pt idx="2653">
                  <c:v>40163</c:v>
                </c:pt>
                <c:pt idx="2654">
                  <c:v>40164</c:v>
                </c:pt>
                <c:pt idx="2655">
                  <c:v>40165</c:v>
                </c:pt>
                <c:pt idx="2656">
                  <c:v>40168</c:v>
                </c:pt>
                <c:pt idx="2657">
                  <c:v>40169</c:v>
                </c:pt>
                <c:pt idx="2658">
                  <c:v>40170</c:v>
                </c:pt>
                <c:pt idx="2659">
                  <c:v>40171</c:v>
                </c:pt>
                <c:pt idx="2660">
                  <c:v>40175</c:v>
                </c:pt>
                <c:pt idx="2661">
                  <c:v>40176</c:v>
                </c:pt>
                <c:pt idx="2662">
                  <c:v>40177</c:v>
                </c:pt>
                <c:pt idx="2663">
                  <c:v>40178</c:v>
                </c:pt>
              </c:numCache>
            </c:numRef>
          </c:cat>
          <c:val>
            <c:numRef>
              <c:f>Sheet3!$C$2:$C$2665</c:f>
              <c:numCache>
                <c:formatCode>General</c:formatCode>
                <c:ptCount val="2664"/>
                <c:pt idx="19">
                  <c:v>1.85877974445195</c:v>
                </c:pt>
                <c:pt idx="20">
                  <c:v>1.8907104961175323</c:v>
                </c:pt>
                <c:pt idx="21">
                  <c:v>1.9125378442781085</c:v>
                </c:pt>
                <c:pt idx="22">
                  <c:v>1.8917289046661221</c:v>
                </c:pt>
                <c:pt idx="23">
                  <c:v>1.8641993176587019</c:v>
                </c:pt>
                <c:pt idx="24">
                  <c:v>1.809171264319225</c:v>
                </c:pt>
                <c:pt idx="25">
                  <c:v>1.73796727437206</c:v>
                </c:pt>
                <c:pt idx="26">
                  <c:v>1.5812337807084418</c:v>
                </c:pt>
                <c:pt idx="27">
                  <c:v>1.3820759074495281</c:v>
                </c:pt>
                <c:pt idx="28">
                  <c:v>1.2071143484218538</c:v>
                </c:pt>
                <c:pt idx="29">
                  <c:v>1.103622473959643</c:v>
                </c:pt>
                <c:pt idx="30">
                  <c:v>1.0840448402487086</c:v>
                </c:pt>
                <c:pt idx="31">
                  <c:v>1.1260610521805479</c:v>
                </c:pt>
                <c:pt idx="32">
                  <c:v>1.2093335546638773</c:v>
                </c:pt>
                <c:pt idx="33">
                  <c:v>1.2059922502835987</c:v>
                </c:pt>
                <c:pt idx="34">
                  <c:v>1.1855659648668093</c:v>
                </c:pt>
                <c:pt idx="35">
                  <c:v>1.2434271045240106</c:v>
                </c:pt>
                <c:pt idx="36">
                  <c:v>1.3106794618720281</c:v>
                </c:pt>
                <c:pt idx="37">
                  <c:v>1.3698779628908235</c:v>
                </c:pt>
                <c:pt idx="38">
                  <c:v>1.5299210326812054</c:v>
                </c:pt>
                <c:pt idx="39">
                  <c:v>1.68364004036808</c:v>
                </c:pt>
                <c:pt idx="40">
                  <c:v>1.8309997852864017</c:v>
                </c:pt>
                <c:pt idx="41">
                  <c:v>2.027531134923604</c:v>
                </c:pt>
                <c:pt idx="42">
                  <c:v>2.1766277616787888</c:v>
                </c:pt>
                <c:pt idx="43">
                  <c:v>2.2487606484672047</c:v>
                </c:pt>
                <c:pt idx="44">
                  <c:v>2.2270199296693551</c:v>
                </c:pt>
                <c:pt idx="45">
                  <c:v>2.0993249980184046</c:v>
                </c:pt>
                <c:pt idx="46">
                  <c:v>1.984286921648815</c:v>
                </c:pt>
                <c:pt idx="47">
                  <c:v>1.8798449430788324</c:v>
                </c:pt>
                <c:pt idx="48">
                  <c:v>1.7600338366374813</c:v>
                </c:pt>
                <c:pt idx="49">
                  <c:v>1.6759463179747052</c:v>
                </c:pt>
                <c:pt idx="50">
                  <c:v>1.6163469327744513</c:v>
                </c:pt>
                <c:pt idx="51">
                  <c:v>1.6070676792271512</c:v>
                </c:pt>
                <c:pt idx="52">
                  <c:v>1.6439427939033999</c:v>
                </c:pt>
                <c:pt idx="53">
                  <c:v>1.7349983731130039</c:v>
                </c:pt>
                <c:pt idx="54">
                  <c:v>1.8344350821054118</c:v>
                </c:pt>
                <c:pt idx="55">
                  <c:v>1.8788052296839781</c:v>
                </c:pt>
                <c:pt idx="56">
                  <c:v>1.8512939890011537</c:v>
                </c:pt>
                <c:pt idx="57">
                  <c:v>1.8350984000525958</c:v>
                </c:pt>
                <c:pt idx="58">
                  <c:v>1.8139349232125499</c:v>
                </c:pt>
                <c:pt idx="59">
                  <c:v>1.7985398718208869</c:v>
                </c:pt>
                <c:pt idx="60">
                  <c:v>1.8060962119548718</c:v>
                </c:pt>
                <c:pt idx="61">
                  <c:v>1.777800823520971</c:v>
                </c:pt>
                <c:pt idx="62">
                  <c:v>1.7620472277533568</c:v>
                </c:pt>
                <c:pt idx="63">
                  <c:v>1.9451045177248127</c:v>
                </c:pt>
                <c:pt idx="64">
                  <c:v>2.1675761707144412</c:v>
                </c:pt>
                <c:pt idx="65">
                  <c:v>2.3249436618345993</c:v>
                </c:pt>
                <c:pt idx="66">
                  <c:v>2.4475944734742554</c:v>
                </c:pt>
                <c:pt idx="67">
                  <c:v>2.5734055360698167</c:v>
                </c:pt>
                <c:pt idx="68">
                  <c:v>2.7171611502515756</c:v>
                </c:pt>
                <c:pt idx="69">
                  <c:v>2.8681906881908072</c:v>
                </c:pt>
                <c:pt idx="70">
                  <c:v>3.0264715560009812</c:v>
                </c:pt>
                <c:pt idx="71">
                  <c:v>3.1455591967111718</c:v>
                </c:pt>
                <c:pt idx="72">
                  <c:v>3.2136780913867962</c:v>
                </c:pt>
                <c:pt idx="73">
                  <c:v>3.2017730056160212</c:v>
                </c:pt>
                <c:pt idx="74">
                  <c:v>3.0691567319652422</c:v>
                </c:pt>
                <c:pt idx="75">
                  <c:v>2.9460808125338187</c:v>
                </c:pt>
                <c:pt idx="76">
                  <c:v>2.9084890012024012</c:v>
                </c:pt>
                <c:pt idx="77">
                  <c:v>2.8841520482231759</c:v>
                </c:pt>
                <c:pt idx="78">
                  <c:v>2.8453237967880991</c:v>
                </c:pt>
                <c:pt idx="79">
                  <c:v>2.7670176606190422</c:v>
                </c:pt>
                <c:pt idx="80">
                  <c:v>2.5013142135537572</c:v>
                </c:pt>
                <c:pt idx="81">
                  <c:v>2.099876229116413</c:v>
                </c:pt>
                <c:pt idx="82">
                  <c:v>1.880811395356037</c:v>
                </c:pt>
                <c:pt idx="83">
                  <c:v>1.8359750792982081</c:v>
                </c:pt>
                <c:pt idx="84">
                  <c:v>1.7801960357550553</c:v>
                </c:pt>
                <c:pt idx="85">
                  <c:v>1.6466567113242621</c:v>
                </c:pt>
                <c:pt idx="86">
                  <c:v>1.4785021903393998</c:v>
                </c:pt>
                <c:pt idx="87">
                  <c:v>1.368245418998882</c:v>
                </c:pt>
                <c:pt idx="88">
                  <c:v>1.3095992612901355</c:v>
                </c:pt>
                <c:pt idx="89">
                  <c:v>1.2387102290143177</c:v>
                </c:pt>
                <c:pt idx="90">
                  <c:v>1.1079031330595419</c:v>
                </c:pt>
                <c:pt idx="91">
                  <c:v>0.91144911954561192</c:v>
                </c:pt>
                <c:pt idx="92">
                  <c:v>0.74025235555325553</c:v>
                </c:pt>
                <c:pt idx="93">
                  <c:v>0.64512330288508635</c:v>
                </c:pt>
                <c:pt idx="94">
                  <c:v>0.58684126700590034</c:v>
                </c:pt>
                <c:pt idx="95">
                  <c:v>0.58489400528486912</c:v>
                </c:pt>
                <c:pt idx="96">
                  <c:v>0.58251619748643457</c:v>
                </c:pt>
                <c:pt idx="97">
                  <c:v>0.5864678393754813</c:v>
                </c:pt>
                <c:pt idx="98">
                  <c:v>0.57142114300571134</c:v>
                </c:pt>
                <c:pt idx="99">
                  <c:v>0.58946531169242611</c:v>
                </c:pt>
                <c:pt idx="100">
                  <c:v>0.67676296441961425</c:v>
                </c:pt>
                <c:pt idx="101">
                  <c:v>0.84052619220131053</c:v>
                </c:pt>
                <c:pt idx="102">
                  <c:v>1.0525285872713772</c:v>
                </c:pt>
                <c:pt idx="103">
                  <c:v>1.2080877847154941</c:v>
                </c:pt>
                <c:pt idx="104">
                  <c:v>1.2994659728265601</c:v>
                </c:pt>
                <c:pt idx="105">
                  <c:v>1.3428279486455041</c:v>
                </c:pt>
                <c:pt idx="106">
                  <c:v>1.4423115562550057</c:v>
                </c:pt>
                <c:pt idx="107">
                  <c:v>1.5215662833860877</c:v>
                </c:pt>
                <c:pt idx="108">
                  <c:v>1.5594329703529664</c:v>
                </c:pt>
                <c:pt idx="109">
                  <c:v>1.6475617252557433</c:v>
                </c:pt>
                <c:pt idx="110">
                  <c:v>1.6610651750319727</c:v>
                </c:pt>
                <c:pt idx="111">
                  <c:v>1.5931923440889046</c:v>
                </c:pt>
                <c:pt idx="112">
                  <c:v>1.5548656603580768</c:v>
                </c:pt>
                <c:pt idx="113">
                  <c:v>1.545488483298566</c:v>
                </c:pt>
                <c:pt idx="114">
                  <c:v>1.5006152537105808</c:v>
                </c:pt>
                <c:pt idx="115">
                  <c:v>1.4235242523127558</c:v>
                </c:pt>
                <c:pt idx="116">
                  <c:v>1.3908485520299418</c:v>
                </c:pt>
                <c:pt idx="117">
                  <c:v>1.3810074609335803</c:v>
                </c:pt>
                <c:pt idx="118">
                  <c:v>1.350096920099852</c:v>
                </c:pt>
                <c:pt idx="119">
                  <c:v>1.3255597129392398</c:v>
                </c:pt>
                <c:pt idx="120">
                  <c:v>1.3220089248410971</c:v>
                </c:pt>
                <c:pt idx="121">
                  <c:v>1.3942418295627848</c:v>
                </c:pt>
                <c:pt idx="122">
                  <c:v>1.5156020960000698</c:v>
                </c:pt>
                <c:pt idx="123">
                  <c:v>1.5847045739864445</c:v>
                </c:pt>
                <c:pt idx="124">
                  <c:v>1.6567000110818328</c:v>
                </c:pt>
                <c:pt idx="125">
                  <c:v>1.8473333401251666</c:v>
                </c:pt>
                <c:pt idx="126">
                  <c:v>1.9495754178333562</c:v>
                </c:pt>
                <c:pt idx="127">
                  <c:v>1.8631617571632171</c:v>
                </c:pt>
                <c:pt idx="128">
                  <c:v>1.8682407618199321</c:v>
                </c:pt>
                <c:pt idx="129">
                  <c:v>1.8230458160367891</c:v>
                </c:pt>
                <c:pt idx="130">
                  <c:v>1.7779897277508061</c:v>
                </c:pt>
                <c:pt idx="131">
                  <c:v>1.7778794181822222</c:v>
                </c:pt>
                <c:pt idx="132">
                  <c:v>1.727925440892504</c:v>
                </c:pt>
                <c:pt idx="133">
                  <c:v>1.6928897904215641</c:v>
                </c:pt>
                <c:pt idx="134">
                  <c:v>1.70215923264844</c:v>
                </c:pt>
                <c:pt idx="135">
                  <c:v>1.7178907243362929</c:v>
                </c:pt>
                <c:pt idx="136">
                  <c:v>1.6898680867340279</c:v>
                </c:pt>
                <c:pt idx="137">
                  <c:v>1.546748741493452</c:v>
                </c:pt>
                <c:pt idx="138">
                  <c:v>1.4066117187943243</c:v>
                </c:pt>
                <c:pt idx="139">
                  <c:v>1.2869294627337322</c:v>
                </c:pt>
                <c:pt idx="140">
                  <c:v>1.3159596567485552</c:v>
                </c:pt>
                <c:pt idx="141">
                  <c:v>1.5763757351405747</c:v>
                </c:pt>
                <c:pt idx="142">
                  <c:v>1.7226461055855982</c:v>
                </c:pt>
                <c:pt idx="143">
                  <c:v>1.8390027207668949</c:v>
                </c:pt>
                <c:pt idx="144">
                  <c:v>2.0447216569442159</c:v>
                </c:pt>
                <c:pt idx="145">
                  <c:v>2.2160723627890797</c:v>
                </c:pt>
                <c:pt idx="146">
                  <c:v>2.2480385986605538</c:v>
                </c:pt>
                <c:pt idx="147">
                  <c:v>2.2280512186006103</c:v>
                </c:pt>
                <c:pt idx="148">
                  <c:v>2.1888913964919547</c:v>
                </c:pt>
                <c:pt idx="149">
                  <c:v>2.1105174116329812</c:v>
                </c:pt>
                <c:pt idx="150">
                  <c:v>2.0158767135223288</c:v>
                </c:pt>
                <c:pt idx="151">
                  <c:v>1.9432862683049488</c:v>
                </c:pt>
                <c:pt idx="152">
                  <c:v>1.7748787513315347</c:v>
                </c:pt>
                <c:pt idx="153">
                  <c:v>1.5447179126605401</c:v>
                </c:pt>
                <c:pt idx="154">
                  <c:v>1.4409623743579818</c:v>
                </c:pt>
                <c:pt idx="155">
                  <c:v>1.4004537620981092</c:v>
                </c:pt>
                <c:pt idx="156">
                  <c:v>1.3994288269423161</c:v>
                </c:pt>
                <c:pt idx="157">
                  <c:v>1.3434769560827717</c:v>
                </c:pt>
                <c:pt idx="158">
                  <c:v>1.5024102258620768</c:v>
                </c:pt>
                <c:pt idx="159">
                  <c:v>1.9761246660028589</c:v>
                </c:pt>
                <c:pt idx="160">
                  <c:v>2.335335699243136</c:v>
                </c:pt>
                <c:pt idx="161">
                  <c:v>2.636803882377897</c:v>
                </c:pt>
                <c:pt idx="162">
                  <c:v>3.0032614737622398</c:v>
                </c:pt>
                <c:pt idx="163">
                  <c:v>3.3740773824717878</c:v>
                </c:pt>
                <c:pt idx="164">
                  <c:v>3.6633255238698199</c:v>
                </c:pt>
                <c:pt idx="165">
                  <c:v>3.8399036244346956</c:v>
                </c:pt>
                <c:pt idx="166">
                  <c:v>3.9597511710354207</c:v>
                </c:pt>
                <c:pt idx="167">
                  <c:v>4.0331961106723524</c:v>
                </c:pt>
                <c:pt idx="168">
                  <c:v>4.0556172504922365</c:v>
                </c:pt>
                <c:pt idx="169">
                  <c:v>4.0634287691455775</c:v>
                </c:pt>
                <c:pt idx="170">
                  <c:v>4.0442861948388504</c:v>
                </c:pt>
                <c:pt idx="171">
                  <c:v>3.9064238907575062</c:v>
                </c:pt>
                <c:pt idx="172">
                  <c:v>3.6349708593238637</c:v>
                </c:pt>
                <c:pt idx="173">
                  <c:v>3.4113127355999322</c:v>
                </c:pt>
                <c:pt idx="174">
                  <c:v>3.2206376996826211</c:v>
                </c:pt>
                <c:pt idx="175">
                  <c:v>2.9460650543290567</c:v>
                </c:pt>
                <c:pt idx="176">
                  <c:v>2.4010422843352481</c:v>
                </c:pt>
                <c:pt idx="177">
                  <c:v>1.6389660769246686</c:v>
                </c:pt>
                <c:pt idx="178">
                  <c:v>1.4154820897815961</c:v>
                </c:pt>
                <c:pt idx="179">
                  <c:v>2.0891656613389142</c:v>
                </c:pt>
                <c:pt idx="180">
                  <c:v>2.7779309400108492</c:v>
                </c:pt>
                <c:pt idx="181">
                  <c:v>2.8911702364674552</c:v>
                </c:pt>
                <c:pt idx="182">
                  <c:v>2.9685023604250009</c:v>
                </c:pt>
                <c:pt idx="183">
                  <c:v>3.0367627070170351</c:v>
                </c:pt>
                <c:pt idx="184">
                  <c:v>3.0085979202791466</c:v>
                </c:pt>
                <c:pt idx="185">
                  <c:v>2.8582167666091025</c:v>
                </c:pt>
                <c:pt idx="186">
                  <c:v>2.7339323454844386</c:v>
                </c:pt>
                <c:pt idx="187">
                  <c:v>2.6703753054153392</c:v>
                </c:pt>
                <c:pt idx="188">
                  <c:v>2.6289178267419318</c:v>
                </c:pt>
                <c:pt idx="189">
                  <c:v>2.5837304748629992</c:v>
                </c:pt>
                <c:pt idx="190">
                  <c:v>2.5084066368954772</c:v>
                </c:pt>
                <c:pt idx="191">
                  <c:v>2.504908413154789</c:v>
                </c:pt>
                <c:pt idx="192">
                  <c:v>2.5628658923323782</c:v>
                </c:pt>
                <c:pt idx="193">
                  <c:v>2.4954625698757367</c:v>
                </c:pt>
                <c:pt idx="194">
                  <c:v>2.2957243377799292</c:v>
                </c:pt>
                <c:pt idx="195">
                  <c:v>2.0756967458309652</c:v>
                </c:pt>
                <c:pt idx="196">
                  <c:v>1.9353552321524772</c:v>
                </c:pt>
                <c:pt idx="197">
                  <c:v>1.854622526152464</c:v>
                </c:pt>
                <c:pt idx="198">
                  <c:v>1.8052223393968081</c:v>
                </c:pt>
                <c:pt idx="199">
                  <c:v>1.7084651529788351</c:v>
                </c:pt>
                <c:pt idx="200">
                  <c:v>1.5111442384976865</c:v>
                </c:pt>
                <c:pt idx="201">
                  <c:v>1.5341044539217141</c:v>
                </c:pt>
                <c:pt idx="202">
                  <c:v>1.5517629324802313</c:v>
                </c:pt>
                <c:pt idx="203">
                  <c:v>1.5889785977313835</c:v>
                </c:pt>
                <c:pt idx="204">
                  <c:v>1.6911338676548471</c:v>
                </c:pt>
                <c:pt idx="205">
                  <c:v>1.8433879640264454</c:v>
                </c:pt>
                <c:pt idx="206">
                  <c:v>1.8670052625280045</c:v>
                </c:pt>
                <c:pt idx="207">
                  <c:v>1.8530465436076791</c:v>
                </c:pt>
                <c:pt idx="208">
                  <c:v>1.8993765321743599</c:v>
                </c:pt>
                <c:pt idx="209">
                  <c:v>1.7673360875051856</c:v>
                </c:pt>
                <c:pt idx="210">
                  <c:v>1.6116469622305041</c:v>
                </c:pt>
                <c:pt idx="211">
                  <c:v>1.6079454191429752</c:v>
                </c:pt>
                <c:pt idx="212">
                  <c:v>1.7346867813763849</c:v>
                </c:pt>
                <c:pt idx="213">
                  <c:v>1.9122251884930339</c:v>
                </c:pt>
                <c:pt idx="214">
                  <c:v>2.0281741542180094</c:v>
                </c:pt>
                <c:pt idx="215">
                  <c:v>2.1242015515685106</c:v>
                </c:pt>
                <c:pt idx="216">
                  <c:v>2.1666429462296577</c:v>
                </c:pt>
                <c:pt idx="217">
                  <c:v>2.160911236551958</c:v>
                </c:pt>
                <c:pt idx="218">
                  <c:v>2.1758934370382139</c:v>
                </c:pt>
                <c:pt idx="219">
                  <c:v>2.1990350868050617</c:v>
                </c:pt>
                <c:pt idx="220">
                  <c:v>2.2167693216622797</c:v>
                </c:pt>
                <c:pt idx="221">
                  <c:v>2.268331799478966</c:v>
                </c:pt>
                <c:pt idx="222">
                  <c:v>2.3366265449566535</c:v>
                </c:pt>
                <c:pt idx="223">
                  <c:v>2.3870904255772447</c:v>
                </c:pt>
                <c:pt idx="224">
                  <c:v>2.3844911712729266</c:v>
                </c:pt>
                <c:pt idx="225">
                  <c:v>2.2653116625446383</c:v>
                </c:pt>
                <c:pt idx="226">
                  <c:v>2.0700226403111381</c:v>
                </c:pt>
                <c:pt idx="227">
                  <c:v>1.8455437739171658</c:v>
                </c:pt>
                <c:pt idx="228">
                  <c:v>1.3915759159525507</c:v>
                </c:pt>
                <c:pt idx="229">
                  <c:v>1.0282964314476488</c:v>
                </c:pt>
                <c:pt idx="230">
                  <c:v>0.82203918921358243</c:v>
                </c:pt>
                <c:pt idx="231">
                  <c:v>0.72945761983221058</c:v>
                </c:pt>
                <c:pt idx="232">
                  <c:v>0.76381208478920959</c:v>
                </c:pt>
                <c:pt idx="233">
                  <c:v>0.73932496444393492</c:v>
                </c:pt>
                <c:pt idx="234">
                  <c:v>0.7438294066828216</c:v>
                </c:pt>
                <c:pt idx="235">
                  <c:v>0.76153411238563773</c:v>
                </c:pt>
                <c:pt idx="236">
                  <c:v>0.75557375189249731</c:v>
                </c:pt>
                <c:pt idx="237">
                  <c:v>0.78879327698064161</c:v>
                </c:pt>
                <c:pt idx="238">
                  <c:v>0.80628534113727657</c:v>
                </c:pt>
                <c:pt idx="239">
                  <c:v>0.87036785175465559</c:v>
                </c:pt>
                <c:pt idx="240">
                  <c:v>0.97121459979296854</c:v>
                </c:pt>
                <c:pt idx="241">
                  <c:v>1.1062487123573639</c:v>
                </c:pt>
                <c:pt idx="242">
                  <c:v>1.2704601388234991</c:v>
                </c:pt>
                <c:pt idx="243">
                  <c:v>1.3659131371528097</c:v>
                </c:pt>
                <c:pt idx="244">
                  <c:v>1.394712607753936</c:v>
                </c:pt>
                <c:pt idx="245">
                  <c:v>1.41635523783885</c:v>
                </c:pt>
                <c:pt idx="246">
                  <c:v>1.4343908254900126</c:v>
                </c:pt>
                <c:pt idx="247">
                  <c:v>1.389721388253921</c:v>
                </c:pt>
                <c:pt idx="248">
                  <c:v>1.3339175804230601</c:v>
                </c:pt>
                <c:pt idx="249">
                  <c:v>1.3059601210303122</c:v>
                </c:pt>
                <c:pt idx="250">
                  <c:v>1.3245905198357881</c:v>
                </c:pt>
                <c:pt idx="251">
                  <c:v>1.4252132051327404</c:v>
                </c:pt>
                <c:pt idx="252">
                  <c:v>1.5825836725534719</c:v>
                </c:pt>
                <c:pt idx="253">
                  <c:v>1.6795301477553237</c:v>
                </c:pt>
                <c:pt idx="254">
                  <c:v>1.7433393953187799</c:v>
                </c:pt>
                <c:pt idx="255">
                  <c:v>1.7535770710105267</c:v>
                </c:pt>
                <c:pt idx="256">
                  <c:v>1.750313594108033</c:v>
                </c:pt>
                <c:pt idx="257">
                  <c:v>1.7310391170925248</c:v>
                </c:pt>
                <c:pt idx="258">
                  <c:v>1.723125805354754</c:v>
                </c:pt>
                <c:pt idx="259">
                  <c:v>1.711241360167655</c:v>
                </c:pt>
                <c:pt idx="260">
                  <c:v>1.6790487459824739</c:v>
                </c:pt>
                <c:pt idx="261">
                  <c:v>1.5858648081180811</c:v>
                </c:pt>
                <c:pt idx="262">
                  <c:v>1.4319534833509777</c:v>
                </c:pt>
                <c:pt idx="263">
                  <c:v>1.352843693659433</c:v>
                </c:pt>
                <c:pt idx="264">
                  <c:v>1.3372005468742081</c:v>
                </c:pt>
                <c:pt idx="265">
                  <c:v>1.3284880956189622</c:v>
                </c:pt>
                <c:pt idx="266">
                  <c:v>1.3514259311385641</c:v>
                </c:pt>
                <c:pt idx="267">
                  <c:v>1.4247595454195958</c:v>
                </c:pt>
                <c:pt idx="268">
                  <c:v>1.5053307866165424</c:v>
                </c:pt>
                <c:pt idx="269">
                  <c:v>1.5877994413754533</c:v>
                </c:pt>
                <c:pt idx="270">
                  <c:v>1.6521438775415596</c:v>
                </c:pt>
                <c:pt idx="271">
                  <c:v>1.6256044877640965</c:v>
                </c:pt>
                <c:pt idx="272">
                  <c:v>1.5001154599003621</c:v>
                </c:pt>
                <c:pt idx="273">
                  <c:v>1.3946643090419122</c:v>
                </c:pt>
                <c:pt idx="274">
                  <c:v>1.2459523100427059</c:v>
                </c:pt>
                <c:pt idx="275">
                  <c:v>1.1073295629431508</c:v>
                </c:pt>
                <c:pt idx="276">
                  <c:v>1.0587216813597993</c:v>
                </c:pt>
                <c:pt idx="277">
                  <c:v>1.0456416234456274</c:v>
                </c:pt>
                <c:pt idx="278">
                  <c:v>1.0326582430936169</c:v>
                </c:pt>
                <c:pt idx="279">
                  <c:v>0.99255286330208559</c:v>
                </c:pt>
                <c:pt idx="280">
                  <c:v>0.86633754151248088</c:v>
                </c:pt>
                <c:pt idx="281">
                  <c:v>0.71114267395369379</c:v>
                </c:pt>
                <c:pt idx="282">
                  <c:v>0.69200112492288823</c:v>
                </c:pt>
                <c:pt idx="283">
                  <c:v>0.71547671091297649</c:v>
                </c:pt>
                <c:pt idx="284">
                  <c:v>0.71130282259256161</c:v>
                </c:pt>
                <c:pt idx="285">
                  <c:v>0.80531284955169857</c:v>
                </c:pt>
                <c:pt idx="286">
                  <c:v>1.0613291025309717</c:v>
                </c:pt>
                <c:pt idx="287">
                  <c:v>1.2725149805053499</c:v>
                </c:pt>
                <c:pt idx="288">
                  <c:v>1.4063782602307506</c:v>
                </c:pt>
                <c:pt idx="289">
                  <c:v>1.5499539535932301</c:v>
                </c:pt>
                <c:pt idx="290">
                  <c:v>1.6529085799552194</c:v>
                </c:pt>
                <c:pt idx="291">
                  <c:v>1.7570163229286659</c:v>
                </c:pt>
                <c:pt idx="292">
                  <c:v>1.887983900847614</c:v>
                </c:pt>
                <c:pt idx="293">
                  <c:v>1.999078141733394</c:v>
                </c:pt>
                <c:pt idx="294">
                  <c:v>1.9815524004281073</c:v>
                </c:pt>
                <c:pt idx="295">
                  <c:v>1.9171140940515059</c:v>
                </c:pt>
                <c:pt idx="296">
                  <c:v>1.8215992282895499</c:v>
                </c:pt>
                <c:pt idx="297">
                  <c:v>1.7233576308937544</c:v>
                </c:pt>
                <c:pt idx="298">
                  <c:v>1.6726005870089544</c:v>
                </c:pt>
                <c:pt idx="299">
                  <c:v>1.5734492751400972</c:v>
                </c:pt>
                <c:pt idx="300">
                  <c:v>1.4949943482348726</c:v>
                </c:pt>
                <c:pt idx="301">
                  <c:v>1.5222497874259078</c:v>
                </c:pt>
                <c:pt idx="302">
                  <c:v>1.6092160162048699</c:v>
                </c:pt>
                <c:pt idx="303">
                  <c:v>1.8095912407709605</c:v>
                </c:pt>
                <c:pt idx="304">
                  <c:v>2.2118215837062243</c:v>
                </c:pt>
                <c:pt idx="305">
                  <c:v>2.4261542362992143</c:v>
                </c:pt>
                <c:pt idx="306">
                  <c:v>2.4566866316890681</c:v>
                </c:pt>
                <c:pt idx="307">
                  <c:v>2.5872822622976313</c:v>
                </c:pt>
                <c:pt idx="308">
                  <c:v>2.7632067143718602</c:v>
                </c:pt>
                <c:pt idx="309">
                  <c:v>2.7273830507766323</c:v>
                </c:pt>
                <c:pt idx="310">
                  <c:v>2.5801200891080098</c:v>
                </c:pt>
                <c:pt idx="311">
                  <c:v>2.48223077902672</c:v>
                </c:pt>
                <c:pt idx="312">
                  <c:v>2.4213669541276839</c:v>
                </c:pt>
                <c:pt idx="313">
                  <c:v>2.4163718327952921</c:v>
                </c:pt>
                <c:pt idx="314">
                  <c:v>2.3671448192675402</c:v>
                </c:pt>
                <c:pt idx="315">
                  <c:v>2.1812178022898712</c:v>
                </c:pt>
                <c:pt idx="316">
                  <c:v>2.0008084555222188</c:v>
                </c:pt>
                <c:pt idx="317">
                  <c:v>1.8794949323160688</c:v>
                </c:pt>
                <c:pt idx="318">
                  <c:v>1.8347170727148381</c:v>
                </c:pt>
                <c:pt idx="319">
                  <c:v>1.7678236959561804</c:v>
                </c:pt>
                <c:pt idx="320">
                  <c:v>1.7925693520559662</c:v>
                </c:pt>
                <c:pt idx="321">
                  <c:v>1.8953852761574073</c:v>
                </c:pt>
                <c:pt idx="322">
                  <c:v>2.0186225988554591</c:v>
                </c:pt>
                <c:pt idx="323">
                  <c:v>2.0835815003352449</c:v>
                </c:pt>
                <c:pt idx="324">
                  <c:v>1.9855356778534672</c:v>
                </c:pt>
                <c:pt idx="325">
                  <c:v>1.8992854955661809</c:v>
                </c:pt>
                <c:pt idx="326">
                  <c:v>1.9980973507460353</c:v>
                </c:pt>
                <c:pt idx="327">
                  <c:v>1.9652729215020965</c:v>
                </c:pt>
                <c:pt idx="328">
                  <c:v>1.7624704530727981</c:v>
                </c:pt>
                <c:pt idx="329">
                  <c:v>1.7103955350511173</c:v>
                </c:pt>
                <c:pt idx="330">
                  <c:v>1.7804347826200391</c:v>
                </c:pt>
                <c:pt idx="331">
                  <c:v>1.9233873908143262</c:v>
                </c:pt>
                <c:pt idx="332">
                  <c:v>2.102131074812172</c:v>
                </c:pt>
                <c:pt idx="333">
                  <c:v>2.3184742021052731</c:v>
                </c:pt>
                <c:pt idx="334">
                  <c:v>2.4846080865257179</c:v>
                </c:pt>
                <c:pt idx="335">
                  <c:v>2.5475468792980522</c:v>
                </c:pt>
                <c:pt idx="336">
                  <c:v>2.6538946339097707</c:v>
                </c:pt>
                <c:pt idx="337">
                  <c:v>2.7067256057455054</c:v>
                </c:pt>
                <c:pt idx="338">
                  <c:v>2.7381725796544862</c:v>
                </c:pt>
                <c:pt idx="339">
                  <c:v>2.7986920581225649</c:v>
                </c:pt>
                <c:pt idx="340">
                  <c:v>2.7103138522371415</c:v>
                </c:pt>
                <c:pt idx="341">
                  <c:v>2.4012701039126387</c:v>
                </c:pt>
                <c:pt idx="342">
                  <c:v>2.0368804076515779</c:v>
                </c:pt>
                <c:pt idx="343">
                  <c:v>1.742544389925297</c:v>
                </c:pt>
                <c:pt idx="344">
                  <c:v>1.4888330901675912</c:v>
                </c:pt>
                <c:pt idx="345">
                  <c:v>1.4256549577149091</c:v>
                </c:pt>
                <c:pt idx="346">
                  <c:v>1.4772924579331104</c:v>
                </c:pt>
                <c:pt idx="347">
                  <c:v>1.4839545061858042</c:v>
                </c:pt>
                <c:pt idx="348">
                  <c:v>1.3721012514835642</c:v>
                </c:pt>
                <c:pt idx="349">
                  <c:v>1.3317580515930463</c:v>
                </c:pt>
                <c:pt idx="350">
                  <c:v>1.3639107483306816</c:v>
                </c:pt>
                <c:pt idx="351">
                  <c:v>1.4443729892862964</c:v>
                </c:pt>
                <c:pt idx="352">
                  <c:v>1.7783633537371772</c:v>
                </c:pt>
                <c:pt idx="353">
                  <c:v>2.1775818804690452</c:v>
                </c:pt>
                <c:pt idx="354">
                  <c:v>2.2842861548162392</c:v>
                </c:pt>
                <c:pt idx="355">
                  <c:v>2.2733959100033414</c:v>
                </c:pt>
                <c:pt idx="356">
                  <c:v>2.2521477922438877</c:v>
                </c:pt>
                <c:pt idx="357">
                  <c:v>2.231859266600035</c:v>
                </c:pt>
                <c:pt idx="358">
                  <c:v>2.2395936543251231</c:v>
                </c:pt>
                <c:pt idx="359">
                  <c:v>2.2421282341518234</c:v>
                </c:pt>
                <c:pt idx="360">
                  <c:v>2.3227364841891767</c:v>
                </c:pt>
                <c:pt idx="361">
                  <c:v>2.2806606168999202</c:v>
                </c:pt>
                <c:pt idx="362">
                  <c:v>2.1614224476286248</c:v>
                </c:pt>
                <c:pt idx="363">
                  <c:v>2.1786796468346354</c:v>
                </c:pt>
                <c:pt idx="364">
                  <c:v>2.1864870191008388</c:v>
                </c:pt>
                <c:pt idx="365">
                  <c:v>2.0016227990036377</c:v>
                </c:pt>
                <c:pt idx="366">
                  <c:v>1.7105757074680357</c:v>
                </c:pt>
                <c:pt idx="367">
                  <c:v>1.4429702184413056</c:v>
                </c:pt>
                <c:pt idx="368">
                  <c:v>1.2921947387646298</c:v>
                </c:pt>
                <c:pt idx="369">
                  <c:v>1.2801367169983389</c:v>
                </c:pt>
                <c:pt idx="370">
                  <c:v>1.3017902474359369</c:v>
                </c:pt>
                <c:pt idx="371">
                  <c:v>1.3663251193065789</c:v>
                </c:pt>
                <c:pt idx="372">
                  <c:v>1.3655831085707182</c:v>
                </c:pt>
                <c:pt idx="373">
                  <c:v>1.1698807815374919</c:v>
                </c:pt>
                <c:pt idx="374">
                  <c:v>1.1560391793196481</c:v>
                </c:pt>
                <c:pt idx="375">
                  <c:v>1.2937907393433374</c:v>
                </c:pt>
                <c:pt idx="376">
                  <c:v>1.4169236477494846</c:v>
                </c:pt>
                <c:pt idx="377">
                  <c:v>1.4981115059860601</c:v>
                </c:pt>
                <c:pt idx="378">
                  <c:v>1.5774466132256502</c:v>
                </c:pt>
                <c:pt idx="379">
                  <c:v>1.6766469097201127</c:v>
                </c:pt>
                <c:pt idx="380">
                  <c:v>1.6907014558144648</c:v>
                </c:pt>
                <c:pt idx="381">
                  <c:v>1.7356648967292239</c:v>
                </c:pt>
                <c:pt idx="382">
                  <c:v>1.7852012437007256</c:v>
                </c:pt>
                <c:pt idx="383">
                  <c:v>1.757069325690926</c:v>
                </c:pt>
                <c:pt idx="384">
                  <c:v>1.5814356520423949</c:v>
                </c:pt>
                <c:pt idx="385">
                  <c:v>1.3685580014125951</c:v>
                </c:pt>
                <c:pt idx="386">
                  <c:v>1.2033139688718981</c:v>
                </c:pt>
                <c:pt idx="387">
                  <c:v>1.191283647831294</c:v>
                </c:pt>
                <c:pt idx="388">
                  <c:v>1.1932684375418903</c:v>
                </c:pt>
                <c:pt idx="389">
                  <c:v>1.1782589583052374</c:v>
                </c:pt>
                <c:pt idx="390">
                  <c:v>1.2532718008409556</c:v>
                </c:pt>
                <c:pt idx="391">
                  <c:v>1.322305716387268</c:v>
                </c:pt>
                <c:pt idx="392">
                  <c:v>1.4452481813142846</c:v>
                </c:pt>
                <c:pt idx="393">
                  <c:v>1.7593368972151338</c:v>
                </c:pt>
                <c:pt idx="394">
                  <c:v>2.227995253559881</c:v>
                </c:pt>
                <c:pt idx="395">
                  <c:v>2.6643516896886394</c:v>
                </c:pt>
                <c:pt idx="396">
                  <c:v>3.0129588387976529</c:v>
                </c:pt>
                <c:pt idx="397">
                  <c:v>3.1980029023404271</c:v>
                </c:pt>
                <c:pt idx="398">
                  <c:v>3.2753070476000343</c:v>
                </c:pt>
                <c:pt idx="399">
                  <c:v>3.3862416818707137</c:v>
                </c:pt>
                <c:pt idx="400">
                  <c:v>3.4561223541059687</c:v>
                </c:pt>
                <c:pt idx="401">
                  <c:v>3.4461364964053831</c:v>
                </c:pt>
                <c:pt idx="402">
                  <c:v>3.4002638350906338</c:v>
                </c:pt>
                <c:pt idx="403">
                  <c:v>3.2728293302877867</c:v>
                </c:pt>
                <c:pt idx="404">
                  <c:v>3.0411677906015258</c:v>
                </c:pt>
                <c:pt idx="405">
                  <c:v>2.8004419039862167</c:v>
                </c:pt>
                <c:pt idx="406">
                  <c:v>2.6552096179438363</c:v>
                </c:pt>
                <c:pt idx="407">
                  <c:v>2.8417894802598167</c:v>
                </c:pt>
                <c:pt idx="408">
                  <c:v>3.0427315786152715</c:v>
                </c:pt>
                <c:pt idx="409">
                  <c:v>3.1443140286197941</c:v>
                </c:pt>
                <c:pt idx="410">
                  <c:v>3.3034750016679415</c:v>
                </c:pt>
                <c:pt idx="411">
                  <c:v>3.3578536509166987</c:v>
                </c:pt>
                <c:pt idx="412">
                  <c:v>3.3288592790424039</c:v>
                </c:pt>
                <c:pt idx="413">
                  <c:v>3.4161355450502433</c:v>
                </c:pt>
                <c:pt idx="414">
                  <c:v>3.820978708839839</c:v>
                </c:pt>
                <c:pt idx="415">
                  <c:v>4.2519390010221434</c:v>
                </c:pt>
                <c:pt idx="416">
                  <c:v>4.4434076978783414</c:v>
                </c:pt>
                <c:pt idx="417">
                  <c:v>4.3881991957591238</c:v>
                </c:pt>
                <c:pt idx="418">
                  <c:v>4.1565297980270106</c:v>
                </c:pt>
                <c:pt idx="419">
                  <c:v>4.0398234194217091</c:v>
                </c:pt>
                <c:pt idx="420">
                  <c:v>4.0413472091756564</c:v>
                </c:pt>
                <c:pt idx="421">
                  <c:v>3.9351418630070039</c:v>
                </c:pt>
                <c:pt idx="422">
                  <c:v>3.8084036217904393</c:v>
                </c:pt>
                <c:pt idx="423">
                  <c:v>3.7459758989083412</c:v>
                </c:pt>
                <c:pt idx="424">
                  <c:v>3.5871644163489602</c:v>
                </c:pt>
                <c:pt idx="425">
                  <c:v>2.9171846765587399</c:v>
                </c:pt>
                <c:pt idx="426">
                  <c:v>2.1982811677019707</c:v>
                </c:pt>
                <c:pt idx="427">
                  <c:v>1.9274973479314101</c:v>
                </c:pt>
                <c:pt idx="428">
                  <c:v>1.7107472255978657</c:v>
                </c:pt>
                <c:pt idx="429">
                  <c:v>1.5899366775090127</c:v>
                </c:pt>
                <c:pt idx="430">
                  <c:v>1.6083349485782221</c:v>
                </c:pt>
                <c:pt idx="431">
                  <c:v>1.7104463989543859</c:v>
                </c:pt>
                <c:pt idx="432">
                  <c:v>1.8385829297083713</c:v>
                </c:pt>
                <c:pt idx="433">
                  <c:v>2.1703000209819652</c:v>
                </c:pt>
                <c:pt idx="434">
                  <c:v>2.6767548684100482</c:v>
                </c:pt>
                <c:pt idx="435">
                  <c:v>3.0332939638769716</c:v>
                </c:pt>
                <c:pt idx="436">
                  <c:v>3.2422246097846301</c:v>
                </c:pt>
                <c:pt idx="437">
                  <c:v>3.3701381791495777</c:v>
                </c:pt>
                <c:pt idx="438">
                  <c:v>3.4693877020424502</c:v>
                </c:pt>
                <c:pt idx="439">
                  <c:v>3.5806736572122002</c:v>
                </c:pt>
                <c:pt idx="440">
                  <c:v>3.6926367565069844</c:v>
                </c:pt>
                <c:pt idx="441">
                  <c:v>3.823222795444535</c:v>
                </c:pt>
                <c:pt idx="442">
                  <c:v>3.9406450956174779</c:v>
                </c:pt>
                <c:pt idx="443">
                  <c:v>3.9148065063349708</c:v>
                </c:pt>
                <c:pt idx="444">
                  <c:v>3.6432882050911402</c:v>
                </c:pt>
                <c:pt idx="445">
                  <c:v>3.4194730885994944</c:v>
                </c:pt>
                <c:pt idx="446">
                  <c:v>3.2165403831174988</c:v>
                </c:pt>
                <c:pt idx="447">
                  <c:v>2.8601326878855442</c:v>
                </c:pt>
                <c:pt idx="448">
                  <c:v>2.5629784885751343</c:v>
                </c:pt>
                <c:pt idx="449">
                  <c:v>2.2900056478561841</c:v>
                </c:pt>
                <c:pt idx="450">
                  <c:v>1.9925912204415839</c:v>
                </c:pt>
                <c:pt idx="451">
                  <c:v>1.664347974459591</c:v>
                </c:pt>
                <c:pt idx="452">
                  <c:v>1.2562539168278288</c:v>
                </c:pt>
                <c:pt idx="453">
                  <c:v>1.1388229309221585</c:v>
                </c:pt>
                <c:pt idx="454">
                  <c:v>1.2934065330165625</c:v>
                </c:pt>
                <c:pt idx="455">
                  <c:v>1.452881129099308</c:v>
                </c:pt>
                <c:pt idx="456">
                  <c:v>1.6186816150296022</c:v>
                </c:pt>
                <c:pt idx="457">
                  <c:v>1.6912535902051049</c:v>
                </c:pt>
                <c:pt idx="458">
                  <c:v>1.6404886824407301</c:v>
                </c:pt>
                <c:pt idx="459">
                  <c:v>1.5844068531141609</c:v>
                </c:pt>
                <c:pt idx="460">
                  <c:v>1.5492588821908968</c:v>
                </c:pt>
                <c:pt idx="461">
                  <c:v>1.5230709153343318</c:v>
                </c:pt>
                <c:pt idx="462">
                  <c:v>1.5409529931471107</c:v>
                </c:pt>
                <c:pt idx="463">
                  <c:v>1.5867103175692108</c:v>
                </c:pt>
                <c:pt idx="464">
                  <c:v>1.578120868729926</c:v>
                </c:pt>
                <c:pt idx="465">
                  <c:v>1.5572453926885188</c:v>
                </c:pt>
                <c:pt idx="466">
                  <c:v>1.54027727154269</c:v>
                </c:pt>
                <c:pt idx="467">
                  <c:v>1.530537996538472</c:v>
                </c:pt>
                <c:pt idx="468">
                  <c:v>1.5118263723590821</c:v>
                </c:pt>
                <c:pt idx="469">
                  <c:v>1.4790139591471718</c:v>
                </c:pt>
                <c:pt idx="470">
                  <c:v>1.4520772799219301</c:v>
                </c:pt>
                <c:pt idx="471">
                  <c:v>1.4144661389430691</c:v>
                </c:pt>
                <c:pt idx="472">
                  <c:v>1.4245148161027033</c:v>
                </c:pt>
                <c:pt idx="473">
                  <c:v>1.6504359420935177</c:v>
                </c:pt>
                <c:pt idx="474">
                  <c:v>1.9357272319123</c:v>
                </c:pt>
                <c:pt idx="475">
                  <c:v>2.1760283318613172</c:v>
                </c:pt>
                <c:pt idx="476">
                  <c:v>2.2803677019578918</c:v>
                </c:pt>
                <c:pt idx="477">
                  <c:v>2.1814599067584033</c:v>
                </c:pt>
                <c:pt idx="478">
                  <c:v>2.0459853516808182</c:v>
                </c:pt>
                <c:pt idx="479">
                  <c:v>1.9431664979229855</c:v>
                </c:pt>
                <c:pt idx="480">
                  <c:v>1.8954560173607085</c:v>
                </c:pt>
                <c:pt idx="481">
                  <c:v>1.9034140986028771</c:v>
                </c:pt>
                <c:pt idx="482">
                  <c:v>1.9660076905173383</c:v>
                </c:pt>
                <c:pt idx="483">
                  <c:v>1.9924261658500819</c:v>
                </c:pt>
                <c:pt idx="484">
                  <c:v>1.9671152124870395</c:v>
                </c:pt>
                <c:pt idx="485">
                  <c:v>1.901583160686706</c:v>
                </c:pt>
                <c:pt idx="486">
                  <c:v>1.746298608694228</c:v>
                </c:pt>
                <c:pt idx="487">
                  <c:v>1.5675705244768698</c:v>
                </c:pt>
                <c:pt idx="488">
                  <c:v>1.45690672166607</c:v>
                </c:pt>
                <c:pt idx="489">
                  <c:v>1.3541176111783881</c:v>
                </c:pt>
                <c:pt idx="490">
                  <c:v>1.3300683072207615</c:v>
                </c:pt>
                <c:pt idx="491">
                  <c:v>1.377919690949104</c:v>
                </c:pt>
                <c:pt idx="492">
                  <c:v>1.2886338478315724</c:v>
                </c:pt>
                <c:pt idx="493">
                  <c:v>1.2343025474175149</c:v>
                </c:pt>
                <c:pt idx="494">
                  <c:v>1.2394999833937037</c:v>
                </c:pt>
                <c:pt idx="495">
                  <c:v>1.2434533980477014</c:v>
                </c:pt>
                <c:pt idx="496">
                  <c:v>1.2402674593961864</c:v>
                </c:pt>
                <c:pt idx="497">
                  <c:v>1.2380426396486119</c:v>
                </c:pt>
                <c:pt idx="498">
                  <c:v>1.1934193463697722</c:v>
                </c:pt>
                <c:pt idx="499">
                  <c:v>1.1656946269674298</c:v>
                </c:pt>
                <c:pt idx="500">
                  <c:v>1.2888676173024414</c:v>
                </c:pt>
                <c:pt idx="501">
                  <c:v>1.3795579986478481</c:v>
                </c:pt>
                <c:pt idx="502">
                  <c:v>1.3682427367311198</c:v>
                </c:pt>
                <c:pt idx="503">
                  <c:v>1.3382709836464357</c:v>
                </c:pt>
                <c:pt idx="504">
                  <c:v>1.2805611382492599</c:v>
                </c:pt>
                <c:pt idx="505">
                  <c:v>1.1763943794801466</c:v>
                </c:pt>
                <c:pt idx="506">
                  <c:v>1.0150807311089993</c:v>
                </c:pt>
                <c:pt idx="507">
                  <c:v>0.94821948351529661</c:v>
                </c:pt>
                <c:pt idx="508">
                  <c:v>0.99033025296404587</c:v>
                </c:pt>
                <c:pt idx="509">
                  <c:v>0.99010309720731859</c:v>
                </c:pt>
                <c:pt idx="510">
                  <c:v>0.96112996505463744</c:v>
                </c:pt>
                <c:pt idx="511">
                  <c:v>0.88017510555608924</c:v>
                </c:pt>
                <c:pt idx="512">
                  <c:v>0.95503716246629777</c:v>
                </c:pt>
                <c:pt idx="513">
                  <c:v>0.99073409617371611</c:v>
                </c:pt>
                <c:pt idx="514">
                  <c:v>1.003486225809469</c:v>
                </c:pt>
                <c:pt idx="515">
                  <c:v>1.0232407548536375</c:v>
                </c:pt>
                <c:pt idx="516">
                  <c:v>1.0637302311543892</c:v>
                </c:pt>
                <c:pt idx="517">
                  <c:v>1.0988512457996178</c:v>
                </c:pt>
                <c:pt idx="518">
                  <c:v>1.1672841869537984</c:v>
                </c:pt>
                <c:pt idx="519">
                  <c:v>1.2914060038987589</c:v>
                </c:pt>
                <c:pt idx="520">
                  <c:v>1.3959441423246595</c:v>
                </c:pt>
                <c:pt idx="521">
                  <c:v>1.5136113525556647</c:v>
                </c:pt>
                <c:pt idx="522">
                  <c:v>1.6024429465565595</c:v>
                </c:pt>
                <c:pt idx="523">
                  <c:v>1.5951496379940442</c:v>
                </c:pt>
                <c:pt idx="524">
                  <c:v>1.5547476986997917</c:v>
                </c:pt>
                <c:pt idx="525">
                  <c:v>1.5498291173496919</c:v>
                </c:pt>
                <c:pt idx="526">
                  <c:v>1.573055086094971</c:v>
                </c:pt>
                <c:pt idx="527">
                  <c:v>1.6447284707427305</c:v>
                </c:pt>
                <c:pt idx="528">
                  <c:v>1.7078971278082995</c:v>
                </c:pt>
                <c:pt idx="529">
                  <c:v>1.7466299268862953</c:v>
                </c:pt>
                <c:pt idx="530">
                  <c:v>1.7709808764091881</c:v>
                </c:pt>
                <c:pt idx="531">
                  <c:v>1.8134110887955619</c:v>
                </c:pt>
                <c:pt idx="532">
                  <c:v>1.9991657577994333</c:v>
                </c:pt>
                <c:pt idx="533">
                  <c:v>2.3587394207979999</c:v>
                </c:pt>
                <c:pt idx="534">
                  <c:v>2.6308983461664672</c:v>
                </c:pt>
                <c:pt idx="535">
                  <c:v>2.7571165793308632</c:v>
                </c:pt>
                <c:pt idx="536">
                  <c:v>2.8580825904718767</c:v>
                </c:pt>
                <c:pt idx="537">
                  <c:v>2.9113977098555646</c:v>
                </c:pt>
                <c:pt idx="538">
                  <c:v>2.957185082786649</c:v>
                </c:pt>
                <c:pt idx="539">
                  <c:v>3.2601306777482315</c:v>
                </c:pt>
                <c:pt idx="540">
                  <c:v>3.8074794204831575</c:v>
                </c:pt>
                <c:pt idx="541">
                  <c:v>4.2927670577067065</c:v>
                </c:pt>
                <c:pt idx="542">
                  <c:v>4.9413935425782034</c:v>
                </c:pt>
                <c:pt idx="543">
                  <c:v>5.6475450656999655</c:v>
                </c:pt>
                <c:pt idx="544">
                  <c:v>5.7696323583939071</c:v>
                </c:pt>
                <c:pt idx="545">
                  <c:v>5.5551369355019045</c:v>
                </c:pt>
                <c:pt idx="546">
                  <c:v>5.4585099585254326</c:v>
                </c:pt>
                <c:pt idx="547">
                  <c:v>5.3623538043206684</c:v>
                </c:pt>
                <c:pt idx="548">
                  <c:v>5.1089266293370255</c:v>
                </c:pt>
                <c:pt idx="549">
                  <c:v>4.8002770465087865</c:v>
                </c:pt>
                <c:pt idx="550">
                  <c:v>4.4534156262785665</c:v>
                </c:pt>
                <c:pt idx="551">
                  <c:v>4.0144083805667785</c:v>
                </c:pt>
                <c:pt idx="552">
                  <c:v>3.7050883188012742</c:v>
                </c:pt>
                <c:pt idx="553">
                  <c:v>3.5841863417114226</c:v>
                </c:pt>
                <c:pt idx="554">
                  <c:v>3.4978704725238767</c:v>
                </c:pt>
                <c:pt idx="555">
                  <c:v>3.3726518596656567</c:v>
                </c:pt>
                <c:pt idx="556">
                  <c:v>3.2123495808149847</c:v>
                </c:pt>
                <c:pt idx="557">
                  <c:v>3.1287315121110724</c:v>
                </c:pt>
                <c:pt idx="558">
                  <c:v>3.1283981996071475</c:v>
                </c:pt>
                <c:pt idx="559">
                  <c:v>3.2674532717470011</c:v>
                </c:pt>
                <c:pt idx="560">
                  <c:v>3.422089354110518</c:v>
                </c:pt>
                <c:pt idx="561">
                  <c:v>3.5186402692812533</c:v>
                </c:pt>
                <c:pt idx="562">
                  <c:v>3.4412469122811578</c:v>
                </c:pt>
                <c:pt idx="563">
                  <c:v>3.0275110594647252</c:v>
                </c:pt>
                <c:pt idx="564">
                  <c:v>2.5974114644740807</c:v>
                </c:pt>
                <c:pt idx="565">
                  <c:v>2.3603611923044889</c:v>
                </c:pt>
                <c:pt idx="566">
                  <c:v>2.0649069732307774</c:v>
                </c:pt>
                <c:pt idx="567">
                  <c:v>1.7091039319043395</c:v>
                </c:pt>
                <c:pt idx="568">
                  <c:v>1.5237582905046001</c:v>
                </c:pt>
                <c:pt idx="569">
                  <c:v>1.3442626697684721</c:v>
                </c:pt>
                <c:pt idx="570">
                  <c:v>1.1737262897380352</c:v>
                </c:pt>
                <c:pt idx="571">
                  <c:v>1.1995013363801272</c:v>
                </c:pt>
                <c:pt idx="572">
                  <c:v>1.1825241823669157</c:v>
                </c:pt>
                <c:pt idx="573">
                  <c:v>1.1522352993855953</c:v>
                </c:pt>
                <c:pt idx="574">
                  <c:v>1.1333726632004657</c:v>
                </c:pt>
                <c:pt idx="575">
                  <c:v>1.1451594726915471</c:v>
                </c:pt>
                <c:pt idx="576">
                  <c:v>1.2551121352055241</c:v>
                </c:pt>
                <c:pt idx="577">
                  <c:v>1.3891411339398769</c:v>
                </c:pt>
                <c:pt idx="578">
                  <c:v>1.5124044812150659</c:v>
                </c:pt>
                <c:pt idx="579">
                  <c:v>1.6213034497713141</c:v>
                </c:pt>
                <c:pt idx="580">
                  <c:v>1.768707872316297</c:v>
                </c:pt>
                <c:pt idx="581">
                  <c:v>1.970706267472881</c:v>
                </c:pt>
                <c:pt idx="582">
                  <c:v>2.0996295726354441</c:v>
                </c:pt>
                <c:pt idx="583">
                  <c:v>2.1629387819234402</c:v>
                </c:pt>
                <c:pt idx="584">
                  <c:v>2.2562921040846367</c:v>
                </c:pt>
                <c:pt idx="585">
                  <c:v>2.3516914398421127</c:v>
                </c:pt>
                <c:pt idx="586">
                  <c:v>2.3854333720390732</c:v>
                </c:pt>
                <c:pt idx="587">
                  <c:v>2.4063972794875612</c:v>
                </c:pt>
                <c:pt idx="588">
                  <c:v>2.4476254286057708</c:v>
                </c:pt>
                <c:pt idx="589">
                  <c:v>2.4772537322999182</c:v>
                </c:pt>
                <c:pt idx="590">
                  <c:v>2.3396146137510567</c:v>
                </c:pt>
                <c:pt idx="591">
                  <c:v>1.9864840680954339</c:v>
                </c:pt>
                <c:pt idx="592">
                  <c:v>1.6324175546942798</c:v>
                </c:pt>
                <c:pt idx="593">
                  <c:v>1.3427094041373608</c:v>
                </c:pt>
                <c:pt idx="594">
                  <c:v>1.0926162505734858</c:v>
                </c:pt>
                <c:pt idx="595">
                  <c:v>0.96749714226571371</c:v>
                </c:pt>
                <c:pt idx="596">
                  <c:v>0.95044140642985087</c:v>
                </c:pt>
                <c:pt idx="597">
                  <c:v>1.006458859970822</c:v>
                </c:pt>
                <c:pt idx="598">
                  <c:v>0.99381594956931751</c:v>
                </c:pt>
                <c:pt idx="599">
                  <c:v>0.88312747212683596</c:v>
                </c:pt>
                <c:pt idx="600">
                  <c:v>0.83989468124423283</c:v>
                </c:pt>
                <c:pt idx="601">
                  <c:v>0.85117663617579065</c:v>
                </c:pt>
                <c:pt idx="602">
                  <c:v>0.91873503936973233</c:v>
                </c:pt>
                <c:pt idx="603">
                  <c:v>1.0315624436400779</c:v>
                </c:pt>
                <c:pt idx="604">
                  <c:v>1.0642132541734739</c:v>
                </c:pt>
                <c:pt idx="605">
                  <c:v>1.0537500083815841</c:v>
                </c:pt>
                <c:pt idx="606">
                  <c:v>1.0485143602474778</c:v>
                </c:pt>
                <c:pt idx="607">
                  <c:v>1.0445825548099721</c:v>
                </c:pt>
                <c:pt idx="608">
                  <c:v>1.0466157295266794</c:v>
                </c:pt>
                <c:pt idx="609">
                  <c:v>1.0205588201188962</c:v>
                </c:pt>
                <c:pt idx="610">
                  <c:v>0.99637425592622342</c:v>
                </c:pt>
                <c:pt idx="611">
                  <c:v>0.99720955058651262</c:v>
                </c:pt>
                <c:pt idx="612">
                  <c:v>0.9994758155721859</c:v>
                </c:pt>
                <c:pt idx="613">
                  <c:v>1.0368654290042567</c:v>
                </c:pt>
                <c:pt idx="614">
                  <c:v>1.0401476808418004</c:v>
                </c:pt>
                <c:pt idx="615">
                  <c:v>1.0346166621047999</c:v>
                </c:pt>
                <c:pt idx="616">
                  <c:v>1.0102447824884384</c:v>
                </c:pt>
                <c:pt idx="617">
                  <c:v>0.93515905744565764</c:v>
                </c:pt>
                <c:pt idx="618">
                  <c:v>0.97958278215924488</c:v>
                </c:pt>
                <c:pt idx="619">
                  <c:v>1.0759711745613401</c:v>
                </c:pt>
                <c:pt idx="620">
                  <c:v>1.113276731887368</c:v>
                </c:pt>
                <c:pt idx="621">
                  <c:v>1.1134070939915501</c:v>
                </c:pt>
                <c:pt idx="622">
                  <c:v>1.0426174775838781</c:v>
                </c:pt>
                <c:pt idx="623">
                  <c:v>0.86688695757045464</c:v>
                </c:pt>
                <c:pt idx="624">
                  <c:v>0.76658636700427896</c:v>
                </c:pt>
                <c:pt idx="625">
                  <c:v>0.7434657975940907</c:v>
                </c:pt>
                <c:pt idx="626">
                  <c:v>0.79873975121704777</c:v>
                </c:pt>
                <c:pt idx="627">
                  <c:v>0.87209081825223378</c:v>
                </c:pt>
                <c:pt idx="628">
                  <c:v>0.9272459495490577</c:v>
                </c:pt>
                <c:pt idx="629">
                  <c:v>1.0344893990075719</c:v>
                </c:pt>
                <c:pt idx="630">
                  <c:v>1.1616419199277981</c:v>
                </c:pt>
                <c:pt idx="631">
                  <c:v>1.2644730687005421</c:v>
                </c:pt>
                <c:pt idx="632">
                  <c:v>1.2975969695133207</c:v>
                </c:pt>
                <c:pt idx="633">
                  <c:v>1.2945859956602128</c:v>
                </c:pt>
                <c:pt idx="634">
                  <c:v>1.2996797233066788</c:v>
                </c:pt>
                <c:pt idx="635">
                  <c:v>1.4235299170366935</c:v>
                </c:pt>
                <c:pt idx="636">
                  <c:v>1.5899476904700498</c:v>
                </c:pt>
                <c:pt idx="637">
                  <c:v>1.5537178678076899</c:v>
                </c:pt>
                <c:pt idx="638">
                  <c:v>1.4270542464104614</c:v>
                </c:pt>
                <c:pt idx="639">
                  <c:v>1.3829199274636241</c:v>
                </c:pt>
                <c:pt idx="640">
                  <c:v>1.4903215288874738</c:v>
                </c:pt>
                <c:pt idx="641">
                  <c:v>1.6133748157217109</c:v>
                </c:pt>
                <c:pt idx="642">
                  <c:v>1.7308227275703021</c:v>
                </c:pt>
                <c:pt idx="643">
                  <c:v>1.7421745928912913</c:v>
                </c:pt>
                <c:pt idx="644">
                  <c:v>1.6726859414780155</c:v>
                </c:pt>
                <c:pt idx="645">
                  <c:v>1.5842139331808271</c:v>
                </c:pt>
                <c:pt idx="646">
                  <c:v>1.5161526833077301</c:v>
                </c:pt>
                <c:pt idx="647">
                  <c:v>1.4606082556084432</c:v>
                </c:pt>
                <c:pt idx="648">
                  <c:v>1.4126128508318507</c:v>
                </c:pt>
                <c:pt idx="649">
                  <c:v>1.3937540509750153</c:v>
                </c:pt>
                <c:pt idx="650">
                  <c:v>1.4275565300420119</c:v>
                </c:pt>
                <c:pt idx="651">
                  <c:v>1.4525064372411598</c:v>
                </c:pt>
                <c:pt idx="652">
                  <c:v>1.4240134954890697</c:v>
                </c:pt>
                <c:pt idx="653">
                  <c:v>1.3713907906145089</c:v>
                </c:pt>
                <c:pt idx="654">
                  <c:v>1.202799849111305</c:v>
                </c:pt>
                <c:pt idx="655">
                  <c:v>1.1625770655037504</c:v>
                </c:pt>
                <c:pt idx="656">
                  <c:v>1.1682044999579388</c:v>
                </c:pt>
                <c:pt idx="657">
                  <c:v>1.1013330525953198</c:v>
                </c:pt>
                <c:pt idx="658">
                  <c:v>1.0315218232431922</c:v>
                </c:pt>
                <c:pt idx="659">
                  <c:v>1.2950647174885637</c:v>
                </c:pt>
                <c:pt idx="660">
                  <c:v>1.5592713468251738</c:v>
                </c:pt>
                <c:pt idx="661">
                  <c:v>1.7661805659346987</c:v>
                </c:pt>
                <c:pt idx="662">
                  <c:v>1.9232158722657826</c:v>
                </c:pt>
                <c:pt idx="663">
                  <c:v>2.0609252477626847</c:v>
                </c:pt>
                <c:pt idx="664">
                  <c:v>2.2419931723985291</c:v>
                </c:pt>
                <c:pt idx="665">
                  <c:v>2.4040034999574798</c:v>
                </c:pt>
                <c:pt idx="666">
                  <c:v>2.5126582171317913</c:v>
                </c:pt>
                <c:pt idx="667">
                  <c:v>2.5804177114420916</c:v>
                </c:pt>
                <c:pt idx="668">
                  <c:v>2.6189360444298884</c:v>
                </c:pt>
                <c:pt idx="669">
                  <c:v>2.6436852742290413</c:v>
                </c:pt>
                <c:pt idx="670">
                  <c:v>2.6028760225584184</c:v>
                </c:pt>
                <c:pt idx="671">
                  <c:v>2.4901705917515002</c:v>
                </c:pt>
                <c:pt idx="672">
                  <c:v>2.2996206654733355</c:v>
                </c:pt>
                <c:pt idx="673">
                  <c:v>1.9853482869238779</c:v>
                </c:pt>
                <c:pt idx="674">
                  <c:v>1.7684736280738507</c:v>
                </c:pt>
                <c:pt idx="675">
                  <c:v>1.6126740773221238</c:v>
                </c:pt>
                <c:pt idx="676">
                  <c:v>1.3929470461131241</c:v>
                </c:pt>
                <c:pt idx="677">
                  <c:v>1.0862004601881305</c:v>
                </c:pt>
                <c:pt idx="678">
                  <c:v>0.85060727342822173</c:v>
                </c:pt>
                <c:pt idx="679">
                  <c:v>0.8323611810496393</c:v>
                </c:pt>
                <c:pt idx="680">
                  <c:v>0.86922249652428518</c:v>
                </c:pt>
                <c:pt idx="681">
                  <c:v>0.98686512516544356</c:v>
                </c:pt>
                <c:pt idx="682">
                  <c:v>1.112344419619856</c:v>
                </c:pt>
                <c:pt idx="683">
                  <c:v>1.2107474606043362</c:v>
                </c:pt>
                <c:pt idx="684">
                  <c:v>1.2550928126587604</c:v>
                </c:pt>
                <c:pt idx="685">
                  <c:v>1.2845760077110415</c:v>
                </c:pt>
                <c:pt idx="686">
                  <c:v>1.304727286821566</c:v>
                </c:pt>
                <c:pt idx="687">
                  <c:v>1.391134054081089</c:v>
                </c:pt>
                <c:pt idx="688">
                  <c:v>1.5036034691962801</c:v>
                </c:pt>
                <c:pt idx="689">
                  <c:v>1.519008665637831</c:v>
                </c:pt>
                <c:pt idx="690">
                  <c:v>1.3957442383427578</c:v>
                </c:pt>
                <c:pt idx="691">
                  <c:v>1.2545502456199771</c:v>
                </c:pt>
                <c:pt idx="692">
                  <c:v>1.1791108652649553</c:v>
                </c:pt>
                <c:pt idx="693">
                  <c:v>1.0966749531675373</c:v>
                </c:pt>
                <c:pt idx="694">
                  <c:v>1.1023049749959424</c:v>
                </c:pt>
                <c:pt idx="695">
                  <c:v>1.1944922262588467</c:v>
                </c:pt>
                <c:pt idx="696">
                  <c:v>1.2895262410056356</c:v>
                </c:pt>
                <c:pt idx="697">
                  <c:v>1.353507113801715</c:v>
                </c:pt>
                <c:pt idx="698">
                  <c:v>1.4418407842557512</c:v>
                </c:pt>
                <c:pt idx="699">
                  <c:v>1.6197056233098948</c:v>
                </c:pt>
                <c:pt idx="700">
                  <c:v>1.7332363920740153</c:v>
                </c:pt>
                <c:pt idx="701">
                  <c:v>1.7541365409269207</c:v>
                </c:pt>
                <c:pt idx="702">
                  <c:v>1.762348172908611</c:v>
                </c:pt>
                <c:pt idx="703">
                  <c:v>1.8095149095268943</c:v>
                </c:pt>
                <c:pt idx="704">
                  <c:v>1.9672776164579302</c:v>
                </c:pt>
                <c:pt idx="705">
                  <c:v>2.1932444768121995</c:v>
                </c:pt>
                <c:pt idx="706">
                  <c:v>2.1468033458116218</c:v>
                </c:pt>
                <c:pt idx="707">
                  <c:v>2.0814388662293202</c:v>
                </c:pt>
                <c:pt idx="708">
                  <c:v>2.1702358323352136</c:v>
                </c:pt>
                <c:pt idx="709">
                  <c:v>2.2015179893528551</c:v>
                </c:pt>
                <c:pt idx="710">
                  <c:v>2.0776142001969529</c:v>
                </c:pt>
                <c:pt idx="711">
                  <c:v>1.8807252519396478</c:v>
                </c:pt>
                <c:pt idx="712">
                  <c:v>1.6880821739895644</c:v>
                </c:pt>
                <c:pt idx="713">
                  <c:v>1.4896551282398227</c:v>
                </c:pt>
                <c:pt idx="714">
                  <c:v>1.3586091280912209</c:v>
                </c:pt>
                <c:pt idx="715">
                  <c:v>1.2895089851448938</c:v>
                </c:pt>
                <c:pt idx="716">
                  <c:v>1.2455754310326859</c:v>
                </c:pt>
                <c:pt idx="717">
                  <c:v>1.2325482499597797</c:v>
                </c:pt>
                <c:pt idx="718">
                  <c:v>1.2499332372650351</c:v>
                </c:pt>
                <c:pt idx="719">
                  <c:v>1.2418331012349579</c:v>
                </c:pt>
                <c:pt idx="720">
                  <c:v>1.2293971747837127</c:v>
                </c:pt>
                <c:pt idx="721">
                  <c:v>1.2573830534923998</c:v>
                </c:pt>
                <c:pt idx="722">
                  <c:v>1.2955909309705969</c:v>
                </c:pt>
                <c:pt idx="723">
                  <c:v>1.3291817137881599</c:v>
                </c:pt>
                <c:pt idx="724">
                  <c:v>1.4091434186527838</c:v>
                </c:pt>
                <c:pt idx="725">
                  <c:v>1.5385242826969958</c:v>
                </c:pt>
                <c:pt idx="726">
                  <c:v>1.6787058205830991</c:v>
                </c:pt>
                <c:pt idx="727">
                  <c:v>1.8682016330967581</c:v>
                </c:pt>
                <c:pt idx="728">
                  <c:v>2.1356577777288637</c:v>
                </c:pt>
                <c:pt idx="729">
                  <c:v>2.3356952664186177</c:v>
                </c:pt>
                <c:pt idx="730">
                  <c:v>2.5592332157366231</c:v>
                </c:pt>
                <c:pt idx="731">
                  <c:v>2.7331072597583352</c:v>
                </c:pt>
                <c:pt idx="732">
                  <c:v>2.8506752361494567</c:v>
                </c:pt>
                <c:pt idx="733">
                  <c:v>2.9147071700113671</c:v>
                </c:pt>
                <c:pt idx="734">
                  <c:v>2.7851150354060485</c:v>
                </c:pt>
                <c:pt idx="735">
                  <c:v>2.650366824821019</c:v>
                </c:pt>
                <c:pt idx="736">
                  <c:v>2.5922451335754939</c:v>
                </c:pt>
                <c:pt idx="737">
                  <c:v>2.5131692116732709</c:v>
                </c:pt>
                <c:pt idx="738">
                  <c:v>2.4819319238744972</c:v>
                </c:pt>
                <c:pt idx="739">
                  <c:v>2.4681556399624629</c:v>
                </c:pt>
                <c:pt idx="740">
                  <c:v>2.4707880886186757</c:v>
                </c:pt>
                <c:pt idx="741">
                  <c:v>2.5668171787855782</c:v>
                </c:pt>
                <c:pt idx="742">
                  <c:v>2.5068950835822768</c:v>
                </c:pt>
                <c:pt idx="743">
                  <c:v>2.3137725785849232</c:v>
                </c:pt>
                <c:pt idx="744">
                  <c:v>2.2963163468246095</c:v>
                </c:pt>
                <c:pt idx="745">
                  <c:v>2.5516314070862443</c:v>
                </c:pt>
                <c:pt idx="746">
                  <c:v>2.7287261467815527</c:v>
                </c:pt>
                <c:pt idx="747">
                  <c:v>2.8013027053272213</c:v>
                </c:pt>
                <c:pt idx="748">
                  <c:v>2.7252634362887567</c:v>
                </c:pt>
                <c:pt idx="749">
                  <c:v>2.5894844376390673</c:v>
                </c:pt>
                <c:pt idx="750">
                  <c:v>2.6260503365523111</c:v>
                </c:pt>
                <c:pt idx="751">
                  <c:v>2.9165690197814507</c:v>
                </c:pt>
                <c:pt idx="752">
                  <c:v>3.2362321445561637</c:v>
                </c:pt>
                <c:pt idx="753">
                  <c:v>3.4524043497581967</c:v>
                </c:pt>
                <c:pt idx="754">
                  <c:v>3.5625809866436349</c:v>
                </c:pt>
                <c:pt idx="755">
                  <c:v>3.5348279648018757</c:v>
                </c:pt>
                <c:pt idx="756">
                  <c:v>3.5061389784363244</c:v>
                </c:pt>
                <c:pt idx="757">
                  <c:v>3.6363289513810244</c:v>
                </c:pt>
                <c:pt idx="758">
                  <c:v>4.2319297181332534</c:v>
                </c:pt>
                <c:pt idx="759">
                  <c:v>5.1777741819362664</c:v>
                </c:pt>
                <c:pt idx="760">
                  <c:v>6.2904971984013924</c:v>
                </c:pt>
                <c:pt idx="761">
                  <c:v>6.7555511357742528</c:v>
                </c:pt>
                <c:pt idx="762">
                  <c:v>6.7263423631904784</c:v>
                </c:pt>
                <c:pt idx="763">
                  <c:v>6.6093043083653855</c:v>
                </c:pt>
                <c:pt idx="764">
                  <c:v>6.1471601643649771</c:v>
                </c:pt>
                <c:pt idx="765">
                  <c:v>5.8070414644677895</c:v>
                </c:pt>
                <c:pt idx="766">
                  <c:v>5.6245012829848786</c:v>
                </c:pt>
                <c:pt idx="767">
                  <c:v>5.4967932209171524</c:v>
                </c:pt>
                <c:pt idx="768">
                  <c:v>5.2910923828414642</c:v>
                </c:pt>
                <c:pt idx="769">
                  <c:v>4.9201589827573304</c:v>
                </c:pt>
                <c:pt idx="770">
                  <c:v>4.4919213291649394</c:v>
                </c:pt>
                <c:pt idx="771">
                  <c:v>4.0990697169289998</c:v>
                </c:pt>
                <c:pt idx="772">
                  <c:v>3.8107299951681153</c:v>
                </c:pt>
                <c:pt idx="773">
                  <c:v>3.6164888359754537</c:v>
                </c:pt>
                <c:pt idx="774">
                  <c:v>3.5226785045675362</c:v>
                </c:pt>
                <c:pt idx="775">
                  <c:v>3.4847273810590802</c:v>
                </c:pt>
                <c:pt idx="776">
                  <c:v>3.4446482502540627</c:v>
                </c:pt>
                <c:pt idx="777">
                  <c:v>3.5641638205800352</c:v>
                </c:pt>
                <c:pt idx="778">
                  <c:v>3.788006103401981</c:v>
                </c:pt>
                <c:pt idx="779">
                  <c:v>3.8763898428242665</c:v>
                </c:pt>
                <c:pt idx="780">
                  <c:v>3.6771929557598382</c:v>
                </c:pt>
                <c:pt idx="781">
                  <c:v>3.4883246630706402</c:v>
                </c:pt>
                <c:pt idx="782">
                  <c:v>3.4646145166178881</c:v>
                </c:pt>
                <c:pt idx="783">
                  <c:v>3.4062232697235029</c:v>
                </c:pt>
                <c:pt idx="784">
                  <c:v>3.4666844239308707</c:v>
                </c:pt>
                <c:pt idx="785">
                  <c:v>3.5540380768675259</c:v>
                </c:pt>
                <c:pt idx="786">
                  <c:v>3.6289073390418136</c:v>
                </c:pt>
                <c:pt idx="787">
                  <c:v>3.6475278797340502</c:v>
                </c:pt>
                <c:pt idx="788">
                  <c:v>3.5151837869648381</c:v>
                </c:pt>
                <c:pt idx="789">
                  <c:v>3.0884169335153322</c:v>
                </c:pt>
                <c:pt idx="790">
                  <c:v>2.6148432182085597</c:v>
                </c:pt>
                <c:pt idx="791">
                  <c:v>2.443016242392364</c:v>
                </c:pt>
                <c:pt idx="792">
                  <c:v>2.4848058503535029</c:v>
                </c:pt>
                <c:pt idx="793">
                  <c:v>2.6146519348849067</c:v>
                </c:pt>
                <c:pt idx="794">
                  <c:v>2.6151254410118847</c:v>
                </c:pt>
                <c:pt idx="795">
                  <c:v>2.5303125596377272</c:v>
                </c:pt>
                <c:pt idx="796">
                  <c:v>2.4919496480408907</c:v>
                </c:pt>
                <c:pt idx="797">
                  <c:v>2.584130243734466</c:v>
                </c:pt>
                <c:pt idx="798">
                  <c:v>2.7137853624067811</c:v>
                </c:pt>
                <c:pt idx="799">
                  <c:v>2.7241368381449518</c:v>
                </c:pt>
                <c:pt idx="800">
                  <c:v>2.7571872529420833</c:v>
                </c:pt>
                <c:pt idx="801">
                  <c:v>2.8431040881657652</c:v>
                </c:pt>
                <c:pt idx="802">
                  <c:v>2.8899110383462285</c:v>
                </c:pt>
                <c:pt idx="803">
                  <c:v>3.0067994438287777</c:v>
                </c:pt>
                <c:pt idx="804">
                  <c:v>3.1163308592438037</c:v>
                </c:pt>
                <c:pt idx="805">
                  <c:v>3.3335412618480311</c:v>
                </c:pt>
                <c:pt idx="806">
                  <c:v>3.4721233524913817</c:v>
                </c:pt>
                <c:pt idx="807">
                  <c:v>3.3692314493302931</c:v>
                </c:pt>
                <c:pt idx="808">
                  <c:v>3.3590446583065932</c:v>
                </c:pt>
                <c:pt idx="809">
                  <c:v>3.5251191382355915</c:v>
                </c:pt>
                <c:pt idx="810">
                  <c:v>3.5436260733289542</c:v>
                </c:pt>
                <c:pt idx="811">
                  <c:v>3.5579595522766492</c:v>
                </c:pt>
                <c:pt idx="812">
                  <c:v>3.729936797833604</c:v>
                </c:pt>
                <c:pt idx="813">
                  <c:v>3.9746529974526577</c:v>
                </c:pt>
                <c:pt idx="814">
                  <c:v>4.2579385980802265</c:v>
                </c:pt>
                <c:pt idx="815">
                  <c:v>4.2737524181348707</c:v>
                </c:pt>
                <c:pt idx="816">
                  <c:v>4.1763909282563239</c:v>
                </c:pt>
                <c:pt idx="817">
                  <c:v>4.0210790990133134</c:v>
                </c:pt>
                <c:pt idx="818">
                  <c:v>3.5814060508696204</c:v>
                </c:pt>
                <c:pt idx="819">
                  <c:v>3.1002297492899293</c:v>
                </c:pt>
                <c:pt idx="820">
                  <c:v>2.7967016458237888</c:v>
                </c:pt>
                <c:pt idx="821">
                  <c:v>2.7577338467953973</c:v>
                </c:pt>
                <c:pt idx="822">
                  <c:v>2.8739770696046247</c:v>
                </c:pt>
                <c:pt idx="823">
                  <c:v>3.1186363043553782</c:v>
                </c:pt>
                <c:pt idx="824">
                  <c:v>3.4433218334507871</c:v>
                </c:pt>
                <c:pt idx="825">
                  <c:v>3.754746675390193</c:v>
                </c:pt>
                <c:pt idx="826">
                  <c:v>4.0115069753658466</c:v>
                </c:pt>
                <c:pt idx="827">
                  <c:v>4.2147724192173284</c:v>
                </c:pt>
                <c:pt idx="828">
                  <c:v>4.3810116022163736</c:v>
                </c:pt>
                <c:pt idx="829">
                  <c:v>4.4856007830491382</c:v>
                </c:pt>
                <c:pt idx="830">
                  <c:v>4.6010568911089775</c:v>
                </c:pt>
                <c:pt idx="831">
                  <c:v>4.6713643589764446</c:v>
                </c:pt>
                <c:pt idx="832">
                  <c:v>4.6714631627136596</c:v>
                </c:pt>
                <c:pt idx="833">
                  <c:v>4.5614926352809384</c:v>
                </c:pt>
                <c:pt idx="834">
                  <c:v>4.2653472029901121</c:v>
                </c:pt>
                <c:pt idx="835">
                  <c:v>3.9090805333689769</c:v>
                </c:pt>
                <c:pt idx="836">
                  <c:v>3.381643672867634</c:v>
                </c:pt>
                <c:pt idx="837">
                  <c:v>2.632730310638991</c:v>
                </c:pt>
                <c:pt idx="838">
                  <c:v>2.0731724807058467</c:v>
                </c:pt>
                <c:pt idx="839">
                  <c:v>1.6276687696355761</c:v>
                </c:pt>
                <c:pt idx="840">
                  <c:v>1.4693537153111478</c:v>
                </c:pt>
                <c:pt idx="841">
                  <c:v>1.3733922251690678</c:v>
                </c:pt>
                <c:pt idx="842">
                  <c:v>1.2125141495599594</c:v>
                </c:pt>
                <c:pt idx="843">
                  <c:v>1.1923430851474994</c:v>
                </c:pt>
                <c:pt idx="844">
                  <c:v>1.2161356135064338</c:v>
                </c:pt>
                <c:pt idx="845">
                  <c:v>1.22654270913457</c:v>
                </c:pt>
                <c:pt idx="846">
                  <c:v>1.2362585341229821</c:v>
                </c:pt>
                <c:pt idx="847">
                  <c:v>1.3629197475503698</c:v>
                </c:pt>
                <c:pt idx="848">
                  <c:v>1.5559030377379295</c:v>
                </c:pt>
                <c:pt idx="849">
                  <c:v>1.7162001871525361</c:v>
                </c:pt>
                <c:pt idx="850">
                  <c:v>1.7498991544608695</c:v>
                </c:pt>
                <c:pt idx="851">
                  <c:v>1.7589038547573779</c:v>
                </c:pt>
                <c:pt idx="852">
                  <c:v>1.8380428527482466</c:v>
                </c:pt>
                <c:pt idx="853">
                  <c:v>1.9200119563447784</c:v>
                </c:pt>
                <c:pt idx="854">
                  <c:v>2.0029602004684266</c:v>
                </c:pt>
                <c:pt idx="855">
                  <c:v>2.0523689300272081</c:v>
                </c:pt>
                <c:pt idx="856">
                  <c:v>2.0705406462033302</c:v>
                </c:pt>
                <c:pt idx="857">
                  <c:v>2.0868483930239781</c:v>
                </c:pt>
                <c:pt idx="858">
                  <c:v>2.0621491995197143</c:v>
                </c:pt>
                <c:pt idx="859">
                  <c:v>1.9705558383011701</c:v>
                </c:pt>
                <c:pt idx="860">
                  <c:v>1.8113447019343138</c:v>
                </c:pt>
                <c:pt idx="861">
                  <c:v>1.613627169403917</c:v>
                </c:pt>
                <c:pt idx="862">
                  <c:v>1.5415983656505958</c:v>
                </c:pt>
                <c:pt idx="863">
                  <c:v>1.6285499894230488</c:v>
                </c:pt>
                <c:pt idx="864">
                  <c:v>1.6489660753837987</c:v>
                </c:pt>
                <c:pt idx="865">
                  <c:v>1.5920187218316668</c:v>
                </c:pt>
                <c:pt idx="866">
                  <c:v>1.6601307003804149</c:v>
                </c:pt>
                <c:pt idx="867">
                  <c:v>1.8097345388206658</c:v>
                </c:pt>
                <c:pt idx="868">
                  <c:v>1.8398449372195949</c:v>
                </c:pt>
                <c:pt idx="869">
                  <c:v>1.7921125413831032</c:v>
                </c:pt>
                <c:pt idx="870">
                  <c:v>1.8040756329908223</c:v>
                </c:pt>
                <c:pt idx="871">
                  <c:v>1.7970590838480967</c:v>
                </c:pt>
                <c:pt idx="872">
                  <c:v>1.6396730170041416</c:v>
                </c:pt>
                <c:pt idx="873">
                  <c:v>1.5058373547046928</c:v>
                </c:pt>
                <c:pt idx="874">
                  <c:v>1.3620128697062712</c:v>
                </c:pt>
                <c:pt idx="875">
                  <c:v>1.2218131775569534</c:v>
                </c:pt>
                <c:pt idx="876">
                  <c:v>1.1434169117328421</c:v>
                </c:pt>
                <c:pt idx="877">
                  <c:v>1.0318428355379639</c:v>
                </c:pt>
                <c:pt idx="878">
                  <c:v>1.0100574342114701</c:v>
                </c:pt>
                <c:pt idx="879">
                  <c:v>1.1527752387872241</c:v>
                </c:pt>
                <c:pt idx="880">
                  <c:v>1.3667152722318481</c:v>
                </c:pt>
                <c:pt idx="881">
                  <c:v>1.4530720329101576</c:v>
                </c:pt>
                <c:pt idx="882">
                  <c:v>1.5377583599219633</c:v>
                </c:pt>
                <c:pt idx="883">
                  <c:v>1.6824459883812923</c:v>
                </c:pt>
                <c:pt idx="884">
                  <c:v>1.8106288063577987</c:v>
                </c:pt>
                <c:pt idx="885">
                  <c:v>1.9273444360314298</c:v>
                </c:pt>
                <c:pt idx="886">
                  <c:v>2.0097365428880045</c:v>
                </c:pt>
                <c:pt idx="887">
                  <c:v>2.0119230473467642</c:v>
                </c:pt>
                <c:pt idx="888">
                  <c:v>1.9958277210108859</c:v>
                </c:pt>
                <c:pt idx="889">
                  <c:v>1.9990800276268392</c:v>
                </c:pt>
                <c:pt idx="890">
                  <c:v>2.0157045590530132</c:v>
                </c:pt>
                <c:pt idx="891">
                  <c:v>2.0974495169425182</c:v>
                </c:pt>
                <c:pt idx="892">
                  <c:v>2.1452270690978552</c:v>
                </c:pt>
                <c:pt idx="893">
                  <c:v>2.2330445072496201</c:v>
                </c:pt>
                <c:pt idx="894">
                  <c:v>2.5454442836310829</c:v>
                </c:pt>
                <c:pt idx="895">
                  <c:v>2.8105551702825777</c:v>
                </c:pt>
                <c:pt idx="896">
                  <c:v>2.9241895295019802</c:v>
                </c:pt>
                <c:pt idx="897">
                  <c:v>3.188497415945085</c:v>
                </c:pt>
                <c:pt idx="898">
                  <c:v>3.4380747888776049</c:v>
                </c:pt>
                <c:pt idx="899">
                  <c:v>3.4852331407346342</c:v>
                </c:pt>
                <c:pt idx="900">
                  <c:v>3.5183972560618457</c:v>
                </c:pt>
                <c:pt idx="901">
                  <c:v>3.6484108945134626</c:v>
                </c:pt>
                <c:pt idx="902">
                  <c:v>3.7367516486672212</c:v>
                </c:pt>
                <c:pt idx="903">
                  <c:v>3.7495055245188977</c:v>
                </c:pt>
                <c:pt idx="904">
                  <c:v>3.6621244809427695</c:v>
                </c:pt>
                <c:pt idx="905">
                  <c:v>3.4480391905102308</c:v>
                </c:pt>
                <c:pt idx="906">
                  <c:v>3.274353839142345</c:v>
                </c:pt>
                <c:pt idx="907">
                  <c:v>3.1339499687792962</c:v>
                </c:pt>
                <c:pt idx="908">
                  <c:v>2.8641131172021956</c:v>
                </c:pt>
                <c:pt idx="909">
                  <c:v>2.5294993946984543</c:v>
                </c:pt>
                <c:pt idx="910">
                  <c:v>2.1841273681327218</c:v>
                </c:pt>
                <c:pt idx="911">
                  <c:v>1.9411018729177199</c:v>
                </c:pt>
                <c:pt idx="912">
                  <c:v>1.6685924079438681</c:v>
                </c:pt>
                <c:pt idx="913">
                  <c:v>1.434656198426139</c:v>
                </c:pt>
                <c:pt idx="914">
                  <c:v>1.3996087706021598</c:v>
                </c:pt>
                <c:pt idx="915">
                  <c:v>1.379862849399391</c:v>
                </c:pt>
                <c:pt idx="916">
                  <c:v>1.2696562588611442</c:v>
                </c:pt>
                <c:pt idx="917">
                  <c:v>1.209699004433441</c:v>
                </c:pt>
                <c:pt idx="918">
                  <c:v>1.1542979633344561</c:v>
                </c:pt>
                <c:pt idx="919">
                  <c:v>1.0082547403164182</c:v>
                </c:pt>
                <c:pt idx="920">
                  <c:v>0.91469500916602364</c:v>
                </c:pt>
                <c:pt idx="921">
                  <c:v>0.90296222426329553</c:v>
                </c:pt>
                <c:pt idx="922">
                  <c:v>0.91249944523346194</c:v>
                </c:pt>
                <c:pt idx="923">
                  <c:v>0.94034605492028067</c:v>
                </c:pt>
                <c:pt idx="924">
                  <c:v>1.035925866887399</c:v>
                </c:pt>
                <c:pt idx="925">
                  <c:v>1.3196642526599573</c:v>
                </c:pt>
                <c:pt idx="926">
                  <c:v>1.5371770850933111</c:v>
                </c:pt>
                <c:pt idx="927">
                  <c:v>1.50776506633659</c:v>
                </c:pt>
                <c:pt idx="928">
                  <c:v>1.4782561515095347</c:v>
                </c:pt>
                <c:pt idx="929">
                  <c:v>1.5202559561422921</c:v>
                </c:pt>
                <c:pt idx="930">
                  <c:v>1.7019551829348041</c:v>
                </c:pt>
                <c:pt idx="931">
                  <c:v>1.9158639376987219</c:v>
                </c:pt>
                <c:pt idx="932">
                  <c:v>2.1764173767296988</c:v>
                </c:pt>
                <c:pt idx="933">
                  <c:v>2.5005380256483551</c:v>
                </c:pt>
                <c:pt idx="934">
                  <c:v>2.7428399560641865</c:v>
                </c:pt>
                <c:pt idx="935">
                  <c:v>2.8806412345076189</c:v>
                </c:pt>
                <c:pt idx="936">
                  <c:v>2.9723215181510612</c:v>
                </c:pt>
                <c:pt idx="937">
                  <c:v>3.0433428054564202</c:v>
                </c:pt>
                <c:pt idx="938">
                  <c:v>3.0992358637355553</c:v>
                </c:pt>
                <c:pt idx="939">
                  <c:v>3.1379972491786856</c:v>
                </c:pt>
                <c:pt idx="940">
                  <c:v>3.1089652264993952</c:v>
                </c:pt>
                <c:pt idx="941">
                  <c:v>3.0362729867333722</c:v>
                </c:pt>
                <c:pt idx="942">
                  <c:v>3.0134444838456727</c:v>
                </c:pt>
                <c:pt idx="943">
                  <c:v>2.985075238212719</c:v>
                </c:pt>
                <c:pt idx="944">
                  <c:v>2.8607000030514493</c:v>
                </c:pt>
                <c:pt idx="945">
                  <c:v>2.5018108329131579</c:v>
                </c:pt>
                <c:pt idx="946">
                  <c:v>1.9426276139963279</c:v>
                </c:pt>
                <c:pt idx="947">
                  <c:v>1.4578228495211758</c:v>
                </c:pt>
                <c:pt idx="948">
                  <c:v>1.0865057539842722</c:v>
                </c:pt>
                <c:pt idx="949">
                  <c:v>0.90801403964617722</c:v>
                </c:pt>
                <c:pt idx="950">
                  <c:v>0.96426747029151461</c:v>
                </c:pt>
                <c:pt idx="951">
                  <c:v>1.0138270541004255</c:v>
                </c:pt>
                <c:pt idx="952">
                  <c:v>1.064953739997438</c:v>
                </c:pt>
                <c:pt idx="953">
                  <c:v>1.1280761021139021</c:v>
                </c:pt>
                <c:pt idx="954">
                  <c:v>1.2118506297501015</c:v>
                </c:pt>
                <c:pt idx="955">
                  <c:v>1.3555194983368557</c:v>
                </c:pt>
                <c:pt idx="956">
                  <c:v>1.623832725474085</c:v>
                </c:pt>
                <c:pt idx="957">
                  <c:v>1.8261946372464271</c:v>
                </c:pt>
                <c:pt idx="958">
                  <c:v>1.8908256225580915</c:v>
                </c:pt>
                <c:pt idx="959">
                  <c:v>1.8312053955767309</c:v>
                </c:pt>
                <c:pt idx="960">
                  <c:v>1.7559220113253933</c:v>
                </c:pt>
                <c:pt idx="961">
                  <c:v>1.810671448767756</c:v>
                </c:pt>
                <c:pt idx="962">
                  <c:v>1.8811373077023756</c:v>
                </c:pt>
                <c:pt idx="963">
                  <c:v>1.956680911584</c:v>
                </c:pt>
                <c:pt idx="964">
                  <c:v>2.0522884896270921</c:v>
                </c:pt>
                <c:pt idx="965">
                  <c:v>2.1304784927046168</c:v>
                </c:pt>
                <c:pt idx="966">
                  <c:v>2.1278455820992708</c:v>
                </c:pt>
                <c:pt idx="967">
                  <c:v>2.010073780128196</c:v>
                </c:pt>
                <c:pt idx="968">
                  <c:v>1.8361377373813927</c:v>
                </c:pt>
                <c:pt idx="969">
                  <c:v>1.7549813693334244</c:v>
                </c:pt>
                <c:pt idx="970">
                  <c:v>1.7872209758520121</c:v>
                </c:pt>
                <c:pt idx="971">
                  <c:v>1.729298137627304</c:v>
                </c:pt>
                <c:pt idx="972">
                  <c:v>1.6382748155744398</c:v>
                </c:pt>
                <c:pt idx="973">
                  <c:v>1.5878676643110143</c:v>
                </c:pt>
                <c:pt idx="974">
                  <c:v>1.4263550887660381</c:v>
                </c:pt>
                <c:pt idx="975">
                  <c:v>1.3225527821652301</c:v>
                </c:pt>
                <c:pt idx="976">
                  <c:v>1.2966400568996415</c:v>
                </c:pt>
                <c:pt idx="977">
                  <c:v>1.2561043064645319</c:v>
                </c:pt>
                <c:pt idx="978">
                  <c:v>1.124109786050264</c:v>
                </c:pt>
                <c:pt idx="979">
                  <c:v>0.98528642453030657</c:v>
                </c:pt>
                <c:pt idx="980">
                  <c:v>0.95805518554328661</c:v>
                </c:pt>
                <c:pt idx="981">
                  <c:v>1.0078874411788281</c:v>
                </c:pt>
                <c:pt idx="982">
                  <c:v>1.0147945556311884</c:v>
                </c:pt>
                <c:pt idx="983">
                  <c:v>1.0911680816520586</c:v>
                </c:pt>
                <c:pt idx="984">
                  <c:v>1.2534012015902918</c:v>
                </c:pt>
                <c:pt idx="985">
                  <c:v>1.4238429740457421</c:v>
                </c:pt>
                <c:pt idx="986">
                  <c:v>1.6493894934969222</c:v>
                </c:pt>
                <c:pt idx="987">
                  <c:v>1.8782115907015213</c:v>
                </c:pt>
                <c:pt idx="988">
                  <c:v>2.0598337625821652</c:v>
                </c:pt>
                <c:pt idx="989">
                  <c:v>2.1926459694273364</c:v>
                </c:pt>
                <c:pt idx="990">
                  <c:v>2.2884607964321892</c:v>
                </c:pt>
                <c:pt idx="991">
                  <c:v>2.4033435520232151</c:v>
                </c:pt>
                <c:pt idx="992">
                  <c:v>2.5512740262708338</c:v>
                </c:pt>
                <c:pt idx="993">
                  <c:v>2.6648517151323334</c:v>
                </c:pt>
                <c:pt idx="994">
                  <c:v>2.7030318190387499</c:v>
                </c:pt>
                <c:pt idx="995">
                  <c:v>2.6685517271836852</c:v>
                </c:pt>
                <c:pt idx="996">
                  <c:v>2.5957557729958207</c:v>
                </c:pt>
                <c:pt idx="997">
                  <c:v>2.4711895362016141</c:v>
                </c:pt>
                <c:pt idx="998">
                  <c:v>2.2926261782156194</c:v>
                </c:pt>
                <c:pt idx="999">
                  <c:v>2.0328300653647378</c:v>
                </c:pt>
                <c:pt idx="1000">
                  <c:v>1.808103500692916</c:v>
                </c:pt>
                <c:pt idx="1001">
                  <c:v>1.6500613535371378</c:v>
                </c:pt>
                <c:pt idx="1002">
                  <c:v>1.4370675933006818</c:v>
                </c:pt>
                <c:pt idx="1003">
                  <c:v>1.2482220373933712</c:v>
                </c:pt>
                <c:pt idx="1004">
                  <c:v>1.171896679927573</c:v>
                </c:pt>
                <c:pt idx="1005">
                  <c:v>1.100802547915674</c:v>
                </c:pt>
                <c:pt idx="1006">
                  <c:v>1.0622825433370515</c:v>
                </c:pt>
                <c:pt idx="1007">
                  <c:v>1.0598078592736795</c:v>
                </c:pt>
                <c:pt idx="1008">
                  <c:v>1.0681629569064561</c:v>
                </c:pt>
                <c:pt idx="1009">
                  <c:v>1.0477035942917383</c:v>
                </c:pt>
                <c:pt idx="1010">
                  <c:v>1.0651013060939698</c:v>
                </c:pt>
                <c:pt idx="1011">
                  <c:v>1.1069305079996012</c:v>
                </c:pt>
                <c:pt idx="1012">
                  <c:v>1.1121654563165695</c:v>
                </c:pt>
                <c:pt idx="1013">
                  <c:v>1.1143456101719771</c:v>
                </c:pt>
                <c:pt idx="1014">
                  <c:v>1.1110024700039911</c:v>
                </c:pt>
                <c:pt idx="1015">
                  <c:v>1.0452219852870381</c:v>
                </c:pt>
                <c:pt idx="1016">
                  <c:v>0.95985965676988427</c:v>
                </c:pt>
                <c:pt idx="1017">
                  <c:v>0.93289616810799458</c:v>
                </c:pt>
                <c:pt idx="1018">
                  <c:v>0.92806325238312493</c:v>
                </c:pt>
                <c:pt idx="1019">
                  <c:v>0.93335092739929293</c:v>
                </c:pt>
                <c:pt idx="1020">
                  <c:v>0.93216381033193652</c:v>
                </c:pt>
                <c:pt idx="1021">
                  <c:v>0.8942167880295826</c:v>
                </c:pt>
                <c:pt idx="1022">
                  <c:v>0.87594997220591808</c:v>
                </c:pt>
                <c:pt idx="1023">
                  <c:v>0.84149451052870439</c:v>
                </c:pt>
                <c:pt idx="1024">
                  <c:v>0.75902744467002425</c:v>
                </c:pt>
                <c:pt idx="1025">
                  <c:v>0.6892800133365522</c:v>
                </c:pt>
                <c:pt idx="1026">
                  <c:v>0.69114927816789307</c:v>
                </c:pt>
                <c:pt idx="1027">
                  <c:v>0.69308620748858862</c:v>
                </c:pt>
                <c:pt idx="1028">
                  <c:v>0.69837150607720577</c:v>
                </c:pt>
                <c:pt idx="1029">
                  <c:v>0.74450347894855073</c:v>
                </c:pt>
                <c:pt idx="1030">
                  <c:v>0.7787639049342735</c:v>
                </c:pt>
                <c:pt idx="1031">
                  <c:v>0.88832121151940302</c:v>
                </c:pt>
                <c:pt idx="1032">
                  <c:v>0.95946068056600908</c:v>
                </c:pt>
                <c:pt idx="1033">
                  <c:v>0.97753933519021197</c:v>
                </c:pt>
                <c:pt idx="1034">
                  <c:v>0.92254161098399012</c:v>
                </c:pt>
                <c:pt idx="1035">
                  <c:v>0.82521901205901282</c:v>
                </c:pt>
                <c:pt idx="1036">
                  <c:v>0.77036251969059943</c:v>
                </c:pt>
                <c:pt idx="1037">
                  <c:v>0.76883841911496464</c:v>
                </c:pt>
                <c:pt idx="1038">
                  <c:v>0.77676520858257991</c:v>
                </c:pt>
                <c:pt idx="1039">
                  <c:v>0.81119198617006782</c:v>
                </c:pt>
                <c:pt idx="1040">
                  <c:v>0.88456562263030203</c:v>
                </c:pt>
                <c:pt idx="1041">
                  <c:v>0.95089721698631602</c:v>
                </c:pt>
                <c:pt idx="1042">
                  <c:v>1.0114411039134839</c:v>
                </c:pt>
                <c:pt idx="1043">
                  <c:v>1.0436410276680848</c:v>
                </c:pt>
                <c:pt idx="1044">
                  <c:v>1.0309934402458696</c:v>
                </c:pt>
                <c:pt idx="1045">
                  <c:v>1.0371920495881053</c:v>
                </c:pt>
                <c:pt idx="1046">
                  <c:v>1.0569311526405352</c:v>
                </c:pt>
                <c:pt idx="1047">
                  <c:v>1.087707250931222</c:v>
                </c:pt>
                <c:pt idx="1048">
                  <c:v>1.1433666975188781</c:v>
                </c:pt>
                <c:pt idx="1049">
                  <c:v>1.1967018499362789</c:v>
                </c:pt>
                <c:pt idx="1050">
                  <c:v>1.2386473749634981</c:v>
                </c:pt>
                <c:pt idx="1051">
                  <c:v>1.2528649069596278</c:v>
                </c:pt>
                <c:pt idx="1052">
                  <c:v>1.2909447369421698</c:v>
                </c:pt>
                <c:pt idx="1053">
                  <c:v>1.3063179236330782</c:v>
                </c:pt>
                <c:pt idx="1054">
                  <c:v>1.31811399780834</c:v>
                </c:pt>
                <c:pt idx="1055">
                  <c:v>1.351188723137436</c:v>
                </c:pt>
                <c:pt idx="1056">
                  <c:v>1.3204716615547769</c:v>
                </c:pt>
                <c:pt idx="1057">
                  <c:v>1.2515401358447127</c:v>
                </c:pt>
                <c:pt idx="1058">
                  <c:v>1.1937088237189641</c:v>
                </c:pt>
                <c:pt idx="1059">
                  <c:v>1.1570390169091618</c:v>
                </c:pt>
                <c:pt idx="1060">
                  <c:v>1.1555017656568887</c:v>
                </c:pt>
                <c:pt idx="1061">
                  <c:v>1.1744944183026018</c:v>
                </c:pt>
                <c:pt idx="1062">
                  <c:v>1.2148561128885682</c:v>
                </c:pt>
                <c:pt idx="1063">
                  <c:v>1.2499637722410566</c:v>
                </c:pt>
                <c:pt idx="1064">
                  <c:v>1.1734098150677448</c:v>
                </c:pt>
                <c:pt idx="1065">
                  <c:v>1.0617292368874514</c:v>
                </c:pt>
                <c:pt idx="1066">
                  <c:v>0.92786292111210356</c:v>
                </c:pt>
                <c:pt idx="1067">
                  <c:v>0.87252040658544217</c:v>
                </c:pt>
                <c:pt idx="1068">
                  <c:v>0.93520371798272239</c:v>
                </c:pt>
                <c:pt idx="1069">
                  <c:v>0.98851242626930658</c:v>
                </c:pt>
                <c:pt idx="1070">
                  <c:v>1.0739654522065494</c:v>
                </c:pt>
                <c:pt idx="1071">
                  <c:v>1.0997869305545165</c:v>
                </c:pt>
                <c:pt idx="1072">
                  <c:v>1.0709114405537021</c:v>
                </c:pt>
                <c:pt idx="1073">
                  <c:v>1.065889039178574</c:v>
                </c:pt>
                <c:pt idx="1074">
                  <c:v>1.0854528464805802</c:v>
                </c:pt>
                <c:pt idx="1075">
                  <c:v>1.1339230265337901</c:v>
                </c:pt>
                <c:pt idx="1076">
                  <c:v>1.1901028761805796</c:v>
                </c:pt>
                <c:pt idx="1077">
                  <c:v>1.2264780500147439</c:v>
                </c:pt>
                <c:pt idx="1078">
                  <c:v>1.271704233226608</c:v>
                </c:pt>
                <c:pt idx="1079">
                  <c:v>1.3233717633459214</c:v>
                </c:pt>
                <c:pt idx="1080">
                  <c:v>1.4074681661144632</c:v>
                </c:pt>
                <c:pt idx="1081">
                  <c:v>1.4893218100682279</c:v>
                </c:pt>
                <c:pt idx="1082">
                  <c:v>1.5578793297025872</c:v>
                </c:pt>
                <c:pt idx="1083">
                  <c:v>1.5927265652251839</c:v>
                </c:pt>
                <c:pt idx="1084">
                  <c:v>1.6274301093840915</c:v>
                </c:pt>
                <c:pt idx="1085">
                  <c:v>1.6634474159470449</c:v>
                </c:pt>
                <c:pt idx="1086">
                  <c:v>1.6712574091426458</c:v>
                </c:pt>
                <c:pt idx="1087">
                  <c:v>1.59353224216395</c:v>
                </c:pt>
                <c:pt idx="1088">
                  <c:v>1.4287393690235839</c:v>
                </c:pt>
                <c:pt idx="1089">
                  <c:v>1.2467260785380594</c:v>
                </c:pt>
                <c:pt idx="1090">
                  <c:v>0.98952526855772449</c:v>
                </c:pt>
                <c:pt idx="1091">
                  <c:v>0.76611076469879713</c:v>
                </c:pt>
                <c:pt idx="1092">
                  <c:v>0.66488439675586164</c:v>
                </c:pt>
                <c:pt idx="1093">
                  <c:v>0.60904458738950018</c:v>
                </c:pt>
                <c:pt idx="1094">
                  <c:v>0.64525751940538556</c:v>
                </c:pt>
                <c:pt idx="1095">
                  <c:v>0.70192052228360313</c:v>
                </c:pt>
                <c:pt idx="1096">
                  <c:v>0.71939123485910328</c:v>
                </c:pt>
                <c:pt idx="1097">
                  <c:v>0.73732807909223452</c:v>
                </c:pt>
                <c:pt idx="1098">
                  <c:v>0.76005553275828985</c:v>
                </c:pt>
                <c:pt idx="1099">
                  <c:v>0.76618927096292699</c:v>
                </c:pt>
                <c:pt idx="1100">
                  <c:v>0.76811230380631257</c:v>
                </c:pt>
                <c:pt idx="1101">
                  <c:v>0.77635143015849728</c:v>
                </c:pt>
                <c:pt idx="1102">
                  <c:v>0.81535918407787233</c:v>
                </c:pt>
                <c:pt idx="1103">
                  <c:v>0.83443829025974803</c:v>
                </c:pt>
                <c:pt idx="1104">
                  <c:v>0.83304756053520002</c:v>
                </c:pt>
                <c:pt idx="1105">
                  <c:v>0.85766538242009482</c:v>
                </c:pt>
                <c:pt idx="1106">
                  <c:v>0.85766767487905704</c:v>
                </c:pt>
                <c:pt idx="1107">
                  <c:v>0.81621449784528544</c:v>
                </c:pt>
                <c:pt idx="1108">
                  <c:v>0.79171375066133276</c:v>
                </c:pt>
                <c:pt idx="1109">
                  <c:v>0.68800213442530089</c:v>
                </c:pt>
                <c:pt idx="1110">
                  <c:v>0.65847568873390361</c:v>
                </c:pt>
                <c:pt idx="1111">
                  <c:v>0.67447159914639065</c:v>
                </c:pt>
                <c:pt idx="1112">
                  <c:v>0.69989673645197947</c:v>
                </c:pt>
                <c:pt idx="1113">
                  <c:v>0.72301668662081675</c:v>
                </c:pt>
                <c:pt idx="1114">
                  <c:v>0.77201036143436785</c:v>
                </c:pt>
                <c:pt idx="1115">
                  <c:v>0.8481023812731836</c:v>
                </c:pt>
                <c:pt idx="1116">
                  <c:v>0.90276776007907178</c:v>
                </c:pt>
                <c:pt idx="1117">
                  <c:v>0.95587917457708282</c:v>
                </c:pt>
                <c:pt idx="1118">
                  <c:v>0.99468072021617182</c:v>
                </c:pt>
                <c:pt idx="1119">
                  <c:v>1.0257276300026694</c:v>
                </c:pt>
                <c:pt idx="1120">
                  <c:v>1.0391755422990416</c:v>
                </c:pt>
                <c:pt idx="1121">
                  <c:v>1.0482086244465811</c:v>
                </c:pt>
                <c:pt idx="1122">
                  <c:v>1.0622564007866901</c:v>
                </c:pt>
                <c:pt idx="1123">
                  <c:v>1.1145337663785702</c:v>
                </c:pt>
                <c:pt idx="1124">
                  <c:v>1.1376962523615608</c:v>
                </c:pt>
                <c:pt idx="1125">
                  <c:v>1.0965129617227853</c:v>
                </c:pt>
                <c:pt idx="1126">
                  <c:v>1.0447528606623961</c:v>
                </c:pt>
                <c:pt idx="1127">
                  <c:v>1.005658424545756</c:v>
                </c:pt>
                <c:pt idx="1128">
                  <c:v>0.92811306548324857</c:v>
                </c:pt>
                <c:pt idx="1129">
                  <c:v>0.92964638417866319</c:v>
                </c:pt>
                <c:pt idx="1130">
                  <c:v>1.0096956762024172</c:v>
                </c:pt>
                <c:pt idx="1131">
                  <c:v>1.0790299061578659</c:v>
                </c:pt>
                <c:pt idx="1132">
                  <c:v>1.1234584804846137</c:v>
                </c:pt>
                <c:pt idx="1133">
                  <c:v>1.1459537592080653</c:v>
                </c:pt>
                <c:pt idx="1134">
                  <c:v>1.230200580113562</c:v>
                </c:pt>
                <c:pt idx="1135">
                  <c:v>1.3603104552727561</c:v>
                </c:pt>
                <c:pt idx="1136">
                  <c:v>1.457288447991439</c:v>
                </c:pt>
                <c:pt idx="1137">
                  <c:v>1.5360056450118633</c:v>
                </c:pt>
                <c:pt idx="1138">
                  <c:v>1.5678907899218733</c:v>
                </c:pt>
                <c:pt idx="1139">
                  <c:v>1.594320202898267</c:v>
                </c:pt>
                <c:pt idx="1140">
                  <c:v>1.6330349206383261</c:v>
                </c:pt>
                <c:pt idx="1141">
                  <c:v>1.6074109783379433</c:v>
                </c:pt>
                <c:pt idx="1142">
                  <c:v>1.6054965635598457</c:v>
                </c:pt>
                <c:pt idx="1143">
                  <c:v>1.6078460754399384</c:v>
                </c:pt>
                <c:pt idx="1144">
                  <c:v>1.5446668317252867</c:v>
                </c:pt>
                <c:pt idx="1145">
                  <c:v>1.4380623427926378</c:v>
                </c:pt>
                <c:pt idx="1146">
                  <c:v>1.3320402052670157</c:v>
                </c:pt>
                <c:pt idx="1147">
                  <c:v>1.2772520034976629</c:v>
                </c:pt>
                <c:pt idx="1148">
                  <c:v>1.269357752632492</c:v>
                </c:pt>
                <c:pt idx="1149">
                  <c:v>1.2698445970550496</c:v>
                </c:pt>
                <c:pt idx="1150">
                  <c:v>1.2637839457428133</c:v>
                </c:pt>
                <c:pt idx="1151">
                  <c:v>1.2507327260745351</c:v>
                </c:pt>
                <c:pt idx="1152">
                  <c:v>1.2096589214104061</c:v>
                </c:pt>
                <c:pt idx="1153">
                  <c:v>1.1168379807459343</c:v>
                </c:pt>
                <c:pt idx="1154">
                  <c:v>1.0875153270939719</c:v>
                </c:pt>
                <c:pt idx="1155">
                  <c:v>1.0934323357861355</c:v>
                </c:pt>
                <c:pt idx="1156">
                  <c:v>1.0358635636316347</c:v>
                </c:pt>
                <c:pt idx="1157">
                  <c:v>0.95824444665588893</c:v>
                </c:pt>
                <c:pt idx="1158">
                  <c:v>0.8388288364089076</c:v>
                </c:pt>
                <c:pt idx="1159">
                  <c:v>0.74909298060527185</c:v>
                </c:pt>
                <c:pt idx="1160">
                  <c:v>0.70880193767363475</c:v>
                </c:pt>
                <c:pt idx="1161">
                  <c:v>0.68543639745453211</c:v>
                </c:pt>
                <c:pt idx="1162">
                  <c:v>0.69426362493688054</c:v>
                </c:pt>
                <c:pt idx="1163">
                  <c:v>0.66699995864000194</c:v>
                </c:pt>
                <c:pt idx="1164">
                  <c:v>0.63000849260313641</c:v>
                </c:pt>
                <c:pt idx="1165">
                  <c:v>0.58554599994311662</c:v>
                </c:pt>
                <c:pt idx="1166">
                  <c:v>0.59206727323319797</c:v>
                </c:pt>
                <c:pt idx="1167">
                  <c:v>0.6469433782784314</c:v>
                </c:pt>
                <c:pt idx="1168">
                  <c:v>0.66742791998536899</c:v>
                </c:pt>
                <c:pt idx="1169">
                  <c:v>0.6766298083520117</c:v>
                </c:pt>
                <c:pt idx="1170">
                  <c:v>0.70230037265281364</c:v>
                </c:pt>
                <c:pt idx="1171">
                  <c:v>0.74347857837378828</c:v>
                </c:pt>
                <c:pt idx="1172">
                  <c:v>0.75725984844065264</c:v>
                </c:pt>
                <c:pt idx="1173">
                  <c:v>0.76256727333476471</c:v>
                </c:pt>
                <c:pt idx="1174">
                  <c:v>0.75436266918261763</c:v>
                </c:pt>
                <c:pt idx="1175">
                  <c:v>0.74021451440479025</c:v>
                </c:pt>
                <c:pt idx="1176">
                  <c:v>0.73114308943894191</c:v>
                </c:pt>
                <c:pt idx="1177">
                  <c:v>0.69704907208032985</c:v>
                </c:pt>
                <c:pt idx="1178">
                  <c:v>0.66729637612121995</c:v>
                </c:pt>
                <c:pt idx="1179">
                  <c:v>0.64585247826220005</c:v>
                </c:pt>
                <c:pt idx="1180">
                  <c:v>0.64126261301574661</c:v>
                </c:pt>
                <c:pt idx="1181">
                  <c:v>0.58616064895925479</c:v>
                </c:pt>
                <c:pt idx="1182">
                  <c:v>0.46682858397098953</c:v>
                </c:pt>
                <c:pt idx="1183">
                  <c:v>0.43408809561193989</c:v>
                </c:pt>
                <c:pt idx="1184">
                  <c:v>0.41886433875000922</c:v>
                </c:pt>
                <c:pt idx="1185">
                  <c:v>0.41560647494820752</c:v>
                </c:pt>
                <c:pt idx="1186">
                  <c:v>0.5249983543002511</c:v>
                </c:pt>
                <c:pt idx="1187">
                  <c:v>0.81943773816671051</c:v>
                </c:pt>
                <c:pt idx="1188">
                  <c:v>1.0382633634582321</c:v>
                </c:pt>
                <c:pt idx="1189">
                  <c:v>1.2144078457996568</c:v>
                </c:pt>
                <c:pt idx="1190">
                  <c:v>1.3882413458778697</c:v>
                </c:pt>
                <c:pt idx="1191">
                  <c:v>1.4138571726395213</c:v>
                </c:pt>
                <c:pt idx="1192">
                  <c:v>1.4169402742856188</c:v>
                </c:pt>
                <c:pt idx="1193">
                  <c:v>1.4719227812255054</c:v>
                </c:pt>
                <c:pt idx="1194">
                  <c:v>1.621807665408598</c:v>
                </c:pt>
                <c:pt idx="1195">
                  <c:v>1.8066308879528159</c:v>
                </c:pt>
                <c:pt idx="1196">
                  <c:v>1.9575710530410242</c:v>
                </c:pt>
                <c:pt idx="1197">
                  <c:v>1.9960360808780979</c:v>
                </c:pt>
                <c:pt idx="1198">
                  <c:v>1.9718950319599649</c:v>
                </c:pt>
                <c:pt idx="1199">
                  <c:v>1.8903389525388981</c:v>
                </c:pt>
                <c:pt idx="1200">
                  <c:v>1.7704894323957348</c:v>
                </c:pt>
                <c:pt idx="1201">
                  <c:v>1.669284973432934</c:v>
                </c:pt>
                <c:pt idx="1202">
                  <c:v>1.5350858980795175</c:v>
                </c:pt>
                <c:pt idx="1203">
                  <c:v>1.3778932917568636</c:v>
                </c:pt>
                <c:pt idx="1204">
                  <c:v>1.3127033269243629</c:v>
                </c:pt>
                <c:pt idx="1205">
                  <c:v>1.3557731873042558</c:v>
                </c:pt>
                <c:pt idx="1206">
                  <c:v>1.430561014561095</c:v>
                </c:pt>
                <c:pt idx="1207">
                  <c:v>1.4916885956555908</c:v>
                </c:pt>
                <c:pt idx="1208">
                  <c:v>1.5322271104819087</c:v>
                </c:pt>
                <c:pt idx="1209">
                  <c:v>1.56927601394352</c:v>
                </c:pt>
                <c:pt idx="1210">
                  <c:v>1.5673976013175699</c:v>
                </c:pt>
                <c:pt idx="1211">
                  <c:v>1.574352300644978</c:v>
                </c:pt>
                <c:pt idx="1212">
                  <c:v>1.5758094394316275</c:v>
                </c:pt>
                <c:pt idx="1213">
                  <c:v>1.5643936373250378</c:v>
                </c:pt>
                <c:pt idx="1214">
                  <c:v>1.4907245392544399</c:v>
                </c:pt>
                <c:pt idx="1215">
                  <c:v>1.3357121297278682</c:v>
                </c:pt>
                <c:pt idx="1216">
                  <c:v>1.1194673372388404</c:v>
                </c:pt>
                <c:pt idx="1217">
                  <c:v>0.91121162189672622</c:v>
                </c:pt>
                <c:pt idx="1218">
                  <c:v>0.7738284098279915</c:v>
                </c:pt>
                <c:pt idx="1219">
                  <c:v>0.67693945109324494</c:v>
                </c:pt>
                <c:pt idx="1220">
                  <c:v>0.64439750569414</c:v>
                </c:pt>
                <c:pt idx="1221">
                  <c:v>0.63116683702321963</c:v>
                </c:pt>
                <c:pt idx="1222">
                  <c:v>0.7187518064104379</c:v>
                </c:pt>
                <c:pt idx="1223">
                  <c:v>0.87482879842980255</c:v>
                </c:pt>
                <c:pt idx="1224">
                  <c:v>0.93268332604331761</c:v>
                </c:pt>
                <c:pt idx="1225">
                  <c:v>0.89130074905495738</c:v>
                </c:pt>
                <c:pt idx="1226">
                  <c:v>0.86225696940752627</c:v>
                </c:pt>
                <c:pt idx="1227">
                  <c:v>0.86485641519415579</c:v>
                </c:pt>
                <c:pt idx="1228">
                  <c:v>0.94658710303317362</c:v>
                </c:pt>
                <c:pt idx="1229">
                  <c:v>1.1225676435208443</c:v>
                </c:pt>
                <c:pt idx="1230">
                  <c:v>1.2729470667533722</c:v>
                </c:pt>
                <c:pt idx="1231">
                  <c:v>1.3591736710795699</c:v>
                </c:pt>
                <c:pt idx="1232">
                  <c:v>1.4263331567586788</c:v>
                </c:pt>
                <c:pt idx="1233">
                  <c:v>1.4696271163703558</c:v>
                </c:pt>
                <c:pt idx="1234">
                  <c:v>1.5214104746279611</c:v>
                </c:pt>
                <c:pt idx="1235">
                  <c:v>1.594673964023456</c:v>
                </c:pt>
                <c:pt idx="1236">
                  <c:v>1.645037291270276</c:v>
                </c:pt>
                <c:pt idx="1237">
                  <c:v>1.6421283629097461</c:v>
                </c:pt>
                <c:pt idx="1238">
                  <c:v>1.5286895329702521</c:v>
                </c:pt>
                <c:pt idx="1239">
                  <c:v>1.3818626008286388</c:v>
                </c:pt>
                <c:pt idx="1240">
                  <c:v>1.1826331276294531</c:v>
                </c:pt>
                <c:pt idx="1241">
                  <c:v>1.0493633851264323</c:v>
                </c:pt>
                <c:pt idx="1242">
                  <c:v>1.0452404095713161</c:v>
                </c:pt>
                <c:pt idx="1243">
                  <c:v>1.0978400216289181</c:v>
                </c:pt>
                <c:pt idx="1244">
                  <c:v>1.1411850578608684</c:v>
                </c:pt>
                <c:pt idx="1245">
                  <c:v>1.1557574764802563</c:v>
                </c:pt>
                <c:pt idx="1246">
                  <c:v>1.1707600059309424</c:v>
                </c:pt>
                <c:pt idx="1247">
                  <c:v>1.190578929618211</c:v>
                </c:pt>
                <c:pt idx="1248">
                  <c:v>1.2347604345883407</c:v>
                </c:pt>
                <c:pt idx="1249">
                  <c:v>1.3130352275556538</c:v>
                </c:pt>
                <c:pt idx="1250">
                  <c:v>1.4373341282112424</c:v>
                </c:pt>
                <c:pt idx="1251">
                  <c:v>1.5229274275818481</c:v>
                </c:pt>
                <c:pt idx="1252">
                  <c:v>1.5667786773436778</c:v>
                </c:pt>
                <c:pt idx="1253">
                  <c:v>1.5948911266068961</c:v>
                </c:pt>
                <c:pt idx="1254">
                  <c:v>1.5505947075602358</c:v>
                </c:pt>
                <c:pt idx="1255">
                  <c:v>1.451523582903665</c:v>
                </c:pt>
                <c:pt idx="1256">
                  <c:v>1.34627924430726</c:v>
                </c:pt>
                <c:pt idx="1257">
                  <c:v>1.1947604124766582</c:v>
                </c:pt>
                <c:pt idx="1258">
                  <c:v>1.0181375484437594</c:v>
                </c:pt>
                <c:pt idx="1259">
                  <c:v>0.81087398432815361</c:v>
                </c:pt>
                <c:pt idx="1260">
                  <c:v>0.66929873067596746</c:v>
                </c:pt>
                <c:pt idx="1261">
                  <c:v>0.63207279215635215</c:v>
                </c:pt>
                <c:pt idx="1262">
                  <c:v>0.63463472057630355</c:v>
                </c:pt>
                <c:pt idx="1263">
                  <c:v>0.61892790686808152</c:v>
                </c:pt>
                <c:pt idx="1264">
                  <c:v>0.58101775388816967</c:v>
                </c:pt>
                <c:pt idx="1265">
                  <c:v>0.53453926715590849</c:v>
                </c:pt>
                <c:pt idx="1266">
                  <c:v>0.50477660578421157</c:v>
                </c:pt>
                <c:pt idx="1267">
                  <c:v>0.43275114467581399</c:v>
                </c:pt>
                <c:pt idx="1268">
                  <c:v>0.34701309540300834</c:v>
                </c:pt>
                <c:pt idx="1269">
                  <c:v>0.3888969691330067</c:v>
                </c:pt>
                <c:pt idx="1270">
                  <c:v>0.44656573526551246</c:v>
                </c:pt>
                <c:pt idx="1271">
                  <c:v>0.54354407964521623</c:v>
                </c:pt>
                <c:pt idx="1272">
                  <c:v>0.65875227384679935</c:v>
                </c:pt>
                <c:pt idx="1273">
                  <c:v>0.76609569755662821</c:v>
                </c:pt>
                <c:pt idx="1274">
                  <c:v>0.8318739412939119</c:v>
                </c:pt>
                <c:pt idx="1275">
                  <c:v>0.87987051714244102</c:v>
                </c:pt>
                <c:pt idx="1276">
                  <c:v>0.9260138421259726</c:v>
                </c:pt>
                <c:pt idx="1277">
                  <c:v>0.99227422899344619</c:v>
                </c:pt>
                <c:pt idx="1278">
                  <c:v>1.0797558532465361</c:v>
                </c:pt>
                <c:pt idx="1279">
                  <c:v>1.1691339404987966</c:v>
                </c:pt>
                <c:pt idx="1280">
                  <c:v>1.2051809210472182</c:v>
                </c:pt>
                <c:pt idx="1281">
                  <c:v>1.2179072169487826</c:v>
                </c:pt>
                <c:pt idx="1282">
                  <c:v>1.2232278381481834</c:v>
                </c:pt>
                <c:pt idx="1283">
                  <c:v>1.25905508238161</c:v>
                </c:pt>
                <c:pt idx="1284">
                  <c:v>1.3429484166565084</c:v>
                </c:pt>
                <c:pt idx="1285">
                  <c:v>1.3320111305412892</c:v>
                </c:pt>
                <c:pt idx="1286">
                  <c:v>1.2156591384151618</c:v>
                </c:pt>
                <c:pt idx="1287">
                  <c:v>1.0877371906892099</c:v>
                </c:pt>
                <c:pt idx="1288">
                  <c:v>0.99554951619221776</c:v>
                </c:pt>
                <c:pt idx="1289">
                  <c:v>0.89557651418262008</c:v>
                </c:pt>
                <c:pt idx="1290">
                  <c:v>0.82373023446887961</c:v>
                </c:pt>
                <c:pt idx="1291">
                  <c:v>0.77422941503811793</c:v>
                </c:pt>
                <c:pt idx="1292">
                  <c:v>0.7829138363623086</c:v>
                </c:pt>
                <c:pt idx="1293">
                  <c:v>0.96835623415928562</c:v>
                </c:pt>
                <c:pt idx="1294">
                  <c:v>1.1663615926143398</c:v>
                </c:pt>
                <c:pt idx="1295">
                  <c:v>1.1971001242728518</c:v>
                </c:pt>
                <c:pt idx="1296">
                  <c:v>1.1700681942692241</c:v>
                </c:pt>
                <c:pt idx="1297">
                  <c:v>1.218862061758458</c:v>
                </c:pt>
                <c:pt idx="1298">
                  <c:v>1.3120028574791438</c:v>
                </c:pt>
                <c:pt idx="1299">
                  <c:v>1.3185385785465247</c:v>
                </c:pt>
                <c:pt idx="1300">
                  <c:v>1.25908426127627</c:v>
                </c:pt>
                <c:pt idx="1301">
                  <c:v>1.2086578571941884</c:v>
                </c:pt>
                <c:pt idx="1302">
                  <c:v>1.1964842441680363</c:v>
                </c:pt>
                <c:pt idx="1303">
                  <c:v>1.2037665782269498</c:v>
                </c:pt>
                <c:pt idx="1304">
                  <c:v>1.2231142257672438</c:v>
                </c:pt>
                <c:pt idx="1305">
                  <c:v>1.2387233617916329</c:v>
                </c:pt>
                <c:pt idx="1306">
                  <c:v>1.2546325043090913</c:v>
                </c:pt>
                <c:pt idx="1307">
                  <c:v>1.2843919519370457</c:v>
                </c:pt>
                <c:pt idx="1308">
                  <c:v>1.3118277453589808</c:v>
                </c:pt>
                <c:pt idx="1309">
                  <c:v>1.3115441344939223</c:v>
                </c:pt>
                <c:pt idx="1310">
                  <c:v>1.3064013468243052</c:v>
                </c:pt>
                <c:pt idx="1311">
                  <c:v>1.3306194831862341</c:v>
                </c:pt>
                <c:pt idx="1312">
                  <c:v>1.4105017940560858</c:v>
                </c:pt>
                <c:pt idx="1313">
                  <c:v>1.4602445874797054</c:v>
                </c:pt>
                <c:pt idx="1314">
                  <c:v>1.4183610318460937</c:v>
                </c:pt>
                <c:pt idx="1315">
                  <c:v>1.4163748999209838</c:v>
                </c:pt>
                <c:pt idx="1316">
                  <c:v>1.4311862076610258</c:v>
                </c:pt>
                <c:pt idx="1317">
                  <c:v>1.3525291654584519</c:v>
                </c:pt>
                <c:pt idx="1318">
                  <c:v>1.1769333921792358</c:v>
                </c:pt>
                <c:pt idx="1319">
                  <c:v>1.0571644147125439</c:v>
                </c:pt>
                <c:pt idx="1320">
                  <c:v>0.99803317765002442</c:v>
                </c:pt>
                <c:pt idx="1321">
                  <c:v>0.9623092634499627</c:v>
                </c:pt>
                <c:pt idx="1322">
                  <c:v>0.92693306105030659</c:v>
                </c:pt>
                <c:pt idx="1323">
                  <c:v>0.90072909806734369</c:v>
                </c:pt>
                <c:pt idx="1324">
                  <c:v>0.87053068893978369</c:v>
                </c:pt>
                <c:pt idx="1325">
                  <c:v>0.80956274052551358</c:v>
                </c:pt>
                <c:pt idx="1326">
                  <c:v>0.75451001909174897</c:v>
                </c:pt>
                <c:pt idx="1327">
                  <c:v>0.7314400791046336</c:v>
                </c:pt>
                <c:pt idx="1328">
                  <c:v>0.71721565845298763</c:v>
                </c:pt>
                <c:pt idx="1329">
                  <c:v>0.6940330133817002</c:v>
                </c:pt>
                <c:pt idx="1330">
                  <c:v>0.65096383247885237</c:v>
                </c:pt>
                <c:pt idx="1331">
                  <c:v>0.60243500070622757</c:v>
                </c:pt>
                <c:pt idx="1332">
                  <c:v>0.59272254083538967</c:v>
                </c:pt>
                <c:pt idx="1333">
                  <c:v>0.59442957367244054</c:v>
                </c:pt>
                <c:pt idx="1334">
                  <c:v>0.64820377530510165</c:v>
                </c:pt>
                <c:pt idx="1335">
                  <c:v>0.71276001487644225</c:v>
                </c:pt>
                <c:pt idx="1336">
                  <c:v>0.79200640787144116</c:v>
                </c:pt>
                <c:pt idx="1337">
                  <c:v>0.84151611741158261</c:v>
                </c:pt>
                <c:pt idx="1338">
                  <c:v>0.85255075341516762</c:v>
                </c:pt>
                <c:pt idx="1339">
                  <c:v>0.85366415856858813</c:v>
                </c:pt>
                <c:pt idx="1340">
                  <c:v>0.84838633678069553</c:v>
                </c:pt>
                <c:pt idx="1341">
                  <c:v>0.8557400069731399</c:v>
                </c:pt>
                <c:pt idx="1342">
                  <c:v>0.90434501662778255</c:v>
                </c:pt>
                <c:pt idx="1343">
                  <c:v>0.95188648535184617</c:v>
                </c:pt>
                <c:pt idx="1344">
                  <c:v>0.95752036771099958</c:v>
                </c:pt>
                <c:pt idx="1345">
                  <c:v>0.97386960102982012</c:v>
                </c:pt>
                <c:pt idx="1346">
                  <c:v>1.0230674952523438</c:v>
                </c:pt>
                <c:pt idx="1347">
                  <c:v>1.0450438559833035</c:v>
                </c:pt>
                <c:pt idx="1348">
                  <c:v>1.0885800426470611</c:v>
                </c:pt>
                <c:pt idx="1349">
                  <c:v>1.1647497070381814</c:v>
                </c:pt>
                <c:pt idx="1350">
                  <c:v>1.1730313899111877</c:v>
                </c:pt>
                <c:pt idx="1351">
                  <c:v>1.1547189519009442</c:v>
                </c:pt>
                <c:pt idx="1352">
                  <c:v>1.161969700698573</c:v>
                </c:pt>
                <c:pt idx="1353">
                  <c:v>1.1771646257444166</c:v>
                </c:pt>
                <c:pt idx="1354">
                  <c:v>1.1603368787638701</c:v>
                </c:pt>
                <c:pt idx="1355">
                  <c:v>1.1363331253505768</c:v>
                </c:pt>
                <c:pt idx="1356">
                  <c:v>1.1196399593191713</c:v>
                </c:pt>
                <c:pt idx="1357">
                  <c:v>1.2506367823571587</c:v>
                </c:pt>
                <c:pt idx="1358">
                  <c:v>1.5177852228516899</c:v>
                </c:pt>
                <c:pt idx="1359">
                  <c:v>1.7527960713974691</c:v>
                </c:pt>
                <c:pt idx="1360">
                  <c:v>1.9368555407332755</c:v>
                </c:pt>
                <c:pt idx="1361">
                  <c:v>2.0768657977214118</c:v>
                </c:pt>
                <c:pt idx="1362">
                  <c:v>2.1843387076991321</c:v>
                </c:pt>
                <c:pt idx="1363">
                  <c:v>2.3049100188211695</c:v>
                </c:pt>
                <c:pt idx="1364">
                  <c:v>2.4442943444055012</c:v>
                </c:pt>
                <c:pt idx="1365">
                  <c:v>2.5172788911108337</c:v>
                </c:pt>
                <c:pt idx="1366">
                  <c:v>2.5102478012086387</c:v>
                </c:pt>
                <c:pt idx="1367">
                  <c:v>2.4808186263145782</c:v>
                </c:pt>
                <c:pt idx="1368">
                  <c:v>2.3686895236043739</c:v>
                </c:pt>
                <c:pt idx="1369">
                  <c:v>2.1237438659651602</c:v>
                </c:pt>
                <c:pt idx="1370">
                  <c:v>1.8755092164292348</c:v>
                </c:pt>
                <c:pt idx="1371">
                  <c:v>1.7202555738748853</c:v>
                </c:pt>
                <c:pt idx="1372">
                  <c:v>1.5984912266156797</c:v>
                </c:pt>
                <c:pt idx="1373">
                  <c:v>1.4571354974015158</c:v>
                </c:pt>
                <c:pt idx="1374">
                  <c:v>1.2742137613901361</c:v>
                </c:pt>
                <c:pt idx="1375">
                  <c:v>1.0082993723187519</c:v>
                </c:pt>
                <c:pt idx="1376">
                  <c:v>0.7296956913157564</c:v>
                </c:pt>
                <c:pt idx="1377">
                  <c:v>0.6424419245923686</c:v>
                </c:pt>
                <c:pt idx="1378">
                  <c:v>0.64437261452254935</c:v>
                </c:pt>
                <c:pt idx="1379">
                  <c:v>0.63865344640985766</c:v>
                </c:pt>
                <c:pt idx="1380">
                  <c:v>0.57687959483351126</c:v>
                </c:pt>
                <c:pt idx="1381">
                  <c:v>0.47489892409131867</c:v>
                </c:pt>
                <c:pt idx="1382">
                  <c:v>0.40789456595333018</c:v>
                </c:pt>
                <c:pt idx="1383">
                  <c:v>0.42163797411844295</c:v>
                </c:pt>
                <c:pt idx="1384">
                  <c:v>0.46766460994757852</c:v>
                </c:pt>
                <c:pt idx="1385">
                  <c:v>0.57056330199812921</c:v>
                </c:pt>
                <c:pt idx="1386">
                  <c:v>0.67629893260335427</c:v>
                </c:pt>
                <c:pt idx="1387">
                  <c:v>0.76311231003794056</c:v>
                </c:pt>
                <c:pt idx="1388">
                  <c:v>0.77774619927553912</c:v>
                </c:pt>
                <c:pt idx="1389">
                  <c:v>0.74337490210999901</c:v>
                </c:pt>
                <c:pt idx="1390">
                  <c:v>0.73594177094490065</c:v>
                </c:pt>
                <c:pt idx="1391">
                  <c:v>0.7750482600062385</c:v>
                </c:pt>
                <c:pt idx="1392">
                  <c:v>0.82661464811445573</c:v>
                </c:pt>
                <c:pt idx="1393">
                  <c:v>0.86401285517001869</c:v>
                </c:pt>
                <c:pt idx="1394">
                  <c:v>0.8624436846062391</c:v>
                </c:pt>
                <c:pt idx="1395">
                  <c:v>0.81644683448046373</c:v>
                </c:pt>
                <c:pt idx="1396">
                  <c:v>0.82120939351294953</c:v>
                </c:pt>
                <c:pt idx="1397">
                  <c:v>0.85373590196786908</c:v>
                </c:pt>
                <c:pt idx="1398">
                  <c:v>0.87084650503277783</c:v>
                </c:pt>
                <c:pt idx="1399">
                  <c:v>0.86123949884151463</c:v>
                </c:pt>
                <c:pt idx="1400">
                  <c:v>0.80868142723141245</c:v>
                </c:pt>
                <c:pt idx="1401">
                  <c:v>0.76093602280840256</c:v>
                </c:pt>
                <c:pt idx="1402">
                  <c:v>0.76266215559551465</c:v>
                </c:pt>
                <c:pt idx="1403">
                  <c:v>0.77285581155268301</c:v>
                </c:pt>
                <c:pt idx="1404">
                  <c:v>0.79920085744007563</c:v>
                </c:pt>
                <c:pt idx="1405">
                  <c:v>0.85006328973607059</c:v>
                </c:pt>
                <c:pt idx="1406">
                  <c:v>0.89758482964801956</c:v>
                </c:pt>
                <c:pt idx="1407">
                  <c:v>0.95360095406030465</c:v>
                </c:pt>
                <c:pt idx="1408">
                  <c:v>1.0143013542207127</c:v>
                </c:pt>
                <c:pt idx="1409">
                  <c:v>1.041787762894814</c:v>
                </c:pt>
                <c:pt idx="1410">
                  <c:v>1.0446795576368917</c:v>
                </c:pt>
                <c:pt idx="1411">
                  <c:v>1.0312546828662958</c:v>
                </c:pt>
                <c:pt idx="1412">
                  <c:v>1.0469873851180473</c:v>
                </c:pt>
                <c:pt idx="1413">
                  <c:v>1.0952016930280528</c:v>
                </c:pt>
                <c:pt idx="1414">
                  <c:v>1.1742255088197893</c:v>
                </c:pt>
                <c:pt idx="1415">
                  <c:v>1.2030365784060906</c:v>
                </c:pt>
                <c:pt idx="1416">
                  <c:v>1.1312153522383124</c:v>
                </c:pt>
                <c:pt idx="1417">
                  <c:v>1.0114965130307374</c:v>
                </c:pt>
                <c:pt idx="1418">
                  <c:v>0.86225073469654501</c:v>
                </c:pt>
                <c:pt idx="1419">
                  <c:v>0.71381917101886561</c:v>
                </c:pt>
                <c:pt idx="1420">
                  <c:v>0.65829703185983612</c:v>
                </c:pt>
                <c:pt idx="1421">
                  <c:v>0.67874432779064064</c:v>
                </c:pt>
                <c:pt idx="1422">
                  <c:v>0.70227635946869305</c:v>
                </c:pt>
                <c:pt idx="1423">
                  <c:v>0.74909355780961862</c:v>
                </c:pt>
                <c:pt idx="1424">
                  <c:v>0.83261389581025058</c:v>
                </c:pt>
                <c:pt idx="1425">
                  <c:v>0.90778768903829155</c:v>
                </c:pt>
                <c:pt idx="1426">
                  <c:v>0.94820678942023728</c:v>
                </c:pt>
                <c:pt idx="1427">
                  <c:v>0.97127783580447868</c:v>
                </c:pt>
                <c:pt idx="1428">
                  <c:v>1.0128295969485339</c:v>
                </c:pt>
                <c:pt idx="1429">
                  <c:v>1.0776066526080812</c:v>
                </c:pt>
                <c:pt idx="1430">
                  <c:v>1.1474996732247638</c:v>
                </c:pt>
                <c:pt idx="1431">
                  <c:v>1.2214462416177518</c:v>
                </c:pt>
                <c:pt idx="1432">
                  <c:v>1.2554745357354418</c:v>
                </c:pt>
                <c:pt idx="1433">
                  <c:v>1.2269271815213503</c:v>
                </c:pt>
                <c:pt idx="1434">
                  <c:v>1.1364030744446261</c:v>
                </c:pt>
                <c:pt idx="1435">
                  <c:v>1.0167991317463483</c:v>
                </c:pt>
                <c:pt idx="1436">
                  <c:v>0.92722105642601615</c:v>
                </c:pt>
                <c:pt idx="1437">
                  <c:v>0.82696663131672532</c:v>
                </c:pt>
                <c:pt idx="1438">
                  <c:v>0.70423851647825064</c:v>
                </c:pt>
                <c:pt idx="1439">
                  <c:v>0.59039397864622967</c:v>
                </c:pt>
                <c:pt idx="1440">
                  <c:v>0.54174977578625549</c:v>
                </c:pt>
                <c:pt idx="1441">
                  <c:v>0.54091489305915463</c:v>
                </c:pt>
                <c:pt idx="1442">
                  <c:v>0.53138244861020656</c:v>
                </c:pt>
                <c:pt idx="1443">
                  <c:v>0.57660273666433148</c:v>
                </c:pt>
                <c:pt idx="1444">
                  <c:v>0.68501348094972669</c:v>
                </c:pt>
                <c:pt idx="1445">
                  <c:v>0.76005448604604764</c:v>
                </c:pt>
                <c:pt idx="1446">
                  <c:v>0.76255138451016968</c:v>
                </c:pt>
                <c:pt idx="1447">
                  <c:v>0.73270047896979551</c:v>
                </c:pt>
                <c:pt idx="1448">
                  <c:v>0.72806616354024656</c:v>
                </c:pt>
                <c:pt idx="1449">
                  <c:v>0.7313094589878506</c:v>
                </c:pt>
                <c:pt idx="1450">
                  <c:v>0.7360800975163001</c:v>
                </c:pt>
                <c:pt idx="1451">
                  <c:v>0.77945507573258643</c:v>
                </c:pt>
                <c:pt idx="1452">
                  <c:v>0.84097787761855403</c:v>
                </c:pt>
                <c:pt idx="1453">
                  <c:v>0.88378906458963669</c:v>
                </c:pt>
                <c:pt idx="1454">
                  <c:v>0.94503870656163369</c:v>
                </c:pt>
                <c:pt idx="1455">
                  <c:v>1.0540259459842263</c:v>
                </c:pt>
                <c:pt idx="1456">
                  <c:v>1.1774315153768347</c:v>
                </c:pt>
                <c:pt idx="1457">
                  <c:v>1.3056595621868701</c:v>
                </c:pt>
                <c:pt idx="1458">
                  <c:v>1.4158188007940518</c:v>
                </c:pt>
                <c:pt idx="1459">
                  <c:v>1.4874493279877579</c:v>
                </c:pt>
                <c:pt idx="1460">
                  <c:v>1.5658841187631858</c:v>
                </c:pt>
                <c:pt idx="1461">
                  <c:v>1.5855418682643998</c:v>
                </c:pt>
                <c:pt idx="1462">
                  <c:v>1.5560405284909309</c:v>
                </c:pt>
                <c:pt idx="1463">
                  <c:v>1.5093320527603655</c:v>
                </c:pt>
                <c:pt idx="1464">
                  <c:v>1.3807694298353621</c:v>
                </c:pt>
                <c:pt idx="1465">
                  <c:v>1.196632745772048</c:v>
                </c:pt>
                <c:pt idx="1466">
                  <c:v>1.0579806360707151</c:v>
                </c:pt>
                <c:pt idx="1467">
                  <c:v>0.94332416671410213</c:v>
                </c:pt>
                <c:pt idx="1468">
                  <c:v>0.84453206110745893</c:v>
                </c:pt>
                <c:pt idx="1469">
                  <c:v>0.73297092688181664</c:v>
                </c:pt>
                <c:pt idx="1470">
                  <c:v>0.60139122583702209</c:v>
                </c:pt>
                <c:pt idx="1471">
                  <c:v>0.54658149102603959</c:v>
                </c:pt>
                <c:pt idx="1472">
                  <c:v>0.55833924644106014</c:v>
                </c:pt>
                <c:pt idx="1473">
                  <c:v>0.71347408663932044</c:v>
                </c:pt>
                <c:pt idx="1474">
                  <c:v>0.92527270604176959</c:v>
                </c:pt>
                <c:pt idx="1475">
                  <c:v>1.038004650709385</c:v>
                </c:pt>
                <c:pt idx="1476">
                  <c:v>1.1758871879379931</c:v>
                </c:pt>
                <c:pt idx="1477">
                  <c:v>1.2541276692196879</c:v>
                </c:pt>
                <c:pt idx="1478">
                  <c:v>1.2768602558228457</c:v>
                </c:pt>
                <c:pt idx="1479">
                  <c:v>1.2969378277322661</c:v>
                </c:pt>
                <c:pt idx="1480">
                  <c:v>1.3176451279170511</c:v>
                </c:pt>
                <c:pt idx="1481">
                  <c:v>1.3441567254005478</c:v>
                </c:pt>
                <c:pt idx="1482">
                  <c:v>1.3593352046024878</c:v>
                </c:pt>
                <c:pt idx="1483">
                  <c:v>1.3719751858178559</c:v>
                </c:pt>
                <c:pt idx="1484">
                  <c:v>1.348001093213796</c:v>
                </c:pt>
                <c:pt idx="1485">
                  <c:v>1.3101059130498955</c:v>
                </c:pt>
                <c:pt idx="1486">
                  <c:v>1.2450687151820687</c:v>
                </c:pt>
                <c:pt idx="1487">
                  <c:v>1.1565500340977153</c:v>
                </c:pt>
                <c:pt idx="1488">
                  <c:v>1.0709046671420668</c:v>
                </c:pt>
                <c:pt idx="1489">
                  <c:v>1.0290442923055494</c:v>
                </c:pt>
                <c:pt idx="1490">
                  <c:v>0.94601446087613439</c:v>
                </c:pt>
                <c:pt idx="1491">
                  <c:v>0.87079192332397815</c:v>
                </c:pt>
                <c:pt idx="1492">
                  <c:v>0.86431726919698848</c:v>
                </c:pt>
                <c:pt idx="1493">
                  <c:v>0.86146786849099544</c:v>
                </c:pt>
                <c:pt idx="1494">
                  <c:v>0.80368713675090619</c:v>
                </c:pt>
                <c:pt idx="1495">
                  <c:v>0.78754895873893549</c:v>
                </c:pt>
                <c:pt idx="1496">
                  <c:v>0.78892574475590449</c:v>
                </c:pt>
                <c:pt idx="1497">
                  <c:v>0.86847220522548763</c:v>
                </c:pt>
                <c:pt idx="1498">
                  <c:v>0.97066798548748057</c:v>
                </c:pt>
                <c:pt idx="1499">
                  <c:v>1.0574440628723099</c:v>
                </c:pt>
                <c:pt idx="1500">
                  <c:v>1.1342572301115617</c:v>
                </c:pt>
                <c:pt idx="1501">
                  <c:v>1.1611446703001738</c:v>
                </c:pt>
                <c:pt idx="1502">
                  <c:v>1.1414998077119678</c:v>
                </c:pt>
                <c:pt idx="1503">
                  <c:v>1.1175121093712399</c:v>
                </c:pt>
                <c:pt idx="1504">
                  <c:v>1.1372695053914719</c:v>
                </c:pt>
                <c:pt idx="1505">
                  <c:v>1.1298135340312767</c:v>
                </c:pt>
                <c:pt idx="1506">
                  <c:v>1.1440555816243565</c:v>
                </c:pt>
                <c:pt idx="1507">
                  <c:v>1.1955827429638033</c:v>
                </c:pt>
                <c:pt idx="1508">
                  <c:v>1.2182269645834229</c:v>
                </c:pt>
                <c:pt idx="1509">
                  <c:v>1.2275005557361298</c:v>
                </c:pt>
                <c:pt idx="1510">
                  <c:v>1.2175088447698597</c:v>
                </c:pt>
                <c:pt idx="1511">
                  <c:v>1.1751423973302511</c:v>
                </c:pt>
                <c:pt idx="1512">
                  <c:v>1.0942990448868561</c:v>
                </c:pt>
                <c:pt idx="1513">
                  <c:v>0.89108523375810533</c:v>
                </c:pt>
                <c:pt idx="1514">
                  <c:v>0.64046470468440964</c:v>
                </c:pt>
                <c:pt idx="1515">
                  <c:v>0.44950025660384851</c:v>
                </c:pt>
                <c:pt idx="1516">
                  <c:v>0.36286444157963205</c:v>
                </c:pt>
                <c:pt idx="1517">
                  <c:v>0.3860009758952761</c:v>
                </c:pt>
                <c:pt idx="1518">
                  <c:v>0.45746535307343184</c:v>
                </c:pt>
                <c:pt idx="1519">
                  <c:v>0.53451591060467163</c:v>
                </c:pt>
                <c:pt idx="1520">
                  <c:v>0.58307827633966536</c:v>
                </c:pt>
                <c:pt idx="1521">
                  <c:v>0.59686330131607068</c:v>
                </c:pt>
                <c:pt idx="1522">
                  <c:v>0.58180173287549808</c:v>
                </c:pt>
                <c:pt idx="1523">
                  <c:v>0.59469630140667762</c:v>
                </c:pt>
                <c:pt idx="1524">
                  <c:v>0.63351271231397965</c:v>
                </c:pt>
                <c:pt idx="1525">
                  <c:v>0.62676214261522167</c:v>
                </c:pt>
                <c:pt idx="1526">
                  <c:v>0.61537442763354611</c:v>
                </c:pt>
                <c:pt idx="1527">
                  <c:v>0.63245686459780504</c:v>
                </c:pt>
                <c:pt idx="1528">
                  <c:v>0.65780459219013299</c:v>
                </c:pt>
                <c:pt idx="1529">
                  <c:v>0.66511948625322737</c:v>
                </c:pt>
                <c:pt idx="1530">
                  <c:v>0.65766303316000274</c:v>
                </c:pt>
                <c:pt idx="1531">
                  <c:v>0.64781226443152262</c:v>
                </c:pt>
                <c:pt idx="1532">
                  <c:v>0.65343446868361399</c:v>
                </c:pt>
                <c:pt idx="1533">
                  <c:v>0.64832122313007512</c:v>
                </c:pt>
                <c:pt idx="1534">
                  <c:v>0.68328598922228267</c:v>
                </c:pt>
                <c:pt idx="1535">
                  <c:v>0.75197827462569133</c:v>
                </c:pt>
                <c:pt idx="1536">
                  <c:v>0.82433805396372584</c:v>
                </c:pt>
                <c:pt idx="1537">
                  <c:v>0.89789285522041595</c:v>
                </c:pt>
                <c:pt idx="1538">
                  <c:v>0.96816761175444976</c:v>
                </c:pt>
                <c:pt idx="1539">
                  <c:v>1.0098763694922659</c:v>
                </c:pt>
                <c:pt idx="1540">
                  <c:v>1.0550849308429631</c:v>
                </c:pt>
                <c:pt idx="1541">
                  <c:v>1.1380833807444686</c:v>
                </c:pt>
                <c:pt idx="1542">
                  <c:v>1.2111955530094483</c:v>
                </c:pt>
                <c:pt idx="1543">
                  <c:v>1.2390157152927217</c:v>
                </c:pt>
                <c:pt idx="1544">
                  <c:v>1.2253373722984298</c:v>
                </c:pt>
                <c:pt idx="1545">
                  <c:v>1.2157417458239499</c:v>
                </c:pt>
                <c:pt idx="1546">
                  <c:v>1.225561824595756</c:v>
                </c:pt>
                <c:pt idx="1547">
                  <c:v>1.2203569742087483</c:v>
                </c:pt>
                <c:pt idx="1548">
                  <c:v>1.1658690486159478</c:v>
                </c:pt>
                <c:pt idx="1549">
                  <c:v>1.0741957008770555</c:v>
                </c:pt>
                <c:pt idx="1550">
                  <c:v>1.0093070583956476</c:v>
                </c:pt>
                <c:pt idx="1551">
                  <c:v>0.94116847162010164</c:v>
                </c:pt>
                <c:pt idx="1552">
                  <c:v>0.76467641761395477</c:v>
                </c:pt>
                <c:pt idx="1553">
                  <c:v>0.60654008837050244</c:v>
                </c:pt>
                <c:pt idx="1554">
                  <c:v>0.54837170389145251</c:v>
                </c:pt>
                <c:pt idx="1555">
                  <c:v>0.51498504845203996</c:v>
                </c:pt>
                <c:pt idx="1556">
                  <c:v>0.48515939398435876</c:v>
                </c:pt>
                <c:pt idx="1557">
                  <c:v>0.46387750675985351</c:v>
                </c:pt>
                <c:pt idx="1558">
                  <c:v>0.45270923044060363</c:v>
                </c:pt>
                <c:pt idx="1559">
                  <c:v>0.424637195554039</c:v>
                </c:pt>
                <c:pt idx="1560">
                  <c:v>0.41845998354668973</c:v>
                </c:pt>
                <c:pt idx="1561">
                  <c:v>0.48998227077228867</c:v>
                </c:pt>
                <c:pt idx="1562">
                  <c:v>0.54662434901625956</c:v>
                </c:pt>
                <c:pt idx="1563">
                  <c:v>0.59551939756340155</c:v>
                </c:pt>
                <c:pt idx="1564">
                  <c:v>0.62844981433584535</c:v>
                </c:pt>
                <c:pt idx="1565">
                  <c:v>0.66391399330706269</c:v>
                </c:pt>
                <c:pt idx="1566">
                  <c:v>0.73360133051290299</c:v>
                </c:pt>
                <c:pt idx="1567">
                  <c:v>0.78030374010101256</c:v>
                </c:pt>
                <c:pt idx="1568">
                  <c:v>0.82961645878873025</c:v>
                </c:pt>
                <c:pt idx="1569">
                  <c:v>0.87654476974601958</c:v>
                </c:pt>
                <c:pt idx="1570">
                  <c:v>0.86959255907531252</c:v>
                </c:pt>
                <c:pt idx="1571">
                  <c:v>0.78234553222042524</c:v>
                </c:pt>
                <c:pt idx="1572">
                  <c:v>0.69414319164518545</c:v>
                </c:pt>
                <c:pt idx="1573">
                  <c:v>0.66829115966678865</c:v>
                </c:pt>
                <c:pt idx="1574">
                  <c:v>0.66586311710723423</c:v>
                </c:pt>
                <c:pt idx="1575">
                  <c:v>0.6558432356051439</c:v>
                </c:pt>
                <c:pt idx="1576">
                  <c:v>0.67853102208674665</c:v>
                </c:pt>
                <c:pt idx="1577">
                  <c:v>0.68115090254683808</c:v>
                </c:pt>
                <c:pt idx="1578">
                  <c:v>0.69604252683096068</c:v>
                </c:pt>
                <c:pt idx="1579">
                  <c:v>0.7566411928955441</c:v>
                </c:pt>
                <c:pt idx="1580">
                  <c:v>0.79897302681881865</c:v>
                </c:pt>
                <c:pt idx="1581">
                  <c:v>0.81362149270655704</c:v>
                </c:pt>
                <c:pt idx="1582">
                  <c:v>0.81869636152739189</c:v>
                </c:pt>
                <c:pt idx="1583">
                  <c:v>0.83294820293385341</c:v>
                </c:pt>
                <c:pt idx="1584">
                  <c:v>0.85542984571832525</c:v>
                </c:pt>
                <c:pt idx="1585">
                  <c:v>0.85857509021711165</c:v>
                </c:pt>
                <c:pt idx="1586">
                  <c:v>0.85704940842988886</c:v>
                </c:pt>
                <c:pt idx="1587">
                  <c:v>0.85143250957935457</c:v>
                </c:pt>
                <c:pt idx="1588">
                  <c:v>0.81563207658633363</c:v>
                </c:pt>
                <c:pt idx="1589">
                  <c:v>0.77636740426645168</c:v>
                </c:pt>
                <c:pt idx="1590">
                  <c:v>0.74578307719653592</c:v>
                </c:pt>
                <c:pt idx="1591">
                  <c:v>0.73560967840999492</c:v>
                </c:pt>
                <c:pt idx="1592">
                  <c:v>0.72928734916962057</c:v>
                </c:pt>
                <c:pt idx="1593">
                  <c:v>0.7190704878809937</c:v>
                </c:pt>
                <c:pt idx="1594">
                  <c:v>0.70455428807991938</c:v>
                </c:pt>
                <c:pt idx="1595">
                  <c:v>0.71616457396198396</c:v>
                </c:pt>
                <c:pt idx="1596">
                  <c:v>0.79748045089991559</c:v>
                </c:pt>
                <c:pt idx="1597">
                  <c:v>0.96559764702554862</c:v>
                </c:pt>
                <c:pt idx="1598">
                  <c:v>1.0658041965809233</c:v>
                </c:pt>
                <c:pt idx="1599">
                  <c:v>1.1175634229497051</c:v>
                </c:pt>
                <c:pt idx="1600">
                  <c:v>1.2152376036738253</c:v>
                </c:pt>
                <c:pt idx="1601">
                  <c:v>1.3486296768485988</c:v>
                </c:pt>
                <c:pt idx="1602">
                  <c:v>1.4820671229682381</c:v>
                </c:pt>
                <c:pt idx="1603">
                  <c:v>1.5052747765557966</c:v>
                </c:pt>
                <c:pt idx="1604">
                  <c:v>1.444256315498015</c:v>
                </c:pt>
                <c:pt idx="1605">
                  <c:v>1.4444271374328426</c:v>
                </c:pt>
                <c:pt idx="1606">
                  <c:v>1.4526107872554068</c:v>
                </c:pt>
                <c:pt idx="1607">
                  <c:v>1.4657238434418658</c:v>
                </c:pt>
                <c:pt idx="1608">
                  <c:v>1.505167804777888</c:v>
                </c:pt>
                <c:pt idx="1609">
                  <c:v>1.4652773752571258</c:v>
                </c:pt>
                <c:pt idx="1610">
                  <c:v>1.4122207233743838</c:v>
                </c:pt>
                <c:pt idx="1611">
                  <c:v>1.3651225057784424</c:v>
                </c:pt>
                <c:pt idx="1612">
                  <c:v>1.2827802451532369</c:v>
                </c:pt>
                <c:pt idx="1613">
                  <c:v>1.0858082799336959</c:v>
                </c:pt>
                <c:pt idx="1614">
                  <c:v>0.84631167430787468</c:v>
                </c:pt>
                <c:pt idx="1615">
                  <c:v>0.67718239529339164</c:v>
                </c:pt>
                <c:pt idx="1616">
                  <c:v>0.70470506098114283</c:v>
                </c:pt>
                <c:pt idx="1617">
                  <c:v>0.85927839832339692</c:v>
                </c:pt>
                <c:pt idx="1618">
                  <c:v>1.0066749096457861</c:v>
                </c:pt>
                <c:pt idx="1619">
                  <c:v>1.13547152785262</c:v>
                </c:pt>
                <c:pt idx="1620">
                  <c:v>1.2237403403187519</c:v>
                </c:pt>
                <c:pt idx="1621">
                  <c:v>1.264898114340548</c:v>
                </c:pt>
                <c:pt idx="1622">
                  <c:v>1.29303114578659</c:v>
                </c:pt>
                <c:pt idx="1623">
                  <c:v>1.3636859688912693</c:v>
                </c:pt>
                <c:pt idx="1624">
                  <c:v>1.4460282611406676</c:v>
                </c:pt>
                <c:pt idx="1625">
                  <c:v>1.4669591600457061</c:v>
                </c:pt>
                <c:pt idx="1626">
                  <c:v>1.4692895899952649</c:v>
                </c:pt>
                <c:pt idx="1627">
                  <c:v>1.474131747319817</c:v>
                </c:pt>
                <c:pt idx="1628">
                  <c:v>1.4390879505245004</c:v>
                </c:pt>
                <c:pt idx="1629">
                  <c:v>1.4834890431357315</c:v>
                </c:pt>
                <c:pt idx="1630">
                  <c:v>1.5805854267774158</c:v>
                </c:pt>
                <c:pt idx="1631">
                  <c:v>1.6514363294126315</c:v>
                </c:pt>
                <c:pt idx="1632">
                  <c:v>1.6309306900237213</c:v>
                </c:pt>
                <c:pt idx="1633">
                  <c:v>1.5571605833853208</c:v>
                </c:pt>
                <c:pt idx="1634">
                  <c:v>1.515983215713405</c:v>
                </c:pt>
                <c:pt idx="1635">
                  <c:v>1.437912900890038</c:v>
                </c:pt>
                <c:pt idx="1636">
                  <c:v>1.3621885615774849</c:v>
                </c:pt>
                <c:pt idx="1637">
                  <c:v>1.3489018838039384</c:v>
                </c:pt>
                <c:pt idx="1638">
                  <c:v>1.3288574343966901</c:v>
                </c:pt>
                <c:pt idx="1639">
                  <c:v>1.2904486390437295</c:v>
                </c:pt>
                <c:pt idx="1640">
                  <c:v>1.2155434804831096</c:v>
                </c:pt>
                <c:pt idx="1641">
                  <c:v>1.0938405021339614</c:v>
                </c:pt>
                <c:pt idx="1642">
                  <c:v>0.99247440986337887</c:v>
                </c:pt>
                <c:pt idx="1643">
                  <c:v>0.92791963694762325</c:v>
                </c:pt>
                <c:pt idx="1644">
                  <c:v>0.86583304585437382</c:v>
                </c:pt>
                <c:pt idx="1645">
                  <c:v>0.7773190901341881</c:v>
                </c:pt>
                <c:pt idx="1646">
                  <c:v>0.63707957900534862</c:v>
                </c:pt>
                <c:pt idx="1647">
                  <c:v>0.51059678349777449</c:v>
                </c:pt>
                <c:pt idx="1648">
                  <c:v>0.42732386457458976</c:v>
                </c:pt>
                <c:pt idx="1649">
                  <c:v>0.38646032167628852</c:v>
                </c:pt>
                <c:pt idx="1650">
                  <c:v>0.37879388309947476</c:v>
                </c:pt>
                <c:pt idx="1651">
                  <c:v>0.38112947116773538</c:v>
                </c:pt>
                <c:pt idx="1652">
                  <c:v>0.38670100386076794</c:v>
                </c:pt>
                <c:pt idx="1653">
                  <c:v>0.38842694519649662</c:v>
                </c:pt>
                <c:pt idx="1654">
                  <c:v>0.39054625691098332</c:v>
                </c:pt>
                <c:pt idx="1655">
                  <c:v>0.37197534772696988</c:v>
                </c:pt>
                <c:pt idx="1656">
                  <c:v>0.41387927178650652</c:v>
                </c:pt>
                <c:pt idx="1657">
                  <c:v>0.41397744480529691</c:v>
                </c:pt>
                <c:pt idx="1658">
                  <c:v>0.43958559891390447</c:v>
                </c:pt>
                <c:pt idx="1659">
                  <c:v>0.47991511360903782</c:v>
                </c:pt>
                <c:pt idx="1660">
                  <c:v>0.55527336036707819</c:v>
                </c:pt>
                <c:pt idx="1661">
                  <c:v>0.67345786627552473</c:v>
                </c:pt>
                <c:pt idx="1662">
                  <c:v>0.77815990648954003</c:v>
                </c:pt>
                <c:pt idx="1663">
                  <c:v>0.8755322398359251</c:v>
                </c:pt>
                <c:pt idx="1664">
                  <c:v>0.94675784852816403</c:v>
                </c:pt>
                <c:pt idx="1665">
                  <c:v>0.99338693063394456</c:v>
                </c:pt>
                <c:pt idx="1666">
                  <c:v>1.0259668362486214</c:v>
                </c:pt>
                <c:pt idx="1667">
                  <c:v>1.0404056395344798</c:v>
                </c:pt>
                <c:pt idx="1668">
                  <c:v>1.0398623197632457</c:v>
                </c:pt>
                <c:pt idx="1669">
                  <c:v>1.0178749458259762</c:v>
                </c:pt>
                <c:pt idx="1670">
                  <c:v>1.0209462439131718</c:v>
                </c:pt>
                <c:pt idx="1671">
                  <c:v>1.0190873711170509</c:v>
                </c:pt>
                <c:pt idx="1672">
                  <c:v>1.024250050150586</c:v>
                </c:pt>
                <c:pt idx="1673">
                  <c:v>1.0047159881209002</c:v>
                </c:pt>
                <c:pt idx="1674">
                  <c:v>0.95228270267828163</c:v>
                </c:pt>
                <c:pt idx="1675">
                  <c:v>0.89660230335842028</c:v>
                </c:pt>
                <c:pt idx="1676">
                  <c:v>0.77654154348823434</c:v>
                </c:pt>
                <c:pt idx="1677">
                  <c:v>0.69220287136893655</c:v>
                </c:pt>
                <c:pt idx="1678">
                  <c:v>0.68093811962072825</c:v>
                </c:pt>
                <c:pt idx="1679">
                  <c:v>0.71063240689070062</c:v>
                </c:pt>
                <c:pt idx="1680">
                  <c:v>0.75692424166779282</c:v>
                </c:pt>
                <c:pt idx="1681">
                  <c:v>0.80401292607224717</c:v>
                </c:pt>
                <c:pt idx="1682">
                  <c:v>0.81702058963918855</c:v>
                </c:pt>
                <c:pt idx="1683">
                  <c:v>0.77345765198042959</c:v>
                </c:pt>
                <c:pt idx="1684">
                  <c:v>0.72611036204582369</c:v>
                </c:pt>
                <c:pt idx="1685">
                  <c:v>0.68960722710784128</c:v>
                </c:pt>
                <c:pt idx="1686">
                  <c:v>0.64049112287143661</c:v>
                </c:pt>
                <c:pt idx="1687">
                  <c:v>0.6249574251372827</c:v>
                </c:pt>
                <c:pt idx="1688">
                  <c:v>0.64137520356336175</c:v>
                </c:pt>
                <c:pt idx="1689">
                  <c:v>0.70668467985289163</c:v>
                </c:pt>
                <c:pt idx="1690">
                  <c:v>0.72483194426205266</c:v>
                </c:pt>
                <c:pt idx="1691">
                  <c:v>0.75437271341541534</c:v>
                </c:pt>
                <c:pt idx="1692">
                  <c:v>0.78755829877175232</c:v>
                </c:pt>
                <c:pt idx="1693">
                  <c:v>0.81367456849058428</c:v>
                </c:pt>
                <c:pt idx="1694">
                  <c:v>0.85505104990576652</c:v>
                </c:pt>
                <c:pt idx="1695">
                  <c:v>0.86774026337359633</c:v>
                </c:pt>
                <c:pt idx="1696">
                  <c:v>0.87749654100326357</c:v>
                </c:pt>
                <c:pt idx="1697">
                  <c:v>0.90132375417267652</c:v>
                </c:pt>
                <c:pt idx="1698">
                  <c:v>0.92112461015335445</c:v>
                </c:pt>
                <c:pt idx="1699">
                  <c:v>0.9067839142746219</c:v>
                </c:pt>
                <c:pt idx="1700">
                  <c:v>0.87267072722475802</c:v>
                </c:pt>
                <c:pt idx="1701">
                  <c:v>0.79640650998423113</c:v>
                </c:pt>
                <c:pt idx="1702">
                  <c:v>0.71345408830811163</c:v>
                </c:pt>
                <c:pt idx="1703">
                  <c:v>0.65125851677529212</c:v>
                </c:pt>
                <c:pt idx="1704">
                  <c:v>0.57478230945344178</c:v>
                </c:pt>
                <c:pt idx="1705">
                  <c:v>0.48792657788024196</c:v>
                </c:pt>
                <c:pt idx="1706">
                  <c:v>0.48511771028055922</c:v>
                </c:pt>
                <c:pt idx="1707">
                  <c:v>0.55960619634351738</c:v>
                </c:pt>
                <c:pt idx="1708">
                  <c:v>0.64882486831102304</c:v>
                </c:pt>
                <c:pt idx="1709">
                  <c:v>0.72070500100085533</c:v>
                </c:pt>
                <c:pt idx="1710">
                  <c:v>0.75044784972383161</c:v>
                </c:pt>
                <c:pt idx="1711">
                  <c:v>0.77538544022178635</c:v>
                </c:pt>
                <c:pt idx="1712">
                  <c:v>0.80620072781270058</c:v>
                </c:pt>
                <c:pt idx="1713">
                  <c:v>0.82889324230716743</c:v>
                </c:pt>
                <c:pt idx="1714">
                  <c:v>0.8491306886707366</c:v>
                </c:pt>
                <c:pt idx="1715">
                  <c:v>0.85255977318503762</c:v>
                </c:pt>
                <c:pt idx="1716">
                  <c:v>0.84819730462592902</c:v>
                </c:pt>
                <c:pt idx="1717">
                  <c:v>0.85588930311053979</c:v>
                </c:pt>
                <c:pt idx="1718">
                  <c:v>0.85467567683306955</c:v>
                </c:pt>
                <c:pt idx="1719">
                  <c:v>0.83006707850473382</c:v>
                </c:pt>
                <c:pt idx="1720">
                  <c:v>0.76799823195584316</c:v>
                </c:pt>
                <c:pt idx="1721">
                  <c:v>0.71165362998083315</c:v>
                </c:pt>
                <c:pt idx="1722">
                  <c:v>0.61763303694314931</c:v>
                </c:pt>
                <c:pt idx="1723">
                  <c:v>0.4696118969571898</c:v>
                </c:pt>
                <c:pt idx="1724">
                  <c:v>0.35573699785796126</c:v>
                </c:pt>
                <c:pt idx="1725">
                  <c:v>0.34984601559907935</c:v>
                </c:pt>
                <c:pt idx="1726">
                  <c:v>0.42804187948600481</c:v>
                </c:pt>
                <c:pt idx="1727">
                  <c:v>0.47159992604608753</c:v>
                </c:pt>
                <c:pt idx="1728">
                  <c:v>0.50658105851390489</c:v>
                </c:pt>
                <c:pt idx="1729">
                  <c:v>0.48765117560639604</c:v>
                </c:pt>
                <c:pt idx="1730">
                  <c:v>0.51193276978251145</c:v>
                </c:pt>
                <c:pt idx="1731">
                  <c:v>0.54829075431921781</c:v>
                </c:pt>
                <c:pt idx="1732">
                  <c:v>0.58155237818752181</c:v>
                </c:pt>
                <c:pt idx="1733">
                  <c:v>0.60511275613663829</c:v>
                </c:pt>
                <c:pt idx="1734">
                  <c:v>0.61178728667042803</c:v>
                </c:pt>
                <c:pt idx="1735">
                  <c:v>0.61242825477955765</c:v>
                </c:pt>
                <c:pt idx="1736">
                  <c:v>0.61972009499895364</c:v>
                </c:pt>
                <c:pt idx="1737">
                  <c:v>0.63749355367590665</c:v>
                </c:pt>
                <c:pt idx="1738">
                  <c:v>0.64310889703569463</c:v>
                </c:pt>
                <c:pt idx="1739">
                  <c:v>0.64471945920636875</c:v>
                </c:pt>
                <c:pt idx="1740">
                  <c:v>0.65739075267206881</c:v>
                </c:pt>
                <c:pt idx="1741">
                  <c:v>0.66140349263586529</c:v>
                </c:pt>
                <c:pt idx="1742">
                  <c:v>0.70045152134306399</c:v>
                </c:pt>
                <c:pt idx="1743">
                  <c:v>0.78543401686670433</c:v>
                </c:pt>
                <c:pt idx="1744">
                  <c:v>0.83844393971641629</c:v>
                </c:pt>
                <c:pt idx="1745">
                  <c:v>0.84613278830924687</c:v>
                </c:pt>
                <c:pt idx="1746">
                  <c:v>0.77443867696813884</c:v>
                </c:pt>
                <c:pt idx="1747">
                  <c:v>0.71833895798755654</c:v>
                </c:pt>
                <c:pt idx="1748">
                  <c:v>0.67121209997498787</c:v>
                </c:pt>
                <c:pt idx="1749">
                  <c:v>0.69312549960692016</c:v>
                </c:pt>
                <c:pt idx="1750">
                  <c:v>0.86181189679223702</c:v>
                </c:pt>
                <c:pt idx="1751">
                  <c:v>1.1472320519031765</c:v>
                </c:pt>
                <c:pt idx="1752">
                  <c:v>1.3597016577859629</c:v>
                </c:pt>
                <c:pt idx="1753">
                  <c:v>1.5204552657246677</c:v>
                </c:pt>
                <c:pt idx="1754">
                  <c:v>1.6987333608212491</c:v>
                </c:pt>
                <c:pt idx="1755">
                  <c:v>1.852651027565358</c:v>
                </c:pt>
                <c:pt idx="1756">
                  <c:v>1.9095211917200559</c:v>
                </c:pt>
                <c:pt idx="1757">
                  <c:v>1.8977854694826621</c:v>
                </c:pt>
                <c:pt idx="1758">
                  <c:v>1.9291526114797899</c:v>
                </c:pt>
                <c:pt idx="1759">
                  <c:v>1.9614565360541718</c:v>
                </c:pt>
                <c:pt idx="1760">
                  <c:v>1.9089233100083312</c:v>
                </c:pt>
                <c:pt idx="1761">
                  <c:v>1.8499490688182811</c:v>
                </c:pt>
                <c:pt idx="1762">
                  <c:v>1.7700909817229922</c:v>
                </c:pt>
                <c:pt idx="1763">
                  <c:v>1.6453063348792241</c:v>
                </c:pt>
                <c:pt idx="1764">
                  <c:v>1.474149888661064</c:v>
                </c:pt>
                <c:pt idx="1765">
                  <c:v>1.2474425358056525</c:v>
                </c:pt>
                <c:pt idx="1766">
                  <c:v>1.0500190928056978</c:v>
                </c:pt>
                <c:pt idx="1767">
                  <c:v>1.0383835746707366</c:v>
                </c:pt>
                <c:pt idx="1768">
                  <c:v>1.1685193276714523</c:v>
                </c:pt>
                <c:pt idx="1769">
                  <c:v>1.2488415362982741</c:v>
                </c:pt>
                <c:pt idx="1770">
                  <c:v>1.2266328638931185</c:v>
                </c:pt>
                <c:pt idx="1771">
                  <c:v>1.2171095331262431</c:v>
                </c:pt>
                <c:pt idx="1772">
                  <c:v>1.2470664580872834</c:v>
                </c:pt>
                <c:pt idx="1773">
                  <c:v>1.2926371918478901</c:v>
                </c:pt>
                <c:pt idx="1774">
                  <c:v>1.3026820382841979</c:v>
                </c:pt>
                <c:pt idx="1775">
                  <c:v>1.3084860311977267</c:v>
                </c:pt>
                <c:pt idx="1776">
                  <c:v>1.3167890603146211</c:v>
                </c:pt>
                <c:pt idx="1777">
                  <c:v>1.2606492832217671</c:v>
                </c:pt>
                <c:pt idx="1778">
                  <c:v>1.2373122891666353</c:v>
                </c:pt>
                <c:pt idx="1779">
                  <c:v>1.2322426196845224</c:v>
                </c:pt>
                <c:pt idx="1780">
                  <c:v>1.1253071200960754</c:v>
                </c:pt>
                <c:pt idx="1781">
                  <c:v>0.97660662069558801</c:v>
                </c:pt>
                <c:pt idx="1782">
                  <c:v>0.96002646746300713</c:v>
                </c:pt>
                <c:pt idx="1783">
                  <c:v>1.0297298284497658</c:v>
                </c:pt>
                <c:pt idx="1784">
                  <c:v>1.0901643835142658</c:v>
                </c:pt>
                <c:pt idx="1785">
                  <c:v>1.1366292168948775</c:v>
                </c:pt>
                <c:pt idx="1786">
                  <c:v>1.1672634143776639</c:v>
                </c:pt>
                <c:pt idx="1787">
                  <c:v>1.1925835350632374</c:v>
                </c:pt>
                <c:pt idx="1788">
                  <c:v>1.1270104681531603</c:v>
                </c:pt>
                <c:pt idx="1789">
                  <c:v>1.0118726178651369</c:v>
                </c:pt>
                <c:pt idx="1790">
                  <c:v>1.0406949132907615</c:v>
                </c:pt>
                <c:pt idx="1791">
                  <c:v>1.111652271750404</c:v>
                </c:pt>
                <c:pt idx="1792">
                  <c:v>1.1563578858141019</c:v>
                </c:pt>
                <c:pt idx="1793">
                  <c:v>1.1177462250114818</c:v>
                </c:pt>
                <c:pt idx="1794">
                  <c:v>1.0987181230451291</c:v>
                </c:pt>
                <c:pt idx="1795">
                  <c:v>1.1185334617135438</c:v>
                </c:pt>
                <c:pt idx="1796">
                  <c:v>1.0998084744433529</c:v>
                </c:pt>
                <c:pt idx="1797">
                  <c:v>1.0864440251521474</c:v>
                </c:pt>
                <c:pt idx="1798">
                  <c:v>1.0784948330163986</c:v>
                </c:pt>
                <c:pt idx="1799">
                  <c:v>1.0488385250184225</c:v>
                </c:pt>
                <c:pt idx="1800">
                  <c:v>1.0646470191363733</c:v>
                </c:pt>
                <c:pt idx="1801">
                  <c:v>1.0857771132585865</c:v>
                </c:pt>
                <c:pt idx="1802">
                  <c:v>1.0832609248721141</c:v>
                </c:pt>
                <c:pt idx="1803">
                  <c:v>1.0787355429675041</c:v>
                </c:pt>
                <c:pt idx="1804">
                  <c:v>1.1068172217308347</c:v>
                </c:pt>
                <c:pt idx="1805">
                  <c:v>1.1471253544107671</c:v>
                </c:pt>
                <c:pt idx="1806">
                  <c:v>1.1827715158040979</c:v>
                </c:pt>
                <c:pt idx="1807">
                  <c:v>1.1967892464933003</c:v>
                </c:pt>
                <c:pt idx="1808">
                  <c:v>1.2060207888418524</c:v>
                </c:pt>
                <c:pt idx="1809">
                  <c:v>1.1931398313662467</c:v>
                </c:pt>
                <c:pt idx="1810">
                  <c:v>1.1153826018521595</c:v>
                </c:pt>
                <c:pt idx="1811">
                  <c:v>0.98162375459166507</c:v>
                </c:pt>
                <c:pt idx="1812">
                  <c:v>0.81936699857260831</c:v>
                </c:pt>
                <c:pt idx="1813">
                  <c:v>0.81904843655642912</c:v>
                </c:pt>
                <c:pt idx="1814">
                  <c:v>0.88533981239599713</c:v>
                </c:pt>
                <c:pt idx="1815">
                  <c:v>0.8624988575048127</c:v>
                </c:pt>
                <c:pt idx="1816">
                  <c:v>0.84982888674476764</c:v>
                </c:pt>
                <c:pt idx="1817">
                  <c:v>0.89288675212244761</c:v>
                </c:pt>
                <c:pt idx="1818">
                  <c:v>0.92005671683454693</c:v>
                </c:pt>
                <c:pt idx="1819">
                  <c:v>0.91290598938985801</c:v>
                </c:pt>
                <c:pt idx="1820">
                  <c:v>0.91990473959460062</c:v>
                </c:pt>
                <c:pt idx="1821">
                  <c:v>0.9499578050452655</c:v>
                </c:pt>
                <c:pt idx="1822">
                  <c:v>0.98140014248106422</c:v>
                </c:pt>
                <c:pt idx="1823">
                  <c:v>1.0097915375122297</c:v>
                </c:pt>
                <c:pt idx="1824">
                  <c:v>1.0409731232547281</c:v>
                </c:pt>
                <c:pt idx="1825">
                  <c:v>1.0770920612449166</c:v>
                </c:pt>
                <c:pt idx="1826">
                  <c:v>1.1165286820479523</c:v>
                </c:pt>
                <c:pt idx="1827">
                  <c:v>1.1036811085212761</c:v>
                </c:pt>
                <c:pt idx="1828">
                  <c:v>1.0218418065875179</c:v>
                </c:pt>
                <c:pt idx="1829">
                  <c:v>0.91152446200035731</c:v>
                </c:pt>
                <c:pt idx="1830">
                  <c:v>0.77377550382106852</c:v>
                </c:pt>
                <c:pt idx="1831">
                  <c:v>0.56770151553559711</c:v>
                </c:pt>
                <c:pt idx="1832">
                  <c:v>0.47525241157874282</c:v>
                </c:pt>
                <c:pt idx="1833">
                  <c:v>0.50839235176024311</c:v>
                </c:pt>
                <c:pt idx="1834">
                  <c:v>0.56122552765290268</c:v>
                </c:pt>
                <c:pt idx="1835">
                  <c:v>0.62561766496740601</c:v>
                </c:pt>
                <c:pt idx="1836">
                  <c:v>0.67074253313960308</c:v>
                </c:pt>
                <c:pt idx="1837">
                  <c:v>0.70969354699564879</c:v>
                </c:pt>
                <c:pt idx="1838">
                  <c:v>0.72451317667231596</c:v>
                </c:pt>
                <c:pt idx="1839">
                  <c:v>0.69911321681826255</c:v>
                </c:pt>
                <c:pt idx="1840">
                  <c:v>0.6791205680031277</c:v>
                </c:pt>
                <c:pt idx="1841">
                  <c:v>0.72643961195339601</c:v>
                </c:pt>
                <c:pt idx="1842">
                  <c:v>0.81192966098915165</c:v>
                </c:pt>
                <c:pt idx="1843">
                  <c:v>0.88694693667781443</c:v>
                </c:pt>
                <c:pt idx="1844">
                  <c:v>0.93719584112550824</c:v>
                </c:pt>
                <c:pt idx="1845">
                  <c:v>0.96327439566103168</c:v>
                </c:pt>
                <c:pt idx="1846">
                  <c:v>0.98653459608854688</c:v>
                </c:pt>
                <c:pt idx="1847">
                  <c:v>1.0224551849971921</c:v>
                </c:pt>
                <c:pt idx="1848">
                  <c:v>1.0439935119008918</c:v>
                </c:pt>
                <c:pt idx="1849">
                  <c:v>1.0252136674586199</c:v>
                </c:pt>
                <c:pt idx="1850">
                  <c:v>0.97993728107765865</c:v>
                </c:pt>
                <c:pt idx="1851">
                  <c:v>0.96419131595190666</c:v>
                </c:pt>
                <c:pt idx="1852">
                  <c:v>0.97770967312796453</c:v>
                </c:pt>
                <c:pt idx="1853">
                  <c:v>1.0037588843179959</c:v>
                </c:pt>
                <c:pt idx="1854">
                  <c:v>1.0594901237424719</c:v>
                </c:pt>
                <c:pt idx="1855">
                  <c:v>1.1211990268440182</c:v>
                </c:pt>
                <c:pt idx="1856">
                  <c:v>1.1471977640369639</c:v>
                </c:pt>
                <c:pt idx="1857">
                  <c:v>1.1498493922713438</c:v>
                </c:pt>
                <c:pt idx="1858">
                  <c:v>1.1323128434319445</c:v>
                </c:pt>
                <c:pt idx="1859">
                  <c:v>1.0553329993588441</c:v>
                </c:pt>
                <c:pt idx="1860">
                  <c:v>0.99836667440996507</c:v>
                </c:pt>
                <c:pt idx="1861">
                  <c:v>1.0129398248855501</c:v>
                </c:pt>
                <c:pt idx="1862">
                  <c:v>1.0457100551533058</c:v>
                </c:pt>
                <c:pt idx="1863">
                  <c:v>1.0948450877010889</c:v>
                </c:pt>
                <c:pt idx="1864">
                  <c:v>1.1035329902456537</c:v>
                </c:pt>
                <c:pt idx="1865">
                  <c:v>1.0353536498242191</c:v>
                </c:pt>
                <c:pt idx="1866">
                  <c:v>0.92149871162783514</c:v>
                </c:pt>
                <c:pt idx="1867">
                  <c:v>0.84032975108633534</c:v>
                </c:pt>
                <c:pt idx="1868">
                  <c:v>0.8013192163200088</c:v>
                </c:pt>
                <c:pt idx="1869">
                  <c:v>0.75305970985959036</c:v>
                </c:pt>
                <c:pt idx="1870">
                  <c:v>0.68250993798538606</c:v>
                </c:pt>
                <c:pt idx="1871">
                  <c:v>0.63430842635848783</c:v>
                </c:pt>
                <c:pt idx="1872">
                  <c:v>0.57565258260890384</c:v>
                </c:pt>
                <c:pt idx="1873">
                  <c:v>0.52473261885271949</c:v>
                </c:pt>
                <c:pt idx="1874">
                  <c:v>0.50749194829233657</c:v>
                </c:pt>
                <c:pt idx="1875">
                  <c:v>0.50586385781568843</c:v>
                </c:pt>
                <c:pt idx="1876">
                  <c:v>0.52406534976094343</c:v>
                </c:pt>
                <c:pt idx="1877">
                  <c:v>0.56065283748250372</c:v>
                </c:pt>
                <c:pt idx="1878">
                  <c:v>0.61072827109134264</c:v>
                </c:pt>
                <c:pt idx="1879">
                  <c:v>0.66139054640895578</c:v>
                </c:pt>
                <c:pt idx="1880">
                  <c:v>0.71494258309616054</c:v>
                </c:pt>
                <c:pt idx="1881">
                  <c:v>0.76919176320111493</c:v>
                </c:pt>
                <c:pt idx="1882">
                  <c:v>0.83053108443439061</c:v>
                </c:pt>
                <c:pt idx="1883">
                  <c:v>0.88134449117513258</c:v>
                </c:pt>
                <c:pt idx="1884">
                  <c:v>0.89179658257610694</c:v>
                </c:pt>
                <c:pt idx="1885">
                  <c:v>0.88509626010848108</c:v>
                </c:pt>
                <c:pt idx="1886">
                  <c:v>0.87181760714887579</c:v>
                </c:pt>
                <c:pt idx="1887">
                  <c:v>0.85288413813324671</c:v>
                </c:pt>
                <c:pt idx="1888">
                  <c:v>0.78656982678795595</c:v>
                </c:pt>
                <c:pt idx="1889">
                  <c:v>0.69095529361798347</c:v>
                </c:pt>
                <c:pt idx="1890">
                  <c:v>0.66737011985730887</c:v>
                </c:pt>
                <c:pt idx="1891">
                  <c:v>0.69726275846854535</c:v>
                </c:pt>
                <c:pt idx="1892">
                  <c:v>0.7050916786971384</c:v>
                </c:pt>
                <c:pt idx="1893">
                  <c:v>0.67958028837504969</c:v>
                </c:pt>
                <c:pt idx="1894">
                  <c:v>0.63326968025923591</c:v>
                </c:pt>
                <c:pt idx="1895">
                  <c:v>0.58937919994192356</c:v>
                </c:pt>
                <c:pt idx="1896">
                  <c:v>0.57256660809015159</c:v>
                </c:pt>
                <c:pt idx="1897">
                  <c:v>0.61028409725473365</c:v>
                </c:pt>
                <c:pt idx="1898">
                  <c:v>0.69234747753874692</c:v>
                </c:pt>
                <c:pt idx="1899">
                  <c:v>0.75147331117354565</c:v>
                </c:pt>
                <c:pt idx="1900">
                  <c:v>0.7930288534468195</c:v>
                </c:pt>
                <c:pt idx="1901">
                  <c:v>0.82789211985761857</c:v>
                </c:pt>
                <c:pt idx="1902">
                  <c:v>0.84695560336632292</c:v>
                </c:pt>
                <c:pt idx="1903">
                  <c:v>0.84733412528079799</c:v>
                </c:pt>
                <c:pt idx="1904">
                  <c:v>0.78897352836262558</c:v>
                </c:pt>
                <c:pt idx="1905">
                  <c:v>0.65816935918466912</c:v>
                </c:pt>
                <c:pt idx="1906">
                  <c:v>0.59116453822642268</c:v>
                </c:pt>
                <c:pt idx="1907">
                  <c:v>0.54768050101159893</c:v>
                </c:pt>
                <c:pt idx="1908">
                  <c:v>0.46862285217656785</c:v>
                </c:pt>
                <c:pt idx="1909">
                  <c:v>0.40713404445875129</c:v>
                </c:pt>
                <c:pt idx="1910">
                  <c:v>0.40176951875332823</c:v>
                </c:pt>
                <c:pt idx="1911">
                  <c:v>0.41153524141091269</c:v>
                </c:pt>
                <c:pt idx="1912">
                  <c:v>0.40121780259837625</c:v>
                </c:pt>
                <c:pt idx="1913">
                  <c:v>0.37860087089949951</c:v>
                </c:pt>
                <c:pt idx="1914">
                  <c:v>0.36164182862172273</c:v>
                </c:pt>
                <c:pt idx="1915">
                  <c:v>0.37105868046055823</c:v>
                </c:pt>
                <c:pt idx="1916">
                  <c:v>0.39853045165645501</c:v>
                </c:pt>
                <c:pt idx="1917">
                  <c:v>0.43470019236992113</c:v>
                </c:pt>
                <c:pt idx="1918">
                  <c:v>0.44415958342498613</c:v>
                </c:pt>
                <c:pt idx="1919">
                  <c:v>0.45624990466870224</c:v>
                </c:pt>
                <c:pt idx="1920">
                  <c:v>0.46348518221964491</c:v>
                </c:pt>
                <c:pt idx="1921">
                  <c:v>0.46596438780175814</c:v>
                </c:pt>
                <c:pt idx="1922">
                  <c:v>0.50512690607390298</c:v>
                </c:pt>
                <c:pt idx="1923">
                  <c:v>0.51485818125709359</c:v>
                </c:pt>
                <c:pt idx="1924">
                  <c:v>0.49716572753957788</c:v>
                </c:pt>
                <c:pt idx="1925">
                  <c:v>0.49810038007350288</c:v>
                </c:pt>
                <c:pt idx="1926">
                  <c:v>0.49573745706151923</c:v>
                </c:pt>
                <c:pt idx="1927">
                  <c:v>0.51782572938670313</c:v>
                </c:pt>
                <c:pt idx="1928">
                  <c:v>0.57617794442229842</c:v>
                </c:pt>
                <c:pt idx="1929">
                  <c:v>0.65564303104514399</c:v>
                </c:pt>
                <c:pt idx="1930">
                  <c:v>0.70101727609005915</c:v>
                </c:pt>
                <c:pt idx="1931">
                  <c:v>0.70548255282140226</c:v>
                </c:pt>
                <c:pt idx="1932">
                  <c:v>0.70288154412093251</c:v>
                </c:pt>
                <c:pt idx="1933">
                  <c:v>0.68618387757212096</c:v>
                </c:pt>
                <c:pt idx="1934">
                  <c:v>0.6641434632788632</c:v>
                </c:pt>
                <c:pt idx="1935">
                  <c:v>0.65668408573960169</c:v>
                </c:pt>
                <c:pt idx="1936">
                  <c:v>0.65467322596559485</c:v>
                </c:pt>
                <c:pt idx="1937">
                  <c:v>0.68103850383974229</c:v>
                </c:pt>
                <c:pt idx="1938">
                  <c:v>0.72849126557277799</c:v>
                </c:pt>
                <c:pt idx="1939">
                  <c:v>0.76413696578376156</c:v>
                </c:pt>
                <c:pt idx="1940">
                  <c:v>0.78586537777756049</c:v>
                </c:pt>
                <c:pt idx="1941">
                  <c:v>0.79114777990235818</c:v>
                </c:pt>
                <c:pt idx="1942">
                  <c:v>0.81016842855721549</c:v>
                </c:pt>
                <c:pt idx="1943">
                  <c:v>0.80432147684623523</c:v>
                </c:pt>
                <c:pt idx="1944">
                  <c:v>0.73023284834950763</c:v>
                </c:pt>
                <c:pt idx="1945">
                  <c:v>0.72037227349960564</c:v>
                </c:pt>
                <c:pt idx="1946">
                  <c:v>0.95313602453693758</c:v>
                </c:pt>
                <c:pt idx="1947">
                  <c:v>1.1336209643057953</c:v>
                </c:pt>
                <c:pt idx="1948">
                  <c:v>1.3802327548872104</c:v>
                </c:pt>
                <c:pt idx="1949">
                  <c:v>1.6991226610689687</c:v>
                </c:pt>
                <c:pt idx="1950">
                  <c:v>1.8876896092288704</c:v>
                </c:pt>
                <c:pt idx="1951">
                  <c:v>1.9735939712758479</c:v>
                </c:pt>
                <c:pt idx="1952">
                  <c:v>2.0241593570646619</c:v>
                </c:pt>
                <c:pt idx="1953">
                  <c:v>2.0315829552869831</c:v>
                </c:pt>
                <c:pt idx="1954">
                  <c:v>2.0392164123402567</c:v>
                </c:pt>
                <c:pt idx="1955">
                  <c:v>2.1153992023815684</c:v>
                </c:pt>
                <c:pt idx="1956">
                  <c:v>2.2081004422908452</c:v>
                </c:pt>
                <c:pt idx="1957">
                  <c:v>2.1893140252399852</c:v>
                </c:pt>
                <c:pt idx="1958">
                  <c:v>2.1283154569388603</c:v>
                </c:pt>
                <c:pt idx="1959">
                  <c:v>2.0157501044184167</c:v>
                </c:pt>
                <c:pt idx="1960">
                  <c:v>1.8386288267355324</c:v>
                </c:pt>
                <c:pt idx="1961">
                  <c:v>1.6377971159706382</c:v>
                </c:pt>
                <c:pt idx="1962">
                  <c:v>1.4792508257841814</c:v>
                </c:pt>
                <c:pt idx="1963">
                  <c:v>1.3469059010778257</c:v>
                </c:pt>
                <c:pt idx="1964">
                  <c:v>1.2413519013307501</c:v>
                </c:pt>
                <c:pt idx="1965">
                  <c:v>1.2890006606871698</c:v>
                </c:pt>
                <c:pt idx="1966">
                  <c:v>1.3303647157538994</c:v>
                </c:pt>
                <c:pt idx="1967">
                  <c:v>1.3529590539931406</c:v>
                </c:pt>
                <c:pt idx="1968">
                  <c:v>1.3605868325683581</c:v>
                </c:pt>
                <c:pt idx="1969">
                  <c:v>1.3050487253381393</c:v>
                </c:pt>
                <c:pt idx="1970">
                  <c:v>1.2730879541332349</c:v>
                </c:pt>
                <c:pt idx="1971">
                  <c:v>1.2953427329029559</c:v>
                </c:pt>
                <c:pt idx="1972">
                  <c:v>1.3279490638798044</c:v>
                </c:pt>
                <c:pt idx="1973">
                  <c:v>1.3729738359774739</c:v>
                </c:pt>
                <c:pt idx="1974">
                  <c:v>1.4183713926109724</c:v>
                </c:pt>
                <c:pt idx="1975">
                  <c:v>1.3861509505681511</c:v>
                </c:pt>
                <c:pt idx="1976">
                  <c:v>1.2525087792719221</c:v>
                </c:pt>
                <c:pt idx="1977">
                  <c:v>1.1523096545731644</c:v>
                </c:pt>
                <c:pt idx="1978">
                  <c:v>1.0547181315152747</c:v>
                </c:pt>
                <c:pt idx="1979">
                  <c:v>1.009270179153366</c:v>
                </c:pt>
                <c:pt idx="1980">
                  <c:v>1.0282749587361484</c:v>
                </c:pt>
                <c:pt idx="1981">
                  <c:v>1.1007601686651742</c:v>
                </c:pt>
                <c:pt idx="1982">
                  <c:v>1.2130905464651718</c:v>
                </c:pt>
                <c:pt idx="1983">
                  <c:v>1.3307216832737898</c:v>
                </c:pt>
                <c:pt idx="1984">
                  <c:v>1.41777119684001</c:v>
                </c:pt>
                <c:pt idx="1985">
                  <c:v>1.5037576044495924</c:v>
                </c:pt>
                <c:pt idx="1986">
                  <c:v>1.5582802060699446</c:v>
                </c:pt>
                <c:pt idx="1987">
                  <c:v>1.5600779715264499</c:v>
                </c:pt>
                <c:pt idx="1988">
                  <c:v>1.510186715010311</c:v>
                </c:pt>
                <c:pt idx="1989">
                  <c:v>1.4125208538471414</c:v>
                </c:pt>
                <c:pt idx="1990">
                  <c:v>1.3480483628483506</c:v>
                </c:pt>
                <c:pt idx="1991">
                  <c:v>1.3313546153380116</c:v>
                </c:pt>
                <c:pt idx="1992">
                  <c:v>1.3260695699074081</c:v>
                </c:pt>
                <c:pt idx="1993">
                  <c:v>1.3225495417500721</c:v>
                </c:pt>
                <c:pt idx="1994">
                  <c:v>1.3050894914036175</c:v>
                </c:pt>
                <c:pt idx="1995">
                  <c:v>1.2376463319303919</c:v>
                </c:pt>
                <c:pt idx="1996">
                  <c:v>1.0953840655840219</c:v>
                </c:pt>
                <c:pt idx="1997">
                  <c:v>0.94761760942579965</c:v>
                </c:pt>
                <c:pt idx="1998">
                  <c:v>0.85584755266660473</c:v>
                </c:pt>
                <c:pt idx="1999">
                  <c:v>0.80129189677091262</c:v>
                </c:pt>
                <c:pt idx="2000">
                  <c:v>0.75391501686342388</c:v>
                </c:pt>
                <c:pt idx="2001">
                  <c:v>0.70663538386846825</c:v>
                </c:pt>
                <c:pt idx="2002">
                  <c:v>0.70100856512035858</c:v>
                </c:pt>
                <c:pt idx="2003">
                  <c:v>0.74148789656140479</c:v>
                </c:pt>
                <c:pt idx="2004">
                  <c:v>0.74868424955069324</c:v>
                </c:pt>
                <c:pt idx="2005">
                  <c:v>0.76483558230035165</c:v>
                </c:pt>
                <c:pt idx="2006">
                  <c:v>0.76511012436660197</c:v>
                </c:pt>
                <c:pt idx="2007">
                  <c:v>0.74810808093800885</c:v>
                </c:pt>
                <c:pt idx="2008">
                  <c:v>0.70019669035421661</c:v>
                </c:pt>
                <c:pt idx="2009">
                  <c:v>0.62769994617793279</c:v>
                </c:pt>
                <c:pt idx="2010">
                  <c:v>0.61796861206742226</c:v>
                </c:pt>
                <c:pt idx="2011">
                  <c:v>0.65520995083483968</c:v>
                </c:pt>
                <c:pt idx="2012">
                  <c:v>0.72003702461157582</c:v>
                </c:pt>
                <c:pt idx="2013">
                  <c:v>0.76257631182143637</c:v>
                </c:pt>
                <c:pt idx="2014">
                  <c:v>0.76302824176979744</c:v>
                </c:pt>
                <c:pt idx="2015">
                  <c:v>0.79179201328090065</c:v>
                </c:pt>
                <c:pt idx="2016">
                  <c:v>0.8077007365407145</c:v>
                </c:pt>
                <c:pt idx="2017">
                  <c:v>0.7619530364797148</c:v>
                </c:pt>
                <c:pt idx="2018">
                  <c:v>0.78102223516600389</c:v>
                </c:pt>
                <c:pt idx="2019">
                  <c:v>0.77064036246748502</c:v>
                </c:pt>
                <c:pt idx="2020">
                  <c:v>0.7462393989210836</c:v>
                </c:pt>
                <c:pt idx="2021">
                  <c:v>0.75062347909108706</c:v>
                </c:pt>
                <c:pt idx="2022">
                  <c:v>0.77148330105612617</c:v>
                </c:pt>
                <c:pt idx="2023">
                  <c:v>0.79102738803427608</c:v>
                </c:pt>
                <c:pt idx="2024">
                  <c:v>0.79430073266241263</c:v>
                </c:pt>
                <c:pt idx="2025">
                  <c:v>0.79692777871720344</c:v>
                </c:pt>
                <c:pt idx="2026">
                  <c:v>0.80386254291014336</c:v>
                </c:pt>
                <c:pt idx="2027">
                  <c:v>0.85406320093277777</c:v>
                </c:pt>
                <c:pt idx="2028">
                  <c:v>0.92814530847152088</c:v>
                </c:pt>
                <c:pt idx="2029">
                  <c:v>0.96047559560449292</c:v>
                </c:pt>
                <c:pt idx="2030">
                  <c:v>0.94454823798693266</c:v>
                </c:pt>
                <c:pt idx="2031">
                  <c:v>0.91581752871812849</c:v>
                </c:pt>
                <c:pt idx="2032">
                  <c:v>0.83435971347717786</c:v>
                </c:pt>
                <c:pt idx="2033">
                  <c:v>0.76979621928423181</c:v>
                </c:pt>
                <c:pt idx="2034">
                  <c:v>0.77238091497998551</c:v>
                </c:pt>
                <c:pt idx="2035">
                  <c:v>0.79142850356520478</c:v>
                </c:pt>
                <c:pt idx="2036">
                  <c:v>0.79763979307066635</c:v>
                </c:pt>
                <c:pt idx="2037">
                  <c:v>0.80041706685800151</c:v>
                </c:pt>
                <c:pt idx="2038">
                  <c:v>0.7716495158278629</c:v>
                </c:pt>
                <c:pt idx="2039">
                  <c:v>0.77559835702295399</c:v>
                </c:pt>
                <c:pt idx="2040">
                  <c:v>0.8975921531391583</c:v>
                </c:pt>
                <c:pt idx="2041">
                  <c:v>1.000933968345878</c:v>
                </c:pt>
                <c:pt idx="2042">
                  <c:v>1.0747967150487858</c:v>
                </c:pt>
                <c:pt idx="2043">
                  <c:v>1.1316736887684604</c:v>
                </c:pt>
                <c:pt idx="2044">
                  <c:v>1.1977986619399839</c:v>
                </c:pt>
                <c:pt idx="2045">
                  <c:v>1.2327618526415978</c:v>
                </c:pt>
                <c:pt idx="2046">
                  <c:v>1.2359039356500758</c:v>
                </c:pt>
                <c:pt idx="2047">
                  <c:v>1.1794635120016854</c:v>
                </c:pt>
                <c:pt idx="2048">
                  <c:v>1.0999793214991718</c:v>
                </c:pt>
                <c:pt idx="2049">
                  <c:v>1.1050078520506279</c:v>
                </c:pt>
                <c:pt idx="2050">
                  <c:v>1.3941546001020031</c:v>
                </c:pt>
                <c:pt idx="2051">
                  <c:v>1.644591036092234</c:v>
                </c:pt>
                <c:pt idx="2052">
                  <c:v>1.8792257282226708</c:v>
                </c:pt>
                <c:pt idx="2053">
                  <c:v>2.1090935126221724</c:v>
                </c:pt>
                <c:pt idx="2054">
                  <c:v>2.2296520667867359</c:v>
                </c:pt>
                <c:pt idx="2055">
                  <c:v>2.4489154629562981</c:v>
                </c:pt>
                <c:pt idx="2056">
                  <c:v>2.6117948674937281</c:v>
                </c:pt>
                <c:pt idx="2057">
                  <c:v>2.6226568738035927</c:v>
                </c:pt>
                <c:pt idx="2058">
                  <c:v>2.609130775469378</c:v>
                </c:pt>
                <c:pt idx="2059">
                  <c:v>2.6255683389645283</c:v>
                </c:pt>
                <c:pt idx="2060">
                  <c:v>2.6448581760887713</c:v>
                </c:pt>
                <c:pt idx="2061">
                  <c:v>2.5757413976477186</c:v>
                </c:pt>
                <c:pt idx="2062">
                  <c:v>2.5444558253837228</c:v>
                </c:pt>
                <c:pt idx="2063">
                  <c:v>2.6046309861715802</c:v>
                </c:pt>
                <c:pt idx="2064">
                  <c:v>2.5805801984391352</c:v>
                </c:pt>
                <c:pt idx="2065">
                  <c:v>2.3527827663647867</c:v>
                </c:pt>
                <c:pt idx="2066">
                  <c:v>2.0412318305891688</c:v>
                </c:pt>
                <c:pt idx="2067">
                  <c:v>1.7706095847824594</c:v>
                </c:pt>
                <c:pt idx="2068">
                  <c:v>1.5104950878293424</c:v>
                </c:pt>
                <c:pt idx="2069">
                  <c:v>1.3290392389843964</c:v>
                </c:pt>
                <c:pt idx="2070">
                  <c:v>1.3226847592858764</c:v>
                </c:pt>
                <c:pt idx="2071">
                  <c:v>1.3396321895482561</c:v>
                </c:pt>
                <c:pt idx="2072">
                  <c:v>1.3526817746872601</c:v>
                </c:pt>
                <c:pt idx="2073">
                  <c:v>1.3520005652211606</c:v>
                </c:pt>
                <c:pt idx="2074">
                  <c:v>1.3219629045106442</c:v>
                </c:pt>
                <c:pt idx="2075">
                  <c:v>1.3328349055182749</c:v>
                </c:pt>
                <c:pt idx="2076">
                  <c:v>1.3855810890109499</c:v>
                </c:pt>
                <c:pt idx="2077">
                  <c:v>1.4173061277971459</c:v>
                </c:pt>
                <c:pt idx="2078">
                  <c:v>1.3698438161276878</c:v>
                </c:pt>
                <c:pt idx="2079">
                  <c:v>1.3519565506486197</c:v>
                </c:pt>
                <c:pt idx="2080">
                  <c:v>1.364631687484265</c:v>
                </c:pt>
                <c:pt idx="2081">
                  <c:v>1.3609459601726801</c:v>
                </c:pt>
                <c:pt idx="2082">
                  <c:v>1.3531851674548121</c:v>
                </c:pt>
                <c:pt idx="2083">
                  <c:v>1.2261987613669507</c:v>
                </c:pt>
                <c:pt idx="2084">
                  <c:v>0.98476791490411042</c:v>
                </c:pt>
                <c:pt idx="2085">
                  <c:v>0.85641127434495323</c:v>
                </c:pt>
                <c:pt idx="2086">
                  <c:v>0.91822074197554937</c:v>
                </c:pt>
                <c:pt idx="2087">
                  <c:v>1.1639962088411198</c:v>
                </c:pt>
                <c:pt idx="2088">
                  <c:v>1.3592601238267661</c:v>
                </c:pt>
                <c:pt idx="2089">
                  <c:v>1.508583062270324</c:v>
                </c:pt>
                <c:pt idx="2090">
                  <c:v>1.6316381908626398</c:v>
                </c:pt>
                <c:pt idx="2091">
                  <c:v>1.716299330367822</c:v>
                </c:pt>
                <c:pt idx="2092">
                  <c:v>1.7161315145060607</c:v>
                </c:pt>
                <c:pt idx="2093">
                  <c:v>1.70151818230649</c:v>
                </c:pt>
                <c:pt idx="2094">
                  <c:v>1.7222532866278673</c:v>
                </c:pt>
                <c:pt idx="2095">
                  <c:v>1.7625991623228221</c:v>
                </c:pt>
                <c:pt idx="2096">
                  <c:v>1.8692199971964578</c:v>
                </c:pt>
                <c:pt idx="2097">
                  <c:v>1.9404538704597309</c:v>
                </c:pt>
                <c:pt idx="2098">
                  <c:v>1.9613027898002664</c:v>
                </c:pt>
                <c:pt idx="2099">
                  <c:v>1.936154721949922</c:v>
                </c:pt>
                <c:pt idx="2100">
                  <c:v>1.8065882397488717</c:v>
                </c:pt>
                <c:pt idx="2101">
                  <c:v>1.6945470214515179</c:v>
                </c:pt>
                <c:pt idx="2102">
                  <c:v>1.6126377031253141</c:v>
                </c:pt>
                <c:pt idx="2103">
                  <c:v>1.5042298012008417</c:v>
                </c:pt>
                <c:pt idx="2104">
                  <c:v>1.3823202146568623</c:v>
                </c:pt>
                <c:pt idx="2105">
                  <c:v>1.1545131188711066</c:v>
                </c:pt>
                <c:pt idx="2106">
                  <c:v>0.99688887961544692</c:v>
                </c:pt>
                <c:pt idx="2107">
                  <c:v>0.97071720561506258</c:v>
                </c:pt>
                <c:pt idx="2108">
                  <c:v>0.93487029127110821</c:v>
                </c:pt>
                <c:pt idx="2109">
                  <c:v>0.9565097818643471</c:v>
                </c:pt>
                <c:pt idx="2110">
                  <c:v>1.08509383983504</c:v>
                </c:pt>
                <c:pt idx="2111">
                  <c:v>1.1022381439670581</c:v>
                </c:pt>
                <c:pt idx="2112">
                  <c:v>1.1136598339649051</c:v>
                </c:pt>
                <c:pt idx="2113">
                  <c:v>1.1637357166633813</c:v>
                </c:pt>
                <c:pt idx="2114">
                  <c:v>1.1665529669522448</c:v>
                </c:pt>
                <c:pt idx="2115">
                  <c:v>1.1561482085241546</c:v>
                </c:pt>
                <c:pt idx="2116">
                  <c:v>1.1528016649728003</c:v>
                </c:pt>
                <c:pt idx="2117">
                  <c:v>1.1481524882273402</c:v>
                </c:pt>
                <c:pt idx="2118">
                  <c:v>1.164944259898818</c:v>
                </c:pt>
                <c:pt idx="2119">
                  <c:v>1.2390068557271148</c:v>
                </c:pt>
                <c:pt idx="2120">
                  <c:v>1.2803026732296519</c:v>
                </c:pt>
                <c:pt idx="2121">
                  <c:v>1.2524607178377132</c:v>
                </c:pt>
                <c:pt idx="2122">
                  <c:v>1.2495684670280072</c:v>
                </c:pt>
                <c:pt idx="2123">
                  <c:v>1.4038432032713373</c:v>
                </c:pt>
                <c:pt idx="2124">
                  <c:v>1.5714454454125673</c:v>
                </c:pt>
                <c:pt idx="2125">
                  <c:v>1.8370758380722201</c:v>
                </c:pt>
                <c:pt idx="2126">
                  <c:v>1.9269060444775838</c:v>
                </c:pt>
                <c:pt idx="2127">
                  <c:v>1.9067036809613258</c:v>
                </c:pt>
                <c:pt idx="2128">
                  <c:v>1.9606396644346178</c:v>
                </c:pt>
                <c:pt idx="2129">
                  <c:v>2.072358057742389</c:v>
                </c:pt>
                <c:pt idx="2130">
                  <c:v>2.2372934391001777</c:v>
                </c:pt>
                <c:pt idx="2131">
                  <c:v>2.4144422588597827</c:v>
                </c:pt>
                <c:pt idx="2132">
                  <c:v>2.5849910771933167</c:v>
                </c:pt>
                <c:pt idx="2133">
                  <c:v>2.6994583121200777</c:v>
                </c:pt>
                <c:pt idx="2134">
                  <c:v>2.7702275101015212</c:v>
                </c:pt>
                <c:pt idx="2135">
                  <c:v>2.7548895299421479</c:v>
                </c:pt>
                <c:pt idx="2136">
                  <c:v>2.5099785416534641</c:v>
                </c:pt>
                <c:pt idx="2137">
                  <c:v>2.1885883165832625</c:v>
                </c:pt>
                <c:pt idx="2138">
                  <c:v>1.9352134311123199</c:v>
                </c:pt>
                <c:pt idx="2139">
                  <c:v>1.8002094068992505</c:v>
                </c:pt>
                <c:pt idx="2140">
                  <c:v>1.6628973256657316</c:v>
                </c:pt>
                <c:pt idx="2141">
                  <c:v>1.4497633137481476</c:v>
                </c:pt>
                <c:pt idx="2142">
                  <c:v>1.4181790700583048</c:v>
                </c:pt>
                <c:pt idx="2143">
                  <c:v>1.5700495531668051</c:v>
                </c:pt>
                <c:pt idx="2144">
                  <c:v>1.7472085142571701</c:v>
                </c:pt>
                <c:pt idx="2145">
                  <c:v>1.8305075638409893</c:v>
                </c:pt>
                <c:pt idx="2146">
                  <c:v>1.8709808119164471</c:v>
                </c:pt>
                <c:pt idx="2147">
                  <c:v>1.8904527628990035</c:v>
                </c:pt>
                <c:pt idx="2148">
                  <c:v>1.9127647117655633</c:v>
                </c:pt>
                <c:pt idx="2149">
                  <c:v>1.9383137055327773</c:v>
                </c:pt>
                <c:pt idx="2150">
                  <c:v>1.9371306877572851</c:v>
                </c:pt>
                <c:pt idx="2151">
                  <c:v>1.8850313691438221</c:v>
                </c:pt>
                <c:pt idx="2152">
                  <c:v>1.7874222190578311</c:v>
                </c:pt>
                <c:pt idx="2153">
                  <c:v>1.6542298948339891</c:v>
                </c:pt>
                <c:pt idx="2154">
                  <c:v>1.48841099324088</c:v>
                </c:pt>
                <c:pt idx="2155">
                  <c:v>1.2346686581551627</c:v>
                </c:pt>
                <c:pt idx="2156">
                  <c:v>1.1624373950986997</c:v>
                </c:pt>
                <c:pt idx="2157">
                  <c:v>1.1598069725466031</c:v>
                </c:pt>
                <c:pt idx="2158">
                  <c:v>1.1650676364276051</c:v>
                </c:pt>
                <c:pt idx="2159">
                  <c:v>1.2243531568347281</c:v>
                </c:pt>
                <c:pt idx="2160">
                  <c:v>1.3163491179112001</c:v>
                </c:pt>
                <c:pt idx="2161">
                  <c:v>1.5307399795259877</c:v>
                </c:pt>
                <c:pt idx="2162">
                  <c:v>1.7844593118621139</c:v>
                </c:pt>
                <c:pt idx="2163">
                  <c:v>2.0033290351138637</c:v>
                </c:pt>
                <c:pt idx="2164">
                  <c:v>2.1278270870981602</c:v>
                </c:pt>
                <c:pt idx="2165">
                  <c:v>2.1325089475628807</c:v>
                </c:pt>
                <c:pt idx="2166">
                  <c:v>2.2106317495028414</c:v>
                </c:pt>
                <c:pt idx="2167">
                  <c:v>2.2400679486594752</c:v>
                </c:pt>
                <c:pt idx="2168">
                  <c:v>2.3355444630569067</c:v>
                </c:pt>
                <c:pt idx="2169">
                  <c:v>2.6036095835175392</c:v>
                </c:pt>
                <c:pt idx="2170">
                  <c:v>3.0114002880474802</c:v>
                </c:pt>
                <c:pt idx="2171">
                  <c:v>3.5315758331051361</c:v>
                </c:pt>
                <c:pt idx="2172">
                  <c:v>3.9978247630845911</c:v>
                </c:pt>
                <c:pt idx="2173">
                  <c:v>4.2032737349495388</c:v>
                </c:pt>
                <c:pt idx="2174">
                  <c:v>4.0766112013158722</c:v>
                </c:pt>
                <c:pt idx="2175">
                  <c:v>3.9199699150944567</c:v>
                </c:pt>
                <c:pt idx="2176">
                  <c:v>3.7216297064529269</c:v>
                </c:pt>
                <c:pt idx="2177">
                  <c:v>3.4146318106266458</c:v>
                </c:pt>
                <c:pt idx="2178">
                  <c:v>3.0936045741071982</c:v>
                </c:pt>
                <c:pt idx="2179">
                  <c:v>2.7878914547994307</c:v>
                </c:pt>
                <c:pt idx="2180">
                  <c:v>2.4864589823771377</c:v>
                </c:pt>
                <c:pt idx="2181">
                  <c:v>2.3164031175975328</c:v>
                </c:pt>
                <c:pt idx="2182">
                  <c:v>2.2594892673302072</c:v>
                </c:pt>
                <c:pt idx="2183">
                  <c:v>2.3086816855041477</c:v>
                </c:pt>
                <c:pt idx="2184">
                  <c:v>2.2937161184613077</c:v>
                </c:pt>
                <c:pt idx="2185">
                  <c:v>2.1361002946819889</c:v>
                </c:pt>
                <c:pt idx="2186">
                  <c:v>1.9532494260817956</c:v>
                </c:pt>
                <c:pt idx="2187">
                  <c:v>1.6967880423709105</c:v>
                </c:pt>
                <c:pt idx="2188">
                  <c:v>1.4721869366947615</c:v>
                </c:pt>
                <c:pt idx="2189">
                  <c:v>1.4008335883476597</c:v>
                </c:pt>
                <c:pt idx="2190">
                  <c:v>1.4072786670044686</c:v>
                </c:pt>
                <c:pt idx="2191">
                  <c:v>1.368638140341583</c:v>
                </c:pt>
                <c:pt idx="2192">
                  <c:v>1.2530514670210351</c:v>
                </c:pt>
                <c:pt idx="2193">
                  <c:v>1.1698319235168761</c:v>
                </c:pt>
                <c:pt idx="2194">
                  <c:v>1.1692770351863901</c:v>
                </c:pt>
                <c:pt idx="2195">
                  <c:v>1.1519458871720079</c:v>
                </c:pt>
                <c:pt idx="2196">
                  <c:v>1.1829906349361681</c:v>
                </c:pt>
                <c:pt idx="2197">
                  <c:v>1.2493982839474702</c:v>
                </c:pt>
                <c:pt idx="2198">
                  <c:v>1.2874478847457185</c:v>
                </c:pt>
                <c:pt idx="2199">
                  <c:v>1.3043997941880678</c:v>
                </c:pt>
                <c:pt idx="2200">
                  <c:v>1.2658735682115561</c:v>
                </c:pt>
                <c:pt idx="2201">
                  <c:v>1.1686267173075418</c:v>
                </c:pt>
                <c:pt idx="2202">
                  <c:v>1.2050015038625468</c:v>
                </c:pt>
                <c:pt idx="2203">
                  <c:v>1.2851196847856696</c:v>
                </c:pt>
                <c:pt idx="2204">
                  <c:v>1.5359950875907238</c:v>
                </c:pt>
                <c:pt idx="2205">
                  <c:v>1.8981295824087141</c:v>
                </c:pt>
                <c:pt idx="2206">
                  <c:v>2.0426295291741137</c:v>
                </c:pt>
                <c:pt idx="2207">
                  <c:v>2.06860204904073</c:v>
                </c:pt>
                <c:pt idx="2208">
                  <c:v>2.1029026048167667</c:v>
                </c:pt>
                <c:pt idx="2209">
                  <c:v>2.1767905708789601</c:v>
                </c:pt>
                <c:pt idx="2210">
                  <c:v>2.3788236353164924</c:v>
                </c:pt>
                <c:pt idx="2211">
                  <c:v>2.3670321256399376</c:v>
                </c:pt>
                <c:pt idx="2212">
                  <c:v>2.3184805427986435</c:v>
                </c:pt>
                <c:pt idx="2213">
                  <c:v>2.292464876499595</c:v>
                </c:pt>
                <c:pt idx="2214">
                  <c:v>2.2295858735824252</c:v>
                </c:pt>
                <c:pt idx="2215">
                  <c:v>2.1644507055752742</c:v>
                </c:pt>
                <c:pt idx="2216">
                  <c:v>2.0186545142284347</c:v>
                </c:pt>
                <c:pt idx="2217">
                  <c:v>1.787885564574619</c:v>
                </c:pt>
                <c:pt idx="2218">
                  <c:v>1.5441445213858873</c:v>
                </c:pt>
                <c:pt idx="2219">
                  <c:v>1.4470865687846539</c:v>
                </c:pt>
                <c:pt idx="2220">
                  <c:v>1.4832674282339382</c:v>
                </c:pt>
                <c:pt idx="2221">
                  <c:v>1.6727945353445495</c:v>
                </c:pt>
                <c:pt idx="2222">
                  <c:v>1.8473374683891255</c:v>
                </c:pt>
                <c:pt idx="2223">
                  <c:v>2.0037644497857996</c:v>
                </c:pt>
                <c:pt idx="2224">
                  <c:v>2.0909838979551636</c:v>
                </c:pt>
                <c:pt idx="2225">
                  <c:v>2.0485553676275252</c:v>
                </c:pt>
                <c:pt idx="2226">
                  <c:v>2.0150835174470951</c:v>
                </c:pt>
                <c:pt idx="2227">
                  <c:v>2.0160990318709175</c:v>
                </c:pt>
                <c:pt idx="2228">
                  <c:v>1.9873780650147219</c:v>
                </c:pt>
                <c:pt idx="2229">
                  <c:v>1.9075715551752102</c:v>
                </c:pt>
                <c:pt idx="2230">
                  <c:v>1.6159153230510421</c:v>
                </c:pt>
                <c:pt idx="2231">
                  <c:v>1.4395242832780741</c:v>
                </c:pt>
                <c:pt idx="2232">
                  <c:v>1.3525546116322402</c:v>
                </c:pt>
                <c:pt idx="2233">
                  <c:v>1.2913527486271672</c:v>
                </c:pt>
                <c:pt idx="2234">
                  <c:v>1.4023469663200585</c:v>
                </c:pt>
                <c:pt idx="2235">
                  <c:v>1.4816097205087482</c:v>
                </c:pt>
                <c:pt idx="2236">
                  <c:v>1.5232865466916243</c:v>
                </c:pt>
                <c:pt idx="2237">
                  <c:v>1.5241349508750393</c:v>
                </c:pt>
                <c:pt idx="2238">
                  <c:v>1.4586117057413066</c:v>
                </c:pt>
                <c:pt idx="2239">
                  <c:v>1.3519556045104109</c:v>
                </c:pt>
                <c:pt idx="2240">
                  <c:v>1.3744799152398608</c:v>
                </c:pt>
                <c:pt idx="2241">
                  <c:v>1.4134773735665824</c:v>
                </c:pt>
                <c:pt idx="2242">
                  <c:v>1.4693811031276414</c:v>
                </c:pt>
                <c:pt idx="2243">
                  <c:v>1.5858405380537841</c:v>
                </c:pt>
                <c:pt idx="2244">
                  <c:v>1.6907691087247261</c:v>
                </c:pt>
                <c:pt idx="2245">
                  <c:v>1.7824318548881339</c:v>
                </c:pt>
                <c:pt idx="2246">
                  <c:v>1.8162348267837465</c:v>
                </c:pt>
                <c:pt idx="2247">
                  <c:v>1.802750269259664</c:v>
                </c:pt>
                <c:pt idx="2248">
                  <c:v>1.7101602980174326</c:v>
                </c:pt>
                <c:pt idx="2249">
                  <c:v>1.4529432478884241</c:v>
                </c:pt>
                <c:pt idx="2250">
                  <c:v>1.1140864914258402</c:v>
                </c:pt>
                <c:pt idx="2251">
                  <c:v>0.88809266675094767</c:v>
                </c:pt>
                <c:pt idx="2252">
                  <c:v>0.8074174539775163</c:v>
                </c:pt>
                <c:pt idx="2253">
                  <c:v>0.85371930131601792</c:v>
                </c:pt>
                <c:pt idx="2254">
                  <c:v>0.93609214302133759</c:v>
                </c:pt>
                <c:pt idx="2255">
                  <c:v>0.93363318064971734</c:v>
                </c:pt>
                <c:pt idx="2256">
                  <c:v>0.85078827036348936</c:v>
                </c:pt>
                <c:pt idx="2257">
                  <c:v>0.81603000264320846</c:v>
                </c:pt>
                <c:pt idx="2258">
                  <c:v>0.85977632354934863</c:v>
                </c:pt>
                <c:pt idx="2259">
                  <c:v>0.93582208920121757</c:v>
                </c:pt>
                <c:pt idx="2260">
                  <c:v>0.95064693822624269</c:v>
                </c:pt>
                <c:pt idx="2261">
                  <c:v>0.92551095089711988</c:v>
                </c:pt>
                <c:pt idx="2262">
                  <c:v>0.91959031730482665</c:v>
                </c:pt>
                <c:pt idx="2263">
                  <c:v>0.92540787158955262</c:v>
                </c:pt>
                <c:pt idx="2264">
                  <c:v>0.97716773531871859</c:v>
                </c:pt>
                <c:pt idx="2265">
                  <c:v>1.0281953936191754</c:v>
                </c:pt>
                <c:pt idx="2266">
                  <c:v>1.0207974717861961</c:v>
                </c:pt>
                <c:pt idx="2267">
                  <c:v>1.057927720346107</c:v>
                </c:pt>
                <c:pt idx="2268">
                  <c:v>1.2284530064093422</c:v>
                </c:pt>
                <c:pt idx="2269">
                  <c:v>1.3634198933134676</c:v>
                </c:pt>
                <c:pt idx="2270">
                  <c:v>1.5734136347344734</c:v>
                </c:pt>
                <c:pt idx="2271">
                  <c:v>1.79694471367597</c:v>
                </c:pt>
                <c:pt idx="2272">
                  <c:v>1.8157990373471862</c:v>
                </c:pt>
                <c:pt idx="2273">
                  <c:v>1.7057924087046692</c:v>
                </c:pt>
                <c:pt idx="2274">
                  <c:v>1.5753236002937538</c:v>
                </c:pt>
                <c:pt idx="2275">
                  <c:v>1.5001111655455841</c:v>
                </c:pt>
                <c:pt idx="2276">
                  <c:v>1.5226546924148729</c:v>
                </c:pt>
                <c:pt idx="2277">
                  <c:v>1.6280838695329742</c:v>
                </c:pt>
                <c:pt idx="2278">
                  <c:v>1.8078616084737438</c:v>
                </c:pt>
                <c:pt idx="2279">
                  <c:v>1.966483800101644</c:v>
                </c:pt>
                <c:pt idx="2280">
                  <c:v>2.0326780993141544</c:v>
                </c:pt>
                <c:pt idx="2281">
                  <c:v>2.1541464523761946</c:v>
                </c:pt>
                <c:pt idx="2282">
                  <c:v>2.3621376578050612</c:v>
                </c:pt>
                <c:pt idx="2283">
                  <c:v>2.491486351000944</c:v>
                </c:pt>
                <c:pt idx="2284">
                  <c:v>2.5754830996200337</c:v>
                </c:pt>
                <c:pt idx="2285">
                  <c:v>2.7079030921446412</c:v>
                </c:pt>
                <c:pt idx="2286">
                  <c:v>2.7605870020627457</c:v>
                </c:pt>
                <c:pt idx="2287">
                  <c:v>2.8004332786968602</c:v>
                </c:pt>
                <c:pt idx="2288">
                  <c:v>2.8396801996151217</c:v>
                </c:pt>
                <c:pt idx="2289">
                  <c:v>2.8685920254914699</c:v>
                </c:pt>
                <c:pt idx="2290">
                  <c:v>2.9868985961353087</c:v>
                </c:pt>
                <c:pt idx="2291">
                  <c:v>3.0915518328842508</c:v>
                </c:pt>
                <c:pt idx="2292">
                  <c:v>3.1812721032502167</c:v>
                </c:pt>
                <c:pt idx="2293">
                  <c:v>3.2026723542022557</c:v>
                </c:pt>
                <c:pt idx="2294">
                  <c:v>3.0510727702039335</c:v>
                </c:pt>
                <c:pt idx="2295">
                  <c:v>2.7778988027956881</c:v>
                </c:pt>
                <c:pt idx="2296">
                  <c:v>2.4950905564716201</c:v>
                </c:pt>
                <c:pt idx="2297">
                  <c:v>2.2482949465568667</c:v>
                </c:pt>
                <c:pt idx="2298">
                  <c:v>2.0280294183180003</c:v>
                </c:pt>
                <c:pt idx="2299">
                  <c:v>1.8111434013436924</c:v>
                </c:pt>
                <c:pt idx="2300">
                  <c:v>1.5319959239814847</c:v>
                </c:pt>
                <c:pt idx="2301">
                  <c:v>1.3462948373483958</c:v>
                </c:pt>
                <c:pt idx="2302">
                  <c:v>1.3108361890942086</c:v>
                </c:pt>
                <c:pt idx="2303">
                  <c:v>1.2491920444806899</c:v>
                </c:pt>
                <c:pt idx="2304">
                  <c:v>1.1724361482621415</c:v>
                </c:pt>
                <c:pt idx="2305">
                  <c:v>1.1836771035418634</c:v>
                </c:pt>
                <c:pt idx="2306">
                  <c:v>1.1981266588621591</c:v>
                </c:pt>
                <c:pt idx="2307">
                  <c:v>1.2064548803128174</c:v>
                </c:pt>
                <c:pt idx="2308">
                  <c:v>1.2052852902754432</c:v>
                </c:pt>
                <c:pt idx="2309">
                  <c:v>1.3032749903582435</c:v>
                </c:pt>
                <c:pt idx="2310">
                  <c:v>1.3505913761372179</c:v>
                </c:pt>
                <c:pt idx="2311">
                  <c:v>1.3827343045018641</c:v>
                </c:pt>
                <c:pt idx="2312">
                  <c:v>1.4412687413009289</c:v>
                </c:pt>
                <c:pt idx="2313">
                  <c:v>1.3430348183535199</c:v>
                </c:pt>
                <c:pt idx="2314">
                  <c:v>1.2103484310669201</c:v>
                </c:pt>
                <c:pt idx="2315">
                  <c:v>1.2077358737047577</c:v>
                </c:pt>
                <c:pt idx="2316">
                  <c:v>1.2470381515312581</c:v>
                </c:pt>
                <c:pt idx="2317">
                  <c:v>1.2524927159339938</c:v>
                </c:pt>
                <c:pt idx="2318">
                  <c:v>1.2628609530320758</c:v>
                </c:pt>
                <c:pt idx="2319">
                  <c:v>1.265236995909635</c:v>
                </c:pt>
                <c:pt idx="2320">
                  <c:v>1.252700589450622</c:v>
                </c:pt>
                <c:pt idx="2321">
                  <c:v>1.1963667070267421</c:v>
                </c:pt>
                <c:pt idx="2322">
                  <c:v>1.0591360511831496</c:v>
                </c:pt>
                <c:pt idx="2323">
                  <c:v>0.93334455824440365</c:v>
                </c:pt>
                <c:pt idx="2324">
                  <c:v>0.92352869426203654</c:v>
                </c:pt>
                <c:pt idx="2325">
                  <c:v>0.93024071604295278</c:v>
                </c:pt>
                <c:pt idx="2326">
                  <c:v>0.89681763845732065</c:v>
                </c:pt>
                <c:pt idx="2327">
                  <c:v>0.75559145281266094</c:v>
                </c:pt>
                <c:pt idx="2328">
                  <c:v>0.71054928746468238</c:v>
                </c:pt>
                <c:pt idx="2329">
                  <c:v>0.8710888134930469</c:v>
                </c:pt>
                <c:pt idx="2330">
                  <c:v>1.1692462352996738</c:v>
                </c:pt>
                <c:pt idx="2331">
                  <c:v>1.2388151813476684</c:v>
                </c:pt>
                <c:pt idx="2332">
                  <c:v>1.3069716620669518</c:v>
                </c:pt>
                <c:pt idx="2333">
                  <c:v>1.5222929948886001</c:v>
                </c:pt>
                <c:pt idx="2334">
                  <c:v>1.5865218341814089</c:v>
                </c:pt>
                <c:pt idx="2335">
                  <c:v>1.5695848767320626</c:v>
                </c:pt>
                <c:pt idx="2336">
                  <c:v>1.7252358715266127</c:v>
                </c:pt>
                <c:pt idx="2337">
                  <c:v>2.0269828173231184</c:v>
                </c:pt>
                <c:pt idx="2338">
                  <c:v>2.4844473478385405</c:v>
                </c:pt>
                <c:pt idx="2339">
                  <c:v>2.8447973324157592</c:v>
                </c:pt>
                <c:pt idx="2340">
                  <c:v>2.713197948899877</c:v>
                </c:pt>
                <c:pt idx="2341">
                  <c:v>2.6430482596778941</c:v>
                </c:pt>
                <c:pt idx="2342">
                  <c:v>2.7825069508173694</c:v>
                </c:pt>
                <c:pt idx="2343">
                  <c:v>2.9398654172785319</c:v>
                </c:pt>
                <c:pt idx="2344">
                  <c:v>2.9089231188516012</c:v>
                </c:pt>
                <c:pt idx="2345">
                  <c:v>2.6853236867933292</c:v>
                </c:pt>
                <c:pt idx="2346">
                  <c:v>2.8302017883357595</c:v>
                </c:pt>
                <c:pt idx="2347">
                  <c:v>3.1232822721777715</c:v>
                </c:pt>
                <c:pt idx="2348">
                  <c:v>2.9646245297202305</c:v>
                </c:pt>
                <c:pt idx="2349">
                  <c:v>3.2083836565021815</c:v>
                </c:pt>
                <c:pt idx="2350">
                  <c:v>3.7621282926521915</c:v>
                </c:pt>
                <c:pt idx="2351">
                  <c:v>4.3979376483508581</c:v>
                </c:pt>
                <c:pt idx="2352">
                  <c:v>5.6418233100753854</c:v>
                </c:pt>
                <c:pt idx="2353">
                  <c:v>7.1004499795029252</c:v>
                </c:pt>
                <c:pt idx="2354">
                  <c:v>8.8105373101723767</c:v>
                </c:pt>
                <c:pt idx="2355">
                  <c:v>10.703771105474557</c:v>
                </c:pt>
                <c:pt idx="2356">
                  <c:v>10.799194754060936</c:v>
                </c:pt>
                <c:pt idx="2357">
                  <c:v>10.413524462044796</c:v>
                </c:pt>
                <c:pt idx="2358">
                  <c:v>11.375822424798324</c:v>
                </c:pt>
                <c:pt idx="2359">
                  <c:v>12.200754492719501</c:v>
                </c:pt>
                <c:pt idx="2360">
                  <c:v>11.883526458064972</c:v>
                </c:pt>
                <c:pt idx="2361">
                  <c:v>11.11151363332141</c:v>
                </c:pt>
                <c:pt idx="2362">
                  <c:v>10.875046114710077</c:v>
                </c:pt>
                <c:pt idx="2363">
                  <c:v>11.306715729459173</c:v>
                </c:pt>
                <c:pt idx="2364">
                  <c:v>10.990618656858549</c:v>
                </c:pt>
                <c:pt idx="2365">
                  <c:v>10.979489850955112</c:v>
                </c:pt>
                <c:pt idx="2366">
                  <c:v>10.82590508788855</c:v>
                </c:pt>
                <c:pt idx="2367">
                  <c:v>9.6015334229662717</c:v>
                </c:pt>
                <c:pt idx="2368">
                  <c:v>8.0632016004249554</c:v>
                </c:pt>
                <c:pt idx="2369">
                  <c:v>6.6116486200334164</c:v>
                </c:pt>
                <c:pt idx="2370">
                  <c:v>5.4348026493836539</c:v>
                </c:pt>
                <c:pt idx="2371">
                  <c:v>4.4077786941273924</c:v>
                </c:pt>
                <c:pt idx="2372">
                  <c:v>4.0109369510186745</c:v>
                </c:pt>
                <c:pt idx="2373">
                  <c:v>4.0121362905828875</c:v>
                </c:pt>
                <c:pt idx="2374">
                  <c:v>4.2330583539128481</c:v>
                </c:pt>
                <c:pt idx="2375">
                  <c:v>4.1697803978081955</c:v>
                </c:pt>
                <c:pt idx="2376">
                  <c:v>4.1080099910977061</c:v>
                </c:pt>
                <c:pt idx="2377">
                  <c:v>4.0173309058420772</c:v>
                </c:pt>
                <c:pt idx="2378">
                  <c:v>4.4903062427875895</c:v>
                </c:pt>
                <c:pt idx="2379">
                  <c:v>4.5446274630467576</c:v>
                </c:pt>
                <c:pt idx="2380">
                  <c:v>4.6685406370931855</c:v>
                </c:pt>
                <c:pt idx="2381">
                  <c:v>4.9411779295558471</c:v>
                </c:pt>
                <c:pt idx="2382">
                  <c:v>5.0650709049924885</c:v>
                </c:pt>
                <c:pt idx="2383">
                  <c:v>5.6334579186855755</c:v>
                </c:pt>
                <c:pt idx="2384">
                  <c:v>7.2005577652901094</c:v>
                </c:pt>
                <c:pt idx="2385">
                  <c:v>7.8544213396995675</c:v>
                </c:pt>
                <c:pt idx="2386">
                  <c:v>7.4587778947557011</c:v>
                </c:pt>
                <c:pt idx="2387">
                  <c:v>7.3664866430992255</c:v>
                </c:pt>
                <c:pt idx="2388">
                  <c:v>7.243117004981019</c:v>
                </c:pt>
                <c:pt idx="2389">
                  <c:v>6.8211234578505726</c:v>
                </c:pt>
                <c:pt idx="2390">
                  <c:v>6.9874715126689875</c:v>
                </c:pt>
                <c:pt idx="2391">
                  <c:v>6.6652789408511799</c:v>
                </c:pt>
                <c:pt idx="2392">
                  <c:v>5.6892616788600874</c:v>
                </c:pt>
                <c:pt idx="2393">
                  <c:v>4.9105529297040968</c:v>
                </c:pt>
                <c:pt idx="2394">
                  <c:v>4.5776723849375438</c:v>
                </c:pt>
                <c:pt idx="2395">
                  <c:v>4.1747803345551873</c:v>
                </c:pt>
                <c:pt idx="2396">
                  <c:v>3.8375060605274602</c:v>
                </c:pt>
                <c:pt idx="2397">
                  <c:v>3.7831162267798115</c:v>
                </c:pt>
                <c:pt idx="2398">
                  <c:v>3.9030259080089262</c:v>
                </c:pt>
                <c:pt idx="2399">
                  <c:v>3.9154203296843977</c:v>
                </c:pt>
                <c:pt idx="2400">
                  <c:v>3.8361711519894066</c:v>
                </c:pt>
                <c:pt idx="2401">
                  <c:v>3.884523080493687</c:v>
                </c:pt>
                <c:pt idx="2402">
                  <c:v>4.0109199783621055</c:v>
                </c:pt>
                <c:pt idx="2403">
                  <c:v>4.0743782954773504</c:v>
                </c:pt>
                <c:pt idx="2404">
                  <c:v>3.4233797348817556</c:v>
                </c:pt>
                <c:pt idx="2405">
                  <c:v>2.5787824193285367</c:v>
                </c:pt>
                <c:pt idx="2406">
                  <c:v>2.3936260480879596</c:v>
                </c:pt>
                <c:pt idx="2407">
                  <c:v>2.3588498498694928</c:v>
                </c:pt>
                <c:pt idx="2408">
                  <c:v>2.323403039398845</c:v>
                </c:pt>
                <c:pt idx="2409">
                  <c:v>2.2988527786067658</c:v>
                </c:pt>
                <c:pt idx="2410">
                  <c:v>2.1110676226069471</c:v>
                </c:pt>
                <c:pt idx="2411">
                  <c:v>1.8952150836840937</c:v>
                </c:pt>
                <c:pt idx="2412">
                  <c:v>1.9049545195067685</c:v>
                </c:pt>
                <c:pt idx="2413">
                  <c:v>1.9852969326177898</c:v>
                </c:pt>
                <c:pt idx="2414">
                  <c:v>2.1283799612466812</c:v>
                </c:pt>
                <c:pt idx="2415">
                  <c:v>2.2244061250853444</c:v>
                </c:pt>
                <c:pt idx="2416">
                  <c:v>2.2678133013505852</c:v>
                </c:pt>
                <c:pt idx="2417">
                  <c:v>2.2850527958918132</c:v>
                </c:pt>
                <c:pt idx="2418">
                  <c:v>2.3475710989679666</c:v>
                </c:pt>
                <c:pt idx="2419">
                  <c:v>2.3339876169900542</c:v>
                </c:pt>
                <c:pt idx="2420">
                  <c:v>2.6294464974342624</c:v>
                </c:pt>
                <c:pt idx="2421">
                  <c:v>2.9462309424163595</c:v>
                </c:pt>
                <c:pt idx="2422">
                  <c:v>3.0953471855927597</c:v>
                </c:pt>
                <c:pt idx="2423">
                  <c:v>3.5798276826859956</c:v>
                </c:pt>
                <c:pt idx="2424">
                  <c:v>3.8172385180279802</c:v>
                </c:pt>
                <c:pt idx="2425">
                  <c:v>3.9845396932683643</c:v>
                </c:pt>
                <c:pt idx="2426">
                  <c:v>4.3310030127952404</c:v>
                </c:pt>
                <c:pt idx="2427">
                  <c:v>4.3722081869971934</c:v>
                </c:pt>
                <c:pt idx="2428">
                  <c:v>4.3975460496266345</c:v>
                </c:pt>
                <c:pt idx="2429">
                  <c:v>4.2700126375524317</c:v>
                </c:pt>
                <c:pt idx="2430">
                  <c:v>4.3691363203485665</c:v>
                </c:pt>
                <c:pt idx="2431">
                  <c:v>4.4556593900547314</c:v>
                </c:pt>
                <c:pt idx="2432">
                  <c:v>4.4624951689570276</c:v>
                </c:pt>
                <c:pt idx="2433">
                  <c:v>4.0223349547192102</c:v>
                </c:pt>
                <c:pt idx="2434">
                  <c:v>3.3663543489147152</c:v>
                </c:pt>
                <c:pt idx="2435">
                  <c:v>2.9335426061412377</c:v>
                </c:pt>
                <c:pt idx="2436">
                  <c:v>2.4114458986612317</c:v>
                </c:pt>
                <c:pt idx="2437">
                  <c:v>1.979416636836246</c:v>
                </c:pt>
                <c:pt idx="2438">
                  <c:v>1.7874870831221161</c:v>
                </c:pt>
                <c:pt idx="2439">
                  <c:v>1.6550595533105021</c:v>
                </c:pt>
                <c:pt idx="2440">
                  <c:v>1.6935394177592678</c:v>
                </c:pt>
                <c:pt idx="2441">
                  <c:v>1.7063364856116301</c:v>
                </c:pt>
                <c:pt idx="2442">
                  <c:v>2.1298035055271991</c:v>
                </c:pt>
                <c:pt idx="2443">
                  <c:v>2.4784174581322942</c:v>
                </c:pt>
                <c:pt idx="2444">
                  <c:v>2.8372553838170855</c:v>
                </c:pt>
                <c:pt idx="2445">
                  <c:v>3.4423988229407936</c:v>
                </c:pt>
                <c:pt idx="2446">
                  <c:v>4.1063567680829705</c:v>
                </c:pt>
                <c:pt idx="2447">
                  <c:v>4.5191326491352655</c:v>
                </c:pt>
                <c:pt idx="2448">
                  <c:v>4.7178222801971419</c:v>
                </c:pt>
                <c:pt idx="2449">
                  <c:v>4.7238145860009491</c:v>
                </c:pt>
                <c:pt idx="2450">
                  <c:v>5.2781449184095708</c:v>
                </c:pt>
                <c:pt idx="2451">
                  <c:v>6.1638210926007408</c:v>
                </c:pt>
                <c:pt idx="2452">
                  <c:v>6.919087649841086</c:v>
                </c:pt>
                <c:pt idx="2453">
                  <c:v>7.206577349785336</c:v>
                </c:pt>
                <c:pt idx="2454">
                  <c:v>7.8935032533950649</c:v>
                </c:pt>
                <c:pt idx="2455">
                  <c:v>8.2994076516397897</c:v>
                </c:pt>
                <c:pt idx="2456">
                  <c:v>8.4943875141098548</c:v>
                </c:pt>
                <c:pt idx="2457">
                  <c:v>7.5625995036767746</c:v>
                </c:pt>
                <c:pt idx="2458">
                  <c:v>6.8713113377789217</c:v>
                </c:pt>
                <c:pt idx="2459">
                  <c:v>6.2227794740490721</c:v>
                </c:pt>
                <c:pt idx="2460">
                  <c:v>5.5238878385751757</c:v>
                </c:pt>
                <c:pt idx="2461">
                  <c:v>4.8292080856496202</c:v>
                </c:pt>
                <c:pt idx="2462">
                  <c:v>4.5380860945497394</c:v>
                </c:pt>
                <c:pt idx="2463">
                  <c:v>4.3643513121457627</c:v>
                </c:pt>
                <c:pt idx="2464">
                  <c:v>4.3523848807339665</c:v>
                </c:pt>
                <c:pt idx="2465">
                  <c:v>4.4742981762062906</c:v>
                </c:pt>
                <c:pt idx="2466">
                  <c:v>4.6867884586631314</c:v>
                </c:pt>
                <c:pt idx="2467">
                  <c:v>5.0473845510694701</c:v>
                </c:pt>
                <c:pt idx="2468">
                  <c:v>5.3815904278983995</c:v>
                </c:pt>
                <c:pt idx="2469">
                  <c:v>5.7215287151749834</c:v>
                </c:pt>
                <c:pt idx="2470">
                  <c:v>6.0772552932768118</c:v>
                </c:pt>
                <c:pt idx="2471">
                  <c:v>6.2366296107646901</c:v>
                </c:pt>
                <c:pt idx="2472">
                  <c:v>6.0900786771415545</c:v>
                </c:pt>
                <c:pt idx="2473">
                  <c:v>5.9733819354983524</c:v>
                </c:pt>
                <c:pt idx="2474">
                  <c:v>5.5743769289883085</c:v>
                </c:pt>
                <c:pt idx="2475">
                  <c:v>5.2297428516612063</c:v>
                </c:pt>
                <c:pt idx="2476">
                  <c:v>4.5429344836816314</c:v>
                </c:pt>
                <c:pt idx="2477">
                  <c:v>4.0321029481317545</c:v>
                </c:pt>
                <c:pt idx="2478">
                  <c:v>3.5215915336726815</c:v>
                </c:pt>
                <c:pt idx="2479">
                  <c:v>3.187719398459564</c:v>
                </c:pt>
                <c:pt idx="2480">
                  <c:v>3.1220496129996769</c:v>
                </c:pt>
                <c:pt idx="2481">
                  <c:v>2.9561439787093939</c:v>
                </c:pt>
                <c:pt idx="2482">
                  <c:v>2.7537618774087802</c:v>
                </c:pt>
                <c:pt idx="2483">
                  <c:v>2.7577876285393881</c:v>
                </c:pt>
                <c:pt idx="2484">
                  <c:v>2.8513297852523802</c:v>
                </c:pt>
                <c:pt idx="2485">
                  <c:v>2.6277588345742577</c:v>
                </c:pt>
                <c:pt idx="2486">
                  <c:v>2.5711908600218356</c:v>
                </c:pt>
                <c:pt idx="2487">
                  <c:v>2.5359135727026212</c:v>
                </c:pt>
                <c:pt idx="2488">
                  <c:v>2.495209795911439</c:v>
                </c:pt>
                <c:pt idx="2489">
                  <c:v>2.5598814776098577</c:v>
                </c:pt>
                <c:pt idx="2490">
                  <c:v>2.5813601947136737</c:v>
                </c:pt>
                <c:pt idx="2491">
                  <c:v>2.2927153445077058</c:v>
                </c:pt>
                <c:pt idx="2492">
                  <c:v>2.0171830050202781</c:v>
                </c:pt>
                <c:pt idx="2493">
                  <c:v>1.7566481762349135</c:v>
                </c:pt>
                <c:pt idx="2494">
                  <c:v>1.8384772236895341</c:v>
                </c:pt>
                <c:pt idx="2495">
                  <c:v>2.104244486389196</c:v>
                </c:pt>
                <c:pt idx="2496">
                  <c:v>2.3754490039787104</c:v>
                </c:pt>
                <c:pt idx="2497">
                  <c:v>2.5561217638330542</c:v>
                </c:pt>
                <c:pt idx="2498">
                  <c:v>2.697705379380964</c:v>
                </c:pt>
                <c:pt idx="2499">
                  <c:v>2.9891339748072112</c:v>
                </c:pt>
                <c:pt idx="2500">
                  <c:v>3.1586068796713191</c:v>
                </c:pt>
                <c:pt idx="2501">
                  <c:v>3.2091560134128025</c:v>
                </c:pt>
                <c:pt idx="2502">
                  <c:v>3.1950844930668127</c:v>
                </c:pt>
                <c:pt idx="2503">
                  <c:v>3.1750442812580877</c:v>
                </c:pt>
                <c:pt idx="2504">
                  <c:v>3.1759861493506447</c:v>
                </c:pt>
                <c:pt idx="2505">
                  <c:v>3.0052446201942167</c:v>
                </c:pt>
                <c:pt idx="2506">
                  <c:v>2.8032900652982349</c:v>
                </c:pt>
                <c:pt idx="2507">
                  <c:v>2.6014227562595642</c:v>
                </c:pt>
                <c:pt idx="2508">
                  <c:v>2.4308755219524185</c:v>
                </c:pt>
                <c:pt idx="2509">
                  <c:v>2.3082828173713552</c:v>
                </c:pt>
                <c:pt idx="2510">
                  <c:v>2.0599259631191327</c:v>
                </c:pt>
                <c:pt idx="2511">
                  <c:v>1.690226253047779</c:v>
                </c:pt>
                <c:pt idx="2512">
                  <c:v>1.4930182479183796</c:v>
                </c:pt>
                <c:pt idx="2513">
                  <c:v>1.4014676971128144</c:v>
                </c:pt>
                <c:pt idx="2514">
                  <c:v>1.4466637568429397</c:v>
                </c:pt>
                <c:pt idx="2515">
                  <c:v>1.6693931776962363</c:v>
                </c:pt>
                <c:pt idx="2516">
                  <c:v>1.7990638248946746</c:v>
                </c:pt>
                <c:pt idx="2517">
                  <c:v>1.9227027065555427</c:v>
                </c:pt>
                <c:pt idx="2518">
                  <c:v>2.0505222622921782</c:v>
                </c:pt>
                <c:pt idx="2519">
                  <c:v>2.1286038712705442</c:v>
                </c:pt>
                <c:pt idx="2520">
                  <c:v>2.2400484125770106</c:v>
                </c:pt>
                <c:pt idx="2521">
                  <c:v>2.3370166229165603</c:v>
                </c:pt>
                <c:pt idx="2522">
                  <c:v>2.3307132148924192</c:v>
                </c:pt>
                <c:pt idx="2523">
                  <c:v>2.2903027330706678</c:v>
                </c:pt>
                <c:pt idx="2524">
                  <c:v>2.1733495797284097</c:v>
                </c:pt>
                <c:pt idx="2525">
                  <c:v>2.1335540375086088</c:v>
                </c:pt>
                <c:pt idx="2526">
                  <c:v>2.1449845971048846</c:v>
                </c:pt>
                <c:pt idx="2527">
                  <c:v>2.1199835333927539</c:v>
                </c:pt>
                <c:pt idx="2528">
                  <c:v>1.9208357057050784</c:v>
                </c:pt>
                <c:pt idx="2529">
                  <c:v>1.835005125573909</c:v>
                </c:pt>
                <c:pt idx="2530">
                  <c:v>1.8504199411569306</c:v>
                </c:pt>
                <c:pt idx="2531">
                  <c:v>1.844322384779399</c:v>
                </c:pt>
                <c:pt idx="2532">
                  <c:v>1.7891391711671401</c:v>
                </c:pt>
                <c:pt idx="2533">
                  <c:v>1.765398572644036</c:v>
                </c:pt>
                <c:pt idx="2534">
                  <c:v>1.7279247774716278</c:v>
                </c:pt>
                <c:pt idx="2535">
                  <c:v>1.6769538167255815</c:v>
                </c:pt>
                <c:pt idx="2536">
                  <c:v>1.6639983480564884</c:v>
                </c:pt>
                <c:pt idx="2537">
                  <c:v>1.6702111946400804</c:v>
                </c:pt>
                <c:pt idx="2538">
                  <c:v>1.7259075296649451</c:v>
                </c:pt>
                <c:pt idx="2539">
                  <c:v>1.8420086344624442</c:v>
                </c:pt>
                <c:pt idx="2540">
                  <c:v>1.9718198250432533</c:v>
                </c:pt>
                <c:pt idx="2541">
                  <c:v>2.0172887763039054</c:v>
                </c:pt>
                <c:pt idx="2542">
                  <c:v>1.9818478274696318</c:v>
                </c:pt>
                <c:pt idx="2543">
                  <c:v>1.7937286078851267</c:v>
                </c:pt>
                <c:pt idx="2544">
                  <c:v>1.6607430397796321</c:v>
                </c:pt>
                <c:pt idx="2545">
                  <c:v>1.6292142769894156</c:v>
                </c:pt>
                <c:pt idx="2546">
                  <c:v>1.7679195952809648</c:v>
                </c:pt>
                <c:pt idx="2547">
                  <c:v>1.9341746866691012</c:v>
                </c:pt>
                <c:pt idx="2548">
                  <c:v>2.0969228506447477</c:v>
                </c:pt>
                <c:pt idx="2549">
                  <c:v>2.3181227864577152</c:v>
                </c:pt>
                <c:pt idx="2550">
                  <c:v>2.4885363642437897</c:v>
                </c:pt>
                <c:pt idx="2551">
                  <c:v>2.7074769866929747</c:v>
                </c:pt>
                <c:pt idx="2552">
                  <c:v>2.9999437064625791</c:v>
                </c:pt>
                <c:pt idx="2553">
                  <c:v>3.2879027346315559</c:v>
                </c:pt>
                <c:pt idx="2554">
                  <c:v>3.5363964838318327</c:v>
                </c:pt>
                <c:pt idx="2555">
                  <c:v>3.7324076875353516</c:v>
                </c:pt>
                <c:pt idx="2556">
                  <c:v>3.8930008762610342</c:v>
                </c:pt>
                <c:pt idx="2557">
                  <c:v>4.0198540220205805</c:v>
                </c:pt>
                <c:pt idx="2558">
                  <c:v>4.0874172659027685</c:v>
                </c:pt>
                <c:pt idx="2559">
                  <c:v>4.0967268231184155</c:v>
                </c:pt>
                <c:pt idx="2560">
                  <c:v>3.9726094989539926</c:v>
                </c:pt>
                <c:pt idx="2561">
                  <c:v>3.7404771662611882</c:v>
                </c:pt>
                <c:pt idx="2562">
                  <c:v>3.3718880411569701</c:v>
                </c:pt>
                <c:pt idx="2563">
                  <c:v>2.9968570394539094</c:v>
                </c:pt>
                <c:pt idx="2564">
                  <c:v>2.6363387092041868</c:v>
                </c:pt>
                <c:pt idx="2565">
                  <c:v>2.3265799119343678</c:v>
                </c:pt>
                <c:pt idx="2566">
                  <c:v>2.1597997524546448</c:v>
                </c:pt>
                <c:pt idx="2567">
                  <c:v>1.9811338039620139</c:v>
                </c:pt>
                <c:pt idx="2568">
                  <c:v>1.7638743993299644</c:v>
                </c:pt>
                <c:pt idx="2569">
                  <c:v>1.5572918979470125</c:v>
                </c:pt>
                <c:pt idx="2570">
                  <c:v>1.2794006541442096</c:v>
                </c:pt>
                <c:pt idx="2571">
                  <c:v>1.1051234685563585</c:v>
                </c:pt>
                <c:pt idx="2572">
                  <c:v>1.1204800526339831</c:v>
                </c:pt>
                <c:pt idx="2573">
                  <c:v>1.2211297165920678</c:v>
                </c:pt>
                <c:pt idx="2574">
                  <c:v>1.2929724951514638</c:v>
                </c:pt>
                <c:pt idx="2575">
                  <c:v>1.2995986375302322</c:v>
                </c:pt>
                <c:pt idx="2576">
                  <c:v>1.306223430376104</c:v>
                </c:pt>
                <c:pt idx="2577">
                  <c:v>1.3295388918540532</c:v>
                </c:pt>
                <c:pt idx="2578">
                  <c:v>1.348078541489006</c:v>
                </c:pt>
                <c:pt idx="2579">
                  <c:v>1.3628466499240934</c:v>
                </c:pt>
                <c:pt idx="2580">
                  <c:v>1.4087267390843374</c:v>
                </c:pt>
                <c:pt idx="2581">
                  <c:v>1.4082299175473703</c:v>
                </c:pt>
                <c:pt idx="2582">
                  <c:v>1.3869222720984697</c:v>
                </c:pt>
                <c:pt idx="2583">
                  <c:v>1.3930322508960873</c:v>
                </c:pt>
                <c:pt idx="2584">
                  <c:v>1.4217336068069988</c:v>
                </c:pt>
                <c:pt idx="2585">
                  <c:v>1.4951955177506819</c:v>
                </c:pt>
                <c:pt idx="2586">
                  <c:v>1.6134201421088838</c:v>
                </c:pt>
                <c:pt idx="2587">
                  <c:v>1.7273138898442053</c:v>
                </c:pt>
                <c:pt idx="2588">
                  <c:v>1.7619475538474101</c:v>
                </c:pt>
                <c:pt idx="2589">
                  <c:v>1.75696237748982</c:v>
                </c:pt>
                <c:pt idx="2590">
                  <c:v>1.8258580218684421</c:v>
                </c:pt>
                <c:pt idx="2591">
                  <c:v>1.9070989928333413</c:v>
                </c:pt>
                <c:pt idx="2592">
                  <c:v>2.0175096236952377</c:v>
                </c:pt>
                <c:pt idx="2593">
                  <c:v>2.1316663102109525</c:v>
                </c:pt>
                <c:pt idx="2594">
                  <c:v>2.2189361361299054</c:v>
                </c:pt>
                <c:pt idx="2595">
                  <c:v>2.262152966386028</c:v>
                </c:pt>
                <c:pt idx="2596">
                  <c:v>2.2765133723723658</c:v>
                </c:pt>
                <c:pt idx="2597">
                  <c:v>2.2699256735246331</c:v>
                </c:pt>
                <c:pt idx="2598">
                  <c:v>2.2623871698049212</c:v>
                </c:pt>
                <c:pt idx="2599">
                  <c:v>2.1631301823790654</c:v>
                </c:pt>
                <c:pt idx="2600">
                  <c:v>1.8975582092358241</c:v>
                </c:pt>
                <c:pt idx="2601">
                  <c:v>1.6466506369080369</c:v>
                </c:pt>
                <c:pt idx="2602">
                  <c:v>1.4274377069629518</c:v>
                </c:pt>
                <c:pt idx="2603">
                  <c:v>1.2450317179699502</c:v>
                </c:pt>
                <c:pt idx="2604">
                  <c:v>1.1328905945136729</c:v>
                </c:pt>
                <c:pt idx="2605">
                  <c:v>1.0943459530952881</c:v>
                </c:pt>
                <c:pt idx="2606">
                  <c:v>1.0996338750061354</c:v>
                </c:pt>
                <c:pt idx="2607">
                  <c:v>1.1382031833245925</c:v>
                </c:pt>
                <c:pt idx="2608">
                  <c:v>1.1881066582920594</c:v>
                </c:pt>
                <c:pt idx="2609">
                  <c:v>1.2843789354277413</c:v>
                </c:pt>
                <c:pt idx="2610">
                  <c:v>1.4547547986885456</c:v>
                </c:pt>
                <c:pt idx="2611">
                  <c:v>1.5925485928440073</c:v>
                </c:pt>
                <c:pt idx="2612">
                  <c:v>1.713153283231684</c:v>
                </c:pt>
                <c:pt idx="2613">
                  <c:v>1.8261781235916363</c:v>
                </c:pt>
                <c:pt idx="2614">
                  <c:v>1.8944653334106483</c:v>
                </c:pt>
                <c:pt idx="2615">
                  <c:v>1.9320064174241072</c:v>
                </c:pt>
                <c:pt idx="2616">
                  <c:v>1.9254793815412719</c:v>
                </c:pt>
                <c:pt idx="2617">
                  <c:v>1.9215995284327918</c:v>
                </c:pt>
                <c:pt idx="2618">
                  <c:v>1.9309937020465098</c:v>
                </c:pt>
                <c:pt idx="2619">
                  <c:v>1.9730686452679211</c:v>
                </c:pt>
                <c:pt idx="2620">
                  <c:v>1.9147934934881119</c:v>
                </c:pt>
                <c:pt idx="2621">
                  <c:v>1.7262903658864719</c:v>
                </c:pt>
                <c:pt idx="2622">
                  <c:v>1.6781814468370639</c:v>
                </c:pt>
                <c:pt idx="2623">
                  <c:v>1.6961944180226178</c:v>
                </c:pt>
                <c:pt idx="2624">
                  <c:v>1.7508921707683414</c:v>
                </c:pt>
                <c:pt idx="2625">
                  <c:v>1.7491729197550003</c:v>
                </c:pt>
                <c:pt idx="2626">
                  <c:v>1.7309797855667901</c:v>
                </c:pt>
                <c:pt idx="2627">
                  <c:v>1.7222474991184848</c:v>
                </c:pt>
                <c:pt idx="2628">
                  <c:v>1.7603048146845035</c:v>
                </c:pt>
                <c:pt idx="2629">
                  <c:v>1.8101944991291357</c:v>
                </c:pt>
                <c:pt idx="2630">
                  <c:v>1.8075227972308945</c:v>
                </c:pt>
                <c:pt idx="2631">
                  <c:v>1.8035062894035552</c:v>
                </c:pt>
                <c:pt idx="2632">
                  <c:v>1.8350398415016886</c:v>
                </c:pt>
                <c:pt idx="2633">
                  <c:v>1.9218779719927954</c:v>
                </c:pt>
                <c:pt idx="2634">
                  <c:v>2.0434803477499917</c:v>
                </c:pt>
                <c:pt idx="2635">
                  <c:v>2.1190142179984082</c:v>
                </c:pt>
                <c:pt idx="2636">
                  <c:v>2.1562805665953202</c:v>
                </c:pt>
                <c:pt idx="2637">
                  <c:v>2.1931479867182371</c:v>
                </c:pt>
                <c:pt idx="2638">
                  <c:v>2.2365418326398627</c:v>
                </c:pt>
                <c:pt idx="2639">
                  <c:v>2.230250706559858</c:v>
                </c:pt>
                <c:pt idx="2640">
                  <c:v>2.1935651428926812</c:v>
                </c:pt>
                <c:pt idx="2641">
                  <c:v>2.0946111062067487</c:v>
                </c:pt>
                <c:pt idx="2642">
                  <c:v>1.8393709160041538</c:v>
                </c:pt>
                <c:pt idx="2643">
                  <c:v>1.5890884341057228</c:v>
                </c:pt>
                <c:pt idx="2644">
                  <c:v>1.2543556242855216</c:v>
                </c:pt>
                <c:pt idx="2645">
                  <c:v>0.9407971488968685</c:v>
                </c:pt>
                <c:pt idx="2646">
                  <c:v>0.69005247626411492</c:v>
                </c:pt>
                <c:pt idx="2647">
                  <c:v>0.56787234737161252</c:v>
                </c:pt>
                <c:pt idx="2648">
                  <c:v>0.5641077754846856</c:v>
                </c:pt>
                <c:pt idx="2649">
                  <c:v>0.5522483001609817</c:v>
                </c:pt>
                <c:pt idx="2650">
                  <c:v>0.52401350702572858</c:v>
                </c:pt>
                <c:pt idx="2651">
                  <c:v>0.49088464224654377</c:v>
                </c:pt>
                <c:pt idx="2652">
                  <c:v>0.51776320555714206</c:v>
                </c:pt>
                <c:pt idx="2653">
                  <c:v>0.51243249682442626</c:v>
                </c:pt>
                <c:pt idx="2654">
                  <c:v>0.49340162229786438</c:v>
                </c:pt>
                <c:pt idx="2655">
                  <c:v>0.49967197443439232</c:v>
                </c:pt>
                <c:pt idx="2656">
                  <c:v>0.46527938895210641</c:v>
                </c:pt>
                <c:pt idx="2657">
                  <c:v>0.51730813205477821</c:v>
                </c:pt>
                <c:pt idx="2658">
                  <c:v>0.59671693427485162</c:v>
                </c:pt>
                <c:pt idx="2659">
                  <c:v>0.70023915908750978</c:v>
                </c:pt>
                <c:pt idx="2660">
                  <c:v>0.8097495519975646</c:v>
                </c:pt>
                <c:pt idx="2661">
                  <c:v>0.85153751110261466</c:v>
                </c:pt>
                <c:pt idx="2662">
                  <c:v>0.90980389117736049</c:v>
                </c:pt>
                <c:pt idx="2663">
                  <c:v>0.94002234240434379</c:v>
                </c:pt>
              </c:numCache>
            </c:numRef>
          </c:val>
          <c:smooth val="0"/>
        </c:ser>
        <c:dLbls>
          <c:showLegendKey val="0"/>
          <c:showVal val="0"/>
          <c:showCatName val="0"/>
          <c:showSerName val="0"/>
          <c:showPercent val="0"/>
          <c:showBubbleSize val="0"/>
        </c:dLbls>
        <c:marker val="1"/>
        <c:smooth val="0"/>
        <c:axId val="169659136"/>
        <c:axId val="169658576"/>
      </c:lineChart>
      <c:dateAx>
        <c:axId val="169657456"/>
        <c:scaling>
          <c:orientation val="minMax"/>
        </c:scaling>
        <c:delete val="0"/>
        <c:axPos val="b"/>
        <c:numFmt formatCode="dd/mm/yyyy" sourceLinked="1"/>
        <c:majorTickMark val="out"/>
        <c:minorTickMark val="none"/>
        <c:tickLblPos val="nextTo"/>
        <c:crossAx val="169658016"/>
        <c:crosses val="autoZero"/>
        <c:auto val="1"/>
        <c:lblOffset val="100"/>
        <c:baseTimeUnit val="days"/>
      </c:dateAx>
      <c:valAx>
        <c:axId val="169658016"/>
        <c:scaling>
          <c:orientation val="minMax"/>
        </c:scaling>
        <c:delete val="0"/>
        <c:axPos val="l"/>
        <c:majorGridlines/>
        <c:numFmt formatCode="General" sourceLinked="1"/>
        <c:majorTickMark val="out"/>
        <c:minorTickMark val="none"/>
        <c:tickLblPos val="nextTo"/>
        <c:crossAx val="169657456"/>
        <c:crosses val="autoZero"/>
        <c:crossBetween val="between"/>
      </c:valAx>
      <c:valAx>
        <c:axId val="169658576"/>
        <c:scaling>
          <c:orientation val="minMax"/>
        </c:scaling>
        <c:delete val="0"/>
        <c:axPos val="r"/>
        <c:numFmt formatCode="General" sourceLinked="1"/>
        <c:majorTickMark val="out"/>
        <c:minorTickMark val="none"/>
        <c:tickLblPos val="nextTo"/>
        <c:crossAx val="169659136"/>
        <c:crosses val="max"/>
        <c:crossBetween val="between"/>
      </c:valAx>
      <c:dateAx>
        <c:axId val="169659136"/>
        <c:scaling>
          <c:orientation val="minMax"/>
        </c:scaling>
        <c:delete val="1"/>
        <c:axPos val="b"/>
        <c:numFmt formatCode="dd/mm/yyyy" sourceLinked="1"/>
        <c:majorTickMark val="out"/>
        <c:minorTickMark val="none"/>
        <c:tickLblPos val="none"/>
        <c:crossAx val="169658576"/>
        <c:crosses val="autoZero"/>
        <c:auto val="1"/>
        <c:lblOffset val="100"/>
        <c:baseTimeUnit val="days"/>
      </c:date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8CEF4D9-23B5-4B7A-A37C-3666CDBAF316}" type="datetimeFigureOut">
              <a:rPr lang="ru-RU" smtClean="0"/>
              <a:pPr/>
              <a:t>23.04.2015</a:t>
            </a:fld>
            <a:endParaRPr lang="ru-R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EDC9E3D-8CE5-4B06-B247-DC5A25701AFA}" type="slidenum">
              <a:rPr lang="ru-RU" smtClean="0"/>
              <a:pPr/>
              <a:t>‹#›</a:t>
            </a:fld>
            <a:endParaRPr lang="ru-RU"/>
          </a:p>
        </p:txBody>
      </p:sp>
    </p:spTree>
    <p:extLst>
      <p:ext uri="{BB962C8B-B14F-4D97-AF65-F5344CB8AC3E}">
        <p14:creationId xmlns:p14="http://schemas.microsoft.com/office/powerpoint/2010/main" val="330402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8EDC9E3D-8CE5-4B06-B247-DC5A25701AFA}" type="slidenum">
              <a:rPr lang="ru-RU" smtClean="0"/>
              <a:pPr/>
              <a:t>1</a:t>
            </a:fld>
            <a:endParaRPr lang="ru-RU"/>
          </a:p>
        </p:txBody>
      </p:sp>
    </p:spTree>
    <p:extLst>
      <p:ext uri="{BB962C8B-B14F-4D97-AF65-F5344CB8AC3E}">
        <p14:creationId xmlns:p14="http://schemas.microsoft.com/office/powerpoint/2010/main" val="225713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8EDC9E3D-8CE5-4B06-B247-DC5A25701AFA}" type="slidenum">
              <a:rPr lang="ru-RU" smtClean="0"/>
              <a:pPr/>
              <a:t>19</a:t>
            </a:fld>
            <a:endParaRPr lang="ru-RU"/>
          </a:p>
        </p:txBody>
      </p:sp>
    </p:spTree>
    <p:extLst>
      <p:ext uri="{BB962C8B-B14F-4D97-AF65-F5344CB8AC3E}">
        <p14:creationId xmlns:p14="http://schemas.microsoft.com/office/powerpoint/2010/main" val="31511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8EDC9E3D-8CE5-4B06-B247-DC5A25701AFA}" type="slidenum">
              <a:rPr lang="ru-RU" smtClean="0"/>
              <a:pPr/>
              <a:t>37</a:t>
            </a:fld>
            <a:endParaRPr lang="ru-RU"/>
          </a:p>
        </p:txBody>
      </p:sp>
    </p:spTree>
    <p:extLst>
      <p:ext uri="{BB962C8B-B14F-4D97-AF65-F5344CB8AC3E}">
        <p14:creationId xmlns:p14="http://schemas.microsoft.com/office/powerpoint/2010/main" val="337599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AC30F17-DC8E-4C92-AA44-6A827424BC19}" type="datetime1">
              <a:rPr lang="ru-RU" smtClean="0"/>
              <a:pPr>
                <a:defRPr/>
              </a:pPr>
              <a:t>23.04.2015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31408F4-188F-4064-9A82-F28E33A5719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EEAB8-B6E5-46B3-B3B9-C1E415DE6E85}" type="datetime1">
              <a:rPr lang="ru-RU" smtClean="0"/>
              <a:pPr>
                <a:defRPr/>
              </a:pPr>
              <a:t>23.04.2015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9EE865D-F588-4649-8415-7F83CDEC4E2F}"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C42B08-E100-4E21-B07C-97698C8D7B0D}" type="datetime1">
              <a:rPr lang="ru-RU" smtClean="0"/>
              <a:pPr>
                <a:defRPr/>
              </a:pPr>
              <a:t>23.04.2015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4406DCB-A23E-4061-9395-184E171CF6AC}"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lvl1pPr marL="437310" indent="-437310">
              <a:buClr>
                <a:srgbClr val="002060"/>
              </a:buClr>
              <a:buSzPct val="120000"/>
              <a:buFont typeface="Wingdings" pitchFamily="2" charset="2"/>
              <a:buChar char="§"/>
              <a:defRPr/>
            </a:lvl1pPr>
            <a:lvl2pPr marL="846101" indent="-407432">
              <a:buClr>
                <a:srgbClr val="002060"/>
              </a:buClr>
              <a:buFont typeface="Wingdings" pitchFamily="2" charset="2"/>
              <a:buChar char="q"/>
              <a:defRPr/>
            </a:lvl2pPr>
            <a:lvl3pPr marL="1215506" indent="-368047">
              <a:buClr>
                <a:srgbClr val="002060"/>
              </a:buClr>
              <a:buFont typeface="Courier New" pitchFamily="49" charset="0"/>
              <a:buChar char="o"/>
              <a:defRPr/>
            </a:lvl3pPr>
            <a:lvl4pPr marL="1578119" indent="-361256">
              <a:buClr>
                <a:srgbClr val="002060"/>
              </a:buClr>
              <a:buFont typeface="Wingdings" pitchFamily="2" charset="2"/>
              <a:buChar char="Ø"/>
              <a:defRPr/>
            </a:lvl4pPr>
            <a:lvl5pPr marL="1950241" indent="-370763">
              <a:buClr>
                <a:srgbClr val="002060"/>
              </a:buClr>
              <a:buFont typeface="Arial" pitchFamily="34" charset="0"/>
              <a:buChar cha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Rectangle 6"/>
          <p:cNvSpPr>
            <a:spLocks noGrp="1" noChangeArrowheads="1"/>
          </p:cNvSpPr>
          <p:nvPr>
            <p:ph type="sldNum" sz="quarter" idx="11"/>
          </p:nvPr>
        </p:nvSpPr>
        <p:spPr>
          <a:xfrm>
            <a:off x="6552770" y="6244754"/>
            <a:ext cx="2052070" cy="476490"/>
          </a:xfrm>
          <a:ln/>
        </p:spPr>
        <p:txBody>
          <a:bodyPr/>
          <a:lstStyle>
            <a:lvl1pPr>
              <a:defRPr/>
            </a:lvl1pPr>
          </a:lstStyle>
          <a:p>
            <a:pPr>
              <a:defRPr/>
            </a:pPr>
            <a:fld id="{71D5EEAB-D48F-47A3-9E7D-7561745DAC8A}" type="slidenum">
              <a:rPr lang="ru-RU" smtClean="0"/>
              <a:pPr>
                <a:defRPr/>
              </a:pPr>
              <a:t>‹#›</a:t>
            </a:fld>
            <a:endParaRPr lang="ru-RU" dirty="0"/>
          </a:p>
        </p:txBody>
      </p:sp>
      <p:sp>
        <p:nvSpPr>
          <p:cNvPr id="9" name="Заголовок 1"/>
          <p:cNvSpPr>
            <a:spLocks noGrp="1"/>
          </p:cNvSpPr>
          <p:nvPr>
            <p:ph type="title"/>
          </p:nvPr>
        </p:nvSpPr>
        <p:spPr>
          <a:xfrm>
            <a:off x="1219950" y="404099"/>
            <a:ext cx="7356951" cy="393410"/>
          </a:xfrm>
          <a:prstGeom prst="rect">
            <a:avLst/>
          </a:prstGeom>
        </p:spPr>
        <p:txBody>
          <a:bodyPr/>
          <a:lstStyle/>
          <a:p>
            <a:r>
              <a:rPr lang="ru-RU" smtClean="0"/>
              <a:t>Образец заголовка</a:t>
            </a:r>
            <a:endParaRPr lang="ru-RU" dirty="0"/>
          </a:p>
        </p:txBody>
      </p:sp>
    </p:spTree>
    <p:extLst>
      <p:ext uri="{BB962C8B-B14F-4D97-AF65-F5344CB8AC3E}">
        <p14:creationId xmlns:p14="http://schemas.microsoft.com/office/powerpoint/2010/main" val="393290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lvl1pPr marL="437310" indent="-437310">
              <a:buClr>
                <a:srgbClr val="002060"/>
              </a:buClr>
              <a:buSzPct val="120000"/>
              <a:buFont typeface="Wingdings" pitchFamily="2" charset="2"/>
              <a:buChar char="§"/>
              <a:defRPr/>
            </a:lvl1pPr>
            <a:lvl2pPr marL="846101" indent="-407432">
              <a:buClr>
                <a:srgbClr val="002060"/>
              </a:buClr>
              <a:buFont typeface="Wingdings" pitchFamily="2" charset="2"/>
              <a:buChar char="q"/>
              <a:defRPr/>
            </a:lvl2pPr>
            <a:lvl3pPr marL="1215506" indent="-368047">
              <a:buClr>
                <a:srgbClr val="002060"/>
              </a:buClr>
              <a:buFont typeface="Courier New" pitchFamily="49" charset="0"/>
              <a:buChar char="o"/>
              <a:defRPr/>
            </a:lvl3pPr>
            <a:lvl4pPr marL="1578119" indent="-361256">
              <a:buClr>
                <a:srgbClr val="002060"/>
              </a:buClr>
              <a:buFont typeface="Wingdings" pitchFamily="2" charset="2"/>
              <a:buChar char="Ø"/>
              <a:defRPr/>
            </a:lvl4pPr>
            <a:lvl5pPr marL="1950241" indent="-370763">
              <a:buClr>
                <a:srgbClr val="002060"/>
              </a:buClr>
              <a:buFont typeface="Arial" pitchFamily="34" charset="0"/>
              <a:buChar cha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Rectangle 6"/>
          <p:cNvSpPr>
            <a:spLocks noGrp="1" noChangeArrowheads="1"/>
          </p:cNvSpPr>
          <p:nvPr>
            <p:ph type="sldNum" sz="quarter" idx="11"/>
          </p:nvPr>
        </p:nvSpPr>
        <p:spPr>
          <a:xfrm>
            <a:off x="6552770" y="6244754"/>
            <a:ext cx="2052070" cy="476490"/>
          </a:xfrm>
          <a:ln/>
        </p:spPr>
        <p:txBody>
          <a:bodyPr/>
          <a:lstStyle>
            <a:lvl1pPr>
              <a:defRPr/>
            </a:lvl1pPr>
          </a:lstStyle>
          <a:p>
            <a:pPr>
              <a:defRPr/>
            </a:pPr>
            <a:fld id="{71D5EEAB-D48F-47A3-9E7D-7561745DAC8A}" type="slidenum">
              <a:rPr lang="ru-RU" smtClean="0"/>
              <a:pPr>
                <a:defRPr/>
              </a:pPr>
              <a:t>‹#›</a:t>
            </a:fld>
            <a:endParaRPr lang="ru-RU" dirty="0"/>
          </a:p>
        </p:txBody>
      </p:sp>
      <p:sp>
        <p:nvSpPr>
          <p:cNvPr id="9" name="Заголовок 1"/>
          <p:cNvSpPr>
            <a:spLocks noGrp="1"/>
          </p:cNvSpPr>
          <p:nvPr>
            <p:ph type="title"/>
          </p:nvPr>
        </p:nvSpPr>
        <p:spPr>
          <a:xfrm>
            <a:off x="1219950" y="404099"/>
            <a:ext cx="7356951" cy="393410"/>
          </a:xfrm>
          <a:prstGeom prst="rect">
            <a:avLst/>
          </a:prstGeom>
        </p:spPr>
        <p:txBody>
          <a:bodyPr/>
          <a:lstStyle/>
          <a:p>
            <a:r>
              <a:rPr lang="ru-RU" smtClean="0"/>
              <a:t>Образец заголовка</a:t>
            </a:r>
            <a:endParaRPr lang="ru-RU" dirty="0"/>
          </a:p>
        </p:txBody>
      </p:sp>
    </p:spTree>
    <p:extLst>
      <p:ext uri="{BB962C8B-B14F-4D97-AF65-F5344CB8AC3E}">
        <p14:creationId xmlns:p14="http://schemas.microsoft.com/office/powerpoint/2010/main" val="393290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78C3C7-997D-4FD7-9979-3BA1BB67FEB0}" type="datetime1">
              <a:rPr lang="ru-RU" smtClean="0"/>
              <a:pPr>
                <a:defRPr/>
              </a:pPr>
              <a:t>23.04.2015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5461620-58CC-4788-8260-401FFD5E07A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93B43F-C88B-4AB6-8F9D-68823AF254FE}" type="datetime1">
              <a:rPr lang="ru-RU" smtClean="0"/>
              <a:pPr>
                <a:defRPr/>
              </a:pPr>
              <a:t>23.04.2015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3AF400F-1281-4E36-ABEF-3AE41F481C15}"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EDB6E9-B3F0-496B-9E98-02E18493E4D5}" type="datetime1">
              <a:rPr lang="ru-RU" smtClean="0"/>
              <a:pPr>
                <a:defRPr/>
              </a:pPr>
              <a:t>23.04.2015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F646AF5-919F-4410-8291-BBC87DF1AA30}"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F587C8-D386-4B80-A885-D7B22C127CD4}" type="datetime1">
              <a:rPr lang="ru-RU" smtClean="0"/>
              <a:pPr>
                <a:defRPr/>
              </a:pPr>
              <a:t>23.04.2015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8F2FA0E-3B22-47B1-A847-99475C9D070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36DEB7-D285-4DB8-93B4-705E33BE0EF4}" type="datetime1">
              <a:rPr lang="ru-RU" smtClean="0"/>
              <a:pPr>
                <a:defRPr/>
              </a:pPr>
              <a:t>23.04.2015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5DB3DD3-1C14-40D6-A701-6089D00BF2B5}"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4C0099-0CA0-4708-829B-5A60D6DA0D68}" type="datetime1">
              <a:rPr lang="ru-RU" smtClean="0"/>
              <a:pPr>
                <a:defRPr/>
              </a:pPr>
              <a:t>23.04.2015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BB05A4B-5D9B-48E1-9C78-E70FD30BAC24}"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D79461-4CF2-4608-9459-DF5E7B8C85BC}" type="datetime1">
              <a:rPr lang="ru-RU" smtClean="0"/>
              <a:pPr>
                <a:defRPr/>
              </a:pPr>
              <a:t>23.04.2015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4E036C2-D5AD-4E41-A2D3-047B11F02B2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EA6382-97C6-4B53-B97E-804EB85681E9}" type="datetime1">
              <a:rPr lang="ru-RU" smtClean="0"/>
              <a:pPr>
                <a:defRPr/>
              </a:pPr>
              <a:t>23.04.2015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F80C1B1-6CA0-44D4-806A-D2719261AAB6}"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mn-cs"/>
              </a:defRPr>
            </a:lvl1pPr>
          </a:lstStyle>
          <a:p>
            <a:pPr>
              <a:defRPr/>
            </a:pPr>
            <a:fld id="{895C7588-BBD2-4409-9BCC-67B58D918CA1}" type="datetime1">
              <a:rPr lang="ru-RU" smtClean="0"/>
              <a:pPr>
                <a:defRPr/>
              </a:pPr>
              <a:t>23.04.2015</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3D1A43D-ED86-4B95-B2EE-247C7AE2458E}"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892"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8.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3.xml"/><Relationship Id="rId5" Type="http://schemas.openxmlformats.org/officeDocument/2006/relationships/image" Target="../media/image23.emf"/><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3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24544" y="1124744"/>
            <a:ext cx="9217024" cy="1828800"/>
          </a:xfrm>
        </p:spPr>
        <p:txBody>
          <a:bodyPr>
            <a:noAutofit/>
          </a:bodyPr>
          <a:lstStyle/>
          <a:p>
            <a:pPr algn="r"/>
            <a:r>
              <a:rPr lang="en-US" sz="3400" b="1" cap="small" dirty="0" smtClean="0">
                <a:solidFill>
                  <a:schemeClr val="tx2"/>
                </a:solidFill>
                <a:latin typeface="Times New Roman" pitchFamily="18" charset="0"/>
                <a:ea typeface="+mj-ea"/>
                <a:cs typeface="Times New Roman" pitchFamily="18" charset="0"/>
              </a:rPr>
              <a:t>Is It So Bad </a:t>
            </a:r>
            <a:br>
              <a:rPr lang="en-US" sz="3400" b="1" cap="small" dirty="0" smtClean="0">
                <a:solidFill>
                  <a:schemeClr val="tx2"/>
                </a:solidFill>
                <a:latin typeface="Times New Roman" pitchFamily="18" charset="0"/>
                <a:ea typeface="+mj-ea"/>
                <a:cs typeface="Times New Roman" pitchFamily="18" charset="0"/>
              </a:rPr>
            </a:br>
            <a:r>
              <a:rPr lang="en-US" sz="3400" b="1" cap="small" dirty="0" smtClean="0">
                <a:solidFill>
                  <a:schemeClr val="tx2"/>
                </a:solidFill>
                <a:latin typeface="Times New Roman" pitchFamily="18" charset="0"/>
                <a:ea typeface="+mj-ea"/>
                <a:cs typeface="Times New Roman" pitchFamily="18" charset="0"/>
              </a:rPr>
              <a:t>That We Cannot Recognize Black Swans?</a:t>
            </a:r>
            <a:endParaRPr lang="ru-RU" sz="3400" b="1" cap="small" dirty="0">
              <a:solidFill>
                <a:schemeClr val="tx2"/>
              </a:solidFill>
              <a:latin typeface="Times New Roman" pitchFamily="18" charset="0"/>
              <a:ea typeface="+mj-ea"/>
              <a:cs typeface="Times New Roman" pitchFamily="18" charset="0"/>
            </a:endParaRPr>
          </a:p>
        </p:txBody>
      </p:sp>
      <p:sp>
        <p:nvSpPr>
          <p:cNvPr id="13313" name="Subtitle 2"/>
          <p:cNvSpPr>
            <a:spLocks noGrp="1"/>
          </p:cNvSpPr>
          <p:nvPr>
            <p:ph type="subTitle" idx="1"/>
          </p:nvPr>
        </p:nvSpPr>
        <p:spPr>
          <a:xfrm>
            <a:off x="395536" y="3356992"/>
            <a:ext cx="8352928" cy="3240360"/>
          </a:xfrm>
        </p:spPr>
        <p:txBody>
          <a:bodyPr>
            <a:normAutofit lnSpcReduction="10000"/>
          </a:bodyPr>
          <a:lstStyle/>
          <a:p>
            <a:pPr algn="r"/>
            <a:r>
              <a:rPr lang="en-US" sz="2600" dirty="0" err="1" smtClean="0">
                <a:solidFill>
                  <a:schemeClr val="tx1"/>
                </a:solidFill>
                <a:latin typeface="Times New Roman" pitchFamily="18" charset="0"/>
                <a:cs typeface="Times New Roman" pitchFamily="18" charset="0"/>
              </a:rPr>
              <a:t>Fuad</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Aleskerov</a:t>
            </a:r>
            <a:endParaRPr lang="en-US" sz="2600" dirty="0" smtClean="0">
              <a:solidFill>
                <a:schemeClr val="tx1"/>
              </a:solidFill>
              <a:latin typeface="Times New Roman" pitchFamily="18" charset="0"/>
              <a:cs typeface="Times New Roman" pitchFamily="18" charset="0"/>
            </a:endParaRPr>
          </a:p>
          <a:p>
            <a:pPr algn="r"/>
            <a:r>
              <a:rPr lang="en-US" sz="2600" dirty="0" smtClean="0">
                <a:solidFill>
                  <a:schemeClr val="tx1"/>
                </a:solidFill>
                <a:latin typeface="Times New Roman" pitchFamily="18" charset="0"/>
                <a:cs typeface="Times New Roman" pitchFamily="18" charset="0"/>
              </a:rPr>
              <a:t>(joint work with Lyudmila </a:t>
            </a:r>
            <a:r>
              <a:rPr lang="en-US" sz="2600" dirty="0" err="1" smtClean="0">
                <a:solidFill>
                  <a:schemeClr val="tx1"/>
                </a:solidFill>
                <a:latin typeface="Times New Roman" pitchFamily="18" charset="0"/>
                <a:cs typeface="Times New Roman" pitchFamily="18" charset="0"/>
              </a:rPr>
              <a:t>Egorova</a:t>
            </a:r>
            <a:r>
              <a:rPr lang="en-US" sz="2600" dirty="0" smtClean="0">
                <a:solidFill>
                  <a:schemeClr val="tx1"/>
                </a:solidFill>
                <a:latin typeface="Times New Roman" pitchFamily="18" charset="0"/>
                <a:cs typeface="Times New Roman" pitchFamily="18" charset="0"/>
              </a:rPr>
              <a:t>)</a:t>
            </a:r>
          </a:p>
          <a:p>
            <a:pPr algn="r"/>
            <a:r>
              <a:rPr lang="en-US" sz="2400" dirty="0" smtClean="0">
                <a:solidFill>
                  <a:schemeClr val="tx1"/>
                </a:solidFill>
                <a:latin typeface="Times New Roman" pitchFamily="18" charset="0"/>
                <a:cs typeface="Times New Roman" pitchFamily="18" charset="0"/>
              </a:rPr>
              <a:t>National Research University</a:t>
            </a:r>
          </a:p>
          <a:p>
            <a:pPr algn="r"/>
            <a:r>
              <a:rPr lang="en-US" sz="2400" dirty="0" smtClean="0">
                <a:solidFill>
                  <a:schemeClr val="tx1"/>
                </a:solidFill>
                <a:latin typeface="Times New Roman" pitchFamily="18" charset="0"/>
                <a:cs typeface="Times New Roman" pitchFamily="18" charset="0"/>
              </a:rPr>
              <a:t>Higher School of Economics</a:t>
            </a:r>
          </a:p>
          <a:p>
            <a:pPr algn="r"/>
            <a:endParaRPr lang="ru-RU" sz="2600" dirty="0" smtClean="0">
              <a:solidFill>
                <a:schemeClr val="tx1"/>
              </a:solidFill>
              <a:latin typeface="Times New Roman" pitchFamily="18" charset="0"/>
              <a:cs typeface="Times New Roman" pitchFamily="18" charset="0"/>
            </a:endParaRPr>
          </a:p>
          <a:p>
            <a:r>
              <a:rPr lang="en-US" sz="1900" dirty="0" smtClean="0">
                <a:solidFill>
                  <a:schemeClr val="tx1"/>
                </a:solidFill>
                <a:latin typeface="Times New Roman" pitchFamily="18" charset="0"/>
                <a:cs typeface="Times New Roman" pitchFamily="18" charset="0"/>
              </a:rPr>
              <a:t>XVI </a:t>
            </a:r>
            <a:r>
              <a:rPr lang="en-US" sz="1900" b="0" dirty="0">
                <a:solidFill>
                  <a:schemeClr val="tx1"/>
                </a:solidFill>
                <a:latin typeface="Times New Roman" pitchFamily="18" charset="0"/>
                <a:cs typeface="Times New Roman" pitchFamily="18" charset="0"/>
              </a:rPr>
              <a:t>April International Academic Conference </a:t>
            </a:r>
            <a:endParaRPr lang="en-US" sz="1900" b="0" dirty="0" smtClean="0">
              <a:solidFill>
                <a:schemeClr val="tx1"/>
              </a:solidFill>
              <a:latin typeface="Times New Roman" pitchFamily="18" charset="0"/>
              <a:cs typeface="Times New Roman" pitchFamily="18" charset="0"/>
            </a:endParaRPr>
          </a:p>
          <a:p>
            <a:r>
              <a:rPr lang="en-US" sz="1900" b="0" dirty="0" smtClean="0">
                <a:solidFill>
                  <a:schemeClr val="tx1"/>
                </a:solidFill>
                <a:latin typeface="Times New Roman" pitchFamily="18" charset="0"/>
                <a:cs typeface="Times New Roman" pitchFamily="18" charset="0"/>
              </a:rPr>
              <a:t>on </a:t>
            </a:r>
            <a:r>
              <a:rPr lang="en-US" sz="1900" b="0" dirty="0">
                <a:solidFill>
                  <a:schemeClr val="tx1"/>
                </a:solidFill>
                <a:latin typeface="Times New Roman" pitchFamily="18" charset="0"/>
                <a:cs typeface="Times New Roman" pitchFamily="18" charset="0"/>
              </a:rPr>
              <a:t>Economic and Social </a:t>
            </a:r>
            <a:r>
              <a:rPr lang="en-US" sz="1900" b="0" dirty="0" smtClean="0">
                <a:solidFill>
                  <a:schemeClr val="tx1"/>
                </a:solidFill>
                <a:latin typeface="Times New Roman" pitchFamily="18" charset="0"/>
                <a:cs typeface="Times New Roman" pitchFamily="18" charset="0"/>
              </a:rPr>
              <a:t>Development, </a:t>
            </a:r>
          </a:p>
          <a:p>
            <a:r>
              <a:rPr lang="en-US" sz="1900" b="0" dirty="0" smtClean="0">
                <a:solidFill>
                  <a:schemeClr val="tx1"/>
                </a:solidFill>
                <a:latin typeface="Times New Roman" pitchFamily="18" charset="0"/>
                <a:cs typeface="Times New Roman" pitchFamily="18" charset="0"/>
              </a:rPr>
              <a:t>April </a:t>
            </a:r>
            <a:r>
              <a:rPr lang="ru-RU" sz="1900" b="0" dirty="0" smtClean="0">
                <a:solidFill>
                  <a:schemeClr val="tx1"/>
                </a:solidFill>
                <a:latin typeface="Times New Roman" pitchFamily="18" charset="0"/>
                <a:cs typeface="Times New Roman" pitchFamily="18" charset="0"/>
              </a:rPr>
              <a:t>9</a:t>
            </a:r>
            <a:r>
              <a:rPr lang="en-US" sz="1900" b="0" dirty="0" smtClean="0">
                <a:solidFill>
                  <a:schemeClr val="tx1"/>
                </a:solidFill>
                <a:latin typeface="Times New Roman" pitchFamily="18" charset="0"/>
                <a:cs typeface="Times New Roman" pitchFamily="18" charset="0"/>
              </a:rPr>
              <a:t>, 2015</a:t>
            </a:r>
            <a:endParaRPr lang="ru-RU" sz="1900" dirty="0" smtClean="0">
              <a:solidFill>
                <a:schemeClr val="tx1"/>
              </a:solidFill>
              <a:latin typeface="Times New Roman" pitchFamily="18" charset="0"/>
              <a:cs typeface="Times New Roman" pitchFamily="18" charset="0"/>
            </a:endParaRPr>
          </a:p>
          <a:p>
            <a:endParaRPr lang="ru-RU" dirty="0" smtClean="0">
              <a:solidFill>
                <a:schemeClr val="tx1"/>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 name="TextBox 31"/>
          <p:cNvSpPr txBox="1"/>
          <p:nvPr/>
        </p:nvSpPr>
        <p:spPr>
          <a:xfrm>
            <a:off x="714348" y="3212976"/>
            <a:ext cx="1008112" cy="923330"/>
          </a:xfrm>
          <a:prstGeom prst="rect">
            <a:avLst/>
          </a:prstGeom>
          <a:noFill/>
        </p:spPr>
        <p:txBody>
          <a:bodyPr wrap="square" rtlCol="0">
            <a:spAutoFit/>
          </a:bodyPr>
          <a:lstStyle/>
          <a:p>
            <a:r>
              <a:rPr lang="en-US" sz="5400" i="1" dirty="0" smtClean="0">
                <a:latin typeface="Cambria" pitchFamily="18" charset="0"/>
              </a:rPr>
              <a:t>X</a:t>
            </a:r>
            <a:endParaRPr lang="ru-RU" sz="5400" i="1" dirty="0">
              <a:latin typeface="Cambria" pitchFamily="18" charset="0"/>
            </a:endParaRPr>
          </a:p>
        </p:txBody>
      </p:sp>
      <p:sp>
        <p:nvSpPr>
          <p:cNvPr id="33" name="TextBox 32"/>
          <p:cNvSpPr txBox="1"/>
          <p:nvPr/>
        </p:nvSpPr>
        <p:spPr>
          <a:xfrm>
            <a:off x="3143240" y="2214554"/>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34" name="TextBox 33"/>
          <p:cNvSpPr txBox="1"/>
          <p:nvPr/>
        </p:nvSpPr>
        <p:spPr>
          <a:xfrm>
            <a:off x="3135260" y="4434496"/>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cxnSp>
        <p:nvCxnSpPr>
          <p:cNvPr id="36" name="Straight Arrow Connector 35"/>
          <p:cNvCxnSpPr>
            <a:stCxn id="32" idx="3"/>
          </p:cNvCxnSpPr>
          <p:nvPr/>
        </p:nvCxnSpPr>
        <p:spPr>
          <a:xfrm flipV="1">
            <a:off x="1722460" y="2786058"/>
            <a:ext cx="1349342" cy="8885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32" idx="3"/>
          </p:cNvCxnSpPr>
          <p:nvPr/>
        </p:nvCxnSpPr>
        <p:spPr>
          <a:xfrm>
            <a:off x="1722460" y="3674641"/>
            <a:ext cx="1349342" cy="11116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32"/>
          <p:cNvSpPr txBox="1"/>
          <p:nvPr/>
        </p:nvSpPr>
        <p:spPr>
          <a:xfrm>
            <a:off x="5206962" y="1357298"/>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17" name="TextBox 32"/>
          <p:cNvSpPr txBox="1"/>
          <p:nvPr/>
        </p:nvSpPr>
        <p:spPr>
          <a:xfrm>
            <a:off x="5214942" y="3791554"/>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18" name="TextBox 32"/>
          <p:cNvSpPr txBox="1"/>
          <p:nvPr/>
        </p:nvSpPr>
        <p:spPr>
          <a:xfrm>
            <a:off x="5214942" y="5500702"/>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sp>
        <p:nvSpPr>
          <p:cNvPr id="19" name="TextBox 32"/>
          <p:cNvSpPr txBox="1"/>
          <p:nvPr/>
        </p:nvSpPr>
        <p:spPr>
          <a:xfrm>
            <a:off x="5214942" y="2719984"/>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cxnSp>
        <p:nvCxnSpPr>
          <p:cNvPr id="22" name="Straight Arrow Connector 35"/>
          <p:cNvCxnSpPr>
            <a:endCxn id="16" idx="1"/>
          </p:cNvCxnSpPr>
          <p:nvPr/>
        </p:nvCxnSpPr>
        <p:spPr>
          <a:xfrm flipV="1">
            <a:off x="3992516" y="1818963"/>
            <a:ext cx="1214446" cy="7527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35"/>
          <p:cNvCxnSpPr/>
          <p:nvPr/>
        </p:nvCxnSpPr>
        <p:spPr>
          <a:xfrm flipV="1">
            <a:off x="4000496" y="4247855"/>
            <a:ext cx="1214446" cy="7527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35"/>
          <p:cNvCxnSpPr>
            <a:endCxn id="18" idx="1"/>
          </p:cNvCxnSpPr>
          <p:nvPr/>
        </p:nvCxnSpPr>
        <p:spPr>
          <a:xfrm>
            <a:off x="4000496" y="5000636"/>
            <a:ext cx="1214446" cy="9617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35"/>
          <p:cNvCxnSpPr>
            <a:endCxn id="19" idx="1"/>
          </p:cNvCxnSpPr>
          <p:nvPr/>
        </p:nvCxnSpPr>
        <p:spPr>
          <a:xfrm>
            <a:off x="4000496" y="2571744"/>
            <a:ext cx="1214446" cy="6099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9" name="Textfeld 38"/>
          <p:cNvSpPr txBox="1"/>
          <p:nvPr/>
        </p:nvSpPr>
        <p:spPr>
          <a:xfrm>
            <a:off x="2771800" y="332656"/>
            <a:ext cx="4500594" cy="830997"/>
          </a:xfrm>
          <a:prstGeom prst="rect">
            <a:avLst/>
          </a:prstGeom>
          <a:noFill/>
          <a:ln w="28575">
            <a:solidFill>
              <a:schemeClr val="tx1"/>
            </a:solidFill>
          </a:ln>
        </p:spPr>
        <p:txBody>
          <a:bodyPr wrap="square" rtlCol="0">
            <a:spAutoFit/>
          </a:bodyPr>
          <a:lstStyle/>
          <a:p>
            <a:r>
              <a:rPr lang="en-US" sz="2400" dirty="0" smtClean="0">
                <a:solidFill>
                  <a:srgbClr val="FF0000"/>
                </a:solidFill>
              </a:rPr>
              <a:t>Player´s perceived identification of the state of nature</a:t>
            </a:r>
            <a:endParaRPr lang="en-US" sz="2400" dirty="0">
              <a:solidFill>
                <a:srgbClr val="FF0000"/>
              </a:solidFill>
            </a:endParaRPr>
          </a:p>
        </p:txBody>
      </p:sp>
      <p:sp>
        <p:nvSpPr>
          <p:cNvPr id="21" name="Pfeil nach unten 20"/>
          <p:cNvSpPr/>
          <p:nvPr/>
        </p:nvSpPr>
        <p:spPr>
          <a:xfrm>
            <a:off x="4499992" y="1196752"/>
            <a:ext cx="143446" cy="8749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solidFill>
                  <a:schemeClr val="bg1"/>
                </a:solidFill>
              </a:rPr>
              <a:t>Problem</a:t>
            </a:r>
            <a:endParaRPr lang="ru-RU" dirty="0" smtClean="0">
              <a:solidFill>
                <a:schemeClr val="bg1"/>
              </a:solidFill>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 name="TextBox 31"/>
          <p:cNvSpPr txBox="1"/>
          <p:nvPr/>
        </p:nvSpPr>
        <p:spPr>
          <a:xfrm>
            <a:off x="714348" y="3212976"/>
            <a:ext cx="1008112" cy="923330"/>
          </a:xfrm>
          <a:prstGeom prst="rect">
            <a:avLst/>
          </a:prstGeom>
          <a:noFill/>
        </p:spPr>
        <p:txBody>
          <a:bodyPr wrap="square" rtlCol="0">
            <a:spAutoFit/>
          </a:bodyPr>
          <a:lstStyle/>
          <a:p>
            <a:r>
              <a:rPr lang="en-US" sz="5400" i="1" dirty="0" smtClean="0">
                <a:latin typeface="Cambria" pitchFamily="18" charset="0"/>
              </a:rPr>
              <a:t>X</a:t>
            </a:r>
            <a:endParaRPr lang="ru-RU" sz="5400" i="1" dirty="0">
              <a:latin typeface="Cambria" pitchFamily="18" charset="0"/>
            </a:endParaRPr>
          </a:p>
        </p:txBody>
      </p:sp>
      <p:sp>
        <p:nvSpPr>
          <p:cNvPr id="33" name="TextBox 32"/>
          <p:cNvSpPr txBox="1"/>
          <p:nvPr/>
        </p:nvSpPr>
        <p:spPr>
          <a:xfrm>
            <a:off x="3143240" y="2214554"/>
            <a:ext cx="1008112" cy="923330"/>
          </a:xfrm>
          <a:prstGeom prst="rect">
            <a:avLst/>
          </a:prstGeom>
          <a:noFill/>
        </p:spPr>
        <p:txBody>
          <a:bodyPr wrap="square" rtlCol="0">
            <a:spAutoFit/>
          </a:bodyPr>
          <a:lstStyle/>
          <a:p>
            <a:r>
              <a:rPr lang="en-US" sz="5400" i="1" dirty="0" smtClean="0">
                <a:solidFill>
                  <a:srgbClr val="FF0000"/>
                </a:solidFill>
                <a:latin typeface="Cambria" pitchFamily="18" charset="0"/>
              </a:rPr>
              <a:t>Q</a:t>
            </a:r>
            <a:endParaRPr lang="ru-RU" sz="5400" i="1" dirty="0">
              <a:solidFill>
                <a:srgbClr val="FF0000"/>
              </a:solidFill>
              <a:latin typeface="Cambria" pitchFamily="18" charset="0"/>
            </a:endParaRPr>
          </a:p>
        </p:txBody>
      </p:sp>
      <p:sp>
        <p:nvSpPr>
          <p:cNvPr id="34" name="TextBox 33"/>
          <p:cNvSpPr txBox="1"/>
          <p:nvPr/>
        </p:nvSpPr>
        <p:spPr>
          <a:xfrm>
            <a:off x="3135260" y="4434496"/>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cxnSp>
        <p:nvCxnSpPr>
          <p:cNvPr id="36" name="Straight Arrow Connector 35"/>
          <p:cNvCxnSpPr>
            <a:stCxn id="32" idx="3"/>
          </p:cNvCxnSpPr>
          <p:nvPr/>
        </p:nvCxnSpPr>
        <p:spPr>
          <a:xfrm flipV="1">
            <a:off x="1722460" y="2786058"/>
            <a:ext cx="1349342" cy="8885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32" idx="3"/>
          </p:cNvCxnSpPr>
          <p:nvPr/>
        </p:nvCxnSpPr>
        <p:spPr>
          <a:xfrm>
            <a:off x="1722460" y="3674641"/>
            <a:ext cx="1349342" cy="11116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32"/>
          <p:cNvSpPr txBox="1"/>
          <p:nvPr/>
        </p:nvSpPr>
        <p:spPr>
          <a:xfrm>
            <a:off x="5206962" y="1357298"/>
            <a:ext cx="1008112" cy="923330"/>
          </a:xfrm>
          <a:prstGeom prst="rect">
            <a:avLst/>
          </a:prstGeom>
          <a:noFill/>
        </p:spPr>
        <p:txBody>
          <a:bodyPr wrap="square" rtlCol="0">
            <a:spAutoFit/>
          </a:bodyPr>
          <a:lstStyle/>
          <a:p>
            <a:r>
              <a:rPr lang="en-US" sz="5400" i="1" dirty="0" smtClean="0">
                <a:solidFill>
                  <a:srgbClr val="FF0000"/>
                </a:solidFill>
                <a:latin typeface="Cambria" pitchFamily="18" charset="0"/>
              </a:rPr>
              <a:t>Q</a:t>
            </a:r>
            <a:endParaRPr lang="ru-RU" sz="5400" i="1" dirty="0">
              <a:solidFill>
                <a:srgbClr val="FF0000"/>
              </a:solidFill>
              <a:latin typeface="Cambria" pitchFamily="18" charset="0"/>
            </a:endParaRPr>
          </a:p>
        </p:txBody>
      </p:sp>
      <p:sp>
        <p:nvSpPr>
          <p:cNvPr id="17" name="TextBox 32"/>
          <p:cNvSpPr txBox="1"/>
          <p:nvPr/>
        </p:nvSpPr>
        <p:spPr>
          <a:xfrm>
            <a:off x="5214942" y="3791554"/>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18" name="TextBox 32"/>
          <p:cNvSpPr txBox="1"/>
          <p:nvPr/>
        </p:nvSpPr>
        <p:spPr>
          <a:xfrm>
            <a:off x="5214942" y="5500702"/>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sp>
        <p:nvSpPr>
          <p:cNvPr id="19" name="TextBox 32"/>
          <p:cNvSpPr txBox="1"/>
          <p:nvPr/>
        </p:nvSpPr>
        <p:spPr>
          <a:xfrm>
            <a:off x="5214942" y="2786058"/>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cxnSp>
        <p:nvCxnSpPr>
          <p:cNvPr id="22" name="Straight Arrow Connector 35"/>
          <p:cNvCxnSpPr>
            <a:endCxn id="16" idx="1"/>
          </p:cNvCxnSpPr>
          <p:nvPr/>
        </p:nvCxnSpPr>
        <p:spPr>
          <a:xfrm flipV="1">
            <a:off x="3992516" y="1818963"/>
            <a:ext cx="1214446" cy="7527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35"/>
          <p:cNvCxnSpPr/>
          <p:nvPr/>
        </p:nvCxnSpPr>
        <p:spPr>
          <a:xfrm flipV="1">
            <a:off x="4000496" y="4247855"/>
            <a:ext cx="1214446" cy="7527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35"/>
          <p:cNvCxnSpPr>
            <a:endCxn id="18" idx="1"/>
          </p:cNvCxnSpPr>
          <p:nvPr/>
        </p:nvCxnSpPr>
        <p:spPr>
          <a:xfrm>
            <a:off x="4000496" y="5000636"/>
            <a:ext cx="1214446" cy="9617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35"/>
          <p:cNvCxnSpPr>
            <a:endCxn id="19" idx="1"/>
          </p:cNvCxnSpPr>
          <p:nvPr/>
        </p:nvCxnSpPr>
        <p:spPr>
          <a:xfrm>
            <a:off x="4000496" y="2571744"/>
            <a:ext cx="1214446" cy="6759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TextBox 32"/>
          <p:cNvSpPr txBox="1"/>
          <p:nvPr/>
        </p:nvSpPr>
        <p:spPr>
          <a:xfrm>
            <a:off x="7207226" y="1357298"/>
            <a:ext cx="1008112" cy="923330"/>
          </a:xfrm>
          <a:prstGeom prst="rect">
            <a:avLst/>
          </a:prstGeom>
          <a:noFill/>
        </p:spPr>
        <p:txBody>
          <a:bodyPr wrap="square" rtlCol="0">
            <a:spAutoFit/>
          </a:bodyPr>
          <a:lstStyle/>
          <a:p>
            <a:r>
              <a:rPr lang="de-DE" sz="5400" i="1" dirty="0" smtClean="0">
                <a:latin typeface="Cambria" pitchFamily="18" charset="0"/>
              </a:rPr>
              <a:t>a</a:t>
            </a:r>
            <a:endParaRPr lang="ru-RU" sz="5400" i="1" dirty="0">
              <a:latin typeface="Cambria" pitchFamily="18" charset="0"/>
            </a:endParaRPr>
          </a:p>
        </p:txBody>
      </p:sp>
      <p:cxnSp>
        <p:nvCxnSpPr>
          <p:cNvPr id="35" name="Straight Arrow Connector 35"/>
          <p:cNvCxnSpPr>
            <a:stCxn id="16" idx="3"/>
            <a:endCxn id="31" idx="1"/>
          </p:cNvCxnSpPr>
          <p:nvPr/>
        </p:nvCxnSpPr>
        <p:spPr>
          <a:xfrm>
            <a:off x="6215074" y="1818963"/>
            <a:ext cx="9921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Textfeld 40"/>
          <p:cNvSpPr txBox="1"/>
          <p:nvPr/>
        </p:nvSpPr>
        <p:spPr>
          <a:xfrm>
            <a:off x="5965232" y="548680"/>
            <a:ext cx="3143272" cy="1015663"/>
          </a:xfrm>
          <a:prstGeom prst="rect">
            <a:avLst/>
          </a:prstGeom>
          <a:noFill/>
        </p:spPr>
        <p:txBody>
          <a:bodyPr wrap="square" rtlCol="0">
            <a:spAutoFit/>
          </a:bodyPr>
          <a:lstStyle/>
          <a:p>
            <a:r>
              <a:rPr lang="en-US" sz="2000" dirty="0" smtClean="0">
                <a:solidFill>
                  <a:srgbClr val="FF0000"/>
                </a:solidFill>
              </a:rPr>
              <a:t>Payoff for correct identification of regular event</a:t>
            </a:r>
            <a:endParaRPr lang="en-US" sz="2000"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solidFill>
                  <a:schemeClr val="bg1"/>
                </a:solidFill>
              </a:rPr>
              <a:t>Problem</a:t>
            </a:r>
            <a:endParaRPr lang="ru-RU" dirty="0" smtClean="0">
              <a:solidFill>
                <a:schemeClr val="bg1"/>
              </a:solidFill>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 name="TextBox 31"/>
          <p:cNvSpPr txBox="1"/>
          <p:nvPr/>
        </p:nvSpPr>
        <p:spPr>
          <a:xfrm>
            <a:off x="714348" y="3212976"/>
            <a:ext cx="1008112" cy="923330"/>
          </a:xfrm>
          <a:prstGeom prst="rect">
            <a:avLst/>
          </a:prstGeom>
          <a:noFill/>
        </p:spPr>
        <p:txBody>
          <a:bodyPr wrap="square" rtlCol="0">
            <a:spAutoFit/>
          </a:bodyPr>
          <a:lstStyle/>
          <a:p>
            <a:r>
              <a:rPr lang="en-US" sz="5400" i="1" dirty="0" smtClean="0">
                <a:latin typeface="Cambria" pitchFamily="18" charset="0"/>
              </a:rPr>
              <a:t>X</a:t>
            </a:r>
            <a:endParaRPr lang="ru-RU" sz="5400" i="1" dirty="0">
              <a:latin typeface="Cambria" pitchFamily="18" charset="0"/>
            </a:endParaRPr>
          </a:p>
        </p:txBody>
      </p:sp>
      <p:sp>
        <p:nvSpPr>
          <p:cNvPr id="33" name="TextBox 32"/>
          <p:cNvSpPr txBox="1"/>
          <p:nvPr/>
        </p:nvSpPr>
        <p:spPr>
          <a:xfrm>
            <a:off x="3143240" y="2214554"/>
            <a:ext cx="1008112" cy="923330"/>
          </a:xfrm>
          <a:prstGeom prst="rect">
            <a:avLst/>
          </a:prstGeom>
          <a:noFill/>
        </p:spPr>
        <p:txBody>
          <a:bodyPr wrap="square" rtlCol="0">
            <a:spAutoFit/>
          </a:bodyPr>
          <a:lstStyle/>
          <a:p>
            <a:r>
              <a:rPr lang="en-US" sz="5400" i="1" dirty="0" smtClean="0">
                <a:solidFill>
                  <a:srgbClr val="FF0000"/>
                </a:solidFill>
                <a:latin typeface="Cambria" pitchFamily="18" charset="0"/>
              </a:rPr>
              <a:t>Q</a:t>
            </a:r>
            <a:endParaRPr lang="ru-RU" sz="5400" i="1" dirty="0">
              <a:solidFill>
                <a:srgbClr val="FF0000"/>
              </a:solidFill>
              <a:latin typeface="Cambria" pitchFamily="18" charset="0"/>
            </a:endParaRPr>
          </a:p>
        </p:txBody>
      </p:sp>
      <p:sp>
        <p:nvSpPr>
          <p:cNvPr id="34" name="TextBox 33"/>
          <p:cNvSpPr txBox="1"/>
          <p:nvPr/>
        </p:nvSpPr>
        <p:spPr>
          <a:xfrm>
            <a:off x="3135260" y="4434496"/>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cxnSp>
        <p:nvCxnSpPr>
          <p:cNvPr id="36" name="Straight Arrow Connector 35"/>
          <p:cNvCxnSpPr>
            <a:stCxn id="32" idx="3"/>
          </p:cNvCxnSpPr>
          <p:nvPr/>
        </p:nvCxnSpPr>
        <p:spPr>
          <a:xfrm flipV="1">
            <a:off x="1722460" y="2786058"/>
            <a:ext cx="1349342" cy="8885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32" idx="3"/>
          </p:cNvCxnSpPr>
          <p:nvPr/>
        </p:nvCxnSpPr>
        <p:spPr>
          <a:xfrm>
            <a:off x="1722460" y="3674641"/>
            <a:ext cx="1349342" cy="11116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32"/>
          <p:cNvSpPr txBox="1"/>
          <p:nvPr/>
        </p:nvSpPr>
        <p:spPr>
          <a:xfrm>
            <a:off x="5206962" y="1357298"/>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17" name="TextBox 32"/>
          <p:cNvSpPr txBox="1"/>
          <p:nvPr/>
        </p:nvSpPr>
        <p:spPr>
          <a:xfrm>
            <a:off x="5214942" y="3791554"/>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18" name="TextBox 32"/>
          <p:cNvSpPr txBox="1"/>
          <p:nvPr/>
        </p:nvSpPr>
        <p:spPr>
          <a:xfrm>
            <a:off x="5214942" y="5500702"/>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sp>
        <p:nvSpPr>
          <p:cNvPr id="19" name="TextBox 32"/>
          <p:cNvSpPr txBox="1"/>
          <p:nvPr/>
        </p:nvSpPr>
        <p:spPr>
          <a:xfrm>
            <a:off x="5214942" y="2786058"/>
            <a:ext cx="1008112" cy="923330"/>
          </a:xfrm>
          <a:prstGeom prst="rect">
            <a:avLst/>
          </a:prstGeom>
          <a:noFill/>
        </p:spPr>
        <p:txBody>
          <a:bodyPr wrap="square" rtlCol="0">
            <a:spAutoFit/>
          </a:bodyPr>
          <a:lstStyle/>
          <a:p>
            <a:r>
              <a:rPr lang="en-US" sz="5400" i="1" dirty="0" smtClean="0">
                <a:solidFill>
                  <a:srgbClr val="FF0000"/>
                </a:solidFill>
                <a:latin typeface="Cambria" pitchFamily="18" charset="0"/>
              </a:rPr>
              <a:t>R</a:t>
            </a:r>
            <a:endParaRPr lang="ru-RU" sz="5400" i="1" dirty="0">
              <a:solidFill>
                <a:srgbClr val="FF0000"/>
              </a:solidFill>
              <a:latin typeface="Cambria" pitchFamily="18" charset="0"/>
            </a:endParaRPr>
          </a:p>
        </p:txBody>
      </p:sp>
      <p:cxnSp>
        <p:nvCxnSpPr>
          <p:cNvPr id="22" name="Straight Arrow Connector 35"/>
          <p:cNvCxnSpPr>
            <a:endCxn id="16" idx="1"/>
          </p:cNvCxnSpPr>
          <p:nvPr/>
        </p:nvCxnSpPr>
        <p:spPr>
          <a:xfrm flipV="1">
            <a:off x="3992516" y="1818963"/>
            <a:ext cx="1214446" cy="7527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35"/>
          <p:cNvCxnSpPr/>
          <p:nvPr/>
        </p:nvCxnSpPr>
        <p:spPr>
          <a:xfrm flipV="1">
            <a:off x="4000496" y="4247855"/>
            <a:ext cx="1214446" cy="7527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35"/>
          <p:cNvCxnSpPr>
            <a:endCxn id="18" idx="1"/>
          </p:cNvCxnSpPr>
          <p:nvPr/>
        </p:nvCxnSpPr>
        <p:spPr>
          <a:xfrm>
            <a:off x="4000496" y="5000636"/>
            <a:ext cx="1214446" cy="9617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35"/>
          <p:cNvCxnSpPr>
            <a:endCxn id="19" idx="1"/>
          </p:cNvCxnSpPr>
          <p:nvPr/>
        </p:nvCxnSpPr>
        <p:spPr>
          <a:xfrm>
            <a:off x="4000496" y="2571744"/>
            <a:ext cx="1214446" cy="6759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TextBox 32"/>
          <p:cNvSpPr txBox="1"/>
          <p:nvPr/>
        </p:nvSpPr>
        <p:spPr>
          <a:xfrm>
            <a:off x="7207226" y="2791422"/>
            <a:ext cx="1008112" cy="923330"/>
          </a:xfrm>
          <a:prstGeom prst="rect">
            <a:avLst/>
          </a:prstGeom>
          <a:noFill/>
        </p:spPr>
        <p:txBody>
          <a:bodyPr wrap="square" rtlCol="0">
            <a:spAutoFit/>
          </a:bodyPr>
          <a:lstStyle/>
          <a:p>
            <a:r>
              <a:rPr lang="de-DE" sz="5400" i="1" dirty="0" smtClean="0">
                <a:latin typeface="Cambria" pitchFamily="18" charset="0"/>
              </a:rPr>
              <a:t>-b</a:t>
            </a:r>
            <a:endParaRPr lang="ru-RU" sz="5400" i="1" dirty="0">
              <a:latin typeface="Cambria" pitchFamily="18" charset="0"/>
            </a:endParaRPr>
          </a:p>
        </p:txBody>
      </p:sp>
      <p:cxnSp>
        <p:nvCxnSpPr>
          <p:cNvPr id="35" name="Straight Arrow Connector 35"/>
          <p:cNvCxnSpPr/>
          <p:nvPr/>
        </p:nvCxnSpPr>
        <p:spPr>
          <a:xfrm>
            <a:off x="6215074" y="3284536"/>
            <a:ext cx="9921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Textfeld 40"/>
          <p:cNvSpPr txBox="1"/>
          <p:nvPr/>
        </p:nvSpPr>
        <p:spPr>
          <a:xfrm>
            <a:off x="5643570" y="2425479"/>
            <a:ext cx="2571768" cy="646331"/>
          </a:xfrm>
          <a:prstGeom prst="rect">
            <a:avLst/>
          </a:prstGeom>
          <a:noFill/>
        </p:spPr>
        <p:txBody>
          <a:bodyPr wrap="square" rtlCol="0">
            <a:spAutoFit/>
          </a:bodyPr>
          <a:lstStyle/>
          <a:p>
            <a:r>
              <a:rPr lang="en-US" dirty="0" smtClean="0">
                <a:solidFill>
                  <a:srgbClr val="FF0000"/>
                </a:solidFill>
              </a:rPr>
              <a:t>Incorrect identification of regular event</a:t>
            </a:r>
            <a:endParaRPr lang="en-US"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solidFill>
                  <a:schemeClr val="bg1"/>
                </a:solidFill>
              </a:rPr>
              <a:t>Problem</a:t>
            </a:r>
            <a:endParaRPr lang="ru-RU" dirty="0" smtClean="0">
              <a:solidFill>
                <a:schemeClr val="bg1"/>
              </a:solidFill>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 name="TextBox 31"/>
          <p:cNvSpPr txBox="1"/>
          <p:nvPr/>
        </p:nvSpPr>
        <p:spPr>
          <a:xfrm>
            <a:off x="714348" y="3212976"/>
            <a:ext cx="1008112" cy="923330"/>
          </a:xfrm>
          <a:prstGeom prst="rect">
            <a:avLst/>
          </a:prstGeom>
          <a:noFill/>
        </p:spPr>
        <p:txBody>
          <a:bodyPr wrap="square" rtlCol="0">
            <a:spAutoFit/>
          </a:bodyPr>
          <a:lstStyle/>
          <a:p>
            <a:r>
              <a:rPr lang="en-US" sz="5400" i="1" dirty="0" smtClean="0">
                <a:latin typeface="Cambria" pitchFamily="18" charset="0"/>
              </a:rPr>
              <a:t>X</a:t>
            </a:r>
            <a:endParaRPr lang="ru-RU" sz="5400" i="1" dirty="0">
              <a:latin typeface="Cambria" pitchFamily="18" charset="0"/>
            </a:endParaRPr>
          </a:p>
        </p:txBody>
      </p:sp>
      <p:sp>
        <p:nvSpPr>
          <p:cNvPr id="33" name="TextBox 32"/>
          <p:cNvSpPr txBox="1"/>
          <p:nvPr/>
        </p:nvSpPr>
        <p:spPr>
          <a:xfrm>
            <a:off x="3143240" y="2214554"/>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34" name="TextBox 33"/>
          <p:cNvSpPr txBox="1"/>
          <p:nvPr/>
        </p:nvSpPr>
        <p:spPr>
          <a:xfrm>
            <a:off x="3135260" y="4434496"/>
            <a:ext cx="1008112" cy="923330"/>
          </a:xfrm>
          <a:prstGeom prst="rect">
            <a:avLst/>
          </a:prstGeom>
          <a:noFill/>
        </p:spPr>
        <p:txBody>
          <a:bodyPr wrap="square" rtlCol="0">
            <a:spAutoFit/>
          </a:bodyPr>
          <a:lstStyle/>
          <a:p>
            <a:r>
              <a:rPr lang="en-US" sz="5400" i="1" dirty="0" smtClean="0">
                <a:solidFill>
                  <a:srgbClr val="FF0000"/>
                </a:solidFill>
                <a:latin typeface="Cambria" pitchFamily="18" charset="0"/>
              </a:rPr>
              <a:t>R</a:t>
            </a:r>
            <a:endParaRPr lang="ru-RU" sz="5400" i="1" dirty="0">
              <a:solidFill>
                <a:srgbClr val="FF0000"/>
              </a:solidFill>
              <a:latin typeface="Cambria" pitchFamily="18" charset="0"/>
            </a:endParaRPr>
          </a:p>
        </p:txBody>
      </p:sp>
      <p:cxnSp>
        <p:nvCxnSpPr>
          <p:cNvPr id="36" name="Straight Arrow Connector 35"/>
          <p:cNvCxnSpPr>
            <a:stCxn id="32" idx="3"/>
          </p:cNvCxnSpPr>
          <p:nvPr/>
        </p:nvCxnSpPr>
        <p:spPr>
          <a:xfrm flipV="1">
            <a:off x="1722460" y="2786058"/>
            <a:ext cx="1349342" cy="8885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32" idx="3"/>
          </p:cNvCxnSpPr>
          <p:nvPr/>
        </p:nvCxnSpPr>
        <p:spPr>
          <a:xfrm>
            <a:off x="1722460" y="3674641"/>
            <a:ext cx="1349342" cy="11116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32"/>
          <p:cNvSpPr txBox="1"/>
          <p:nvPr/>
        </p:nvSpPr>
        <p:spPr>
          <a:xfrm>
            <a:off x="5206962" y="1357298"/>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17" name="TextBox 32"/>
          <p:cNvSpPr txBox="1"/>
          <p:nvPr/>
        </p:nvSpPr>
        <p:spPr>
          <a:xfrm>
            <a:off x="5214942" y="3791554"/>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sp>
        <p:nvSpPr>
          <p:cNvPr id="18" name="TextBox 32"/>
          <p:cNvSpPr txBox="1"/>
          <p:nvPr/>
        </p:nvSpPr>
        <p:spPr>
          <a:xfrm>
            <a:off x="5214942" y="5500702"/>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19" name="TextBox 32"/>
          <p:cNvSpPr txBox="1"/>
          <p:nvPr/>
        </p:nvSpPr>
        <p:spPr>
          <a:xfrm>
            <a:off x="5214942" y="2786058"/>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cxnSp>
        <p:nvCxnSpPr>
          <p:cNvPr id="22" name="Straight Arrow Connector 35"/>
          <p:cNvCxnSpPr>
            <a:endCxn id="16" idx="1"/>
          </p:cNvCxnSpPr>
          <p:nvPr/>
        </p:nvCxnSpPr>
        <p:spPr>
          <a:xfrm flipV="1">
            <a:off x="3992516" y="1818963"/>
            <a:ext cx="1214446" cy="7527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35"/>
          <p:cNvCxnSpPr/>
          <p:nvPr/>
        </p:nvCxnSpPr>
        <p:spPr>
          <a:xfrm flipV="1">
            <a:off x="4000496" y="4247855"/>
            <a:ext cx="1214446" cy="7527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35"/>
          <p:cNvCxnSpPr>
            <a:endCxn id="18" idx="1"/>
          </p:cNvCxnSpPr>
          <p:nvPr/>
        </p:nvCxnSpPr>
        <p:spPr>
          <a:xfrm>
            <a:off x="4000496" y="5000636"/>
            <a:ext cx="1214446" cy="9617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35"/>
          <p:cNvCxnSpPr>
            <a:endCxn id="19" idx="1"/>
          </p:cNvCxnSpPr>
          <p:nvPr/>
        </p:nvCxnSpPr>
        <p:spPr>
          <a:xfrm>
            <a:off x="4000496" y="2571744"/>
            <a:ext cx="1214446" cy="6759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TextBox 32"/>
          <p:cNvSpPr txBox="1"/>
          <p:nvPr/>
        </p:nvSpPr>
        <p:spPr>
          <a:xfrm>
            <a:off x="7207226" y="6140255"/>
            <a:ext cx="1936774" cy="646331"/>
          </a:xfrm>
          <a:prstGeom prst="rect">
            <a:avLst/>
          </a:prstGeom>
          <a:noFill/>
        </p:spPr>
        <p:txBody>
          <a:bodyPr wrap="square" rtlCol="0">
            <a:spAutoFit/>
          </a:bodyPr>
          <a:lstStyle/>
          <a:p>
            <a:r>
              <a:rPr lang="de-DE" sz="3600" i="1" dirty="0" smtClean="0">
                <a:latin typeface="Cambria" pitchFamily="18" charset="0"/>
              </a:rPr>
              <a:t>d&gt;&gt;b</a:t>
            </a:r>
            <a:endParaRPr lang="ru-RU" sz="3600" i="1" dirty="0">
              <a:latin typeface="Cambria" pitchFamily="18" charset="0"/>
            </a:endParaRPr>
          </a:p>
        </p:txBody>
      </p:sp>
      <p:cxnSp>
        <p:nvCxnSpPr>
          <p:cNvPr id="35" name="Straight Arrow Connector 35"/>
          <p:cNvCxnSpPr/>
          <p:nvPr/>
        </p:nvCxnSpPr>
        <p:spPr>
          <a:xfrm>
            <a:off x="6215074" y="4284668"/>
            <a:ext cx="9921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35"/>
          <p:cNvCxnSpPr/>
          <p:nvPr/>
        </p:nvCxnSpPr>
        <p:spPr>
          <a:xfrm>
            <a:off x="6215074" y="5999180"/>
            <a:ext cx="9921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32"/>
          <p:cNvSpPr txBox="1"/>
          <p:nvPr/>
        </p:nvSpPr>
        <p:spPr>
          <a:xfrm>
            <a:off x="7286644" y="5434628"/>
            <a:ext cx="1214446" cy="923330"/>
          </a:xfrm>
          <a:prstGeom prst="rect">
            <a:avLst/>
          </a:prstGeom>
          <a:noFill/>
        </p:spPr>
        <p:txBody>
          <a:bodyPr wrap="square" rtlCol="0">
            <a:spAutoFit/>
          </a:bodyPr>
          <a:lstStyle/>
          <a:p>
            <a:r>
              <a:rPr lang="de-DE" sz="5400" i="1" dirty="0" smtClean="0">
                <a:latin typeface="Cambria" pitchFamily="18" charset="0"/>
              </a:rPr>
              <a:t>-d</a:t>
            </a:r>
            <a:endParaRPr lang="ru-RU" sz="5400" i="1" dirty="0">
              <a:latin typeface="Cambria" pitchFamily="18" charset="0"/>
            </a:endParaRPr>
          </a:p>
        </p:txBody>
      </p:sp>
      <p:sp>
        <p:nvSpPr>
          <p:cNvPr id="25" name="TextBox 32"/>
          <p:cNvSpPr txBox="1"/>
          <p:nvPr/>
        </p:nvSpPr>
        <p:spPr>
          <a:xfrm>
            <a:off x="7286644" y="3786190"/>
            <a:ext cx="1428760" cy="1477328"/>
          </a:xfrm>
          <a:prstGeom prst="rect">
            <a:avLst/>
          </a:prstGeom>
          <a:noFill/>
        </p:spPr>
        <p:txBody>
          <a:bodyPr wrap="square" rtlCol="0">
            <a:spAutoFit/>
          </a:bodyPr>
          <a:lstStyle/>
          <a:p>
            <a:r>
              <a:rPr lang="de-DE" sz="5400" i="1" dirty="0" smtClean="0">
                <a:latin typeface="Cambria" pitchFamily="18" charset="0"/>
              </a:rPr>
              <a:t>c</a:t>
            </a:r>
          </a:p>
          <a:p>
            <a:r>
              <a:rPr lang="de-DE" sz="3600" i="1" dirty="0" smtClean="0">
                <a:latin typeface="Cambria" pitchFamily="18" charset="0"/>
              </a:rPr>
              <a:t>c&gt;&gt;a</a:t>
            </a:r>
            <a:endParaRPr lang="ru-RU" sz="3600" i="1" dirty="0">
              <a:latin typeface="Cambria"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solidFill>
                  <a:schemeClr val="bg1"/>
                </a:solidFill>
              </a:rPr>
              <a:t>Problem</a:t>
            </a:r>
            <a:endParaRPr lang="ru-RU" dirty="0" smtClean="0">
              <a:solidFill>
                <a:schemeClr val="bg1"/>
              </a:solidFill>
            </a:endParaRPr>
          </a:p>
        </p:txBody>
      </p:sp>
      <p:pic>
        <p:nvPicPr>
          <p:cNvPr id="43011" name="Picture 3"/>
          <p:cNvPicPr>
            <a:picLocks noGrp="1" noChangeAspect="1" noChangeArrowheads="1"/>
          </p:cNvPicPr>
          <p:nvPr>
            <p:ph idx="1"/>
          </p:nvPr>
        </p:nvPicPr>
        <p:blipFill>
          <a:blip r:embed="rId4" cstate="print"/>
          <a:stretch>
            <a:fillRect/>
          </a:stretch>
        </p:blipFill>
        <p:spPr bwMode="auto">
          <a:xfrm>
            <a:off x="4186237" y="3644106"/>
            <a:ext cx="771525" cy="43815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95461620-58CC-4788-8260-401FFD5E07A5}" type="slidenum">
              <a:rPr lang="ru-RU" smtClean="0"/>
              <a:pPr>
                <a:defRPr/>
              </a:pPr>
              <a:t>14</a:t>
            </a:fld>
            <a:endParaRPr lang="ru-RU"/>
          </a:p>
        </p:txBody>
      </p:sp>
      <p:pic>
        <p:nvPicPr>
          <p:cNvPr id="43010" name="Picture 2"/>
          <p:cNvPicPr>
            <a:picLocks noChangeAspect="1" noChangeArrowheads="1"/>
          </p:cNvPicPr>
          <p:nvPr/>
        </p:nvPicPr>
        <p:blipFill>
          <a:blip r:embed="rId5" cstate="print"/>
          <a:srcRect/>
          <a:stretch>
            <a:fillRect/>
          </a:stretch>
        </p:blipFill>
        <p:spPr bwMode="auto">
          <a:xfrm>
            <a:off x="1691680" y="1700808"/>
            <a:ext cx="5597840" cy="3744416"/>
          </a:xfrm>
          <a:prstGeom prst="rect">
            <a:avLst/>
          </a:prstGeom>
          <a:noFill/>
          <a:ln w="9525">
            <a:noFill/>
            <a:miter lim="800000"/>
            <a:headEnd/>
            <a:tailEnd/>
          </a:ln>
        </p:spPr>
      </p:pic>
      <p:pic>
        <p:nvPicPr>
          <p:cNvPr id="43012" name="Picture 4"/>
          <p:cNvPicPr>
            <a:picLocks noChangeAspect="1" noChangeArrowheads="1"/>
          </p:cNvPicPr>
          <p:nvPr/>
        </p:nvPicPr>
        <p:blipFill>
          <a:blip r:embed="rId6" cstate="print"/>
          <a:srcRect/>
          <a:stretch>
            <a:fillRect/>
          </a:stretch>
        </p:blipFill>
        <p:spPr bwMode="auto">
          <a:xfrm>
            <a:off x="7380312" y="5042836"/>
            <a:ext cx="900000" cy="330380"/>
          </a:xfrm>
          <a:prstGeom prst="rect">
            <a:avLst/>
          </a:prstGeom>
          <a:noFill/>
          <a:ln w="9525">
            <a:noFill/>
            <a:miter lim="800000"/>
            <a:headEnd/>
            <a:tailEnd/>
          </a:ln>
        </p:spPr>
      </p:pic>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9937"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436693" y="3766939"/>
            <a:ext cx="807715" cy="429636"/>
          </a:xfrm>
          <a:prstGeom prst="rect">
            <a:avLst/>
          </a:prstGeom>
          <a:noFill/>
        </p:spPr>
      </p:pic>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TextBox 10"/>
          <p:cNvSpPr txBox="1"/>
          <p:nvPr/>
        </p:nvSpPr>
        <p:spPr>
          <a:xfrm>
            <a:off x="683568" y="5488776"/>
            <a:ext cx="7786742" cy="892552"/>
          </a:xfrm>
          <a:prstGeom prst="rect">
            <a:avLst/>
          </a:prstGeom>
          <a:noFill/>
        </p:spPr>
        <p:txBody>
          <a:bodyPr wrap="square" rtlCol="0">
            <a:spAutoFit/>
          </a:bodyPr>
          <a:lstStyle/>
          <a:p>
            <a:r>
              <a:rPr lang="en-US" sz="2600" dirty="0" smtClean="0">
                <a:latin typeface="Times New Roman" pitchFamily="18" charset="0"/>
                <a:cs typeface="Times New Roman" pitchFamily="18" charset="0"/>
              </a:rPr>
              <a:t>How large will be the sum of payoffs received  up to time </a:t>
            </a:r>
            <a:r>
              <a:rPr lang="en-US" sz="2600"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 </a:t>
            </a:r>
            <a:endParaRPr lang="ru-RU" sz="2600" dirty="0" smtClean="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Solution</a:t>
            </a:r>
            <a:endParaRPr lang="ru-RU" dirty="0">
              <a:solidFill>
                <a:schemeClr val="bg1"/>
              </a:solidFill>
            </a:endParaRPr>
          </a:p>
        </p:txBody>
      </p:sp>
      <p:sp>
        <p:nvSpPr>
          <p:cNvPr id="3" name="Content Placeholder 2"/>
          <p:cNvSpPr>
            <a:spLocks noGrp="1"/>
          </p:cNvSpPr>
          <p:nvPr>
            <p:ph idx="1"/>
          </p:nvPr>
        </p:nvSpPr>
        <p:spPr/>
        <p:txBody>
          <a:bodyPr>
            <a:normAutofit/>
          </a:bodyPr>
          <a:lstStyle/>
          <a:p>
            <a:endParaRPr lang="ru-RU" sz="2600" dirty="0" smtClean="0">
              <a:latin typeface="Times New Roman" pitchFamily="18" charset="0"/>
              <a:cs typeface="Times New Roman" pitchFamily="18" charset="0"/>
            </a:endParaRPr>
          </a:p>
          <a:p>
            <a:pPr algn="just">
              <a:buNone/>
            </a:pP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Random value </a:t>
            </a:r>
            <a:r>
              <a:rPr lang="en-US" sz="2600" i="1" dirty="0" smtClean="0">
                <a:latin typeface="Times New Roman" pitchFamily="18" charset="0"/>
                <a:cs typeface="Times New Roman" pitchFamily="18" charset="0"/>
              </a:rPr>
              <a:t>Z</a:t>
            </a:r>
            <a:r>
              <a:rPr lang="en-US" sz="2600" dirty="0" smtClean="0">
                <a:latin typeface="Times New Roman" pitchFamily="18" charset="0"/>
                <a:cs typeface="Times New Roman" pitchFamily="18" charset="0"/>
              </a:rPr>
              <a:t> of the total sum of the received payoffs during the time </a:t>
            </a:r>
            <a:r>
              <a:rPr lang="en-US" sz="2600"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 is a compound Poisson type variable. </a:t>
            </a:r>
          </a:p>
          <a:p>
            <a:pPr algn="just">
              <a:buNone/>
            </a:pPr>
            <a:r>
              <a:rPr lang="en-US" sz="2600" dirty="0" smtClean="0">
                <a:latin typeface="Times New Roman" pitchFamily="18" charset="0"/>
                <a:cs typeface="Times New Roman" pitchFamily="18" charset="0"/>
              </a:rPr>
              <a:t>		We give the expression for the expectation of a random variable payoff:</a:t>
            </a:r>
          </a:p>
          <a:p>
            <a:pPr algn="just">
              <a:buNone/>
            </a:pPr>
            <a:endParaRPr lang="en-US" sz="2600" dirty="0" smtClean="0">
              <a:latin typeface="Times New Roman" pitchFamily="18" charset="0"/>
              <a:cs typeface="Times New Roman" pitchFamily="18" charset="0"/>
            </a:endParaRPr>
          </a:p>
          <a:p>
            <a:pPr algn="ctr">
              <a:buNone/>
            </a:pPr>
            <a:r>
              <a:rPr lang="en-US" sz="2800" i="1" spc="300" dirty="0" smtClean="0">
                <a:latin typeface="Times New Roman" pitchFamily="18" charset="0"/>
                <a:cs typeface="Times New Roman" pitchFamily="18" charset="0"/>
              </a:rPr>
              <a:t>E</a:t>
            </a:r>
            <a:r>
              <a:rPr lang="en-US" sz="2800" spc="300" dirty="0" smtClean="0">
                <a:latin typeface="Times New Roman" pitchFamily="18" charset="0"/>
                <a:cs typeface="Times New Roman" pitchFamily="18" charset="0"/>
              </a:rPr>
              <a:t>(</a:t>
            </a:r>
            <a:r>
              <a:rPr lang="en-US" sz="2800" i="1" spc="300" dirty="0" smtClean="0">
                <a:latin typeface="Times New Roman" pitchFamily="18" charset="0"/>
                <a:cs typeface="Times New Roman" pitchFamily="18" charset="0"/>
              </a:rPr>
              <a:t>Z</a:t>
            </a:r>
            <a:r>
              <a:rPr lang="en-US" sz="2800" spc="3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 </a:t>
            </a:r>
            <a:r>
              <a:rPr lang="en-US" sz="2800" spc="300" dirty="0" smtClean="0">
                <a:latin typeface="Times New Roman" pitchFamily="18" charset="0"/>
                <a:cs typeface="Times New Roman" pitchFamily="18" charset="0"/>
              </a:rPr>
              <a:t>[</a:t>
            </a:r>
            <a:r>
              <a:rPr lang="el-GR" sz="2800" i="1" spc="300" dirty="0" smtClean="0">
                <a:latin typeface="Times New Roman" pitchFamily="18" charset="0"/>
                <a:cs typeface="Times New Roman" pitchFamily="18" charset="0"/>
              </a:rPr>
              <a:t>λ</a:t>
            </a:r>
            <a:r>
              <a:rPr lang="en-US" sz="2800" spc="300" dirty="0" smtClean="0">
                <a:latin typeface="Times New Roman" pitchFamily="18" charset="0"/>
                <a:cs typeface="Times New Roman" pitchFamily="18" charset="0"/>
              </a:rPr>
              <a:t>(</a:t>
            </a:r>
            <a:r>
              <a:rPr lang="en-US" sz="2800" i="1" spc="300" dirty="0" smtClean="0">
                <a:latin typeface="Times New Roman" pitchFamily="18" charset="0"/>
                <a:cs typeface="Times New Roman" pitchFamily="18" charset="0"/>
              </a:rPr>
              <a:t>p</a:t>
            </a:r>
            <a:r>
              <a:rPr lang="en-US" sz="2800" spc="300" baseline="-25000" dirty="0" smtClean="0">
                <a:latin typeface="Times New Roman" pitchFamily="18" charset="0"/>
                <a:cs typeface="Times New Roman" pitchFamily="18" charset="0"/>
              </a:rPr>
              <a:t>1</a:t>
            </a:r>
            <a:r>
              <a:rPr lang="en-US" sz="2800" i="1" spc="300" dirty="0" smtClean="0">
                <a:latin typeface="Times New Roman" pitchFamily="18" charset="0"/>
                <a:cs typeface="Times New Roman" pitchFamily="18" charset="0"/>
              </a:rPr>
              <a:t>a</a:t>
            </a:r>
            <a:r>
              <a:rPr lang="en-US" sz="2800" spc="3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i="1" spc="300" dirty="0" smtClean="0">
                <a:latin typeface="Times New Roman" pitchFamily="18" charset="0"/>
                <a:cs typeface="Times New Roman" pitchFamily="18" charset="0"/>
              </a:rPr>
              <a:t>q</a:t>
            </a:r>
            <a:r>
              <a:rPr lang="en-US" sz="2800" spc="300" baseline="-25000" dirty="0" smtClean="0">
                <a:latin typeface="Times New Roman" pitchFamily="18" charset="0"/>
                <a:cs typeface="Times New Roman" pitchFamily="18" charset="0"/>
              </a:rPr>
              <a:t>1</a:t>
            </a:r>
            <a:r>
              <a:rPr lang="en-US" sz="2800" i="1" spc="300" dirty="0" smtClean="0">
                <a:latin typeface="Times New Roman" pitchFamily="18" charset="0"/>
                <a:cs typeface="Times New Roman" pitchFamily="18" charset="0"/>
              </a:rPr>
              <a:t>b</a:t>
            </a:r>
            <a:r>
              <a:rPr lang="en-US" sz="2800" spc="3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 </a:t>
            </a:r>
            <a:r>
              <a:rPr lang="el-GR" sz="2800" i="1" spc="300" dirty="0" smtClean="0">
                <a:latin typeface="Times New Roman" pitchFamily="18" charset="0"/>
                <a:cs typeface="Times New Roman" pitchFamily="18" charset="0"/>
              </a:rPr>
              <a:t>μ</a:t>
            </a:r>
            <a:r>
              <a:rPr lang="en-US" sz="2800" spc="300" dirty="0" smtClean="0">
                <a:latin typeface="Times New Roman" pitchFamily="18" charset="0"/>
                <a:cs typeface="Times New Roman" pitchFamily="18" charset="0"/>
              </a:rPr>
              <a:t>(</a:t>
            </a:r>
            <a:r>
              <a:rPr lang="en-US" sz="2800" i="1" spc="300" dirty="0" smtClean="0">
                <a:latin typeface="Times New Roman" pitchFamily="18" charset="0"/>
                <a:cs typeface="Times New Roman" pitchFamily="18" charset="0"/>
              </a:rPr>
              <a:t>p</a:t>
            </a:r>
            <a:r>
              <a:rPr lang="en-US" sz="2800" spc="300" baseline="-25000" dirty="0" smtClean="0">
                <a:latin typeface="Times New Roman" pitchFamily="18" charset="0"/>
                <a:cs typeface="Times New Roman" pitchFamily="18" charset="0"/>
              </a:rPr>
              <a:t>2</a:t>
            </a:r>
            <a:r>
              <a:rPr lang="en-US" sz="2800" i="1" spc="300" dirty="0" smtClean="0">
                <a:latin typeface="Times New Roman" pitchFamily="18" charset="0"/>
                <a:cs typeface="Times New Roman" pitchFamily="18" charset="0"/>
              </a:rPr>
              <a:t>c</a:t>
            </a:r>
            <a:r>
              <a:rPr lang="en-US" sz="2800" spc="3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i="1" spc="300" dirty="0" smtClean="0">
                <a:latin typeface="Times New Roman" pitchFamily="18" charset="0"/>
                <a:cs typeface="Times New Roman" pitchFamily="18" charset="0"/>
              </a:rPr>
              <a:t>q</a:t>
            </a:r>
            <a:r>
              <a:rPr lang="en-US" sz="2800" spc="300" baseline="-25000" dirty="0" smtClean="0">
                <a:latin typeface="Times New Roman" pitchFamily="18" charset="0"/>
                <a:cs typeface="Times New Roman" pitchFamily="18" charset="0"/>
              </a:rPr>
              <a:t>2</a:t>
            </a:r>
            <a:r>
              <a:rPr lang="en-US" sz="2800" i="1" spc="300" dirty="0" smtClean="0">
                <a:latin typeface="Times New Roman" pitchFamily="18" charset="0"/>
                <a:cs typeface="Times New Roman" pitchFamily="18" charset="0"/>
              </a:rPr>
              <a:t>d</a:t>
            </a:r>
            <a:r>
              <a:rPr lang="en-US" sz="2800" spc="300" dirty="0" smtClean="0">
                <a:latin typeface="Times New Roman" pitchFamily="18" charset="0"/>
                <a:cs typeface="Times New Roman" pitchFamily="18" charset="0"/>
              </a:rPr>
              <a:t>)]</a:t>
            </a:r>
            <a:r>
              <a:rPr lang="en-US" sz="2800" i="1" spc="300" dirty="0" smtClean="0">
                <a:latin typeface="Times New Roman" pitchFamily="18" charset="0"/>
                <a:cs typeface="Times New Roman" pitchFamily="18" charset="0"/>
              </a:rPr>
              <a:t>t</a:t>
            </a:r>
            <a:endParaRPr lang="ru-RU" sz="2800" i="1" spc="300" dirty="0" smtClean="0">
              <a:latin typeface="Times New Roman" pitchFamily="18" charset="0"/>
              <a:cs typeface="Times New Roman" pitchFamily="18" charset="0"/>
            </a:endParaRPr>
          </a:p>
          <a:p>
            <a:pPr algn="just">
              <a:buNone/>
            </a:pPr>
            <a:endParaRPr lang="ru-RU" sz="2600" dirty="0" smtClean="0">
              <a:latin typeface="Times New Roman" pitchFamily="18" charset="0"/>
              <a:cs typeface="Times New Roman" pitchFamily="18" charset="0"/>
            </a:endParaRPr>
          </a:p>
          <a:p>
            <a:pPr algn="just">
              <a:buNone/>
            </a:pPr>
            <a:endParaRPr lang="ru-RU" sz="2600" i="1" dirty="0" smtClean="0">
              <a:latin typeface="Times New Roman" pitchFamily="18" charset="0"/>
              <a:cs typeface="Times New Roman" pitchFamily="18" charset="0"/>
            </a:endParaRPr>
          </a:p>
          <a:p>
            <a:pPr algn="just">
              <a:buNone/>
            </a:pPr>
            <a:endParaRPr lang="ru-RU" sz="2600" i="1" dirty="0" smtClean="0">
              <a:latin typeface="Times New Roman" pitchFamily="18" charset="0"/>
              <a:cs typeface="Times New Roman" pitchFamily="18" charset="0"/>
            </a:endParaRPr>
          </a:p>
          <a:p>
            <a:pPr algn="r">
              <a:buNone/>
            </a:pPr>
            <a:endParaRPr lang="ru-RU" sz="2600" dirty="0">
              <a:latin typeface="Times New Roman" pitchFamily="18" charset="0"/>
              <a:cs typeface="Times New Roman" pitchFamily="18" charset="0"/>
            </a:endParaRP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34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34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34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35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Application to real data</a:t>
            </a:r>
            <a:endParaRPr lang="ru-RU" dirty="0">
              <a:solidFill>
                <a:schemeClr val="bg1"/>
              </a:solidFill>
            </a:endParaRPr>
          </a:p>
        </p:txBody>
      </p:sp>
      <p:sp>
        <p:nvSpPr>
          <p:cNvPr id="3" name="Content Placeholder 2"/>
          <p:cNvSpPr>
            <a:spLocks noGrp="1"/>
          </p:cNvSpPr>
          <p:nvPr>
            <p:ph idx="1"/>
          </p:nvPr>
        </p:nvSpPr>
        <p:spPr/>
        <p:txBody>
          <a:bodyPr>
            <a:normAutofit/>
          </a:bodyPr>
          <a:lstStyle/>
          <a:p>
            <a:pPr algn="just">
              <a:buNone/>
            </a:pPr>
            <a:r>
              <a:rPr lang="ru-RU" sz="2600" dirty="0" smtClean="0">
                <a:latin typeface="Times New Roman" pitchFamily="18" charset="0"/>
                <a:cs typeface="Times New Roman" pitchFamily="18" charset="0"/>
              </a:rPr>
              <a:t>	</a:t>
            </a:r>
            <a:endParaRPr lang="de-DE" sz="2600" dirty="0" smtClean="0">
              <a:latin typeface="Times New Roman" pitchFamily="18" charset="0"/>
              <a:cs typeface="Times New Roman" pitchFamily="18" charset="0"/>
            </a:endParaRPr>
          </a:p>
          <a:p>
            <a:pPr algn="just">
              <a:buNone/>
            </a:pPr>
            <a:r>
              <a:rPr lang="de-DE"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We consider a stock exchange and events </a:t>
            </a:r>
            <a:r>
              <a:rPr lang="en-US" sz="2600" i="1" dirty="0" smtClean="0">
                <a:latin typeface="Times New Roman" pitchFamily="18" charset="0"/>
                <a:cs typeface="Times New Roman" pitchFamily="18" charset="0"/>
              </a:rPr>
              <a:t>Q</a:t>
            </a:r>
            <a:r>
              <a:rPr lang="en-US" sz="2600" dirty="0" smtClean="0">
                <a:latin typeface="Times New Roman" pitchFamily="18" charset="0"/>
                <a:cs typeface="Times New Roman" pitchFamily="18" charset="0"/>
              </a:rPr>
              <a:t> and </a:t>
            </a:r>
            <a:r>
              <a:rPr lang="en-US" sz="2600" i="1" dirty="0" smtClean="0">
                <a:latin typeface="Times New Roman" pitchFamily="18" charset="0"/>
                <a:cs typeface="Times New Roman" pitchFamily="18" charset="0"/>
              </a:rPr>
              <a:t>R</a:t>
            </a:r>
            <a:r>
              <a:rPr lang="en-US" sz="2600" dirty="0" smtClean="0">
                <a:latin typeface="Times New Roman" pitchFamily="18" charset="0"/>
                <a:cs typeface="Times New Roman" pitchFamily="18" charset="0"/>
              </a:rPr>
              <a:t> which describe a ‘business as usual’ and a ‘crisis’, respectively. </a:t>
            </a:r>
          </a:p>
          <a:p>
            <a:pPr algn="just">
              <a:buNone/>
            </a:pPr>
            <a:endParaRPr lang="en-US" sz="2600" dirty="0" smtClean="0">
              <a:latin typeface="Times New Roman" pitchFamily="18" charset="0"/>
              <a:cs typeface="Times New Roman" pitchFamily="18" charset="0"/>
            </a:endParaRPr>
          </a:p>
          <a:p>
            <a:pPr algn="just">
              <a:buNone/>
            </a:pPr>
            <a:r>
              <a:rPr lang="en-US" sz="2600" dirty="0" smtClean="0">
                <a:latin typeface="Times New Roman" pitchFamily="18" charset="0"/>
                <a:cs typeface="Times New Roman" pitchFamily="18" charset="0"/>
              </a:rPr>
              <a:t> 		The unknown event </a:t>
            </a:r>
            <a:r>
              <a:rPr lang="en-US" sz="2600" i="1" dirty="0" smtClean="0">
                <a:latin typeface="Times New Roman" pitchFamily="18" charset="0"/>
                <a:cs typeface="Times New Roman" pitchFamily="18" charset="0"/>
              </a:rPr>
              <a:t>X</a:t>
            </a:r>
            <a:r>
              <a:rPr lang="en-US" sz="2600" dirty="0" smtClean="0">
                <a:latin typeface="Times New Roman" pitchFamily="18" charset="0"/>
                <a:cs typeface="Times New Roman" pitchFamily="18" charset="0"/>
              </a:rPr>
              <a:t> can be interpreted as a signal received, e.g. by an economic analyst or by a broker, about the changes of the economy that helps him to decide whether the economy is in ‘a normal mode’ or in a crisis.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a:bodyPr>
          <a:lstStyle/>
          <a:p>
            <a:r>
              <a:rPr lang="en-US" dirty="0" smtClean="0">
                <a:solidFill>
                  <a:schemeClr val="bg1"/>
                </a:solidFill>
              </a:rPr>
              <a:t>Parameters for </a:t>
            </a:r>
            <a:r>
              <a:rPr lang="en-US" dirty="0" smtClean="0">
                <a:solidFill>
                  <a:schemeClr val="bg1"/>
                </a:solidFill>
                <a:latin typeface="Calibri" pitchFamily="34" charset="0"/>
              </a:rPr>
              <a:t>S&amp;P 500</a:t>
            </a:r>
            <a:endParaRPr lang="ru-RU"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95461620-58CC-4788-8260-401FFD5E07A5}" type="slidenum">
              <a:rPr lang="ru-RU" smtClean="0"/>
              <a:pPr>
                <a:defRPr/>
              </a:pPr>
              <a:t>17</a:t>
            </a:fld>
            <a:endParaRPr lang="ru-RU"/>
          </a:p>
        </p:txBody>
      </p:sp>
      <p:graphicFrame>
        <p:nvGraphicFramePr>
          <p:cNvPr id="7" name="Chart 6"/>
          <p:cNvGraphicFramePr/>
          <p:nvPr/>
        </p:nvGraphicFramePr>
        <p:xfrm>
          <a:off x="395537" y="1988840"/>
          <a:ext cx="8280920" cy="4392488"/>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r>
              <a:rPr lang="en-US" dirty="0" smtClean="0">
                <a:solidFill>
                  <a:schemeClr val="bg1"/>
                </a:solidFill>
              </a:rPr>
              <a:t>Parameters for </a:t>
            </a:r>
            <a:r>
              <a:rPr lang="en-US" dirty="0" smtClean="0">
                <a:solidFill>
                  <a:schemeClr val="bg1"/>
                </a:solidFill>
                <a:latin typeface="Calibri" pitchFamily="34" charset="0"/>
              </a:rPr>
              <a:t>S&amp;P 500</a:t>
            </a:r>
            <a:endParaRPr lang="ru-RU" dirty="0" smtClean="0">
              <a:solidFill>
                <a:schemeClr val="bg1"/>
              </a:solidFill>
            </a:endParaRPr>
          </a:p>
        </p:txBody>
      </p:sp>
      <p:graphicFrame>
        <p:nvGraphicFramePr>
          <p:cNvPr id="6" name="Content Placeholder 5"/>
          <p:cNvGraphicFramePr>
            <a:graphicFrameLocks noGrp="1"/>
          </p:cNvGraphicFramePr>
          <p:nvPr>
            <p:ph idx="1"/>
          </p:nvPr>
        </p:nvGraphicFramePr>
        <p:xfrm>
          <a:off x="683565" y="1916831"/>
          <a:ext cx="7501488" cy="3744000"/>
        </p:xfrm>
        <a:graphic>
          <a:graphicData uri="http://schemas.openxmlformats.org/drawingml/2006/table">
            <a:tbl>
              <a:tblPr/>
              <a:tblGrid>
                <a:gridCol w="1329372"/>
                <a:gridCol w="1028686"/>
                <a:gridCol w="1028686"/>
                <a:gridCol w="1028686"/>
                <a:gridCol w="1028686"/>
                <a:gridCol w="1028686"/>
                <a:gridCol w="1028686"/>
              </a:tblGrid>
              <a:tr h="468000">
                <a:tc gridSpan="7">
                  <a:txBody>
                    <a:bodyPr/>
                    <a:lstStyle/>
                    <a:p>
                      <a:pPr algn="ctr">
                        <a:lnSpc>
                          <a:spcPct val="115000"/>
                        </a:lnSpc>
                        <a:spcBef>
                          <a:spcPts val="1200"/>
                        </a:spcBef>
                        <a:spcAft>
                          <a:spcPts val="0"/>
                        </a:spcAft>
                      </a:pPr>
                      <a:r>
                        <a:rPr lang="en-US" sz="2000" dirty="0" smtClean="0">
                          <a:latin typeface="Times New Roman"/>
                          <a:ea typeface="Times New Roman"/>
                          <a:cs typeface="Times New Roman"/>
                        </a:rPr>
                        <a:t>Estimates for indices</a:t>
                      </a:r>
                      <a:r>
                        <a:rPr lang="en-US" sz="2000" baseline="0" dirty="0" smtClean="0">
                          <a:latin typeface="Times New Roman"/>
                          <a:ea typeface="Times New Roman"/>
                          <a:cs typeface="Times New Roman"/>
                        </a:rPr>
                        <a:t> with the threshold 6%</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8000">
                <a:tc>
                  <a:txBody>
                    <a:bodyPr/>
                    <a:lstStyle/>
                    <a:p>
                      <a:pPr algn="ctr">
                        <a:lnSpc>
                          <a:spcPct val="115000"/>
                        </a:lnSpc>
                        <a:spcAft>
                          <a:spcPts val="0"/>
                        </a:spcAft>
                      </a:pPr>
                      <a:r>
                        <a:rPr lang="en-US" sz="2000" dirty="0" smtClean="0">
                          <a:latin typeface="Times New Roman"/>
                          <a:ea typeface="Times New Roman"/>
                          <a:cs typeface="Times New Roman"/>
                        </a:rPr>
                        <a:t>Index</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dirty="0" smtClean="0">
                          <a:latin typeface="Times New Roman"/>
                          <a:ea typeface="Times New Roman"/>
                          <a:cs typeface="Times New Roman"/>
                        </a:rPr>
                        <a:t>λ</a:t>
                      </a:r>
                      <a:endParaRPr lang="ru-RU" sz="2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dirty="0" smtClean="0">
                          <a:latin typeface="Times New Roman"/>
                          <a:ea typeface="Times New Roman"/>
                          <a:cs typeface="Times New Roman"/>
                        </a:rPr>
                        <a:t>μ</a:t>
                      </a:r>
                      <a:endParaRPr lang="ru-RU" sz="200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i="1" dirty="0" smtClean="0">
                          <a:latin typeface="Times New Roman"/>
                          <a:ea typeface="Times New Roman"/>
                          <a:cs typeface="Times New Roman"/>
                        </a:rPr>
                        <a:t>a</a:t>
                      </a:r>
                      <a:r>
                        <a:rPr lang="en-US" sz="2000" dirty="0" smtClean="0">
                          <a:latin typeface="Times New Roman"/>
                          <a:ea typeface="Times New Roman"/>
                          <a:cs typeface="Times New Roman"/>
                        </a:rPr>
                        <a:t>, </a:t>
                      </a:r>
                      <a:r>
                        <a:rPr lang="en-US" sz="2000" dirty="0">
                          <a:latin typeface="Times New Roman"/>
                          <a:ea typeface="Times New Roman"/>
                          <a:cs typeface="Times New Roman"/>
                        </a:rPr>
                        <a:t>%</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latin typeface="Times New Roman"/>
                          <a:ea typeface="Times New Roman"/>
                          <a:cs typeface="Times New Roman"/>
                        </a:rPr>
                        <a:t>-</a:t>
                      </a:r>
                      <a:r>
                        <a:rPr lang="en-US" sz="2000" i="1" dirty="0" smtClean="0">
                          <a:latin typeface="Times New Roman"/>
                          <a:ea typeface="Times New Roman"/>
                          <a:cs typeface="Times New Roman"/>
                        </a:rPr>
                        <a:t>b</a:t>
                      </a:r>
                      <a:r>
                        <a:rPr lang="en-US" sz="2000" dirty="0" smtClean="0">
                          <a:latin typeface="Times New Roman"/>
                          <a:ea typeface="Times New Roman"/>
                          <a:cs typeface="Times New Roman"/>
                        </a:rPr>
                        <a:t>, </a:t>
                      </a:r>
                      <a:r>
                        <a:rPr lang="en-US" sz="2000" dirty="0">
                          <a:latin typeface="Times New Roman"/>
                          <a:ea typeface="Times New Roman"/>
                          <a:cs typeface="Times New Roman"/>
                        </a:rPr>
                        <a:t>%</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i="1" dirty="0" smtClean="0">
                          <a:latin typeface="Times New Roman"/>
                          <a:ea typeface="Times New Roman"/>
                          <a:cs typeface="Times New Roman"/>
                        </a:rPr>
                        <a:t>c</a:t>
                      </a:r>
                      <a:r>
                        <a:rPr lang="en-US" sz="2000" dirty="0" smtClean="0">
                          <a:latin typeface="Times New Roman"/>
                          <a:ea typeface="Times New Roman"/>
                          <a:cs typeface="Times New Roman"/>
                        </a:rPr>
                        <a:t>, </a:t>
                      </a:r>
                      <a:r>
                        <a:rPr lang="en-US" sz="2000" dirty="0">
                          <a:latin typeface="Times New Roman"/>
                          <a:ea typeface="Times New Roman"/>
                          <a:cs typeface="Times New Roman"/>
                        </a:rPr>
                        <a:t>%</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latin typeface="Times New Roman"/>
                          <a:ea typeface="Times New Roman"/>
                          <a:cs typeface="Times New Roman"/>
                        </a:rPr>
                        <a:t>-</a:t>
                      </a:r>
                      <a:r>
                        <a:rPr lang="en-US" sz="2000" i="1" dirty="0" smtClean="0">
                          <a:latin typeface="Times New Roman"/>
                          <a:ea typeface="Times New Roman"/>
                          <a:cs typeface="Times New Roman"/>
                        </a:rPr>
                        <a:t>d</a:t>
                      </a:r>
                      <a:r>
                        <a:rPr lang="en-US" sz="2000" dirty="0" smtClean="0">
                          <a:latin typeface="Times New Roman"/>
                          <a:ea typeface="Times New Roman"/>
                          <a:cs typeface="Times New Roman"/>
                        </a:rPr>
                        <a:t>, </a:t>
                      </a:r>
                      <a:r>
                        <a:rPr lang="en-US" sz="2000" dirty="0">
                          <a:latin typeface="Times New Roman"/>
                          <a:ea typeface="Times New Roman"/>
                          <a:cs typeface="Times New Roman"/>
                        </a:rPr>
                        <a:t>%</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00">
                <a:tc>
                  <a:txBody>
                    <a:bodyPr/>
                    <a:lstStyle/>
                    <a:p>
                      <a:pPr algn="ctr">
                        <a:lnSpc>
                          <a:spcPct val="115000"/>
                        </a:lnSpc>
                        <a:spcAft>
                          <a:spcPts val="0"/>
                        </a:spcAft>
                      </a:pPr>
                      <a:r>
                        <a:rPr lang="en-US" sz="2000" dirty="0">
                          <a:latin typeface="Times New Roman"/>
                          <a:ea typeface="Times New Roman"/>
                          <a:cs typeface="Times New Roman"/>
                        </a:rPr>
                        <a:t>S&amp;P 500</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Times New Roman"/>
                          <a:cs typeface="Times New Roman"/>
                        </a:rPr>
                        <a:t>246</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Times New Roman"/>
                          <a:cs typeface="Times New Roman"/>
                        </a:rPr>
                        <a:t>4</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0,6</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-0,6</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2,8</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-2,9</a:t>
                      </a:r>
                      <a:endParaRPr lang="ru-RU"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00">
                <a:tc>
                  <a:txBody>
                    <a:bodyPr/>
                    <a:lstStyle/>
                    <a:p>
                      <a:pPr algn="ctr">
                        <a:lnSpc>
                          <a:spcPct val="115000"/>
                        </a:lnSpc>
                        <a:spcAft>
                          <a:spcPts val="0"/>
                        </a:spcAft>
                      </a:pPr>
                      <a:r>
                        <a:rPr lang="en-US" sz="2000" dirty="0">
                          <a:latin typeface="Times New Roman"/>
                          <a:ea typeface="Times New Roman"/>
                          <a:cs typeface="Times New Roman"/>
                        </a:rPr>
                        <a:t>Dow Jones</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Times New Roman"/>
                          <a:cs typeface="Times New Roman"/>
                        </a:rPr>
                        <a:t>246</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Times New Roman"/>
                          <a:cs typeface="Times New Roman"/>
                        </a:rPr>
                        <a:t>4</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latin typeface="Times New Roman"/>
                          <a:ea typeface="Times New Roman"/>
                          <a:cs typeface="Times New Roman"/>
                        </a:rPr>
                        <a:t>0</a:t>
                      </a:r>
                      <a:r>
                        <a:rPr lang="ru-RU" sz="2000" dirty="0">
                          <a:latin typeface="Times New Roman"/>
                          <a:ea typeface="Times New Roman"/>
                          <a:cs typeface="Times New Roman"/>
                        </a:rPr>
                        <a:t>,6</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Times New Roman"/>
                          <a:cs typeface="Times New Roman"/>
                        </a:rPr>
                        <a:t>-0,6</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1,9</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-2,4</a:t>
                      </a:r>
                      <a:endParaRPr lang="ru-RU"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00">
                <a:tc>
                  <a:txBody>
                    <a:bodyPr/>
                    <a:lstStyle/>
                    <a:p>
                      <a:pPr algn="ctr">
                        <a:lnSpc>
                          <a:spcPct val="115000"/>
                        </a:lnSpc>
                        <a:spcAft>
                          <a:spcPts val="0"/>
                        </a:spcAft>
                      </a:pPr>
                      <a:r>
                        <a:rPr lang="en-US" sz="2000" dirty="0">
                          <a:latin typeface="Times New Roman"/>
                          <a:ea typeface="Times New Roman"/>
                          <a:cs typeface="Times New Roman"/>
                        </a:rPr>
                        <a:t>CAC 40</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Times New Roman"/>
                          <a:cs typeface="Times New Roman"/>
                        </a:rPr>
                        <a:t>243</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Times New Roman"/>
                          <a:cs typeface="Times New Roman"/>
                        </a:rPr>
                        <a:t>7</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Times New Roman"/>
                          <a:cs typeface="Times New Roman"/>
                        </a:rPr>
                        <a:t>0,8</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-0,8</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3,0</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-2,5</a:t>
                      </a:r>
                      <a:endParaRPr lang="ru-RU"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00">
                <a:tc>
                  <a:txBody>
                    <a:bodyPr/>
                    <a:lstStyle/>
                    <a:p>
                      <a:pPr algn="ctr">
                        <a:lnSpc>
                          <a:spcPct val="115000"/>
                        </a:lnSpc>
                        <a:spcAft>
                          <a:spcPts val="0"/>
                        </a:spcAft>
                      </a:pPr>
                      <a:r>
                        <a:rPr lang="en-US" sz="2000" dirty="0">
                          <a:latin typeface="Times New Roman"/>
                          <a:ea typeface="Times New Roman"/>
                          <a:cs typeface="Times New Roman"/>
                        </a:rPr>
                        <a:t>DAX</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Times New Roman"/>
                          <a:cs typeface="Times New Roman"/>
                        </a:rPr>
                        <a:t>239</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latin typeface="Times New Roman"/>
                          <a:ea typeface="Times New Roman"/>
                          <a:cs typeface="Times New Roman"/>
                        </a:rPr>
                        <a:t>11</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0,8</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Times New Roman"/>
                          <a:cs typeface="Times New Roman"/>
                        </a:rPr>
                        <a:t>-0,9</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2,1</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-2,5</a:t>
                      </a:r>
                      <a:endParaRPr lang="ru-RU"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00">
                <a:tc>
                  <a:txBody>
                    <a:bodyPr/>
                    <a:lstStyle/>
                    <a:p>
                      <a:pPr algn="ctr">
                        <a:lnSpc>
                          <a:spcPct val="115000"/>
                        </a:lnSpc>
                        <a:spcAft>
                          <a:spcPts val="0"/>
                        </a:spcAft>
                      </a:pPr>
                      <a:r>
                        <a:rPr lang="en-US" sz="2000" dirty="0">
                          <a:latin typeface="Times New Roman"/>
                          <a:ea typeface="Times New Roman"/>
                          <a:cs typeface="Times New Roman"/>
                        </a:rPr>
                        <a:t>Nikkei 225</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Times New Roman"/>
                          <a:cs typeface="Times New Roman"/>
                        </a:rPr>
                        <a:t>245</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latin typeface="Times New Roman"/>
                          <a:ea typeface="Times New Roman"/>
                          <a:cs typeface="Times New Roman"/>
                        </a:rPr>
                        <a:t>5</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0,8</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Times New Roman"/>
                          <a:ea typeface="Times New Roman"/>
                          <a:cs typeface="Times New Roman"/>
                        </a:rPr>
                        <a:t>-0,9</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2,6</a:t>
                      </a:r>
                      <a:endParaRPr lang="ru-RU" sz="200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a:latin typeface="Times New Roman"/>
                          <a:ea typeface="Times New Roman"/>
                          <a:cs typeface="Times New Roman"/>
                        </a:rPr>
                        <a:t>-3,2</a:t>
                      </a:r>
                      <a:endParaRPr lang="ru-RU"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00">
                <a:tc>
                  <a:txBody>
                    <a:bodyPr/>
                    <a:lstStyle/>
                    <a:p>
                      <a:pPr algn="ctr">
                        <a:lnSpc>
                          <a:spcPct val="100000"/>
                        </a:lnSpc>
                        <a:spcAft>
                          <a:spcPts val="0"/>
                        </a:spcAft>
                      </a:pPr>
                      <a:r>
                        <a:rPr lang="en-US" sz="2000" dirty="0">
                          <a:latin typeface="Times New Roman"/>
                          <a:ea typeface="Times New Roman"/>
                          <a:cs typeface="Times New Roman"/>
                        </a:rPr>
                        <a:t>Hang Seng</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latin typeface="Times New Roman"/>
                          <a:ea typeface="Times New Roman"/>
                          <a:cs typeface="Times New Roman"/>
                        </a:rPr>
                        <a:t>241</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000" dirty="0">
                          <a:latin typeface="Times New Roman"/>
                          <a:ea typeface="Times New Roman"/>
                          <a:cs typeface="Times New Roman"/>
                        </a:rPr>
                        <a:t>9</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latin typeface="Times New Roman"/>
                          <a:ea typeface="Times New Roman"/>
                          <a:cs typeface="Times New Roman"/>
                        </a:rPr>
                        <a:t>0,9</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latin typeface="Times New Roman"/>
                          <a:ea typeface="Times New Roman"/>
                          <a:cs typeface="Times New Roman"/>
                        </a:rPr>
                        <a:t>-0,9</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latin typeface="Times New Roman"/>
                          <a:ea typeface="Times New Roman"/>
                          <a:cs typeface="Times New Roman"/>
                        </a:rPr>
                        <a:t>2,6</a:t>
                      </a:r>
                      <a:endParaRPr lang="ru-RU" sz="20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dirty="0">
                          <a:latin typeface="Times New Roman"/>
                          <a:ea typeface="Times New Roman"/>
                          <a:cs typeface="Times New Roman"/>
                        </a:rPr>
                        <a:t>-3,0</a:t>
                      </a:r>
                      <a:endParaRPr lang="ru-RU"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95461620-58CC-4788-8260-401FFD5E07A5}" type="slidenum">
              <a:rPr lang="ru-RU" smtClean="0"/>
              <a:pPr>
                <a:defRPr/>
              </a:pPr>
              <a:t>18</a:t>
            </a:fld>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Parameters for</a:t>
            </a:r>
            <a:r>
              <a:rPr lang="ru-RU" dirty="0" smtClean="0">
                <a:solidFill>
                  <a:schemeClr val="bg1"/>
                </a:solidFill>
              </a:rPr>
              <a:t> </a:t>
            </a:r>
            <a:r>
              <a:rPr lang="en-US" dirty="0" smtClean="0">
                <a:solidFill>
                  <a:schemeClr val="bg1"/>
                </a:solidFill>
                <a:latin typeface="Calibri" pitchFamily="34" charset="0"/>
              </a:rPr>
              <a:t>S&amp;P 500</a:t>
            </a:r>
            <a:endParaRPr lang="ru-RU" dirty="0">
              <a:solidFill>
                <a:schemeClr val="bg1"/>
              </a:solidFill>
            </a:endParaRPr>
          </a:p>
        </p:txBody>
      </p:sp>
      <p:sp>
        <p:nvSpPr>
          <p:cNvPr id="3" name="Content Placeholder 2"/>
          <p:cNvSpPr>
            <a:spLocks noGrp="1"/>
          </p:cNvSpPr>
          <p:nvPr>
            <p:ph idx="1"/>
          </p:nvPr>
        </p:nvSpPr>
        <p:spPr/>
        <p:txBody>
          <a:bodyPr/>
          <a:lstStyle/>
          <a:p>
            <a:pPr algn="just">
              <a:buNone/>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In fact, it is enough to identify regular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-events in half of the cases to ensure a positive outcome of the game.</a:t>
            </a: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pic>
        <p:nvPicPr>
          <p:cNvPr id="68635" name="Picture 27"/>
          <p:cNvPicPr>
            <a:picLocks noChangeAspect="1" noChangeArrowheads="1"/>
          </p:cNvPicPr>
          <p:nvPr/>
        </p:nvPicPr>
        <p:blipFill>
          <a:blip r:embed="rId5" cstate="print"/>
          <a:srcRect/>
          <a:stretch>
            <a:fillRect/>
          </a:stretch>
        </p:blipFill>
        <p:spPr bwMode="auto">
          <a:xfrm>
            <a:off x="3152774" y="3248375"/>
            <a:ext cx="3219425" cy="2916929"/>
          </a:xfrm>
          <a:prstGeom prst="rect">
            <a:avLst/>
          </a:prstGeom>
          <a:noFill/>
          <a:ln w="9525">
            <a:noFill/>
            <a:miter lim="800000"/>
            <a:headEnd/>
            <a:tailEnd/>
          </a:ln>
        </p:spPr>
      </p:pic>
      <p:sp>
        <p:nvSpPr>
          <p:cNvPr id="6" name="TextBox 5"/>
          <p:cNvSpPr txBox="1"/>
          <p:nvPr/>
        </p:nvSpPr>
        <p:spPr>
          <a:xfrm>
            <a:off x="1115616" y="5229200"/>
            <a:ext cx="1440160" cy="584775"/>
          </a:xfrm>
          <a:prstGeom prst="rect">
            <a:avLst/>
          </a:prstGeom>
          <a:noFill/>
          <a:ln w="38100">
            <a:solidFill>
              <a:schemeClr val="accent1"/>
            </a:solidFill>
          </a:ln>
        </p:spPr>
        <p:txBody>
          <a:bodyPr wrap="square" rtlCol="0">
            <a:spAutoFit/>
          </a:bodyPr>
          <a:lstStyle/>
          <a:p>
            <a:r>
              <a:rPr lang="en-US" sz="3200" i="1" dirty="0" smtClean="0">
                <a:solidFill>
                  <a:srgbClr val="FF0000"/>
                </a:solidFill>
                <a:latin typeface="Times New Roman" pitchFamily="18" charset="0"/>
                <a:cs typeface="Times New Roman" pitchFamily="18" charset="0"/>
              </a:rPr>
              <a:t>E</a:t>
            </a:r>
            <a:r>
              <a:rPr lang="en-US" sz="3200" dirty="0" smtClean="0">
                <a:solidFill>
                  <a:srgbClr val="FF0000"/>
                </a:solidFill>
                <a:latin typeface="Times New Roman" pitchFamily="18" charset="0"/>
                <a:cs typeface="Times New Roman" pitchFamily="18" charset="0"/>
              </a:rPr>
              <a:t>(</a:t>
            </a:r>
            <a:r>
              <a:rPr lang="en-US" sz="3200" i="1" dirty="0" smtClean="0">
                <a:solidFill>
                  <a:srgbClr val="FF0000"/>
                </a:solidFill>
                <a:latin typeface="Times New Roman" pitchFamily="18" charset="0"/>
                <a:cs typeface="Times New Roman" pitchFamily="18" charset="0"/>
              </a:rPr>
              <a:t>Z</a:t>
            </a:r>
            <a:r>
              <a:rPr lang="en-US" sz="3200" dirty="0" smtClean="0">
                <a:solidFill>
                  <a:srgbClr val="FF0000"/>
                </a:solidFill>
                <a:latin typeface="Times New Roman" pitchFamily="18" charset="0"/>
                <a:cs typeface="Times New Roman" pitchFamily="18" charset="0"/>
              </a:rPr>
              <a:t>)</a:t>
            </a:r>
            <a:r>
              <a:rPr lang="en-US" sz="3200" dirty="0" smtClean="0">
                <a:solidFill>
                  <a:srgbClr val="FF0000"/>
                </a:solidFill>
                <a:latin typeface="Times New Roman" pitchFamily="18" charset="0"/>
                <a:cs typeface="Times New Roman" pitchFamily="18" charset="0"/>
                <a:sym typeface="Symbol"/>
              </a:rPr>
              <a:t></a:t>
            </a:r>
            <a:r>
              <a:rPr lang="en-US" sz="3200" dirty="0" smtClean="0">
                <a:solidFill>
                  <a:srgbClr val="FF0000"/>
                </a:solidFill>
                <a:latin typeface="Times New Roman" pitchFamily="18" charset="0"/>
                <a:cs typeface="Times New Roman" pitchFamily="18" charset="0"/>
              </a:rPr>
              <a:t>0</a:t>
            </a:r>
            <a:endParaRPr lang="ru-RU" sz="3200" dirty="0">
              <a:solidFill>
                <a:srgbClr val="FF0000"/>
              </a:solidFill>
              <a:latin typeface="Times New Roman" pitchFamily="18" charset="0"/>
              <a:cs typeface="Times New Roman" pitchFamily="18" charset="0"/>
            </a:endParaRPr>
          </a:p>
        </p:txBody>
      </p:sp>
      <p:cxnSp>
        <p:nvCxnSpPr>
          <p:cNvPr id="8" name="Straight Arrow Connector 7"/>
          <p:cNvCxnSpPr>
            <a:stCxn id="6" idx="3"/>
          </p:cNvCxnSpPr>
          <p:nvPr/>
        </p:nvCxnSpPr>
        <p:spPr>
          <a:xfrm flipV="1">
            <a:off x="2555776" y="4797152"/>
            <a:ext cx="1584176" cy="7244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9552" y="3645024"/>
            <a:ext cx="3096344" cy="523220"/>
          </a:xfrm>
          <a:prstGeom prst="rect">
            <a:avLst/>
          </a:prstGeom>
          <a:noFill/>
        </p:spPr>
        <p:txBody>
          <a:bodyPr wrap="square" rtlCol="0">
            <a:spAutoFit/>
          </a:bodyPr>
          <a:lstStyle/>
          <a:p>
            <a:r>
              <a:rPr lang="en-US" sz="1400" dirty="0" smtClean="0"/>
              <a:t>Probability of incorrect identification of crisis </a:t>
            </a:r>
            <a:r>
              <a:rPr lang="en-US" sz="1400" i="1" dirty="0" smtClean="0"/>
              <a:t>R</a:t>
            </a:r>
            <a:r>
              <a:rPr lang="en-US" sz="1400" dirty="0" smtClean="0"/>
              <a:t>-event</a:t>
            </a:r>
            <a:endParaRPr lang="ru-RU" sz="1400" dirty="0"/>
          </a:p>
        </p:txBody>
      </p:sp>
      <p:sp>
        <p:nvSpPr>
          <p:cNvPr id="14" name="TextBox 13"/>
          <p:cNvSpPr txBox="1"/>
          <p:nvPr/>
        </p:nvSpPr>
        <p:spPr>
          <a:xfrm>
            <a:off x="4427984" y="5949280"/>
            <a:ext cx="3096344" cy="523220"/>
          </a:xfrm>
          <a:prstGeom prst="rect">
            <a:avLst/>
          </a:prstGeom>
          <a:noFill/>
        </p:spPr>
        <p:txBody>
          <a:bodyPr wrap="square" rtlCol="0">
            <a:spAutoFit/>
          </a:bodyPr>
          <a:lstStyle/>
          <a:p>
            <a:r>
              <a:rPr lang="en-US" sz="1400" dirty="0" smtClean="0"/>
              <a:t>Probability of incorrect recognition of regular </a:t>
            </a:r>
            <a:r>
              <a:rPr lang="en-US" sz="1400" i="1" dirty="0" smtClean="0"/>
              <a:t>Q</a:t>
            </a:r>
            <a:r>
              <a:rPr lang="en-US" sz="1400" dirty="0" smtClean="0"/>
              <a:t>-event</a:t>
            </a:r>
            <a:endParaRPr lang="ru-RU" sz="1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Introduction</a:t>
            </a:r>
            <a:endParaRPr lang="ru-RU" dirty="0">
              <a:solidFill>
                <a:schemeClr val="bg1"/>
              </a:solidFill>
            </a:endParaRPr>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pPr algn="just">
              <a:buNone/>
            </a:pPr>
            <a:r>
              <a:rPr lang="ru-RU" sz="2000" dirty="0" smtClean="0">
                <a:latin typeface="Times New Roman" pitchFamily="18" charset="0"/>
                <a:cs typeface="Times New Roman" pitchFamily="18" charset="0"/>
              </a:rPr>
              <a:t>		</a:t>
            </a:r>
          </a:p>
          <a:p>
            <a:pPr algn="just">
              <a:buNone/>
            </a:pPr>
            <a:r>
              <a:rPr lang="ru-RU" sz="2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central idea of this book concerns our blindness with respect to randomness, particularly the large deviations: Why do we, scientists or nonscientists, hotshots or regular Joes, tend to see the pennies instead of the dollars? Why do we keep focusing on the minutiae, not the possible significant large events, in spite of the obvious evidence of their huge influence?» </a:t>
            </a:r>
            <a:endParaRPr lang="ru-RU" sz="2000" dirty="0" smtClean="0">
              <a:latin typeface="Times New Roman" pitchFamily="18" charset="0"/>
              <a:cs typeface="Times New Roman" pitchFamily="18" charset="0"/>
            </a:endParaRPr>
          </a:p>
          <a:p>
            <a:pPr algn="r">
              <a:buNone/>
            </a:pPr>
            <a:endParaRPr lang="en-US" sz="2000" dirty="0" smtClean="0">
              <a:latin typeface="Times New Roman" pitchFamily="18" charset="0"/>
              <a:cs typeface="Times New Roman" pitchFamily="18" charset="0"/>
            </a:endParaRPr>
          </a:p>
          <a:p>
            <a:pPr algn="r">
              <a:buNone/>
            </a:pPr>
            <a:r>
              <a:rPr lang="en-US" sz="2000" dirty="0" err="1" smtClean="0">
                <a:latin typeface="Times New Roman" pitchFamily="18" charset="0"/>
                <a:cs typeface="Times New Roman" pitchFamily="18" charset="0"/>
              </a:rPr>
              <a:t>Nassim</a:t>
            </a:r>
            <a:r>
              <a:rPr lang="en-US" sz="2000" dirty="0" smtClean="0">
                <a:latin typeface="Times New Roman" pitchFamily="18" charset="0"/>
                <a:cs typeface="Times New Roman" pitchFamily="18" charset="0"/>
              </a:rPr>
              <a:t> Nicolas Taleb</a:t>
            </a:r>
            <a:endParaRPr lang="ru-RU" sz="2000" dirty="0" smtClean="0">
              <a:latin typeface="Times New Roman" pitchFamily="18" charset="0"/>
              <a:cs typeface="Times New Roman" pitchFamily="18" charset="0"/>
            </a:endParaRPr>
          </a:p>
          <a:p>
            <a:pPr algn="r">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Black Swan. The Impact of The Highly Improbable</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95461620-58CC-4788-8260-401FFD5E07A5}" type="slidenum">
              <a:rPr lang="ru-RU" smtClean="0"/>
              <a:pPr>
                <a:defRPr/>
              </a:pPr>
              <a:t>2</a:t>
            </a:fld>
            <a:endParaRPr lang="ru-RU"/>
          </a:p>
        </p:txBody>
      </p:sp>
      <p:pic>
        <p:nvPicPr>
          <p:cNvPr id="5" name="Picture 4" descr="265px-Black_swan.jpg"/>
          <p:cNvPicPr>
            <a:picLocks noChangeAspect="1"/>
          </p:cNvPicPr>
          <p:nvPr/>
        </p:nvPicPr>
        <p:blipFill>
          <a:blip r:embed="rId4" cstate="print"/>
          <a:stretch>
            <a:fillRect/>
          </a:stretch>
        </p:blipFill>
        <p:spPr>
          <a:xfrm>
            <a:off x="6660232" y="692696"/>
            <a:ext cx="1940552" cy="129614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l="16811" t="46432" r="18550" b="2786"/>
          <a:stretch>
            <a:fillRect/>
          </a:stretch>
        </p:blipFill>
        <p:spPr bwMode="auto">
          <a:xfrm>
            <a:off x="1187624" y="1700808"/>
            <a:ext cx="7194344" cy="3528392"/>
          </a:xfrm>
          <a:prstGeom prst="rect">
            <a:avLst/>
          </a:prstGeom>
          <a:noFill/>
          <a:ln w="9525">
            <a:noFill/>
            <a:miter lim="800000"/>
            <a:headEnd/>
            <a:tailEnd/>
          </a:ln>
        </p:spPr>
      </p:pic>
      <p:sp>
        <p:nvSpPr>
          <p:cNvPr id="26625" name="Title 1"/>
          <p:cNvSpPr>
            <a:spLocks noGrp="1"/>
          </p:cNvSpPr>
          <p:nvPr>
            <p:ph type="title"/>
          </p:nvPr>
        </p:nvSpPr>
        <p:spPr/>
        <p:txBody>
          <a:bodyPr/>
          <a:lstStyle/>
          <a:p>
            <a:r>
              <a:rPr lang="en-US" dirty="0" smtClean="0">
                <a:solidFill>
                  <a:schemeClr val="bg1"/>
                </a:solidFill>
              </a:rPr>
              <a:t>Model with stimulation</a:t>
            </a:r>
            <a:endParaRPr lang="ru-RU" dirty="0" smtClean="0">
              <a:solidFill>
                <a:schemeClr val="bg1"/>
              </a:solidFill>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740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59632" y="5445224"/>
            <a:ext cx="5144072" cy="648072"/>
          </a:xfrm>
          <a:prstGeom prst="rect">
            <a:avLst/>
          </a:prstGeom>
          <a:noFill/>
        </p:spPr>
      </p:pic>
      <p:sp>
        <p:nvSpPr>
          <p:cNvPr id="9" name="Rectangle 8"/>
          <p:cNvSpPr/>
          <p:nvPr/>
        </p:nvSpPr>
        <p:spPr>
          <a:xfrm>
            <a:off x="6660232" y="1844824"/>
            <a:ext cx="576064"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TextBox 9"/>
          <p:cNvSpPr txBox="1"/>
          <p:nvPr/>
        </p:nvSpPr>
        <p:spPr>
          <a:xfrm>
            <a:off x="6876256" y="1772816"/>
            <a:ext cx="504056" cy="369332"/>
          </a:xfrm>
          <a:prstGeom prst="rect">
            <a:avLst/>
          </a:prstGeom>
          <a:noFill/>
        </p:spPr>
        <p:txBody>
          <a:bodyPr wrap="square" rtlCol="0">
            <a:spAutoFit/>
          </a:bodyPr>
          <a:lstStyle/>
          <a:p>
            <a:r>
              <a:rPr lang="en-US" dirty="0" smtClean="0">
                <a:latin typeface="+mn-lt"/>
              </a:rPr>
              <a:t>if</a:t>
            </a:r>
            <a:endParaRPr lang="ru-RU" dirty="0">
              <a:latin typeface="+mn-lt"/>
            </a:endParaRPr>
          </a:p>
        </p:txBody>
      </p:sp>
      <p:sp>
        <p:nvSpPr>
          <p:cNvPr id="14" name="Rectangle 13"/>
          <p:cNvSpPr/>
          <p:nvPr/>
        </p:nvSpPr>
        <p:spPr>
          <a:xfrm>
            <a:off x="7092280" y="2564904"/>
            <a:ext cx="504056" cy="5040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6" name="TextBox 15"/>
          <p:cNvSpPr txBox="1"/>
          <p:nvPr/>
        </p:nvSpPr>
        <p:spPr>
          <a:xfrm>
            <a:off x="7308304" y="2555612"/>
            <a:ext cx="504056" cy="369332"/>
          </a:xfrm>
          <a:prstGeom prst="rect">
            <a:avLst/>
          </a:prstGeom>
          <a:noFill/>
        </p:spPr>
        <p:txBody>
          <a:bodyPr wrap="square" rtlCol="0">
            <a:spAutoFit/>
          </a:bodyPr>
          <a:lstStyle/>
          <a:p>
            <a:r>
              <a:rPr lang="en-US" dirty="0" smtClean="0">
                <a:latin typeface="+mn-lt"/>
              </a:rPr>
              <a:t>if</a:t>
            </a:r>
            <a:endParaRPr lang="ru-RU" dirty="0">
              <a:latin typeface="+mn-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Model with stimulation</a:t>
            </a:r>
            <a:endParaRPr lang="ru-RU" dirty="0">
              <a:solidFill>
                <a:schemeClr val="bg1"/>
              </a:solidFill>
            </a:endParaRPr>
          </a:p>
        </p:txBody>
      </p:sp>
      <p:sp>
        <p:nvSpPr>
          <p:cNvPr id="7" name="Slide Number Placeholder 6"/>
          <p:cNvSpPr>
            <a:spLocks noGrp="1"/>
          </p:cNvSpPr>
          <p:nvPr>
            <p:ph type="sldNum" sz="quarter" idx="12"/>
          </p:nvPr>
        </p:nvSpPr>
        <p:spPr/>
        <p:txBody>
          <a:bodyPr/>
          <a:lstStyle/>
          <a:p>
            <a:pPr>
              <a:defRPr/>
            </a:pPr>
            <a:fld id="{95461620-58CC-4788-8260-401FFD5E07A5}" type="slidenum">
              <a:rPr lang="ru-RU" smtClean="0"/>
              <a:pPr>
                <a:defRPr/>
              </a:pPr>
              <a:t>21</a:t>
            </a:fld>
            <a:endParaRPr lang="ru-RU"/>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228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39193" y="2874268"/>
            <a:ext cx="2971779" cy="554732"/>
          </a:xfrm>
          <a:prstGeom prst="rect">
            <a:avLst/>
          </a:prstGeom>
          <a:noFill/>
        </p:spPr>
      </p:pic>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229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2871" y="3861048"/>
            <a:ext cx="8407601" cy="936104"/>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Model with decreasing stimulation</a:t>
            </a:r>
            <a:endParaRPr lang="ru-RU" dirty="0">
              <a:solidFill>
                <a:schemeClr val="bg1"/>
              </a:solidFill>
            </a:endParaRPr>
          </a:p>
        </p:txBody>
      </p:sp>
      <p:sp>
        <p:nvSpPr>
          <p:cNvPr id="7" name="Slide Number Placeholder 6"/>
          <p:cNvSpPr>
            <a:spLocks noGrp="1"/>
          </p:cNvSpPr>
          <p:nvPr>
            <p:ph type="sldNum" sz="quarter" idx="12"/>
          </p:nvPr>
        </p:nvSpPr>
        <p:spPr/>
        <p:txBody>
          <a:bodyPr/>
          <a:lstStyle/>
          <a:p>
            <a:pPr>
              <a:defRPr/>
            </a:pPr>
            <a:fld id="{95461620-58CC-4788-8260-401FFD5E07A5}" type="slidenum">
              <a:rPr lang="ru-RU" smtClean="0"/>
              <a:pPr>
                <a:defRPr/>
              </a:pPr>
              <a:t>22</a:t>
            </a:fld>
            <a:endParaRPr lang="ru-RU"/>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53" name="Picture 29"/>
          <p:cNvPicPr>
            <a:picLocks noChangeAspect="1" noChangeArrowheads="1"/>
          </p:cNvPicPr>
          <p:nvPr/>
        </p:nvPicPr>
        <p:blipFill>
          <a:blip r:embed="rId4" cstate="print"/>
          <a:srcRect r="1792"/>
          <a:stretch>
            <a:fillRect/>
          </a:stretch>
        </p:blipFill>
        <p:spPr bwMode="auto">
          <a:xfrm>
            <a:off x="323528" y="1772816"/>
            <a:ext cx="8748464" cy="4371429"/>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Model with decreasing stimulation</a:t>
            </a:r>
            <a:endParaRPr lang="ru-RU" dirty="0">
              <a:solidFill>
                <a:schemeClr val="bg1"/>
              </a:solidFill>
            </a:endParaRPr>
          </a:p>
        </p:txBody>
      </p:sp>
      <p:sp>
        <p:nvSpPr>
          <p:cNvPr id="7" name="Slide Number Placeholder 6"/>
          <p:cNvSpPr>
            <a:spLocks noGrp="1"/>
          </p:cNvSpPr>
          <p:nvPr>
            <p:ph type="sldNum" sz="quarter" idx="12"/>
          </p:nvPr>
        </p:nvSpPr>
        <p:spPr/>
        <p:txBody>
          <a:bodyPr/>
          <a:lstStyle/>
          <a:p>
            <a:pPr>
              <a:defRPr/>
            </a:pPr>
            <a:fld id="{95461620-58CC-4788-8260-401FFD5E07A5}" type="slidenum">
              <a:rPr lang="ru-RU" smtClean="0"/>
              <a:pPr>
                <a:defRPr/>
              </a:pPr>
              <a:t>23</a:t>
            </a:fld>
            <a:endParaRPr lang="ru-RU"/>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50" name="Picture 2"/>
          <p:cNvPicPr>
            <a:picLocks noChangeAspect="1" noChangeArrowheads="1"/>
          </p:cNvPicPr>
          <p:nvPr/>
        </p:nvPicPr>
        <p:blipFill>
          <a:blip r:embed="rId4" cstate="print"/>
          <a:srcRect/>
          <a:stretch>
            <a:fillRect/>
          </a:stretch>
        </p:blipFill>
        <p:spPr bwMode="auto">
          <a:xfrm>
            <a:off x="323528" y="2112963"/>
            <a:ext cx="8709868" cy="2805388"/>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4" cstate="print"/>
          <a:srcRect l="6446" t="38695" r="25197" b="900"/>
          <a:stretch>
            <a:fillRect/>
          </a:stretch>
        </p:blipFill>
        <p:spPr bwMode="auto">
          <a:xfrm>
            <a:off x="755576" y="1310591"/>
            <a:ext cx="7560840" cy="4350657"/>
          </a:xfrm>
          <a:prstGeom prst="rect">
            <a:avLst/>
          </a:prstGeom>
          <a:noFill/>
          <a:ln w="9525">
            <a:noFill/>
            <a:miter lim="800000"/>
            <a:headEnd/>
            <a:tailEnd/>
          </a:ln>
        </p:spPr>
      </p:pic>
      <p:sp>
        <p:nvSpPr>
          <p:cNvPr id="2" name="Title 1"/>
          <p:cNvSpPr>
            <a:spLocks noGrp="1"/>
          </p:cNvSpPr>
          <p:nvPr>
            <p:ph type="title"/>
          </p:nvPr>
        </p:nvSpPr>
        <p:spPr>
          <a:xfrm>
            <a:off x="467544" y="188640"/>
            <a:ext cx="8229600" cy="1143000"/>
          </a:xfrm>
        </p:spPr>
        <p:txBody>
          <a:bodyPr/>
          <a:lstStyle/>
          <a:p>
            <a:r>
              <a:rPr lang="en-US" dirty="0" smtClean="0">
                <a:solidFill>
                  <a:schemeClr val="bg1"/>
                </a:solidFill>
              </a:rPr>
              <a:t>Model with learning</a:t>
            </a:r>
            <a:endParaRPr lang="ru-RU" dirty="0">
              <a:solidFill>
                <a:schemeClr val="bg1"/>
              </a:solidFill>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31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5733256"/>
            <a:ext cx="5603123" cy="648072"/>
          </a:xfrm>
          <a:prstGeom prst="rect">
            <a:avLst/>
          </a:prstGeom>
          <a:noFill/>
        </p:spPr>
      </p:pic>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41"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80312" y="2902842"/>
            <a:ext cx="1674717" cy="310133"/>
          </a:xfrm>
          <a:prstGeom prst="rect">
            <a:avLst/>
          </a:prstGeom>
          <a:noFill/>
        </p:spPr>
      </p:pic>
      <p:sp>
        <p:nvSpPr>
          <p:cNvPr id="10" name="Rectangle 9"/>
          <p:cNvSpPr/>
          <p:nvPr/>
        </p:nvSpPr>
        <p:spPr>
          <a:xfrm>
            <a:off x="3491880" y="1988840"/>
            <a:ext cx="648072"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TextBox 10"/>
          <p:cNvSpPr txBox="1"/>
          <p:nvPr/>
        </p:nvSpPr>
        <p:spPr>
          <a:xfrm>
            <a:off x="3851920" y="1988840"/>
            <a:ext cx="504056" cy="369332"/>
          </a:xfrm>
          <a:prstGeom prst="rect">
            <a:avLst/>
          </a:prstGeom>
          <a:noFill/>
        </p:spPr>
        <p:txBody>
          <a:bodyPr wrap="square" rtlCol="0">
            <a:spAutoFit/>
          </a:bodyPr>
          <a:lstStyle/>
          <a:p>
            <a:r>
              <a:rPr lang="en-US" dirty="0" smtClean="0">
                <a:latin typeface="+mn-lt"/>
              </a:rPr>
              <a:t>if</a:t>
            </a:r>
            <a:endParaRPr lang="ru-RU" dirty="0">
              <a:latin typeface="+mn-lt"/>
            </a:endParaRPr>
          </a:p>
        </p:txBody>
      </p:sp>
      <p:sp>
        <p:nvSpPr>
          <p:cNvPr id="12" name="Rectangle 11"/>
          <p:cNvSpPr/>
          <p:nvPr/>
        </p:nvSpPr>
        <p:spPr>
          <a:xfrm>
            <a:off x="3347864" y="3356992"/>
            <a:ext cx="648072"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TextBox 12"/>
          <p:cNvSpPr txBox="1"/>
          <p:nvPr/>
        </p:nvSpPr>
        <p:spPr>
          <a:xfrm>
            <a:off x="3707904" y="3347700"/>
            <a:ext cx="504056" cy="369332"/>
          </a:xfrm>
          <a:prstGeom prst="rect">
            <a:avLst/>
          </a:prstGeom>
          <a:noFill/>
        </p:spPr>
        <p:txBody>
          <a:bodyPr wrap="square" rtlCol="0">
            <a:spAutoFit/>
          </a:bodyPr>
          <a:lstStyle/>
          <a:p>
            <a:r>
              <a:rPr lang="en-US" dirty="0" smtClean="0">
                <a:latin typeface="+mn-lt"/>
              </a:rPr>
              <a:t>if</a:t>
            </a:r>
            <a:endParaRPr lang="ru-RU" dirty="0">
              <a:latin typeface="+mn-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smtClean="0">
                <a:solidFill>
                  <a:schemeClr val="bg1"/>
                </a:solidFill>
              </a:rPr>
              <a:t>Model with learning</a:t>
            </a:r>
            <a:endParaRPr lang="ru-RU" dirty="0">
              <a:solidFill>
                <a:schemeClr val="bg1"/>
              </a:solidFill>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4" name="Picture 2"/>
          <p:cNvPicPr>
            <a:picLocks noChangeAspect="1" noChangeArrowheads="1"/>
          </p:cNvPicPr>
          <p:nvPr/>
        </p:nvPicPr>
        <p:blipFill>
          <a:blip r:embed="rId4" cstate="print"/>
          <a:srcRect/>
          <a:stretch>
            <a:fillRect/>
          </a:stretch>
        </p:blipFill>
        <p:spPr bwMode="auto">
          <a:xfrm>
            <a:off x="1619672" y="1340768"/>
            <a:ext cx="5832648" cy="2284576"/>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t="15201"/>
          <a:stretch>
            <a:fillRect/>
          </a:stretch>
        </p:blipFill>
        <p:spPr bwMode="auto">
          <a:xfrm>
            <a:off x="1619672" y="3429000"/>
            <a:ext cx="6048672" cy="2467052"/>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cstate="print"/>
          <a:srcRect/>
          <a:stretch>
            <a:fillRect/>
          </a:stretch>
        </p:blipFill>
        <p:spPr bwMode="auto">
          <a:xfrm>
            <a:off x="2627784" y="6081040"/>
            <a:ext cx="5184576" cy="776960"/>
          </a:xfrm>
          <a:prstGeom prst="rect">
            <a:avLst/>
          </a:prstGeom>
          <a:noFill/>
          <a:ln w="9525">
            <a:noFill/>
            <a:miter lim="800000"/>
            <a:headEnd/>
            <a:tailEnd/>
          </a:ln>
          <a:effectLst/>
        </p:spPr>
      </p:pic>
      <p:sp>
        <p:nvSpPr>
          <p:cNvPr id="16" name="TextBox 15"/>
          <p:cNvSpPr txBox="1"/>
          <p:nvPr/>
        </p:nvSpPr>
        <p:spPr>
          <a:xfrm>
            <a:off x="467544" y="3645024"/>
            <a:ext cx="194421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where</a:t>
            </a:r>
            <a:endParaRPr lang="ru-RU"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71716" y="1654423"/>
            <a:ext cx="8892988" cy="2206625"/>
          </a:xfrm>
        </p:spPr>
        <p:txBody>
          <a:bodyPr vert="horz" anchor="b">
            <a:noAutofit/>
          </a:bodyPr>
          <a:lstStyle/>
          <a:p>
            <a:r>
              <a:rPr lang="en-US" altLang="ru-RU" sz="2600" dirty="0" smtClean="0">
                <a:solidFill>
                  <a:srgbClr val="21386F"/>
                </a:solidFill>
                <a:latin typeface="Myriad Pro Semibold"/>
                <a:ea typeface="ＭＳ Ｐゴシック" pitchFamily="34" charset="-128"/>
              </a:rPr>
              <a:t>The effectiveness </a:t>
            </a:r>
            <a:r>
              <a:rPr lang="en-US" altLang="ru-RU" sz="2600" dirty="0">
                <a:solidFill>
                  <a:srgbClr val="21386F"/>
                </a:solidFill>
                <a:latin typeface="Myriad Pro Semibold"/>
                <a:ea typeface="ＭＳ Ｐゴシック" pitchFamily="34" charset="-128"/>
              </a:rPr>
              <a:t>of different </a:t>
            </a:r>
            <a:r>
              <a:rPr lang="en-US" altLang="ru-RU" sz="2600" dirty="0" smtClean="0">
                <a:solidFill>
                  <a:srgbClr val="21386F"/>
                </a:solidFill>
                <a:latin typeface="Myriad Pro Semibold"/>
                <a:ea typeface="ＭＳ Ｐゴシック" pitchFamily="34" charset="-128"/>
              </a:rPr>
              <a:t>trading strategies: </a:t>
            </a:r>
            <a:br>
              <a:rPr lang="en-US" altLang="ru-RU" sz="2600" dirty="0" smtClean="0">
                <a:solidFill>
                  <a:srgbClr val="21386F"/>
                </a:solidFill>
                <a:latin typeface="Myriad Pro Semibold"/>
                <a:ea typeface="ＭＳ Ｐゴシック" pitchFamily="34" charset="-128"/>
              </a:rPr>
            </a:br>
            <a:r>
              <a:rPr lang="en-US" altLang="ru-RU" sz="2600" dirty="0" smtClean="0">
                <a:solidFill>
                  <a:srgbClr val="21386F"/>
                </a:solidFill>
                <a:latin typeface="Myriad Pro Semibold"/>
                <a:ea typeface="ＭＳ Ｐゴシック" pitchFamily="34" charset="-128"/>
              </a:rPr>
              <a:t>analysis via computational simulation</a:t>
            </a:r>
            <a:endParaRPr lang="en-US" altLang="ru-RU" sz="2600" dirty="0">
              <a:solidFill>
                <a:srgbClr val="21386F"/>
              </a:solidFill>
              <a:latin typeface="Myriad Pro Semibold"/>
              <a:ea typeface="ＭＳ Ｐゴシック" pitchFamily="34" charset="-128"/>
            </a:endParaRPr>
          </a:p>
        </p:txBody>
      </p:sp>
    </p:spTree>
    <p:extLst>
      <p:ext uri="{BB962C8B-B14F-4D97-AF65-F5344CB8AC3E}">
        <p14:creationId xmlns:p14="http://schemas.microsoft.com/office/powerpoint/2010/main" val="136063826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9" name="Title 1"/>
          <p:cNvSpPr txBox="1">
            <a:spLocks/>
          </p:cNvSpPr>
          <p:nvPr/>
        </p:nvSpPr>
        <p:spPr bwMode="auto">
          <a:xfrm>
            <a:off x="1331640" y="428625"/>
            <a:ext cx="6742385" cy="552103"/>
          </a:xfrm>
          <a:prstGeom prst="rect">
            <a:avLst/>
          </a:prstGeom>
          <a:noFill/>
          <a:ln w="9525">
            <a:noFill/>
            <a:miter lim="800000"/>
            <a:headEnd/>
            <a:tailEnd/>
          </a:ln>
        </p:spPr>
        <p:txBody>
          <a:bodyPr anchor="ctr"/>
          <a:lstStyle/>
          <a:p>
            <a:pPr algn="ctr"/>
            <a:r>
              <a:rPr lang="en-US" altLang="ru-RU" sz="2400" dirty="0" smtClean="0">
                <a:solidFill>
                  <a:schemeClr val="bg1"/>
                </a:solidFill>
                <a:latin typeface="Myriad Pro" pitchFamily="34" charset="0"/>
                <a:ea typeface="ＭＳ Ｐゴシック" pitchFamily="34" charset="-128"/>
              </a:rPr>
              <a:t>Description</a:t>
            </a:r>
            <a:r>
              <a:rPr lang="en-US" sz="3600" dirty="0" smtClean="0">
                <a:solidFill>
                  <a:schemeClr val="bg1"/>
                </a:solidFill>
                <a:latin typeface="Times New Roman" pitchFamily="18" charset="0"/>
                <a:cs typeface="Times New Roman" pitchFamily="18" charset="0"/>
              </a:rPr>
              <a:t> </a:t>
            </a:r>
            <a:r>
              <a:rPr lang="en-US" altLang="ru-RU" sz="2400" dirty="0" smtClean="0">
                <a:solidFill>
                  <a:schemeClr val="bg1"/>
                </a:solidFill>
                <a:latin typeface="Myriad Pro" pitchFamily="34" charset="0"/>
                <a:ea typeface="ＭＳ Ｐゴシック" pitchFamily="34" charset="-128"/>
              </a:rPr>
              <a:t>of models</a:t>
            </a:r>
            <a:endParaRPr lang="en-US" altLang="ru-RU" sz="2400" dirty="0">
              <a:solidFill>
                <a:schemeClr val="bg1"/>
              </a:solidFill>
              <a:latin typeface="Myriad Pro" pitchFamily="34" charset="0"/>
              <a:ea typeface="ＭＳ Ｐゴシック" pitchFamily="34" charset="-128"/>
            </a:endParaRPr>
          </a:p>
        </p:txBody>
      </p:sp>
      <p:sp>
        <p:nvSpPr>
          <p:cNvPr id="20" name="Rectangle 12"/>
          <p:cNvSpPr>
            <a:spLocks noChangeArrowheads="1"/>
          </p:cNvSpPr>
          <p:nvPr/>
        </p:nvSpPr>
        <p:spPr bwMode="auto">
          <a:xfrm>
            <a:off x="255588" y="1825542"/>
            <a:ext cx="8473515" cy="3046988"/>
          </a:xfrm>
          <a:prstGeom prst="rect">
            <a:avLst/>
          </a:prstGeom>
          <a:noFill/>
          <a:ln w="9525">
            <a:noFill/>
            <a:miter lim="800000"/>
            <a:headEnd/>
            <a:tailEnd/>
          </a:ln>
        </p:spPr>
        <p:txBody>
          <a:bodyPr wrap="square">
            <a:spAutoFit/>
          </a:bodyPr>
          <a:lstStyle/>
          <a:p>
            <a:pPr marL="457200" indent="-457200">
              <a:buClr>
                <a:schemeClr val="accent1"/>
              </a:buClr>
              <a:buFont typeface="Courier New" pitchFamily="49" charset="0"/>
              <a:buChar char="o"/>
            </a:pPr>
            <a:r>
              <a:rPr lang="en-US" sz="2400" dirty="0" smtClean="0">
                <a:latin typeface="Times New Roman" pitchFamily="18" charset="0"/>
                <a:cs typeface="Times New Roman" pitchFamily="18" charset="0"/>
              </a:rPr>
              <a:t>Market description and price formation</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Stock indices as a securities prices (S&amp;P500, CAC, DAX, FTSE, Nikkei 225, Hang </a:t>
            </a:r>
            <a:r>
              <a:rPr lang="en-US" sz="2400" dirty="0" err="1" smtClean="0">
                <a:latin typeface="Times New Roman" pitchFamily="18" charset="0"/>
                <a:cs typeface="Times New Roman" pitchFamily="18" charset="0"/>
              </a:rPr>
              <a:t>Seng</a:t>
            </a:r>
            <a:r>
              <a:rPr lang="en-US" sz="2400" dirty="0" smtClean="0">
                <a:latin typeface="Times New Roman" pitchFamily="18" charset="0"/>
                <a:cs typeface="Times New Roman" pitchFamily="18" charset="0"/>
              </a:rPr>
              <a:t>, all for 2000-2010)</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Traders use only market orders</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Equal initial wealth allocation</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Capital minimum level – a half of the initial wealth</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Margin trading with leverage rate 1:2, 1:5, 1:10</a:t>
            </a:r>
          </a:p>
          <a:p>
            <a:pPr marL="457200" indent="-457200">
              <a:buFont typeface="Arial" pitchFamily="34" charset="0"/>
              <a:buChar char="•"/>
            </a:pPr>
            <a:endParaRPr lang="en-GB"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8702013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Rectangle 12"/>
          <p:cNvSpPr>
            <a:spLocks noChangeArrowheads="1"/>
          </p:cNvSpPr>
          <p:nvPr/>
        </p:nvSpPr>
        <p:spPr bwMode="auto">
          <a:xfrm>
            <a:off x="255588" y="1789684"/>
            <a:ext cx="8473515" cy="4031873"/>
          </a:xfrm>
          <a:prstGeom prst="rect">
            <a:avLst/>
          </a:prstGeom>
          <a:noFill/>
          <a:ln w="9525">
            <a:noFill/>
            <a:miter lim="800000"/>
            <a:headEnd/>
            <a:tailEnd/>
          </a:ln>
        </p:spPr>
        <p:txBody>
          <a:bodyPr wrap="square">
            <a:spAutoFit/>
          </a:bodyPr>
          <a:lstStyle/>
          <a:p>
            <a:pPr marL="457200" indent="-457200">
              <a:buClr>
                <a:schemeClr val="accent1"/>
              </a:buClr>
              <a:buFont typeface="Courier New" pitchFamily="49" charset="0"/>
              <a:buChar char="o"/>
            </a:pPr>
            <a:r>
              <a:rPr lang="en-US" sz="2400" dirty="0" smtClean="0">
                <a:latin typeface="Times New Roman" pitchFamily="18" charset="0"/>
                <a:cs typeface="Times New Roman" pitchFamily="18" charset="0"/>
              </a:rPr>
              <a:t>Traders</a:t>
            </a: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 their strategies</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Basic characteristic: p is a probability of correct prediction of the price movement on the next day;</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Follower strategy: repeat leader’s decisions with one step delay;</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‘Black swan seeker’ strategy: trader tries to predict crisis events with higher possible gains </a:t>
            </a:r>
          </a:p>
          <a:p>
            <a:pPr marL="914400" lvl="1" indent="-457200">
              <a:buFont typeface="Arial" pitchFamily="34" charset="0"/>
              <a:buChar char="•"/>
            </a:pPr>
            <a:endParaRPr lang="en-US" sz="2800" dirty="0" smtClean="0">
              <a:latin typeface="Times New Roman" pitchFamily="18" charset="0"/>
              <a:cs typeface="Times New Roman" pitchFamily="18" charset="0"/>
            </a:endParaRPr>
          </a:p>
          <a:p>
            <a:pPr marL="914400" lvl="1" indent="-457200">
              <a:buFont typeface="Arial" pitchFamily="34" charset="0"/>
              <a:buChar char="•"/>
            </a:pPr>
            <a:endParaRPr lang="en-US" sz="2800" dirty="0" smtClean="0">
              <a:latin typeface="Times New Roman" pitchFamily="18" charset="0"/>
              <a:cs typeface="Times New Roman" pitchFamily="18" charset="0"/>
            </a:endParaRPr>
          </a:p>
          <a:p>
            <a:pPr marL="457200" indent="-457200">
              <a:buFont typeface="Arial" pitchFamily="34" charset="0"/>
              <a:buChar char="•"/>
            </a:pPr>
            <a:endParaRPr lang="en-GB" sz="2800" dirty="0" smtClean="0">
              <a:latin typeface="Times New Roman" pitchFamily="18" charset="0"/>
              <a:cs typeface="Times New Roman" pitchFamily="18" charset="0"/>
            </a:endParaRPr>
          </a:p>
        </p:txBody>
      </p:sp>
      <p:sp>
        <p:nvSpPr>
          <p:cNvPr id="4" name="Title 1"/>
          <p:cNvSpPr txBox="1">
            <a:spLocks/>
          </p:cNvSpPr>
          <p:nvPr/>
        </p:nvSpPr>
        <p:spPr bwMode="auto">
          <a:xfrm>
            <a:off x="1331640" y="428625"/>
            <a:ext cx="6742385" cy="552103"/>
          </a:xfrm>
          <a:prstGeom prst="rect">
            <a:avLst/>
          </a:prstGeom>
          <a:noFill/>
          <a:ln w="9525">
            <a:noFill/>
            <a:miter lim="800000"/>
            <a:headEnd/>
            <a:tailEnd/>
          </a:ln>
        </p:spPr>
        <p:txBody>
          <a:bodyPr anchor="ctr"/>
          <a:lstStyle/>
          <a:p>
            <a:pPr algn="ctr"/>
            <a:r>
              <a:rPr lang="en-US" altLang="ru-RU" sz="2400" dirty="0" smtClean="0">
                <a:solidFill>
                  <a:schemeClr val="bg1"/>
                </a:solidFill>
                <a:latin typeface="Myriad Pro" pitchFamily="34" charset="0"/>
                <a:ea typeface="ＭＳ Ｐゴシック" pitchFamily="34" charset="-128"/>
              </a:rPr>
              <a:t>Description</a:t>
            </a:r>
            <a:r>
              <a:rPr lang="en-US" sz="3600" dirty="0" smtClean="0">
                <a:solidFill>
                  <a:schemeClr val="bg1"/>
                </a:solidFill>
                <a:latin typeface="Times New Roman" pitchFamily="18" charset="0"/>
                <a:cs typeface="Times New Roman" pitchFamily="18" charset="0"/>
              </a:rPr>
              <a:t> </a:t>
            </a:r>
            <a:r>
              <a:rPr lang="en-US" altLang="ru-RU" sz="2400" dirty="0" smtClean="0">
                <a:solidFill>
                  <a:schemeClr val="bg1"/>
                </a:solidFill>
                <a:latin typeface="Myriad Pro" pitchFamily="34" charset="0"/>
                <a:ea typeface="ＭＳ Ｐゴシック" pitchFamily="34" charset="-128"/>
              </a:rPr>
              <a:t>of models</a:t>
            </a:r>
            <a:endParaRPr lang="en-US" altLang="ru-RU" sz="2400" dirty="0">
              <a:solidFill>
                <a:schemeClr val="bg1"/>
              </a:solidFill>
              <a:latin typeface="Myriad Pro" pitchFamily="34" charset="0"/>
              <a:ea typeface="ＭＳ Ｐゴシック" pitchFamily="34" charset="-128"/>
            </a:endParaRPr>
          </a:p>
        </p:txBody>
      </p:sp>
    </p:spTree>
    <p:extLst>
      <p:ext uri="{BB962C8B-B14F-4D97-AF65-F5344CB8AC3E}">
        <p14:creationId xmlns:p14="http://schemas.microsoft.com/office/powerpoint/2010/main" val="353198363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9" name="Title 1"/>
          <p:cNvSpPr txBox="1">
            <a:spLocks/>
          </p:cNvSpPr>
          <p:nvPr/>
        </p:nvSpPr>
        <p:spPr bwMode="auto">
          <a:xfrm>
            <a:off x="1331640" y="428625"/>
            <a:ext cx="6742385" cy="552103"/>
          </a:xfrm>
          <a:prstGeom prst="rect">
            <a:avLst/>
          </a:prstGeom>
          <a:noFill/>
          <a:ln w="9525">
            <a:noFill/>
            <a:miter lim="800000"/>
            <a:headEnd/>
            <a:tailEnd/>
          </a:ln>
        </p:spPr>
        <p:txBody>
          <a:bodyPr anchor="ctr"/>
          <a:lstStyle/>
          <a:p>
            <a:pPr algn="ctr"/>
            <a:r>
              <a:rPr lang="en-US" altLang="ru-RU" sz="2400" dirty="0" smtClean="0">
                <a:solidFill>
                  <a:schemeClr val="bg1"/>
                </a:solidFill>
                <a:latin typeface="Myriad Pro" pitchFamily="34" charset="0"/>
                <a:ea typeface="ＭＳ Ｐゴシック" pitchFamily="34" charset="-128"/>
              </a:rPr>
              <a:t>Description</a:t>
            </a:r>
            <a:r>
              <a:rPr lang="en-US" sz="3600" dirty="0" smtClean="0">
                <a:solidFill>
                  <a:schemeClr val="bg1"/>
                </a:solidFill>
                <a:latin typeface="Times New Roman" pitchFamily="18" charset="0"/>
                <a:cs typeface="Times New Roman" pitchFamily="18" charset="0"/>
              </a:rPr>
              <a:t> </a:t>
            </a:r>
            <a:r>
              <a:rPr lang="en-US" altLang="ru-RU" sz="2400" dirty="0" smtClean="0">
                <a:solidFill>
                  <a:schemeClr val="bg1"/>
                </a:solidFill>
                <a:latin typeface="Myriad Pro" pitchFamily="34" charset="0"/>
                <a:ea typeface="ＭＳ Ｐゴシック" pitchFamily="34" charset="-128"/>
              </a:rPr>
              <a:t>of models</a:t>
            </a:r>
            <a:endParaRPr lang="en-US" altLang="ru-RU" sz="2400" dirty="0">
              <a:solidFill>
                <a:schemeClr val="bg1"/>
              </a:solidFill>
              <a:latin typeface="Myriad Pro" pitchFamily="34" charset="0"/>
              <a:ea typeface="ＭＳ Ｐゴシック" pitchFamily="34" charset="-128"/>
            </a:endParaRPr>
          </a:p>
        </p:txBody>
      </p:sp>
      <p:sp>
        <p:nvSpPr>
          <p:cNvPr id="20" name="Rectangle 12"/>
          <p:cNvSpPr>
            <a:spLocks noChangeArrowheads="1"/>
          </p:cNvSpPr>
          <p:nvPr/>
        </p:nvSpPr>
        <p:spPr bwMode="auto">
          <a:xfrm>
            <a:off x="255588" y="1825542"/>
            <a:ext cx="8473515" cy="2677656"/>
          </a:xfrm>
          <a:prstGeom prst="rect">
            <a:avLst/>
          </a:prstGeom>
          <a:noFill/>
          <a:ln w="9525">
            <a:noFill/>
            <a:miter lim="800000"/>
            <a:headEnd/>
            <a:tailEnd/>
          </a:ln>
        </p:spPr>
        <p:txBody>
          <a:bodyPr wrap="square">
            <a:spAutoFit/>
          </a:bodyPr>
          <a:lstStyle/>
          <a:p>
            <a:pPr marL="457200" indent="-457200">
              <a:buClr>
                <a:schemeClr val="accent1"/>
              </a:buClr>
              <a:buFont typeface="Courier New" pitchFamily="49" charset="0"/>
              <a:buChar char="o"/>
            </a:pPr>
            <a:r>
              <a:rPr lang="en-US" sz="2400" dirty="0" smtClean="0">
                <a:latin typeface="Times New Roman" pitchFamily="18" charset="0"/>
                <a:cs typeface="Times New Roman" pitchFamily="18" charset="0"/>
              </a:rPr>
              <a:t>Financial results</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The average wealth of not-bankrupts,</a:t>
            </a:r>
          </a:p>
          <a:p>
            <a:pPr marL="914400" lvl="1" indent="-457200">
              <a:buClr>
                <a:schemeClr val="accent1"/>
              </a:buClr>
              <a:buFont typeface="Courier New" pitchFamily="49" charset="0"/>
              <a:buChar char="o"/>
            </a:pPr>
            <a:r>
              <a:rPr lang="en-US" sz="2400" dirty="0">
                <a:latin typeface="Times New Roman" pitchFamily="18" charset="0"/>
                <a:cs typeface="Times New Roman" pitchFamily="18" charset="0"/>
              </a:rPr>
              <a:t>The fraction of agents with final wealth greater than initial </a:t>
            </a:r>
            <a:r>
              <a:rPr lang="en-US" sz="2400" dirty="0" smtClean="0">
                <a:latin typeface="Times New Roman" pitchFamily="18" charset="0"/>
                <a:cs typeface="Times New Roman" pitchFamily="18" charset="0"/>
              </a:rPr>
              <a:t>wealth,</a:t>
            </a:r>
            <a:endParaRPr lang="en-US" sz="2400" dirty="0">
              <a:latin typeface="Times New Roman" pitchFamily="18" charset="0"/>
              <a:cs typeface="Times New Roman" pitchFamily="18" charset="0"/>
            </a:endParaRPr>
          </a:p>
          <a:p>
            <a:pPr marL="914400" lvl="1" indent="-457200">
              <a:buClr>
                <a:schemeClr val="accent1"/>
              </a:buClr>
              <a:buFont typeface="Courier New" pitchFamily="49" charset="0"/>
              <a:buChar char="o"/>
            </a:pPr>
            <a:r>
              <a:rPr lang="en-US" sz="2400" dirty="0">
                <a:latin typeface="Times New Roman" pitchFamily="18" charset="0"/>
                <a:cs typeface="Times New Roman" pitchFamily="18" charset="0"/>
              </a:rPr>
              <a:t>The fraction of </a:t>
            </a:r>
            <a:r>
              <a:rPr lang="en-US" sz="2400" dirty="0" smtClean="0">
                <a:latin typeface="Times New Roman" pitchFamily="18" charset="0"/>
                <a:cs typeface="Times New Roman" pitchFamily="18" charset="0"/>
              </a:rPr>
              <a:t>bankrupts (at some step the wealth became lower then the half of the initial one).</a:t>
            </a:r>
            <a:endParaRPr lang="en-US" sz="2400" dirty="0">
              <a:latin typeface="Times New Roman" pitchFamily="18" charset="0"/>
              <a:cs typeface="Times New Roman" pitchFamily="18" charset="0"/>
            </a:endParaRPr>
          </a:p>
          <a:p>
            <a:pPr marL="457200" indent="-457200">
              <a:buFont typeface="Arial" pitchFamily="34" charset="0"/>
              <a:buChar char="•"/>
            </a:pPr>
            <a:endParaRPr lang="en-GB"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1117408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err="1" smtClean="0">
                <a:solidFill>
                  <a:schemeClr val="bg1"/>
                </a:solidFill>
              </a:rPr>
              <a:t>Taleb’s</a:t>
            </a:r>
            <a:r>
              <a:rPr lang="en-US" dirty="0" smtClean="0">
                <a:solidFill>
                  <a:schemeClr val="bg1"/>
                </a:solidFill>
              </a:rPr>
              <a:t> view on Economics</a:t>
            </a:r>
            <a:endParaRPr lang="ru-RU" dirty="0">
              <a:solidFill>
                <a:schemeClr val="bg1"/>
              </a:solidFill>
            </a:endParaRPr>
          </a:p>
        </p:txBody>
      </p:sp>
      <p:sp>
        <p:nvSpPr>
          <p:cNvPr id="3" name="Объект 2"/>
          <p:cNvSpPr>
            <a:spLocks noGrp="1"/>
          </p:cNvSpPr>
          <p:nvPr>
            <p:ph idx="1"/>
          </p:nvPr>
        </p:nvSpPr>
        <p:spPr>
          <a:xfrm>
            <a:off x="457200" y="1412776"/>
            <a:ext cx="8229600" cy="4525963"/>
          </a:xfrm>
        </p:spPr>
        <p:txBody>
          <a:bodyPr>
            <a:noAutofit/>
          </a:bodyPr>
          <a:lstStyle/>
          <a:p>
            <a:pPr marL="0" indent="17463" algn="just">
              <a:buNone/>
            </a:pPr>
            <a:r>
              <a:rPr lang="en-US" sz="1900" dirty="0" smtClean="0">
                <a:latin typeface="Times New Roman" pitchFamily="18" charset="0"/>
                <a:cs typeface="Times New Roman" pitchFamily="18" charset="0"/>
              </a:rPr>
              <a:t>«</a:t>
            </a:r>
            <a:r>
              <a:rPr lang="en-US" sz="1900" dirty="0">
                <a:latin typeface="Times New Roman" pitchFamily="18" charset="0"/>
                <a:cs typeface="Times New Roman" pitchFamily="18" charset="0"/>
              </a:rPr>
              <a:t>In orthodox economics, rationality became a straitjacket. </a:t>
            </a:r>
            <a:r>
              <a:rPr lang="en-US" sz="1900" dirty="0" err="1" smtClean="0">
                <a:latin typeface="Times New Roman" pitchFamily="18" charset="0"/>
                <a:cs typeface="Times New Roman" pitchFamily="18" charset="0"/>
              </a:rPr>
              <a:t>Platonified</a:t>
            </a:r>
            <a:r>
              <a:rPr lang="en-US" sz="1900" dirty="0" smtClean="0">
                <a:latin typeface="Times New Roman" pitchFamily="18" charset="0"/>
                <a:cs typeface="Times New Roman" pitchFamily="18" charset="0"/>
              </a:rPr>
              <a:t>  economists </a:t>
            </a:r>
            <a:r>
              <a:rPr lang="en-US" sz="1900" dirty="0">
                <a:latin typeface="Times New Roman" pitchFamily="18" charset="0"/>
                <a:cs typeface="Times New Roman" pitchFamily="18" charset="0"/>
              </a:rPr>
              <a:t>ignored the fact that people might prefer to do something other </a:t>
            </a:r>
            <a:r>
              <a:rPr lang="en-US" sz="1900" dirty="0" smtClean="0">
                <a:latin typeface="Times New Roman" pitchFamily="18" charset="0"/>
                <a:cs typeface="Times New Roman" pitchFamily="18" charset="0"/>
              </a:rPr>
              <a:t>than maximize </a:t>
            </a:r>
            <a:r>
              <a:rPr lang="en-US" sz="1900" dirty="0">
                <a:latin typeface="Times New Roman" pitchFamily="18" charset="0"/>
                <a:cs typeface="Times New Roman" pitchFamily="18" charset="0"/>
              </a:rPr>
              <a:t>their economic interests. This led to mathematical techniques such </a:t>
            </a:r>
            <a:r>
              <a:rPr lang="en-US" sz="1900" dirty="0" smtClean="0">
                <a:latin typeface="Times New Roman" pitchFamily="18" charset="0"/>
                <a:cs typeface="Times New Roman" pitchFamily="18" charset="0"/>
              </a:rPr>
              <a:t>as “</a:t>
            </a:r>
            <a:r>
              <a:rPr lang="en-US" sz="1900" dirty="0">
                <a:latin typeface="Times New Roman" pitchFamily="18" charset="0"/>
                <a:cs typeface="Times New Roman" pitchFamily="18" charset="0"/>
              </a:rPr>
              <a:t>maximization,” or “optimization,” on which Paul Samuelson built much of </a:t>
            </a:r>
            <a:r>
              <a:rPr lang="en-US" sz="1900" dirty="0" smtClean="0">
                <a:latin typeface="Times New Roman" pitchFamily="18" charset="0"/>
                <a:cs typeface="Times New Roman" pitchFamily="18" charset="0"/>
              </a:rPr>
              <a:t>his work</a:t>
            </a:r>
            <a:r>
              <a:rPr lang="en-US" sz="1900" dirty="0">
                <a:latin typeface="Times New Roman" pitchFamily="18" charset="0"/>
                <a:cs typeface="Times New Roman" pitchFamily="18" charset="0"/>
              </a:rPr>
              <a:t>… It involves complicated mathematics and thus raises a barrier to </a:t>
            </a:r>
            <a:r>
              <a:rPr lang="en-US" sz="1900" dirty="0" smtClean="0">
                <a:latin typeface="Times New Roman" pitchFamily="18" charset="0"/>
                <a:cs typeface="Times New Roman" pitchFamily="18" charset="0"/>
              </a:rPr>
              <a:t>entry by </a:t>
            </a:r>
            <a:r>
              <a:rPr lang="en-US" sz="1900" dirty="0">
                <a:latin typeface="Times New Roman" pitchFamily="18" charset="0"/>
                <a:cs typeface="Times New Roman" pitchFamily="18" charset="0"/>
              </a:rPr>
              <a:t>non-mathematically trained scholars. I would not be the first to say that </a:t>
            </a:r>
            <a:r>
              <a:rPr lang="en-US" sz="1900" dirty="0" smtClean="0">
                <a:latin typeface="Times New Roman" pitchFamily="18" charset="0"/>
                <a:cs typeface="Times New Roman" pitchFamily="18" charset="0"/>
              </a:rPr>
              <a:t>this optimization </a:t>
            </a:r>
            <a:r>
              <a:rPr lang="en-US" sz="1900" dirty="0">
                <a:latin typeface="Times New Roman" pitchFamily="18" charset="0"/>
                <a:cs typeface="Times New Roman" pitchFamily="18" charset="0"/>
              </a:rPr>
              <a:t>set back social science by reducing it from the intellectual </a:t>
            </a:r>
            <a:r>
              <a:rPr lang="en-US" sz="1900" dirty="0" smtClean="0">
                <a:latin typeface="Times New Roman" pitchFamily="18" charset="0"/>
                <a:cs typeface="Times New Roman" pitchFamily="18" charset="0"/>
              </a:rPr>
              <a:t>and reflective </a:t>
            </a:r>
            <a:r>
              <a:rPr lang="en-US" sz="1900" dirty="0">
                <a:latin typeface="Times New Roman" pitchFamily="18" charset="0"/>
                <a:cs typeface="Times New Roman" pitchFamily="18" charset="0"/>
              </a:rPr>
              <a:t>discipline that it was becoming to an attempt at an “exact science</a:t>
            </a:r>
            <a:r>
              <a:rPr lang="en-US" sz="1900" dirty="0" smtClean="0">
                <a:latin typeface="Times New Roman" pitchFamily="18" charset="0"/>
                <a:cs typeface="Times New Roman" pitchFamily="18" charset="0"/>
              </a:rPr>
              <a:t>.”» (</a:t>
            </a:r>
            <a:r>
              <a:rPr lang="en-US" sz="1900" dirty="0">
                <a:latin typeface="Times New Roman" pitchFamily="18" charset="0"/>
                <a:cs typeface="Times New Roman" pitchFamily="18" charset="0"/>
              </a:rPr>
              <a:t>p. 184).</a:t>
            </a:r>
          </a:p>
          <a:p>
            <a:pPr marL="0" indent="17463" algn="just">
              <a:buNone/>
            </a:pPr>
            <a:r>
              <a:rPr lang="en-US" sz="1900" dirty="0">
                <a:latin typeface="Times New Roman" pitchFamily="18" charset="0"/>
                <a:cs typeface="Times New Roman" pitchFamily="18" charset="0"/>
              </a:rPr>
              <a:t>And, finally</a:t>
            </a:r>
            <a:r>
              <a:rPr lang="en-US" sz="1900" dirty="0" smtClean="0">
                <a:latin typeface="Times New Roman" pitchFamily="18" charset="0"/>
                <a:cs typeface="Times New Roman" pitchFamily="18" charset="0"/>
              </a:rPr>
              <a:t>, «…those </a:t>
            </a:r>
            <a:r>
              <a:rPr lang="en-US" sz="1900" dirty="0">
                <a:latin typeface="Times New Roman" pitchFamily="18" charset="0"/>
                <a:cs typeface="Times New Roman" pitchFamily="18" charset="0"/>
              </a:rPr>
              <a:t>who started the game of “formal thinking,” </a:t>
            </a:r>
            <a:r>
              <a:rPr lang="en-US" sz="1900" dirty="0" smtClean="0">
                <a:latin typeface="Times New Roman" pitchFamily="18" charset="0"/>
                <a:cs typeface="Times New Roman" pitchFamily="18" charset="0"/>
              </a:rPr>
              <a:t>by manufacturing phony </a:t>
            </a:r>
            <a:r>
              <a:rPr lang="en-US" sz="1900" dirty="0">
                <a:latin typeface="Times New Roman" pitchFamily="18" charset="0"/>
                <a:cs typeface="Times New Roman" pitchFamily="18" charset="0"/>
              </a:rPr>
              <a:t>premises in order to generate “rigorous” theories, were Paul Samuelson</a:t>
            </a:r>
            <a:r>
              <a:rPr lang="en-US" sz="1900" dirty="0" smtClean="0">
                <a:latin typeface="Times New Roman" pitchFamily="18" charset="0"/>
                <a:cs typeface="Times New Roman" pitchFamily="18" charset="0"/>
              </a:rPr>
              <a:t>, Merton’s </a:t>
            </a:r>
            <a:r>
              <a:rPr lang="en-US" sz="1900" dirty="0">
                <a:latin typeface="Times New Roman" pitchFamily="18" charset="0"/>
                <a:cs typeface="Times New Roman" pitchFamily="18" charset="0"/>
              </a:rPr>
              <a:t>tutor, and, in the United Kingdom, John Hicks. These two </a:t>
            </a:r>
            <a:r>
              <a:rPr lang="en-US" sz="1900" dirty="0" smtClean="0">
                <a:latin typeface="Times New Roman" pitchFamily="18" charset="0"/>
                <a:cs typeface="Times New Roman" pitchFamily="18" charset="0"/>
              </a:rPr>
              <a:t>wrecked the  ideas </a:t>
            </a:r>
            <a:r>
              <a:rPr lang="en-US" sz="1900" dirty="0">
                <a:latin typeface="Times New Roman" pitchFamily="18" charset="0"/>
                <a:cs typeface="Times New Roman" pitchFamily="18" charset="0"/>
              </a:rPr>
              <a:t>of John Maynard Keynes, which they tried to formalize (Keynes </a:t>
            </a:r>
            <a:r>
              <a:rPr lang="en-US" sz="1900" dirty="0" smtClean="0">
                <a:latin typeface="Times New Roman" pitchFamily="18" charset="0"/>
                <a:cs typeface="Times New Roman" pitchFamily="18" charset="0"/>
              </a:rPr>
              <a:t>was interested </a:t>
            </a:r>
            <a:r>
              <a:rPr lang="en-US" sz="1900" dirty="0">
                <a:latin typeface="Times New Roman" pitchFamily="18" charset="0"/>
                <a:cs typeface="Times New Roman" pitchFamily="18" charset="0"/>
              </a:rPr>
              <a:t>in uncertainty, and complained about the mind-closing </a:t>
            </a:r>
            <a:r>
              <a:rPr lang="en-US" sz="1900" dirty="0" smtClean="0">
                <a:latin typeface="Times New Roman" pitchFamily="18" charset="0"/>
                <a:cs typeface="Times New Roman" pitchFamily="18" charset="0"/>
              </a:rPr>
              <a:t>certainties induced </a:t>
            </a:r>
            <a:r>
              <a:rPr lang="en-US" sz="1900" dirty="0">
                <a:latin typeface="Times New Roman" pitchFamily="18" charset="0"/>
                <a:cs typeface="Times New Roman" pitchFamily="18" charset="0"/>
              </a:rPr>
              <a:t>by models). Other participants in the formal thinking venture </a:t>
            </a:r>
            <a:r>
              <a:rPr lang="en-US" sz="1900" dirty="0" smtClean="0">
                <a:latin typeface="Times New Roman" pitchFamily="18" charset="0"/>
                <a:cs typeface="Times New Roman" pitchFamily="18" charset="0"/>
              </a:rPr>
              <a:t>were Kenneth </a:t>
            </a:r>
            <a:r>
              <a:rPr lang="en-US" sz="1900" dirty="0">
                <a:latin typeface="Times New Roman" pitchFamily="18" charset="0"/>
                <a:cs typeface="Times New Roman" pitchFamily="18" charset="0"/>
              </a:rPr>
              <a:t>Arrow and Gerard Debreu. All four were </a:t>
            </a:r>
            <a:r>
              <a:rPr lang="en-US" sz="1900" dirty="0" err="1">
                <a:latin typeface="Times New Roman" pitchFamily="18" charset="0"/>
                <a:cs typeface="Times New Roman" pitchFamily="18" charset="0"/>
              </a:rPr>
              <a:t>Nobeled</a:t>
            </a:r>
            <a:r>
              <a:rPr lang="en-US" sz="1900" dirty="0">
                <a:latin typeface="Times New Roman" pitchFamily="18" charset="0"/>
                <a:cs typeface="Times New Roman" pitchFamily="18" charset="0"/>
              </a:rPr>
              <a:t>… All of them </a:t>
            </a:r>
            <a:r>
              <a:rPr lang="en-US" sz="1900" dirty="0" smtClean="0">
                <a:latin typeface="Times New Roman" pitchFamily="18" charset="0"/>
                <a:cs typeface="Times New Roman" pitchFamily="18" charset="0"/>
              </a:rPr>
              <a:t>can be </a:t>
            </a:r>
            <a:r>
              <a:rPr lang="en-US" sz="1900" dirty="0">
                <a:latin typeface="Times New Roman" pitchFamily="18" charset="0"/>
                <a:cs typeface="Times New Roman" pitchFamily="18" charset="0"/>
              </a:rPr>
              <a:t>safely accused of having invented an imaginary world, one that lent itself </a:t>
            </a:r>
            <a:r>
              <a:rPr lang="en-US" sz="1900" dirty="0" smtClean="0">
                <a:latin typeface="Times New Roman" pitchFamily="18" charset="0"/>
                <a:cs typeface="Times New Roman" pitchFamily="18" charset="0"/>
              </a:rPr>
              <a:t>to their </a:t>
            </a:r>
            <a:r>
              <a:rPr lang="en-US" sz="1900" dirty="0">
                <a:latin typeface="Times New Roman" pitchFamily="18" charset="0"/>
                <a:cs typeface="Times New Roman" pitchFamily="18" charset="0"/>
              </a:rPr>
              <a:t>mathematics.» (p. 283).</a:t>
            </a:r>
            <a:endParaRPr lang="ru-RU" sz="19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95461620-58CC-4788-8260-401FFD5E07A5}" type="slidenum">
              <a:rPr lang="ru-RU" smtClean="0"/>
              <a:pPr>
                <a:defRPr/>
              </a:pPr>
              <a:t>3</a:t>
            </a:fld>
            <a:endParaRPr lang="ru-RU"/>
          </a:p>
        </p:txBody>
      </p:sp>
    </p:spTree>
    <p:extLst>
      <p:ext uri="{BB962C8B-B14F-4D97-AF65-F5344CB8AC3E}">
        <p14:creationId xmlns:p14="http://schemas.microsoft.com/office/powerpoint/2010/main" val="334829498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9" name="Title 1"/>
          <p:cNvSpPr txBox="1">
            <a:spLocks/>
          </p:cNvSpPr>
          <p:nvPr/>
        </p:nvSpPr>
        <p:spPr bwMode="auto">
          <a:xfrm>
            <a:off x="1331640" y="428625"/>
            <a:ext cx="7166901" cy="624112"/>
          </a:xfrm>
          <a:prstGeom prst="rect">
            <a:avLst/>
          </a:prstGeom>
          <a:noFill/>
          <a:ln w="9525">
            <a:noFill/>
            <a:miter lim="800000"/>
            <a:headEnd/>
            <a:tailEnd/>
          </a:ln>
        </p:spPr>
        <p:txBody>
          <a:bodyPr anchor="ctr"/>
          <a:lstStyle/>
          <a:p>
            <a:pPr algn="ctr"/>
            <a:r>
              <a:rPr lang="en-GB" altLang="ru-RU" sz="2400" dirty="0" smtClean="0">
                <a:solidFill>
                  <a:schemeClr val="bg1"/>
                </a:solidFill>
                <a:latin typeface="Myriad Pro" pitchFamily="34" charset="0"/>
                <a:ea typeface="ＭＳ Ｐゴシック" pitchFamily="34" charset="-128"/>
              </a:rPr>
              <a:t>Results for the basic model</a:t>
            </a:r>
            <a:endParaRPr lang="en-US" altLang="ru-RU" sz="2400" dirty="0">
              <a:solidFill>
                <a:schemeClr val="bg1"/>
              </a:solidFill>
              <a:latin typeface="Myriad Pro" pitchFamily="34" charset="0"/>
              <a:ea typeface="ＭＳ Ｐゴシック" pitchFamily="34" charset="-128"/>
            </a:endParaRPr>
          </a:p>
        </p:txBody>
      </p:sp>
      <p:sp>
        <p:nvSpPr>
          <p:cNvPr id="14345" name="Rectangle 11"/>
          <p:cNvSpPr>
            <a:spLocks noChangeArrowheads="1"/>
          </p:cNvSpPr>
          <p:nvPr/>
        </p:nvSpPr>
        <p:spPr bwMode="auto">
          <a:xfrm>
            <a:off x="7300913" y="5591175"/>
            <a:ext cx="773112" cy="369888"/>
          </a:xfrm>
          <a:prstGeom prst="rect">
            <a:avLst/>
          </a:prstGeom>
          <a:noFill/>
          <a:ln w="9525">
            <a:noFill/>
            <a:miter lim="800000"/>
            <a:headEnd/>
            <a:tailEnd/>
          </a:ln>
        </p:spPr>
        <p:txBody>
          <a:bodyPr wrap="none">
            <a:spAutoFit/>
          </a:bodyPr>
          <a:lstStyle/>
          <a:p>
            <a:r>
              <a:rPr lang="en-US">
                <a:solidFill>
                  <a:srgbClr val="FFFFFF"/>
                </a:solidFill>
                <a:latin typeface="Myriad Pro"/>
              </a:rPr>
              <a:t>photo</a:t>
            </a:r>
            <a:endParaRPr lang="en-US">
              <a:solidFill>
                <a:srgbClr val="FFFFFF"/>
              </a:solidFill>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6" name="Picture 15"/>
          <p:cNvPicPr/>
          <p:nvPr/>
        </p:nvPicPr>
        <p:blipFill>
          <a:blip r:embed="rId4" cstate="print"/>
          <a:srcRect/>
          <a:stretch>
            <a:fillRect/>
          </a:stretch>
        </p:blipFill>
        <p:spPr bwMode="auto">
          <a:xfrm>
            <a:off x="0" y="1595717"/>
            <a:ext cx="8857130" cy="4925209"/>
          </a:xfrm>
          <a:prstGeom prst="rect">
            <a:avLst/>
          </a:prstGeom>
          <a:noFill/>
          <a:ln w="9525">
            <a:noFill/>
            <a:miter lim="800000"/>
            <a:headEnd/>
            <a:tailEnd/>
          </a:ln>
        </p:spPr>
      </p:pic>
    </p:spTree>
    <p:extLst>
      <p:ext uri="{BB962C8B-B14F-4D97-AF65-F5344CB8AC3E}">
        <p14:creationId xmlns:p14="http://schemas.microsoft.com/office/powerpoint/2010/main" val="297569608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Table 8"/>
          <p:cNvGraphicFramePr>
            <a:graphicFrameLocks noGrp="1"/>
          </p:cNvGraphicFramePr>
          <p:nvPr>
            <p:extLst/>
          </p:nvPr>
        </p:nvGraphicFramePr>
        <p:xfrm>
          <a:off x="680553" y="1523999"/>
          <a:ext cx="8015214" cy="5087736"/>
        </p:xfrm>
        <a:graphic>
          <a:graphicData uri="http://schemas.openxmlformats.org/drawingml/2006/table">
            <a:tbl>
              <a:tblPr/>
              <a:tblGrid>
                <a:gridCol w="526906"/>
                <a:gridCol w="876915"/>
                <a:gridCol w="1648828"/>
                <a:gridCol w="1645990"/>
                <a:gridCol w="1639368"/>
                <a:gridCol w="1677207"/>
              </a:tblGrid>
              <a:tr h="282652">
                <a:tc>
                  <a:txBody>
                    <a:bodyPr/>
                    <a:lstStyle/>
                    <a:p>
                      <a:pPr algn="ctr">
                        <a:lnSpc>
                          <a:spcPct val="115000"/>
                        </a:lnSpc>
                        <a:spcAft>
                          <a:spcPts val="0"/>
                        </a:spcAft>
                      </a:pP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The fraction of bankrupts,%</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282652">
                <a:tc>
                  <a:txBody>
                    <a:bodyPr/>
                    <a:lstStyle/>
                    <a:p>
                      <a:pPr algn="ctr">
                        <a:lnSpc>
                          <a:spcPct val="115000"/>
                        </a:lnSpc>
                        <a:spcAft>
                          <a:spcPts val="0"/>
                        </a:spcAft>
                      </a:pP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i="1" dirty="0" smtClean="0">
                          <a:latin typeface="Times New Roman" pitchFamily="18" charset="0"/>
                          <a:ea typeface="Times New Roman"/>
                          <a:cs typeface="Times New Roman" pitchFamily="18" charset="0"/>
                        </a:rPr>
                        <a:t>p</a:t>
                      </a:r>
                      <a:endParaRPr lang="ru-RU" sz="1600" i="1"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Times New Roman" pitchFamily="18" charset="0"/>
                          <a:ea typeface="Times New Roman"/>
                          <a:cs typeface="Times New Roman" pitchFamily="18" charset="0"/>
                        </a:rPr>
                        <a:t>Leverage=0</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Times New Roman" pitchFamily="18" charset="0"/>
                          <a:ea typeface="Times New Roman"/>
                          <a:cs typeface="Times New Roman" pitchFamily="18" charset="0"/>
                        </a:rPr>
                        <a:t>Leverage=2</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Times New Roman" pitchFamily="18" charset="0"/>
                          <a:ea typeface="Times New Roman"/>
                          <a:cs typeface="Times New Roman" pitchFamily="18" charset="0"/>
                        </a:rPr>
                        <a:t>Leverage=5</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Times New Roman" pitchFamily="18" charset="0"/>
                          <a:ea typeface="Times New Roman"/>
                          <a:cs typeface="Times New Roman" pitchFamily="18" charset="0"/>
                        </a:rPr>
                        <a:t>Leverage=10</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dirty="0" smtClean="0">
                          <a:latin typeface="Times New Roman" pitchFamily="18" charset="0"/>
                          <a:ea typeface="Times New Roman"/>
                          <a:cs typeface="Times New Roman" pitchFamily="18" charset="0"/>
                        </a:rPr>
                        <a:t>1</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0.50</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6.2</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52.2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88.5</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ru-RU" sz="1600" dirty="0">
                          <a:latin typeface="Times New Roman" pitchFamily="18" charset="0"/>
                          <a:ea typeface="Times New Roman"/>
                          <a:cs typeface="Times New Roman" pitchFamily="18" charset="0"/>
                        </a:rPr>
                        <a:t>98.6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2</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0.51</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2.7</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37.5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77.6</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3</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0.52</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0.9</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20.7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60.6</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90.8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4</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0.53</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0.2</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42.4</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81.4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5</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0.54</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30.3</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70.5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6</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0.55</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21.4</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59.8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7</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0.56</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13.7</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49.3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8</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0.57</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10.9</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40.8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9</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0.58</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7.3</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10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0.59</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0.</a:t>
                      </a:r>
                      <a:r>
                        <a:rPr lang="en-US" sz="1600">
                          <a:latin typeface="Times New Roman" pitchFamily="18" charset="0"/>
                          <a:ea typeface="Times New Roman"/>
                          <a:cs typeface="Times New Roman" pitchFamily="18" charset="0"/>
                        </a:rPr>
                        <a:t>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5.1</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26.5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11</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0.60</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0.</a:t>
                      </a:r>
                      <a:r>
                        <a:rPr lang="en-US" sz="1600">
                          <a:latin typeface="Times New Roman" pitchFamily="18" charset="0"/>
                          <a:ea typeface="Times New Roman"/>
                          <a:cs typeface="Times New Roman" pitchFamily="18" charset="0"/>
                        </a:rPr>
                        <a:t>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2.7</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21.8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12</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0.61</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0.</a:t>
                      </a:r>
                      <a:r>
                        <a:rPr lang="en-US" sz="1600">
                          <a:latin typeface="Times New Roman" pitchFamily="18" charset="0"/>
                          <a:ea typeface="Times New Roman"/>
                          <a:cs typeface="Times New Roman" pitchFamily="18" charset="0"/>
                        </a:rPr>
                        <a:t>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1.8</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17.9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13</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0.62</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0.</a:t>
                      </a:r>
                      <a:r>
                        <a:rPr lang="en-US" sz="1600">
                          <a:latin typeface="Times New Roman" pitchFamily="18" charset="0"/>
                          <a:ea typeface="Times New Roman"/>
                          <a:cs typeface="Times New Roman" pitchFamily="18" charset="0"/>
                        </a:rPr>
                        <a:t>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1.5</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15.5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14</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0.63</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0.</a:t>
                      </a:r>
                      <a:r>
                        <a:rPr lang="en-US" sz="1600">
                          <a:latin typeface="Times New Roman" pitchFamily="18" charset="0"/>
                          <a:ea typeface="Times New Roman"/>
                          <a:cs typeface="Times New Roman" pitchFamily="18" charset="0"/>
                        </a:rPr>
                        <a:t>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1.4</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13.3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15</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0.64</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0.</a:t>
                      </a:r>
                      <a:r>
                        <a:rPr lang="en-US" sz="1600">
                          <a:latin typeface="Times New Roman" pitchFamily="18" charset="0"/>
                          <a:ea typeface="Times New Roman"/>
                          <a:cs typeface="Times New Roman" pitchFamily="18" charset="0"/>
                        </a:rPr>
                        <a:t>0</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Times New Roman" pitchFamily="18" charset="0"/>
                          <a:ea typeface="Times New Roman"/>
                          <a:cs typeface="Times New Roman" pitchFamily="18" charset="0"/>
                        </a:rPr>
                        <a:t>0.5</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latin typeface="Times New Roman" pitchFamily="18" charset="0"/>
                          <a:ea typeface="Times New Roman"/>
                          <a:cs typeface="Times New Roman" pitchFamily="18" charset="0"/>
                        </a:rPr>
                        <a:t>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52">
                <a:tc>
                  <a:txBody>
                    <a:bodyPr/>
                    <a:lstStyle/>
                    <a:p>
                      <a:pPr algn="ctr">
                        <a:lnSpc>
                          <a:spcPct val="115000"/>
                        </a:lnSpc>
                        <a:spcAft>
                          <a:spcPts val="0"/>
                        </a:spcAft>
                      </a:pPr>
                      <a:r>
                        <a:rPr lang="en-US" sz="1600">
                          <a:latin typeface="Times New Roman" pitchFamily="18" charset="0"/>
                          <a:ea typeface="Times New Roman"/>
                          <a:cs typeface="Times New Roman" pitchFamily="18" charset="0"/>
                        </a:rPr>
                        <a:t>16</a:t>
                      </a:r>
                      <a:endParaRPr lang="ru-RU" sz="16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0.65</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0.0</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pitchFamily="18" charset="0"/>
                          <a:ea typeface="Times New Roman"/>
                          <a:cs typeface="Times New Roman" pitchFamily="18" charset="0"/>
                        </a:rPr>
                        <a:t>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Times New Roman" pitchFamily="18" charset="0"/>
                          <a:ea typeface="Times New Roman"/>
                          <a:cs typeface="Times New Roman" pitchFamily="18" charset="0"/>
                        </a:rPr>
                        <a:t>0.5</a:t>
                      </a:r>
                      <a:endParaRPr lang="ru-RU" sz="16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pitchFamily="18" charset="0"/>
                          <a:ea typeface="Times New Roman"/>
                          <a:cs typeface="Times New Roman" pitchFamily="18" charset="0"/>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itle 1"/>
          <p:cNvSpPr txBox="1">
            <a:spLocks/>
          </p:cNvSpPr>
          <p:nvPr/>
        </p:nvSpPr>
        <p:spPr bwMode="auto">
          <a:xfrm>
            <a:off x="1331640" y="428625"/>
            <a:ext cx="7166901" cy="624112"/>
          </a:xfrm>
          <a:prstGeom prst="rect">
            <a:avLst/>
          </a:prstGeom>
          <a:noFill/>
          <a:ln w="9525">
            <a:noFill/>
            <a:miter lim="800000"/>
            <a:headEnd/>
            <a:tailEnd/>
          </a:ln>
        </p:spPr>
        <p:txBody>
          <a:bodyPr anchor="ctr"/>
          <a:lstStyle/>
          <a:p>
            <a:pPr algn="ctr"/>
            <a:r>
              <a:rPr lang="en-GB" altLang="ru-RU" sz="2400" dirty="0" smtClean="0">
                <a:solidFill>
                  <a:schemeClr val="bg1"/>
                </a:solidFill>
                <a:latin typeface="Myriad Pro" pitchFamily="34" charset="0"/>
                <a:ea typeface="ＭＳ Ｐゴシック" pitchFamily="34" charset="-128"/>
              </a:rPr>
              <a:t>Results for the basic model</a:t>
            </a:r>
            <a:endParaRPr lang="en-US" altLang="ru-RU" sz="2400" dirty="0">
              <a:solidFill>
                <a:schemeClr val="bg1"/>
              </a:solidFill>
              <a:latin typeface="Myriad Pro" pitchFamily="34" charset="0"/>
              <a:ea typeface="ＭＳ Ｐゴシック" pitchFamily="34" charset="-128"/>
            </a:endParaRPr>
          </a:p>
        </p:txBody>
      </p:sp>
    </p:spTree>
    <p:extLst>
      <p:ext uri="{BB962C8B-B14F-4D97-AF65-F5344CB8AC3E}">
        <p14:creationId xmlns:p14="http://schemas.microsoft.com/office/powerpoint/2010/main" val="23755486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Table 9"/>
          <p:cNvGraphicFramePr>
            <a:graphicFrameLocks noGrp="1"/>
          </p:cNvGraphicFramePr>
          <p:nvPr/>
        </p:nvGraphicFramePr>
        <p:xfrm>
          <a:off x="484095" y="1466089"/>
          <a:ext cx="8014445" cy="5351081"/>
        </p:xfrm>
        <a:graphic>
          <a:graphicData uri="http://schemas.openxmlformats.org/drawingml/2006/table">
            <a:tbl>
              <a:tblPr/>
              <a:tblGrid>
                <a:gridCol w="466171"/>
                <a:gridCol w="2686547"/>
                <a:gridCol w="918113"/>
                <a:gridCol w="788388"/>
                <a:gridCol w="788388"/>
                <a:gridCol w="789225"/>
                <a:gridCol w="788388"/>
                <a:gridCol w="789225"/>
              </a:tblGrid>
              <a:tr h="244091">
                <a:tc>
                  <a:txBody>
                    <a:bodyPr/>
                    <a:lstStyle/>
                    <a:p>
                      <a:pPr algn="ctr">
                        <a:lnSpc>
                          <a:spcPct val="115000"/>
                        </a:lnSpc>
                        <a:spcAft>
                          <a:spcPts val="0"/>
                        </a:spcAft>
                      </a:pPr>
                      <a:endParaRPr lang="en-US"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n-US" sz="1400" dirty="0" smtClean="0">
                          <a:latin typeface="Times New Roman" pitchFamily="18" charset="0"/>
                          <a:ea typeface="Times New Roman"/>
                          <a:cs typeface="Times New Roman" pitchFamily="18" charset="0"/>
                        </a:rPr>
                        <a:t>Leverage=0</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43801">
                <a:tc>
                  <a:txBody>
                    <a:bodyPr/>
                    <a:lstStyle/>
                    <a:p>
                      <a:pPr algn="ctr">
                        <a:lnSpc>
                          <a:spcPct val="115000"/>
                        </a:lnSpc>
                        <a:spcAft>
                          <a:spcPts val="0"/>
                        </a:spcAft>
                      </a:pPr>
                      <a:endParaRPr lang="en-US"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S&amp;P </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CAC </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DAX</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FTSE</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Times New Roman" pitchFamily="18" charset="0"/>
                          <a:ea typeface="Times New Roman"/>
                          <a:cs typeface="Times New Roman" pitchFamily="18" charset="0"/>
                        </a:rPr>
                        <a:t>Nikkei</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smtClean="0">
                          <a:latin typeface="Times New Roman" pitchFamily="18" charset="0"/>
                          <a:ea typeface="Times New Roman"/>
                          <a:cs typeface="Times New Roman" pitchFamily="18" charset="0"/>
                        </a:rPr>
                        <a:t>HS</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0">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Average wealth of not-bankrupts</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Calibri"/>
                          <a:cs typeface="Times New Roman" pitchFamily="18" charset="0"/>
                        </a:rPr>
                        <a:t>9 584</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Calibri"/>
                          <a:cs typeface="Times New Roman" pitchFamily="18" charset="0"/>
                        </a:rPr>
                        <a:t>9 464</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11 098</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9 667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8 929</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12 719</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01">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The fraction of agents with final wealth greater than initial wealth,%</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35.35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Calibri"/>
                          <a:cs typeface="Times New Roman" pitchFamily="18" charset="0"/>
                        </a:rPr>
                        <a:t>28.05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45.35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37.36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18.83</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71.12</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0">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The fraction of bankrupts,%</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6.17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Calibri"/>
                          <a:cs typeface="Times New Roman" pitchFamily="18" charset="0"/>
                        </a:rPr>
                        <a:t>19.58</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23.17</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3.95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24.09</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5.16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91">
                <a:tc>
                  <a:txBody>
                    <a:bodyPr/>
                    <a:lstStyle/>
                    <a:p>
                      <a:pPr algn="ctr">
                        <a:lnSpc>
                          <a:spcPct val="115000"/>
                        </a:lnSpc>
                        <a:spcAft>
                          <a:spcPts val="0"/>
                        </a:spcAft>
                      </a:pPr>
                      <a:endParaRPr lang="en-US"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n-US" sz="1400" dirty="0" smtClean="0">
                          <a:latin typeface="Times New Roman" pitchFamily="18" charset="0"/>
                          <a:ea typeface="Times New Roman"/>
                          <a:cs typeface="Times New Roman" pitchFamily="18" charset="0"/>
                        </a:rPr>
                        <a:t>Leverage=2</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1900">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Average wealth of not-bankrupts</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Calibri"/>
                          <a:cs typeface="Times New Roman" pitchFamily="18" charset="0"/>
                        </a:rPr>
                        <a:t>14 131</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19201</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17 348</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14 110</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15 637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19 606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01">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The fraction of agents with final wealth greater than initial wealth,%</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29.80</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20.44</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25.73</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29.25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18.87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34.99</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0">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The fraction of bankrupts,%</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52.21</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72.06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65.20</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54.40</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71.95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55.87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91">
                <a:tc>
                  <a:txBody>
                    <a:bodyPr/>
                    <a:lstStyle/>
                    <a:p>
                      <a:pPr algn="ctr">
                        <a:lnSpc>
                          <a:spcPct val="115000"/>
                        </a:lnSpc>
                        <a:spcAft>
                          <a:spcPts val="0"/>
                        </a:spcAft>
                      </a:pPr>
                      <a:endParaRPr lang="en-US"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n-US" sz="1400" dirty="0" smtClean="0">
                          <a:latin typeface="Times New Roman" pitchFamily="18" charset="0"/>
                          <a:ea typeface="Times New Roman"/>
                          <a:cs typeface="Times New Roman" pitchFamily="18" charset="0"/>
                        </a:rPr>
                        <a:t>Leverage=5</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1900">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Average wealth of not-bankrupts</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43 427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64 072</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pitchFamily="18" charset="0"/>
                          <a:ea typeface="Times New Roman"/>
                          <a:cs typeface="Times New Roman" pitchFamily="18" charset="0"/>
                        </a:rPr>
                        <a:t>66</a:t>
                      </a:r>
                      <a:r>
                        <a:rPr lang="en-US" sz="1400">
                          <a:latin typeface="Times New Roman" pitchFamily="18" charset="0"/>
                          <a:ea typeface="Times New Roman"/>
                          <a:cs typeface="Times New Roman" pitchFamily="18" charset="0"/>
                        </a:rPr>
                        <a:t> </a:t>
                      </a:r>
                      <a:r>
                        <a:rPr lang="ru-RU" sz="1400">
                          <a:latin typeface="Times New Roman" pitchFamily="18" charset="0"/>
                          <a:ea typeface="Times New Roman"/>
                          <a:cs typeface="Times New Roman" pitchFamily="18" charset="0"/>
                        </a:rPr>
                        <a:t>643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44 156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56 847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61 566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01">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The fraction of agents with final wealth greater than initial wealth,%</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10.31</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5.47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7.67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10.35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5.51</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9.06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0">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The fraction of bankrupts,%</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88.54</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93.95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91.16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88.12</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93.66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89.86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91">
                <a:tc>
                  <a:txBody>
                    <a:bodyPr/>
                    <a:lstStyle/>
                    <a:p>
                      <a:pPr algn="ctr">
                        <a:lnSpc>
                          <a:spcPct val="115000"/>
                        </a:lnSpc>
                        <a:spcAft>
                          <a:spcPts val="0"/>
                        </a:spcAft>
                      </a:pPr>
                      <a:endParaRPr lang="en-US"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en-US" sz="1400" dirty="0" smtClean="0">
                          <a:latin typeface="Times New Roman" pitchFamily="18" charset="0"/>
                          <a:ea typeface="Times New Roman"/>
                          <a:cs typeface="Times New Roman" pitchFamily="18" charset="0"/>
                        </a:rPr>
                        <a:t>Leverage=10</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1900">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Average wealth of not-bankrupts</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2e+05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3e+05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2e+05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3e+05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5e+05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3e+05</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01">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The fraction of agents with final wealth greater than initial wealth,%</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1.32</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0.21</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0.67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1.26</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0.47</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Times New Roman" pitchFamily="18" charset="0"/>
                          <a:ea typeface="Times New Roman"/>
                          <a:cs typeface="Times New Roman" pitchFamily="18" charset="0"/>
                        </a:rPr>
                        <a:t>0.89</a:t>
                      </a:r>
                      <a:endParaRPr lang="ru-RU" sz="1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00">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The fraction of bankrupts,%</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98.62</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99.79</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99.27</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98.63</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99.51</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latin typeface="Times New Roman" pitchFamily="18" charset="0"/>
                          <a:ea typeface="Times New Roman"/>
                          <a:cs typeface="Times New Roman" pitchFamily="18" charset="0"/>
                        </a:rPr>
                        <a:t>99.09</a:t>
                      </a:r>
                      <a:endParaRPr lang="ru-RU" sz="1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le 1"/>
          <p:cNvSpPr txBox="1">
            <a:spLocks/>
          </p:cNvSpPr>
          <p:nvPr/>
        </p:nvSpPr>
        <p:spPr bwMode="auto">
          <a:xfrm>
            <a:off x="1331640" y="428625"/>
            <a:ext cx="7166901" cy="624112"/>
          </a:xfrm>
          <a:prstGeom prst="rect">
            <a:avLst/>
          </a:prstGeom>
          <a:noFill/>
          <a:ln w="9525">
            <a:noFill/>
            <a:miter lim="800000"/>
            <a:headEnd/>
            <a:tailEnd/>
          </a:ln>
        </p:spPr>
        <p:txBody>
          <a:bodyPr anchor="ctr"/>
          <a:lstStyle/>
          <a:p>
            <a:pPr algn="ctr"/>
            <a:r>
              <a:rPr lang="en-GB" altLang="ru-RU" sz="2400" dirty="0" smtClean="0">
                <a:solidFill>
                  <a:schemeClr val="bg1"/>
                </a:solidFill>
                <a:latin typeface="Myriad Pro" pitchFamily="34" charset="0"/>
                <a:ea typeface="ＭＳ Ｐゴシック" pitchFamily="34" charset="-128"/>
              </a:rPr>
              <a:t>Results for the basic model</a:t>
            </a:r>
            <a:endParaRPr lang="en-US" altLang="ru-RU" sz="2400" dirty="0">
              <a:solidFill>
                <a:schemeClr val="bg1"/>
              </a:solidFill>
              <a:latin typeface="Myriad Pro" pitchFamily="34" charset="0"/>
              <a:ea typeface="ＭＳ Ｐゴシック" pitchFamily="34" charset="-128"/>
            </a:endParaRPr>
          </a:p>
        </p:txBody>
      </p:sp>
    </p:spTree>
    <p:extLst>
      <p:ext uri="{BB962C8B-B14F-4D97-AF65-F5344CB8AC3E}">
        <p14:creationId xmlns:p14="http://schemas.microsoft.com/office/powerpoint/2010/main" val="465290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9" name="Title 1"/>
          <p:cNvSpPr txBox="1">
            <a:spLocks/>
          </p:cNvSpPr>
          <p:nvPr/>
        </p:nvSpPr>
        <p:spPr bwMode="auto">
          <a:xfrm>
            <a:off x="1331640" y="177619"/>
            <a:ext cx="7166901" cy="875118"/>
          </a:xfrm>
          <a:prstGeom prst="rect">
            <a:avLst/>
          </a:prstGeom>
          <a:noFill/>
          <a:ln w="9525">
            <a:noFill/>
            <a:miter lim="800000"/>
            <a:headEnd/>
            <a:tailEnd/>
          </a:ln>
        </p:spPr>
        <p:txBody>
          <a:bodyPr anchor="ctr"/>
          <a:lstStyle/>
          <a:p>
            <a:pPr algn="ctr"/>
            <a:r>
              <a:rPr lang="en-GB" altLang="ru-RU" sz="2400" dirty="0" smtClean="0">
                <a:solidFill>
                  <a:schemeClr val="bg1"/>
                </a:solidFill>
                <a:latin typeface="Myriad Pro" pitchFamily="34" charset="0"/>
                <a:ea typeface="ＭＳ Ｐゴシック" pitchFamily="34" charset="-128"/>
              </a:rPr>
              <a:t>Results for the ‘follower’ strategy</a:t>
            </a:r>
            <a:endParaRPr lang="en-US" altLang="ru-RU" sz="2400" dirty="0">
              <a:solidFill>
                <a:schemeClr val="bg1"/>
              </a:solidFill>
              <a:latin typeface="Myriad Pro" pitchFamily="34" charset="0"/>
              <a:ea typeface="ＭＳ Ｐゴシック" pitchFamily="34" charset="-128"/>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TextBox 14"/>
          <p:cNvSpPr txBox="1"/>
          <p:nvPr/>
        </p:nvSpPr>
        <p:spPr>
          <a:xfrm>
            <a:off x="1601787" y="1559859"/>
            <a:ext cx="211567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Leverage = 0</a:t>
            </a:r>
          </a:p>
          <a:p>
            <a:r>
              <a:rPr lang="en-US" sz="2400" i="1" dirty="0" smtClean="0">
                <a:latin typeface="Times New Roman" pitchFamily="18" charset="0"/>
                <a:cs typeface="Times New Roman" pitchFamily="18" charset="0"/>
              </a:rPr>
              <a:t>p ~ R</a:t>
            </a:r>
            <a:r>
              <a:rPr lang="en-US" sz="2400" dirty="0" smtClean="0">
                <a:latin typeface="Times New Roman" pitchFamily="18" charset="0"/>
                <a:cs typeface="Times New Roman" pitchFamily="18" charset="0"/>
              </a:rPr>
              <a:t>[0.4; 0.6]</a:t>
            </a: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16" name="TextBox 15"/>
          <p:cNvSpPr txBox="1"/>
          <p:nvPr/>
        </p:nvSpPr>
        <p:spPr>
          <a:xfrm>
            <a:off x="5331105" y="1559859"/>
            <a:ext cx="211567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Leverage = 5</a:t>
            </a:r>
          </a:p>
          <a:p>
            <a:r>
              <a:rPr lang="en-US" sz="2400" i="1" dirty="0" smtClean="0">
                <a:latin typeface="Times New Roman" pitchFamily="18" charset="0"/>
                <a:cs typeface="Times New Roman" pitchFamily="18" charset="0"/>
              </a:rPr>
              <a:t>p ~ R</a:t>
            </a:r>
            <a:r>
              <a:rPr lang="en-US" sz="2400" dirty="0" smtClean="0">
                <a:latin typeface="Times New Roman" pitchFamily="18" charset="0"/>
                <a:cs typeface="Times New Roman" pitchFamily="18" charset="0"/>
              </a:rPr>
              <a:t>[0.4; 0.6]</a:t>
            </a:r>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12" name="Picture 11"/>
          <p:cNvPicPr/>
          <p:nvPr/>
        </p:nvPicPr>
        <p:blipFill>
          <a:blip r:embed="rId4" cstate="print"/>
          <a:srcRect/>
          <a:stretch>
            <a:fillRect/>
          </a:stretch>
        </p:blipFill>
        <p:spPr bwMode="auto">
          <a:xfrm>
            <a:off x="484094" y="2490199"/>
            <a:ext cx="4147744" cy="3856813"/>
          </a:xfrm>
          <a:prstGeom prst="rect">
            <a:avLst/>
          </a:prstGeom>
          <a:noFill/>
          <a:ln w="9525">
            <a:noFill/>
            <a:miter lim="800000"/>
            <a:headEnd/>
            <a:tailEnd/>
          </a:ln>
        </p:spPr>
      </p:pic>
      <p:pic>
        <p:nvPicPr>
          <p:cNvPr id="13" name="Picture 12"/>
          <p:cNvPicPr/>
          <p:nvPr/>
        </p:nvPicPr>
        <p:blipFill>
          <a:blip r:embed="rId5" cstate="print"/>
          <a:srcRect/>
          <a:stretch>
            <a:fillRect/>
          </a:stretch>
        </p:blipFill>
        <p:spPr bwMode="auto">
          <a:xfrm>
            <a:off x="4303059" y="2490199"/>
            <a:ext cx="4536141" cy="3856813"/>
          </a:xfrm>
          <a:prstGeom prst="rect">
            <a:avLst/>
          </a:prstGeom>
          <a:noFill/>
          <a:ln w="9525">
            <a:noFill/>
            <a:miter lim="800000"/>
            <a:headEnd/>
            <a:tailEnd/>
          </a:ln>
        </p:spPr>
      </p:pic>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94450852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Table 9"/>
          <p:cNvGraphicFramePr>
            <a:graphicFrameLocks noGrp="1"/>
          </p:cNvGraphicFramePr>
          <p:nvPr>
            <p:extLst/>
          </p:nvPr>
        </p:nvGraphicFramePr>
        <p:xfrm>
          <a:off x="439124" y="104932"/>
          <a:ext cx="8465030" cy="6550707"/>
        </p:xfrm>
        <a:graphic>
          <a:graphicData uri="http://schemas.openxmlformats.org/drawingml/2006/table">
            <a:tbl>
              <a:tblPr/>
              <a:tblGrid>
                <a:gridCol w="576888"/>
                <a:gridCol w="635137"/>
                <a:gridCol w="643116"/>
                <a:gridCol w="697373"/>
                <a:gridCol w="635935"/>
                <a:gridCol w="635935"/>
                <a:gridCol w="697373"/>
                <a:gridCol w="655882"/>
                <a:gridCol w="635935"/>
                <a:gridCol w="697373"/>
                <a:gridCol w="651095"/>
                <a:gridCol w="605615"/>
                <a:gridCol w="697373"/>
              </a:tblGrid>
              <a:tr h="371855">
                <a:tc>
                  <a:txBody>
                    <a:bodyPr/>
                    <a:lstStyle/>
                    <a:p>
                      <a:pPr algn="ctr">
                        <a:lnSpc>
                          <a:spcPct val="150000"/>
                        </a:lnSpc>
                        <a:spcAft>
                          <a:spcPts val="0"/>
                        </a:spcAft>
                      </a:pPr>
                      <a:endParaRPr lang="en-US" sz="1200" i="1" dirty="0">
                        <a:latin typeface="Times New Roman"/>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en-US" sz="1200" i="1" dirty="0" smtClean="0">
                          <a:latin typeface="Calibri"/>
                          <a:ea typeface="Times New Roman"/>
                          <a:cs typeface="Calibri"/>
                        </a:rPr>
                        <a:t>leverage=0</a:t>
                      </a:r>
                      <a:endParaRPr lang="ru-RU" sz="1200" i="1" dirty="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50000"/>
                        </a:lnSpc>
                        <a:spcAft>
                          <a:spcPts val="0"/>
                        </a:spcAft>
                      </a:pPr>
                      <a:r>
                        <a:rPr lang="en-US" sz="1200" i="1" dirty="0" smtClean="0">
                          <a:latin typeface="Times New Roman"/>
                          <a:ea typeface="Times New Roman"/>
                          <a:cs typeface="Calibri"/>
                        </a:rPr>
                        <a:t>leverage=2</a:t>
                      </a:r>
                      <a:endParaRPr lang="ru-RU" sz="1200" i="1" dirty="0">
                        <a:latin typeface="Times New Roman"/>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50000"/>
                        </a:lnSpc>
                        <a:spcAft>
                          <a:spcPts val="0"/>
                        </a:spcAft>
                      </a:pPr>
                      <a:r>
                        <a:rPr lang="en-US" sz="1200" i="1" dirty="0" smtClean="0">
                          <a:latin typeface="Times New Roman"/>
                          <a:ea typeface="Times New Roman"/>
                          <a:cs typeface="Calibri"/>
                        </a:rPr>
                        <a:t>leverage=5</a:t>
                      </a:r>
                      <a:endParaRPr lang="ru-RU" sz="1200" i="1" dirty="0">
                        <a:latin typeface="Times New Roman"/>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lnSpc>
                          <a:spcPct val="150000"/>
                        </a:lnSpc>
                        <a:spcAft>
                          <a:spcPts val="0"/>
                        </a:spcAft>
                      </a:pPr>
                      <a:r>
                        <a:rPr lang="en-US" sz="1200" i="1" dirty="0" smtClean="0">
                          <a:latin typeface="Calibri"/>
                          <a:ea typeface="Times New Roman"/>
                          <a:cs typeface="Calibri"/>
                        </a:rPr>
                        <a:t>leverage=10</a:t>
                      </a:r>
                      <a:endParaRPr lang="ru-RU" sz="1200" i="1" dirty="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04283">
                <a:tc>
                  <a:txBody>
                    <a:bodyPr/>
                    <a:lstStyle/>
                    <a:p>
                      <a:pPr algn="ctr">
                        <a:lnSpc>
                          <a:spcPct val="150000"/>
                        </a:lnSpc>
                        <a:spcAft>
                          <a:spcPts val="0"/>
                        </a:spcAft>
                      </a:pPr>
                      <a:r>
                        <a:rPr lang="en-US" sz="1200" dirty="0">
                          <a:latin typeface="Times New Roman"/>
                          <a:ea typeface="Calibri"/>
                          <a:cs typeface="Calibri"/>
                        </a:rPr>
                        <a:t>Value of leader’s </a:t>
                      </a:r>
                      <a:r>
                        <a:rPr lang="en-US" sz="1200" dirty="0" smtClean="0">
                          <a:latin typeface="Times New Roman"/>
                          <a:ea typeface="Calibri"/>
                          <a:cs typeface="Calibri"/>
                        </a:rPr>
                        <a:t> </a:t>
                      </a:r>
                      <a:r>
                        <a:rPr lang="en-US" sz="1200" i="1" dirty="0" smtClean="0">
                          <a:latin typeface="Times New Roman"/>
                          <a:ea typeface="Calibri"/>
                          <a:cs typeface="Calibri"/>
                        </a:rPr>
                        <a:t>p</a:t>
                      </a:r>
                      <a:endParaRPr lang="ru-RU" sz="1200" i="1" dirty="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Average</a:t>
                      </a:r>
                      <a:endParaRPr lang="ru-RU" sz="1200">
                        <a:latin typeface="Calibri"/>
                        <a:ea typeface="Times New Roman"/>
                        <a:cs typeface="Calibri"/>
                      </a:endParaRPr>
                    </a:p>
                    <a:p>
                      <a:pPr algn="ctr">
                        <a:lnSpc>
                          <a:spcPct val="150000"/>
                        </a:lnSpc>
                        <a:spcAft>
                          <a:spcPts val="0"/>
                        </a:spcAft>
                      </a:pPr>
                      <a:r>
                        <a:rPr lang="en-US" sz="1200">
                          <a:latin typeface="Times New Roman"/>
                          <a:ea typeface="Times New Roman"/>
                          <a:cs typeface="Calibri"/>
                        </a:rPr>
                        <a:t>wealth of follower</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Better</a:t>
                      </a:r>
                      <a:endParaRPr lang="ru-RU" sz="1200">
                        <a:latin typeface="Calibri"/>
                        <a:ea typeface="Times New Roman"/>
                        <a:cs typeface="Calibri"/>
                      </a:endParaRPr>
                    </a:p>
                    <a:p>
                      <a:pPr algn="ctr">
                        <a:lnSpc>
                          <a:spcPct val="150000"/>
                        </a:lnSpc>
                        <a:spcAft>
                          <a:spcPts val="0"/>
                        </a:spcAft>
                      </a:pPr>
                      <a:r>
                        <a:rPr lang="en-US" sz="1200">
                          <a:latin typeface="Times New Roman"/>
                          <a:ea typeface="Times New Roman"/>
                          <a:cs typeface="Calibri"/>
                        </a:rPr>
                        <a:t>wealth of follower</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Bankrupts among followers</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Average</a:t>
                      </a:r>
                      <a:endParaRPr lang="ru-RU" sz="1200">
                        <a:latin typeface="Calibri"/>
                        <a:ea typeface="Times New Roman"/>
                        <a:cs typeface="Calibri"/>
                      </a:endParaRPr>
                    </a:p>
                    <a:p>
                      <a:pPr algn="ctr">
                        <a:lnSpc>
                          <a:spcPct val="150000"/>
                        </a:lnSpc>
                        <a:spcAft>
                          <a:spcPts val="0"/>
                        </a:spcAft>
                      </a:pPr>
                      <a:r>
                        <a:rPr lang="en-US" sz="1200">
                          <a:latin typeface="Times New Roman"/>
                          <a:ea typeface="Times New Roman"/>
                          <a:cs typeface="Calibri"/>
                        </a:rPr>
                        <a:t>wealth of follower</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latin typeface="Times New Roman"/>
                          <a:ea typeface="Times New Roman"/>
                          <a:cs typeface="Calibri"/>
                        </a:rPr>
                        <a:t>Better</a:t>
                      </a:r>
                      <a:endParaRPr lang="ru-RU" sz="1200" dirty="0">
                        <a:latin typeface="Calibri"/>
                        <a:ea typeface="Times New Roman"/>
                        <a:cs typeface="Calibri"/>
                      </a:endParaRPr>
                    </a:p>
                    <a:p>
                      <a:pPr algn="ctr">
                        <a:lnSpc>
                          <a:spcPct val="150000"/>
                        </a:lnSpc>
                        <a:spcAft>
                          <a:spcPts val="0"/>
                        </a:spcAft>
                      </a:pPr>
                      <a:r>
                        <a:rPr lang="en-US" sz="1200" dirty="0">
                          <a:latin typeface="Times New Roman"/>
                          <a:ea typeface="Times New Roman"/>
                          <a:cs typeface="Calibri"/>
                        </a:rPr>
                        <a:t>wealth of follower</a:t>
                      </a:r>
                      <a:endParaRPr lang="ru-RU" sz="1200" dirty="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Bankrupts among followers</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Average</a:t>
                      </a:r>
                      <a:endParaRPr lang="ru-RU" sz="1200">
                        <a:latin typeface="Calibri"/>
                        <a:ea typeface="Times New Roman"/>
                        <a:cs typeface="Calibri"/>
                      </a:endParaRPr>
                    </a:p>
                    <a:p>
                      <a:pPr algn="ctr">
                        <a:lnSpc>
                          <a:spcPct val="150000"/>
                        </a:lnSpc>
                        <a:spcAft>
                          <a:spcPts val="0"/>
                        </a:spcAft>
                      </a:pPr>
                      <a:r>
                        <a:rPr lang="en-US" sz="1200">
                          <a:latin typeface="Times New Roman"/>
                          <a:ea typeface="Times New Roman"/>
                          <a:cs typeface="Calibri"/>
                        </a:rPr>
                        <a:t>wealth of follower</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Better</a:t>
                      </a:r>
                      <a:endParaRPr lang="ru-RU" sz="1200">
                        <a:latin typeface="Calibri"/>
                        <a:ea typeface="Times New Roman"/>
                        <a:cs typeface="Calibri"/>
                      </a:endParaRPr>
                    </a:p>
                    <a:p>
                      <a:pPr algn="ctr">
                        <a:lnSpc>
                          <a:spcPct val="150000"/>
                        </a:lnSpc>
                        <a:spcAft>
                          <a:spcPts val="0"/>
                        </a:spcAft>
                      </a:pPr>
                      <a:r>
                        <a:rPr lang="en-US" sz="1200">
                          <a:latin typeface="Times New Roman"/>
                          <a:ea typeface="Times New Roman"/>
                          <a:cs typeface="Calibri"/>
                        </a:rPr>
                        <a:t>wealth of follower</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Bankrupts among followers</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Average</a:t>
                      </a:r>
                      <a:endParaRPr lang="ru-RU" sz="1200">
                        <a:latin typeface="Calibri"/>
                        <a:ea typeface="Times New Roman"/>
                        <a:cs typeface="Calibri"/>
                      </a:endParaRPr>
                    </a:p>
                    <a:p>
                      <a:pPr algn="ctr">
                        <a:lnSpc>
                          <a:spcPct val="150000"/>
                        </a:lnSpc>
                        <a:spcAft>
                          <a:spcPts val="0"/>
                        </a:spcAft>
                      </a:pPr>
                      <a:r>
                        <a:rPr lang="en-US" sz="1200">
                          <a:latin typeface="Times New Roman"/>
                          <a:ea typeface="Times New Roman"/>
                          <a:cs typeface="Calibri"/>
                        </a:rPr>
                        <a:t>wealth of follower</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latin typeface="Times New Roman"/>
                          <a:ea typeface="Times New Roman"/>
                          <a:cs typeface="Calibri"/>
                        </a:rPr>
                        <a:t>Better</a:t>
                      </a:r>
                      <a:endParaRPr lang="ru-RU" sz="1200" dirty="0">
                        <a:latin typeface="Calibri"/>
                        <a:ea typeface="Times New Roman"/>
                        <a:cs typeface="Calibri"/>
                      </a:endParaRPr>
                    </a:p>
                    <a:p>
                      <a:pPr algn="ctr">
                        <a:lnSpc>
                          <a:spcPct val="150000"/>
                        </a:lnSpc>
                        <a:spcAft>
                          <a:spcPts val="0"/>
                        </a:spcAft>
                      </a:pPr>
                      <a:r>
                        <a:rPr lang="en-US" sz="1200" dirty="0">
                          <a:latin typeface="Times New Roman"/>
                          <a:ea typeface="Times New Roman"/>
                          <a:cs typeface="Calibri"/>
                        </a:rPr>
                        <a:t>wealth of </a:t>
                      </a:r>
                      <a:r>
                        <a:rPr lang="en-US" sz="1200" dirty="0" smtClean="0">
                          <a:latin typeface="Times New Roman"/>
                          <a:ea typeface="Times New Roman"/>
                          <a:cs typeface="Calibri"/>
                        </a:rPr>
                        <a:t>follower</a:t>
                      </a:r>
                      <a:endParaRPr lang="ru-RU" sz="1200" dirty="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Bankrupts among followers</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dirty="0">
                          <a:latin typeface="Times New Roman"/>
                          <a:ea typeface="Times New Roman"/>
                          <a:cs typeface="Calibri"/>
                        </a:rPr>
                        <a:t>0.44</a:t>
                      </a:r>
                      <a:endParaRPr lang="ru-RU" sz="1200" dirty="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10 336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25.3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16 845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40.9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42.7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49 738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12.7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59 670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98.8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10 131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23.1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17 378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32.7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48.2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52 434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18.9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79.1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163 849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98.64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0.46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9 926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22.2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16 780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45.5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50 334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17.3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80.9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230 542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98 .6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0.47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9 970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21.2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15 188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38.2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85 579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89.1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18 023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98.7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0.48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9 946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19.8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15 383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28.2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59.1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37 389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14.8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83.6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59 015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0.7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99.3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0.49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9 603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19.3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13 030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27.3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60.9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65 388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19.1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79.1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29 822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98.1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0.50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ru-RU" sz="1200">
                          <a:solidFill>
                            <a:srgbClr val="000000"/>
                          </a:solidFill>
                          <a:latin typeface="Times New Roman"/>
                          <a:ea typeface="Times New Roman"/>
                          <a:cs typeface="Calibri"/>
                        </a:rPr>
                        <a:t>9 590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en-US" sz="1200">
                          <a:latin typeface="Times New Roman"/>
                          <a:ea typeface="Times New Roman"/>
                          <a:cs typeface="Calibri"/>
                        </a:rPr>
                        <a:t>17.5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en-US" sz="1200">
                          <a:latin typeface="Times New Roman"/>
                          <a:ea typeface="Times New Roman"/>
                          <a:cs typeface="Calibri"/>
                        </a:rPr>
                        <a:t>3.2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ru-RU" sz="1200">
                          <a:solidFill>
                            <a:srgbClr val="000000"/>
                          </a:solidFill>
                          <a:latin typeface="Times New Roman"/>
                          <a:ea typeface="Times New Roman"/>
                          <a:cs typeface="Calibri"/>
                        </a:rPr>
                        <a:t>13 006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en-US" sz="1200">
                          <a:latin typeface="Times New Roman"/>
                          <a:ea typeface="Times New Roman"/>
                          <a:cs typeface="Calibri"/>
                        </a:rPr>
                        <a:t>31.8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en-US" sz="1200">
                          <a:latin typeface="Times New Roman"/>
                          <a:ea typeface="Times New Roman"/>
                          <a:cs typeface="Calibri"/>
                        </a:rPr>
                        <a:t>50.8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ru-RU" sz="1200">
                          <a:solidFill>
                            <a:srgbClr val="000000"/>
                          </a:solidFill>
                          <a:latin typeface="Times New Roman"/>
                          <a:ea typeface="Times New Roman"/>
                          <a:cs typeface="Calibri"/>
                        </a:rPr>
                        <a:t>39 833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en-US" sz="1200">
                          <a:latin typeface="Times New Roman"/>
                          <a:ea typeface="Times New Roman"/>
                          <a:cs typeface="Calibri"/>
                        </a:rPr>
                        <a:t>10.6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en-US" sz="1200">
                          <a:latin typeface="Times New Roman"/>
                          <a:ea typeface="Times New Roman"/>
                          <a:cs typeface="Calibri"/>
                        </a:rPr>
                        <a:t>87.3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ru-RU" sz="1200">
                          <a:solidFill>
                            <a:srgbClr val="000000"/>
                          </a:solidFill>
                          <a:latin typeface="Times New Roman"/>
                          <a:ea typeface="Times New Roman"/>
                          <a:cs typeface="Calibri"/>
                        </a:rPr>
                        <a:t>28 308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en-US" sz="1200">
                          <a:latin typeface="Times New Roman"/>
                          <a:ea typeface="Times New Roman"/>
                          <a:cs typeface="Calibri"/>
                        </a:rPr>
                        <a:t>2.8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spcAft>
                          <a:spcPts val="0"/>
                        </a:spcAft>
                      </a:pPr>
                      <a:r>
                        <a:rPr lang="en-US" sz="1200" dirty="0">
                          <a:latin typeface="Times New Roman"/>
                          <a:ea typeface="Times New Roman"/>
                          <a:cs typeface="Calibri"/>
                        </a:rPr>
                        <a:t>97.2</a:t>
                      </a:r>
                      <a:endParaRPr lang="ru-RU" sz="1200" dirty="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80857">
                <a:tc>
                  <a:txBody>
                    <a:bodyPr/>
                    <a:lstStyle/>
                    <a:p>
                      <a:pPr algn="ctr">
                        <a:lnSpc>
                          <a:spcPct val="150000"/>
                        </a:lnSpc>
                        <a:spcAft>
                          <a:spcPts val="0"/>
                        </a:spcAft>
                      </a:pPr>
                      <a:r>
                        <a:rPr lang="en-US" sz="1200">
                          <a:latin typeface="Times New Roman"/>
                          <a:ea typeface="Times New Roman"/>
                          <a:cs typeface="Calibri"/>
                        </a:rPr>
                        <a:t>0.51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9 559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17.0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3.1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12 995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28.2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48.2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52 156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16.1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82.7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18 291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98.5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0.52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9 408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15.8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3.6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13 141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25.5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54.5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39 057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87.3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solidFill>
                            <a:srgbClr val="000000"/>
                          </a:solidFill>
                          <a:latin typeface="Times New Roman"/>
                          <a:ea typeface="Times New Roman"/>
                          <a:cs typeface="Calibri"/>
                        </a:rPr>
                        <a:t>-</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100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0.53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9 443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13.9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12 949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21.8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58.2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87 119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95.5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14 227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0.1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99.9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0.54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9 050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12.9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4.7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12 185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16.4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67.3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36 900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10.9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88.2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solidFill>
                            <a:srgbClr val="000000"/>
                          </a:solidFill>
                          <a:latin typeface="Times New Roman"/>
                          <a:ea typeface="Times New Roman"/>
                          <a:cs typeface="Calibri"/>
                        </a:rPr>
                        <a:t>-</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100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0.55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8 839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11.7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5.1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12 551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20.9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64.5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28 826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7.3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90.9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639 577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0.9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99.1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0.56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9 012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11.7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6.0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12 314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66.4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18 045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96.4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solidFill>
                            <a:srgbClr val="000000"/>
                          </a:solidFill>
                          <a:latin typeface="Times New Roman"/>
                          <a:ea typeface="Times New Roman"/>
                          <a:cs typeface="Calibri"/>
                        </a:rPr>
                        <a:t>-</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100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0.57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9 069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10.0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6.8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11 164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13.6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73.6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16 397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6.4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90.9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55 243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98.6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0.58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8 592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7.5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10 527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10.0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70.0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95 561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5.9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93.6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18 908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97.9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0.59</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8 414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latin typeface="Times New Roman"/>
                          <a:ea typeface="Times New Roman"/>
                          <a:cs typeface="Calibri"/>
                        </a:rPr>
                        <a:t>8.1</a:t>
                      </a:r>
                      <a:endParaRPr lang="ru-RU" sz="1200" dirty="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10 961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81.8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28 376</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1.8</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97.3</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solidFill>
                            <a:srgbClr val="000000"/>
                          </a:solidFill>
                          <a:latin typeface="Times New Roman"/>
                          <a:ea typeface="Times New Roman"/>
                          <a:cs typeface="Calibri"/>
                        </a:rPr>
                        <a:t>-</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100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57">
                <a:tc>
                  <a:txBody>
                    <a:bodyPr/>
                    <a:lstStyle/>
                    <a:p>
                      <a:pPr algn="ctr">
                        <a:lnSpc>
                          <a:spcPct val="150000"/>
                        </a:lnSpc>
                        <a:spcAft>
                          <a:spcPts val="0"/>
                        </a:spcAft>
                      </a:pPr>
                      <a:r>
                        <a:rPr lang="en-US" sz="1200">
                          <a:latin typeface="Times New Roman"/>
                          <a:ea typeface="Times New Roman"/>
                          <a:cs typeface="Calibri"/>
                        </a:rPr>
                        <a:t>0.60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8 590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7.4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9.0</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11 061</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12.7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76.4</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16 725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95.5</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200">
                          <a:solidFill>
                            <a:srgbClr val="000000"/>
                          </a:solidFill>
                          <a:latin typeface="Times New Roman"/>
                          <a:ea typeface="Times New Roman"/>
                          <a:cs typeface="Calibri"/>
                        </a:rPr>
                        <a:t>75 147</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Times New Roman"/>
                          <a:ea typeface="Times New Roman"/>
                          <a:cs typeface="Calibri"/>
                        </a:rPr>
                        <a:t>2.2</a:t>
                      </a:r>
                      <a:endParaRPr lang="ru-RU" sz="120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latin typeface="Times New Roman"/>
                          <a:ea typeface="Times New Roman"/>
                          <a:cs typeface="Calibri"/>
                        </a:rPr>
                        <a:t>97.8</a:t>
                      </a:r>
                      <a:endParaRPr lang="ru-RU" sz="1200" dirty="0">
                        <a:latin typeface="Calibri"/>
                        <a:ea typeface="Times New Roman"/>
                        <a:cs typeface="Calibri"/>
                      </a:endParaRPr>
                    </a:p>
                  </a:txBody>
                  <a:tcPr marL="57782" marR="57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097807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9" name="Title 1"/>
          <p:cNvSpPr txBox="1">
            <a:spLocks/>
          </p:cNvSpPr>
          <p:nvPr/>
        </p:nvSpPr>
        <p:spPr bwMode="auto">
          <a:xfrm>
            <a:off x="1331640" y="177619"/>
            <a:ext cx="7166901" cy="875118"/>
          </a:xfrm>
          <a:prstGeom prst="rect">
            <a:avLst/>
          </a:prstGeom>
          <a:noFill/>
          <a:ln w="9525">
            <a:noFill/>
            <a:miter lim="800000"/>
            <a:headEnd/>
            <a:tailEnd/>
          </a:ln>
        </p:spPr>
        <p:txBody>
          <a:bodyPr anchor="ctr"/>
          <a:lstStyle/>
          <a:p>
            <a:pPr algn="ctr"/>
            <a:r>
              <a:rPr lang="en-GB" altLang="ru-RU" sz="2400" dirty="0" smtClean="0">
                <a:solidFill>
                  <a:schemeClr val="bg1"/>
                </a:solidFill>
                <a:latin typeface="Myriad Pro" pitchFamily="34" charset="0"/>
                <a:ea typeface="ＭＳ Ｐゴシック" pitchFamily="34" charset="-128"/>
              </a:rPr>
              <a:t>Results for the Black Swan seekers’ strategy</a:t>
            </a:r>
            <a:endParaRPr lang="en-US" altLang="ru-RU" sz="2400" dirty="0">
              <a:solidFill>
                <a:schemeClr val="bg1"/>
              </a:solidFill>
              <a:latin typeface="Myriad Pro" pitchFamily="34" charset="0"/>
              <a:ea typeface="ＭＳ Ｐゴシック" pitchFamily="34" charset="-128"/>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TextBox 14"/>
          <p:cNvSpPr txBox="1"/>
          <p:nvPr/>
        </p:nvSpPr>
        <p:spPr>
          <a:xfrm>
            <a:off x="899592" y="1277484"/>
            <a:ext cx="3240360" cy="461665"/>
          </a:xfrm>
          <a:prstGeom prst="rect">
            <a:avLst/>
          </a:prstGeom>
          <a:noFill/>
        </p:spPr>
        <p:txBody>
          <a:bodyPr wrap="square" rtlCol="0">
            <a:spAutoFit/>
          </a:bodyPr>
          <a:lstStyle/>
          <a:p>
            <a:r>
              <a:rPr lang="en-US" sz="2400" dirty="0" smtClean="0">
                <a:latin typeface="+mn-lt"/>
              </a:rPr>
              <a:t>Black</a:t>
            </a:r>
            <a:r>
              <a:rPr lang="en-US" sz="2400" dirty="0" smtClean="0">
                <a:latin typeface="Times New Roman" pitchFamily="18" charset="0"/>
                <a:cs typeface="Times New Roman" pitchFamily="18" charset="0"/>
              </a:rPr>
              <a:t> </a:t>
            </a:r>
            <a:r>
              <a:rPr lang="en-US" sz="2400" dirty="0" smtClean="0">
                <a:latin typeface="+mn-lt"/>
              </a:rPr>
              <a:t>swan</a:t>
            </a:r>
            <a:r>
              <a:rPr lang="en-US" sz="2400" dirty="0" smtClean="0">
                <a:latin typeface="Times New Roman" pitchFamily="18" charset="0"/>
                <a:cs typeface="Times New Roman" pitchFamily="18" charset="0"/>
              </a:rPr>
              <a:t> </a:t>
            </a:r>
            <a:r>
              <a:rPr lang="en-US" sz="2400" dirty="0" smtClean="0">
                <a:latin typeface="+mn-lt"/>
              </a:rPr>
              <a:t>seekers</a:t>
            </a:r>
            <a:endParaRPr lang="ru-RU" sz="2400" dirty="0">
              <a:latin typeface="+mn-lt"/>
            </a:endParaRPr>
          </a:p>
        </p:txBody>
      </p:sp>
      <p:sp>
        <p:nvSpPr>
          <p:cNvPr id="16" name="TextBox 15"/>
          <p:cNvSpPr txBox="1"/>
          <p:nvPr/>
        </p:nvSpPr>
        <p:spPr>
          <a:xfrm>
            <a:off x="5331104" y="1277484"/>
            <a:ext cx="2701271" cy="461665"/>
          </a:xfrm>
          <a:prstGeom prst="rect">
            <a:avLst/>
          </a:prstGeom>
          <a:noFill/>
        </p:spPr>
        <p:txBody>
          <a:bodyPr wrap="square" rtlCol="0">
            <a:spAutoFit/>
          </a:bodyPr>
          <a:lstStyle/>
          <a:p>
            <a:r>
              <a:rPr lang="en-US" sz="2400" dirty="0" smtClean="0">
                <a:latin typeface="+mn-lt"/>
              </a:rPr>
              <a:t>Ordinary</a:t>
            </a:r>
            <a:r>
              <a:rPr lang="en-US" sz="2400" dirty="0" smtClean="0">
                <a:latin typeface="Times New Roman" pitchFamily="18" charset="0"/>
                <a:cs typeface="Times New Roman" pitchFamily="18" charset="0"/>
              </a:rPr>
              <a:t> </a:t>
            </a:r>
            <a:r>
              <a:rPr lang="en-US" sz="2400" dirty="0" smtClean="0">
                <a:latin typeface="+mn-lt"/>
              </a:rPr>
              <a:t>agents</a:t>
            </a:r>
            <a:endParaRPr lang="ru-RU" sz="2400" dirty="0">
              <a:latin typeface="+mn-lt"/>
            </a:endParaRPr>
          </a:p>
        </p:txBody>
      </p:sp>
      <p:pic>
        <p:nvPicPr>
          <p:cNvPr id="14" name="Picture 13"/>
          <p:cNvPicPr/>
          <p:nvPr/>
        </p:nvPicPr>
        <p:blipFill>
          <a:blip r:embed="rId4" cstate="print"/>
          <a:srcRect/>
          <a:stretch>
            <a:fillRect/>
          </a:stretch>
        </p:blipFill>
        <p:spPr bwMode="auto">
          <a:xfrm>
            <a:off x="770966" y="2317555"/>
            <a:ext cx="7709646" cy="3975661"/>
          </a:xfrm>
          <a:prstGeom prst="rect">
            <a:avLst/>
          </a:prstGeom>
          <a:noFill/>
          <a:ln w="9525">
            <a:noFill/>
            <a:miter lim="800000"/>
            <a:headEnd/>
            <a:tailEnd/>
          </a:ln>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8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789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08400" y="2012755"/>
            <a:ext cx="1323975" cy="276225"/>
          </a:xfrm>
          <a:prstGeom prst="rect">
            <a:avLst/>
          </a:prstGeom>
          <a:noFill/>
        </p:spPr>
      </p:pic>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21705" y="2015374"/>
            <a:ext cx="1323975" cy="304800"/>
          </a:xfrm>
          <a:prstGeom prst="rect">
            <a:avLst/>
          </a:prstGeom>
          <a:noFill/>
        </p:spPr>
      </p:pic>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5"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0858" y="2012755"/>
            <a:ext cx="1323975" cy="304800"/>
          </a:xfrm>
          <a:prstGeom prst="rect">
            <a:avLst/>
          </a:prstGeom>
          <a:noFill/>
        </p:spPr>
      </p:pic>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357155" y="2043949"/>
            <a:ext cx="1323975" cy="276225"/>
          </a:xfrm>
          <a:prstGeom prst="rect">
            <a:avLst/>
          </a:prstGeom>
          <a:noFill/>
        </p:spPr>
      </p:pic>
    </p:spTree>
    <p:extLst>
      <p:ext uri="{BB962C8B-B14F-4D97-AF65-F5344CB8AC3E}">
        <p14:creationId xmlns:p14="http://schemas.microsoft.com/office/powerpoint/2010/main" val="326243215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9" name="Title 1"/>
          <p:cNvSpPr txBox="1">
            <a:spLocks/>
          </p:cNvSpPr>
          <p:nvPr/>
        </p:nvSpPr>
        <p:spPr bwMode="auto">
          <a:xfrm>
            <a:off x="1331640" y="428625"/>
            <a:ext cx="6742385" cy="552103"/>
          </a:xfrm>
          <a:prstGeom prst="rect">
            <a:avLst/>
          </a:prstGeom>
          <a:noFill/>
          <a:ln w="9525">
            <a:noFill/>
            <a:miter lim="800000"/>
            <a:headEnd/>
            <a:tailEnd/>
          </a:ln>
        </p:spPr>
        <p:txBody>
          <a:bodyPr anchor="ctr"/>
          <a:lstStyle/>
          <a:p>
            <a:pPr algn="ctr"/>
            <a:r>
              <a:rPr lang="en-US" altLang="ru-RU" sz="4000" dirty="0" smtClean="0">
                <a:solidFill>
                  <a:schemeClr val="bg1"/>
                </a:solidFill>
                <a:latin typeface="Myriad Pro" pitchFamily="34" charset="0"/>
                <a:ea typeface="ＭＳ Ｐゴシック" pitchFamily="34" charset="-128"/>
              </a:rPr>
              <a:t>Results</a:t>
            </a:r>
          </a:p>
        </p:txBody>
      </p:sp>
      <p:sp>
        <p:nvSpPr>
          <p:cNvPr id="20" name="Rectangle 12"/>
          <p:cNvSpPr>
            <a:spLocks noChangeArrowheads="1"/>
          </p:cNvSpPr>
          <p:nvPr/>
        </p:nvSpPr>
        <p:spPr bwMode="auto">
          <a:xfrm>
            <a:off x="255588" y="1825542"/>
            <a:ext cx="8473515" cy="3785652"/>
          </a:xfrm>
          <a:prstGeom prst="rect">
            <a:avLst/>
          </a:prstGeom>
          <a:noFill/>
          <a:ln w="9525">
            <a:noFill/>
            <a:miter lim="800000"/>
            <a:headEnd/>
            <a:tailEnd/>
          </a:ln>
        </p:spPr>
        <p:txBody>
          <a:bodyPr wrap="square">
            <a:spAutoFit/>
          </a:bodyPr>
          <a:lstStyle/>
          <a:p>
            <a:pPr marL="457200" indent="-457200">
              <a:buClr>
                <a:schemeClr val="accent1"/>
              </a:buClr>
              <a:buFont typeface="Courier New" pitchFamily="49" charset="0"/>
              <a:buChar char="o"/>
            </a:pPr>
            <a:r>
              <a:rPr lang="en-US" sz="2400" dirty="0" smtClean="0">
                <a:latin typeface="Times New Roman" pitchFamily="18" charset="0"/>
                <a:cs typeface="Times New Roman" pitchFamily="18" charset="0"/>
              </a:rPr>
              <a:t>The results of such agent-based simulation can help trader with known probability of correct prediction of future price changes to decide:</a:t>
            </a:r>
          </a:p>
          <a:p>
            <a:pPr marL="914400" lvl="1" indent="-457200">
              <a:buClr>
                <a:schemeClr val="accent1"/>
              </a:buClr>
              <a:buFont typeface="Courier New" pitchFamily="49" charset="0"/>
              <a:buChar char="o"/>
            </a:pPr>
            <a:r>
              <a:rPr lang="en-US" sz="2400" dirty="0">
                <a:latin typeface="Times New Roman" pitchFamily="18" charset="0"/>
                <a:cs typeface="Times New Roman" pitchFamily="18" charset="0"/>
              </a:rPr>
              <a:t>w</a:t>
            </a:r>
            <a:r>
              <a:rPr lang="en-US" sz="2400" dirty="0" smtClean="0">
                <a:latin typeface="Times New Roman" pitchFamily="18" charset="0"/>
                <a:cs typeface="Times New Roman" pitchFamily="18" charset="0"/>
              </a:rPr>
              <a:t>hether it is worse trading on the stock exchange with this probability,</a:t>
            </a:r>
          </a:p>
          <a:p>
            <a:pPr marL="914400" lvl="1" indent="-457200">
              <a:buClr>
                <a:schemeClr val="accent1"/>
              </a:buClr>
              <a:buFont typeface="Courier New" pitchFamily="49" charset="0"/>
              <a:buChar char="o"/>
            </a:pPr>
            <a:r>
              <a:rPr lang="en-US" sz="2400" dirty="0" smtClean="0">
                <a:latin typeface="Times New Roman" pitchFamily="18" charset="0"/>
                <a:cs typeface="Times New Roman" pitchFamily="18" charset="0"/>
              </a:rPr>
              <a:t>whether it is profitable to use certain trading strategy</a:t>
            </a:r>
          </a:p>
          <a:p>
            <a:pPr marL="914400" lvl="1" indent="-457200">
              <a:buClr>
                <a:schemeClr val="accent1"/>
              </a:buClr>
              <a:buFont typeface="Courier New" pitchFamily="49" charset="0"/>
              <a:buChar char="o"/>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o use or not to use margin trading and (in case of positive answer) what value of leverage to choose.</a:t>
            </a:r>
          </a:p>
          <a:p>
            <a:pPr marL="457200" indent="-457200">
              <a:buClr>
                <a:schemeClr val="accent1"/>
              </a:buClr>
              <a:buFont typeface="Courier New" pitchFamily="49" charset="0"/>
              <a:buChar char="o"/>
            </a:pPr>
            <a:endParaRPr lang="en-US" sz="2400" dirty="0">
              <a:latin typeface="Times New Roman" pitchFamily="18" charset="0"/>
              <a:cs typeface="Times New Roman" pitchFamily="18" charset="0"/>
            </a:endParaRPr>
          </a:p>
          <a:p>
            <a:pPr marL="457200" indent="-457200">
              <a:buFont typeface="Arial" pitchFamily="34" charset="0"/>
              <a:buChar char="•"/>
            </a:pPr>
            <a:endParaRPr lang="en-GB"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4858199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ru-RU" sz="4000" dirty="0" smtClean="0">
                <a:solidFill>
                  <a:schemeClr val="bg1"/>
                </a:solidFill>
                <a:latin typeface="Myriad Pro" pitchFamily="34" charset="0"/>
                <a:ea typeface="ＭＳ Ｐゴシック" pitchFamily="34" charset="-128"/>
                <a:cs typeface="+mn-cs"/>
              </a:rPr>
              <a:t>Conclusion</a:t>
            </a:r>
            <a:endParaRPr lang="ru-RU" altLang="ru-RU" sz="4000" dirty="0">
              <a:solidFill>
                <a:schemeClr val="bg1"/>
              </a:solidFill>
              <a:latin typeface="Myriad Pro" pitchFamily="34" charset="0"/>
              <a:ea typeface="ＭＳ Ｐゴシック" pitchFamily="34" charset="-128"/>
              <a:cs typeface="+mn-cs"/>
            </a:endParaRPr>
          </a:p>
        </p:txBody>
      </p:sp>
      <p:sp>
        <p:nvSpPr>
          <p:cNvPr id="3" name="Content Placeholder 2"/>
          <p:cNvSpPr>
            <a:spLocks noGrp="1"/>
          </p:cNvSpPr>
          <p:nvPr>
            <p:ph idx="1"/>
          </p:nvPr>
        </p:nvSpPr>
        <p:spPr/>
        <p:txBody>
          <a:bodyPr>
            <a:normAutofit fontScale="92500" lnSpcReduction="20000"/>
          </a:bodyPr>
          <a:lstStyle/>
          <a:p>
            <a:pPr algn="just">
              <a:buNone/>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We showed in a very simple model that with a small reward for the correct (with probability slightly higher than ½) identification of the routine events (and if crisis events are identified with very low probability) the average player's gain will be positive. </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In other words, players do not need to play more sophisticated games, trying to identify crises events in advance. </a:t>
            </a:r>
            <a:endParaRPr lang="en-US" dirty="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Autofit/>
          </a:bodyPr>
          <a:lstStyle/>
          <a:p>
            <a:r>
              <a:rPr lang="en-US" sz="1900" dirty="0" smtClean="0"/>
              <a:t>Aleskerov F.</a:t>
            </a:r>
            <a:r>
              <a:rPr lang="en-US" sz="1900" dirty="0"/>
              <a:t>, Egorova </a:t>
            </a:r>
            <a:r>
              <a:rPr lang="en-US" sz="1900" dirty="0" smtClean="0"/>
              <a:t>L.</a:t>
            </a:r>
            <a:r>
              <a:rPr lang="ru-RU" sz="1900" dirty="0" smtClean="0"/>
              <a:t> </a:t>
            </a:r>
            <a:r>
              <a:rPr lang="en-US" sz="1900" dirty="0" smtClean="0"/>
              <a:t>Is </a:t>
            </a:r>
            <a:r>
              <a:rPr lang="en-US" sz="1900" dirty="0"/>
              <a:t>it so bad that we cannot recognize black swans? // </a:t>
            </a:r>
            <a:r>
              <a:rPr lang="en-US" sz="1900" i="1" dirty="0"/>
              <a:t>Economics Letters</a:t>
            </a:r>
            <a:r>
              <a:rPr lang="en-US" sz="1900" dirty="0"/>
              <a:t> (2012). </a:t>
            </a:r>
            <a:r>
              <a:rPr lang="ru-RU" sz="1900" dirty="0" err="1"/>
              <a:t>Vol</a:t>
            </a:r>
            <a:r>
              <a:rPr lang="ru-RU" sz="1900" dirty="0"/>
              <a:t>. 117. </a:t>
            </a:r>
            <a:r>
              <a:rPr lang="ru-RU" sz="1900" dirty="0" smtClean="0"/>
              <a:t>№3</a:t>
            </a:r>
            <a:r>
              <a:rPr lang="ru-RU" sz="1900" dirty="0"/>
              <a:t>. </a:t>
            </a:r>
            <a:r>
              <a:rPr lang="ru-RU" sz="1900" dirty="0" err="1"/>
              <a:t>P</a:t>
            </a:r>
            <a:r>
              <a:rPr lang="ru-RU" sz="1900" dirty="0"/>
              <a:t>. 563-565</a:t>
            </a:r>
            <a:r>
              <a:rPr lang="ru-RU" sz="1900" dirty="0" smtClean="0"/>
              <a:t>.</a:t>
            </a:r>
            <a:endParaRPr lang="en-US" sz="1900" dirty="0" smtClean="0"/>
          </a:p>
          <a:p>
            <a:r>
              <a:rPr lang="en-US" sz="1900" dirty="0" smtClean="0"/>
              <a:t>Barber B., Odean T. Trading is hazardous to your wealth: The common stock investment performance of individual investors // </a:t>
            </a:r>
            <a:r>
              <a:rPr lang="en-US" sz="1900" i="1" dirty="0" smtClean="0"/>
              <a:t>Journal of Finance (</a:t>
            </a:r>
            <a:r>
              <a:rPr lang="en-US" sz="1900" dirty="0" smtClean="0"/>
              <a:t>2000). Vol. 55. </a:t>
            </a:r>
            <a:r>
              <a:rPr lang="ru-RU" sz="1900" dirty="0" smtClean="0"/>
              <a:t>№</a:t>
            </a:r>
            <a:r>
              <a:rPr lang="en-US" sz="1900" dirty="0" smtClean="0"/>
              <a:t> 2. P.773–806.</a:t>
            </a:r>
            <a:endParaRPr lang="ru-RU" sz="1900" dirty="0" smtClean="0"/>
          </a:p>
          <a:p>
            <a:pPr lvl="0"/>
            <a:r>
              <a:rPr lang="ru-RU" sz="1900" dirty="0" smtClean="0"/>
              <a:t>Jegadeesh, N., Kim</a:t>
            </a:r>
            <a:r>
              <a:rPr lang="en-US" sz="1900" dirty="0" smtClean="0"/>
              <a:t>,</a:t>
            </a:r>
            <a:r>
              <a:rPr lang="ru-RU" sz="1900" dirty="0" smtClean="0"/>
              <a:t> </a:t>
            </a:r>
            <a:r>
              <a:rPr lang="ru-RU" sz="1900" dirty="0" err="1" smtClean="0"/>
              <a:t>J</a:t>
            </a:r>
            <a:r>
              <a:rPr lang="ru-RU" sz="1900" dirty="0" smtClean="0"/>
              <a:t>., </a:t>
            </a:r>
            <a:r>
              <a:rPr lang="ru-RU" sz="1900" dirty="0" err="1" smtClean="0"/>
              <a:t>Krische</a:t>
            </a:r>
            <a:r>
              <a:rPr lang="en-US" sz="1900" dirty="0" smtClean="0"/>
              <a:t>,</a:t>
            </a:r>
            <a:r>
              <a:rPr lang="ru-RU" sz="1900" dirty="0" smtClean="0"/>
              <a:t> </a:t>
            </a:r>
            <a:r>
              <a:rPr lang="ru-RU" sz="1900" dirty="0" err="1" smtClean="0"/>
              <a:t>S</a:t>
            </a:r>
            <a:r>
              <a:rPr lang="ru-RU" sz="1900" dirty="0" smtClean="0"/>
              <a:t>., </a:t>
            </a:r>
            <a:r>
              <a:rPr lang="ru-RU" sz="1900" dirty="0" err="1" smtClean="0"/>
              <a:t>Lee</a:t>
            </a:r>
            <a:r>
              <a:rPr lang="en-US" sz="1900" dirty="0" smtClean="0"/>
              <a:t>,</a:t>
            </a:r>
            <a:r>
              <a:rPr lang="ru-RU" sz="1900" dirty="0" smtClean="0"/>
              <a:t> </a:t>
            </a:r>
            <a:r>
              <a:rPr lang="ru-RU" sz="1900" dirty="0" err="1" smtClean="0"/>
              <a:t>C</a:t>
            </a:r>
            <a:r>
              <a:rPr lang="ru-RU" sz="1900" dirty="0" smtClean="0"/>
              <a:t>. Analyzing </a:t>
            </a:r>
            <a:r>
              <a:rPr lang="ru-RU" sz="1900" dirty="0" err="1" smtClean="0"/>
              <a:t>the</a:t>
            </a:r>
            <a:r>
              <a:rPr lang="ru-RU" sz="1900" dirty="0" smtClean="0"/>
              <a:t> </a:t>
            </a:r>
            <a:r>
              <a:rPr lang="ru-RU" sz="1900" dirty="0" err="1" smtClean="0"/>
              <a:t>Analysts</a:t>
            </a:r>
            <a:r>
              <a:rPr lang="ru-RU" sz="1900" dirty="0" smtClean="0"/>
              <a:t>: </a:t>
            </a:r>
            <a:r>
              <a:rPr lang="ru-RU" sz="1900" dirty="0" err="1" smtClean="0"/>
              <a:t>When</a:t>
            </a:r>
            <a:r>
              <a:rPr lang="ru-RU" sz="1900" dirty="0" smtClean="0"/>
              <a:t> Do </a:t>
            </a:r>
            <a:r>
              <a:rPr lang="ru-RU" sz="1900" dirty="0" err="1" smtClean="0"/>
              <a:t>Recommendations</a:t>
            </a:r>
            <a:r>
              <a:rPr lang="ru-RU" sz="1900" dirty="0" smtClean="0"/>
              <a:t> </a:t>
            </a:r>
            <a:r>
              <a:rPr lang="ru-RU" sz="1900" dirty="0" err="1" smtClean="0"/>
              <a:t>Add</a:t>
            </a:r>
            <a:r>
              <a:rPr lang="ru-RU" sz="1900" dirty="0" smtClean="0"/>
              <a:t> </a:t>
            </a:r>
            <a:r>
              <a:rPr lang="ru-RU" sz="1900" dirty="0" err="1" smtClean="0"/>
              <a:t>Value</a:t>
            </a:r>
            <a:r>
              <a:rPr lang="ru-RU" sz="1900" dirty="0" smtClean="0"/>
              <a:t>? // </a:t>
            </a:r>
            <a:r>
              <a:rPr lang="ru-RU" sz="1900" i="1" dirty="0" err="1" smtClean="0"/>
              <a:t>Journal</a:t>
            </a:r>
            <a:r>
              <a:rPr lang="ru-RU" sz="1900" i="1" dirty="0" smtClean="0"/>
              <a:t> </a:t>
            </a:r>
            <a:r>
              <a:rPr lang="ru-RU" sz="1900" i="1" dirty="0" err="1" smtClean="0"/>
              <a:t>of</a:t>
            </a:r>
            <a:r>
              <a:rPr lang="ru-RU" sz="1900" i="1" dirty="0" smtClean="0"/>
              <a:t> </a:t>
            </a:r>
            <a:r>
              <a:rPr lang="ru-RU" sz="1900" i="1" dirty="0" err="1" smtClean="0"/>
              <a:t>Finance</a:t>
            </a:r>
            <a:r>
              <a:rPr lang="ru-RU" sz="1900" i="1" dirty="0" smtClean="0"/>
              <a:t>.</a:t>
            </a:r>
            <a:r>
              <a:rPr lang="ru-RU" sz="1900" dirty="0" smtClean="0"/>
              <a:t> 2004. №59. </a:t>
            </a:r>
            <a:r>
              <a:rPr lang="ru-RU" sz="1900" dirty="0" err="1" smtClean="0"/>
              <a:t>p</a:t>
            </a:r>
            <a:r>
              <a:rPr lang="ru-RU" sz="1900" dirty="0" smtClean="0"/>
              <a:t>. 1083–124.</a:t>
            </a:r>
            <a:endParaRPr lang="en-US" sz="1900" dirty="0" smtClean="0"/>
          </a:p>
          <a:p>
            <a:r>
              <a:rPr lang="ru-RU" sz="1900" dirty="0" smtClean="0"/>
              <a:t>Jegadeesh</a:t>
            </a:r>
            <a:r>
              <a:rPr lang="ru-RU" sz="1900" dirty="0"/>
              <a:t>, </a:t>
            </a:r>
            <a:r>
              <a:rPr lang="ru-RU" sz="1900" dirty="0" smtClean="0"/>
              <a:t>N</a:t>
            </a:r>
            <a:r>
              <a:rPr lang="en-US" sz="1900" dirty="0" smtClean="0"/>
              <a:t>.</a:t>
            </a:r>
            <a:r>
              <a:rPr lang="en-US" sz="1900" dirty="0"/>
              <a:t>,</a:t>
            </a:r>
            <a:r>
              <a:rPr lang="ru-RU" sz="1900" dirty="0" smtClean="0"/>
              <a:t> </a:t>
            </a:r>
            <a:r>
              <a:rPr lang="ru-RU" sz="1900" dirty="0" err="1"/>
              <a:t>Kim</a:t>
            </a:r>
            <a:r>
              <a:rPr lang="ru-RU" sz="1900" dirty="0"/>
              <a:t>, W</a:t>
            </a:r>
            <a:r>
              <a:rPr lang="ru-RU" sz="1900" dirty="0" smtClean="0"/>
              <a:t>. </a:t>
            </a:r>
            <a:r>
              <a:rPr lang="ru-RU" sz="1900" dirty="0"/>
              <a:t>Do </a:t>
            </a:r>
            <a:r>
              <a:rPr lang="ru-RU" sz="1900" dirty="0" err="1"/>
              <a:t>Analysts</a:t>
            </a:r>
            <a:r>
              <a:rPr lang="ru-RU" sz="1900" dirty="0"/>
              <a:t> </a:t>
            </a:r>
            <a:r>
              <a:rPr lang="ru-RU" sz="1900" dirty="0" err="1"/>
              <a:t>Herd</a:t>
            </a:r>
            <a:r>
              <a:rPr lang="ru-RU" sz="1900" dirty="0"/>
              <a:t>? </a:t>
            </a:r>
            <a:r>
              <a:rPr lang="ru-RU" sz="1900" dirty="0" err="1"/>
              <a:t>An</a:t>
            </a:r>
            <a:r>
              <a:rPr lang="ru-RU" sz="1900" dirty="0"/>
              <a:t> </a:t>
            </a:r>
            <a:r>
              <a:rPr lang="ru-RU" sz="1900" dirty="0" err="1"/>
              <a:t>Analysis</a:t>
            </a:r>
            <a:r>
              <a:rPr lang="ru-RU" sz="1900" dirty="0"/>
              <a:t> </a:t>
            </a:r>
            <a:r>
              <a:rPr lang="ru-RU" sz="1900" dirty="0" err="1"/>
              <a:t>of</a:t>
            </a:r>
            <a:r>
              <a:rPr lang="ru-RU" sz="1900" dirty="0"/>
              <a:t> </a:t>
            </a:r>
            <a:r>
              <a:rPr lang="ru-RU" sz="1900" dirty="0" err="1"/>
              <a:t>Recommendations</a:t>
            </a:r>
            <a:r>
              <a:rPr lang="ru-RU" sz="1900" dirty="0"/>
              <a:t> </a:t>
            </a:r>
            <a:r>
              <a:rPr lang="ru-RU" sz="1900" dirty="0" err="1"/>
              <a:t>and</a:t>
            </a:r>
            <a:r>
              <a:rPr lang="ru-RU" sz="1900" dirty="0"/>
              <a:t> </a:t>
            </a:r>
            <a:r>
              <a:rPr lang="ru-RU" sz="1900" dirty="0" err="1"/>
              <a:t>Market</a:t>
            </a:r>
            <a:r>
              <a:rPr lang="ru-RU" sz="1900" dirty="0"/>
              <a:t> </a:t>
            </a:r>
            <a:r>
              <a:rPr lang="ru-RU" sz="1900" dirty="0" err="1"/>
              <a:t>Reactions</a:t>
            </a:r>
            <a:r>
              <a:rPr lang="ru-RU" sz="1900" dirty="0"/>
              <a:t> // </a:t>
            </a:r>
            <a:r>
              <a:rPr lang="ru-RU" sz="1900" i="1" dirty="0" err="1"/>
              <a:t>Review</a:t>
            </a:r>
            <a:r>
              <a:rPr lang="ru-RU" sz="1900" i="1" dirty="0"/>
              <a:t> </a:t>
            </a:r>
            <a:r>
              <a:rPr lang="ru-RU" sz="1900" i="1" dirty="0" err="1"/>
              <a:t>of</a:t>
            </a:r>
            <a:r>
              <a:rPr lang="ru-RU" sz="1900" i="1" dirty="0"/>
              <a:t> </a:t>
            </a:r>
            <a:r>
              <a:rPr lang="ru-RU" sz="1900" i="1" dirty="0" err="1"/>
              <a:t>Financial</a:t>
            </a:r>
            <a:r>
              <a:rPr lang="ru-RU" sz="1900" i="1" dirty="0"/>
              <a:t> </a:t>
            </a:r>
            <a:r>
              <a:rPr lang="ru-RU" sz="1900" i="1" dirty="0" err="1"/>
              <a:t>Studies</a:t>
            </a:r>
            <a:r>
              <a:rPr lang="ru-RU" sz="1900" i="1" dirty="0"/>
              <a:t>.</a:t>
            </a:r>
            <a:r>
              <a:rPr lang="ru-RU" sz="1900" dirty="0"/>
              <a:t> 2010. </a:t>
            </a:r>
            <a:r>
              <a:rPr lang="ru-RU" sz="1900" dirty="0" err="1"/>
              <a:t>Vol</a:t>
            </a:r>
            <a:r>
              <a:rPr lang="ru-RU" sz="1900" dirty="0"/>
              <a:t>. 23. </a:t>
            </a:r>
            <a:r>
              <a:rPr lang="ru-RU" sz="1900" dirty="0" err="1"/>
              <a:t>Issue</a:t>
            </a:r>
            <a:r>
              <a:rPr lang="ru-RU" sz="1900" dirty="0"/>
              <a:t>: 2. </a:t>
            </a:r>
            <a:r>
              <a:rPr lang="ru-RU" sz="1900" dirty="0" err="1"/>
              <a:t>P</a:t>
            </a:r>
            <a:r>
              <a:rPr lang="ru-RU" sz="1900" dirty="0"/>
              <a:t>. 901-937.   </a:t>
            </a:r>
            <a:endParaRPr lang="en-US" sz="1900" dirty="0" smtClean="0"/>
          </a:p>
          <a:p>
            <a:r>
              <a:rPr lang="en-US" sz="1900" dirty="0" err="1" smtClean="0"/>
              <a:t>Malkiel</a:t>
            </a:r>
            <a:r>
              <a:rPr lang="en-US" sz="1900" dirty="0" smtClean="0"/>
              <a:t> B.G., </a:t>
            </a:r>
            <a:r>
              <a:rPr lang="en-US" sz="1900" dirty="0" err="1" smtClean="0"/>
              <a:t>Saha</a:t>
            </a:r>
            <a:r>
              <a:rPr lang="en-US" sz="1900" dirty="0" smtClean="0"/>
              <a:t> A. Hedge Funds: Risk and Return // </a:t>
            </a:r>
            <a:r>
              <a:rPr lang="en-US" sz="1900" i="1" dirty="0" smtClean="0"/>
              <a:t>Financial Analysts Journal</a:t>
            </a:r>
            <a:r>
              <a:rPr lang="ru-RU" sz="1900" i="1" dirty="0" smtClean="0"/>
              <a:t> (</a:t>
            </a:r>
            <a:r>
              <a:rPr lang="en-US" sz="1900" dirty="0" smtClean="0"/>
              <a:t>2005</a:t>
            </a:r>
            <a:r>
              <a:rPr lang="ru-RU" sz="1900" dirty="0" smtClean="0"/>
              <a:t>)</a:t>
            </a:r>
            <a:r>
              <a:rPr lang="en-US" sz="1900" dirty="0" smtClean="0"/>
              <a:t>. Vol. 61</a:t>
            </a:r>
            <a:r>
              <a:rPr lang="ru-RU" sz="1900" dirty="0" smtClean="0"/>
              <a:t>. №</a:t>
            </a:r>
            <a:r>
              <a:rPr lang="en-US" sz="1900" dirty="0" smtClean="0"/>
              <a:t> 6. P.80-88.</a:t>
            </a:r>
            <a:endParaRPr lang="ru-RU" sz="1900" dirty="0" smtClean="0"/>
          </a:p>
          <a:p>
            <a:pPr lvl="0"/>
            <a:r>
              <a:rPr lang="ru-RU" sz="1900" dirty="0" smtClean="0"/>
              <a:t>Malmendier, U</a:t>
            </a:r>
            <a:r>
              <a:rPr lang="en-US" sz="1900" dirty="0" smtClean="0"/>
              <a:t>.,</a:t>
            </a:r>
            <a:r>
              <a:rPr lang="ru-RU" sz="1900" dirty="0" smtClean="0"/>
              <a:t> Shanthikumar, D. Do Security Analysts Speak in Two Tongues? // </a:t>
            </a:r>
            <a:r>
              <a:rPr lang="ru-RU" sz="1900" i="1" dirty="0" smtClean="0"/>
              <a:t>Review of Financial Studies</a:t>
            </a:r>
            <a:r>
              <a:rPr lang="ru-RU" sz="1900" dirty="0" smtClean="0"/>
              <a:t>. 2014. Vol. 27. Issue: 5. P. 1287-1322 </a:t>
            </a:r>
          </a:p>
          <a:p>
            <a:endParaRPr lang="en-US" sz="1900" dirty="0" smtClean="0"/>
          </a:p>
        </p:txBody>
      </p:sp>
      <p:sp>
        <p:nvSpPr>
          <p:cNvPr id="3" name="Номер слайда 2"/>
          <p:cNvSpPr>
            <a:spLocks noGrp="1"/>
          </p:cNvSpPr>
          <p:nvPr>
            <p:ph type="sldNum" sz="quarter" idx="11"/>
          </p:nvPr>
        </p:nvSpPr>
        <p:spPr/>
        <p:txBody>
          <a:bodyPr/>
          <a:lstStyle/>
          <a:p>
            <a:pPr>
              <a:defRPr/>
            </a:pPr>
            <a:fld id="{71D5EEAB-D48F-47A3-9E7D-7561745DAC8A}" type="slidenum">
              <a:rPr lang="ru-RU" smtClean="0"/>
              <a:pPr>
                <a:defRPr/>
              </a:pPr>
              <a:t>38</a:t>
            </a:fld>
            <a:endParaRPr lang="ru-RU" dirty="0"/>
          </a:p>
        </p:txBody>
      </p:sp>
      <p:sp>
        <p:nvSpPr>
          <p:cNvPr id="4" name="Название 3"/>
          <p:cNvSpPr>
            <a:spLocks noGrp="1"/>
          </p:cNvSpPr>
          <p:nvPr>
            <p:ph type="title"/>
          </p:nvPr>
        </p:nvSpPr>
        <p:spPr/>
        <p:txBody>
          <a:bodyPr>
            <a:normAutofit fontScale="90000"/>
          </a:bodyPr>
          <a:lstStyle/>
          <a:p>
            <a:r>
              <a:rPr lang="en-US" dirty="0" smtClean="0">
                <a:solidFill>
                  <a:schemeClr val="bg1"/>
                </a:solidFill>
              </a:rPr>
              <a:t>References</a:t>
            </a:r>
            <a:endParaRPr lang="ru-RU" dirty="0">
              <a:solidFill>
                <a:schemeClr val="bg1"/>
              </a:solidFill>
            </a:endParaRPr>
          </a:p>
        </p:txBody>
      </p:sp>
    </p:spTree>
    <p:extLst>
      <p:ext uri="{BB962C8B-B14F-4D97-AF65-F5344CB8AC3E}">
        <p14:creationId xmlns:p14="http://schemas.microsoft.com/office/powerpoint/2010/main" val="237799578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4784"/>
            <a:ext cx="8229600" cy="4641379"/>
          </a:xfrm>
        </p:spPr>
        <p:txBody>
          <a:bodyPr>
            <a:noAutofit/>
          </a:bodyPr>
          <a:lstStyle/>
          <a:p>
            <a:r>
              <a:rPr lang="en-US" sz="2000" dirty="0" smtClean="0"/>
              <a:t>Markowitz H. Portfolio Selection // </a:t>
            </a:r>
            <a:r>
              <a:rPr lang="en-US" sz="2000" i="1" dirty="0" smtClean="0"/>
              <a:t>Journal of Finance</a:t>
            </a:r>
            <a:r>
              <a:rPr lang="ru-RU" sz="2000" i="1" dirty="0" smtClean="0"/>
              <a:t> (</a:t>
            </a:r>
            <a:r>
              <a:rPr lang="en-US" sz="2000" dirty="0" smtClean="0"/>
              <a:t>1952</a:t>
            </a:r>
            <a:r>
              <a:rPr lang="ru-RU" sz="2000" dirty="0" smtClean="0"/>
              <a:t>)</a:t>
            </a:r>
            <a:r>
              <a:rPr lang="en-US" sz="2000" dirty="0" smtClean="0"/>
              <a:t>. Vol. VII.</a:t>
            </a:r>
            <a:r>
              <a:rPr lang="ru-RU" sz="2000" dirty="0" smtClean="0"/>
              <a:t> №</a:t>
            </a:r>
            <a:r>
              <a:rPr lang="en-US" sz="2000" dirty="0" smtClean="0"/>
              <a:t>1. P. 77-91.</a:t>
            </a:r>
          </a:p>
          <a:p>
            <a:r>
              <a:rPr lang="en-US" sz="2000" dirty="0" smtClean="0"/>
              <a:t>Odean T. Do investors trade too much? // </a:t>
            </a:r>
            <a:r>
              <a:rPr lang="en-US" sz="2000" i="1" dirty="0" smtClean="0"/>
              <a:t>American Economic Review</a:t>
            </a:r>
            <a:r>
              <a:rPr lang="en-US" sz="2000" dirty="0" smtClean="0"/>
              <a:t> </a:t>
            </a:r>
            <a:r>
              <a:rPr lang="ru-RU" sz="2000" dirty="0" smtClean="0"/>
              <a:t>(</a:t>
            </a:r>
            <a:r>
              <a:rPr lang="en-US" sz="2000" dirty="0" smtClean="0"/>
              <a:t>1999</a:t>
            </a:r>
            <a:r>
              <a:rPr lang="ru-RU" sz="2000" dirty="0" smtClean="0"/>
              <a:t>)</a:t>
            </a:r>
            <a:r>
              <a:rPr lang="en-US" sz="2000" dirty="0" smtClean="0"/>
              <a:t>. Vol. 89.</a:t>
            </a:r>
            <a:r>
              <a:rPr lang="ru-RU" sz="2000" dirty="0" smtClean="0"/>
              <a:t> №</a:t>
            </a:r>
            <a:r>
              <a:rPr lang="en-US" sz="2000" dirty="0" smtClean="0"/>
              <a:t> 5. P. 1279–98.</a:t>
            </a:r>
          </a:p>
          <a:p>
            <a:r>
              <a:rPr lang="en-US" sz="2000" dirty="0" smtClean="0"/>
              <a:t>Penikas H., </a:t>
            </a:r>
            <a:r>
              <a:rPr lang="en-US" sz="2000" dirty="0" err="1" smtClean="0"/>
              <a:t>Proskurin</a:t>
            </a:r>
            <a:r>
              <a:rPr lang="en-US" sz="2000" dirty="0" smtClean="0"/>
              <a:t> S.</a:t>
            </a:r>
            <a:r>
              <a:rPr lang="ru-RU" sz="2000" dirty="0" smtClean="0"/>
              <a:t> </a:t>
            </a:r>
            <a:r>
              <a:rPr lang="en-US" sz="2000" dirty="0" smtClean="0"/>
              <a:t>How Well do Analysts Predict Stock Prices? Evidence from Russia. Working papers by NRU Higher School of Economics. Series FE "Financial Economics” (2013) </a:t>
            </a:r>
          </a:p>
          <a:p>
            <a:r>
              <a:rPr lang="en-US" sz="2000" dirty="0" smtClean="0"/>
              <a:t>Ross S. The arbitrage theory of capital asset pricing // </a:t>
            </a:r>
            <a:r>
              <a:rPr lang="en-US" sz="2000" i="1" dirty="0" smtClean="0"/>
              <a:t>Journal of Economic Theory</a:t>
            </a:r>
            <a:r>
              <a:rPr lang="ru-RU" sz="2000" i="1" dirty="0" smtClean="0"/>
              <a:t> </a:t>
            </a:r>
            <a:r>
              <a:rPr lang="ru-RU" sz="2000" dirty="0" smtClean="0"/>
              <a:t>(</a:t>
            </a:r>
            <a:r>
              <a:rPr lang="en-US" sz="2000" dirty="0" smtClean="0"/>
              <a:t>1976</a:t>
            </a:r>
            <a:r>
              <a:rPr lang="ru-RU" sz="2000" dirty="0" smtClean="0"/>
              <a:t>)</a:t>
            </a:r>
            <a:r>
              <a:rPr lang="en-US" sz="2000" dirty="0" smtClean="0"/>
              <a:t>. Vol. 13.</a:t>
            </a:r>
            <a:r>
              <a:rPr lang="ru-RU" sz="2000" dirty="0" smtClean="0"/>
              <a:t> №</a:t>
            </a:r>
            <a:r>
              <a:rPr lang="en-US" sz="2000" dirty="0" smtClean="0"/>
              <a:t>3. P. 341–360.</a:t>
            </a:r>
          </a:p>
          <a:p>
            <a:r>
              <a:rPr lang="en-US" sz="2000" dirty="0" smtClean="0"/>
              <a:t>Sharpe W.F. Capital asset prices: A theory of market equilibrium under conditions of risk // </a:t>
            </a:r>
            <a:r>
              <a:rPr lang="en-US" sz="2000" i="1" dirty="0" smtClean="0"/>
              <a:t>Journal of Finance</a:t>
            </a:r>
            <a:r>
              <a:rPr lang="en-US" sz="2000" dirty="0" smtClean="0"/>
              <a:t> </a:t>
            </a:r>
            <a:r>
              <a:rPr lang="ru-RU" sz="2000" dirty="0" smtClean="0"/>
              <a:t>(</a:t>
            </a:r>
            <a:r>
              <a:rPr lang="en-US" sz="2000" dirty="0" smtClean="0"/>
              <a:t>1964</a:t>
            </a:r>
            <a:r>
              <a:rPr lang="ru-RU" sz="2000" dirty="0" smtClean="0"/>
              <a:t>)</a:t>
            </a:r>
            <a:r>
              <a:rPr lang="en-US" sz="2000" dirty="0" smtClean="0"/>
              <a:t>. Vol. 19.</a:t>
            </a:r>
            <a:r>
              <a:rPr lang="ru-RU" sz="2000" dirty="0" smtClean="0"/>
              <a:t> №</a:t>
            </a:r>
            <a:r>
              <a:rPr lang="en-US" sz="2000" dirty="0" smtClean="0"/>
              <a:t>3. P. 425–442.</a:t>
            </a:r>
          </a:p>
          <a:p>
            <a:r>
              <a:rPr lang="en-US" sz="2000" dirty="0" err="1" smtClean="0"/>
              <a:t>Soderlind</a:t>
            </a:r>
            <a:r>
              <a:rPr lang="en-US" sz="2000" dirty="0" smtClean="0"/>
              <a:t> P. Predicting stock price movements: regressions versus economists // </a:t>
            </a:r>
            <a:r>
              <a:rPr lang="en-US" sz="2000" i="1" dirty="0" smtClean="0"/>
              <a:t>Applied Economic Letters</a:t>
            </a:r>
            <a:r>
              <a:rPr lang="en-US" sz="2000" dirty="0" smtClean="0"/>
              <a:t> </a:t>
            </a:r>
            <a:r>
              <a:rPr lang="ru-RU" sz="2000" dirty="0" smtClean="0"/>
              <a:t>(</a:t>
            </a:r>
            <a:r>
              <a:rPr lang="en-US" sz="2000" dirty="0" smtClean="0"/>
              <a:t>2010</a:t>
            </a:r>
            <a:r>
              <a:rPr lang="ru-RU" sz="2000" dirty="0" smtClean="0"/>
              <a:t>)</a:t>
            </a:r>
            <a:r>
              <a:rPr lang="en-US" sz="2000" dirty="0" smtClean="0"/>
              <a:t>. Vol. 17. P. 869-874.</a:t>
            </a:r>
          </a:p>
          <a:p>
            <a:endParaRPr lang="ru-RU" sz="2000" dirty="0"/>
          </a:p>
          <a:p>
            <a:pPr lvl="0"/>
            <a:endParaRPr lang="ru-RU" sz="2000" dirty="0"/>
          </a:p>
          <a:p>
            <a:endParaRPr lang="ru-RU" sz="2000" dirty="0"/>
          </a:p>
        </p:txBody>
      </p:sp>
      <p:sp>
        <p:nvSpPr>
          <p:cNvPr id="3" name="Номер слайда 2"/>
          <p:cNvSpPr>
            <a:spLocks noGrp="1"/>
          </p:cNvSpPr>
          <p:nvPr>
            <p:ph type="sldNum" sz="quarter" idx="11"/>
          </p:nvPr>
        </p:nvSpPr>
        <p:spPr/>
        <p:txBody>
          <a:bodyPr/>
          <a:lstStyle/>
          <a:p>
            <a:pPr>
              <a:defRPr/>
            </a:pPr>
            <a:fld id="{71D5EEAB-D48F-47A3-9E7D-7561745DAC8A}" type="slidenum">
              <a:rPr lang="ru-RU" smtClean="0"/>
              <a:pPr>
                <a:defRPr/>
              </a:pPr>
              <a:t>39</a:t>
            </a:fld>
            <a:endParaRPr lang="ru-RU" dirty="0"/>
          </a:p>
        </p:txBody>
      </p:sp>
      <p:sp>
        <p:nvSpPr>
          <p:cNvPr id="4" name="Название 3"/>
          <p:cNvSpPr>
            <a:spLocks noGrp="1"/>
          </p:cNvSpPr>
          <p:nvPr>
            <p:ph type="title"/>
          </p:nvPr>
        </p:nvSpPr>
        <p:spPr/>
        <p:txBody>
          <a:bodyPr>
            <a:normAutofit fontScale="90000"/>
          </a:bodyPr>
          <a:lstStyle/>
          <a:p>
            <a:r>
              <a:rPr lang="en-US" dirty="0" smtClean="0">
                <a:solidFill>
                  <a:schemeClr val="bg1"/>
                </a:solidFill>
              </a:rPr>
              <a:t>References</a:t>
            </a:r>
            <a:endParaRPr lang="ru-RU" dirty="0">
              <a:solidFill>
                <a:schemeClr val="bg1"/>
              </a:solidFill>
            </a:endParaRPr>
          </a:p>
        </p:txBody>
      </p:sp>
    </p:spTree>
    <p:extLst>
      <p:ext uri="{BB962C8B-B14F-4D97-AF65-F5344CB8AC3E}">
        <p14:creationId xmlns:p14="http://schemas.microsoft.com/office/powerpoint/2010/main" val="23779957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Rectangle 12"/>
          <p:cNvSpPr>
            <a:spLocks noChangeArrowheads="1"/>
          </p:cNvSpPr>
          <p:nvPr/>
        </p:nvSpPr>
        <p:spPr bwMode="auto">
          <a:xfrm>
            <a:off x="257330" y="1493924"/>
            <a:ext cx="8473515" cy="3200876"/>
          </a:xfrm>
          <a:prstGeom prst="rect">
            <a:avLst/>
          </a:prstGeom>
          <a:noFill/>
          <a:ln w="9525">
            <a:noFill/>
            <a:miter lim="800000"/>
            <a:headEnd/>
            <a:tailEnd/>
          </a:ln>
        </p:spPr>
        <p:txBody>
          <a:bodyPr wrap="square">
            <a:spAutoFit/>
          </a:bodyPr>
          <a:lstStyle/>
          <a:p>
            <a:endParaRPr lang="en-US" sz="2000" dirty="0" smtClean="0">
              <a:latin typeface="Times New Roman" pitchFamily="18" charset="0"/>
              <a:cs typeface="Times New Roman" pitchFamily="18" charset="0"/>
            </a:endParaRPr>
          </a:p>
          <a:p>
            <a:pPr marL="457200" indent="-457200" algn="just">
              <a:buClr>
                <a:schemeClr val="accent1"/>
              </a:buClr>
              <a:buFont typeface="Courier New" pitchFamily="49" charset="0"/>
              <a:buChar char="o"/>
            </a:pPr>
            <a:r>
              <a:rPr lang="en-US" sz="2000" dirty="0">
                <a:solidFill>
                  <a:prstClr val="black"/>
                </a:solidFill>
                <a:latin typeface="Times New Roman" pitchFamily="18" charset="0"/>
                <a:cs typeface="Times New Roman" pitchFamily="18" charset="0"/>
              </a:rPr>
              <a:t>The classical models of portfolio allocation like Markowitz’s ‘mean-variance’ model [Markowitz 1952], CAPM model [Sharpe 1964], APT model [Ross  1976] and their extensions have certain </a:t>
            </a:r>
            <a:r>
              <a:rPr lang="en-US" sz="2000" dirty="0" smtClean="0">
                <a:solidFill>
                  <a:prstClr val="black"/>
                </a:solidFill>
                <a:latin typeface="Times New Roman" pitchFamily="18" charset="0"/>
                <a:cs typeface="Times New Roman" pitchFamily="18" charset="0"/>
              </a:rPr>
              <a:t>limitations</a:t>
            </a:r>
            <a:r>
              <a:rPr lang="en-US" sz="2000" dirty="0" smtClean="0">
                <a:latin typeface="Times New Roman" pitchFamily="18" charset="0"/>
                <a:cs typeface="Times New Roman" pitchFamily="18" charset="0"/>
              </a:rPr>
              <a:t>:</a:t>
            </a: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assumption of trader’s rationality,</a:t>
            </a: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need to assess the probability distribution of random variable (i.e. future price or return of securities),</a:t>
            </a: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computational complexity in case of many securities taken into account </a:t>
            </a:r>
          </a:p>
          <a:p>
            <a:pPr marL="457200" indent="-457200" algn="just">
              <a:buClr>
                <a:schemeClr val="accent1"/>
              </a:buClr>
              <a:buFont typeface="Courier New" pitchFamily="49" charset="0"/>
              <a:buChar char="o"/>
            </a:pPr>
            <a:endParaRPr lang="en-US" sz="2000" dirty="0" smtClean="0">
              <a:latin typeface="Times New Roman" pitchFamily="18" charset="0"/>
              <a:cs typeface="Times New Roman" pitchFamily="18" charset="0"/>
            </a:endParaRPr>
          </a:p>
          <a:p>
            <a:pPr marL="457200" indent="-457200" algn="just">
              <a:buFont typeface="Arial" pitchFamily="34" charset="0"/>
              <a:buChar char="•"/>
            </a:pPr>
            <a:endParaRPr lang="en-US" sz="2200" dirty="0">
              <a:latin typeface="Times New Roman" pitchFamily="18" charset="0"/>
              <a:cs typeface="Times New Roman" pitchFamily="18" charset="0"/>
            </a:endParaRPr>
          </a:p>
        </p:txBody>
      </p:sp>
      <p:sp>
        <p:nvSpPr>
          <p:cNvPr id="7" name="Title 1"/>
          <p:cNvSpPr txBox="1">
            <a:spLocks/>
          </p:cNvSpPr>
          <p:nvPr/>
        </p:nvSpPr>
        <p:spPr bwMode="auto">
          <a:xfrm>
            <a:off x="555812" y="428625"/>
            <a:ext cx="7518213" cy="1005728"/>
          </a:xfrm>
          <a:prstGeom prst="rect">
            <a:avLst/>
          </a:prstGeom>
          <a:noFill/>
          <a:ln w="9525">
            <a:noFill/>
            <a:miter lim="800000"/>
            <a:headEnd/>
            <a:tailEnd/>
          </a:ln>
        </p:spPr>
        <p:txBody>
          <a:bodyPr anchor="ctr"/>
          <a:lstStyle/>
          <a:p>
            <a:r>
              <a:rPr lang="en-US" sz="3000" cap="small" dirty="0" smtClean="0">
                <a:solidFill>
                  <a:schemeClr val="tx2"/>
                </a:solidFill>
                <a:latin typeface="+mj-lt"/>
                <a:ea typeface="+mj-ea"/>
                <a:cs typeface="+mj-cs"/>
              </a:rPr>
              <a:t>introduction</a:t>
            </a:r>
          </a:p>
        </p:txBody>
      </p:sp>
      <p:sp>
        <p:nvSpPr>
          <p:cNvPr id="4" name="Title 1"/>
          <p:cNvSpPr>
            <a:spLocks noGrp="1"/>
          </p:cNvSpPr>
          <p:nvPr>
            <p:ph type="title"/>
          </p:nvPr>
        </p:nvSpPr>
        <p:spPr>
          <a:xfrm>
            <a:off x="1331640" y="274638"/>
            <a:ext cx="7355160" cy="778098"/>
          </a:xfrm>
        </p:spPr>
        <p:txBody>
          <a:bodyPr/>
          <a:lstStyle/>
          <a:p>
            <a:r>
              <a:rPr lang="en-US" altLang="ru-RU" sz="2400" dirty="0" smtClean="0">
                <a:solidFill>
                  <a:schemeClr val="bg1"/>
                </a:solidFill>
                <a:latin typeface="Myriad Pro" pitchFamily="34" charset="0"/>
                <a:ea typeface="ＭＳ Ｐゴシック" pitchFamily="34" charset="-128"/>
                <a:cs typeface="+mn-cs"/>
              </a:rPr>
              <a:t>Introduction</a:t>
            </a:r>
            <a:endParaRPr lang="ru-RU" altLang="ru-RU" sz="2400" dirty="0">
              <a:solidFill>
                <a:schemeClr val="bg1"/>
              </a:solidFill>
              <a:latin typeface="Myriad Pro" pitchFamily="34" charset="0"/>
              <a:ea typeface="ＭＳ Ｐゴシック" pitchFamily="34" charset="-128"/>
              <a:cs typeface="+mn-cs"/>
            </a:endParaRPr>
          </a:p>
        </p:txBody>
      </p:sp>
    </p:spTree>
    <p:extLst>
      <p:ext uri="{BB962C8B-B14F-4D97-AF65-F5344CB8AC3E}">
        <p14:creationId xmlns:p14="http://schemas.microsoft.com/office/powerpoint/2010/main" val="92389081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45" name="Rectangle 11"/>
          <p:cNvSpPr>
            <a:spLocks noChangeArrowheads="1"/>
          </p:cNvSpPr>
          <p:nvPr/>
        </p:nvSpPr>
        <p:spPr bwMode="auto">
          <a:xfrm>
            <a:off x="7300913" y="5591175"/>
            <a:ext cx="773112" cy="369888"/>
          </a:xfrm>
          <a:prstGeom prst="rect">
            <a:avLst/>
          </a:prstGeom>
          <a:noFill/>
          <a:ln w="9525">
            <a:noFill/>
            <a:miter lim="800000"/>
            <a:headEnd/>
            <a:tailEnd/>
          </a:ln>
        </p:spPr>
        <p:txBody>
          <a:bodyPr wrap="none">
            <a:spAutoFit/>
          </a:bodyPr>
          <a:lstStyle/>
          <a:p>
            <a:r>
              <a:rPr lang="en-US">
                <a:solidFill>
                  <a:srgbClr val="FFFFFF"/>
                </a:solidFill>
                <a:latin typeface="Myriad Pro"/>
              </a:rPr>
              <a:t>photo</a:t>
            </a:r>
            <a:endParaRPr lang="en-US">
              <a:solidFill>
                <a:srgbClr val="FFFFFF"/>
              </a:solidFill>
            </a:endParaRPr>
          </a:p>
        </p:txBody>
      </p:sp>
      <p:sp>
        <p:nvSpPr>
          <p:cNvPr id="20" name="Rectangle 12"/>
          <p:cNvSpPr>
            <a:spLocks noChangeArrowheads="1"/>
          </p:cNvSpPr>
          <p:nvPr/>
        </p:nvSpPr>
        <p:spPr bwMode="auto">
          <a:xfrm>
            <a:off x="0" y="1340768"/>
            <a:ext cx="9144000" cy="5170646"/>
          </a:xfrm>
          <a:prstGeom prst="rect">
            <a:avLst/>
          </a:prstGeom>
          <a:noFill/>
          <a:ln w="9525">
            <a:noFill/>
            <a:miter lim="800000"/>
            <a:headEnd/>
            <a:tailEnd/>
          </a:ln>
        </p:spPr>
        <p:txBody>
          <a:bodyPr wrap="square">
            <a:spAutoFit/>
          </a:bodyPr>
          <a:lstStyle/>
          <a:p>
            <a:pPr marL="342900" lvl="0" indent="-342900" hangingPunct="0">
              <a:buFont typeface="+mj-lt"/>
              <a:buAutoNum type="arabicPeriod"/>
            </a:pPr>
            <a:r>
              <a:rPr lang="ru-RU" sz="1500" dirty="0"/>
              <a:t>Алескеров Ф. Т., Егорова Л. Г. Черные лебеди и биржа // Экономический журнал Высшей школы экономики. </a:t>
            </a:r>
            <a:r>
              <a:rPr lang="en-US" sz="1500" dirty="0"/>
              <a:t>2010. </a:t>
            </a:r>
            <a:r>
              <a:rPr lang="ru-RU" sz="1500" dirty="0"/>
              <a:t>Т</a:t>
            </a:r>
            <a:r>
              <a:rPr lang="en-US" sz="1500" dirty="0"/>
              <a:t>. 14. № 4. </a:t>
            </a:r>
            <a:r>
              <a:rPr lang="ru-RU" sz="1500" dirty="0"/>
              <a:t>С</a:t>
            </a:r>
            <a:r>
              <a:rPr lang="en-US" sz="1500" dirty="0"/>
              <a:t>. 492-506.</a:t>
            </a:r>
            <a:endParaRPr lang="ru-RU" sz="1500" dirty="0"/>
          </a:p>
          <a:p>
            <a:pPr marL="342900" lvl="0" indent="-342900" hangingPunct="0">
              <a:buFont typeface="+mj-lt"/>
              <a:buAutoNum type="arabicPeriod"/>
            </a:pPr>
            <a:r>
              <a:rPr lang="en-US" sz="1500" dirty="0"/>
              <a:t>Aleskerov F. T., </a:t>
            </a:r>
            <a:r>
              <a:rPr lang="en-US" sz="1500" dirty="0" err="1"/>
              <a:t>Egorova</a:t>
            </a:r>
            <a:r>
              <a:rPr lang="en-US" sz="1500" dirty="0"/>
              <a:t> L. G. Is it so bad that we cannot recognize black swans? // Economics Letters. </a:t>
            </a:r>
            <a:r>
              <a:rPr lang="ru-RU" sz="1500" dirty="0"/>
              <a:t>2012. Vol. 117. No. 3. P. 563-565.</a:t>
            </a:r>
          </a:p>
          <a:p>
            <a:pPr marL="342900" lvl="0" indent="-342900" hangingPunct="0">
              <a:buFont typeface="+mj-lt"/>
              <a:buAutoNum type="arabicPeriod"/>
            </a:pPr>
            <a:r>
              <a:rPr lang="ru-RU" sz="1500" dirty="0"/>
              <a:t>Егорова Л. Г. Эффективность торговых стратегий мелких трейдеров // Проблемы управления. </a:t>
            </a:r>
            <a:r>
              <a:rPr lang="en-US" sz="1500" dirty="0"/>
              <a:t>2014. № 5. </a:t>
            </a:r>
            <a:r>
              <a:rPr lang="ru-RU" sz="1500" dirty="0"/>
              <a:t>С</a:t>
            </a:r>
            <a:r>
              <a:rPr lang="en-US" sz="1500" dirty="0"/>
              <a:t>. 34-41.</a:t>
            </a:r>
            <a:endParaRPr lang="ru-RU" sz="1500" dirty="0"/>
          </a:p>
          <a:p>
            <a:pPr marL="342900" lvl="0" indent="-342900" hangingPunct="0">
              <a:buFont typeface="+mj-lt"/>
              <a:buAutoNum type="arabicPeriod"/>
            </a:pPr>
            <a:r>
              <a:rPr lang="en-US" sz="1500" dirty="0" err="1"/>
              <a:t>Belenky</a:t>
            </a:r>
            <a:r>
              <a:rPr lang="en-US" sz="1500" dirty="0"/>
              <a:t> A.S., </a:t>
            </a:r>
            <a:r>
              <a:rPr lang="en-US" sz="1500" dirty="0" err="1"/>
              <a:t>Egorova</a:t>
            </a:r>
            <a:r>
              <a:rPr lang="en-US" sz="1500" dirty="0"/>
              <a:t> L.G. An approach to forming and managing a portfolio of financial securities by small and medium price-taking traders in a stock exchange // Advances in Intelligent Systems and Computing (</a:t>
            </a:r>
            <a:r>
              <a:rPr lang="ru-RU" sz="1500" dirty="0"/>
              <a:t>выйдет в мае</a:t>
            </a:r>
            <a:r>
              <a:rPr lang="en-US" sz="1500" dirty="0"/>
              <a:t> 2015</a:t>
            </a:r>
            <a:r>
              <a:rPr lang="ru-RU" sz="1500" dirty="0"/>
              <a:t>г</a:t>
            </a:r>
            <a:r>
              <a:rPr lang="en-US" sz="1500" dirty="0"/>
              <a:t>.)</a:t>
            </a:r>
            <a:endParaRPr lang="ru-RU" sz="1500" dirty="0"/>
          </a:p>
          <a:p>
            <a:pPr marL="342900" lvl="0" indent="-342900" hangingPunct="0">
              <a:buFont typeface="+mj-lt"/>
              <a:buAutoNum type="arabicPeriod"/>
            </a:pPr>
            <a:r>
              <a:rPr lang="en-US" sz="1500" dirty="0" err="1"/>
              <a:t>Egorova</a:t>
            </a:r>
            <a:r>
              <a:rPr lang="en-US" sz="1500" dirty="0"/>
              <a:t> L. G. Effectiveness of  Different Trading Strategies for Price-takers // </a:t>
            </a:r>
            <a:r>
              <a:rPr lang="en-US" sz="1500" dirty="0" err="1"/>
              <a:t>Procedia</a:t>
            </a:r>
            <a:r>
              <a:rPr lang="en-US" sz="1500" dirty="0"/>
              <a:t> Computer Science. 2nd International Conference on Information Technology and Quantitative Management, ITQM 2014. National Research University Higher School of Economics (HSE) in Moscow (Russia) on June 3-5, 2014 / </a:t>
            </a:r>
            <a:r>
              <a:rPr lang="ru-RU" sz="1500" dirty="0" err="1"/>
              <a:t>Науч</a:t>
            </a:r>
            <a:r>
              <a:rPr lang="en-US" sz="1500" dirty="0"/>
              <a:t>. </a:t>
            </a:r>
            <a:r>
              <a:rPr lang="ru-RU" sz="1500" dirty="0" err="1"/>
              <a:t>ред</a:t>
            </a:r>
            <a:r>
              <a:rPr lang="en-US" sz="1500" dirty="0"/>
              <a:t>.: Y. Shi, A. </a:t>
            </a:r>
            <a:r>
              <a:rPr lang="en-US" sz="1500" dirty="0" err="1"/>
              <a:t>Lepskiy</a:t>
            </a:r>
            <a:r>
              <a:rPr lang="en-US" sz="1500" dirty="0"/>
              <a:t>, F. T. Aleskerov. Vol. 31. ELSEVIER, 2014. P. 133-142.</a:t>
            </a:r>
            <a:endParaRPr lang="ru-RU" sz="1500" dirty="0"/>
          </a:p>
          <a:p>
            <a:pPr marL="342900" lvl="0" indent="-342900" hangingPunct="0">
              <a:buFont typeface="+mj-lt"/>
              <a:buAutoNum type="arabicPeriod"/>
            </a:pPr>
            <a:r>
              <a:rPr lang="en-US" sz="1500" dirty="0" err="1"/>
              <a:t>Egorova</a:t>
            </a:r>
            <a:r>
              <a:rPr lang="en-US" sz="1500" dirty="0"/>
              <a:t> L. G. The Effectiveness of Different Trading Strategies For Price-Takers / Working papers by NRU Higher School of Economics. Series FE</a:t>
            </a:r>
            <a:r>
              <a:rPr lang="ru-RU" sz="1500" dirty="0"/>
              <a:t> "</a:t>
            </a:r>
            <a:r>
              <a:rPr lang="en-US" sz="1500" dirty="0"/>
              <a:t>Financial Economics</a:t>
            </a:r>
            <a:r>
              <a:rPr lang="ru-RU" sz="1500" dirty="0"/>
              <a:t>". 2014. </a:t>
            </a:r>
            <a:r>
              <a:rPr lang="en-US" sz="1500" dirty="0"/>
              <a:t>No</a:t>
            </a:r>
            <a:r>
              <a:rPr lang="ru-RU" sz="1500" dirty="0"/>
              <a:t>. </a:t>
            </a:r>
            <a:r>
              <a:rPr lang="en-US" sz="1500" dirty="0"/>
              <a:t>WP BRP</a:t>
            </a:r>
            <a:r>
              <a:rPr lang="ru-RU" sz="1500" dirty="0"/>
              <a:t> 29/</a:t>
            </a:r>
            <a:r>
              <a:rPr lang="en-US" sz="1500" dirty="0"/>
              <a:t>FE</a:t>
            </a:r>
            <a:r>
              <a:rPr lang="ru-RU" sz="1500" dirty="0"/>
              <a:t>/2014.</a:t>
            </a:r>
          </a:p>
          <a:p>
            <a:pPr marL="342900" lvl="0" indent="-342900" hangingPunct="0">
              <a:buFont typeface="+mj-lt"/>
              <a:buAutoNum type="arabicPeriod"/>
            </a:pPr>
            <a:r>
              <a:rPr lang="en-US" sz="1500" dirty="0" err="1"/>
              <a:t>Egorova</a:t>
            </a:r>
            <a:r>
              <a:rPr lang="en-US" sz="1500" dirty="0"/>
              <a:t> L</a:t>
            </a:r>
            <a:r>
              <a:rPr lang="ru-RU" sz="1500" dirty="0"/>
              <a:t>. </a:t>
            </a:r>
            <a:r>
              <a:rPr lang="en-US" sz="1500" dirty="0"/>
              <a:t>G</a:t>
            </a:r>
            <a:r>
              <a:rPr lang="ru-RU" sz="1500" dirty="0"/>
              <a:t>. Распознавание биржевых процессов как пуассоновского потока событий двух типов: модели с поощрением и обучением / Препринты. М.: Высшая школа экономики. Серия </a:t>
            </a:r>
            <a:r>
              <a:rPr lang="en-US" sz="1500" dirty="0"/>
              <a:t>WP</a:t>
            </a:r>
            <a:r>
              <a:rPr lang="ru-RU" sz="1500" dirty="0"/>
              <a:t>7 "Математические методы анализа решений в экономике, бизнесе и политике". 2011. No. 02.</a:t>
            </a:r>
          </a:p>
          <a:p>
            <a:pPr marL="342900" indent="-342900">
              <a:buFont typeface="+mj-lt"/>
              <a:buAutoNum type="arabicPeriod"/>
            </a:pPr>
            <a:r>
              <a:rPr lang="ru-RU" sz="1500" dirty="0"/>
              <a:t>Aleskerov F. T., </a:t>
            </a:r>
            <a:r>
              <a:rPr lang="ru-RU" sz="1500" dirty="0" err="1"/>
              <a:t>Egorova</a:t>
            </a:r>
            <a:r>
              <a:rPr lang="ru-RU" sz="1500" dirty="0"/>
              <a:t> L. G. Так ли уж плохо, что мы не умеем распознавать черных лебедей? / Препринты. М.: Высшая школа экономики. Серия </a:t>
            </a:r>
            <a:r>
              <a:rPr lang="en-US" sz="1500" dirty="0"/>
              <a:t>WP</a:t>
            </a:r>
            <a:r>
              <a:rPr lang="ru-RU" sz="1500" dirty="0"/>
              <a:t>7 "Математические методы анализа решений в экономике, бизнесе и политике". 2010. No. 03.</a:t>
            </a: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6" name="Title 1"/>
          <p:cNvSpPr txBox="1">
            <a:spLocks/>
          </p:cNvSpPr>
          <p:nvPr/>
        </p:nvSpPr>
        <p:spPr bwMode="auto">
          <a:xfrm>
            <a:off x="1484040" y="260648"/>
            <a:ext cx="7355160" cy="7780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ru-RU"/>
            </a:defPPr>
            <a:lvl1pPr lvl="0" defTabSz="457200" eaLnBrk="0" hangingPunct="0">
              <a:defRPr kumimoji="0" sz="2400" b="0" i="0" u="none" strike="noStrike" cap="none" spc="0" normalizeH="0" baseline="0">
                <a:ln>
                  <a:noFill/>
                </a:ln>
                <a:solidFill>
                  <a:srgbClr val="FFC000"/>
                </a:solidFill>
                <a:effectLst/>
                <a:uLnTx/>
                <a:uFillTx/>
                <a:latin typeface="Myriad Pro" pitchFamily="34" charset="0"/>
                <a:ea typeface="ＭＳ Ｐゴシック" pitchFamily="34" charset="-128"/>
                <a:cs typeface="ＭＳ Ｐゴシック" charset="-128"/>
              </a:defRPr>
            </a:lvl1pPr>
          </a:lstStyle>
          <a:p>
            <a:pPr algn="ctr"/>
            <a:r>
              <a:rPr lang="en-US" altLang="ru-RU" sz="4000" dirty="0" smtClean="0">
                <a:solidFill>
                  <a:schemeClr val="bg1"/>
                </a:solidFill>
              </a:rPr>
              <a:t>References</a:t>
            </a:r>
            <a:endParaRPr lang="ru-RU" altLang="ru-RU" sz="4000" dirty="0">
              <a:solidFill>
                <a:schemeClr val="bg1"/>
              </a:solidFill>
            </a:endParaRPr>
          </a:p>
        </p:txBody>
      </p:sp>
    </p:spTree>
    <p:extLst>
      <p:ext uri="{BB962C8B-B14F-4D97-AF65-F5344CB8AC3E}">
        <p14:creationId xmlns:p14="http://schemas.microsoft.com/office/powerpoint/2010/main" val="351534824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780928"/>
            <a:ext cx="7772400" cy="1143000"/>
          </a:xfrm>
        </p:spPr>
        <p:txBody>
          <a:bodyPr>
            <a:normAutofit/>
          </a:bodyPr>
          <a:lstStyle/>
          <a:p>
            <a:pPr algn="ctr"/>
            <a:r>
              <a:rPr lang="en-US" dirty="0" smtClean="0">
                <a:latin typeface="Times New Roman" pitchFamily="18" charset="0"/>
                <a:cs typeface="Times New Roman" pitchFamily="18" charset="0"/>
              </a:rPr>
              <a:t>Thank you!</a:t>
            </a:r>
            <a:endParaRPr lang="ru-RU"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Rectangle 12"/>
          <p:cNvSpPr>
            <a:spLocks noChangeArrowheads="1"/>
          </p:cNvSpPr>
          <p:nvPr/>
        </p:nvSpPr>
        <p:spPr bwMode="auto">
          <a:xfrm>
            <a:off x="257330" y="1493924"/>
            <a:ext cx="8473515" cy="4739759"/>
          </a:xfrm>
          <a:prstGeom prst="rect">
            <a:avLst/>
          </a:prstGeom>
          <a:noFill/>
          <a:ln w="9525">
            <a:noFill/>
            <a:miter lim="800000"/>
            <a:headEnd/>
            <a:tailEnd/>
          </a:ln>
        </p:spPr>
        <p:txBody>
          <a:bodyPr wrap="square">
            <a:spAutoFit/>
          </a:bodyPr>
          <a:lstStyle/>
          <a:p>
            <a:endParaRPr lang="en-US" sz="2000" dirty="0" smtClean="0">
              <a:latin typeface="Times New Roman" pitchFamily="18" charset="0"/>
              <a:cs typeface="Times New Roman" pitchFamily="18" charset="0"/>
            </a:endParaRPr>
          </a:p>
          <a:p>
            <a:pPr marL="457200"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The classical models of portfolio allocation like Markowitz’s ‘mean-variance’ </a:t>
            </a:r>
            <a:r>
              <a:rPr lang="en-US" sz="2000" dirty="0">
                <a:latin typeface="Times New Roman" pitchFamily="18" charset="0"/>
                <a:cs typeface="Times New Roman" pitchFamily="18" charset="0"/>
              </a:rPr>
              <a:t>model [Markowitz 1952], CAPM model [Sharpe 1964], APT model [Ross  1976] and </a:t>
            </a:r>
            <a:r>
              <a:rPr lang="en-US" sz="2000" dirty="0" smtClean="0">
                <a:latin typeface="Times New Roman" pitchFamily="18" charset="0"/>
                <a:cs typeface="Times New Roman" pitchFamily="18" charset="0"/>
              </a:rPr>
              <a:t>their extensions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have certain limitations:</a:t>
            </a: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assumption of trader’s rationality,</a:t>
            </a: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need to assess the probability distribution of random variable (i.e. future price or return of securities),</a:t>
            </a: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computational complexity in case of many securities taken into account </a:t>
            </a:r>
          </a:p>
          <a:p>
            <a:pPr marL="457200" indent="-457200" algn="just">
              <a:buClr>
                <a:schemeClr val="accent1"/>
              </a:buClr>
              <a:buFont typeface="Courier New" pitchFamily="49" charset="0"/>
              <a:buChar char="o"/>
            </a:pPr>
            <a:endParaRPr lang="en-US" sz="2000" dirty="0" smtClean="0">
              <a:latin typeface="Times New Roman" pitchFamily="18" charset="0"/>
              <a:cs typeface="Times New Roman" pitchFamily="18" charset="0"/>
            </a:endParaRPr>
          </a:p>
          <a:p>
            <a:pPr marL="457200"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The methods for probability distribution assessment like regression models, stochastic differential equations, neural networks, etc. also have limitations:</a:t>
            </a:r>
          </a:p>
          <a:p>
            <a:pPr marL="914400" lvl="1" indent="-457200" algn="just">
              <a:buClr>
                <a:schemeClr val="accent1"/>
              </a:buClr>
              <a:buFont typeface="Courier New" pitchFamily="49" charset="0"/>
              <a:buChar char="o"/>
            </a:pPr>
            <a:r>
              <a:rPr lang="en-GB" sz="2000" dirty="0" smtClean="0">
                <a:latin typeface="Times New Roman" pitchFamily="18" charset="0"/>
                <a:cs typeface="Times New Roman" pitchFamily="18" charset="0"/>
              </a:rPr>
              <a:t>sophisticated procedures </a:t>
            </a:r>
            <a:r>
              <a:rPr lang="en-US" sz="2000" dirty="0" smtClean="0">
                <a:latin typeface="Times New Roman" pitchFamily="18" charset="0"/>
                <a:cs typeface="Times New Roman" pitchFamily="18" charset="0"/>
              </a:rPr>
              <a:t>of parameter </a:t>
            </a:r>
            <a:r>
              <a:rPr lang="en-GB" sz="2000" dirty="0" smtClean="0">
                <a:latin typeface="Times New Roman" pitchFamily="18" charset="0"/>
                <a:cs typeface="Times New Roman" pitchFamily="18" charset="0"/>
              </a:rPr>
              <a:t>estimation </a:t>
            </a:r>
            <a:r>
              <a:rPr lang="en-GB" sz="2000" dirty="0">
                <a:latin typeface="Times New Roman" pitchFamily="18" charset="0"/>
                <a:cs typeface="Times New Roman" pitchFamily="18" charset="0"/>
              </a:rPr>
              <a:t>for </a:t>
            </a:r>
            <a:r>
              <a:rPr lang="en-GB" sz="2000" dirty="0" smtClean="0">
                <a:latin typeface="Times New Roman" pitchFamily="18" charset="0"/>
                <a:cs typeface="Times New Roman" pitchFamily="18" charset="0"/>
              </a:rPr>
              <a:t>many models,</a:t>
            </a:r>
          </a:p>
          <a:p>
            <a:pPr marL="914400" lvl="1" indent="-457200" algn="just">
              <a:buClr>
                <a:schemeClr val="accent1"/>
              </a:buClr>
              <a:buFont typeface="Courier New" pitchFamily="49" charset="0"/>
              <a:buChar char="o"/>
            </a:pPr>
            <a:r>
              <a:rPr lang="en-US" sz="2000" dirty="0">
                <a:latin typeface="Times New Roman" pitchFamily="18" charset="0"/>
                <a:cs typeface="Times New Roman" pitchFamily="18" charset="0"/>
              </a:rPr>
              <a:t>need of </a:t>
            </a:r>
            <a:r>
              <a:rPr lang="en-US" sz="2000" dirty="0" smtClean="0">
                <a:latin typeface="Times New Roman" pitchFamily="18" charset="0"/>
                <a:cs typeface="Times New Roman" pitchFamily="18" charset="0"/>
              </a:rPr>
              <a:t>long </a:t>
            </a:r>
            <a:r>
              <a:rPr lang="en-US" sz="2000" dirty="0">
                <a:latin typeface="Times New Roman" pitchFamily="18" charset="0"/>
                <a:cs typeface="Times New Roman" pitchFamily="18" charset="0"/>
              </a:rPr>
              <a:t>and stable time series to estimate parameters of that probability distribution.</a:t>
            </a:r>
            <a:endParaRPr lang="en-GB" sz="2000" dirty="0">
              <a:latin typeface="Times New Roman" pitchFamily="18" charset="0"/>
              <a:cs typeface="Times New Roman" pitchFamily="18" charset="0"/>
            </a:endParaRPr>
          </a:p>
          <a:p>
            <a:pPr marL="457200" indent="-457200" algn="just">
              <a:buFont typeface="Arial" pitchFamily="34" charset="0"/>
              <a:buChar char="•"/>
            </a:pPr>
            <a:endParaRPr lang="en-US" sz="2200" dirty="0">
              <a:latin typeface="Times New Roman" pitchFamily="18" charset="0"/>
              <a:cs typeface="Times New Roman" pitchFamily="18" charset="0"/>
            </a:endParaRPr>
          </a:p>
        </p:txBody>
      </p:sp>
      <p:sp>
        <p:nvSpPr>
          <p:cNvPr id="7" name="Title 1"/>
          <p:cNvSpPr txBox="1">
            <a:spLocks/>
          </p:cNvSpPr>
          <p:nvPr/>
        </p:nvSpPr>
        <p:spPr bwMode="auto">
          <a:xfrm>
            <a:off x="555812" y="428625"/>
            <a:ext cx="7518213" cy="1005728"/>
          </a:xfrm>
          <a:prstGeom prst="rect">
            <a:avLst/>
          </a:prstGeom>
          <a:noFill/>
          <a:ln w="9525">
            <a:noFill/>
            <a:miter lim="800000"/>
            <a:headEnd/>
            <a:tailEnd/>
          </a:ln>
        </p:spPr>
        <p:txBody>
          <a:bodyPr anchor="ctr"/>
          <a:lstStyle/>
          <a:p>
            <a:r>
              <a:rPr lang="en-US" sz="3000" cap="small" dirty="0" smtClean="0">
                <a:solidFill>
                  <a:schemeClr val="tx2"/>
                </a:solidFill>
                <a:latin typeface="+mj-lt"/>
                <a:ea typeface="+mj-ea"/>
                <a:cs typeface="+mj-cs"/>
              </a:rPr>
              <a:t>introduction</a:t>
            </a:r>
          </a:p>
        </p:txBody>
      </p:sp>
      <p:sp>
        <p:nvSpPr>
          <p:cNvPr id="4" name="Title 1"/>
          <p:cNvSpPr>
            <a:spLocks noGrp="1"/>
          </p:cNvSpPr>
          <p:nvPr>
            <p:ph type="title"/>
          </p:nvPr>
        </p:nvSpPr>
        <p:spPr>
          <a:xfrm>
            <a:off x="1331640" y="274638"/>
            <a:ext cx="7355160" cy="778098"/>
          </a:xfrm>
        </p:spPr>
        <p:txBody>
          <a:bodyPr/>
          <a:lstStyle/>
          <a:p>
            <a:r>
              <a:rPr lang="en-US" altLang="ru-RU" sz="2400" dirty="0" smtClean="0">
                <a:solidFill>
                  <a:schemeClr val="bg1"/>
                </a:solidFill>
                <a:latin typeface="Myriad Pro" pitchFamily="34" charset="0"/>
                <a:ea typeface="ＭＳ Ｐゴシック" pitchFamily="34" charset="-128"/>
                <a:cs typeface="+mn-cs"/>
              </a:rPr>
              <a:t>Introduction</a:t>
            </a:r>
            <a:endParaRPr lang="ru-RU" altLang="ru-RU" sz="2400" dirty="0">
              <a:solidFill>
                <a:schemeClr val="bg1"/>
              </a:solidFill>
              <a:latin typeface="Myriad Pro" pitchFamily="34" charset="0"/>
              <a:ea typeface="ＭＳ Ｐゴシック" pitchFamily="34" charset="-128"/>
              <a:cs typeface="+mn-cs"/>
            </a:endParaRPr>
          </a:p>
        </p:txBody>
      </p:sp>
    </p:spTree>
    <p:extLst>
      <p:ext uri="{BB962C8B-B14F-4D97-AF65-F5344CB8AC3E}">
        <p14:creationId xmlns:p14="http://schemas.microsoft.com/office/powerpoint/2010/main" val="379565330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Rectangle 12"/>
          <p:cNvSpPr>
            <a:spLocks noChangeArrowheads="1"/>
          </p:cNvSpPr>
          <p:nvPr/>
        </p:nvSpPr>
        <p:spPr bwMode="auto">
          <a:xfrm>
            <a:off x="255588" y="1556792"/>
            <a:ext cx="8473515" cy="6001643"/>
          </a:xfrm>
          <a:prstGeom prst="rect">
            <a:avLst/>
          </a:prstGeom>
          <a:noFill/>
          <a:ln w="9525">
            <a:noFill/>
            <a:miter lim="800000"/>
            <a:headEnd/>
            <a:tailEnd/>
          </a:ln>
        </p:spPr>
        <p:txBody>
          <a:bodyPr wrap="square">
            <a:spAutoFit/>
          </a:bodyPr>
          <a:lstStyle/>
          <a:p>
            <a:endParaRPr lang="en-US" sz="2000" dirty="0">
              <a:latin typeface="Times New Roman" pitchFamily="18" charset="0"/>
              <a:cs typeface="Times New Roman" pitchFamily="18" charset="0"/>
            </a:endParaRPr>
          </a:p>
          <a:p>
            <a:pPr marL="457200"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Classical investment models cannot help individual traders and </a:t>
            </a:r>
            <a:r>
              <a:rPr lang="en-US" sz="2000" dirty="0">
                <a:latin typeface="Times New Roman" pitchFamily="18" charset="0"/>
                <a:cs typeface="Times New Roman" pitchFamily="18" charset="0"/>
              </a:rPr>
              <a:t>investment funds </a:t>
            </a:r>
            <a:r>
              <a:rPr lang="en-US" sz="2000" dirty="0" smtClean="0">
                <a:latin typeface="Times New Roman" pitchFamily="18" charset="0"/>
                <a:cs typeface="Times New Roman" pitchFamily="18" charset="0"/>
              </a:rPr>
              <a:t>to reach their goals:</a:t>
            </a:r>
            <a:endParaRPr lang="en-US" sz="2000" dirty="0">
              <a:latin typeface="Times New Roman" pitchFamily="18" charset="0"/>
              <a:cs typeface="Times New Roman" pitchFamily="18" charset="0"/>
            </a:endParaRP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stocks individual investors buy subsequently underperform those they </a:t>
            </a:r>
            <a:r>
              <a:rPr lang="en-US" sz="2000" dirty="0" smtClean="0">
                <a:latin typeface="Times New Roman" pitchFamily="18" charset="0"/>
                <a:cs typeface="Times New Roman" pitchFamily="18" charset="0"/>
              </a:rPr>
              <a:t>sell [</a:t>
            </a:r>
            <a:r>
              <a:rPr lang="en-US" sz="2000" dirty="0" err="1" smtClean="0">
                <a:latin typeface="Times New Roman" pitchFamily="18" charset="0"/>
                <a:cs typeface="Times New Roman" pitchFamily="18" charset="0"/>
              </a:rPr>
              <a:t>Odean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1999</a:t>
            </a:r>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Individual traders mostly cannot outperform the market portfolio </a:t>
            </a:r>
            <a:r>
              <a:rPr lang="en-US" sz="2000" dirty="0">
                <a:latin typeface="Times New Roman" pitchFamily="18" charset="0"/>
                <a:cs typeface="Times New Roman" pitchFamily="18" charset="0"/>
              </a:rPr>
              <a:t>[Barber and </a:t>
            </a:r>
            <a:r>
              <a:rPr lang="en-US" sz="2000" dirty="0" err="1">
                <a:latin typeface="Times New Roman" pitchFamily="18" charset="0"/>
                <a:cs typeface="Times New Roman" pitchFamily="18" charset="0"/>
              </a:rPr>
              <a:t>Odean</a:t>
            </a:r>
            <a:r>
              <a:rPr lang="en-US" sz="2000" dirty="0">
                <a:latin typeface="Times New Roman" pitchFamily="18" charset="0"/>
                <a:cs typeface="Times New Roman" pitchFamily="18" charset="0"/>
              </a:rPr>
              <a:t> 2008</a:t>
            </a:r>
            <a:r>
              <a:rPr lang="en-US" sz="2000" dirty="0" smtClean="0">
                <a:latin typeface="Times New Roman" pitchFamily="18" charset="0"/>
                <a:cs typeface="Times New Roman" pitchFamily="18" charset="0"/>
              </a:rPr>
              <a:t>],</a:t>
            </a: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Substantial proportion of hedge funds failed to survive, the survived mostly they have returns lower then market return and for those funds, who succeed in beating the market portfolio, their success is not persistent [Malkiel </a:t>
            </a:r>
            <a:r>
              <a:rPr lang="en-US" sz="2000" dirty="0">
                <a:latin typeface="Times New Roman" pitchFamily="18" charset="0"/>
                <a:cs typeface="Times New Roman" pitchFamily="18" charset="0"/>
              </a:rPr>
              <a:t>and </a:t>
            </a:r>
            <a:r>
              <a:rPr lang="en-US" sz="2000" dirty="0" err="1">
                <a:latin typeface="Times New Roman" pitchFamily="18" charset="0"/>
                <a:cs typeface="Times New Roman" pitchFamily="18" charset="0"/>
              </a:rPr>
              <a:t>Saha</a:t>
            </a:r>
            <a:r>
              <a:rPr lang="en-US" sz="2000" dirty="0">
                <a:latin typeface="Times New Roman" pitchFamily="18" charset="0"/>
                <a:cs typeface="Times New Roman" pitchFamily="18" charset="0"/>
              </a:rPr>
              <a:t> 2005</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914400" lvl="1" indent="-457200" algn="just">
              <a:buClr>
                <a:schemeClr val="accent1"/>
              </a:buClr>
              <a:buFont typeface="Courier New" pitchFamily="49" charset="0"/>
              <a:buChar char="o"/>
            </a:pPr>
            <a:r>
              <a:rPr lang="en-US" sz="2000" dirty="0">
                <a:latin typeface="Times New Roman" pitchFamily="18" charset="0"/>
                <a:cs typeface="Times New Roman" pitchFamily="18" charset="0"/>
              </a:rPr>
              <a:t>only 56.8% of expert recommendations on selling or buying stocks of Russian companies were profitable [</a:t>
            </a:r>
            <a:r>
              <a:rPr lang="en-US" sz="2000" dirty="0" err="1">
                <a:latin typeface="Times New Roman" pitchFamily="18" charset="0"/>
                <a:cs typeface="Times New Roman" pitchFamily="18" charset="0"/>
              </a:rPr>
              <a:t>Proskurin</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Penikas</a:t>
            </a:r>
            <a:r>
              <a:rPr lang="en-US" sz="2000" dirty="0">
                <a:latin typeface="Times New Roman" pitchFamily="18" charset="0"/>
                <a:cs typeface="Times New Roman" pitchFamily="18" charset="0"/>
              </a:rPr>
              <a:t> 2013], </a:t>
            </a:r>
            <a:endParaRPr lang="en-US" sz="2000" dirty="0" smtClean="0">
              <a:latin typeface="Times New Roman" pitchFamily="18" charset="0"/>
              <a:cs typeface="Times New Roman" pitchFamily="18" charset="0"/>
            </a:endParaRPr>
          </a:p>
          <a:p>
            <a:pPr marL="914400" lvl="1" indent="-457200" algn="just">
              <a:buClr>
                <a:schemeClr val="accent1"/>
              </a:buClr>
              <a:buFont typeface="Courier New" pitchFamily="49" charset="0"/>
              <a:buChar char="o"/>
            </a:pPr>
            <a:r>
              <a:rPr lang="en-US" sz="2000" dirty="0" smtClean="0">
                <a:latin typeface="Times New Roman" pitchFamily="18" charset="0"/>
                <a:cs typeface="Times New Roman" pitchFamily="18" charset="0"/>
              </a:rPr>
              <a:t>the forecasts of economic analysts </a:t>
            </a:r>
            <a:r>
              <a:rPr lang="en-US" sz="2000" dirty="0">
                <a:latin typeface="Times New Roman" pitchFamily="18" charset="0"/>
                <a:cs typeface="Times New Roman" pitchFamily="18" charset="0"/>
              </a:rPr>
              <a:t>perform worse than naive forecasts (the historical mean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Soderlind</a:t>
            </a:r>
            <a:r>
              <a:rPr lang="en-US" sz="2000" dirty="0" smtClean="0">
                <a:latin typeface="Times New Roman" pitchFamily="18" charset="0"/>
                <a:cs typeface="Times New Roman" pitchFamily="18" charset="0"/>
              </a:rPr>
              <a:t> 2008]</a:t>
            </a:r>
            <a:endParaRPr lang="en-US" sz="2000" dirty="0">
              <a:latin typeface="Times New Roman" pitchFamily="18" charset="0"/>
              <a:cs typeface="Times New Roman" pitchFamily="18" charset="0"/>
            </a:endParaRPr>
          </a:p>
          <a:p>
            <a:pPr marL="914400" lvl="1" indent="-457200" algn="just">
              <a:buClr>
                <a:schemeClr val="accent1"/>
              </a:buClr>
              <a:buFont typeface="Courier New" pitchFamily="49" charset="0"/>
              <a:buChar char="o"/>
            </a:pPr>
            <a:endParaRPr lang="en-US" sz="2000" dirty="0" smtClean="0">
              <a:latin typeface="Times New Roman" pitchFamily="18" charset="0"/>
              <a:cs typeface="Times New Roman" pitchFamily="18" charset="0"/>
            </a:endParaRPr>
          </a:p>
          <a:p>
            <a:pPr algn="just">
              <a:buClr>
                <a:schemeClr val="accent1"/>
              </a:buClr>
            </a:pPr>
            <a:endParaRPr lang="en-US" sz="2000" dirty="0" smtClean="0">
              <a:latin typeface="Times New Roman" pitchFamily="18" charset="0"/>
              <a:cs typeface="Times New Roman" pitchFamily="18" charset="0"/>
            </a:endParaRPr>
          </a:p>
          <a:p>
            <a:pPr marL="457200" indent="-457200" algn="just">
              <a:buClr>
                <a:schemeClr val="accent1"/>
              </a:buClr>
              <a:buFont typeface="Courier New" pitchFamily="49" charset="0"/>
              <a:buChar char="o"/>
            </a:pPr>
            <a:endParaRPr lang="en-GB" sz="2400" dirty="0" smtClean="0">
              <a:latin typeface="Times New Roman" pitchFamily="18" charset="0"/>
              <a:cs typeface="Times New Roman" pitchFamily="18" charset="0"/>
            </a:endParaRPr>
          </a:p>
          <a:p>
            <a:pPr marL="457200" indent="-457200" algn="just">
              <a:buFont typeface="Arial" pitchFamily="34" charset="0"/>
              <a:buChar char="•"/>
            </a:pPr>
            <a:endParaRPr lang="en-US" sz="2200" dirty="0">
              <a:latin typeface="Times New Roman" pitchFamily="18" charset="0"/>
              <a:cs typeface="Times New Roman" pitchFamily="18" charset="0"/>
            </a:endParaRPr>
          </a:p>
        </p:txBody>
      </p:sp>
      <p:sp>
        <p:nvSpPr>
          <p:cNvPr id="7" name="Title 1"/>
          <p:cNvSpPr txBox="1">
            <a:spLocks/>
          </p:cNvSpPr>
          <p:nvPr/>
        </p:nvSpPr>
        <p:spPr bwMode="auto">
          <a:xfrm>
            <a:off x="555812" y="428625"/>
            <a:ext cx="7518213" cy="1005728"/>
          </a:xfrm>
          <a:prstGeom prst="rect">
            <a:avLst/>
          </a:prstGeom>
          <a:noFill/>
          <a:ln w="9525">
            <a:noFill/>
            <a:miter lim="800000"/>
            <a:headEnd/>
            <a:tailEnd/>
          </a:ln>
        </p:spPr>
        <p:txBody>
          <a:bodyPr anchor="ctr"/>
          <a:lstStyle/>
          <a:p>
            <a:r>
              <a:rPr lang="en-US" sz="3000" cap="small" dirty="0" smtClean="0">
                <a:solidFill>
                  <a:schemeClr val="tx2"/>
                </a:solidFill>
                <a:latin typeface="+mj-lt"/>
                <a:ea typeface="+mj-ea"/>
                <a:cs typeface="+mj-cs"/>
              </a:rPr>
              <a:t>introduction</a:t>
            </a:r>
          </a:p>
        </p:txBody>
      </p:sp>
      <p:sp>
        <p:nvSpPr>
          <p:cNvPr id="4" name="Title 1"/>
          <p:cNvSpPr>
            <a:spLocks noGrp="1"/>
          </p:cNvSpPr>
          <p:nvPr>
            <p:ph type="title"/>
          </p:nvPr>
        </p:nvSpPr>
        <p:spPr>
          <a:xfrm>
            <a:off x="1331640" y="274638"/>
            <a:ext cx="7355160" cy="778098"/>
          </a:xfrm>
        </p:spPr>
        <p:txBody>
          <a:bodyPr/>
          <a:lstStyle/>
          <a:p>
            <a:r>
              <a:rPr lang="en-US" altLang="ru-RU" sz="2400" dirty="0" smtClean="0">
                <a:solidFill>
                  <a:schemeClr val="bg1"/>
                </a:solidFill>
                <a:latin typeface="Myriad Pro" pitchFamily="34" charset="0"/>
                <a:ea typeface="ＭＳ Ｐゴシック" pitchFamily="34" charset="-128"/>
                <a:cs typeface="+mn-cs"/>
              </a:rPr>
              <a:t>Introduction</a:t>
            </a:r>
            <a:endParaRPr lang="ru-RU" altLang="ru-RU" sz="2400" dirty="0">
              <a:solidFill>
                <a:schemeClr val="bg1"/>
              </a:solidFill>
              <a:latin typeface="Myriad Pro" pitchFamily="34" charset="0"/>
              <a:ea typeface="ＭＳ Ｐゴシック" pitchFamily="34" charset="-128"/>
              <a:cs typeface="+mn-cs"/>
            </a:endParaRPr>
          </a:p>
        </p:txBody>
      </p:sp>
    </p:spTree>
    <p:extLst>
      <p:ext uri="{BB962C8B-B14F-4D97-AF65-F5344CB8AC3E}">
        <p14:creationId xmlns:p14="http://schemas.microsoft.com/office/powerpoint/2010/main" val="22271030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Problem</a:t>
            </a:r>
            <a:endParaRPr lang="ru-RU" dirty="0">
              <a:solidFill>
                <a:schemeClr val="bg1"/>
              </a:solidFill>
            </a:endParaRPr>
          </a:p>
        </p:txBody>
      </p:sp>
      <p:sp>
        <p:nvSpPr>
          <p:cNvPr id="3" name="Content Placeholder 2"/>
          <p:cNvSpPr>
            <a:spLocks noGrp="1"/>
          </p:cNvSpPr>
          <p:nvPr>
            <p:ph idx="1"/>
          </p:nvPr>
        </p:nvSpPr>
        <p:spPr/>
        <p:txBody>
          <a:bodyPr>
            <a:normAutofit fontScale="70000" lnSpcReduction="20000"/>
          </a:bodyPr>
          <a:lstStyle/>
          <a:p>
            <a:endParaRPr lang="ru-RU" dirty="0" smtClean="0">
              <a:latin typeface="Times New Roman" pitchFamily="18" charset="0"/>
              <a:cs typeface="Times New Roman" pitchFamily="18" charset="0"/>
            </a:endParaRPr>
          </a:p>
          <a:p>
            <a:pPr indent="-108000" algn="just">
              <a:buNone/>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We will model economic fluctuations representing them as a flows of events of two types: 	</a:t>
            </a:r>
          </a:p>
          <a:p>
            <a:pPr indent="-108000" algn="just"/>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-event reflects the “normal mode” of an economy;</a:t>
            </a:r>
          </a:p>
          <a:p>
            <a:pPr indent="-108000" algn="just"/>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-event is responsible for a crisis.</a:t>
            </a:r>
          </a:p>
          <a:p>
            <a:pPr indent="-108000" algn="just">
              <a:buNone/>
            </a:pPr>
            <a:r>
              <a:rPr lang="en-US" dirty="0" smtClean="0">
                <a:latin typeface="Times New Roman" pitchFamily="18" charset="0"/>
                <a:cs typeface="Times New Roman" pitchFamily="18" charset="0"/>
              </a:rPr>
              <a:t>	</a:t>
            </a:r>
          </a:p>
          <a:p>
            <a:pPr indent="-108000" algn="just">
              <a:buNone/>
            </a:pPr>
            <a:r>
              <a:rPr lang="en-US" dirty="0" smtClean="0">
                <a:latin typeface="Times New Roman" pitchFamily="18" charset="0"/>
                <a:cs typeface="Times New Roman" pitchFamily="18" charset="0"/>
              </a:rPr>
              <a:t>	The number of events in each time interval has a Poisson distribution with constant intensity.</a:t>
            </a:r>
          </a:p>
          <a:p>
            <a:pPr indent="-108000" algn="just">
              <a:buNone/>
            </a:pPr>
            <a:endParaRPr lang="en-US" dirty="0" smtClean="0">
              <a:latin typeface="Times New Roman" pitchFamily="18" charset="0"/>
              <a:cs typeface="Times New Roman" pitchFamily="18" charset="0"/>
            </a:endParaRPr>
          </a:p>
          <a:p>
            <a:pPr indent="-108000" algn="just"/>
            <a:r>
              <a:rPr lang="en-US" i="1" dirty="0" smtClean="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rPr>
              <a:t> is the intensity of the flow of regular events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a:t>
            </a:r>
          </a:p>
          <a:p>
            <a:pPr indent="-108000" algn="just"/>
            <a:r>
              <a:rPr lang="en-US" i="1" dirty="0" smtClean="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rPr>
              <a:t> is the intensity of the flow of crisis events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a:t>
            </a:r>
          </a:p>
          <a:p>
            <a:pPr indent="-108000" algn="just"/>
            <a:r>
              <a:rPr lang="en-US" i="1" dirty="0" smtClean="0">
                <a:latin typeface="Times New Roman" pitchFamily="18" charset="0"/>
                <a:cs typeface="Times New Roman" pitchFamily="18" charset="0"/>
                <a:sym typeface="Symbol"/>
              </a:rPr>
              <a:t>     &gt;&gt;</a:t>
            </a:r>
            <a:r>
              <a:rPr lang="en-US" dirty="0" smtClean="0">
                <a:latin typeface="Times New Roman" pitchFamily="18" charset="0"/>
                <a:cs typeface="Times New Roman" pitchFamily="18" charset="0"/>
              </a:rPr>
              <a:t> holds (that is,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-type events are far more frequent than the </a:t>
            </a:r>
            <a:r>
              <a:rPr lang="en-US" i="1" dirty="0" smtClean="0">
                <a:latin typeface="Times New Roman" pitchFamily="18" charset="0"/>
                <a:cs typeface="Times New Roman" pitchFamily="18" charset="0"/>
              </a:rPr>
              <a:t>R</a:t>
            </a:r>
            <a:r>
              <a:rPr lang="en-US" dirty="0" smtClean="0">
                <a:latin typeface="Times New Roman" pitchFamily="18" charset="0"/>
                <a:cs typeface="Times New Roman" pitchFamily="18" charset="0"/>
              </a:rPr>
              <a:t>-type events).</a:t>
            </a:r>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95461620-58CC-4788-8260-401FFD5E07A5}" type="slidenum">
              <a:rPr lang="ru-RU" smtClean="0"/>
              <a:pPr>
                <a:defRPr/>
              </a:pPr>
              <a:t>7</a:t>
            </a:fld>
            <a:endParaRPr lang="ru-RU"/>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4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4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Problem</a:t>
            </a:r>
            <a:endParaRPr lang="ru-RU" dirty="0">
              <a:solidFill>
                <a:schemeClr val="bg1"/>
              </a:solidFill>
            </a:endParaRPr>
          </a:p>
        </p:txBody>
      </p:sp>
      <p:sp>
        <p:nvSpPr>
          <p:cNvPr id="3" name="Content Placeholder 2"/>
          <p:cNvSpPr>
            <a:spLocks noGrp="1"/>
          </p:cNvSpPr>
          <p:nvPr>
            <p:ph idx="1"/>
          </p:nvPr>
        </p:nvSpPr>
        <p:spPr/>
        <p:txBody>
          <a:bodyPr>
            <a:normAutofit/>
          </a:bodyPr>
          <a:lstStyle/>
          <a:p>
            <a:endParaRPr lang="ru-RU" dirty="0" smtClean="0"/>
          </a:p>
          <a:p>
            <a:pPr algn="just">
              <a:buNone/>
            </a:pPr>
            <a:r>
              <a:rPr lang="ru-RU" dirty="0" smtClean="0"/>
              <a:t>		</a:t>
            </a:r>
            <a:endParaRPr lang="ru-RU" dirty="0"/>
          </a:p>
        </p:txBody>
      </p:sp>
      <p:sp>
        <p:nvSpPr>
          <p:cNvPr id="9" name="Slide Number Placeholder 8"/>
          <p:cNvSpPr>
            <a:spLocks noGrp="1"/>
          </p:cNvSpPr>
          <p:nvPr>
            <p:ph type="sldNum" sz="quarter" idx="12"/>
          </p:nvPr>
        </p:nvSpPr>
        <p:spPr/>
        <p:txBody>
          <a:bodyPr/>
          <a:lstStyle/>
          <a:p>
            <a:pPr>
              <a:defRPr/>
            </a:pPr>
            <a:fld id="{95461620-58CC-4788-8260-401FFD5E07A5}" type="slidenum">
              <a:rPr lang="ru-RU" smtClean="0"/>
              <a:pPr>
                <a:defRPr/>
              </a:pPr>
              <a:t>8</a:t>
            </a:fld>
            <a:endParaRPr lang="ru-RU"/>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4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4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 name="Picture 2"/>
          <p:cNvPicPr>
            <a:picLocks noChangeAspect="1" noChangeArrowheads="1"/>
          </p:cNvPicPr>
          <p:nvPr/>
        </p:nvPicPr>
        <p:blipFill>
          <a:blip r:embed="rId4" cstate="print"/>
          <a:srcRect/>
          <a:stretch>
            <a:fillRect/>
          </a:stretch>
        </p:blipFill>
        <p:spPr bwMode="auto">
          <a:xfrm>
            <a:off x="1357290" y="2000240"/>
            <a:ext cx="6732562" cy="35719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solidFill>
                  <a:schemeClr val="bg1"/>
                </a:solidFill>
              </a:rPr>
              <a:t>Problem</a:t>
            </a:r>
            <a:endParaRPr lang="ru-RU" dirty="0" smtClean="0">
              <a:solidFill>
                <a:schemeClr val="bg1"/>
              </a:solidFill>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2" name="TextBox 31"/>
          <p:cNvSpPr txBox="1"/>
          <p:nvPr/>
        </p:nvSpPr>
        <p:spPr>
          <a:xfrm>
            <a:off x="1907704" y="3212976"/>
            <a:ext cx="1008112" cy="923330"/>
          </a:xfrm>
          <a:prstGeom prst="rect">
            <a:avLst/>
          </a:prstGeom>
          <a:noFill/>
        </p:spPr>
        <p:txBody>
          <a:bodyPr wrap="square" rtlCol="0">
            <a:spAutoFit/>
          </a:bodyPr>
          <a:lstStyle/>
          <a:p>
            <a:r>
              <a:rPr lang="en-US" sz="5400" i="1" dirty="0" smtClean="0">
                <a:latin typeface="Cambria" pitchFamily="18" charset="0"/>
              </a:rPr>
              <a:t>X</a:t>
            </a:r>
            <a:endParaRPr lang="ru-RU" sz="5400" i="1" dirty="0">
              <a:latin typeface="Cambria" pitchFamily="18" charset="0"/>
            </a:endParaRPr>
          </a:p>
        </p:txBody>
      </p:sp>
      <p:sp>
        <p:nvSpPr>
          <p:cNvPr id="33" name="TextBox 32"/>
          <p:cNvSpPr txBox="1"/>
          <p:nvPr/>
        </p:nvSpPr>
        <p:spPr>
          <a:xfrm>
            <a:off x="5148064" y="2132856"/>
            <a:ext cx="1008112" cy="923330"/>
          </a:xfrm>
          <a:prstGeom prst="rect">
            <a:avLst/>
          </a:prstGeom>
          <a:noFill/>
        </p:spPr>
        <p:txBody>
          <a:bodyPr wrap="square" rtlCol="0">
            <a:spAutoFit/>
          </a:bodyPr>
          <a:lstStyle/>
          <a:p>
            <a:r>
              <a:rPr lang="en-US" sz="5400" i="1" dirty="0" smtClean="0">
                <a:latin typeface="Cambria" pitchFamily="18" charset="0"/>
              </a:rPr>
              <a:t>Q</a:t>
            </a:r>
            <a:endParaRPr lang="ru-RU" sz="5400" i="1" dirty="0">
              <a:latin typeface="Cambria" pitchFamily="18" charset="0"/>
            </a:endParaRPr>
          </a:p>
        </p:txBody>
      </p:sp>
      <p:sp>
        <p:nvSpPr>
          <p:cNvPr id="34" name="TextBox 33"/>
          <p:cNvSpPr txBox="1"/>
          <p:nvPr/>
        </p:nvSpPr>
        <p:spPr>
          <a:xfrm>
            <a:off x="5148064" y="4725144"/>
            <a:ext cx="1008112" cy="923330"/>
          </a:xfrm>
          <a:prstGeom prst="rect">
            <a:avLst/>
          </a:prstGeom>
          <a:noFill/>
        </p:spPr>
        <p:txBody>
          <a:bodyPr wrap="square" rtlCol="0">
            <a:spAutoFit/>
          </a:bodyPr>
          <a:lstStyle/>
          <a:p>
            <a:r>
              <a:rPr lang="en-US" sz="5400" i="1" dirty="0" smtClean="0">
                <a:latin typeface="Cambria" pitchFamily="18" charset="0"/>
              </a:rPr>
              <a:t>R</a:t>
            </a:r>
            <a:endParaRPr lang="ru-RU" sz="5400" i="1" dirty="0">
              <a:latin typeface="Cambria" pitchFamily="18" charset="0"/>
            </a:endParaRPr>
          </a:p>
        </p:txBody>
      </p:sp>
      <p:cxnSp>
        <p:nvCxnSpPr>
          <p:cNvPr id="36" name="Straight Arrow Connector 35"/>
          <p:cNvCxnSpPr>
            <a:stCxn id="32" idx="3"/>
          </p:cNvCxnSpPr>
          <p:nvPr/>
        </p:nvCxnSpPr>
        <p:spPr>
          <a:xfrm flipV="1">
            <a:off x="2915816" y="2780928"/>
            <a:ext cx="2088232" cy="8937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32" idx="3"/>
          </p:cNvCxnSpPr>
          <p:nvPr/>
        </p:nvCxnSpPr>
        <p:spPr>
          <a:xfrm>
            <a:off x="2915816" y="3674641"/>
            <a:ext cx="2160240" cy="12665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feld 11"/>
          <p:cNvSpPr txBox="1"/>
          <p:nvPr/>
        </p:nvSpPr>
        <p:spPr>
          <a:xfrm>
            <a:off x="1285852" y="5824855"/>
            <a:ext cx="7072362" cy="461665"/>
          </a:xfrm>
          <a:prstGeom prst="rect">
            <a:avLst/>
          </a:prstGeom>
          <a:noFill/>
        </p:spPr>
        <p:txBody>
          <a:bodyPr wrap="square" rtlCol="0">
            <a:spAutoFit/>
          </a:bodyPr>
          <a:lstStyle/>
          <a:p>
            <a:r>
              <a:rPr lang="en-US" sz="2400" dirty="0" smtClean="0">
                <a:solidFill>
                  <a:srgbClr val="FF0000"/>
                </a:solidFill>
              </a:rPr>
              <a:t>The problem of correct identification (recognition)</a:t>
            </a:r>
            <a:endParaRPr lang="en-US" sz="2400" dirty="0">
              <a:solidFill>
                <a:srgbClr val="FF0000"/>
              </a:solidFill>
            </a:endParaRPr>
          </a:p>
        </p:txBody>
      </p:sp>
      <p:sp>
        <p:nvSpPr>
          <p:cNvPr id="13" name="Textfeld 12"/>
          <p:cNvSpPr txBox="1"/>
          <p:nvPr/>
        </p:nvSpPr>
        <p:spPr>
          <a:xfrm>
            <a:off x="1643042" y="4143380"/>
            <a:ext cx="1285884" cy="369332"/>
          </a:xfrm>
          <a:prstGeom prst="rect">
            <a:avLst/>
          </a:prstGeom>
          <a:noFill/>
        </p:spPr>
        <p:txBody>
          <a:bodyPr wrap="square" rtlCol="0">
            <a:spAutoFit/>
          </a:bodyPr>
          <a:lstStyle/>
          <a:p>
            <a:r>
              <a:rPr lang="en-US" dirty="0" smtClean="0">
                <a:solidFill>
                  <a:srgbClr val="FF0000"/>
                </a:solidFill>
              </a:rPr>
              <a:t>Unknown</a:t>
            </a:r>
            <a:endParaRPr lang="en-US" dirty="0">
              <a:solidFill>
                <a:srgbClr val="FF0000"/>
              </a:solidFill>
            </a:endParaRPr>
          </a:p>
        </p:txBody>
      </p:sp>
      <p:sp>
        <p:nvSpPr>
          <p:cNvPr id="14" name="Textfeld 11"/>
          <p:cNvSpPr txBox="1"/>
          <p:nvPr/>
        </p:nvSpPr>
        <p:spPr>
          <a:xfrm>
            <a:off x="5500694" y="3643315"/>
            <a:ext cx="2214578" cy="461665"/>
          </a:xfrm>
          <a:prstGeom prst="rect">
            <a:avLst/>
          </a:prstGeom>
          <a:noFill/>
          <a:ln w="12700">
            <a:solidFill>
              <a:schemeClr val="tx1"/>
            </a:solidFill>
          </a:ln>
        </p:spPr>
        <p:txBody>
          <a:bodyPr wrap="square" rtlCol="0">
            <a:spAutoFit/>
          </a:bodyPr>
          <a:lstStyle/>
          <a:p>
            <a:r>
              <a:rPr lang="en-US" sz="2400" dirty="0" smtClean="0">
                <a:solidFill>
                  <a:srgbClr val="FF0000"/>
                </a:solidFill>
              </a:rPr>
              <a:t>State of nature</a:t>
            </a:r>
            <a:endParaRPr lang="en-US" sz="2400" dirty="0">
              <a:solidFill>
                <a:srgbClr val="FF0000"/>
              </a:solidFill>
            </a:endParaRPr>
          </a:p>
        </p:txBody>
      </p:sp>
      <p:cxnSp>
        <p:nvCxnSpPr>
          <p:cNvPr id="15" name="Gerade Verbindung mit Pfeil 13"/>
          <p:cNvCxnSpPr/>
          <p:nvPr/>
        </p:nvCxnSpPr>
        <p:spPr>
          <a:xfrm rot="16200000" flipV="1">
            <a:off x="5697149" y="2732480"/>
            <a:ext cx="857257" cy="9644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rot="5400000">
            <a:off x="5677949" y="4070602"/>
            <a:ext cx="895656" cy="9644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1905</TotalTime>
  <Words>2335</Words>
  <Application>Microsoft Office PowerPoint</Application>
  <PresentationFormat>Экран (4:3)</PresentationFormat>
  <Paragraphs>734</Paragraphs>
  <Slides>41</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41</vt:i4>
      </vt:variant>
    </vt:vector>
  </HeadingPairs>
  <TitlesOfParts>
    <vt:vector size="52" baseType="lpstr">
      <vt:lpstr>ＭＳ Ｐゴシック</vt:lpstr>
      <vt:lpstr>Arial</vt:lpstr>
      <vt:lpstr>Calibri</vt:lpstr>
      <vt:lpstr>Cambria</vt:lpstr>
      <vt:lpstr>Courier New</vt:lpstr>
      <vt:lpstr>Myriad Pro</vt:lpstr>
      <vt:lpstr>Myriad Pro Semibold</vt:lpstr>
      <vt:lpstr>Symbol</vt:lpstr>
      <vt:lpstr>Times New Roman</vt:lpstr>
      <vt:lpstr>Wingdings</vt:lpstr>
      <vt:lpstr>1_Office Theme</vt:lpstr>
      <vt:lpstr>Is It So Bad  That We Cannot Recognize Black Swans?</vt:lpstr>
      <vt:lpstr>Introduction</vt:lpstr>
      <vt:lpstr>Taleb’s view on Economics</vt:lpstr>
      <vt:lpstr>Introduction</vt:lpstr>
      <vt:lpstr>Introduction</vt:lpstr>
      <vt:lpstr>Introduction</vt:lpstr>
      <vt:lpstr>Problem</vt:lpstr>
      <vt:lpstr>Problem</vt:lpstr>
      <vt:lpstr>Problem</vt:lpstr>
      <vt:lpstr>Презентация PowerPoint</vt:lpstr>
      <vt:lpstr>Problem</vt:lpstr>
      <vt:lpstr>Problem</vt:lpstr>
      <vt:lpstr>Problem</vt:lpstr>
      <vt:lpstr>Problem</vt:lpstr>
      <vt:lpstr>Solution</vt:lpstr>
      <vt:lpstr>Application to real data</vt:lpstr>
      <vt:lpstr>Parameters for S&amp;P 500</vt:lpstr>
      <vt:lpstr>Parameters for S&amp;P 500</vt:lpstr>
      <vt:lpstr>Parameters for S&amp;P 500</vt:lpstr>
      <vt:lpstr>Model with stimulation</vt:lpstr>
      <vt:lpstr>Model with stimulation</vt:lpstr>
      <vt:lpstr>Model with decreasing stimulation</vt:lpstr>
      <vt:lpstr>Model with decreasing stimulation</vt:lpstr>
      <vt:lpstr>Model with learning</vt:lpstr>
      <vt:lpstr>Model with learning</vt:lpstr>
      <vt:lpstr>The effectiveness of different trading strategies:  analysis via computational simulation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vt:lpstr>
      <vt:lpstr>References</vt:lpstr>
      <vt:lpstr>References</vt:lpstr>
      <vt:lpstr>Презентация PowerPoint</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Надо ли распознавать редкие события, когда есть много частых?</dc:title>
  <dc:creator>domo</dc:creator>
  <cp:lastModifiedBy>RePack by Diakov</cp:lastModifiedBy>
  <cp:revision>27</cp:revision>
  <dcterms:created xsi:type="dcterms:W3CDTF">2010-06-06T07:49:37Z</dcterms:created>
  <dcterms:modified xsi:type="dcterms:W3CDTF">2015-04-23T10:07:33Z</dcterms:modified>
</cp:coreProperties>
</file>