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08B0E4-1F5A-4797-B2C8-BBA62E65E59E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29DB0B-EFF6-4EA8-B825-5B6CB051C7E3}">
      <dgm:prSet phldrT="[Текст]" custT="1"/>
      <dgm:spPr/>
      <dgm:t>
        <a:bodyPr/>
        <a:lstStyle/>
        <a:p>
          <a:r>
            <a:rPr lang="en-US" sz="2400" b="1" dirty="0" smtClean="0"/>
            <a:t>LMS - </a:t>
          </a:r>
          <a:r>
            <a:rPr lang="ru-RU" sz="2400" b="1" dirty="0" smtClean="0"/>
            <a:t>единое информационное пространство для: </a:t>
          </a:r>
          <a:endParaRPr lang="ru-RU" sz="2400" b="1" dirty="0"/>
        </a:p>
      </dgm:t>
    </dgm:pt>
    <dgm:pt modelId="{3B91A0F4-B4B3-4BC9-BD82-9022F76BC4C8}" type="parTrans" cxnId="{7452B7CA-B712-4ADE-AC69-6EDA91C006F0}">
      <dgm:prSet/>
      <dgm:spPr/>
      <dgm:t>
        <a:bodyPr/>
        <a:lstStyle/>
        <a:p>
          <a:endParaRPr lang="ru-RU"/>
        </a:p>
      </dgm:t>
    </dgm:pt>
    <dgm:pt modelId="{64890DE2-24A8-4CAE-9D8C-EA364F07E418}" type="sibTrans" cxnId="{7452B7CA-B712-4ADE-AC69-6EDA91C006F0}">
      <dgm:prSet/>
      <dgm:spPr/>
      <dgm:t>
        <a:bodyPr/>
        <a:lstStyle/>
        <a:p>
          <a:endParaRPr lang="ru-RU"/>
        </a:p>
      </dgm:t>
    </dgm:pt>
    <dgm:pt modelId="{04373A81-85EE-4D99-A42B-FC1B748519D3}">
      <dgm:prSet phldrT="[Текст]" custT="1"/>
      <dgm:spPr/>
      <dgm:t>
        <a:bodyPr/>
        <a:lstStyle/>
        <a:p>
          <a:r>
            <a:rPr lang="ru-RU" sz="2000" b="1" dirty="0" smtClean="0"/>
            <a:t>хранения и редактирования учебных материалов</a:t>
          </a:r>
          <a:endParaRPr lang="ru-RU" sz="2000" b="1" dirty="0"/>
        </a:p>
      </dgm:t>
    </dgm:pt>
    <dgm:pt modelId="{752A8B82-0A57-4417-AB69-D9C6BFF833AE}" type="parTrans" cxnId="{A24C0D73-4BFE-41A0-925C-2BA4B13928B3}">
      <dgm:prSet/>
      <dgm:spPr/>
      <dgm:t>
        <a:bodyPr/>
        <a:lstStyle/>
        <a:p>
          <a:endParaRPr lang="ru-RU"/>
        </a:p>
      </dgm:t>
    </dgm:pt>
    <dgm:pt modelId="{9DEA3549-683E-408A-B17A-39A211FDC572}" type="sibTrans" cxnId="{A24C0D73-4BFE-41A0-925C-2BA4B13928B3}">
      <dgm:prSet/>
      <dgm:spPr/>
      <dgm:t>
        <a:bodyPr/>
        <a:lstStyle/>
        <a:p>
          <a:endParaRPr lang="ru-RU"/>
        </a:p>
      </dgm:t>
    </dgm:pt>
    <dgm:pt modelId="{10C55D9A-937E-4828-8F0B-48C502AA7975}">
      <dgm:prSet phldrT="[Текст]" custT="1"/>
      <dgm:spPr/>
      <dgm:t>
        <a:bodyPr/>
        <a:lstStyle/>
        <a:p>
          <a:r>
            <a:rPr lang="ru-RU" sz="2000" b="1" dirty="0" smtClean="0"/>
            <a:t>организации деятельности преподавателей и студентов</a:t>
          </a:r>
          <a:endParaRPr lang="ru-RU" sz="2000" b="1" dirty="0"/>
        </a:p>
      </dgm:t>
    </dgm:pt>
    <dgm:pt modelId="{A8CDF2E4-CC14-4382-ADC9-3A020BADBDE8}" type="parTrans" cxnId="{B2BF0553-35B9-4DD7-BF65-A0BDF81B1F3B}">
      <dgm:prSet/>
      <dgm:spPr/>
      <dgm:t>
        <a:bodyPr/>
        <a:lstStyle/>
        <a:p>
          <a:endParaRPr lang="ru-RU"/>
        </a:p>
      </dgm:t>
    </dgm:pt>
    <dgm:pt modelId="{2781F702-33A0-4E1E-B7ED-5B0E3B404360}" type="sibTrans" cxnId="{B2BF0553-35B9-4DD7-BF65-A0BDF81B1F3B}">
      <dgm:prSet/>
      <dgm:spPr/>
      <dgm:t>
        <a:bodyPr/>
        <a:lstStyle/>
        <a:p>
          <a:endParaRPr lang="ru-RU"/>
        </a:p>
      </dgm:t>
    </dgm:pt>
    <dgm:pt modelId="{CAB5BB78-2896-42C2-9E46-C46B48D3DA82}">
      <dgm:prSet phldrT="[Текст]" custT="1"/>
      <dgm:spPr/>
      <dgm:t>
        <a:bodyPr/>
        <a:lstStyle/>
        <a:p>
          <a:r>
            <a:rPr lang="ru-RU" sz="2400" b="1" u="none" dirty="0" smtClean="0"/>
            <a:t>Как использовать </a:t>
          </a:r>
          <a:r>
            <a:rPr lang="en-US" sz="2400" b="1" u="none" dirty="0" smtClean="0"/>
            <a:t>LMS </a:t>
          </a:r>
          <a:r>
            <a:rPr lang="ru-RU" sz="2400" b="1" u="none" dirty="0" smtClean="0"/>
            <a:t>в преподавании иностранных языков?</a:t>
          </a:r>
          <a:endParaRPr lang="ru-RU" sz="2400" b="1" u="none" dirty="0"/>
        </a:p>
      </dgm:t>
    </dgm:pt>
    <dgm:pt modelId="{4895A3FD-2710-412C-B16B-903F6A7E414D}" type="parTrans" cxnId="{160E2A77-35F2-4100-B2EF-2B9C0D843D42}">
      <dgm:prSet/>
      <dgm:spPr/>
      <dgm:t>
        <a:bodyPr/>
        <a:lstStyle/>
        <a:p>
          <a:endParaRPr lang="ru-RU"/>
        </a:p>
      </dgm:t>
    </dgm:pt>
    <dgm:pt modelId="{691717DF-A330-4579-99D1-9CFCE701A731}" type="sibTrans" cxnId="{160E2A77-35F2-4100-B2EF-2B9C0D843D42}">
      <dgm:prSet/>
      <dgm:spPr/>
      <dgm:t>
        <a:bodyPr/>
        <a:lstStyle/>
        <a:p>
          <a:endParaRPr lang="ru-RU"/>
        </a:p>
      </dgm:t>
    </dgm:pt>
    <dgm:pt modelId="{52C8C2C4-6204-4DB4-A35C-0EFFB170CB8E}">
      <dgm:prSet phldrT="[Текст]" custT="1"/>
      <dgm:spPr/>
      <dgm:t>
        <a:bodyPr/>
        <a:lstStyle/>
        <a:p>
          <a:r>
            <a:rPr lang="ru-RU" sz="2800" b="0" dirty="0" smtClean="0"/>
            <a:t>Осуществлять контроль</a:t>
          </a:r>
          <a:endParaRPr lang="ru-RU" sz="2800" b="0" dirty="0"/>
        </a:p>
      </dgm:t>
    </dgm:pt>
    <dgm:pt modelId="{E6C6DBD9-E93A-4A2A-B903-0244A634B2A6}" type="parTrans" cxnId="{DBFF474E-02C2-4EBE-AB40-7C24F7B279E8}">
      <dgm:prSet/>
      <dgm:spPr/>
      <dgm:t>
        <a:bodyPr/>
        <a:lstStyle/>
        <a:p>
          <a:endParaRPr lang="ru-RU"/>
        </a:p>
      </dgm:t>
    </dgm:pt>
    <dgm:pt modelId="{D18D5941-F27C-4DD2-8BF2-41AF5346D0E8}" type="sibTrans" cxnId="{DBFF474E-02C2-4EBE-AB40-7C24F7B279E8}">
      <dgm:prSet/>
      <dgm:spPr/>
      <dgm:t>
        <a:bodyPr/>
        <a:lstStyle/>
        <a:p>
          <a:endParaRPr lang="ru-RU"/>
        </a:p>
      </dgm:t>
    </dgm:pt>
    <dgm:pt modelId="{218AE4E5-4E45-44D2-A216-84D8C1355E72}">
      <dgm:prSet phldrT="[Текст]"/>
      <dgm:spPr/>
      <dgm:t>
        <a:bodyPr/>
        <a:lstStyle/>
        <a:p>
          <a:pPr algn="l"/>
          <a:r>
            <a:rPr lang="ru-RU" b="1" dirty="0" smtClean="0"/>
            <a:t>Критерии соответствия контроля и виды контроля</a:t>
          </a:r>
          <a:endParaRPr lang="ru-RU" b="1" dirty="0"/>
        </a:p>
      </dgm:t>
    </dgm:pt>
    <dgm:pt modelId="{0C39476C-145F-4E47-89CD-AAD8DD799384}" type="parTrans" cxnId="{E8ADECC6-CE3B-42B7-90EA-AA10E509B0DC}">
      <dgm:prSet/>
      <dgm:spPr/>
      <dgm:t>
        <a:bodyPr/>
        <a:lstStyle/>
        <a:p>
          <a:endParaRPr lang="ru-RU"/>
        </a:p>
      </dgm:t>
    </dgm:pt>
    <dgm:pt modelId="{9DB1A925-80C4-4AA8-91FC-729CD975AAFB}" type="sibTrans" cxnId="{E8ADECC6-CE3B-42B7-90EA-AA10E509B0DC}">
      <dgm:prSet/>
      <dgm:spPr/>
      <dgm:t>
        <a:bodyPr/>
        <a:lstStyle/>
        <a:p>
          <a:endParaRPr lang="ru-RU"/>
        </a:p>
      </dgm:t>
    </dgm:pt>
    <dgm:pt modelId="{75DA9026-6D2B-48F1-BE32-745443961F46}">
      <dgm:prSet phldrT="[Текст]"/>
      <dgm:spPr/>
      <dgm:t>
        <a:bodyPr/>
        <a:lstStyle/>
        <a:p>
          <a:r>
            <a:rPr lang="ru-RU" i="1" dirty="0" smtClean="0"/>
            <a:t>формальный, неформальный и самоконтроль</a:t>
          </a:r>
          <a:endParaRPr lang="ru-RU" dirty="0"/>
        </a:p>
      </dgm:t>
    </dgm:pt>
    <dgm:pt modelId="{3BB56B7D-8213-4DC0-844C-9A6E761676D4}" type="sibTrans" cxnId="{5EFEEAA8-E42F-4C6C-AAC6-5D33B6CF2AD3}">
      <dgm:prSet/>
      <dgm:spPr/>
      <dgm:t>
        <a:bodyPr/>
        <a:lstStyle/>
        <a:p>
          <a:endParaRPr lang="ru-RU"/>
        </a:p>
      </dgm:t>
    </dgm:pt>
    <dgm:pt modelId="{63544310-4E22-4D46-B9FC-3E5400678CBB}" type="parTrans" cxnId="{5EFEEAA8-E42F-4C6C-AAC6-5D33B6CF2AD3}">
      <dgm:prSet/>
      <dgm:spPr/>
      <dgm:t>
        <a:bodyPr/>
        <a:lstStyle/>
        <a:p>
          <a:endParaRPr lang="ru-RU"/>
        </a:p>
      </dgm:t>
    </dgm:pt>
    <dgm:pt modelId="{8327C72D-E014-4614-BAF2-994493BD4ACA}">
      <dgm:prSet phldrT="[Текст]"/>
      <dgm:spPr/>
      <dgm:t>
        <a:bodyPr/>
        <a:lstStyle/>
        <a:p>
          <a:r>
            <a:rPr lang="ru-RU" i="1" dirty="0" smtClean="0"/>
            <a:t>конструктивность, надежность, </a:t>
          </a:r>
          <a:r>
            <a:rPr lang="ru-RU" i="1" dirty="0" err="1" smtClean="0"/>
            <a:t>валидность</a:t>
          </a:r>
          <a:r>
            <a:rPr lang="ru-RU" i="1" dirty="0" smtClean="0"/>
            <a:t>, практичность и информативность</a:t>
          </a:r>
          <a:endParaRPr lang="ru-RU" dirty="0"/>
        </a:p>
      </dgm:t>
    </dgm:pt>
    <dgm:pt modelId="{73B3316E-E8B4-485F-ADBC-E0F098BD5CB8}" type="sibTrans" cxnId="{E2037146-168C-418E-9EBE-9F637BDACDD9}">
      <dgm:prSet/>
      <dgm:spPr/>
      <dgm:t>
        <a:bodyPr/>
        <a:lstStyle/>
        <a:p>
          <a:endParaRPr lang="ru-RU"/>
        </a:p>
      </dgm:t>
    </dgm:pt>
    <dgm:pt modelId="{7DD8C6B4-6703-427A-9549-12F9978C6720}" type="parTrans" cxnId="{E2037146-168C-418E-9EBE-9F637BDACDD9}">
      <dgm:prSet/>
      <dgm:spPr/>
      <dgm:t>
        <a:bodyPr/>
        <a:lstStyle/>
        <a:p>
          <a:endParaRPr lang="ru-RU"/>
        </a:p>
      </dgm:t>
    </dgm:pt>
    <dgm:pt modelId="{77D0E4F0-4857-44C0-AE78-8C77A10CCF95}" type="pres">
      <dgm:prSet presAssocID="{3208B0E4-1F5A-4797-B2C8-BBA62E65E59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2494F65-FCCC-4A17-86FA-C2340D9A1786}" type="pres">
      <dgm:prSet presAssocID="{218AE4E5-4E45-44D2-A216-84D8C1355E72}" presName="boxAndChildren" presStyleCnt="0"/>
      <dgm:spPr/>
    </dgm:pt>
    <dgm:pt modelId="{33130183-D9ED-4C03-A24D-03DA7A17007C}" type="pres">
      <dgm:prSet presAssocID="{218AE4E5-4E45-44D2-A216-84D8C1355E72}" presName="parentTextBox" presStyleLbl="node1" presStyleIdx="0" presStyleCnt="3"/>
      <dgm:spPr/>
      <dgm:t>
        <a:bodyPr/>
        <a:lstStyle/>
        <a:p>
          <a:endParaRPr lang="ru-RU"/>
        </a:p>
      </dgm:t>
    </dgm:pt>
    <dgm:pt modelId="{2D390780-D05F-4D34-A0EE-8A5B1FC970EC}" type="pres">
      <dgm:prSet presAssocID="{218AE4E5-4E45-44D2-A216-84D8C1355E72}" presName="entireBox" presStyleLbl="node1" presStyleIdx="0" presStyleCnt="3" custScaleY="106383" custLinFactNeighborX="-749" custLinFactNeighborY="541"/>
      <dgm:spPr/>
      <dgm:t>
        <a:bodyPr/>
        <a:lstStyle/>
        <a:p>
          <a:endParaRPr lang="ru-RU"/>
        </a:p>
      </dgm:t>
    </dgm:pt>
    <dgm:pt modelId="{4B886E87-DD95-42F3-896D-1C18E21908D7}" type="pres">
      <dgm:prSet presAssocID="{218AE4E5-4E45-44D2-A216-84D8C1355E72}" presName="descendantBox" presStyleCnt="0"/>
      <dgm:spPr/>
    </dgm:pt>
    <dgm:pt modelId="{1EB432D3-4355-4483-B5D9-596D6C8A1AA0}" type="pres">
      <dgm:prSet presAssocID="{8327C72D-E014-4614-BAF2-994493BD4ACA}" presName="childTextBox" presStyleLbl="fgAccFollowNode1" presStyleIdx="0" presStyleCnt="5" custScaleY="138858" custLinFactNeighborY="130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2EECBF-6230-472A-B723-A1AC24420849}" type="pres">
      <dgm:prSet presAssocID="{75DA9026-6D2B-48F1-BE32-745443961F46}" presName="childTextBox" presStyleLbl="fgAccFollowNode1" presStyleIdx="1" presStyleCnt="5" custScaleX="107416" custScaleY="1402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247C8D-9C87-4479-A97D-3AD17DEF7495}" type="pres">
      <dgm:prSet presAssocID="{691717DF-A330-4579-99D1-9CFCE701A731}" presName="sp" presStyleCnt="0"/>
      <dgm:spPr/>
    </dgm:pt>
    <dgm:pt modelId="{ED2E8155-BC3D-485F-983F-E709B9B6DC78}" type="pres">
      <dgm:prSet presAssocID="{CAB5BB78-2896-42C2-9E46-C46B48D3DA82}" presName="arrowAndChildren" presStyleCnt="0"/>
      <dgm:spPr/>
    </dgm:pt>
    <dgm:pt modelId="{5185E0BF-72ED-4280-ADB0-4C59DF7AC3D7}" type="pres">
      <dgm:prSet presAssocID="{CAB5BB78-2896-42C2-9E46-C46B48D3DA82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2A3C357A-784C-4DF0-BF44-7C9639CBA2D3}" type="pres">
      <dgm:prSet presAssocID="{CAB5BB78-2896-42C2-9E46-C46B48D3DA82}" presName="arrow" presStyleLbl="node1" presStyleIdx="1" presStyleCnt="3"/>
      <dgm:spPr/>
      <dgm:t>
        <a:bodyPr/>
        <a:lstStyle/>
        <a:p>
          <a:endParaRPr lang="ru-RU"/>
        </a:p>
      </dgm:t>
    </dgm:pt>
    <dgm:pt modelId="{9D53FCAF-71BB-42A6-88BC-1B7155B4499C}" type="pres">
      <dgm:prSet presAssocID="{CAB5BB78-2896-42C2-9E46-C46B48D3DA82}" presName="descendantArrow" presStyleCnt="0"/>
      <dgm:spPr/>
    </dgm:pt>
    <dgm:pt modelId="{6FC807FE-7D11-4BFF-8455-810353E50EFB}" type="pres">
      <dgm:prSet presAssocID="{52C8C2C4-6204-4DB4-A35C-0EFFB170CB8E}" presName="childTextArrow" presStyleLbl="f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0C17B2-7730-4E1C-AA2F-47C0DE68EB45}" type="pres">
      <dgm:prSet presAssocID="{64890DE2-24A8-4CAE-9D8C-EA364F07E418}" presName="sp" presStyleCnt="0"/>
      <dgm:spPr/>
    </dgm:pt>
    <dgm:pt modelId="{BCBB1241-90BC-4E3C-BCFA-876329F51240}" type="pres">
      <dgm:prSet presAssocID="{FE29DB0B-EFF6-4EA8-B825-5B6CB051C7E3}" presName="arrowAndChildren" presStyleCnt="0"/>
      <dgm:spPr/>
    </dgm:pt>
    <dgm:pt modelId="{B4F643A7-E729-4B29-9553-75BFB651CA35}" type="pres">
      <dgm:prSet presAssocID="{FE29DB0B-EFF6-4EA8-B825-5B6CB051C7E3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36BA4765-E8C7-45AD-97EC-98AB73EF468A}" type="pres">
      <dgm:prSet presAssocID="{FE29DB0B-EFF6-4EA8-B825-5B6CB051C7E3}" presName="arrow" presStyleLbl="node1" presStyleIdx="2" presStyleCnt="3"/>
      <dgm:spPr/>
      <dgm:t>
        <a:bodyPr/>
        <a:lstStyle/>
        <a:p>
          <a:endParaRPr lang="ru-RU"/>
        </a:p>
      </dgm:t>
    </dgm:pt>
    <dgm:pt modelId="{4E1DA994-641E-43E6-BABF-BB83FB464C38}" type="pres">
      <dgm:prSet presAssocID="{FE29DB0B-EFF6-4EA8-B825-5B6CB051C7E3}" presName="descendantArrow" presStyleCnt="0"/>
      <dgm:spPr/>
    </dgm:pt>
    <dgm:pt modelId="{3BA451AC-1CAC-4E61-B9EE-86F6C693C85C}" type="pres">
      <dgm:prSet presAssocID="{04373A81-85EE-4D99-A42B-FC1B748519D3}" presName="childTextArrow" presStyleLbl="f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53A9C3-4B5B-4956-818A-ACF5948C036C}" type="pres">
      <dgm:prSet presAssocID="{10C55D9A-937E-4828-8F0B-48C502AA7975}" presName="childTextArrow" presStyleLbl="f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BFF474E-02C2-4EBE-AB40-7C24F7B279E8}" srcId="{CAB5BB78-2896-42C2-9E46-C46B48D3DA82}" destId="{52C8C2C4-6204-4DB4-A35C-0EFFB170CB8E}" srcOrd="0" destOrd="0" parTransId="{E6C6DBD9-E93A-4A2A-B903-0244A634B2A6}" sibTransId="{D18D5941-F27C-4DD2-8BF2-41AF5346D0E8}"/>
    <dgm:cxn modelId="{FD5B2AE4-F697-405D-8201-3DE3075CC413}" type="presOf" srcId="{52C8C2C4-6204-4DB4-A35C-0EFFB170CB8E}" destId="{6FC807FE-7D11-4BFF-8455-810353E50EFB}" srcOrd="0" destOrd="0" presId="urn:microsoft.com/office/officeart/2005/8/layout/process4"/>
    <dgm:cxn modelId="{7452B7CA-B712-4ADE-AC69-6EDA91C006F0}" srcId="{3208B0E4-1F5A-4797-B2C8-BBA62E65E59E}" destId="{FE29DB0B-EFF6-4EA8-B825-5B6CB051C7E3}" srcOrd="0" destOrd="0" parTransId="{3B91A0F4-B4B3-4BC9-BD82-9022F76BC4C8}" sibTransId="{64890DE2-24A8-4CAE-9D8C-EA364F07E418}"/>
    <dgm:cxn modelId="{160E2A77-35F2-4100-B2EF-2B9C0D843D42}" srcId="{3208B0E4-1F5A-4797-B2C8-BBA62E65E59E}" destId="{CAB5BB78-2896-42C2-9E46-C46B48D3DA82}" srcOrd="1" destOrd="0" parTransId="{4895A3FD-2710-412C-B16B-903F6A7E414D}" sibTransId="{691717DF-A330-4579-99D1-9CFCE701A731}"/>
    <dgm:cxn modelId="{6E2274FB-4125-4AAB-BC7A-3F3EAAD520D3}" type="presOf" srcId="{04373A81-85EE-4D99-A42B-FC1B748519D3}" destId="{3BA451AC-1CAC-4E61-B9EE-86F6C693C85C}" srcOrd="0" destOrd="0" presId="urn:microsoft.com/office/officeart/2005/8/layout/process4"/>
    <dgm:cxn modelId="{239B3FCB-5F89-4383-98E0-03DFEDE34853}" type="presOf" srcId="{3208B0E4-1F5A-4797-B2C8-BBA62E65E59E}" destId="{77D0E4F0-4857-44C0-AE78-8C77A10CCF95}" srcOrd="0" destOrd="0" presId="urn:microsoft.com/office/officeart/2005/8/layout/process4"/>
    <dgm:cxn modelId="{5D92A7E3-5E20-401D-A07E-35DDD049F31A}" type="presOf" srcId="{10C55D9A-937E-4828-8F0B-48C502AA7975}" destId="{F653A9C3-4B5B-4956-818A-ACF5948C036C}" srcOrd="0" destOrd="0" presId="urn:microsoft.com/office/officeart/2005/8/layout/process4"/>
    <dgm:cxn modelId="{B2BF0553-35B9-4DD7-BF65-A0BDF81B1F3B}" srcId="{FE29DB0B-EFF6-4EA8-B825-5B6CB051C7E3}" destId="{10C55D9A-937E-4828-8F0B-48C502AA7975}" srcOrd="1" destOrd="0" parTransId="{A8CDF2E4-CC14-4382-ADC9-3A020BADBDE8}" sibTransId="{2781F702-33A0-4E1E-B7ED-5B0E3B404360}"/>
    <dgm:cxn modelId="{ADF8F523-2692-472B-9069-0B85123765D7}" type="presOf" srcId="{75DA9026-6D2B-48F1-BE32-745443961F46}" destId="{9E2EECBF-6230-472A-B723-A1AC24420849}" srcOrd="0" destOrd="0" presId="urn:microsoft.com/office/officeart/2005/8/layout/process4"/>
    <dgm:cxn modelId="{CD332D04-7EFF-43DB-83A2-B7BF6AB4B953}" type="presOf" srcId="{FE29DB0B-EFF6-4EA8-B825-5B6CB051C7E3}" destId="{B4F643A7-E729-4B29-9553-75BFB651CA35}" srcOrd="0" destOrd="0" presId="urn:microsoft.com/office/officeart/2005/8/layout/process4"/>
    <dgm:cxn modelId="{A24C0D73-4BFE-41A0-925C-2BA4B13928B3}" srcId="{FE29DB0B-EFF6-4EA8-B825-5B6CB051C7E3}" destId="{04373A81-85EE-4D99-A42B-FC1B748519D3}" srcOrd="0" destOrd="0" parTransId="{752A8B82-0A57-4417-AB69-D9C6BFF833AE}" sibTransId="{9DEA3549-683E-408A-B17A-39A211FDC572}"/>
    <dgm:cxn modelId="{8832D694-E9E2-4DCC-83CE-9F90FB4EBD99}" type="presOf" srcId="{CAB5BB78-2896-42C2-9E46-C46B48D3DA82}" destId="{5185E0BF-72ED-4280-ADB0-4C59DF7AC3D7}" srcOrd="0" destOrd="0" presId="urn:microsoft.com/office/officeart/2005/8/layout/process4"/>
    <dgm:cxn modelId="{AAB4522D-48AC-4851-93CD-AC1B790D8D44}" type="presOf" srcId="{CAB5BB78-2896-42C2-9E46-C46B48D3DA82}" destId="{2A3C357A-784C-4DF0-BF44-7C9639CBA2D3}" srcOrd="1" destOrd="0" presId="urn:microsoft.com/office/officeart/2005/8/layout/process4"/>
    <dgm:cxn modelId="{3C2E5082-85CC-4040-A7D7-BF5D9B2D326D}" type="presOf" srcId="{218AE4E5-4E45-44D2-A216-84D8C1355E72}" destId="{2D390780-D05F-4D34-A0EE-8A5B1FC970EC}" srcOrd="1" destOrd="0" presId="urn:microsoft.com/office/officeart/2005/8/layout/process4"/>
    <dgm:cxn modelId="{688AC47C-E54B-47B4-9D91-2B7A8DED0580}" type="presOf" srcId="{8327C72D-E014-4614-BAF2-994493BD4ACA}" destId="{1EB432D3-4355-4483-B5D9-596D6C8A1AA0}" srcOrd="0" destOrd="0" presId="urn:microsoft.com/office/officeart/2005/8/layout/process4"/>
    <dgm:cxn modelId="{E8ADECC6-CE3B-42B7-90EA-AA10E509B0DC}" srcId="{3208B0E4-1F5A-4797-B2C8-BBA62E65E59E}" destId="{218AE4E5-4E45-44D2-A216-84D8C1355E72}" srcOrd="2" destOrd="0" parTransId="{0C39476C-145F-4E47-89CD-AAD8DD799384}" sibTransId="{9DB1A925-80C4-4AA8-91FC-729CD975AAFB}"/>
    <dgm:cxn modelId="{CA1F8DB7-AC70-4B85-86F5-2C2A0F50A620}" type="presOf" srcId="{218AE4E5-4E45-44D2-A216-84D8C1355E72}" destId="{33130183-D9ED-4C03-A24D-03DA7A17007C}" srcOrd="0" destOrd="0" presId="urn:microsoft.com/office/officeart/2005/8/layout/process4"/>
    <dgm:cxn modelId="{E2037146-168C-418E-9EBE-9F637BDACDD9}" srcId="{218AE4E5-4E45-44D2-A216-84D8C1355E72}" destId="{8327C72D-E014-4614-BAF2-994493BD4ACA}" srcOrd="0" destOrd="0" parTransId="{7DD8C6B4-6703-427A-9549-12F9978C6720}" sibTransId="{73B3316E-E8B4-485F-ADBC-E0F098BD5CB8}"/>
    <dgm:cxn modelId="{26DCCC66-25BF-468B-ADEE-07956CF097C4}" type="presOf" srcId="{FE29DB0B-EFF6-4EA8-B825-5B6CB051C7E3}" destId="{36BA4765-E8C7-45AD-97EC-98AB73EF468A}" srcOrd="1" destOrd="0" presId="urn:microsoft.com/office/officeart/2005/8/layout/process4"/>
    <dgm:cxn modelId="{5EFEEAA8-E42F-4C6C-AAC6-5D33B6CF2AD3}" srcId="{218AE4E5-4E45-44D2-A216-84D8C1355E72}" destId="{75DA9026-6D2B-48F1-BE32-745443961F46}" srcOrd="1" destOrd="0" parTransId="{63544310-4E22-4D46-B9FC-3E5400678CBB}" sibTransId="{3BB56B7D-8213-4DC0-844C-9A6E761676D4}"/>
    <dgm:cxn modelId="{D60F6352-67AD-466B-A329-804FE2024AC2}" type="presParOf" srcId="{77D0E4F0-4857-44C0-AE78-8C77A10CCF95}" destId="{92494F65-FCCC-4A17-86FA-C2340D9A1786}" srcOrd="0" destOrd="0" presId="urn:microsoft.com/office/officeart/2005/8/layout/process4"/>
    <dgm:cxn modelId="{0132E61D-2507-4817-B2D4-D41A77148B49}" type="presParOf" srcId="{92494F65-FCCC-4A17-86FA-C2340D9A1786}" destId="{33130183-D9ED-4C03-A24D-03DA7A17007C}" srcOrd="0" destOrd="0" presId="urn:microsoft.com/office/officeart/2005/8/layout/process4"/>
    <dgm:cxn modelId="{844BD278-1760-49BB-AB3A-9979511A7197}" type="presParOf" srcId="{92494F65-FCCC-4A17-86FA-C2340D9A1786}" destId="{2D390780-D05F-4D34-A0EE-8A5B1FC970EC}" srcOrd="1" destOrd="0" presId="urn:microsoft.com/office/officeart/2005/8/layout/process4"/>
    <dgm:cxn modelId="{4D631DF5-64D8-4850-BC76-431DAF10F189}" type="presParOf" srcId="{92494F65-FCCC-4A17-86FA-C2340D9A1786}" destId="{4B886E87-DD95-42F3-896D-1C18E21908D7}" srcOrd="2" destOrd="0" presId="urn:microsoft.com/office/officeart/2005/8/layout/process4"/>
    <dgm:cxn modelId="{D18D69D2-C3DE-466E-BE36-51C6A5D76AC1}" type="presParOf" srcId="{4B886E87-DD95-42F3-896D-1C18E21908D7}" destId="{1EB432D3-4355-4483-B5D9-596D6C8A1AA0}" srcOrd="0" destOrd="0" presId="urn:microsoft.com/office/officeart/2005/8/layout/process4"/>
    <dgm:cxn modelId="{4538D2AE-3197-4DC5-A75D-ACFAB35928C8}" type="presParOf" srcId="{4B886E87-DD95-42F3-896D-1C18E21908D7}" destId="{9E2EECBF-6230-472A-B723-A1AC24420849}" srcOrd="1" destOrd="0" presId="urn:microsoft.com/office/officeart/2005/8/layout/process4"/>
    <dgm:cxn modelId="{7DA01713-A0FE-4736-B171-8554085F4AEF}" type="presParOf" srcId="{77D0E4F0-4857-44C0-AE78-8C77A10CCF95}" destId="{CF247C8D-9C87-4479-A97D-3AD17DEF7495}" srcOrd="1" destOrd="0" presId="urn:microsoft.com/office/officeart/2005/8/layout/process4"/>
    <dgm:cxn modelId="{B10F1508-8DED-44CC-8BFC-945371604D0B}" type="presParOf" srcId="{77D0E4F0-4857-44C0-AE78-8C77A10CCF95}" destId="{ED2E8155-BC3D-485F-983F-E709B9B6DC78}" srcOrd="2" destOrd="0" presId="urn:microsoft.com/office/officeart/2005/8/layout/process4"/>
    <dgm:cxn modelId="{5CBAFBF1-D343-41C5-999B-2E5B47D00AE4}" type="presParOf" srcId="{ED2E8155-BC3D-485F-983F-E709B9B6DC78}" destId="{5185E0BF-72ED-4280-ADB0-4C59DF7AC3D7}" srcOrd="0" destOrd="0" presId="urn:microsoft.com/office/officeart/2005/8/layout/process4"/>
    <dgm:cxn modelId="{4682E6D4-1E34-4C22-837B-078AD86FD979}" type="presParOf" srcId="{ED2E8155-BC3D-485F-983F-E709B9B6DC78}" destId="{2A3C357A-784C-4DF0-BF44-7C9639CBA2D3}" srcOrd="1" destOrd="0" presId="urn:microsoft.com/office/officeart/2005/8/layout/process4"/>
    <dgm:cxn modelId="{BF1D2058-8A72-4ACF-B3C1-680584EE0E0A}" type="presParOf" srcId="{ED2E8155-BC3D-485F-983F-E709B9B6DC78}" destId="{9D53FCAF-71BB-42A6-88BC-1B7155B4499C}" srcOrd="2" destOrd="0" presId="urn:microsoft.com/office/officeart/2005/8/layout/process4"/>
    <dgm:cxn modelId="{6A571FE5-2B0B-4B08-B5F9-9D55EB53EFD8}" type="presParOf" srcId="{9D53FCAF-71BB-42A6-88BC-1B7155B4499C}" destId="{6FC807FE-7D11-4BFF-8455-810353E50EFB}" srcOrd="0" destOrd="0" presId="urn:microsoft.com/office/officeart/2005/8/layout/process4"/>
    <dgm:cxn modelId="{6A65B589-B23B-4AF0-83B4-E850E74CAE63}" type="presParOf" srcId="{77D0E4F0-4857-44C0-AE78-8C77A10CCF95}" destId="{870C17B2-7730-4E1C-AA2F-47C0DE68EB45}" srcOrd="3" destOrd="0" presId="urn:microsoft.com/office/officeart/2005/8/layout/process4"/>
    <dgm:cxn modelId="{FF846182-C09B-49E6-8677-001C0E911244}" type="presParOf" srcId="{77D0E4F0-4857-44C0-AE78-8C77A10CCF95}" destId="{BCBB1241-90BC-4E3C-BCFA-876329F51240}" srcOrd="4" destOrd="0" presId="urn:microsoft.com/office/officeart/2005/8/layout/process4"/>
    <dgm:cxn modelId="{4721165D-DF8B-4079-94D0-2F15DC518E9D}" type="presParOf" srcId="{BCBB1241-90BC-4E3C-BCFA-876329F51240}" destId="{B4F643A7-E729-4B29-9553-75BFB651CA35}" srcOrd="0" destOrd="0" presId="urn:microsoft.com/office/officeart/2005/8/layout/process4"/>
    <dgm:cxn modelId="{CC638C7B-BB5F-4553-BC56-405334B4D2C5}" type="presParOf" srcId="{BCBB1241-90BC-4E3C-BCFA-876329F51240}" destId="{36BA4765-E8C7-45AD-97EC-98AB73EF468A}" srcOrd="1" destOrd="0" presId="urn:microsoft.com/office/officeart/2005/8/layout/process4"/>
    <dgm:cxn modelId="{784105E2-49CF-4839-96CC-9427EC8E644F}" type="presParOf" srcId="{BCBB1241-90BC-4E3C-BCFA-876329F51240}" destId="{4E1DA994-641E-43E6-BABF-BB83FB464C38}" srcOrd="2" destOrd="0" presId="urn:microsoft.com/office/officeart/2005/8/layout/process4"/>
    <dgm:cxn modelId="{F3277F35-20B9-4750-A324-B4B398733F3B}" type="presParOf" srcId="{4E1DA994-641E-43E6-BABF-BB83FB464C38}" destId="{3BA451AC-1CAC-4E61-B9EE-86F6C693C85C}" srcOrd="0" destOrd="0" presId="urn:microsoft.com/office/officeart/2005/8/layout/process4"/>
    <dgm:cxn modelId="{6E88B150-A663-4D52-B909-1FE461CFD7D7}" type="presParOf" srcId="{4E1DA994-641E-43E6-BABF-BB83FB464C38}" destId="{F653A9C3-4B5B-4956-818A-ACF5948C036C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5B98F8C-C204-474F-A6A0-0591CD5989BD}" type="doc">
      <dgm:prSet loTypeId="urn:microsoft.com/office/officeart/2005/8/layout/lProcess2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45E37D-B8C7-4613-925E-86204A5FCBF1}">
      <dgm:prSet phldrT="[Текст]"/>
      <dgm:spPr/>
      <dgm:t>
        <a:bodyPr/>
        <a:lstStyle/>
        <a:p>
          <a:r>
            <a:rPr lang="ru-RU" b="1" dirty="0" smtClean="0"/>
            <a:t>возможность возвращаться к:</a:t>
          </a:r>
          <a:endParaRPr lang="ru-RU" dirty="0"/>
        </a:p>
      </dgm:t>
    </dgm:pt>
    <dgm:pt modelId="{39A38E7D-0059-4F0E-892C-70A80488D3C5}" type="parTrans" cxnId="{27D745E0-FF7F-4ED6-80F3-85ED8AA905C4}">
      <dgm:prSet/>
      <dgm:spPr/>
      <dgm:t>
        <a:bodyPr/>
        <a:lstStyle/>
        <a:p>
          <a:endParaRPr lang="ru-RU"/>
        </a:p>
      </dgm:t>
    </dgm:pt>
    <dgm:pt modelId="{BDDD0E50-641D-4811-A729-B3CB90D43066}" type="sibTrans" cxnId="{27D745E0-FF7F-4ED6-80F3-85ED8AA905C4}">
      <dgm:prSet/>
      <dgm:spPr/>
      <dgm:t>
        <a:bodyPr/>
        <a:lstStyle/>
        <a:p>
          <a:endParaRPr lang="ru-RU"/>
        </a:p>
      </dgm:t>
    </dgm:pt>
    <dgm:pt modelId="{06230142-4EF1-48C2-B38E-4B91C386EBE0}">
      <dgm:prSet phldrT="[Текст]" custT="1"/>
      <dgm:spPr/>
      <dgm:t>
        <a:bodyPr/>
        <a:lstStyle/>
        <a:p>
          <a:r>
            <a:rPr lang="ru-RU" sz="1800" b="1" i="1" dirty="0" smtClean="0"/>
            <a:t>пройденному материалу </a:t>
          </a:r>
          <a:endParaRPr lang="ru-RU" sz="1800" i="1" dirty="0"/>
        </a:p>
      </dgm:t>
    </dgm:pt>
    <dgm:pt modelId="{C2E00A8C-E972-4696-9E01-C2B57D003263}" type="parTrans" cxnId="{70378112-6F50-499E-91E4-DFB75D18E03D}">
      <dgm:prSet/>
      <dgm:spPr/>
      <dgm:t>
        <a:bodyPr/>
        <a:lstStyle/>
        <a:p>
          <a:endParaRPr lang="ru-RU"/>
        </a:p>
      </dgm:t>
    </dgm:pt>
    <dgm:pt modelId="{F857E73A-79C3-4612-9801-5530873ADD9F}" type="sibTrans" cxnId="{70378112-6F50-499E-91E4-DFB75D18E03D}">
      <dgm:prSet/>
      <dgm:spPr/>
      <dgm:t>
        <a:bodyPr/>
        <a:lstStyle/>
        <a:p>
          <a:endParaRPr lang="ru-RU"/>
        </a:p>
      </dgm:t>
    </dgm:pt>
    <dgm:pt modelId="{7C0EEAC5-B291-40C4-A7B6-91036486D92D}">
      <dgm:prSet phldrT="[Текст]"/>
      <dgm:spPr/>
      <dgm:t>
        <a:bodyPr/>
        <a:lstStyle/>
        <a:p>
          <a:r>
            <a:rPr lang="ru-RU" b="1" i="1" dirty="0" smtClean="0"/>
            <a:t>глоссарию</a:t>
          </a:r>
          <a:r>
            <a:rPr lang="ru-RU" dirty="0" smtClean="0"/>
            <a:t> </a:t>
          </a:r>
          <a:endParaRPr lang="ru-RU" dirty="0"/>
        </a:p>
      </dgm:t>
    </dgm:pt>
    <dgm:pt modelId="{DB6B236D-06CD-4424-9208-384B24B7E68B}" type="parTrans" cxnId="{A257EC64-4F55-4C28-A95F-696E4D81E624}">
      <dgm:prSet/>
      <dgm:spPr/>
      <dgm:t>
        <a:bodyPr/>
        <a:lstStyle/>
        <a:p>
          <a:endParaRPr lang="ru-RU"/>
        </a:p>
      </dgm:t>
    </dgm:pt>
    <dgm:pt modelId="{E97270BA-77E5-4239-8648-7EFE77F06742}" type="sibTrans" cxnId="{A257EC64-4F55-4C28-A95F-696E4D81E624}">
      <dgm:prSet/>
      <dgm:spPr/>
      <dgm:t>
        <a:bodyPr/>
        <a:lstStyle/>
        <a:p>
          <a:endParaRPr lang="ru-RU"/>
        </a:p>
      </dgm:t>
    </dgm:pt>
    <dgm:pt modelId="{769CDA2F-7615-4F72-90B7-8F9D62165DA4}">
      <dgm:prSet phldrT="[Текст]"/>
      <dgm:spPr/>
      <dgm:t>
        <a:bodyPr/>
        <a:lstStyle/>
        <a:p>
          <a:r>
            <a:rPr lang="ru-RU" b="1" u="none" dirty="0" smtClean="0"/>
            <a:t>Немедленный результат</a:t>
          </a:r>
          <a:endParaRPr lang="ru-RU" u="none" dirty="0"/>
        </a:p>
      </dgm:t>
    </dgm:pt>
    <dgm:pt modelId="{EABEBE3C-112A-4F98-AB48-6D7D16CD8FE2}" type="parTrans" cxnId="{2D65F72A-1365-4721-B7C6-E0F3F39F1FC6}">
      <dgm:prSet/>
      <dgm:spPr/>
      <dgm:t>
        <a:bodyPr/>
        <a:lstStyle/>
        <a:p>
          <a:endParaRPr lang="ru-RU"/>
        </a:p>
      </dgm:t>
    </dgm:pt>
    <dgm:pt modelId="{8881A44A-D1E0-48EB-AC48-7D4E9D3725E6}" type="sibTrans" cxnId="{2D65F72A-1365-4721-B7C6-E0F3F39F1FC6}">
      <dgm:prSet/>
      <dgm:spPr/>
      <dgm:t>
        <a:bodyPr/>
        <a:lstStyle/>
        <a:p>
          <a:endParaRPr lang="ru-RU"/>
        </a:p>
      </dgm:t>
    </dgm:pt>
    <dgm:pt modelId="{AD430DAB-5539-4DB8-ADCC-AB9A5FE1366E}">
      <dgm:prSet phldrT="[Текст]"/>
      <dgm:spPr/>
      <dgm:t>
        <a:bodyPr/>
        <a:lstStyle/>
        <a:p>
          <a:r>
            <a:rPr lang="ru-RU" b="1" i="1" dirty="0" smtClean="0"/>
            <a:t>Контроль выполнения</a:t>
          </a:r>
          <a:endParaRPr lang="ru-RU" b="1" i="1" dirty="0"/>
        </a:p>
      </dgm:t>
    </dgm:pt>
    <dgm:pt modelId="{334ED1BF-B75B-4A95-9E81-8FE5D10FB6AF}" type="parTrans" cxnId="{8ECE038D-5DC0-4070-A2B9-D597BD6CE066}">
      <dgm:prSet/>
      <dgm:spPr/>
      <dgm:t>
        <a:bodyPr/>
        <a:lstStyle/>
        <a:p>
          <a:endParaRPr lang="ru-RU"/>
        </a:p>
      </dgm:t>
    </dgm:pt>
    <dgm:pt modelId="{2B002E8E-8924-4B0B-9D42-3DF285E8B1DA}" type="sibTrans" cxnId="{8ECE038D-5DC0-4070-A2B9-D597BD6CE066}">
      <dgm:prSet/>
      <dgm:spPr/>
      <dgm:t>
        <a:bodyPr/>
        <a:lstStyle/>
        <a:p>
          <a:endParaRPr lang="ru-RU"/>
        </a:p>
      </dgm:t>
    </dgm:pt>
    <dgm:pt modelId="{E96732B2-5882-4ABA-BEC1-A822B4989122}">
      <dgm:prSet phldrT="[Текст]"/>
      <dgm:spPr/>
      <dgm:t>
        <a:bodyPr/>
        <a:lstStyle/>
        <a:p>
          <a:r>
            <a:rPr lang="ru-RU" b="1" i="1" dirty="0" smtClean="0"/>
            <a:t>Знание результата</a:t>
          </a:r>
          <a:endParaRPr lang="ru-RU" b="1" i="1" dirty="0"/>
        </a:p>
      </dgm:t>
    </dgm:pt>
    <dgm:pt modelId="{A71580A1-1A37-42BE-AFD8-659845626DA5}" type="parTrans" cxnId="{0B56F7E1-8CC8-4559-8DDA-CA2FBA33E80D}">
      <dgm:prSet/>
      <dgm:spPr/>
      <dgm:t>
        <a:bodyPr/>
        <a:lstStyle/>
        <a:p>
          <a:endParaRPr lang="ru-RU"/>
        </a:p>
      </dgm:t>
    </dgm:pt>
    <dgm:pt modelId="{4016C3B5-46E9-4E66-A830-9B93F0E9822B}" type="sibTrans" cxnId="{0B56F7E1-8CC8-4559-8DDA-CA2FBA33E80D}">
      <dgm:prSet/>
      <dgm:spPr/>
      <dgm:t>
        <a:bodyPr/>
        <a:lstStyle/>
        <a:p>
          <a:endParaRPr lang="ru-RU"/>
        </a:p>
      </dgm:t>
    </dgm:pt>
    <dgm:pt modelId="{CB49C8FA-9151-471B-9B44-16C617184CE9}">
      <dgm:prSet/>
      <dgm:spPr/>
      <dgm:t>
        <a:bodyPr/>
        <a:lstStyle/>
        <a:p>
          <a:r>
            <a:rPr lang="ru-RU" b="1" dirty="0" smtClean="0"/>
            <a:t>Типы упражнений:</a:t>
          </a:r>
          <a:endParaRPr lang="ru-RU" b="1" dirty="0"/>
        </a:p>
      </dgm:t>
    </dgm:pt>
    <dgm:pt modelId="{FB2A89A7-322E-4862-95C7-FED22D5210C8}" type="parTrans" cxnId="{E1DB03EE-896C-4B89-B4A4-6E37EA3499F6}">
      <dgm:prSet/>
      <dgm:spPr/>
      <dgm:t>
        <a:bodyPr/>
        <a:lstStyle/>
        <a:p>
          <a:endParaRPr lang="ru-RU"/>
        </a:p>
      </dgm:t>
    </dgm:pt>
    <dgm:pt modelId="{1177FB7B-4167-4896-ADD4-5CBF2E7E4944}" type="sibTrans" cxnId="{E1DB03EE-896C-4B89-B4A4-6E37EA3499F6}">
      <dgm:prSet/>
      <dgm:spPr/>
      <dgm:t>
        <a:bodyPr/>
        <a:lstStyle/>
        <a:p>
          <a:endParaRPr lang="ru-RU"/>
        </a:p>
      </dgm:t>
    </dgm:pt>
    <dgm:pt modelId="{3E2534EE-7F62-4098-AC69-0DA61A03D136}" type="pres">
      <dgm:prSet presAssocID="{E5B98F8C-C204-474F-A6A0-0591CD5989B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4A6002-B57F-41B6-80DE-1D8394E07054}" type="pres">
      <dgm:prSet presAssocID="{5E45E37D-B8C7-4613-925E-86204A5FCBF1}" presName="compNode" presStyleCnt="0"/>
      <dgm:spPr/>
    </dgm:pt>
    <dgm:pt modelId="{877766C9-99F8-469A-BEA7-5C962D70675C}" type="pres">
      <dgm:prSet presAssocID="{5E45E37D-B8C7-4613-925E-86204A5FCBF1}" presName="aNode" presStyleLbl="bgShp" presStyleIdx="0" presStyleCnt="3"/>
      <dgm:spPr/>
      <dgm:t>
        <a:bodyPr/>
        <a:lstStyle/>
        <a:p>
          <a:endParaRPr lang="ru-RU"/>
        </a:p>
      </dgm:t>
    </dgm:pt>
    <dgm:pt modelId="{CD774A65-B769-4DCC-86E2-E90C5F61FBC9}" type="pres">
      <dgm:prSet presAssocID="{5E45E37D-B8C7-4613-925E-86204A5FCBF1}" presName="textNode" presStyleLbl="bgShp" presStyleIdx="0" presStyleCnt="3"/>
      <dgm:spPr/>
      <dgm:t>
        <a:bodyPr/>
        <a:lstStyle/>
        <a:p>
          <a:endParaRPr lang="ru-RU"/>
        </a:p>
      </dgm:t>
    </dgm:pt>
    <dgm:pt modelId="{C69BEA6E-857B-4E85-80F2-462DFF8AF96B}" type="pres">
      <dgm:prSet presAssocID="{5E45E37D-B8C7-4613-925E-86204A5FCBF1}" presName="compChildNode" presStyleCnt="0"/>
      <dgm:spPr/>
    </dgm:pt>
    <dgm:pt modelId="{A9F72471-2FFF-41C8-9647-6B2C1A7CE819}" type="pres">
      <dgm:prSet presAssocID="{5E45E37D-B8C7-4613-925E-86204A5FCBF1}" presName="theInnerList" presStyleCnt="0"/>
      <dgm:spPr/>
    </dgm:pt>
    <dgm:pt modelId="{B5C7D25B-BB36-477E-9C42-F55FCD3ED3AF}" type="pres">
      <dgm:prSet presAssocID="{06230142-4EF1-48C2-B38E-4B91C386EBE0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7C5BC8-183D-4746-BEE1-A289504E059E}" type="pres">
      <dgm:prSet presAssocID="{06230142-4EF1-48C2-B38E-4B91C386EBE0}" presName="aSpace2" presStyleCnt="0"/>
      <dgm:spPr/>
    </dgm:pt>
    <dgm:pt modelId="{2CC3F4A4-B3E8-4081-9CBC-0583D2A08ECE}" type="pres">
      <dgm:prSet presAssocID="{7C0EEAC5-B291-40C4-A7B6-91036486D92D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82673F-CEB5-4E93-9465-1672FA454BF5}" type="pres">
      <dgm:prSet presAssocID="{5E45E37D-B8C7-4613-925E-86204A5FCBF1}" presName="aSpace" presStyleCnt="0"/>
      <dgm:spPr/>
    </dgm:pt>
    <dgm:pt modelId="{D2F6D557-ECCE-448A-B962-8283A84AED9A}" type="pres">
      <dgm:prSet presAssocID="{769CDA2F-7615-4F72-90B7-8F9D62165DA4}" presName="compNode" presStyleCnt="0"/>
      <dgm:spPr/>
    </dgm:pt>
    <dgm:pt modelId="{8FE6AC1E-E2E3-4F6D-9A72-3E9586BF537E}" type="pres">
      <dgm:prSet presAssocID="{769CDA2F-7615-4F72-90B7-8F9D62165DA4}" presName="aNode" presStyleLbl="bgShp" presStyleIdx="1" presStyleCnt="3"/>
      <dgm:spPr/>
      <dgm:t>
        <a:bodyPr/>
        <a:lstStyle/>
        <a:p>
          <a:endParaRPr lang="ru-RU"/>
        </a:p>
      </dgm:t>
    </dgm:pt>
    <dgm:pt modelId="{BF7FBFA0-21C0-43C7-8592-312DA7C07B87}" type="pres">
      <dgm:prSet presAssocID="{769CDA2F-7615-4F72-90B7-8F9D62165DA4}" presName="textNode" presStyleLbl="bgShp" presStyleIdx="1" presStyleCnt="3"/>
      <dgm:spPr/>
      <dgm:t>
        <a:bodyPr/>
        <a:lstStyle/>
        <a:p>
          <a:endParaRPr lang="ru-RU"/>
        </a:p>
      </dgm:t>
    </dgm:pt>
    <dgm:pt modelId="{D9EC1E40-DBCE-4E7E-8024-B2E430DBDDAA}" type="pres">
      <dgm:prSet presAssocID="{769CDA2F-7615-4F72-90B7-8F9D62165DA4}" presName="compChildNode" presStyleCnt="0"/>
      <dgm:spPr/>
    </dgm:pt>
    <dgm:pt modelId="{BA6188C7-4E1A-4C9A-918B-D7960F68C6DE}" type="pres">
      <dgm:prSet presAssocID="{769CDA2F-7615-4F72-90B7-8F9D62165DA4}" presName="theInnerList" presStyleCnt="0"/>
      <dgm:spPr/>
    </dgm:pt>
    <dgm:pt modelId="{E5D9CD1F-48B0-4AE3-98EC-3EC1D1D9261B}" type="pres">
      <dgm:prSet presAssocID="{AD430DAB-5539-4DB8-ADCC-AB9A5FE1366E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FC91CE-0950-43CB-B29A-AA3A8E92E079}" type="pres">
      <dgm:prSet presAssocID="{AD430DAB-5539-4DB8-ADCC-AB9A5FE1366E}" presName="aSpace2" presStyleCnt="0"/>
      <dgm:spPr/>
    </dgm:pt>
    <dgm:pt modelId="{C4B748B6-4A00-40D6-89C7-47D26354CD24}" type="pres">
      <dgm:prSet presAssocID="{E96732B2-5882-4ABA-BEC1-A822B4989122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5B2ABC-C002-49E3-914F-E1A9F0FA324A}" type="pres">
      <dgm:prSet presAssocID="{769CDA2F-7615-4F72-90B7-8F9D62165DA4}" presName="aSpace" presStyleCnt="0"/>
      <dgm:spPr/>
    </dgm:pt>
    <dgm:pt modelId="{BDA7CB56-B4F7-41B6-93B7-EAD8B1216759}" type="pres">
      <dgm:prSet presAssocID="{CB49C8FA-9151-471B-9B44-16C617184CE9}" presName="compNode" presStyleCnt="0"/>
      <dgm:spPr/>
    </dgm:pt>
    <dgm:pt modelId="{DC751D1E-76C9-48DB-B261-3F06681EACC9}" type="pres">
      <dgm:prSet presAssocID="{CB49C8FA-9151-471B-9B44-16C617184CE9}" presName="aNode" presStyleLbl="bgShp" presStyleIdx="2" presStyleCnt="3"/>
      <dgm:spPr/>
      <dgm:t>
        <a:bodyPr/>
        <a:lstStyle/>
        <a:p>
          <a:endParaRPr lang="ru-RU"/>
        </a:p>
      </dgm:t>
    </dgm:pt>
    <dgm:pt modelId="{8943676D-C352-46AB-A371-EAF52B89D5B8}" type="pres">
      <dgm:prSet presAssocID="{CB49C8FA-9151-471B-9B44-16C617184CE9}" presName="textNode" presStyleLbl="bgShp" presStyleIdx="2" presStyleCnt="3"/>
      <dgm:spPr/>
      <dgm:t>
        <a:bodyPr/>
        <a:lstStyle/>
        <a:p>
          <a:endParaRPr lang="ru-RU"/>
        </a:p>
      </dgm:t>
    </dgm:pt>
    <dgm:pt modelId="{DBCC8CB1-BF9F-4492-8A46-04CD553246AA}" type="pres">
      <dgm:prSet presAssocID="{CB49C8FA-9151-471B-9B44-16C617184CE9}" presName="compChildNode" presStyleCnt="0"/>
      <dgm:spPr/>
    </dgm:pt>
    <dgm:pt modelId="{0CECFD6D-B12F-4DF6-A941-9E4B7CCDDC5D}" type="pres">
      <dgm:prSet presAssocID="{CB49C8FA-9151-471B-9B44-16C617184CE9}" presName="theInnerList" presStyleCnt="0"/>
      <dgm:spPr/>
    </dgm:pt>
  </dgm:ptLst>
  <dgm:cxnLst>
    <dgm:cxn modelId="{AF7088A3-D86D-4C74-A7E5-9ED93B8AED9F}" type="presOf" srcId="{E96732B2-5882-4ABA-BEC1-A822B4989122}" destId="{C4B748B6-4A00-40D6-89C7-47D26354CD24}" srcOrd="0" destOrd="0" presId="urn:microsoft.com/office/officeart/2005/8/layout/lProcess2"/>
    <dgm:cxn modelId="{2C54CB61-3006-44F7-95AD-7FFD1801D36C}" type="presOf" srcId="{E5B98F8C-C204-474F-A6A0-0591CD5989BD}" destId="{3E2534EE-7F62-4098-AC69-0DA61A03D136}" srcOrd="0" destOrd="0" presId="urn:microsoft.com/office/officeart/2005/8/layout/lProcess2"/>
    <dgm:cxn modelId="{0B56F7E1-8CC8-4559-8DDA-CA2FBA33E80D}" srcId="{769CDA2F-7615-4F72-90B7-8F9D62165DA4}" destId="{E96732B2-5882-4ABA-BEC1-A822B4989122}" srcOrd="1" destOrd="0" parTransId="{A71580A1-1A37-42BE-AFD8-659845626DA5}" sibTransId="{4016C3B5-46E9-4E66-A830-9B93F0E9822B}"/>
    <dgm:cxn modelId="{8ECE038D-5DC0-4070-A2B9-D597BD6CE066}" srcId="{769CDA2F-7615-4F72-90B7-8F9D62165DA4}" destId="{AD430DAB-5539-4DB8-ADCC-AB9A5FE1366E}" srcOrd="0" destOrd="0" parTransId="{334ED1BF-B75B-4A95-9E81-8FE5D10FB6AF}" sibTransId="{2B002E8E-8924-4B0B-9D42-3DF285E8B1DA}"/>
    <dgm:cxn modelId="{E1DB03EE-896C-4B89-B4A4-6E37EA3499F6}" srcId="{E5B98F8C-C204-474F-A6A0-0591CD5989BD}" destId="{CB49C8FA-9151-471B-9B44-16C617184CE9}" srcOrd="2" destOrd="0" parTransId="{FB2A89A7-322E-4862-95C7-FED22D5210C8}" sibTransId="{1177FB7B-4167-4896-ADD4-5CBF2E7E4944}"/>
    <dgm:cxn modelId="{A4BDE803-389B-4E1C-8C8E-5DAA3FEF7B87}" type="presOf" srcId="{AD430DAB-5539-4DB8-ADCC-AB9A5FE1366E}" destId="{E5D9CD1F-48B0-4AE3-98EC-3EC1D1D9261B}" srcOrd="0" destOrd="0" presId="urn:microsoft.com/office/officeart/2005/8/layout/lProcess2"/>
    <dgm:cxn modelId="{70378112-6F50-499E-91E4-DFB75D18E03D}" srcId="{5E45E37D-B8C7-4613-925E-86204A5FCBF1}" destId="{06230142-4EF1-48C2-B38E-4B91C386EBE0}" srcOrd="0" destOrd="0" parTransId="{C2E00A8C-E972-4696-9E01-C2B57D003263}" sibTransId="{F857E73A-79C3-4612-9801-5530873ADD9F}"/>
    <dgm:cxn modelId="{3CFBD187-7097-411E-8C45-3CC0475B365A}" type="presOf" srcId="{769CDA2F-7615-4F72-90B7-8F9D62165DA4}" destId="{8FE6AC1E-E2E3-4F6D-9A72-3E9586BF537E}" srcOrd="0" destOrd="0" presId="urn:microsoft.com/office/officeart/2005/8/layout/lProcess2"/>
    <dgm:cxn modelId="{B27944CC-3FD7-4291-A271-47C729E370C3}" type="presOf" srcId="{CB49C8FA-9151-471B-9B44-16C617184CE9}" destId="{8943676D-C352-46AB-A371-EAF52B89D5B8}" srcOrd="1" destOrd="0" presId="urn:microsoft.com/office/officeart/2005/8/layout/lProcess2"/>
    <dgm:cxn modelId="{2AE8D60E-1A77-4D6E-9E45-FA1D41F3B6B8}" type="presOf" srcId="{5E45E37D-B8C7-4613-925E-86204A5FCBF1}" destId="{877766C9-99F8-469A-BEA7-5C962D70675C}" srcOrd="0" destOrd="0" presId="urn:microsoft.com/office/officeart/2005/8/layout/lProcess2"/>
    <dgm:cxn modelId="{A257EC64-4F55-4C28-A95F-696E4D81E624}" srcId="{5E45E37D-B8C7-4613-925E-86204A5FCBF1}" destId="{7C0EEAC5-B291-40C4-A7B6-91036486D92D}" srcOrd="1" destOrd="0" parTransId="{DB6B236D-06CD-4424-9208-384B24B7E68B}" sibTransId="{E97270BA-77E5-4239-8648-7EFE77F06742}"/>
    <dgm:cxn modelId="{0BBC2BEC-B17A-4814-9A2E-FA8B60F5DD1B}" type="presOf" srcId="{06230142-4EF1-48C2-B38E-4B91C386EBE0}" destId="{B5C7D25B-BB36-477E-9C42-F55FCD3ED3AF}" srcOrd="0" destOrd="0" presId="urn:microsoft.com/office/officeart/2005/8/layout/lProcess2"/>
    <dgm:cxn modelId="{202A0C3D-5E87-4ECF-9571-30EB97959541}" type="presOf" srcId="{CB49C8FA-9151-471B-9B44-16C617184CE9}" destId="{DC751D1E-76C9-48DB-B261-3F06681EACC9}" srcOrd="0" destOrd="0" presId="urn:microsoft.com/office/officeart/2005/8/layout/lProcess2"/>
    <dgm:cxn modelId="{08EAA779-FF2A-49F9-85A6-19D5962566C4}" type="presOf" srcId="{7C0EEAC5-B291-40C4-A7B6-91036486D92D}" destId="{2CC3F4A4-B3E8-4081-9CBC-0583D2A08ECE}" srcOrd="0" destOrd="0" presId="urn:microsoft.com/office/officeart/2005/8/layout/lProcess2"/>
    <dgm:cxn modelId="{2D65F72A-1365-4721-B7C6-E0F3F39F1FC6}" srcId="{E5B98F8C-C204-474F-A6A0-0591CD5989BD}" destId="{769CDA2F-7615-4F72-90B7-8F9D62165DA4}" srcOrd="1" destOrd="0" parTransId="{EABEBE3C-112A-4F98-AB48-6D7D16CD8FE2}" sibTransId="{8881A44A-D1E0-48EB-AC48-7D4E9D3725E6}"/>
    <dgm:cxn modelId="{E9ADBCF2-4970-474A-80DE-09EC9490EBB7}" type="presOf" srcId="{5E45E37D-B8C7-4613-925E-86204A5FCBF1}" destId="{CD774A65-B769-4DCC-86E2-E90C5F61FBC9}" srcOrd="1" destOrd="0" presId="urn:microsoft.com/office/officeart/2005/8/layout/lProcess2"/>
    <dgm:cxn modelId="{27D745E0-FF7F-4ED6-80F3-85ED8AA905C4}" srcId="{E5B98F8C-C204-474F-A6A0-0591CD5989BD}" destId="{5E45E37D-B8C7-4613-925E-86204A5FCBF1}" srcOrd="0" destOrd="0" parTransId="{39A38E7D-0059-4F0E-892C-70A80488D3C5}" sibTransId="{BDDD0E50-641D-4811-A729-B3CB90D43066}"/>
    <dgm:cxn modelId="{1EE7B2DC-FD17-4FE5-A14F-1F2D90BB7FBC}" type="presOf" srcId="{769CDA2F-7615-4F72-90B7-8F9D62165DA4}" destId="{BF7FBFA0-21C0-43C7-8592-312DA7C07B87}" srcOrd="1" destOrd="0" presId="urn:microsoft.com/office/officeart/2005/8/layout/lProcess2"/>
    <dgm:cxn modelId="{E37745A0-C5BB-4950-8462-48B6FF3E55FD}" type="presParOf" srcId="{3E2534EE-7F62-4098-AC69-0DA61A03D136}" destId="{A94A6002-B57F-41B6-80DE-1D8394E07054}" srcOrd="0" destOrd="0" presId="urn:microsoft.com/office/officeart/2005/8/layout/lProcess2"/>
    <dgm:cxn modelId="{9E41DC5A-57B6-453B-AEB7-E2ACA9F05868}" type="presParOf" srcId="{A94A6002-B57F-41B6-80DE-1D8394E07054}" destId="{877766C9-99F8-469A-BEA7-5C962D70675C}" srcOrd="0" destOrd="0" presId="urn:microsoft.com/office/officeart/2005/8/layout/lProcess2"/>
    <dgm:cxn modelId="{1C8D752B-798B-41C6-A553-298D9E3DE660}" type="presParOf" srcId="{A94A6002-B57F-41B6-80DE-1D8394E07054}" destId="{CD774A65-B769-4DCC-86E2-E90C5F61FBC9}" srcOrd="1" destOrd="0" presId="urn:microsoft.com/office/officeart/2005/8/layout/lProcess2"/>
    <dgm:cxn modelId="{B2A59033-4A88-40C1-A4FA-FFE7BAE11F48}" type="presParOf" srcId="{A94A6002-B57F-41B6-80DE-1D8394E07054}" destId="{C69BEA6E-857B-4E85-80F2-462DFF8AF96B}" srcOrd="2" destOrd="0" presId="urn:microsoft.com/office/officeart/2005/8/layout/lProcess2"/>
    <dgm:cxn modelId="{B0D8AB30-DDD7-494B-BC2C-9D4C3819762B}" type="presParOf" srcId="{C69BEA6E-857B-4E85-80F2-462DFF8AF96B}" destId="{A9F72471-2FFF-41C8-9647-6B2C1A7CE819}" srcOrd="0" destOrd="0" presId="urn:microsoft.com/office/officeart/2005/8/layout/lProcess2"/>
    <dgm:cxn modelId="{3A136798-51B9-4F49-87A5-0B44134FBBF5}" type="presParOf" srcId="{A9F72471-2FFF-41C8-9647-6B2C1A7CE819}" destId="{B5C7D25B-BB36-477E-9C42-F55FCD3ED3AF}" srcOrd="0" destOrd="0" presId="urn:microsoft.com/office/officeart/2005/8/layout/lProcess2"/>
    <dgm:cxn modelId="{A4482B87-8D70-4205-B397-5ECF50669ADB}" type="presParOf" srcId="{A9F72471-2FFF-41C8-9647-6B2C1A7CE819}" destId="{FC7C5BC8-183D-4746-BEE1-A289504E059E}" srcOrd="1" destOrd="0" presId="urn:microsoft.com/office/officeart/2005/8/layout/lProcess2"/>
    <dgm:cxn modelId="{B7C3892D-0CB6-4CA7-8FFC-0FBEAD30A527}" type="presParOf" srcId="{A9F72471-2FFF-41C8-9647-6B2C1A7CE819}" destId="{2CC3F4A4-B3E8-4081-9CBC-0583D2A08ECE}" srcOrd="2" destOrd="0" presId="urn:microsoft.com/office/officeart/2005/8/layout/lProcess2"/>
    <dgm:cxn modelId="{B7E89BE0-FE5C-4F1F-B33B-5FE01DB78F9C}" type="presParOf" srcId="{3E2534EE-7F62-4098-AC69-0DA61A03D136}" destId="{8F82673F-CEB5-4E93-9465-1672FA454BF5}" srcOrd="1" destOrd="0" presId="urn:microsoft.com/office/officeart/2005/8/layout/lProcess2"/>
    <dgm:cxn modelId="{45E05354-5496-44EA-98B3-52A00852DE6F}" type="presParOf" srcId="{3E2534EE-7F62-4098-AC69-0DA61A03D136}" destId="{D2F6D557-ECCE-448A-B962-8283A84AED9A}" srcOrd="2" destOrd="0" presId="urn:microsoft.com/office/officeart/2005/8/layout/lProcess2"/>
    <dgm:cxn modelId="{5159EAD8-923C-4CC1-B463-E7DA90AB569C}" type="presParOf" srcId="{D2F6D557-ECCE-448A-B962-8283A84AED9A}" destId="{8FE6AC1E-E2E3-4F6D-9A72-3E9586BF537E}" srcOrd="0" destOrd="0" presId="urn:microsoft.com/office/officeart/2005/8/layout/lProcess2"/>
    <dgm:cxn modelId="{71F077AA-4CCE-47C0-845D-FE6EF692C095}" type="presParOf" srcId="{D2F6D557-ECCE-448A-B962-8283A84AED9A}" destId="{BF7FBFA0-21C0-43C7-8592-312DA7C07B87}" srcOrd="1" destOrd="0" presId="urn:microsoft.com/office/officeart/2005/8/layout/lProcess2"/>
    <dgm:cxn modelId="{63DA17E2-164C-4034-B344-201E05DCB836}" type="presParOf" srcId="{D2F6D557-ECCE-448A-B962-8283A84AED9A}" destId="{D9EC1E40-DBCE-4E7E-8024-B2E430DBDDAA}" srcOrd="2" destOrd="0" presId="urn:microsoft.com/office/officeart/2005/8/layout/lProcess2"/>
    <dgm:cxn modelId="{40420138-06A6-4A15-B57D-AE7ADA60B544}" type="presParOf" srcId="{D9EC1E40-DBCE-4E7E-8024-B2E430DBDDAA}" destId="{BA6188C7-4E1A-4C9A-918B-D7960F68C6DE}" srcOrd="0" destOrd="0" presId="urn:microsoft.com/office/officeart/2005/8/layout/lProcess2"/>
    <dgm:cxn modelId="{F0787175-4CD4-4639-84FB-6B35AC903B1F}" type="presParOf" srcId="{BA6188C7-4E1A-4C9A-918B-D7960F68C6DE}" destId="{E5D9CD1F-48B0-4AE3-98EC-3EC1D1D9261B}" srcOrd="0" destOrd="0" presId="urn:microsoft.com/office/officeart/2005/8/layout/lProcess2"/>
    <dgm:cxn modelId="{75EEDC42-E424-4806-A238-DADC4C7C3978}" type="presParOf" srcId="{BA6188C7-4E1A-4C9A-918B-D7960F68C6DE}" destId="{EBFC91CE-0950-43CB-B29A-AA3A8E92E079}" srcOrd="1" destOrd="0" presId="urn:microsoft.com/office/officeart/2005/8/layout/lProcess2"/>
    <dgm:cxn modelId="{325815BE-F945-47FC-8FFF-66A63A6A15C7}" type="presParOf" srcId="{BA6188C7-4E1A-4C9A-918B-D7960F68C6DE}" destId="{C4B748B6-4A00-40D6-89C7-47D26354CD24}" srcOrd="2" destOrd="0" presId="urn:microsoft.com/office/officeart/2005/8/layout/lProcess2"/>
    <dgm:cxn modelId="{66370D9A-B31B-4593-A873-D7DFBB53F713}" type="presParOf" srcId="{3E2534EE-7F62-4098-AC69-0DA61A03D136}" destId="{B05B2ABC-C002-49E3-914F-E1A9F0FA324A}" srcOrd="3" destOrd="0" presId="urn:microsoft.com/office/officeart/2005/8/layout/lProcess2"/>
    <dgm:cxn modelId="{41C0DE45-34DF-490F-8802-515EE75A3825}" type="presParOf" srcId="{3E2534EE-7F62-4098-AC69-0DA61A03D136}" destId="{BDA7CB56-B4F7-41B6-93B7-EAD8B1216759}" srcOrd="4" destOrd="0" presId="urn:microsoft.com/office/officeart/2005/8/layout/lProcess2"/>
    <dgm:cxn modelId="{AA1DAF0F-893D-4CEE-8DE6-43D432C1A1E0}" type="presParOf" srcId="{BDA7CB56-B4F7-41B6-93B7-EAD8B1216759}" destId="{DC751D1E-76C9-48DB-B261-3F06681EACC9}" srcOrd="0" destOrd="0" presId="urn:microsoft.com/office/officeart/2005/8/layout/lProcess2"/>
    <dgm:cxn modelId="{99360960-3807-4CA7-8DC9-B33D48ACFD89}" type="presParOf" srcId="{BDA7CB56-B4F7-41B6-93B7-EAD8B1216759}" destId="{8943676D-C352-46AB-A371-EAF52B89D5B8}" srcOrd="1" destOrd="0" presId="urn:microsoft.com/office/officeart/2005/8/layout/lProcess2"/>
    <dgm:cxn modelId="{E4CAD277-51BC-40F7-9F40-B7D0000CF29D}" type="presParOf" srcId="{BDA7CB56-B4F7-41B6-93B7-EAD8B1216759}" destId="{DBCC8CB1-BF9F-4492-8A46-04CD553246AA}" srcOrd="2" destOrd="0" presId="urn:microsoft.com/office/officeart/2005/8/layout/lProcess2"/>
    <dgm:cxn modelId="{969D9837-683E-47B7-8EB9-649A9521AFE5}" type="presParOf" srcId="{DBCC8CB1-BF9F-4492-8A46-04CD553246AA}" destId="{0CECFD6D-B12F-4DF6-A941-9E4B7CCDDC5D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F846C5B-C4DA-4F38-981A-8B7984413BF8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5F2309-6122-4B78-A5D0-388D97F37334}">
      <dgm:prSet phldrT="[Текст]"/>
      <dgm:spPr/>
      <dgm:t>
        <a:bodyPr/>
        <a:lstStyle/>
        <a:p>
          <a:r>
            <a:rPr lang="ru-RU" dirty="0" smtClean="0"/>
            <a:t>Применение </a:t>
          </a:r>
          <a:r>
            <a:rPr lang="ru-RU" b="1" dirty="0" smtClean="0"/>
            <a:t>языкового портфеля </a:t>
          </a:r>
          <a:endParaRPr lang="ru-RU" b="1" dirty="0"/>
        </a:p>
      </dgm:t>
    </dgm:pt>
    <dgm:pt modelId="{A1115908-BD1D-419A-B9A3-B011B0733E20}" type="parTrans" cxnId="{E2E1147E-1F00-43DA-9423-3D4800F9EE3A}">
      <dgm:prSet/>
      <dgm:spPr/>
      <dgm:t>
        <a:bodyPr/>
        <a:lstStyle/>
        <a:p>
          <a:endParaRPr lang="ru-RU"/>
        </a:p>
      </dgm:t>
    </dgm:pt>
    <dgm:pt modelId="{8DB84AE3-0558-49A3-AB91-0754A10A9D79}" type="sibTrans" cxnId="{E2E1147E-1F00-43DA-9423-3D4800F9EE3A}">
      <dgm:prSet/>
      <dgm:spPr/>
      <dgm:t>
        <a:bodyPr/>
        <a:lstStyle/>
        <a:p>
          <a:endParaRPr lang="ru-RU"/>
        </a:p>
      </dgm:t>
    </dgm:pt>
    <dgm:pt modelId="{EC9DE086-3F90-42E9-B0DD-A46D2244CD91}">
      <dgm:prSet phldrT="[Текст]"/>
      <dgm:spPr/>
      <dgm:t>
        <a:bodyPr/>
        <a:lstStyle/>
        <a:p>
          <a:r>
            <a:rPr lang="ru-RU" dirty="0" smtClean="0"/>
            <a:t>собранные за определённый период работы студентов</a:t>
          </a:r>
          <a:endParaRPr lang="ru-RU" dirty="0"/>
        </a:p>
      </dgm:t>
    </dgm:pt>
    <dgm:pt modelId="{B6A8886F-71D1-4D51-B221-5A57D95B938F}" type="parTrans" cxnId="{8EBA7A66-1D14-40BB-AA24-D560EBE8A746}">
      <dgm:prSet/>
      <dgm:spPr/>
      <dgm:t>
        <a:bodyPr/>
        <a:lstStyle/>
        <a:p>
          <a:endParaRPr lang="ru-RU"/>
        </a:p>
      </dgm:t>
    </dgm:pt>
    <dgm:pt modelId="{1A7B902F-965B-4D93-8493-631E9D56BEBF}" type="sibTrans" cxnId="{8EBA7A66-1D14-40BB-AA24-D560EBE8A746}">
      <dgm:prSet/>
      <dgm:spPr/>
      <dgm:t>
        <a:bodyPr/>
        <a:lstStyle/>
        <a:p>
          <a:endParaRPr lang="ru-RU"/>
        </a:p>
      </dgm:t>
    </dgm:pt>
    <dgm:pt modelId="{7B5F8B64-27C7-4359-A655-143160F3144F}">
      <dgm:prSet phldrT="[Текст]"/>
      <dgm:spPr/>
      <dgm:t>
        <a:bodyPr/>
        <a:lstStyle/>
        <a:p>
          <a:r>
            <a:rPr lang="ru-RU" dirty="0" smtClean="0"/>
            <a:t>Отражает  динамическую картину языкового развития</a:t>
          </a:r>
          <a:endParaRPr lang="ru-RU" dirty="0"/>
        </a:p>
      </dgm:t>
    </dgm:pt>
    <dgm:pt modelId="{799FE19F-E14F-48B8-A7BA-48D46D364975}" type="parTrans" cxnId="{ADF0C5D7-7B13-4B6B-ABE2-323605E3E33E}">
      <dgm:prSet/>
      <dgm:spPr/>
      <dgm:t>
        <a:bodyPr/>
        <a:lstStyle/>
        <a:p>
          <a:endParaRPr lang="ru-RU"/>
        </a:p>
      </dgm:t>
    </dgm:pt>
    <dgm:pt modelId="{6F71572A-1B7B-4809-B3C3-BC2ABA7FFDFC}" type="sibTrans" cxnId="{ADF0C5D7-7B13-4B6B-ABE2-323605E3E33E}">
      <dgm:prSet/>
      <dgm:spPr/>
      <dgm:t>
        <a:bodyPr/>
        <a:lstStyle/>
        <a:p>
          <a:endParaRPr lang="ru-RU"/>
        </a:p>
      </dgm:t>
    </dgm:pt>
    <dgm:pt modelId="{1F68F1CB-4081-43E2-AC5B-7A9076B649D5}">
      <dgm:prSet phldrT="[Текст]"/>
      <dgm:spPr/>
      <dgm:t>
        <a:bodyPr/>
        <a:lstStyle/>
        <a:p>
          <a:r>
            <a:rPr lang="ru-RU" dirty="0" smtClean="0"/>
            <a:t>Все работы студента - в одном месте</a:t>
          </a:r>
          <a:endParaRPr lang="ru-RU" dirty="0"/>
        </a:p>
      </dgm:t>
    </dgm:pt>
    <dgm:pt modelId="{8E4C3D3E-0F66-405D-9C17-9BC522AC9684}" type="parTrans" cxnId="{2132209D-C0F8-47ED-B19E-7B2FEFC5FD38}">
      <dgm:prSet/>
      <dgm:spPr/>
      <dgm:t>
        <a:bodyPr/>
        <a:lstStyle/>
        <a:p>
          <a:endParaRPr lang="ru-RU"/>
        </a:p>
      </dgm:t>
    </dgm:pt>
    <dgm:pt modelId="{F6EAF94F-FB39-427C-B77E-267402B4C5CC}" type="sibTrans" cxnId="{2132209D-C0F8-47ED-B19E-7B2FEFC5FD38}">
      <dgm:prSet/>
      <dgm:spPr/>
      <dgm:t>
        <a:bodyPr/>
        <a:lstStyle/>
        <a:p>
          <a:endParaRPr lang="ru-RU"/>
        </a:p>
      </dgm:t>
    </dgm:pt>
    <dgm:pt modelId="{CD36CC20-3EE3-4DF1-9216-BDF54224C9CE}">
      <dgm:prSet phldrT="[Текст]"/>
      <dgm:spPr/>
      <dgm:t>
        <a:bodyPr/>
        <a:lstStyle/>
        <a:p>
          <a:r>
            <a:rPr lang="ru-RU" dirty="0" smtClean="0"/>
            <a:t>Оценка прогресса и преподавателем, и студентом</a:t>
          </a:r>
          <a:endParaRPr lang="ru-RU" dirty="0"/>
        </a:p>
      </dgm:t>
    </dgm:pt>
    <dgm:pt modelId="{282D27AC-5749-4A9A-9986-8DE868217B16}" type="parTrans" cxnId="{48F937E2-574D-4865-886A-558084CA954C}">
      <dgm:prSet/>
      <dgm:spPr/>
      <dgm:t>
        <a:bodyPr/>
        <a:lstStyle/>
        <a:p>
          <a:endParaRPr lang="ru-RU"/>
        </a:p>
      </dgm:t>
    </dgm:pt>
    <dgm:pt modelId="{1E459C1C-4DAF-45FB-9897-840E5B7D0BE3}" type="sibTrans" cxnId="{48F937E2-574D-4865-886A-558084CA954C}">
      <dgm:prSet/>
      <dgm:spPr/>
      <dgm:t>
        <a:bodyPr/>
        <a:lstStyle/>
        <a:p>
          <a:endParaRPr lang="ru-RU"/>
        </a:p>
      </dgm:t>
    </dgm:pt>
    <dgm:pt modelId="{5479A289-F024-43AE-8592-A466A2461C89}">
      <dgm:prSet phldrT="[Текст]"/>
      <dgm:spPr/>
      <dgm:t>
        <a:bodyPr/>
        <a:lstStyle/>
        <a:p>
          <a:r>
            <a:rPr lang="ru-RU" dirty="0" smtClean="0"/>
            <a:t>Диагностика имеющихся проблем</a:t>
          </a:r>
          <a:endParaRPr lang="ru-RU" dirty="0"/>
        </a:p>
      </dgm:t>
    </dgm:pt>
    <dgm:pt modelId="{01E9E4B0-6B2F-4430-AABB-077A5DCC7CA2}" type="parTrans" cxnId="{50E4312A-9717-4013-9E79-D0F5F5ED98D5}">
      <dgm:prSet/>
      <dgm:spPr/>
      <dgm:t>
        <a:bodyPr/>
        <a:lstStyle/>
        <a:p>
          <a:endParaRPr lang="ru-RU"/>
        </a:p>
      </dgm:t>
    </dgm:pt>
    <dgm:pt modelId="{1CCAE09E-45AE-4611-B894-1BE334375E4F}" type="sibTrans" cxnId="{50E4312A-9717-4013-9E79-D0F5F5ED98D5}">
      <dgm:prSet/>
      <dgm:spPr/>
      <dgm:t>
        <a:bodyPr/>
        <a:lstStyle/>
        <a:p>
          <a:endParaRPr lang="ru-RU"/>
        </a:p>
      </dgm:t>
    </dgm:pt>
    <dgm:pt modelId="{E68552A1-ABEE-4954-91D3-F3BF4E68C81D}">
      <dgm:prSet phldrT="[Текст]"/>
      <dgm:spPr/>
      <dgm:t>
        <a:bodyPr/>
        <a:lstStyle/>
        <a:p>
          <a:r>
            <a:rPr lang="ru-RU" dirty="0" smtClean="0"/>
            <a:t>Формы связи в </a:t>
          </a:r>
          <a:r>
            <a:rPr lang="en-US" dirty="0" smtClean="0"/>
            <a:t>LMS: </a:t>
          </a:r>
          <a:r>
            <a:rPr lang="ru-RU" dirty="0" smtClean="0"/>
            <a:t>чат, форум, сообщения</a:t>
          </a:r>
          <a:endParaRPr lang="ru-RU" dirty="0"/>
        </a:p>
      </dgm:t>
    </dgm:pt>
    <dgm:pt modelId="{0E8EA266-6C59-4F91-A865-7548AEB20059}" type="parTrans" cxnId="{7DF6AA91-9A93-4557-BD84-DE13BA60EA54}">
      <dgm:prSet/>
      <dgm:spPr/>
      <dgm:t>
        <a:bodyPr/>
        <a:lstStyle/>
        <a:p>
          <a:endParaRPr lang="ru-RU"/>
        </a:p>
      </dgm:t>
    </dgm:pt>
    <dgm:pt modelId="{2C7EFE04-E7C0-4982-89B2-C3E395CA0B5C}" type="sibTrans" cxnId="{7DF6AA91-9A93-4557-BD84-DE13BA60EA54}">
      <dgm:prSet/>
      <dgm:spPr/>
      <dgm:t>
        <a:bodyPr/>
        <a:lstStyle/>
        <a:p>
          <a:endParaRPr lang="ru-RU"/>
        </a:p>
      </dgm:t>
    </dgm:pt>
    <dgm:pt modelId="{446E9C1E-396D-46BF-B59C-F3C39B34E982}">
      <dgm:prSet phldrT="[Текст]"/>
      <dgm:spPr/>
      <dgm:t>
        <a:bodyPr/>
        <a:lstStyle/>
        <a:p>
          <a:r>
            <a:rPr lang="ru-RU" dirty="0" smtClean="0"/>
            <a:t>Наглядная и объективная отчётность </a:t>
          </a:r>
          <a:endParaRPr lang="ru-RU" dirty="0"/>
        </a:p>
      </dgm:t>
    </dgm:pt>
    <dgm:pt modelId="{BEBBFB1B-1B2F-4287-83D9-BB919E3F17F8}" type="parTrans" cxnId="{C6084D67-3B16-497E-B2E7-907B185DFFD1}">
      <dgm:prSet/>
      <dgm:spPr/>
      <dgm:t>
        <a:bodyPr/>
        <a:lstStyle/>
        <a:p>
          <a:endParaRPr lang="ru-RU"/>
        </a:p>
      </dgm:t>
    </dgm:pt>
    <dgm:pt modelId="{CFB0FD8E-577D-4314-90F7-F624DEF882CF}" type="sibTrans" cxnId="{C6084D67-3B16-497E-B2E7-907B185DFFD1}">
      <dgm:prSet/>
      <dgm:spPr/>
      <dgm:t>
        <a:bodyPr/>
        <a:lstStyle/>
        <a:p>
          <a:endParaRPr lang="ru-RU"/>
        </a:p>
      </dgm:t>
    </dgm:pt>
    <dgm:pt modelId="{D0D59137-83BA-4FF8-B08C-444E2587BDF0}">
      <dgm:prSet/>
      <dgm:spPr/>
      <dgm:t>
        <a:bodyPr/>
        <a:lstStyle/>
        <a:p>
          <a:r>
            <a:rPr lang="ru-RU" dirty="0" smtClean="0"/>
            <a:t>Осуществление необходимой обратной связи</a:t>
          </a:r>
          <a:endParaRPr lang="ru-RU" dirty="0"/>
        </a:p>
      </dgm:t>
    </dgm:pt>
    <dgm:pt modelId="{0294C512-A0B5-4562-95F6-92861A0DCD67}" type="parTrans" cxnId="{AEAFC60C-E492-427F-BDF8-ECFE83342C56}">
      <dgm:prSet/>
      <dgm:spPr/>
      <dgm:t>
        <a:bodyPr/>
        <a:lstStyle/>
        <a:p>
          <a:endParaRPr lang="ru-RU"/>
        </a:p>
      </dgm:t>
    </dgm:pt>
    <dgm:pt modelId="{9266C4B0-AA88-469B-9BCB-790E4B3FE990}" type="sibTrans" cxnId="{AEAFC60C-E492-427F-BDF8-ECFE83342C56}">
      <dgm:prSet/>
      <dgm:spPr/>
      <dgm:t>
        <a:bodyPr/>
        <a:lstStyle/>
        <a:p>
          <a:endParaRPr lang="ru-RU"/>
        </a:p>
      </dgm:t>
    </dgm:pt>
    <dgm:pt modelId="{FCDDDD1B-420F-4666-9560-1196064BDAF7}" type="pres">
      <dgm:prSet presAssocID="{0F846C5B-C4DA-4F38-981A-8B7984413BF8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73CA2100-5DC6-473A-804C-749D6A288086}" type="pres">
      <dgm:prSet presAssocID="{DC5F2309-6122-4B78-A5D0-388D97F37334}" presName="compNode" presStyleCnt="0"/>
      <dgm:spPr/>
    </dgm:pt>
    <dgm:pt modelId="{A3B64F20-CB58-49D1-A687-A3DB33A035C9}" type="pres">
      <dgm:prSet presAssocID="{DC5F2309-6122-4B78-A5D0-388D97F37334}" presName="dummyConnPt" presStyleCnt="0"/>
      <dgm:spPr/>
    </dgm:pt>
    <dgm:pt modelId="{03808D82-44F3-4A52-B323-18C49A197766}" type="pres">
      <dgm:prSet presAssocID="{DC5F2309-6122-4B78-A5D0-388D97F37334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B9B8C6-8034-42F7-8AB6-57A3A34ABA7C}" type="pres">
      <dgm:prSet presAssocID="{8DB84AE3-0558-49A3-AB91-0754A10A9D79}" presName="sibTrans" presStyleLbl="bgSibTrans2D1" presStyleIdx="0" presStyleCnt="8"/>
      <dgm:spPr/>
      <dgm:t>
        <a:bodyPr/>
        <a:lstStyle/>
        <a:p>
          <a:endParaRPr lang="ru-RU"/>
        </a:p>
      </dgm:t>
    </dgm:pt>
    <dgm:pt modelId="{4C0F3A61-ABD9-4A7A-B0C8-97F8E01ED1CB}" type="pres">
      <dgm:prSet presAssocID="{EC9DE086-3F90-42E9-B0DD-A46D2244CD91}" presName="compNode" presStyleCnt="0"/>
      <dgm:spPr/>
    </dgm:pt>
    <dgm:pt modelId="{4D2A295C-1FDC-4EB2-B01A-439E13A7C5C3}" type="pres">
      <dgm:prSet presAssocID="{EC9DE086-3F90-42E9-B0DD-A46D2244CD91}" presName="dummyConnPt" presStyleCnt="0"/>
      <dgm:spPr/>
    </dgm:pt>
    <dgm:pt modelId="{1D0CA225-0CCF-413B-B44E-90BB88AC9655}" type="pres">
      <dgm:prSet presAssocID="{EC9DE086-3F90-42E9-B0DD-A46D2244CD91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9D8785-2B64-481E-B9E4-7B0526F5DA81}" type="pres">
      <dgm:prSet presAssocID="{1A7B902F-965B-4D93-8493-631E9D56BEBF}" presName="sibTrans" presStyleLbl="bgSibTrans2D1" presStyleIdx="1" presStyleCnt="8"/>
      <dgm:spPr/>
      <dgm:t>
        <a:bodyPr/>
        <a:lstStyle/>
        <a:p>
          <a:endParaRPr lang="ru-RU"/>
        </a:p>
      </dgm:t>
    </dgm:pt>
    <dgm:pt modelId="{69CB4D9B-96CA-477E-8519-F46ADA1C4A3F}" type="pres">
      <dgm:prSet presAssocID="{7B5F8B64-27C7-4359-A655-143160F3144F}" presName="compNode" presStyleCnt="0"/>
      <dgm:spPr/>
    </dgm:pt>
    <dgm:pt modelId="{614D68FE-259B-4DDF-BA00-E0AF2721127E}" type="pres">
      <dgm:prSet presAssocID="{7B5F8B64-27C7-4359-A655-143160F3144F}" presName="dummyConnPt" presStyleCnt="0"/>
      <dgm:spPr/>
    </dgm:pt>
    <dgm:pt modelId="{CFB4CC0C-B837-418C-BB47-969970A2C3BF}" type="pres">
      <dgm:prSet presAssocID="{7B5F8B64-27C7-4359-A655-143160F3144F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EE8BA8-E0D1-4A86-8BCF-5F9A92C7AA63}" type="pres">
      <dgm:prSet presAssocID="{6F71572A-1B7B-4809-B3C3-BC2ABA7FFDFC}" presName="sibTrans" presStyleLbl="bgSibTrans2D1" presStyleIdx="2" presStyleCnt="8"/>
      <dgm:spPr/>
      <dgm:t>
        <a:bodyPr/>
        <a:lstStyle/>
        <a:p>
          <a:endParaRPr lang="ru-RU"/>
        </a:p>
      </dgm:t>
    </dgm:pt>
    <dgm:pt modelId="{E232927B-350C-4066-BF6B-55457DE0BCB4}" type="pres">
      <dgm:prSet presAssocID="{1F68F1CB-4081-43E2-AC5B-7A9076B649D5}" presName="compNode" presStyleCnt="0"/>
      <dgm:spPr/>
    </dgm:pt>
    <dgm:pt modelId="{8AC30CB2-F874-45E6-B03C-1C20B2F7FBF7}" type="pres">
      <dgm:prSet presAssocID="{1F68F1CB-4081-43E2-AC5B-7A9076B649D5}" presName="dummyConnPt" presStyleCnt="0"/>
      <dgm:spPr/>
    </dgm:pt>
    <dgm:pt modelId="{CB00A671-FD57-413E-BE40-19566A86CBCA}" type="pres">
      <dgm:prSet presAssocID="{1F68F1CB-4081-43E2-AC5B-7A9076B649D5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4E4A9B-7B17-4BB0-89C8-A3888F3110DB}" type="pres">
      <dgm:prSet presAssocID="{F6EAF94F-FB39-427C-B77E-267402B4C5CC}" presName="sibTrans" presStyleLbl="bgSibTrans2D1" presStyleIdx="3" presStyleCnt="8"/>
      <dgm:spPr/>
      <dgm:t>
        <a:bodyPr/>
        <a:lstStyle/>
        <a:p>
          <a:endParaRPr lang="ru-RU"/>
        </a:p>
      </dgm:t>
    </dgm:pt>
    <dgm:pt modelId="{B4710C9E-2545-463A-A4DF-73731770ABCD}" type="pres">
      <dgm:prSet presAssocID="{CD36CC20-3EE3-4DF1-9216-BDF54224C9CE}" presName="compNode" presStyleCnt="0"/>
      <dgm:spPr/>
    </dgm:pt>
    <dgm:pt modelId="{8E1CBDAC-5DDF-4FFA-8045-5C512A688E69}" type="pres">
      <dgm:prSet presAssocID="{CD36CC20-3EE3-4DF1-9216-BDF54224C9CE}" presName="dummyConnPt" presStyleCnt="0"/>
      <dgm:spPr/>
    </dgm:pt>
    <dgm:pt modelId="{9221D58D-A64F-400B-8B0D-455200A470AF}" type="pres">
      <dgm:prSet presAssocID="{CD36CC20-3EE3-4DF1-9216-BDF54224C9CE}" presName="node" presStyleLbl="node1" presStyleIdx="4" presStyleCnt="9" custScaleX="1136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C35543-0022-4594-9FAE-8A374EBB089A}" type="pres">
      <dgm:prSet presAssocID="{1E459C1C-4DAF-45FB-9897-840E5B7D0BE3}" presName="sibTrans" presStyleLbl="bgSibTrans2D1" presStyleIdx="4" presStyleCnt="8"/>
      <dgm:spPr/>
      <dgm:t>
        <a:bodyPr/>
        <a:lstStyle/>
        <a:p>
          <a:endParaRPr lang="ru-RU"/>
        </a:p>
      </dgm:t>
    </dgm:pt>
    <dgm:pt modelId="{6CF4F06E-A729-4C94-A74E-C4FF02CCF330}" type="pres">
      <dgm:prSet presAssocID="{5479A289-F024-43AE-8592-A466A2461C89}" presName="compNode" presStyleCnt="0"/>
      <dgm:spPr/>
    </dgm:pt>
    <dgm:pt modelId="{832DBA47-85D6-4B31-9E53-C9E6E69A7546}" type="pres">
      <dgm:prSet presAssocID="{5479A289-F024-43AE-8592-A466A2461C89}" presName="dummyConnPt" presStyleCnt="0"/>
      <dgm:spPr/>
    </dgm:pt>
    <dgm:pt modelId="{3BC1F8B3-938E-4DB6-90B8-869FE24F6405}" type="pres">
      <dgm:prSet presAssocID="{5479A289-F024-43AE-8592-A466A2461C89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1AB862-46D6-43E0-AF13-2973757CCA8C}" type="pres">
      <dgm:prSet presAssocID="{1CCAE09E-45AE-4611-B894-1BE334375E4F}" presName="sibTrans" presStyleLbl="bgSibTrans2D1" presStyleIdx="5" presStyleCnt="8"/>
      <dgm:spPr/>
      <dgm:t>
        <a:bodyPr/>
        <a:lstStyle/>
        <a:p>
          <a:endParaRPr lang="ru-RU"/>
        </a:p>
      </dgm:t>
    </dgm:pt>
    <dgm:pt modelId="{70B6A810-E38C-44AE-AA29-4151B5FADFE4}" type="pres">
      <dgm:prSet presAssocID="{D0D59137-83BA-4FF8-B08C-444E2587BDF0}" presName="compNode" presStyleCnt="0"/>
      <dgm:spPr/>
    </dgm:pt>
    <dgm:pt modelId="{3401DA4D-2F5C-44A4-870F-3845BE38B56B}" type="pres">
      <dgm:prSet presAssocID="{D0D59137-83BA-4FF8-B08C-444E2587BDF0}" presName="dummyConnPt" presStyleCnt="0"/>
      <dgm:spPr/>
    </dgm:pt>
    <dgm:pt modelId="{37A69608-DEAE-453C-88C7-F57282390D0B}" type="pres">
      <dgm:prSet presAssocID="{D0D59137-83BA-4FF8-B08C-444E2587BDF0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E5E9A0-CA8D-4486-B59A-9848740E61ED}" type="pres">
      <dgm:prSet presAssocID="{9266C4B0-AA88-469B-9BCB-790E4B3FE990}" presName="sibTrans" presStyleLbl="bgSibTrans2D1" presStyleIdx="6" presStyleCnt="8"/>
      <dgm:spPr/>
      <dgm:t>
        <a:bodyPr/>
        <a:lstStyle/>
        <a:p>
          <a:endParaRPr lang="ru-RU"/>
        </a:p>
      </dgm:t>
    </dgm:pt>
    <dgm:pt modelId="{6563C18F-5A07-47CF-9776-30986A62B403}" type="pres">
      <dgm:prSet presAssocID="{E68552A1-ABEE-4954-91D3-F3BF4E68C81D}" presName="compNode" presStyleCnt="0"/>
      <dgm:spPr/>
    </dgm:pt>
    <dgm:pt modelId="{DCFAED69-694C-4BA0-89C7-B93099065B3F}" type="pres">
      <dgm:prSet presAssocID="{E68552A1-ABEE-4954-91D3-F3BF4E68C81D}" presName="dummyConnPt" presStyleCnt="0"/>
      <dgm:spPr/>
    </dgm:pt>
    <dgm:pt modelId="{EB112EC3-A2BE-4247-A97C-EC49EF7D5E6A}" type="pres">
      <dgm:prSet presAssocID="{E68552A1-ABEE-4954-91D3-F3BF4E68C81D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B80F03-D11F-4D30-93F7-0CAE8DD5D958}" type="pres">
      <dgm:prSet presAssocID="{2C7EFE04-E7C0-4982-89B2-C3E395CA0B5C}" presName="sibTrans" presStyleLbl="bgSibTrans2D1" presStyleIdx="7" presStyleCnt="8"/>
      <dgm:spPr/>
      <dgm:t>
        <a:bodyPr/>
        <a:lstStyle/>
        <a:p>
          <a:endParaRPr lang="ru-RU"/>
        </a:p>
      </dgm:t>
    </dgm:pt>
    <dgm:pt modelId="{CFC271A4-7AF0-4CA7-86C8-A04CC1E8E21B}" type="pres">
      <dgm:prSet presAssocID="{446E9C1E-396D-46BF-B59C-F3C39B34E982}" presName="compNode" presStyleCnt="0"/>
      <dgm:spPr/>
    </dgm:pt>
    <dgm:pt modelId="{BEE3DB9B-21CF-494C-BAC4-796A36C74B0C}" type="pres">
      <dgm:prSet presAssocID="{446E9C1E-396D-46BF-B59C-F3C39B34E982}" presName="dummyConnPt" presStyleCnt="0"/>
      <dgm:spPr/>
    </dgm:pt>
    <dgm:pt modelId="{4BB520E9-D9E0-4F05-BAC0-23B560B6EFE6}" type="pres">
      <dgm:prSet presAssocID="{446E9C1E-396D-46BF-B59C-F3C39B34E982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E4312A-9717-4013-9E79-D0F5F5ED98D5}" srcId="{0F846C5B-C4DA-4F38-981A-8B7984413BF8}" destId="{5479A289-F024-43AE-8592-A466A2461C89}" srcOrd="5" destOrd="0" parTransId="{01E9E4B0-6B2F-4430-AABB-077A5DCC7CA2}" sibTransId="{1CCAE09E-45AE-4611-B894-1BE334375E4F}"/>
    <dgm:cxn modelId="{6E766908-C9C9-44E1-826D-35969BE21929}" type="presOf" srcId="{2C7EFE04-E7C0-4982-89B2-C3E395CA0B5C}" destId="{7EB80F03-D11F-4D30-93F7-0CAE8DD5D958}" srcOrd="0" destOrd="0" presId="urn:microsoft.com/office/officeart/2005/8/layout/bProcess4"/>
    <dgm:cxn modelId="{012FA9E4-2A87-4967-92AB-761E19CEE0A7}" type="presOf" srcId="{F6EAF94F-FB39-427C-B77E-267402B4C5CC}" destId="{A14E4A9B-7B17-4BB0-89C8-A3888F3110DB}" srcOrd="0" destOrd="0" presId="urn:microsoft.com/office/officeart/2005/8/layout/bProcess4"/>
    <dgm:cxn modelId="{651A2743-F387-4B0E-86B7-F42B27A8ADFE}" type="presOf" srcId="{1E459C1C-4DAF-45FB-9897-840E5B7D0BE3}" destId="{1BC35543-0022-4594-9FAE-8A374EBB089A}" srcOrd="0" destOrd="0" presId="urn:microsoft.com/office/officeart/2005/8/layout/bProcess4"/>
    <dgm:cxn modelId="{ADF0C5D7-7B13-4B6B-ABE2-323605E3E33E}" srcId="{0F846C5B-C4DA-4F38-981A-8B7984413BF8}" destId="{7B5F8B64-27C7-4359-A655-143160F3144F}" srcOrd="2" destOrd="0" parTransId="{799FE19F-E14F-48B8-A7BA-48D46D364975}" sibTransId="{6F71572A-1B7B-4809-B3C3-BC2ABA7FFDFC}"/>
    <dgm:cxn modelId="{48F937E2-574D-4865-886A-558084CA954C}" srcId="{0F846C5B-C4DA-4F38-981A-8B7984413BF8}" destId="{CD36CC20-3EE3-4DF1-9216-BDF54224C9CE}" srcOrd="4" destOrd="0" parTransId="{282D27AC-5749-4A9A-9986-8DE868217B16}" sibTransId="{1E459C1C-4DAF-45FB-9897-840E5B7D0BE3}"/>
    <dgm:cxn modelId="{F21ABC04-34D7-4787-A165-99F34B1314BE}" type="presOf" srcId="{DC5F2309-6122-4B78-A5D0-388D97F37334}" destId="{03808D82-44F3-4A52-B323-18C49A197766}" srcOrd="0" destOrd="0" presId="urn:microsoft.com/office/officeart/2005/8/layout/bProcess4"/>
    <dgm:cxn modelId="{219576DD-DFF1-4D47-AF7B-5F7C3CA978C3}" type="presOf" srcId="{6F71572A-1B7B-4809-B3C3-BC2ABA7FFDFC}" destId="{35EE8BA8-E0D1-4A86-8BCF-5F9A92C7AA63}" srcOrd="0" destOrd="0" presId="urn:microsoft.com/office/officeart/2005/8/layout/bProcess4"/>
    <dgm:cxn modelId="{C6084D67-3B16-497E-B2E7-907B185DFFD1}" srcId="{0F846C5B-C4DA-4F38-981A-8B7984413BF8}" destId="{446E9C1E-396D-46BF-B59C-F3C39B34E982}" srcOrd="8" destOrd="0" parTransId="{BEBBFB1B-1B2F-4287-83D9-BB919E3F17F8}" sibTransId="{CFB0FD8E-577D-4314-90F7-F624DEF882CF}"/>
    <dgm:cxn modelId="{2132209D-C0F8-47ED-B19E-7B2FEFC5FD38}" srcId="{0F846C5B-C4DA-4F38-981A-8B7984413BF8}" destId="{1F68F1CB-4081-43E2-AC5B-7A9076B649D5}" srcOrd="3" destOrd="0" parTransId="{8E4C3D3E-0F66-405D-9C17-9BC522AC9684}" sibTransId="{F6EAF94F-FB39-427C-B77E-267402B4C5CC}"/>
    <dgm:cxn modelId="{A0590D98-5314-4499-9605-8AF424515A84}" type="presOf" srcId="{1F68F1CB-4081-43E2-AC5B-7A9076B649D5}" destId="{CB00A671-FD57-413E-BE40-19566A86CBCA}" srcOrd="0" destOrd="0" presId="urn:microsoft.com/office/officeart/2005/8/layout/bProcess4"/>
    <dgm:cxn modelId="{8EBA7A66-1D14-40BB-AA24-D560EBE8A746}" srcId="{0F846C5B-C4DA-4F38-981A-8B7984413BF8}" destId="{EC9DE086-3F90-42E9-B0DD-A46D2244CD91}" srcOrd="1" destOrd="0" parTransId="{B6A8886F-71D1-4D51-B221-5A57D95B938F}" sibTransId="{1A7B902F-965B-4D93-8493-631E9D56BEBF}"/>
    <dgm:cxn modelId="{F8C4F0EE-0D4C-4CEA-ADA7-857507461CD8}" type="presOf" srcId="{1CCAE09E-45AE-4611-B894-1BE334375E4F}" destId="{2E1AB862-46D6-43E0-AF13-2973757CCA8C}" srcOrd="0" destOrd="0" presId="urn:microsoft.com/office/officeart/2005/8/layout/bProcess4"/>
    <dgm:cxn modelId="{77D67439-951F-4265-ADF5-D198F97CF64C}" type="presOf" srcId="{CD36CC20-3EE3-4DF1-9216-BDF54224C9CE}" destId="{9221D58D-A64F-400B-8B0D-455200A470AF}" srcOrd="0" destOrd="0" presId="urn:microsoft.com/office/officeart/2005/8/layout/bProcess4"/>
    <dgm:cxn modelId="{5E18FEB8-E539-4B10-BCD6-8D38E7C0036E}" type="presOf" srcId="{E68552A1-ABEE-4954-91D3-F3BF4E68C81D}" destId="{EB112EC3-A2BE-4247-A97C-EC49EF7D5E6A}" srcOrd="0" destOrd="0" presId="urn:microsoft.com/office/officeart/2005/8/layout/bProcess4"/>
    <dgm:cxn modelId="{B684FD35-B7D9-4E56-A32A-09D1E0EA05FB}" type="presOf" srcId="{0F846C5B-C4DA-4F38-981A-8B7984413BF8}" destId="{FCDDDD1B-420F-4666-9560-1196064BDAF7}" srcOrd="0" destOrd="0" presId="urn:microsoft.com/office/officeart/2005/8/layout/bProcess4"/>
    <dgm:cxn modelId="{E2E1147E-1F00-43DA-9423-3D4800F9EE3A}" srcId="{0F846C5B-C4DA-4F38-981A-8B7984413BF8}" destId="{DC5F2309-6122-4B78-A5D0-388D97F37334}" srcOrd="0" destOrd="0" parTransId="{A1115908-BD1D-419A-B9A3-B011B0733E20}" sibTransId="{8DB84AE3-0558-49A3-AB91-0754A10A9D79}"/>
    <dgm:cxn modelId="{BD380ADA-05DD-4FCC-8387-D1E6F3DF843D}" type="presOf" srcId="{8DB84AE3-0558-49A3-AB91-0754A10A9D79}" destId="{41B9B8C6-8034-42F7-8AB6-57A3A34ABA7C}" srcOrd="0" destOrd="0" presId="urn:microsoft.com/office/officeart/2005/8/layout/bProcess4"/>
    <dgm:cxn modelId="{AA4C9FFB-F950-4AB1-B956-C88908D06C2B}" type="presOf" srcId="{5479A289-F024-43AE-8592-A466A2461C89}" destId="{3BC1F8B3-938E-4DB6-90B8-869FE24F6405}" srcOrd="0" destOrd="0" presId="urn:microsoft.com/office/officeart/2005/8/layout/bProcess4"/>
    <dgm:cxn modelId="{5D800900-8E1F-4AA4-BB0E-1641ED04F6CF}" type="presOf" srcId="{1A7B902F-965B-4D93-8493-631E9D56BEBF}" destId="{AF9D8785-2B64-481E-B9E4-7B0526F5DA81}" srcOrd="0" destOrd="0" presId="urn:microsoft.com/office/officeart/2005/8/layout/bProcess4"/>
    <dgm:cxn modelId="{AEAFC60C-E492-427F-BDF8-ECFE83342C56}" srcId="{0F846C5B-C4DA-4F38-981A-8B7984413BF8}" destId="{D0D59137-83BA-4FF8-B08C-444E2587BDF0}" srcOrd="6" destOrd="0" parTransId="{0294C512-A0B5-4562-95F6-92861A0DCD67}" sibTransId="{9266C4B0-AA88-469B-9BCB-790E4B3FE990}"/>
    <dgm:cxn modelId="{D247CCBC-840D-49A0-A8D9-1598669A9CEB}" type="presOf" srcId="{446E9C1E-396D-46BF-B59C-F3C39B34E982}" destId="{4BB520E9-D9E0-4F05-BAC0-23B560B6EFE6}" srcOrd="0" destOrd="0" presId="urn:microsoft.com/office/officeart/2005/8/layout/bProcess4"/>
    <dgm:cxn modelId="{7DF6AA91-9A93-4557-BD84-DE13BA60EA54}" srcId="{0F846C5B-C4DA-4F38-981A-8B7984413BF8}" destId="{E68552A1-ABEE-4954-91D3-F3BF4E68C81D}" srcOrd="7" destOrd="0" parTransId="{0E8EA266-6C59-4F91-A865-7548AEB20059}" sibTransId="{2C7EFE04-E7C0-4982-89B2-C3E395CA0B5C}"/>
    <dgm:cxn modelId="{98573BE4-6D50-4BFA-8117-FCD69FCC0519}" type="presOf" srcId="{D0D59137-83BA-4FF8-B08C-444E2587BDF0}" destId="{37A69608-DEAE-453C-88C7-F57282390D0B}" srcOrd="0" destOrd="0" presId="urn:microsoft.com/office/officeart/2005/8/layout/bProcess4"/>
    <dgm:cxn modelId="{9E8E04E1-F99C-4E1A-856C-8DD90571D498}" type="presOf" srcId="{7B5F8B64-27C7-4359-A655-143160F3144F}" destId="{CFB4CC0C-B837-418C-BB47-969970A2C3BF}" srcOrd="0" destOrd="0" presId="urn:microsoft.com/office/officeart/2005/8/layout/bProcess4"/>
    <dgm:cxn modelId="{16CB2D64-3AC5-4610-966B-5EEF0E898532}" type="presOf" srcId="{EC9DE086-3F90-42E9-B0DD-A46D2244CD91}" destId="{1D0CA225-0CCF-413B-B44E-90BB88AC9655}" srcOrd="0" destOrd="0" presId="urn:microsoft.com/office/officeart/2005/8/layout/bProcess4"/>
    <dgm:cxn modelId="{3481B01F-7B9A-484F-AA3F-3056C8A7D34B}" type="presOf" srcId="{9266C4B0-AA88-469B-9BCB-790E4B3FE990}" destId="{7AE5E9A0-CA8D-4486-B59A-9848740E61ED}" srcOrd="0" destOrd="0" presId="urn:microsoft.com/office/officeart/2005/8/layout/bProcess4"/>
    <dgm:cxn modelId="{ED465416-1358-414B-8936-7742281F6834}" type="presParOf" srcId="{FCDDDD1B-420F-4666-9560-1196064BDAF7}" destId="{73CA2100-5DC6-473A-804C-749D6A288086}" srcOrd="0" destOrd="0" presId="urn:microsoft.com/office/officeart/2005/8/layout/bProcess4"/>
    <dgm:cxn modelId="{FA5BD305-143A-4EE1-AA3C-3732D8DF3CA4}" type="presParOf" srcId="{73CA2100-5DC6-473A-804C-749D6A288086}" destId="{A3B64F20-CB58-49D1-A687-A3DB33A035C9}" srcOrd="0" destOrd="0" presId="urn:microsoft.com/office/officeart/2005/8/layout/bProcess4"/>
    <dgm:cxn modelId="{FE4FC7DA-9A88-4A11-90F7-85E40B839DEA}" type="presParOf" srcId="{73CA2100-5DC6-473A-804C-749D6A288086}" destId="{03808D82-44F3-4A52-B323-18C49A197766}" srcOrd="1" destOrd="0" presId="urn:microsoft.com/office/officeart/2005/8/layout/bProcess4"/>
    <dgm:cxn modelId="{C9C3377B-C7C6-4442-B888-29EC006EC757}" type="presParOf" srcId="{FCDDDD1B-420F-4666-9560-1196064BDAF7}" destId="{41B9B8C6-8034-42F7-8AB6-57A3A34ABA7C}" srcOrd="1" destOrd="0" presId="urn:microsoft.com/office/officeart/2005/8/layout/bProcess4"/>
    <dgm:cxn modelId="{BDA47B71-A001-4B44-BB11-3DC75067D921}" type="presParOf" srcId="{FCDDDD1B-420F-4666-9560-1196064BDAF7}" destId="{4C0F3A61-ABD9-4A7A-B0C8-97F8E01ED1CB}" srcOrd="2" destOrd="0" presId="urn:microsoft.com/office/officeart/2005/8/layout/bProcess4"/>
    <dgm:cxn modelId="{EAC26E91-3FFF-4D1F-B85C-AAE031D761BA}" type="presParOf" srcId="{4C0F3A61-ABD9-4A7A-B0C8-97F8E01ED1CB}" destId="{4D2A295C-1FDC-4EB2-B01A-439E13A7C5C3}" srcOrd="0" destOrd="0" presId="urn:microsoft.com/office/officeart/2005/8/layout/bProcess4"/>
    <dgm:cxn modelId="{B0BE3947-9E88-4558-A3AD-5A7EBB20F6EA}" type="presParOf" srcId="{4C0F3A61-ABD9-4A7A-B0C8-97F8E01ED1CB}" destId="{1D0CA225-0CCF-413B-B44E-90BB88AC9655}" srcOrd="1" destOrd="0" presId="urn:microsoft.com/office/officeart/2005/8/layout/bProcess4"/>
    <dgm:cxn modelId="{E9186EF2-F6DE-4759-AD07-2FB736122E1A}" type="presParOf" srcId="{FCDDDD1B-420F-4666-9560-1196064BDAF7}" destId="{AF9D8785-2B64-481E-B9E4-7B0526F5DA81}" srcOrd="3" destOrd="0" presId="urn:microsoft.com/office/officeart/2005/8/layout/bProcess4"/>
    <dgm:cxn modelId="{6C91CE1F-D8F4-4D55-9207-C28866070A14}" type="presParOf" srcId="{FCDDDD1B-420F-4666-9560-1196064BDAF7}" destId="{69CB4D9B-96CA-477E-8519-F46ADA1C4A3F}" srcOrd="4" destOrd="0" presId="urn:microsoft.com/office/officeart/2005/8/layout/bProcess4"/>
    <dgm:cxn modelId="{170DAD80-BC15-4B06-B1A8-C2235BDE5E92}" type="presParOf" srcId="{69CB4D9B-96CA-477E-8519-F46ADA1C4A3F}" destId="{614D68FE-259B-4DDF-BA00-E0AF2721127E}" srcOrd="0" destOrd="0" presId="urn:microsoft.com/office/officeart/2005/8/layout/bProcess4"/>
    <dgm:cxn modelId="{228EBF9C-6DCE-4B60-A983-4AFC4F73765A}" type="presParOf" srcId="{69CB4D9B-96CA-477E-8519-F46ADA1C4A3F}" destId="{CFB4CC0C-B837-418C-BB47-969970A2C3BF}" srcOrd="1" destOrd="0" presId="urn:microsoft.com/office/officeart/2005/8/layout/bProcess4"/>
    <dgm:cxn modelId="{71369719-10F9-4E90-A359-8D4AE63630F1}" type="presParOf" srcId="{FCDDDD1B-420F-4666-9560-1196064BDAF7}" destId="{35EE8BA8-E0D1-4A86-8BCF-5F9A92C7AA63}" srcOrd="5" destOrd="0" presId="urn:microsoft.com/office/officeart/2005/8/layout/bProcess4"/>
    <dgm:cxn modelId="{C5C679BD-DFB6-44CB-8098-2DDD30EB97CE}" type="presParOf" srcId="{FCDDDD1B-420F-4666-9560-1196064BDAF7}" destId="{E232927B-350C-4066-BF6B-55457DE0BCB4}" srcOrd="6" destOrd="0" presId="urn:microsoft.com/office/officeart/2005/8/layout/bProcess4"/>
    <dgm:cxn modelId="{B896263F-D3E7-4C3F-83A4-D17218A556B7}" type="presParOf" srcId="{E232927B-350C-4066-BF6B-55457DE0BCB4}" destId="{8AC30CB2-F874-45E6-B03C-1C20B2F7FBF7}" srcOrd="0" destOrd="0" presId="urn:microsoft.com/office/officeart/2005/8/layout/bProcess4"/>
    <dgm:cxn modelId="{125B47BA-1C4A-4FB2-BC1A-16626A141071}" type="presParOf" srcId="{E232927B-350C-4066-BF6B-55457DE0BCB4}" destId="{CB00A671-FD57-413E-BE40-19566A86CBCA}" srcOrd="1" destOrd="0" presId="urn:microsoft.com/office/officeart/2005/8/layout/bProcess4"/>
    <dgm:cxn modelId="{3E64C138-97FC-4089-B363-BE0F917B8D32}" type="presParOf" srcId="{FCDDDD1B-420F-4666-9560-1196064BDAF7}" destId="{A14E4A9B-7B17-4BB0-89C8-A3888F3110DB}" srcOrd="7" destOrd="0" presId="urn:microsoft.com/office/officeart/2005/8/layout/bProcess4"/>
    <dgm:cxn modelId="{81F81062-D1D2-4FB1-A3CA-6E010F89C1CB}" type="presParOf" srcId="{FCDDDD1B-420F-4666-9560-1196064BDAF7}" destId="{B4710C9E-2545-463A-A4DF-73731770ABCD}" srcOrd="8" destOrd="0" presId="urn:microsoft.com/office/officeart/2005/8/layout/bProcess4"/>
    <dgm:cxn modelId="{B0209979-376C-4C64-B800-AD484EB85CFA}" type="presParOf" srcId="{B4710C9E-2545-463A-A4DF-73731770ABCD}" destId="{8E1CBDAC-5DDF-4FFA-8045-5C512A688E69}" srcOrd="0" destOrd="0" presId="urn:microsoft.com/office/officeart/2005/8/layout/bProcess4"/>
    <dgm:cxn modelId="{A8D95B68-CF7C-4FCA-A696-ABD7B12FBA03}" type="presParOf" srcId="{B4710C9E-2545-463A-A4DF-73731770ABCD}" destId="{9221D58D-A64F-400B-8B0D-455200A470AF}" srcOrd="1" destOrd="0" presId="urn:microsoft.com/office/officeart/2005/8/layout/bProcess4"/>
    <dgm:cxn modelId="{5293158D-E55F-47FE-AF10-96A3046FB025}" type="presParOf" srcId="{FCDDDD1B-420F-4666-9560-1196064BDAF7}" destId="{1BC35543-0022-4594-9FAE-8A374EBB089A}" srcOrd="9" destOrd="0" presId="urn:microsoft.com/office/officeart/2005/8/layout/bProcess4"/>
    <dgm:cxn modelId="{EF0EA8F3-A804-4913-A900-D38C2C186B90}" type="presParOf" srcId="{FCDDDD1B-420F-4666-9560-1196064BDAF7}" destId="{6CF4F06E-A729-4C94-A74E-C4FF02CCF330}" srcOrd="10" destOrd="0" presId="urn:microsoft.com/office/officeart/2005/8/layout/bProcess4"/>
    <dgm:cxn modelId="{F5424E5A-2461-46BD-AACF-7A5FB51C6330}" type="presParOf" srcId="{6CF4F06E-A729-4C94-A74E-C4FF02CCF330}" destId="{832DBA47-85D6-4B31-9E53-C9E6E69A7546}" srcOrd="0" destOrd="0" presId="urn:microsoft.com/office/officeart/2005/8/layout/bProcess4"/>
    <dgm:cxn modelId="{9F480543-0926-4D75-9C97-25180AF500EF}" type="presParOf" srcId="{6CF4F06E-A729-4C94-A74E-C4FF02CCF330}" destId="{3BC1F8B3-938E-4DB6-90B8-869FE24F6405}" srcOrd="1" destOrd="0" presId="urn:microsoft.com/office/officeart/2005/8/layout/bProcess4"/>
    <dgm:cxn modelId="{5606CA88-8CA3-403B-9E49-DC5BD2652992}" type="presParOf" srcId="{FCDDDD1B-420F-4666-9560-1196064BDAF7}" destId="{2E1AB862-46D6-43E0-AF13-2973757CCA8C}" srcOrd="11" destOrd="0" presId="urn:microsoft.com/office/officeart/2005/8/layout/bProcess4"/>
    <dgm:cxn modelId="{F32BA7F0-719A-4898-B71D-BE0CB9E59053}" type="presParOf" srcId="{FCDDDD1B-420F-4666-9560-1196064BDAF7}" destId="{70B6A810-E38C-44AE-AA29-4151B5FADFE4}" srcOrd="12" destOrd="0" presId="urn:microsoft.com/office/officeart/2005/8/layout/bProcess4"/>
    <dgm:cxn modelId="{861C6659-C5EC-4165-A0F7-732629DFF580}" type="presParOf" srcId="{70B6A810-E38C-44AE-AA29-4151B5FADFE4}" destId="{3401DA4D-2F5C-44A4-870F-3845BE38B56B}" srcOrd="0" destOrd="0" presId="urn:microsoft.com/office/officeart/2005/8/layout/bProcess4"/>
    <dgm:cxn modelId="{7AFF216B-6030-446F-89E1-61C9619BC5CE}" type="presParOf" srcId="{70B6A810-E38C-44AE-AA29-4151B5FADFE4}" destId="{37A69608-DEAE-453C-88C7-F57282390D0B}" srcOrd="1" destOrd="0" presId="urn:microsoft.com/office/officeart/2005/8/layout/bProcess4"/>
    <dgm:cxn modelId="{7ED7A23E-B577-49BB-B4A1-8318F1A59F9C}" type="presParOf" srcId="{FCDDDD1B-420F-4666-9560-1196064BDAF7}" destId="{7AE5E9A0-CA8D-4486-B59A-9848740E61ED}" srcOrd="13" destOrd="0" presId="urn:microsoft.com/office/officeart/2005/8/layout/bProcess4"/>
    <dgm:cxn modelId="{9064A50B-9D18-4C76-8858-06E37BAB9451}" type="presParOf" srcId="{FCDDDD1B-420F-4666-9560-1196064BDAF7}" destId="{6563C18F-5A07-47CF-9776-30986A62B403}" srcOrd="14" destOrd="0" presId="urn:microsoft.com/office/officeart/2005/8/layout/bProcess4"/>
    <dgm:cxn modelId="{58D8BAB1-2B10-4A91-ADEE-032E29C03D3E}" type="presParOf" srcId="{6563C18F-5A07-47CF-9776-30986A62B403}" destId="{DCFAED69-694C-4BA0-89C7-B93099065B3F}" srcOrd="0" destOrd="0" presId="urn:microsoft.com/office/officeart/2005/8/layout/bProcess4"/>
    <dgm:cxn modelId="{BD7C2DCC-7E69-4605-985E-0CC827411FA2}" type="presParOf" srcId="{6563C18F-5A07-47CF-9776-30986A62B403}" destId="{EB112EC3-A2BE-4247-A97C-EC49EF7D5E6A}" srcOrd="1" destOrd="0" presId="urn:microsoft.com/office/officeart/2005/8/layout/bProcess4"/>
    <dgm:cxn modelId="{753A3FED-DB9A-464E-B45B-634353B01CA9}" type="presParOf" srcId="{FCDDDD1B-420F-4666-9560-1196064BDAF7}" destId="{7EB80F03-D11F-4D30-93F7-0CAE8DD5D958}" srcOrd="15" destOrd="0" presId="urn:microsoft.com/office/officeart/2005/8/layout/bProcess4"/>
    <dgm:cxn modelId="{6C640D10-EB3C-4BAD-8CD0-99DA1264532C}" type="presParOf" srcId="{FCDDDD1B-420F-4666-9560-1196064BDAF7}" destId="{CFC271A4-7AF0-4CA7-86C8-A04CC1E8E21B}" srcOrd="16" destOrd="0" presId="urn:microsoft.com/office/officeart/2005/8/layout/bProcess4"/>
    <dgm:cxn modelId="{8F819CB5-7B85-4F97-AB5B-4ADAF6D61593}" type="presParOf" srcId="{CFC271A4-7AF0-4CA7-86C8-A04CC1E8E21B}" destId="{BEE3DB9B-21CF-494C-BAC4-796A36C74B0C}" srcOrd="0" destOrd="0" presId="urn:microsoft.com/office/officeart/2005/8/layout/bProcess4"/>
    <dgm:cxn modelId="{F119FA75-53F9-4D07-A72E-08DE335C8A3F}" type="presParOf" srcId="{CFC271A4-7AF0-4CA7-86C8-A04CC1E8E21B}" destId="{4BB520E9-D9E0-4F05-BAC0-23B560B6EFE6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0524BDF-5CD4-4F50-8FBC-E8BFB51CFDC1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9D80FC-F34E-4FB9-8D29-C9AA1FA85CA3}">
      <dgm:prSet phldrT="[Текст]" custT="1"/>
      <dgm:spPr/>
      <dgm:t>
        <a:bodyPr/>
        <a:lstStyle/>
        <a:p>
          <a:r>
            <a:rPr lang="ru-RU" sz="3200" b="1" dirty="0" smtClean="0">
              <a:latin typeface="Book Antiqua" pitchFamily="18" charset="0"/>
            </a:rPr>
            <a:t>ВЫВОДЫ</a:t>
          </a:r>
          <a:endParaRPr lang="ru-RU" sz="3200" b="1" dirty="0">
            <a:latin typeface="Book Antiqua" pitchFamily="18" charset="0"/>
          </a:endParaRPr>
        </a:p>
      </dgm:t>
    </dgm:pt>
    <dgm:pt modelId="{788CFFCC-419B-4A91-820C-331828E44456}" type="parTrans" cxnId="{77455099-8512-4575-B6E7-BEDC24AA7A1B}">
      <dgm:prSet/>
      <dgm:spPr/>
      <dgm:t>
        <a:bodyPr/>
        <a:lstStyle/>
        <a:p>
          <a:endParaRPr lang="ru-RU"/>
        </a:p>
      </dgm:t>
    </dgm:pt>
    <dgm:pt modelId="{12EB2B27-4011-4072-AA2C-E2B572BAAE91}" type="sibTrans" cxnId="{77455099-8512-4575-B6E7-BEDC24AA7A1B}">
      <dgm:prSet/>
      <dgm:spPr/>
      <dgm:t>
        <a:bodyPr/>
        <a:lstStyle/>
        <a:p>
          <a:endParaRPr lang="ru-RU"/>
        </a:p>
      </dgm:t>
    </dgm:pt>
    <dgm:pt modelId="{7F97042F-0D90-4B1C-95ED-21D74278E10B}">
      <dgm:prSet phldrT="[Текст]"/>
      <dgm:spPr/>
      <dgm:t>
        <a:bodyPr/>
        <a:lstStyle/>
        <a:p>
          <a:pPr algn="l"/>
          <a:r>
            <a:rPr lang="ru-RU" b="1" i="1" dirty="0" smtClean="0"/>
            <a:t>Инструменты</a:t>
          </a:r>
          <a:r>
            <a:rPr lang="ru-RU" i="1" dirty="0" smtClean="0"/>
            <a:t>  </a:t>
          </a:r>
          <a:r>
            <a:rPr lang="en-US" b="1" i="1" dirty="0" smtClean="0"/>
            <a:t>LMS </a:t>
          </a:r>
          <a:r>
            <a:rPr lang="ru-RU" b="1" i="1" dirty="0" smtClean="0"/>
            <a:t> позволяют осуществлять различные виды контроля </a:t>
          </a:r>
          <a:endParaRPr lang="ru-RU" dirty="0"/>
        </a:p>
      </dgm:t>
    </dgm:pt>
    <dgm:pt modelId="{91BADAF0-63C4-499E-8B96-4EC53CB15F6C}" type="parTrans" cxnId="{70634C3A-2466-43FE-8F17-61D35A648DC3}">
      <dgm:prSet/>
      <dgm:spPr/>
      <dgm:t>
        <a:bodyPr/>
        <a:lstStyle/>
        <a:p>
          <a:endParaRPr lang="ru-RU"/>
        </a:p>
      </dgm:t>
    </dgm:pt>
    <dgm:pt modelId="{05BD6935-D0C7-41C5-BADD-8BE2F1BC1088}" type="sibTrans" cxnId="{70634C3A-2466-43FE-8F17-61D35A648DC3}">
      <dgm:prSet/>
      <dgm:spPr/>
      <dgm:t>
        <a:bodyPr/>
        <a:lstStyle/>
        <a:p>
          <a:endParaRPr lang="ru-RU"/>
        </a:p>
      </dgm:t>
    </dgm:pt>
    <dgm:pt modelId="{C3C2CF73-70AD-481C-86D2-7FE5EEC595C1}">
      <dgm:prSet phldrT="[Текст]"/>
      <dgm:spPr/>
      <dgm:t>
        <a:bodyPr/>
        <a:lstStyle/>
        <a:p>
          <a:pPr algn="r"/>
          <a:r>
            <a:rPr lang="ru-RU" b="1" i="1" dirty="0" smtClean="0"/>
            <a:t>Контроль  - одно из основных условий успешности образовательного процесса</a:t>
          </a:r>
          <a:endParaRPr lang="ru-RU" b="1" dirty="0"/>
        </a:p>
      </dgm:t>
    </dgm:pt>
    <dgm:pt modelId="{C7080B71-5F58-43E7-A0A7-30DC11AD12AE}" type="parTrans" cxnId="{D1D1ECB9-BB6A-49D5-91CA-99CBE3EDDE93}">
      <dgm:prSet/>
      <dgm:spPr/>
      <dgm:t>
        <a:bodyPr/>
        <a:lstStyle/>
        <a:p>
          <a:endParaRPr lang="ru-RU"/>
        </a:p>
      </dgm:t>
    </dgm:pt>
    <dgm:pt modelId="{5E576C9B-F198-4557-891C-43873FF0E365}" type="sibTrans" cxnId="{D1D1ECB9-BB6A-49D5-91CA-99CBE3EDDE93}">
      <dgm:prSet/>
      <dgm:spPr/>
      <dgm:t>
        <a:bodyPr/>
        <a:lstStyle/>
        <a:p>
          <a:endParaRPr lang="ru-RU"/>
        </a:p>
      </dgm:t>
    </dgm:pt>
    <dgm:pt modelId="{4499F4D8-F3AC-468C-8911-985B9122608B}">
      <dgm:prSet phldrT="[Текст]"/>
      <dgm:spPr/>
      <dgm:t>
        <a:bodyPr/>
        <a:lstStyle/>
        <a:p>
          <a:pPr algn="l"/>
          <a:r>
            <a:rPr lang="ru-RU" b="1" i="1" dirty="0" smtClean="0"/>
            <a:t>Мониторинг в </a:t>
          </a:r>
          <a:r>
            <a:rPr lang="en-US" b="1" i="1" dirty="0" smtClean="0"/>
            <a:t>LMS </a:t>
          </a:r>
          <a:r>
            <a:rPr lang="ru-RU" b="1" i="1" dirty="0" smtClean="0"/>
            <a:t>соответствует критериям  конструктивности, надежности, валидности, практичности и информативности</a:t>
          </a:r>
          <a:endParaRPr lang="ru-RU" b="1" dirty="0"/>
        </a:p>
      </dgm:t>
    </dgm:pt>
    <dgm:pt modelId="{6B328678-BA39-4D1F-B957-6416ABA0AF32}" type="parTrans" cxnId="{29040AE1-F3DC-4A89-9ACD-0BAFF1BBA2F7}">
      <dgm:prSet/>
      <dgm:spPr/>
      <dgm:t>
        <a:bodyPr/>
        <a:lstStyle/>
        <a:p>
          <a:endParaRPr lang="ru-RU"/>
        </a:p>
      </dgm:t>
    </dgm:pt>
    <dgm:pt modelId="{84CDF37C-080E-4445-87F6-61000E19AB3A}" type="sibTrans" cxnId="{29040AE1-F3DC-4A89-9ACD-0BAFF1BBA2F7}">
      <dgm:prSet/>
      <dgm:spPr/>
      <dgm:t>
        <a:bodyPr/>
        <a:lstStyle/>
        <a:p>
          <a:endParaRPr lang="ru-RU"/>
        </a:p>
      </dgm:t>
    </dgm:pt>
    <dgm:pt modelId="{6090F399-9075-4BE0-8B75-379EF9F06CED}">
      <dgm:prSet phldrT="[Текст]" phldr="1"/>
      <dgm:spPr/>
      <dgm:t>
        <a:bodyPr/>
        <a:lstStyle/>
        <a:p>
          <a:endParaRPr lang="ru-RU"/>
        </a:p>
      </dgm:t>
    </dgm:pt>
    <dgm:pt modelId="{01DB8EB7-A38C-4106-B809-F0E209C57E3C}" type="parTrans" cxnId="{C601D4F3-8116-48E7-9A16-169BC257EBFC}">
      <dgm:prSet/>
      <dgm:spPr/>
      <dgm:t>
        <a:bodyPr/>
        <a:lstStyle/>
        <a:p>
          <a:endParaRPr lang="ru-RU"/>
        </a:p>
      </dgm:t>
    </dgm:pt>
    <dgm:pt modelId="{1A114EC7-78B1-40F7-8540-7029FDAB6CDB}" type="sibTrans" cxnId="{C601D4F3-8116-48E7-9A16-169BC257EBFC}">
      <dgm:prSet/>
      <dgm:spPr/>
      <dgm:t>
        <a:bodyPr/>
        <a:lstStyle/>
        <a:p>
          <a:endParaRPr lang="ru-RU"/>
        </a:p>
      </dgm:t>
    </dgm:pt>
    <dgm:pt modelId="{03289310-FCF5-4B00-83FA-BF018083AF72}">
      <dgm:prSet/>
      <dgm:spPr/>
      <dgm:t>
        <a:bodyPr/>
        <a:lstStyle/>
        <a:p>
          <a:pPr algn="r"/>
          <a:r>
            <a:rPr lang="en-US" b="1" i="1" dirty="0" smtClean="0"/>
            <a:t>LMS </a:t>
          </a:r>
          <a:r>
            <a:rPr lang="ru-RU" b="1" i="1" dirty="0" smtClean="0"/>
            <a:t> помогает эффективно осуществлять:</a:t>
          </a:r>
        </a:p>
        <a:p>
          <a:pPr algn="r"/>
          <a:r>
            <a:rPr lang="ru-RU" b="1" i="1" dirty="0" smtClean="0"/>
            <a:t>* формальный контроль</a:t>
          </a:r>
        </a:p>
        <a:p>
          <a:pPr algn="r"/>
          <a:r>
            <a:rPr lang="ru-RU" b="1" i="1" dirty="0" smtClean="0"/>
            <a:t>* неформальный контроль</a:t>
          </a:r>
        </a:p>
        <a:p>
          <a:pPr algn="r"/>
          <a:r>
            <a:rPr lang="ru-RU" b="1" i="1" dirty="0" smtClean="0"/>
            <a:t>* самоконтроль</a:t>
          </a:r>
          <a:endParaRPr lang="ru-RU" dirty="0"/>
        </a:p>
      </dgm:t>
    </dgm:pt>
    <dgm:pt modelId="{E12FBFE7-D9D6-4786-8CCC-B612DEED8DEC}" type="parTrans" cxnId="{538DA850-5403-4C51-B863-6F1221B3F123}">
      <dgm:prSet/>
      <dgm:spPr/>
      <dgm:t>
        <a:bodyPr/>
        <a:lstStyle/>
        <a:p>
          <a:endParaRPr lang="ru-RU"/>
        </a:p>
      </dgm:t>
    </dgm:pt>
    <dgm:pt modelId="{D608C79A-771C-4DBB-BFAC-472843DF9117}" type="sibTrans" cxnId="{538DA850-5403-4C51-B863-6F1221B3F123}">
      <dgm:prSet/>
      <dgm:spPr/>
      <dgm:t>
        <a:bodyPr/>
        <a:lstStyle/>
        <a:p>
          <a:endParaRPr lang="ru-RU"/>
        </a:p>
      </dgm:t>
    </dgm:pt>
    <dgm:pt modelId="{BEB3232D-3A20-4C42-BEA0-D6D445B6D6B0}" type="pres">
      <dgm:prSet presAssocID="{D0524BDF-5CD4-4F50-8FBC-E8BFB51CFDC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CA57D1-D0EB-4F65-AEFE-4BF103DD30F8}" type="pres">
      <dgm:prSet presAssocID="{D0524BDF-5CD4-4F50-8FBC-E8BFB51CFDC1}" presName="matrix" presStyleCnt="0"/>
      <dgm:spPr/>
    </dgm:pt>
    <dgm:pt modelId="{79A28C73-4AD6-4E4E-A304-37E37D615B23}" type="pres">
      <dgm:prSet presAssocID="{D0524BDF-5CD4-4F50-8FBC-E8BFB51CFDC1}" presName="tile1" presStyleLbl="node1" presStyleIdx="0" presStyleCnt="4"/>
      <dgm:spPr/>
      <dgm:t>
        <a:bodyPr/>
        <a:lstStyle/>
        <a:p>
          <a:endParaRPr lang="ru-RU"/>
        </a:p>
      </dgm:t>
    </dgm:pt>
    <dgm:pt modelId="{F00C4E95-23E2-4915-889B-66FB316F486C}" type="pres">
      <dgm:prSet presAssocID="{D0524BDF-5CD4-4F50-8FBC-E8BFB51CFDC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B8D9FA-41C9-468D-A908-93550BF28D14}" type="pres">
      <dgm:prSet presAssocID="{D0524BDF-5CD4-4F50-8FBC-E8BFB51CFDC1}" presName="tile2" presStyleLbl="node1" presStyleIdx="1" presStyleCnt="4"/>
      <dgm:spPr/>
      <dgm:t>
        <a:bodyPr/>
        <a:lstStyle/>
        <a:p>
          <a:endParaRPr lang="ru-RU"/>
        </a:p>
      </dgm:t>
    </dgm:pt>
    <dgm:pt modelId="{C4522AEE-9DD5-4483-8D5D-1F01E686EC8B}" type="pres">
      <dgm:prSet presAssocID="{D0524BDF-5CD4-4F50-8FBC-E8BFB51CFDC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4984CA-FFB1-4FEC-A381-62340FC35FFC}" type="pres">
      <dgm:prSet presAssocID="{D0524BDF-5CD4-4F50-8FBC-E8BFB51CFDC1}" presName="tile3" presStyleLbl="node1" presStyleIdx="2" presStyleCnt="4"/>
      <dgm:spPr/>
      <dgm:t>
        <a:bodyPr/>
        <a:lstStyle/>
        <a:p>
          <a:endParaRPr lang="ru-RU"/>
        </a:p>
      </dgm:t>
    </dgm:pt>
    <dgm:pt modelId="{B2BBA949-C98C-4B23-9C81-B0F98B0416BF}" type="pres">
      <dgm:prSet presAssocID="{D0524BDF-5CD4-4F50-8FBC-E8BFB51CFDC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BE2464-2B88-451B-8AE3-E9586F88459D}" type="pres">
      <dgm:prSet presAssocID="{D0524BDF-5CD4-4F50-8FBC-E8BFB51CFDC1}" presName="tile4" presStyleLbl="node1" presStyleIdx="3" presStyleCnt="4"/>
      <dgm:spPr/>
      <dgm:t>
        <a:bodyPr/>
        <a:lstStyle/>
        <a:p>
          <a:endParaRPr lang="ru-RU"/>
        </a:p>
      </dgm:t>
    </dgm:pt>
    <dgm:pt modelId="{B2749251-1400-4339-8348-448AE0012F2D}" type="pres">
      <dgm:prSet presAssocID="{D0524BDF-5CD4-4F50-8FBC-E8BFB51CFDC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1C548A-D2A7-423A-8900-DEEC731E27EF}" type="pres">
      <dgm:prSet presAssocID="{D0524BDF-5CD4-4F50-8FBC-E8BFB51CFDC1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2664E29C-3B1D-4EBD-9AC3-09618AE67E91}" type="presOf" srcId="{3D9D80FC-F34E-4FB9-8D29-C9AA1FA85CA3}" destId="{6B1C548A-D2A7-423A-8900-DEEC731E27EF}" srcOrd="0" destOrd="0" presId="urn:microsoft.com/office/officeart/2005/8/layout/matrix1"/>
    <dgm:cxn modelId="{538DA850-5403-4C51-B863-6F1221B3F123}" srcId="{3D9D80FC-F34E-4FB9-8D29-C9AA1FA85CA3}" destId="{03289310-FCF5-4B00-83FA-BF018083AF72}" srcOrd="3" destOrd="0" parTransId="{E12FBFE7-D9D6-4786-8CCC-B612DEED8DEC}" sibTransId="{D608C79A-771C-4DBB-BFAC-472843DF9117}"/>
    <dgm:cxn modelId="{C601D4F3-8116-48E7-9A16-169BC257EBFC}" srcId="{3D9D80FC-F34E-4FB9-8D29-C9AA1FA85CA3}" destId="{6090F399-9075-4BE0-8B75-379EF9F06CED}" srcOrd="4" destOrd="0" parTransId="{01DB8EB7-A38C-4106-B809-F0E209C57E3C}" sibTransId="{1A114EC7-78B1-40F7-8540-7029FDAB6CDB}"/>
    <dgm:cxn modelId="{14337901-4DEC-4ECA-ACAC-045BAACF2AA2}" type="presOf" srcId="{4499F4D8-F3AC-468C-8911-985B9122608B}" destId="{B2BBA949-C98C-4B23-9C81-B0F98B0416BF}" srcOrd="1" destOrd="0" presId="urn:microsoft.com/office/officeart/2005/8/layout/matrix1"/>
    <dgm:cxn modelId="{1A984B3A-0359-4FD4-9978-4E13F348BEDB}" type="presOf" srcId="{4499F4D8-F3AC-468C-8911-985B9122608B}" destId="{844984CA-FFB1-4FEC-A381-62340FC35FFC}" srcOrd="0" destOrd="0" presId="urn:microsoft.com/office/officeart/2005/8/layout/matrix1"/>
    <dgm:cxn modelId="{B60E7C01-6E54-42C5-B2F8-9E786111D0B9}" type="presOf" srcId="{7F97042F-0D90-4B1C-95ED-21D74278E10B}" destId="{79A28C73-4AD6-4E4E-A304-37E37D615B23}" srcOrd="0" destOrd="0" presId="urn:microsoft.com/office/officeart/2005/8/layout/matrix1"/>
    <dgm:cxn modelId="{529D8B3E-17D8-4F52-89BC-AA992478EBAD}" type="presOf" srcId="{7F97042F-0D90-4B1C-95ED-21D74278E10B}" destId="{F00C4E95-23E2-4915-889B-66FB316F486C}" srcOrd="1" destOrd="0" presId="urn:microsoft.com/office/officeart/2005/8/layout/matrix1"/>
    <dgm:cxn modelId="{85AC41C7-CE35-4CD7-B07C-16AD3CC20402}" type="presOf" srcId="{C3C2CF73-70AD-481C-86D2-7FE5EEC595C1}" destId="{76B8D9FA-41C9-468D-A908-93550BF28D14}" srcOrd="0" destOrd="0" presId="urn:microsoft.com/office/officeart/2005/8/layout/matrix1"/>
    <dgm:cxn modelId="{70634C3A-2466-43FE-8F17-61D35A648DC3}" srcId="{3D9D80FC-F34E-4FB9-8D29-C9AA1FA85CA3}" destId="{7F97042F-0D90-4B1C-95ED-21D74278E10B}" srcOrd="0" destOrd="0" parTransId="{91BADAF0-63C4-499E-8B96-4EC53CB15F6C}" sibTransId="{05BD6935-D0C7-41C5-BADD-8BE2F1BC1088}"/>
    <dgm:cxn modelId="{22F7E494-7787-48D9-A049-3092119CE04C}" type="presOf" srcId="{C3C2CF73-70AD-481C-86D2-7FE5EEC595C1}" destId="{C4522AEE-9DD5-4483-8D5D-1F01E686EC8B}" srcOrd="1" destOrd="0" presId="urn:microsoft.com/office/officeart/2005/8/layout/matrix1"/>
    <dgm:cxn modelId="{77455099-8512-4575-B6E7-BEDC24AA7A1B}" srcId="{D0524BDF-5CD4-4F50-8FBC-E8BFB51CFDC1}" destId="{3D9D80FC-F34E-4FB9-8D29-C9AA1FA85CA3}" srcOrd="0" destOrd="0" parTransId="{788CFFCC-419B-4A91-820C-331828E44456}" sibTransId="{12EB2B27-4011-4072-AA2C-E2B572BAAE91}"/>
    <dgm:cxn modelId="{29040AE1-F3DC-4A89-9ACD-0BAFF1BBA2F7}" srcId="{3D9D80FC-F34E-4FB9-8D29-C9AA1FA85CA3}" destId="{4499F4D8-F3AC-468C-8911-985B9122608B}" srcOrd="2" destOrd="0" parTransId="{6B328678-BA39-4D1F-B957-6416ABA0AF32}" sibTransId="{84CDF37C-080E-4445-87F6-61000E19AB3A}"/>
    <dgm:cxn modelId="{068B85CF-B581-456B-9494-7A290BBCBDB7}" type="presOf" srcId="{03289310-FCF5-4B00-83FA-BF018083AF72}" destId="{B2749251-1400-4339-8348-448AE0012F2D}" srcOrd="1" destOrd="0" presId="urn:microsoft.com/office/officeart/2005/8/layout/matrix1"/>
    <dgm:cxn modelId="{7AD438EE-E17A-4F4E-BCC5-755EF69354E7}" type="presOf" srcId="{03289310-FCF5-4B00-83FA-BF018083AF72}" destId="{00BE2464-2B88-451B-8AE3-E9586F88459D}" srcOrd="0" destOrd="0" presId="urn:microsoft.com/office/officeart/2005/8/layout/matrix1"/>
    <dgm:cxn modelId="{D1D1ECB9-BB6A-49D5-91CA-99CBE3EDDE93}" srcId="{3D9D80FC-F34E-4FB9-8D29-C9AA1FA85CA3}" destId="{C3C2CF73-70AD-481C-86D2-7FE5EEC595C1}" srcOrd="1" destOrd="0" parTransId="{C7080B71-5F58-43E7-A0A7-30DC11AD12AE}" sibTransId="{5E576C9B-F198-4557-891C-43873FF0E365}"/>
    <dgm:cxn modelId="{5A89F020-D683-42EA-888F-773838163E1D}" type="presOf" srcId="{D0524BDF-5CD4-4F50-8FBC-E8BFB51CFDC1}" destId="{BEB3232D-3A20-4C42-BEA0-D6D445B6D6B0}" srcOrd="0" destOrd="0" presId="urn:microsoft.com/office/officeart/2005/8/layout/matrix1"/>
    <dgm:cxn modelId="{9C266B74-043D-4148-910F-B67A43FDD195}" type="presParOf" srcId="{BEB3232D-3A20-4C42-BEA0-D6D445B6D6B0}" destId="{4ECA57D1-D0EB-4F65-AEFE-4BF103DD30F8}" srcOrd="0" destOrd="0" presId="urn:microsoft.com/office/officeart/2005/8/layout/matrix1"/>
    <dgm:cxn modelId="{FE158938-E10F-4CF3-8E8E-7F635E8DE2DB}" type="presParOf" srcId="{4ECA57D1-D0EB-4F65-AEFE-4BF103DD30F8}" destId="{79A28C73-4AD6-4E4E-A304-37E37D615B23}" srcOrd="0" destOrd="0" presId="urn:microsoft.com/office/officeart/2005/8/layout/matrix1"/>
    <dgm:cxn modelId="{6CBFEC85-48A4-456B-AFB3-C0F152A1DE5A}" type="presParOf" srcId="{4ECA57D1-D0EB-4F65-AEFE-4BF103DD30F8}" destId="{F00C4E95-23E2-4915-889B-66FB316F486C}" srcOrd="1" destOrd="0" presId="urn:microsoft.com/office/officeart/2005/8/layout/matrix1"/>
    <dgm:cxn modelId="{5C064F3E-7AB6-4171-8063-3D356059D812}" type="presParOf" srcId="{4ECA57D1-D0EB-4F65-AEFE-4BF103DD30F8}" destId="{76B8D9FA-41C9-468D-A908-93550BF28D14}" srcOrd="2" destOrd="0" presId="urn:microsoft.com/office/officeart/2005/8/layout/matrix1"/>
    <dgm:cxn modelId="{A3EC3605-F273-465D-80B6-05441E614888}" type="presParOf" srcId="{4ECA57D1-D0EB-4F65-AEFE-4BF103DD30F8}" destId="{C4522AEE-9DD5-4483-8D5D-1F01E686EC8B}" srcOrd="3" destOrd="0" presId="urn:microsoft.com/office/officeart/2005/8/layout/matrix1"/>
    <dgm:cxn modelId="{A76C3B06-5E86-4D19-A55E-1B6C6EBD2502}" type="presParOf" srcId="{4ECA57D1-D0EB-4F65-AEFE-4BF103DD30F8}" destId="{844984CA-FFB1-4FEC-A381-62340FC35FFC}" srcOrd="4" destOrd="0" presId="urn:microsoft.com/office/officeart/2005/8/layout/matrix1"/>
    <dgm:cxn modelId="{9ABF947A-BE06-4C90-A0A9-060788BCB45F}" type="presParOf" srcId="{4ECA57D1-D0EB-4F65-AEFE-4BF103DD30F8}" destId="{B2BBA949-C98C-4B23-9C81-B0F98B0416BF}" srcOrd="5" destOrd="0" presId="urn:microsoft.com/office/officeart/2005/8/layout/matrix1"/>
    <dgm:cxn modelId="{9EED5FBE-BFF4-4AD0-9E0D-7EA901BEC283}" type="presParOf" srcId="{4ECA57D1-D0EB-4F65-AEFE-4BF103DD30F8}" destId="{00BE2464-2B88-451B-8AE3-E9586F88459D}" srcOrd="6" destOrd="0" presId="urn:microsoft.com/office/officeart/2005/8/layout/matrix1"/>
    <dgm:cxn modelId="{EA00AA20-91A1-4FA1-9364-65D621B59FCF}" type="presParOf" srcId="{4ECA57D1-D0EB-4F65-AEFE-4BF103DD30F8}" destId="{B2749251-1400-4339-8348-448AE0012F2D}" srcOrd="7" destOrd="0" presId="urn:microsoft.com/office/officeart/2005/8/layout/matrix1"/>
    <dgm:cxn modelId="{64249F68-9699-4E32-9BF2-D1C88FD4BD58}" type="presParOf" srcId="{BEB3232D-3A20-4C42-BEA0-D6D445B6D6B0}" destId="{6B1C548A-D2A7-423A-8900-DEEC731E27EF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32699E-9320-49C8-A03C-9C901307788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2811206-710C-4254-8087-166BFC92DB15}">
      <dgm:prSet phldrT="[Текст]" custT="1"/>
      <dgm:spPr/>
      <dgm:t>
        <a:bodyPr/>
        <a:lstStyle/>
        <a:p>
          <a:pPr algn="ctr"/>
          <a:r>
            <a:rPr lang="ru-RU" sz="2400" b="1" dirty="0" smtClean="0"/>
            <a:t>Обеспечивает информацию</a:t>
          </a:r>
          <a:endParaRPr lang="ru-RU" sz="2400" b="1" dirty="0"/>
        </a:p>
      </dgm:t>
    </dgm:pt>
    <dgm:pt modelId="{92AA1EE2-8B85-4AE6-8ACE-52BD8985E000}" type="parTrans" cxnId="{2453D637-8583-418C-BBAA-FFE968D405F5}">
      <dgm:prSet/>
      <dgm:spPr/>
      <dgm:t>
        <a:bodyPr/>
        <a:lstStyle/>
        <a:p>
          <a:endParaRPr lang="ru-RU"/>
        </a:p>
      </dgm:t>
    </dgm:pt>
    <dgm:pt modelId="{46CA9CB8-103B-4B34-A0C1-E7B4182AB8C0}" type="sibTrans" cxnId="{2453D637-8583-418C-BBAA-FFE968D405F5}">
      <dgm:prSet/>
      <dgm:spPr/>
      <dgm:t>
        <a:bodyPr/>
        <a:lstStyle/>
        <a:p>
          <a:endParaRPr lang="ru-RU"/>
        </a:p>
      </dgm:t>
    </dgm:pt>
    <dgm:pt modelId="{44388E29-2787-45A2-95B1-FEC69AA131A3}">
      <dgm:prSet phldrT="[Текст]" custT="1"/>
      <dgm:spPr/>
      <dgm:t>
        <a:bodyPr/>
        <a:lstStyle/>
        <a:p>
          <a:r>
            <a:rPr lang="ru-RU" sz="2000" dirty="0" smtClean="0"/>
            <a:t>насколько достигаются цели обучения</a:t>
          </a:r>
          <a:endParaRPr lang="ru-RU" sz="2000" dirty="0"/>
        </a:p>
      </dgm:t>
    </dgm:pt>
    <dgm:pt modelId="{56B6F880-ADC8-420A-A839-8CBE58810D49}" type="parTrans" cxnId="{E3EDB044-3179-430C-AAC2-C303D81E5218}">
      <dgm:prSet/>
      <dgm:spPr/>
      <dgm:t>
        <a:bodyPr/>
        <a:lstStyle/>
        <a:p>
          <a:endParaRPr lang="ru-RU"/>
        </a:p>
      </dgm:t>
    </dgm:pt>
    <dgm:pt modelId="{93F8C8BD-7796-4680-977D-E767BF9E2C82}" type="sibTrans" cxnId="{E3EDB044-3179-430C-AAC2-C303D81E5218}">
      <dgm:prSet/>
      <dgm:spPr/>
      <dgm:t>
        <a:bodyPr/>
        <a:lstStyle/>
        <a:p>
          <a:endParaRPr lang="ru-RU"/>
        </a:p>
      </dgm:t>
    </dgm:pt>
    <dgm:pt modelId="{CFEAB579-83C3-4DB2-8499-7415C28C6A93}">
      <dgm:prSet phldrT="[Текст]" custT="1"/>
      <dgm:spPr/>
      <dgm:t>
        <a:bodyPr/>
        <a:lstStyle/>
        <a:p>
          <a:r>
            <a:rPr lang="ru-RU" sz="2000" dirty="0" smtClean="0"/>
            <a:t>реализуется через тесты и экзамены</a:t>
          </a:r>
          <a:endParaRPr lang="ru-RU" sz="2000" dirty="0"/>
        </a:p>
      </dgm:t>
    </dgm:pt>
    <dgm:pt modelId="{837D7129-352F-47AF-9FAB-70861DD86CE0}" type="parTrans" cxnId="{4034A358-C6DB-4E16-AB71-23D22B1B9D31}">
      <dgm:prSet/>
      <dgm:spPr/>
      <dgm:t>
        <a:bodyPr/>
        <a:lstStyle/>
        <a:p>
          <a:endParaRPr lang="ru-RU"/>
        </a:p>
      </dgm:t>
    </dgm:pt>
    <dgm:pt modelId="{81138EB5-B6D4-497B-B261-8D0FDC315DCF}" type="sibTrans" cxnId="{4034A358-C6DB-4E16-AB71-23D22B1B9D31}">
      <dgm:prSet/>
      <dgm:spPr/>
      <dgm:t>
        <a:bodyPr/>
        <a:lstStyle/>
        <a:p>
          <a:endParaRPr lang="ru-RU"/>
        </a:p>
      </dgm:t>
    </dgm:pt>
    <dgm:pt modelId="{0CFE09AE-1849-449D-B640-3A99D4831B7D}" type="pres">
      <dgm:prSet presAssocID="{0532699E-9320-49C8-A03C-9C901307788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382D09-F574-4E17-9851-0965AF71CA6B}" type="pres">
      <dgm:prSet presAssocID="{42811206-710C-4254-8087-166BFC92DB15}" presName="parentText" presStyleLbl="node1" presStyleIdx="0" presStyleCnt="1" custScaleY="68124" custLinFactY="-224837" custLinFactNeighborX="-4337" custLinFactNeighborY="-3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6E6040-D2E8-4369-8D8C-E94461974B4C}" type="pres">
      <dgm:prSet presAssocID="{42811206-710C-4254-8087-166BFC92DB15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53D637-8583-418C-BBAA-FFE968D405F5}" srcId="{0532699E-9320-49C8-A03C-9C9013077884}" destId="{42811206-710C-4254-8087-166BFC92DB15}" srcOrd="0" destOrd="0" parTransId="{92AA1EE2-8B85-4AE6-8ACE-52BD8985E000}" sibTransId="{46CA9CB8-103B-4B34-A0C1-E7B4182AB8C0}"/>
    <dgm:cxn modelId="{253DE0C4-9D9E-4FD7-8CC2-09815C3DDFF9}" type="presOf" srcId="{0532699E-9320-49C8-A03C-9C9013077884}" destId="{0CFE09AE-1849-449D-B640-3A99D4831B7D}" srcOrd="0" destOrd="0" presId="urn:microsoft.com/office/officeart/2005/8/layout/vList2"/>
    <dgm:cxn modelId="{E3EDB044-3179-430C-AAC2-C303D81E5218}" srcId="{42811206-710C-4254-8087-166BFC92DB15}" destId="{44388E29-2787-45A2-95B1-FEC69AA131A3}" srcOrd="0" destOrd="0" parTransId="{56B6F880-ADC8-420A-A839-8CBE58810D49}" sibTransId="{93F8C8BD-7796-4680-977D-E767BF9E2C82}"/>
    <dgm:cxn modelId="{DF1EE0E2-7EAD-4C25-9401-FB73C7CB0688}" type="presOf" srcId="{CFEAB579-83C3-4DB2-8499-7415C28C6A93}" destId="{766E6040-D2E8-4369-8D8C-E94461974B4C}" srcOrd="0" destOrd="1" presId="urn:microsoft.com/office/officeart/2005/8/layout/vList2"/>
    <dgm:cxn modelId="{4034A358-C6DB-4E16-AB71-23D22B1B9D31}" srcId="{42811206-710C-4254-8087-166BFC92DB15}" destId="{CFEAB579-83C3-4DB2-8499-7415C28C6A93}" srcOrd="1" destOrd="0" parTransId="{837D7129-352F-47AF-9FAB-70861DD86CE0}" sibTransId="{81138EB5-B6D4-497B-B261-8D0FDC315DCF}"/>
    <dgm:cxn modelId="{77A436F9-5C9F-46A5-87BC-7CC2BA7E0A54}" type="presOf" srcId="{42811206-710C-4254-8087-166BFC92DB15}" destId="{AF382D09-F574-4E17-9851-0965AF71CA6B}" srcOrd="0" destOrd="0" presId="urn:microsoft.com/office/officeart/2005/8/layout/vList2"/>
    <dgm:cxn modelId="{9484F02F-16C4-46F4-88C0-B23CDBF9A936}" type="presOf" srcId="{44388E29-2787-45A2-95B1-FEC69AA131A3}" destId="{766E6040-D2E8-4369-8D8C-E94461974B4C}" srcOrd="0" destOrd="0" presId="urn:microsoft.com/office/officeart/2005/8/layout/vList2"/>
    <dgm:cxn modelId="{7181C6DD-844F-4393-948D-DA77AA85DA95}" type="presParOf" srcId="{0CFE09AE-1849-449D-B640-3A99D4831B7D}" destId="{AF382D09-F574-4E17-9851-0965AF71CA6B}" srcOrd="0" destOrd="0" presId="urn:microsoft.com/office/officeart/2005/8/layout/vList2"/>
    <dgm:cxn modelId="{4BC27042-B4BC-4456-A77A-4F6B00809BC3}" type="presParOf" srcId="{0CFE09AE-1849-449D-B640-3A99D4831B7D}" destId="{766E6040-D2E8-4369-8D8C-E94461974B4C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B246BC-42BD-457A-8AB1-2E7D28C49E54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520483B-7243-45FD-9EED-DA4240ADC05D}">
      <dgm:prSet phldrT="[Текст]" custT="1"/>
      <dgm:spPr/>
      <dgm:t>
        <a:bodyPr/>
        <a:lstStyle/>
        <a:p>
          <a:r>
            <a:rPr lang="ru-RU" sz="2200" b="1" dirty="0" smtClean="0"/>
            <a:t>Непрерывный неформальный (текущий) внеаудиторный контроль</a:t>
          </a:r>
          <a:endParaRPr lang="ru-RU" sz="2200" dirty="0"/>
        </a:p>
      </dgm:t>
    </dgm:pt>
    <dgm:pt modelId="{4886090B-5F92-4FF7-B9E4-D66B4590553F}" type="parTrans" cxnId="{1D66599D-3BBF-48E0-98B3-60586820C11D}">
      <dgm:prSet/>
      <dgm:spPr/>
      <dgm:t>
        <a:bodyPr/>
        <a:lstStyle/>
        <a:p>
          <a:endParaRPr lang="ru-RU"/>
        </a:p>
      </dgm:t>
    </dgm:pt>
    <dgm:pt modelId="{0F94D510-BFEA-4D93-93BD-323376EBF77A}" type="sibTrans" cxnId="{1D66599D-3BBF-48E0-98B3-60586820C11D}">
      <dgm:prSet/>
      <dgm:spPr/>
      <dgm:t>
        <a:bodyPr/>
        <a:lstStyle/>
        <a:p>
          <a:endParaRPr lang="ru-RU"/>
        </a:p>
      </dgm:t>
    </dgm:pt>
    <dgm:pt modelId="{5409A3AA-807F-42BA-87D8-ED7E05A32E17}">
      <dgm:prSet phldrT="[Текст]" custT="1"/>
      <dgm:spPr/>
      <dgm:t>
        <a:bodyPr/>
        <a:lstStyle/>
        <a:p>
          <a:r>
            <a:rPr lang="ru-RU" sz="2400" b="1" dirty="0" smtClean="0"/>
            <a:t>языковые факторы</a:t>
          </a:r>
        </a:p>
        <a:p>
          <a:r>
            <a:rPr lang="ru-RU" sz="1500" b="0" dirty="0" smtClean="0"/>
            <a:t>(з</a:t>
          </a:r>
          <a:r>
            <a:rPr lang="ru-RU" sz="1500" dirty="0" smtClean="0"/>
            <a:t>адания по слушанию, чтению и письму; грамматические и лексические задания)</a:t>
          </a:r>
          <a:endParaRPr lang="ru-RU" sz="1500" dirty="0"/>
        </a:p>
      </dgm:t>
    </dgm:pt>
    <dgm:pt modelId="{FAB15935-10CD-418B-98B6-33F8CA94D213}" type="parTrans" cxnId="{5D7E1EDE-E9E5-44AA-A843-4DD56F9C37FD}">
      <dgm:prSet/>
      <dgm:spPr/>
      <dgm:t>
        <a:bodyPr/>
        <a:lstStyle/>
        <a:p>
          <a:endParaRPr lang="ru-RU"/>
        </a:p>
      </dgm:t>
    </dgm:pt>
    <dgm:pt modelId="{FE1535C6-6FE2-4BD6-A453-C37B8FD15824}" type="sibTrans" cxnId="{5D7E1EDE-E9E5-44AA-A843-4DD56F9C37FD}">
      <dgm:prSet/>
      <dgm:spPr/>
      <dgm:t>
        <a:bodyPr/>
        <a:lstStyle/>
        <a:p>
          <a:endParaRPr lang="ru-RU"/>
        </a:p>
      </dgm:t>
    </dgm:pt>
    <dgm:pt modelId="{8D5A7331-0032-49D3-A09A-35C9419FDBBE}">
      <dgm:prSet phldrT="[Текст]" custT="1"/>
      <dgm:spPr/>
      <dgm:t>
        <a:bodyPr/>
        <a:lstStyle/>
        <a:p>
          <a:r>
            <a:rPr lang="ru-RU" sz="2400" b="1" dirty="0" smtClean="0"/>
            <a:t>неязыковые</a:t>
          </a:r>
          <a:r>
            <a:rPr lang="ru-RU" sz="2400" dirty="0" smtClean="0"/>
            <a:t> </a:t>
          </a:r>
          <a:r>
            <a:rPr lang="en-US" sz="2400" dirty="0" smtClean="0"/>
            <a:t> </a:t>
          </a:r>
          <a:r>
            <a:rPr lang="ru-RU" sz="2400" b="1" dirty="0" smtClean="0"/>
            <a:t>факторы</a:t>
          </a:r>
        </a:p>
        <a:p>
          <a:r>
            <a:rPr lang="ru-RU" sz="1900" b="0" dirty="0" smtClean="0"/>
            <a:t>(</a:t>
          </a:r>
          <a:r>
            <a:rPr lang="ru-RU" sz="1900" dirty="0" smtClean="0"/>
            <a:t>отношение к изучению языка, организованность, пунктуальность)</a:t>
          </a:r>
          <a:endParaRPr lang="ru-RU" sz="1900" b="1" dirty="0"/>
        </a:p>
      </dgm:t>
    </dgm:pt>
    <dgm:pt modelId="{CE7F3125-14BF-44CD-ADC0-FAC9651CB882}" type="parTrans" cxnId="{8B1444D5-F64D-4609-8150-272C7C899967}">
      <dgm:prSet/>
      <dgm:spPr/>
      <dgm:t>
        <a:bodyPr/>
        <a:lstStyle/>
        <a:p>
          <a:endParaRPr lang="ru-RU"/>
        </a:p>
      </dgm:t>
    </dgm:pt>
    <dgm:pt modelId="{4649AEA3-F254-4F28-8C33-4CCCCE49E053}" type="sibTrans" cxnId="{8B1444D5-F64D-4609-8150-272C7C899967}">
      <dgm:prSet/>
      <dgm:spPr/>
      <dgm:t>
        <a:bodyPr/>
        <a:lstStyle/>
        <a:p>
          <a:endParaRPr lang="ru-RU"/>
        </a:p>
      </dgm:t>
    </dgm:pt>
    <dgm:pt modelId="{DF7BE49C-850C-434E-AE58-743D854B1E9D}">
      <dgm:prSet phldrT="[Текст]" custT="1"/>
      <dgm:spPr/>
      <dgm:t>
        <a:bodyPr/>
        <a:lstStyle/>
        <a:p>
          <a:r>
            <a:rPr lang="ru-RU" sz="2400" b="1" dirty="0" smtClean="0"/>
            <a:t>Возможность отслеживать выполнение заданий</a:t>
          </a:r>
          <a:endParaRPr lang="ru-RU" sz="2400" b="1" dirty="0"/>
        </a:p>
      </dgm:t>
    </dgm:pt>
    <dgm:pt modelId="{E47905D7-61B1-4195-86A6-47E35611C69F}" type="parTrans" cxnId="{19D843ED-EFF3-498B-A826-48850F961564}">
      <dgm:prSet/>
      <dgm:spPr/>
      <dgm:t>
        <a:bodyPr/>
        <a:lstStyle/>
        <a:p>
          <a:endParaRPr lang="ru-RU"/>
        </a:p>
      </dgm:t>
    </dgm:pt>
    <dgm:pt modelId="{A55A6CE1-28E2-4806-A0F3-3CEC01416098}" type="sibTrans" cxnId="{19D843ED-EFF3-498B-A826-48850F961564}">
      <dgm:prSet/>
      <dgm:spPr/>
      <dgm:t>
        <a:bodyPr/>
        <a:lstStyle/>
        <a:p>
          <a:endParaRPr lang="ru-RU"/>
        </a:p>
      </dgm:t>
    </dgm:pt>
    <dgm:pt modelId="{3024A648-B983-4D83-AF79-B18CCA283A17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400" b="1" dirty="0" smtClean="0"/>
            <a:t>перечень работ на проверку</a:t>
          </a:r>
        </a:p>
        <a:p>
          <a:pPr>
            <a:spcAft>
              <a:spcPct val="35000"/>
            </a:spcAft>
          </a:pPr>
          <a:r>
            <a:rPr lang="ru-RU" sz="2000" b="0" dirty="0" smtClean="0"/>
            <a:t>(без возможности автоматической проверки)</a:t>
          </a:r>
          <a:endParaRPr lang="ru-RU" sz="2000" b="0" dirty="0"/>
        </a:p>
      </dgm:t>
    </dgm:pt>
    <dgm:pt modelId="{E8C149F6-8A57-4695-85B7-CDA52B6EAED4}" type="parTrans" cxnId="{FCA8DF10-E803-4DBE-8DE5-0AC8060BD48A}">
      <dgm:prSet/>
      <dgm:spPr/>
      <dgm:t>
        <a:bodyPr/>
        <a:lstStyle/>
        <a:p>
          <a:endParaRPr lang="ru-RU"/>
        </a:p>
      </dgm:t>
    </dgm:pt>
    <dgm:pt modelId="{8C429B36-6DE4-44A6-A8DF-42F17B77AE1A}" type="sibTrans" cxnId="{FCA8DF10-E803-4DBE-8DE5-0AC8060BD48A}">
      <dgm:prSet/>
      <dgm:spPr/>
      <dgm:t>
        <a:bodyPr/>
        <a:lstStyle/>
        <a:p>
          <a:endParaRPr lang="ru-RU"/>
        </a:p>
      </dgm:t>
    </dgm:pt>
    <dgm:pt modelId="{BEA42450-567A-4559-AD14-4CE43EB4E7ED}">
      <dgm:prSet phldrT="[Текст]" custT="1"/>
      <dgm:spPr/>
      <dgm:t>
        <a:bodyPr/>
        <a:lstStyle/>
        <a:p>
          <a:r>
            <a:rPr lang="ru-RU" sz="2400" b="1" dirty="0" smtClean="0"/>
            <a:t>Последние выполненные тесты </a:t>
          </a:r>
        </a:p>
        <a:p>
          <a:r>
            <a:rPr lang="ru-RU" sz="1900" b="0" dirty="0" smtClean="0"/>
            <a:t>(ФИО учащегося, дата, время, название теста, балл, т.д.)</a:t>
          </a:r>
          <a:endParaRPr lang="ru-RU" sz="1900" b="0" dirty="0"/>
        </a:p>
      </dgm:t>
    </dgm:pt>
    <dgm:pt modelId="{82F5DEC2-24A2-4DF2-9E2D-F2B9DFBAEAEC}" type="parTrans" cxnId="{126CB124-B863-4582-8074-15DF57672C30}">
      <dgm:prSet/>
      <dgm:spPr/>
      <dgm:t>
        <a:bodyPr/>
        <a:lstStyle/>
        <a:p>
          <a:endParaRPr lang="ru-RU"/>
        </a:p>
      </dgm:t>
    </dgm:pt>
    <dgm:pt modelId="{9C156EA1-09EB-45E3-9011-3FFE6FAA38FA}" type="sibTrans" cxnId="{126CB124-B863-4582-8074-15DF57672C30}">
      <dgm:prSet/>
      <dgm:spPr/>
      <dgm:t>
        <a:bodyPr/>
        <a:lstStyle/>
        <a:p>
          <a:endParaRPr lang="ru-RU"/>
        </a:p>
      </dgm:t>
    </dgm:pt>
    <dgm:pt modelId="{46066CFF-FB94-4E99-9796-985CD32B14AD}" type="pres">
      <dgm:prSet presAssocID="{C8B246BC-42BD-457A-8AB1-2E7D28C49E5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96FA462-02CA-4899-8C3F-FDE1EC8B8DAF}" type="pres">
      <dgm:prSet presAssocID="{8520483B-7243-45FD-9EED-DA4240ADC05D}" presName="root" presStyleCnt="0"/>
      <dgm:spPr/>
    </dgm:pt>
    <dgm:pt modelId="{2B944385-BE3F-4905-A21C-5C4112A714B4}" type="pres">
      <dgm:prSet presAssocID="{8520483B-7243-45FD-9EED-DA4240ADC05D}" presName="rootComposite" presStyleCnt="0"/>
      <dgm:spPr/>
    </dgm:pt>
    <dgm:pt modelId="{F0880BCC-93F7-4132-9C8A-BFF466678A94}" type="pres">
      <dgm:prSet presAssocID="{8520483B-7243-45FD-9EED-DA4240ADC05D}" presName="rootText" presStyleLbl="node1" presStyleIdx="0" presStyleCnt="2" custScaleX="134100"/>
      <dgm:spPr/>
      <dgm:t>
        <a:bodyPr/>
        <a:lstStyle/>
        <a:p>
          <a:endParaRPr lang="ru-RU"/>
        </a:p>
      </dgm:t>
    </dgm:pt>
    <dgm:pt modelId="{A48A3243-A98C-415A-B2D4-F6926C2011B2}" type="pres">
      <dgm:prSet presAssocID="{8520483B-7243-45FD-9EED-DA4240ADC05D}" presName="rootConnector" presStyleLbl="node1" presStyleIdx="0" presStyleCnt="2"/>
      <dgm:spPr/>
      <dgm:t>
        <a:bodyPr/>
        <a:lstStyle/>
        <a:p>
          <a:endParaRPr lang="ru-RU"/>
        </a:p>
      </dgm:t>
    </dgm:pt>
    <dgm:pt modelId="{DCD6400B-889C-43D2-9B3F-B84490FC58F7}" type="pres">
      <dgm:prSet presAssocID="{8520483B-7243-45FD-9EED-DA4240ADC05D}" presName="childShape" presStyleCnt="0"/>
      <dgm:spPr/>
    </dgm:pt>
    <dgm:pt modelId="{E5D94195-C72E-4423-A0FE-CA0BA00E3924}" type="pres">
      <dgm:prSet presAssocID="{FAB15935-10CD-418B-98B6-33F8CA94D213}" presName="Name13" presStyleLbl="parChTrans1D2" presStyleIdx="0" presStyleCnt="4"/>
      <dgm:spPr/>
      <dgm:t>
        <a:bodyPr/>
        <a:lstStyle/>
        <a:p>
          <a:endParaRPr lang="ru-RU"/>
        </a:p>
      </dgm:t>
    </dgm:pt>
    <dgm:pt modelId="{9BE35C3D-86DE-4422-A3D5-1739FD6270A6}" type="pres">
      <dgm:prSet presAssocID="{5409A3AA-807F-42BA-87D8-ED7E05A32E17}" presName="childText" presStyleLbl="bgAcc1" presStyleIdx="0" presStyleCnt="4" custScaleX="1541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1650F5-85AE-4A5F-B01E-68BD6426D934}" type="pres">
      <dgm:prSet presAssocID="{CE7F3125-14BF-44CD-ADC0-FAC9651CB882}" presName="Name13" presStyleLbl="parChTrans1D2" presStyleIdx="1" presStyleCnt="4"/>
      <dgm:spPr/>
      <dgm:t>
        <a:bodyPr/>
        <a:lstStyle/>
        <a:p>
          <a:endParaRPr lang="ru-RU"/>
        </a:p>
      </dgm:t>
    </dgm:pt>
    <dgm:pt modelId="{496ACAE9-EA20-4B1C-9F32-0737EE30A5C2}" type="pres">
      <dgm:prSet presAssocID="{8D5A7331-0032-49D3-A09A-35C9419FDBBE}" presName="childText" presStyleLbl="bgAcc1" presStyleIdx="1" presStyleCnt="4" custScaleX="1563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27F093-2F8F-4EC0-B92C-979A7E54A0DA}" type="pres">
      <dgm:prSet presAssocID="{DF7BE49C-850C-434E-AE58-743D854B1E9D}" presName="root" presStyleCnt="0"/>
      <dgm:spPr/>
    </dgm:pt>
    <dgm:pt modelId="{74DA491C-C0C5-4546-BDE9-08FCB9CDA3C8}" type="pres">
      <dgm:prSet presAssocID="{DF7BE49C-850C-434E-AE58-743D854B1E9D}" presName="rootComposite" presStyleCnt="0"/>
      <dgm:spPr/>
    </dgm:pt>
    <dgm:pt modelId="{6435BA34-CA76-4A9F-9683-A462D4A2D0B9}" type="pres">
      <dgm:prSet presAssocID="{DF7BE49C-850C-434E-AE58-743D854B1E9D}" presName="rootText" presStyleLbl="node1" presStyleIdx="1" presStyleCnt="2" custScaleX="138181"/>
      <dgm:spPr/>
      <dgm:t>
        <a:bodyPr/>
        <a:lstStyle/>
        <a:p>
          <a:endParaRPr lang="ru-RU"/>
        </a:p>
      </dgm:t>
    </dgm:pt>
    <dgm:pt modelId="{A03A370A-1B88-403E-9906-814A448EE8B6}" type="pres">
      <dgm:prSet presAssocID="{DF7BE49C-850C-434E-AE58-743D854B1E9D}" presName="rootConnector" presStyleLbl="node1" presStyleIdx="1" presStyleCnt="2"/>
      <dgm:spPr/>
      <dgm:t>
        <a:bodyPr/>
        <a:lstStyle/>
        <a:p>
          <a:endParaRPr lang="ru-RU"/>
        </a:p>
      </dgm:t>
    </dgm:pt>
    <dgm:pt modelId="{077B024D-BB2B-48C7-BF22-BA2A6B1C4605}" type="pres">
      <dgm:prSet presAssocID="{DF7BE49C-850C-434E-AE58-743D854B1E9D}" presName="childShape" presStyleCnt="0"/>
      <dgm:spPr/>
    </dgm:pt>
    <dgm:pt modelId="{70079C46-C232-4D58-B372-8AF296E98A38}" type="pres">
      <dgm:prSet presAssocID="{E8C149F6-8A57-4695-85B7-CDA52B6EAED4}" presName="Name13" presStyleLbl="parChTrans1D2" presStyleIdx="2" presStyleCnt="4"/>
      <dgm:spPr/>
      <dgm:t>
        <a:bodyPr/>
        <a:lstStyle/>
        <a:p>
          <a:endParaRPr lang="ru-RU"/>
        </a:p>
      </dgm:t>
    </dgm:pt>
    <dgm:pt modelId="{C56F13F9-2F26-4FF6-B96C-4B039B153237}" type="pres">
      <dgm:prSet presAssocID="{3024A648-B983-4D83-AF79-B18CCA283A17}" presName="childText" presStyleLbl="bgAcc1" presStyleIdx="2" presStyleCnt="4" custScaleX="1637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D0E2B9-AC75-4F12-83D7-622A3F660DBB}" type="pres">
      <dgm:prSet presAssocID="{82F5DEC2-24A2-4DF2-9E2D-F2B9DFBAEAEC}" presName="Name13" presStyleLbl="parChTrans1D2" presStyleIdx="3" presStyleCnt="4"/>
      <dgm:spPr/>
      <dgm:t>
        <a:bodyPr/>
        <a:lstStyle/>
        <a:p>
          <a:endParaRPr lang="ru-RU"/>
        </a:p>
      </dgm:t>
    </dgm:pt>
    <dgm:pt modelId="{2A7635F0-7ED8-4D07-931D-68D0C2BC9B1E}" type="pres">
      <dgm:prSet presAssocID="{BEA42450-567A-4559-AD14-4CE43EB4E7ED}" presName="childText" presStyleLbl="bgAcc1" presStyleIdx="3" presStyleCnt="4" custScaleX="1610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69D31D0-B3B4-4058-8B3A-5569800DA3F3}" type="presOf" srcId="{BEA42450-567A-4559-AD14-4CE43EB4E7ED}" destId="{2A7635F0-7ED8-4D07-931D-68D0C2BC9B1E}" srcOrd="0" destOrd="0" presId="urn:microsoft.com/office/officeart/2005/8/layout/hierarchy3"/>
    <dgm:cxn modelId="{95C40C77-5DA2-4BC0-8FE3-B25CAFD447C2}" type="presOf" srcId="{DF7BE49C-850C-434E-AE58-743D854B1E9D}" destId="{6435BA34-CA76-4A9F-9683-A462D4A2D0B9}" srcOrd="0" destOrd="0" presId="urn:microsoft.com/office/officeart/2005/8/layout/hierarchy3"/>
    <dgm:cxn modelId="{C860F9D6-642A-4E19-976F-F4CB5B184596}" type="presOf" srcId="{8D5A7331-0032-49D3-A09A-35C9419FDBBE}" destId="{496ACAE9-EA20-4B1C-9F32-0737EE30A5C2}" srcOrd="0" destOrd="0" presId="urn:microsoft.com/office/officeart/2005/8/layout/hierarchy3"/>
    <dgm:cxn modelId="{75003DC2-805F-4EF6-A153-C0D83038BA65}" type="presOf" srcId="{DF7BE49C-850C-434E-AE58-743D854B1E9D}" destId="{A03A370A-1B88-403E-9906-814A448EE8B6}" srcOrd="1" destOrd="0" presId="urn:microsoft.com/office/officeart/2005/8/layout/hierarchy3"/>
    <dgm:cxn modelId="{FD02E2E4-086E-4880-9F80-D1248E5A7878}" type="presOf" srcId="{3024A648-B983-4D83-AF79-B18CCA283A17}" destId="{C56F13F9-2F26-4FF6-B96C-4B039B153237}" srcOrd="0" destOrd="0" presId="urn:microsoft.com/office/officeart/2005/8/layout/hierarchy3"/>
    <dgm:cxn modelId="{5D7E1EDE-E9E5-44AA-A843-4DD56F9C37FD}" srcId="{8520483B-7243-45FD-9EED-DA4240ADC05D}" destId="{5409A3AA-807F-42BA-87D8-ED7E05A32E17}" srcOrd="0" destOrd="0" parTransId="{FAB15935-10CD-418B-98B6-33F8CA94D213}" sibTransId="{FE1535C6-6FE2-4BD6-A453-C37B8FD15824}"/>
    <dgm:cxn modelId="{19160198-2A60-4693-9281-84DD1AEED96F}" type="presOf" srcId="{FAB15935-10CD-418B-98B6-33F8CA94D213}" destId="{E5D94195-C72E-4423-A0FE-CA0BA00E3924}" srcOrd="0" destOrd="0" presId="urn:microsoft.com/office/officeart/2005/8/layout/hierarchy3"/>
    <dgm:cxn modelId="{126CB124-B863-4582-8074-15DF57672C30}" srcId="{DF7BE49C-850C-434E-AE58-743D854B1E9D}" destId="{BEA42450-567A-4559-AD14-4CE43EB4E7ED}" srcOrd="1" destOrd="0" parTransId="{82F5DEC2-24A2-4DF2-9E2D-F2B9DFBAEAEC}" sibTransId="{9C156EA1-09EB-45E3-9011-3FFE6FAA38FA}"/>
    <dgm:cxn modelId="{831302E7-2326-450B-BF0A-F472B151263F}" type="presOf" srcId="{82F5DEC2-24A2-4DF2-9E2D-F2B9DFBAEAEC}" destId="{D6D0E2B9-AC75-4F12-83D7-622A3F660DBB}" srcOrd="0" destOrd="0" presId="urn:microsoft.com/office/officeart/2005/8/layout/hierarchy3"/>
    <dgm:cxn modelId="{C7953BAB-0344-465A-9839-0A3DFE75D08D}" type="presOf" srcId="{5409A3AA-807F-42BA-87D8-ED7E05A32E17}" destId="{9BE35C3D-86DE-4422-A3D5-1739FD6270A6}" srcOrd="0" destOrd="0" presId="urn:microsoft.com/office/officeart/2005/8/layout/hierarchy3"/>
    <dgm:cxn modelId="{1D66599D-3BBF-48E0-98B3-60586820C11D}" srcId="{C8B246BC-42BD-457A-8AB1-2E7D28C49E54}" destId="{8520483B-7243-45FD-9EED-DA4240ADC05D}" srcOrd="0" destOrd="0" parTransId="{4886090B-5F92-4FF7-B9E4-D66B4590553F}" sibTransId="{0F94D510-BFEA-4D93-93BD-323376EBF77A}"/>
    <dgm:cxn modelId="{8283952B-6065-4826-A5C0-47FB60FD2D24}" type="presOf" srcId="{C8B246BC-42BD-457A-8AB1-2E7D28C49E54}" destId="{46066CFF-FB94-4E99-9796-985CD32B14AD}" srcOrd="0" destOrd="0" presId="urn:microsoft.com/office/officeart/2005/8/layout/hierarchy3"/>
    <dgm:cxn modelId="{A99666A3-2BE9-4119-9F5F-ED1E53F89715}" type="presOf" srcId="{E8C149F6-8A57-4695-85B7-CDA52B6EAED4}" destId="{70079C46-C232-4D58-B372-8AF296E98A38}" srcOrd="0" destOrd="0" presId="urn:microsoft.com/office/officeart/2005/8/layout/hierarchy3"/>
    <dgm:cxn modelId="{19D843ED-EFF3-498B-A826-48850F961564}" srcId="{C8B246BC-42BD-457A-8AB1-2E7D28C49E54}" destId="{DF7BE49C-850C-434E-AE58-743D854B1E9D}" srcOrd="1" destOrd="0" parTransId="{E47905D7-61B1-4195-86A6-47E35611C69F}" sibTransId="{A55A6CE1-28E2-4806-A0F3-3CEC01416098}"/>
    <dgm:cxn modelId="{716A88CC-CE55-4BE9-A02D-84EF865144FC}" type="presOf" srcId="{CE7F3125-14BF-44CD-ADC0-FAC9651CB882}" destId="{931650F5-85AE-4A5F-B01E-68BD6426D934}" srcOrd="0" destOrd="0" presId="urn:microsoft.com/office/officeart/2005/8/layout/hierarchy3"/>
    <dgm:cxn modelId="{8B1444D5-F64D-4609-8150-272C7C899967}" srcId="{8520483B-7243-45FD-9EED-DA4240ADC05D}" destId="{8D5A7331-0032-49D3-A09A-35C9419FDBBE}" srcOrd="1" destOrd="0" parTransId="{CE7F3125-14BF-44CD-ADC0-FAC9651CB882}" sibTransId="{4649AEA3-F254-4F28-8C33-4CCCCE49E053}"/>
    <dgm:cxn modelId="{3F2AF4B0-4E34-4423-B3F4-7D20649333C6}" type="presOf" srcId="{8520483B-7243-45FD-9EED-DA4240ADC05D}" destId="{A48A3243-A98C-415A-B2D4-F6926C2011B2}" srcOrd="1" destOrd="0" presId="urn:microsoft.com/office/officeart/2005/8/layout/hierarchy3"/>
    <dgm:cxn modelId="{FCA8DF10-E803-4DBE-8DE5-0AC8060BD48A}" srcId="{DF7BE49C-850C-434E-AE58-743D854B1E9D}" destId="{3024A648-B983-4D83-AF79-B18CCA283A17}" srcOrd="0" destOrd="0" parTransId="{E8C149F6-8A57-4695-85B7-CDA52B6EAED4}" sibTransId="{8C429B36-6DE4-44A6-A8DF-42F17B77AE1A}"/>
    <dgm:cxn modelId="{7C67012E-499E-4F1A-A205-199AA9C6CF3E}" type="presOf" srcId="{8520483B-7243-45FD-9EED-DA4240ADC05D}" destId="{F0880BCC-93F7-4132-9C8A-BFF466678A94}" srcOrd="0" destOrd="0" presId="urn:microsoft.com/office/officeart/2005/8/layout/hierarchy3"/>
    <dgm:cxn modelId="{2E1EE72B-1CFD-4C84-A36C-C08C73F6A334}" type="presParOf" srcId="{46066CFF-FB94-4E99-9796-985CD32B14AD}" destId="{E96FA462-02CA-4899-8C3F-FDE1EC8B8DAF}" srcOrd="0" destOrd="0" presId="urn:microsoft.com/office/officeart/2005/8/layout/hierarchy3"/>
    <dgm:cxn modelId="{D418E19A-D0BA-404B-9462-BA2FC62F1C21}" type="presParOf" srcId="{E96FA462-02CA-4899-8C3F-FDE1EC8B8DAF}" destId="{2B944385-BE3F-4905-A21C-5C4112A714B4}" srcOrd="0" destOrd="0" presId="urn:microsoft.com/office/officeart/2005/8/layout/hierarchy3"/>
    <dgm:cxn modelId="{007797F4-E146-4BCE-A50D-B92F65CE0521}" type="presParOf" srcId="{2B944385-BE3F-4905-A21C-5C4112A714B4}" destId="{F0880BCC-93F7-4132-9C8A-BFF466678A94}" srcOrd="0" destOrd="0" presId="urn:microsoft.com/office/officeart/2005/8/layout/hierarchy3"/>
    <dgm:cxn modelId="{4E6FCBE6-A278-43B2-A191-D842E15291D1}" type="presParOf" srcId="{2B944385-BE3F-4905-A21C-5C4112A714B4}" destId="{A48A3243-A98C-415A-B2D4-F6926C2011B2}" srcOrd="1" destOrd="0" presId="urn:microsoft.com/office/officeart/2005/8/layout/hierarchy3"/>
    <dgm:cxn modelId="{18224C98-C572-49D9-A31F-AF7787B998F9}" type="presParOf" srcId="{E96FA462-02CA-4899-8C3F-FDE1EC8B8DAF}" destId="{DCD6400B-889C-43D2-9B3F-B84490FC58F7}" srcOrd="1" destOrd="0" presId="urn:microsoft.com/office/officeart/2005/8/layout/hierarchy3"/>
    <dgm:cxn modelId="{0AA6FBBF-BF3E-4151-9AAA-1A50DE566C77}" type="presParOf" srcId="{DCD6400B-889C-43D2-9B3F-B84490FC58F7}" destId="{E5D94195-C72E-4423-A0FE-CA0BA00E3924}" srcOrd="0" destOrd="0" presId="urn:microsoft.com/office/officeart/2005/8/layout/hierarchy3"/>
    <dgm:cxn modelId="{E7E51F97-DEA0-43F4-8B4A-A2632985248B}" type="presParOf" srcId="{DCD6400B-889C-43D2-9B3F-B84490FC58F7}" destId="{9BE35C3D-86DE-4422-A3D5-1739FD6270A6}" srcOrd="1" destOrd="0" presId="urn:microsoft.com/office/officeart/2005/8/layout/hierarchy3"/>
    <dgm:cxn modelId="{A78EEAA3-1E15-4EA0-8C1C-2AC512104C0B}" type="presParOf" srcId="{DCD6400B-889C-43D2-9B3F-B84490FC58F7}" destId="{931650F5-85AE-4A5F-B01E-68BD6426D934}" srcOrd="2" destOrd="0" presId="urn:microsoft.com/office/officeart/2005/8/layout/hierarchy3"/>
    <dgm:cxn modelId="{81950835-9AC5-41E4-B1C4-007E5A11CD45}" type="presParOf" srcId="{DCD6400B-889C-43D2-9B3F-B84490FC58F7}" destId="{496ACAE9-EA20-4B1C-9F32-0737EE30A5C2}" srcOrd="3" destOrd="0" presId="urn:microsoft.com/office/officeart/2005/8/layout/hierarchy3"/>
    <dgm:cxn modelId="{936FFEA3-E9D3-4F6E-ADD1-AC598B0556C4}" type="presParOf" srcId="{46066CFF-FB94-4E99-9796-985CD32B14AD}" destId="{B627F093-2F8F-4EC0-B92C-979A7E54A0DA}" srcOrd="1" destOrd="0" presId="urn:microsoft.com/office/officeart/2005/8/layout/hierarchy3"/>
    <dgm:cxn modelId="{E5141D79-19AF-445D-BC49-686E530D0CA2}" type="presParOf" srcId="{B627F093-2F8F-4EC0-B92C-979A7E54A0DA}" destId="{74DA491C-C0C5-4546-BDE9-08FCB9CDA3C8}" srcOrd="0" destOrd="0" presId="urn:microsoft.com/office/officeart/2005/8/layout/hierarchy3"/>
    <dgm:cxn modelId="{1823F49F-21D2-4417-942E-6EFF934E4C9E}" type="presParOf" srcId="{74DA491C-C0C5-4546-BDE9-08FCB9CDA3C8}" destId="{6435BA34-CA76-4A9F-9683-A462D4A2D0B9}" srcOrd="0" destOrd="0" presId="urn:microsoft.com/office/officeart/2005/8/layout/hierarchy3"/>
    <dgm:cxn modelId="{217801E9-6861-4B54-A3C8-6322C4276C49}" type="presParOf" srcId="{74DA491C-C0C5-4546-BDE9-08FCB9CDA3C8}" destId="{A03A370A-1B88-403E-9906-814A448EE8B6}" srcOrd="1" destOrd="0" presId="urn:microsoft.com/office/officeart/2005/8/layout/hierarchy3"/>
    <dgm:cxn modelId="{76A0319F-3965-455A-9A95-934A729059B8}" type="presParOf" srcId="{B627F093-2F8F-4EC0-B92C-979A7E54A0DA}" destId="{077B024D-BB2B-48C7-BF22-BA2A6B1C4605}" srcOrd="1" destOrd="0" presId="urn:microsoft.com/office/officeart/2005/8/layout/hierarchy3"/>
    <dgm:cxn modelId="{BAC6536C-1C1E-4344-A358-584294F1C229}" type="presParOf" srcId="{077B024D-BB2B-48C7-BF22-BA2A6B1C4605}" destId="{70079C46-C232-4D58-B372-8AF296E98A38}" srcOrd="0" destOrd="0" presId="urn:microsoft.com/office/officeart/2005/8/layout/hierarchy3"/>
    <dgm:cxn modelId="{CCD494B7-2B19-4FA4-8853-A70F1D41EC40}" type="presParOf" srcId="{077B024D-BB2B-48C7-BF22-BA2A6B1C4605}" destId="{C56F13F9-2F26-4FF6-B96C-4B039B153237}" srcOrd="1" destOrd="0" presId="urn:microsoft.com/office/officeart/2005/8/layout/hierarchy3"/>
    <dgm:cxn modelId="{33C33CFD-AB8F-4FF7-ADFB-84B81EF4B3F3}" type="presParOf" srcId="{077B024D-BB2B-48C7-BF22-BA2A6B1C4605}" destId="{D6D0E2B9-AC75-4F12-83D7-622A3F660DBB}" srcOrd="2" destOrd="0" presId="urn:microsoft.com/office/officeart/2005/8/layout/hierarchy3"/>
    <dgm:cxn modelId="{9289A45E-7D5A-4C45-B67D-F77BAF128A66}" type="presParOf" srcId="{077B024D-BB2B-48C7-BF22-BA2A6B1C4605}" destId="{2A7635F0-7ED8-4D07-931D-68D0C2BC9B1E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85639EC-5D05-4474-A70F-B532815EC94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939FE7-6248-4E44-A84F-F283D19BC352}">
      <dgm:prSet phldrT="[Текст]"/>
      <dgm:spPr/>
      <dgm:t>
        <a:bodyPr/>
        <a:lstStyle/>
        <a:p>
          <a:r>
            <a:rPr lang="ru-RU" dirty="0" smtClean="0"/>
            <a:t>«</a:t>
          </a:r>
          <a:r>
            <a:rPr lang="ru-RU" b="1" dirty="0" smtClean="0"/>
            <a:t>Успеваемость студентов»</a:t>
          </a:r>
          <a:endParaRPr lang="ru-RU" b="1" dirty="0"/>
        </a:p>
      </dgm:t>
    </dgm:pt>
    <dgm:pt modelId="{81FDC890-2B7D-4D60-9644-DEE410D2693C}" type="parTrans" cxnId="{5672E050-5222-4EC8-A912-C470630228E8}">
      <dgm:prSet/>
      <dgm:spPr/>
      <dgm:t>
        <a:bodyPr/>
        <a:lstStyle/>
        <a:p>
          <a:endParaRPr lang="ru-RU"/>
        </a:p>
      </dgm:t>
    </dgm:pt>
    <dgm:pt modelId="{265675E2-54FE-48CC-A3BC-82E147495C24}" type="sibTrans" cxnId="{5672E050-5222-4EC8-A912-C470630228E8}">
      <dgm:prSet/>
      <dgm:spPr/>
      <dgm:t>
        <a:bodyPr/>
        <a:lstStyle/>
        <a:p>
          <a:endParaRPr lang="ru-RU"/>
        </a:p>
      </dgm:t>
    </dgm:pt>
    <dgm:pt modelId="{3B9F7EED-CE09-446E-9A66-405C2AD298E9}">
      <dgm:prSet phldrT="[Текст]" custT="1"/>
      <dgm:spPr/>
      <dgm:t>
        <a:bodyPr/>
        <a:lstStyle/>
        <a:p>
          <a:r>
            <a:rPr lang="ru-RU" sz="2200" b="1" dirty="0" smtClean="0"/>
            <a:t>«Отчёты»</a:t>
          </a:r>
          <a:endParaRPr lang="ru-RU" sz="2200" b="1" dirty="0"/>
        </a:p>
      </dgm:t>
    </dgm:pt>
    <dgm:pt modelId="{C7B5DB71-55E3-432C-AA3F-C2C9FAFD170D}" type="parTrans" cxnId="{D8A3E69B-D6A2-4BDC-9685-C2C310867E0A}">
      <dgm:prSet/>
      <dgm:spPr/>
      <dgm:t>
        <a:bodyPr/>
        <a:lstStyle/>
        <a:p>
          <a:endParaRPr lang="ru-RU"/>
        </a:p>
      </dgm:t>
    </dgm:pt>
    <dgm:pt modelId="{EE5031B7-2B76-4746-987C-19E03FAD43D2}" type="sibTrans" cxnId="{D8A3E69B-D6A2-4BDC-9685-C2C310867E0A}">
      <dgm:prSet/>
      <dgm:spPr/>
      <dgm:t>
        <a:bodyPr/>
        <a:lstStyle/>
        <a:p>
          <a:endParaRPr lang="ru-RU"/>
        </a:p>
      </dgm:t>
    </dgm:pt>
    <dgm:pt modelId="{F20794A7-6FB4-41DB-A001-8EC11CCF3B0E}">
      <dgm:prSet phldrT="[Текст]" custT="1"/>
      <dgm:spPr/>
      <dgm:t>
        <a:bodyPr/>
        <a:lstStyle/>
        <a:p>
          <a:r>
            <a:rPr lang="ru-RU" sz="2200" b="1" dirty="0" smtClean="0"/>
            <a:t>«Журнал оценок»</a:t>
          </a:r>
          <a:endParaRPr lang="ru-RU" sz="2200" b="1" dirty="0"/>
        </a:p>
      </dgm:t>
    </dgm:pt>
    <dgm:pt modelId="{812D18BC-168F-4D9C-8E29-377CF519388A}" type="parTrans" cxnId="{13189431-D6B7-46E6-A968-BF7D3363AFF6}">
      <dgm:prSet/>
      <dgm:spPr/>
      <dgm:t>
        <a:bodyPr/>
        <a:lstStyle/>
        <a:p>
          <a:endParaRPr lang="ru-RU"/>
        </a:p>
      </dgm:t>
    </dgm:pt>
    <dgm:pt modelId="{139DBC56-5C75-48A5-80B8-21D77CD8FE17}" type="sibTrans" cxnId="{13189431-D6B7-46E6-A968-BF7D3363AFF6}">
      <dgm:prSet/>
      <dgm:spPr/>
      <dgm:t>
        <a:bodyPr/>
        <a:lstStyle/>
        <a:p>
          <a:endParaRPr lang="ru-RU"/>
        </a:p>
      </dgm:t>
    </dgm:pt>
    <dgm:pt modelId="{312459CA-0B41-4101-9150-0783CE2C8245}">
      <dgm:prSet/>
      <dgm:spPr/>
      <dgm:t>
        <a:bodyPr/>
        <a:lstStyle/>
        <a:p>
          <a:r>
            <a:rPr lang="ru-RU" dirty="0" smtClean="0"/>
            <a:t>время, проведённое на дисциплине; общий прогресс; средняя оценка; оценка по каждому тесту (с указанием о невыполненных); стадия выполнения проекта; комментарий.</a:t>
          </a:r>
          <a:endParaRPr lang="ru-RU" dirty="0"/>
        </a:p>
      </dgm:t>
    </dgm:pt>
    <dgm:pt modelId="{E9C757CA-D093-41D7-A502-754A0291E5DC}" type="parTrans" cxnId="{EA05E292-FE8A-48B5-8564-43106EBD13E1}">
      <dgm:prSet/>
      <dgm:spPr/>
      <dgm:t>
        <a:bodyPr/>
        <a:lstStyle/>
        <a:p>
          <a:endParaRPr lang="ru-RU"/>
        </a:p>
      </dgm:t>
    </dgm:pt>
    <dgm:pt modelId="{86D90CC9-6349-49DA-B875-69608CC96434}" type="sibTrans" cxnId="{EA05E292-FE8A-48B5-8564-43106EBD13E1}">
      <dgm:prSet/>
      <dgm:spPr/>
      <dgm:t>
        <a:bodyPr/>
        <a:lstStyle/>
        <a:p>
          <a:endParaRPr lang="ru-RU"/>
        </a:p>
      </dgm:t>
    </dgm:pt>
    <dgm:pt modelId="{548A7EE0-B33B-412B-9198-C49DF88D76D5}">
      <dgm:prSet/>
      <dgm:spPr/>
      <dgm:t>
        <a:bodyPr/>
        <a:lstStyle/>
        <a:p>
          <a:r>
            <a:rPr lang="ru-RU" dirty="0" smtClean="0"/>
            <a:t>возможность рассматривать большее количество элементов точки зрения общей активности на сайте дисциплины.</a:t>
          </a:r>
          <a:endParaRPr lang="ru-RU" dirty="0"/>
        </a:p>
      </dgm:t>
    </dgm:pt>
    <dgm:pt modelId="{085FFCBC-C613-46DD-8E2C-FCA33785E892}" type="parTrans" cxnId="{733F6534-77AF-4FFB-B15E-1586EDCBEB18}">
      <dgm:prSet/>
      <dgm:spPr/>
      <dgm:t>
        <a:bodyPr/>
        <a:lstStyle/>
        <a:p>
          <a:endParaRPr lang="ru-RU"/>
        </a:p>
      </dgm:t>
    </dgm:pt>
    <dgm:pt modelId="{090FE4A0-1B68-4477-8080-360BF0B49DF0}" type="sibTrans" cxnId="{733F6534-77AF-4FFB-B15E-1586EDCBEB18}">
      <dgm:prSet/>
      <dgm:spPr/>
      <dgm:t>
        <a:bodyPr/>
        <a:lstStyle/>
        <a:p>
          <a:endParaRPr lang="ru-RU"/>
        </a:p>
      </dgm:t>
    </dgm:pt>
    <dgm:pt modelId="{842C7E4E-4003-4737-8D72-6CDA7C26D8A7}">
      <dgm:prSet/>
      <dgm:spPr/>
      <dgm:t>
        <a:bodyPr/>
        <a:lstStyle/>
        <a:p>
          <a:r>
            <a:rPr lang="ru-RU" dirty="0" smtClean="0"/>
            <a:t>Возможность моделировать (колонки по пройденному материалу); формирование рабочей ведомости в </a:t>
          </a:r>
          <a:r>
            <a:rPr lang="en-US" dirty="0" smtClean="0"/>
            <a:t>Excel; </a:t>
          </a:r>
          <a:r>
            <a:rPr lang="ru-RU" dirty="0" smtClean="0"/>
            <a:t>создание шкалы оценивания. </a:t>
          </a:r>
          <a:endParaRPr lang="ru-RU" dirty="0"/>
        </a:p>
      </dgm:t>
    </dgm:pt>
    <dgm:pt modelId="{7551F168-F21D-4C03-BF87-500862AC0F52}" type="parTrans" cxnId="{A62FC82C-050F-4E42-B553-824E4A0A3BC5}">
      <dgm:prSet/>
      <dgm:spPr/>
    </dgm:pt>
    <dgm:pt modelId="{1115CE70-57AD-4F61-A40D-F0EF6A78FD23}" type="sibTrans" cxnId="{A62FC82C-050F-4E42-B553-824E4A0A3BC5}">
      <dgm:prSet/>
      <dgm:spPr/>
    </dgm:pt>
    <dgm:pt modelId="{072FAEB7-5821-43EB-A7C6-F8114876D042}" type="pres">
      <dgm:prSet presAssocID="{485639EC-5D05-4474-A70F-B532815EC94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CBBB097-DC08-47B6-A5E7-A34644438E09}" type="pres">
      <dgm:prSet presAssocID="{CD939FE7-6248-4E44-A84F-F283D19BC352}" presName="parentLin" presStyleCnt="0"/>
      <dgm:spPr/>
    </dgm:pt>
    <dgm:pt modelId="{7B855670-6A18-47A0-B81E-05998F254FBF}" type="pres">
      <dgm:prSet presAssocID="{CD939FE7-6248-4E44-A84F-F283D19BC35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3A00771-1F94-42DE-8AF4-68B656A8ACBE}" type="pres">
      <dgm:prSet presAssocID="{CD939FE7-6248-4E44-A84F-F283D19BC352}" presName="parentText" presStyleLbl="node1" presStyleIdx="0" presStyleCnt="3" custScaleY="10217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9F23FC-C237-4E8E-BF55-0A5C38CEEA16}" type="pres">
      <dgm:prSet presAssocID="{CD939FE7-6248-4E44-A84F-F283D19BC352}" presName="negativeSpace" presStyleCnt="0"/>
      <dgm:spPr/>
    </dgm:pt>
    <dgm:pt modelId="{A2AAF7CA-F014-44F3-9A0F-79C53A7F2047}" type="pres">
      <dgm:prSet presAssocID="{CD939FE7-6248-4E44-A84F-F283D19BC352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42AFD5-E953-4D60-94D2-C52AB7330510}" type="pres">
      <dgm:prSet presAssocID="{265675E2-54FE-48CC-A3BC-82E147495C24}" presName="spaceBetweenRectangles" presStyleCnt="0"/>
      <dgm:spPr/>
    </dgm:pt>
    <dgm:pt modelId="{C2E5467E-94FF-44E1-BCC1-AFDAF1CFC956}" type="pres">
      <dgm:prSet presAssocID="{3B9F7EED-CE09-446E-9A66-405C2AD298E9}" presName="parentLin" presStyleCnt="0"/>
      <dgm:spPr/>
    </dgm:pt>
    <dgm:pt modelId="{17635E5F-FB6F-453A-9544-4283B847F130}" type="pres">
      <dgm:prSet presAssocID="{3B9F7EED-CE09-446E-9A66-405C2AD298E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C3B09CB-018B-4818-8F98-B71DA94F2E07}" type="pres">
      <dgm:prSet presAssocID="{3B9F7EED-CE09-446E-9A66-405C2AD298E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DEFA94-0260-4250-8B55-8C9B42515AFE}" type="pres">
      <dgm:prSet presAssocID="{3B9F7EED-CE09-446E-9A66-405C2AD298E9}" presName="negativeSpace" presStyleCnt="0"/>
      <dgm:spPr/>
    </dgm:pt>
    <dgm:pt modelId="{12CD4B3A-8DF6-4352-AF1A-1374243CC7A3}" type="pres">
      <dgm:prSet presAssocID="{3B9F7EED-CE09-446E-9A66-405C2AD298E9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24E046-320B-4E55-B094-AD1159C30D09}" type="pres">
      <dgm:prSet presAssocID="{EE5031B7-2B76-4746-987C-19E03FAD43D2}" presName="spaceBetweenRectangles" presStyleCnt="0"/>
      <dgm:spPr/>
    </dgm:pt>
    <dgm:pt modelId="{3A43B308-6E6D-481A-9A52-34ED888C8FB1}" type="pres">
      <dgm:prSet presAssocID="{F20794A7-6FB4-41DB-A001-8EC11CCF3B0E}" presName="parentLin" presStyleCnt="0"/>
      <dgm:spPr/>
    </dgm:pt>
    <dgm:pt modelId="{09F621D2-C19C-46D6-AD7F-4F0FD5AF0EEB}" type="pres">
      <dgm:prSet presAssocID="{F20794A7-6FB4-41DB-A001-8EC11CCF3B0E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B76463D7-3DD5-4E8C-BC9C-CEFAAE3D9572}" type="pres">
      <dgm:prSet presAssocID="{F20794A7-6FB4-41DB-A001-8EC11CCF3B0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11C122-1EE0-4875-99CD-6CA247207BB0}" type="pres">
      <dgm:prSet presAssocID="{F20794A7-6FB4-41DB-A001-8EC11CCF3B0E}" presName="negativeSpace" presStyleCnt="0"/>
      <dgm:spPr/>
    </dgm:pt>
    <dgm:pt modelId="{943F6774-C3A6-4ACE-AD1F-D07160DABFC2}" type="pres">
      <dgm:prSet presAssocID="{F20794A7-6FB4-41DB-A001-8EC11CCF3B0E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DA54D8-8264-4307-8E6C-B3A9972D4301}" type="presOf" srcId="{3B9F7EED-CE09-446E-9A66-405C2AD298E9}" destId="{4C3B09CB-018B-4818-8F98-B71DA94F2E07}" srcOrd="1" destOrd="0" presId="urn:microsoft.com/office/officeart/2005/8/layout/list1"/>
    <dgm:cxn modelId="{EA05E292-FE8A-48B5-8564-43106EBD13E1}" srcId="{CD939FE7-6248-4E44-A84F-F283D19BC352}" destId="{312459CA-0B41-4101-9150-0783CE2C8245}" srcOrd="0" destOrd="0" parTransId="{E9C757CA-D093-41D7-A502-754A0291E5DC}" sibTransId="{86D90CC9-6349-49DA-B875-69608CC96434}"/>
    <dgm:cxn modelId="{5672E050-5222-4EC8-A912-C470630228E8}" srcId="{485639EC-5D05-4474-A70F-B532815EC94A}" destId="{CD939FE7-6248-4E44-A84F-F283D19BC352}" srcOrd="0" destOrd="0" parTransId="{81FDC890-2B7D-4D60-9644-DEE410D2693C}" sibTransId="{265675E2-54FE-48CC-A3BC-82E147495C24}"/>
    <dgm:cxn modelId="{13189431-D6B7-46E6-A968-BF7D3363AFF6}" srcId="{485639EC-5D05-4474-A70F-B532815EC94A}" destId="{F20794A7-6FB4-41DB-A001-8EC11CCF3B0E}" srcOrd="2" destOrd="0" parTransId="{812D18BC-168F-4D9C-8E29-377CF519388A}" sibTransId="{139DBC56-5C75-48A5-80B8-21D77CD8FE17}"/>
    <dgm:cxn modelId="{CAED99A7-5B1A-4167-95CE-E5E3E852D6CA}" type="presOf" srcId="{F20794A7-6FB4-41DB-A001-8EC11CCF3B0E}" destId="{09F621D2-C19C-46D6-AD7F-4F0FD5AF0EEB}" srcOrd="0" destOrd="0" presId="urn:microsoft.com/office/officeart/2005/8/layout/list1"/>
    <dgm:cxn modelId="{C41B5E29-6C1F-4C48-A71D-924515519D34}" type="presOf" srcId="{CD939FE7-6248-4E44-A84F-F283D19BC352}" destId="{93A00771-1F94-42DE-8AF4-68B656A8ACBE}" srcOrd="1" destOrd="0" presId="urn:microsoft.com/office/officeart/2005/8/layout/list1"/>
    <dgm:cxn modelId="{A62FC82C-050F-4E42-B553-824E4A0A3BC5}" srcId="{F20794A7-6FB4-41DB-A001-8EC11CCF3B0E}" destId="{842C7E4E-4003-4737-8D72-6CDA7C26D8A7}" srcOrd="0" destOrd="0" parTransId="{7551F168-F21D-4C03-BF87-500862AC0F52}" sibTransId="{1115CE70-57AD-4F61-A40D-F0EF6A78FD23}"/>
    <dgm:cxn modelId="{D7314341-20A9-4EC8-BE84-A1A0E9811286}" type="presOf" srcId="{842C7E4E-4003-4737-8D72-6CDA7C26D8A7}" destId="{943F6774-C3A6-4ACE-AD1F-D07160DABFC2}" srcOrd="0" destOrd="0" presId="urn:microsoft.com/office/officeart/2005/8/layout/list1"/>
    <dgm:cxn modelId="{E1BD4BDC-7C57-4FD5-9C49-2D367B0073D8}" type="presOf" srcId="{485639EC-5D05-4474-A70F-B532815EC94A}" destId="{072FAEB7-5821-43EB-A7C6-F8114876D042}" srcOrd="0" destOrd="0" presId="urn:microsoft.com/office/officeart/2005/8/layout/list1"/>
    <dgm:cxn modelId="{733F6534-77AF-4FFB-B15E-1586EDCBEB18}" srcId="{3B9F7EED-CE09-446E-9A66-405C2AD298E9}" destId="{548A7EE0-B33B-412B-9198-C49DF88D76D5}" srcOrd="0" destOrd="0" parTransId="{085FFCBC-C613-46DD-8E2C-FCA33785E892}" sibTransId="{090FE4A0-1B68-4477-8080-360BF0B49DF0}"/>
    <dgm:cxn modelId="{8E3C387E-C7A0-4557-9692-1C9C8CB0B376}" type="presOf" srcId="{548A7EE0-B33B-412B-9198-C49DF88D76D5}" destId="{12CD4B3A-8DF6-4352-AF1A-1374243CC7A3}" srcOrd="0" destOrd="0" presId="urn:microsoft.com/office/officeart/2005/8/layout/list1"/>
    <dgm:cxn modelId="{F8BA8F5B-5E1B-4032-9DC1-15713EF8EF9A}" type="presOf" srcId="{3B9F7EED-CE09-446E-9A66-405C2AD298E9}" destId="{17635E5F-FB6F-453A-9544-4283B847F130}" srcOrd="0" destOrd="0" presId="urn:microsoft.com/office/officeart/2005/8/layout/list1"/>
    <dgm:cxn modelId="{5E77FC59-B811-4C44-B47B-B1E443850101}" type="presOf" srcId="{312459CA-0B41-4101-9150-0783CE2C8245}" destId="{A2AAF7CA-F014-44F3-9A0F-79C53A7F2047}" srcOrd="0" destOrd="0" presId="urn:microsoft.com/office/officeart/2005/8/layout/list1"/>
    <dgm:cxn modelId="{D8A3E69B-D6A2-4BDC-9685-C2C310867E0A}" srcId="{485639EC-5D05-4474-A70F-B532815EC94A}" destId="{3B9F7EED-CE09-446E-9A66-405C2AD298E9}" srcOrd="1" destOrd="0" parTransId="{C7B5DB71-55E3-432C-AA3F-C2C9FAFD170D}" sibTransId="{EE5031B7-2B76-4746-987C-19E03FAD43D2}"/>
    <dgm:cxn modelId="{352B1FC0-72B6-4C73-B942-7603A004522F}" type="presOf" srcId="{CD939FE7-6248-4E44-A84F-F283D19BC352}" destId="{7B855670-6A18-47A0-B81E-05998F254FBF}" srcOrd="0" destOrd="0" presId="urn:microsoft.com/office/officeart/2005/8/layout/list1"/>
    <dgm:cxn modelId="{96677E38-7810-4046-9F8A-F28E546FDF96}" type="presOf" srcId="{F20794A7-6FB4-41DB-A001-8EC11CCF3B0E}" destId="{B76463D7-3DD5-4E8C-BC9C-CEFAAE3D9572}" srcOrd="1" destOrd="0" presId="urn:microsoft.com/office/officeart/2005/8/layout/list1"/>
    <dgm:cxn modelId="{144165B7-7840-49A1-8B19-BA60BAFC9E4E}" type="presParOf" srcId="{072FAEB7-5821-43EB-A7C6-F8114876D042}" destId="{9CBBB097-DC08-47B6-A5E7-A34644438E09}" srcOrd="0" destOrd="0" presId="urn:microsoft.com/office/officeart/2005/8/layout/list1"/>
    <dgm:cxn modelId="{F08CDC75-1029-4088-B5F6-C115CDF3DAE3}" type="presParOf" srcId="{9CBBB097-DC08-47B6-A5E7-A34644438E09}" destId="{7B855670-6A18-47A0-B81E-05998F254FBF}" srcOrd="0" destOrd="0" presId="urn:microsoft.com/office/officeart/2005/8/layout/list1"/>
    <dgm:cxn modelId="{0E6FDF96-C9D2-4A35-B49E-9E8B2B514263}" type="presParOf" srcId="{9CBBB097-DC08-47B6-A5E7-A34644438E09}" destId="{93A00771-1F94-42DE-8AF4-68B656A8ACBE}" srcOrd="1" destOrd="0" presId="urn:microsoft.com/office/officeart/2005/8/layout/list1"/>
    <dgm:cxn modelId="{2C1FD950-25DF-4227-93D0-611E39A7E994}" type="presParOf" srcId="{072FAEB7-5821-43EB-A7C6-F8114876D042}" destId="{1E9F23FC-C237-4E8E-BF55-0A5C38CEEA16}" srcOrd="1" destOrd="0" presId="urn:microsoft.com/office/officeart/2005/8/layout/list1"/>
    <dgm:cxn modelId="{18E5ECA3-CD65-468E-A883-16E700C77D08}" type="presParOf" srcId="{072FAEB7-5821-43EB-A7C6-F8114876D042}" destId="{A2AAF7CA-F014-44F3-9A0F-79C53A7F2047}" srcOrd="2" destOrd="0" presId="urn:microsoft.com/office/officeart/2005/8/layout/list1"/>
    <dgm:cxn modelId="{F91B9B83-3F0A-4747-92B6-55818E2ACE94}" type="presParOf" srcId="{072FAEB7-5821-43EB-A7C6-F8114876D042}" destId="{E242AFD5-E953-4D60-94D2-C52AB7330510}" srcOrd="3" destOrd="0" presId="urn:microsoft.com/office/officeart/2005/8/layout/list1"/>
    <dgm:cxn modelId="{460E312F-6BB4-45A2-B4A4-F5FEAB8EA220}" type="presParOf" srcId="{072FAEB7-5821-43EB-A7C6-F8114876D042}" destId="{C2E5467E-94FF-44E1-BCC1-AFDAF1CFC956}" srcOrd="4" destOrd="0" presId="urn:microsoft.com/office/officeart/2005/8/layout/list1"/>
    <dgm:cxn modelId="{8C88467C-3957-4F69-ACCD-19A66A191AE5}" type="presParOf" srcId="{C2E5467E-94FF-44E1-BCC1-AFDAF1CFC956}" destId="{17635E5F-FB6F-453A-9544-4283B847F130}" srcOrd="0" destOrd="0" presId="urn:microsoft.com/office/officeart/2005/8/layout/list1"/>
    <dgm:cxn modelId="{A5722D8E-4FB2-45DA-8B4E-85A71481379E}" type="presParOf" srcId="{C2E5467E-94FF-44E1-BCC1-AFDAF1CFC956}" destId="{4C3B09CB-018B-4818-8F98-B71DA94F2E07}" srcOrd="1" destOrd="0" presId="urn:microsoft.com/office/officeart/2005/8/layout/list1"/>
    <dgm:cxn modelId="{0E592D3F-9D16-42F8-9AC2-7A8080B59F0A}" type="presParOf" srcId="{072FAEB7-5821-43EB-A7C6-F8114876D042}" destId="{F3DEFA94-0260-4250-8B55-8C9B42515AFE}" srcOrd="5" destOrd="0" presId="urn:microsoft.com/office/officeart/2005/8/layout/list1"/>
    <dgm:cxn modelId="{CC054FD2-F852-47FA-9BD9-E0DEED04DEBF}" type="presParOf" srcId="{072FAEB7-5821-43EB-A7C6-F8114876D042}" destId="{12CD4B3A-8DF6-4352-AF1A-1374243CC7A3}" srcOrd="6" destOrd="0" presId="urn:microsoft.com/office/officeart/2005/8/layout/list1"/>
    <dgm:cxn modelId="{94AFD819-09A0-4C67-9D40-A3BBDAD5565D}" type="presParOf" srcId="{072FAEB7-5821-43EB-A7C6-F8114876D042}" destId="{BE24E046-320B-4E55-B094-AD1159C30D09}" srcOrd="7" destOrd="0" presId="urn:microsoft.com/office/officeart/2005/8/layout/list1"/>
    <dgm:cxn modelId="{3F4BAFB7-4BFB-4204-8262-07DC19221A27}" type="presParOf" srcId="{072FAEB7-5821-43EB-A7C6-F8114876D042}" destId="{3A43B308-6E6D-481A-9A52-34ED888C8FB1}" srcOrd="8" destOrd="0" presId="urn:microsoft.com/office/officeart/2005/8/layout/list1"/>
    <dgm:cxn modelId="{E0CE94C1-16E2-474F-B315-194E1F7CDFF3}" type="presParOf" srcId="{3A43B308-6E6D-481A-9A52-34ED888C8FB1}" destId="{09F621D2-C19C-46D6-AD7F-4F0FD5AF0EEB}" srcOrd="0" destOrd="0" presId="urn:microsoft.com/office/officeart/2005/8/layout/list1"/>
    <dgm:cxn modelId="{A0DB3EB2-224D-434F-8A9C-DDAE84C71318}" type="presParOf" srcId="{3A43B308-6E6D-481A-9A52-34ED888C8FB1}" destId="{B76463D7-3DD5-4E8C-BC9C-CEFAAE3D9572}" srcOrd="1" destOrd="0" presId="urn:microsoft.com/office/officeart/2005/8/layout/list1"/>
    <dgm:cxn modelId="{F193EDDC-B4DD-423A-8869-EB2E1B285D2E}" type="presParOf" srcId="{072FAEB7-5821-43EB-A7C6-F8114876D042}" destId="{4711C122-1EE0-4875-99CD-6CA247207BB0}" srcOrd="9" destOrd="0" presId="urn:microsoft.com/office/officeart/2005/8/layout/list1"/>
    <dgm:cxn modelId="{2DD887AE-2DFD-4360-BD16-EABD6E648291}" type="presParOf" srcId="{072FAEB7-5821-43EB-A7C6-F8114876D042}" destId="{943F6774-C3A6-4ACE-AD1F-D07160DABFC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3DFC360-51DA-4A71-B7C4-114BD7B34CB6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81C8E4-557E-4A16-9CBB-EB0A5AC694F7}">
      <dgm:prSet phldrT="[Текст]"/>
      <dgm:spPr/>
      <dgm:t>
        <a:bodyPr/>
        <a:lstStyle/>
        <a:p>
          <a:r>
            <a:rPr lang="ru-RU" dirty="0" smtClean="0"/>
            <a:t>Тексты для аудирования</a:t>
          </a:r>
          <a:endParaRPr lang="ru-RU" dirty="0"/>
        </a:p>
      </dgm:t>
    </dgm:pt>
    <dgm:pt modelId="{4E275003-2FDE-47A5-8261-9A332ABC9597}" type="parTrans" cxnId="{615527AD-1CBD-49A3-AE59-617987E6A938}">
      <dgm:prSet/>
      <dgm:spPr/>
      <dgm:t>
        <a:bodyPr/>
        <a:lstStyle/>
        <a:p>
          <a:endParaRPr lang="ru-RU"/>
        </a:p>
      </dgm:t>
    </dgm:pt>
    <dgm:pt modelId="{6064C6D0-B893-4EF1-ABEE-0C034591599C}" type="sibTrans" cxnId="{615527AD-1CBD-49A3-AE59-617987E6A938}">
      <dgm:prSet/>
      <dgm:spPr/>
      <dgm:t>
        <a:bodyPr/>
        <a:lstStyle/>
        <a:p>
          <a:endParaRPr lang="ru-RU"/>
        </a:p>
      </dgm:t>
    </dgm:pt>
    <dgm:pt modelId="{60C1A717-A535-4AA2-A3EF-B4015D8A017A}">
      <dgm:prSet phldrT="[Текст]" custT="1"/>
      <dgm:spPr/>
      <dgm:t>
        <a:bodyPr/>
        <a:lstStyle/>
        <a:p>
          <a:r>
            <a:rPr lang="ru-RU" sz="2200" dirty="0" smtClean="0"/>
            <a:t>Возможность подбирать и размещать тексты для разных видов аудирования</a:t>
          </a:r>
          <a:endParaRPr lang="ru-RU" sz="2200" dirty="0"/>
        </a:p>
      </dgm:t>
    </dgm:pt>
    <dgm:pt modelId="{F2701BAB-B82C-44CA-9522-AB70FCE2E380}" type="parTrans" cxnId="{148460EA-D75D-4568-B45C-771462AAEC73}">
      <dgm:prSet/>
      <dgm:spPr/>
      <dgm:t>
        <a:bodyPr/>
        <a:lstStyle/>
        <a:p>
          <a:endParaRPr lang="ru-RU"/>
        </a:p>
      </dgm:t>
    </dgm:pt>
    <dgm:pt modelId="{5C42C39E-58CC-4D75-8BCA-E26E201C5F0C}" type="sibTrans" cxnId="{148460EA-D75D-4568-B45C-771462AAEC73}">
      <dgm:prSet/>
      <dgm:spPr/>
      <dgm:t>
        <a:bodyPr/>
        <a:lstStyle/>
        <a:p>
          <a:endParaRPr lang="ru-RU"/>
        </a:p>
      </dgm:t>
    </dgm:pt>
    <dgm:pt modelId="{FB4562DC-36E0-49A8-88DF-DD45716D22E7}">
      <dgm:prSet phldrT="[Текст]"/>
      <dgm:spPr/>
      <dgm:t>
        <a:bodyPr/>
        <a:lstStyle/>
        <a:p>
          <a:r>
            <a:rPr lang="ru-RU" dirty="0" smtClean="0"/>
            <a:t>Упражнения</a:t>
          </a:r>
          <a:endParaRPr lang="ru-RU" dirty="0"/>
        </a:p>
      </dgm:t>
    </dgm:pt>
    <dgm:pt modelId="{FCA8EE44-27A5-4AD2-A34D-3A126D1E8CD0}" type="parTrans" cxnId="{1BAC5103-58F2-467B-ADB1-9EC77AE7ED39}">
      <dgm:prSet/>
      <dgm:spPr/>
      <dgm:t>
        <a:bodyPr/>
        <a:lstStyle/>
        <a:p>
          <a:endParaRPr lang="ru-RU"/>
        </a:p>
      </dgm:t>
    </dgm:pt>
    <dgm:pt modelId="{924ED78D-1F3A-402B-89B0-0A5289842AF2}" type="sibTrans" cxnId="{1BAC5103-58F2-467B-ADB1-9EC77AE7ED39}">
      <dgm:prSet/>
      <dgm:spPr/>
      <dgm:t>
        <a:bodyPr/>
        <a:lstStyle/>
        <a:p>
          <a:endParaRPr lang="ru-RU"/>
        </a:p>
      </dgm:t>
    </dgm:pt>
    <dgm:pt modelId="{5F1562DE-79C9-4C04-811A-DF4BC9FC913C}">
      <dgm:prSet phldrT="[Текст]" custT="1"/>
      <dgm:spPr/>
      <dgm:t>
        <a:bodyPr/>
        <a:lstStyle/>
        <a:p>
          <a:r>
            <a:rPr lang="ru-RU" sz="2200" dirty="0" smtClean="0"/>
            <a:t>Встраивать на странице дисциплины</a:t>
          </a:r>
          <a:endParaRPr lang="ru-RU" sz="2200" dirty="0"/>
        </a:p>
      </dgm:t>
    </dgm:pt>
    <dgm:pt modelId="{C4DF337C-BC9A-4192-A7FE-F2B937019ED5}" type="parTrans" cxnId="{E96F54E1-75B1-43FC-A9F1-3A3C6CB77877}">
      <dgm:prSet/>
      <dgm:spPr/>
      <dgm:t>
        <a:bodyPr/>
        <a:lstStyle/>
        <a:p>
          <a:endParaRPr lang="ru-RU"/>
        </a:p>
      </dgm:t>
    </dgm:pt>
    <dgm:pt modelId="{A5B268B1-9C77-4050-A63F-A7C3250249A6}" type="sibTrans" cxnId="{E96F54E1-75B1-43FC-A9F1-3A3C6CB77877}">
      <dgm:prSet/>
      <dgm:spPr/>
      <dgm:t>
        <a:bodyPr/>
        <a:lstStyle/>
        <a:p>
          <a:endParaRPr lang="ru-RU"/>
        </a:p>
      </dgm:t>
    </dgm:pt>
    <dgm:pt modelId="{652ADBBA-96C3-4772-89D2-599978DA0A56}">
      <dgm:prSet phldrT="[Текст]" custT="1"/>
      <dgm:spPr/>
      <dgm:t>
        <a:bodyPr/>
        <a:lstStyle/>
        <a:p>
          <a:r>
            <a:rPr lang="ru-RU" sz="2200" dirty="0" smtClean="0"/>
            <a:t>давать на них гиперссылку</a:t>
          </a:r>
          <a:endParaRPr lang="ru-RU" sz="2200" dirty="0"/>
        </a:p>
      </dgm:t>
    </dgm:pt>
    <dgm:pt modelId="{C5379404-3EE8-4B98-BED0-58BD8A89C9D9}" type="parTrans" cxnId="{4E99B0EC-5587-4A92-8265-63326704EC8F}">
      <dgm:prSet/>
      <dgm:spPr/>
      <dgm:t>
        <a:bodyPr/>
        <a:lstStyle/>
        <a:p>
          <a:endParaRPr lang="ru-RU"/>
        </a:p>
      </dgm:t>
    </dgm:pt>
    <dgm:pt modelId="{DF445DDE-DEE6-4836-9C72-FD27007CFF0C}" type="sibTrans" cxnId="{4E99B0EC-5587-4A92-8265-63326704EC8F}">
      <dgm:prSet/>
      <dgm:spPr/>
      <dgm:t>
        <a:bodyPr/>
        <a:lstStyle/>
        <a:p>
          <a:endParaRPr lang="ru-RU"/>
        </a:p>
      </dgm:t>
    </dgm:pt>
    <dgm:pt modelId="{3F490992-2D6B-46F8-AA52-B01273E675EC}">
      <dgm:prSet phldrT="[Текст]"/>
      <dgm:spPr/>
      <dgm:t>
        <a:bodyPr/>
        <a:lstStyle/>
        <a:p>
          <a:r>
            <a:rPr lang="ru-RU" dirty="0" smtClean="0"/>
            <a:t>Типы упражнений</a:t>
          </a:r>
          <a:endParaRPr lang="ru-RU" dirty="0"/>
        </a:p>
      </dgm:t>
    </dgm:pt>
    <dgm:pt modelId="{9644CFAF-60A8-4265-823A-583DC0FE18C4}" type="parTrans" cxnId="{4587321A-D030-4339-82CD-38BC45ABB2FA}">
      <dgm:prSet/>
      <dgm:spPr/>
      <dgm:t>
        <a:bodyPr/>
        <a:lstStyle/>
        <a:p>
          <a:endParaRPr lang="ru-RU"/>
        </a:p>
      </dgm:t>
    </dgm:pt>
    <dgm:pt modelId="{9C2818FF-D511-4101-B3B7-0272707A770A}" type="sibTrans" cxnId="{4587321A-D030-4339-82CD-38BC45ABB2FA}">
      <dgm:prSet/>
      <dgm:spPr/>
      <dgm:t>
        <a:bodyPr/>
        <a:lstStyle/>
        <a:p>
          <a:endParaRPr lang="ru-RU"/>
        </a:p>
      </dgm:t>
    </dgm:pt>
    <dgm:pt modelId="{FD71874F-C9CE-4033-BDA1-157B09B9DF38}">
      <dgm:prSet phldrT="[Текст]" custT="1"/>
      <dgm:spPr/>
      <dgm:t>
        <a:bodyPr/>
        <a:lstStyle/>
        <a:p>
          <a:r>
            <a:rPr lang="ru-RU" sz="2200" dirty="0" smtClean="0"/>
            <a:t>Фактуальная</a:t>
          </a:r>
          <a:r>
            <a:rPr lang="en-US" sz="2200" dirty="0" smtClean="0"/>
            <a:t>/</a:t>
          </a:r>
          <a:r>
            <a:rPr lang="ru-RU" sz="2200" dirty="0" smtClean="0"/>
            <a:t> специфическая информация</a:t>
          </a:r>
          <a:endParaRPr lang="ru-RU" sz="2200" dirty="0"/>
        </a:p>
      </dgm:t>
    </dgm:pt>
    <dgm:pt modelId="{08F56641-B9F0-41DA-9F6F-DC189A17E974}" type="parTrans" cxnId="{7332721D-878B-4A64-92C9-C066FD4237F1}">
      <dgm:prSet/>
      <dgm:spPr/>
      <dgm:t>
        <a:bodyPr/>
        <a:lstStyle/>
        <a:p>
          <a:endParaRPr lang="ru-RU"/>
        </a:p>
      </dgm:t>
    </dgm:pt>
    <dgm:pt modelId="{6481AFEE-3E59-4274-8DB0-11EC4C129678}" type="sibTrans" cxnId="{7332721D-878B-4A64-92C9-C066FD4237F1}">
      <dgm:prSet/>
      <dgm:spPr/>
      <dgm:t>
        <a:bodyPr/>
        <a:lstStyle/>
        <a:p>
          <a:endParaRPr lang="ru-RU"/>
        </a:p>
      </dgm:t>
    </dgm:pt>
    <dgm:pt modelId="{49705D31-09F1-4843-BEDF-9599E4D1CF97}">
      <dgm:prSet phldrT="[Текст]" custT="1"/>
      <dgm:spPr/>
      <dgm:t>
        <a:bodyPr/>
        <a:lstStyle/>
        <a:p>
          <a:r>
            <a:rPr lang="ru-RU" sz="2200" dirty="0" smtClean="0"/>
            <a:t>Общий смысл или основная идея</a:t>
          </a:r>
          <a:endParaRPr lang="ru-RU" sz="2200" dirty="0"/>
        </a:p>
      </dgm:t>
    </dgm:pt>
    <dgm:pt modelId="{F141BE24-4CFB-4B12-A271-CF10D862AC92}" type="parTrans" cxnId="{757449C6-81FA-4CEC-AA87-19C6C0EA3350}">
      <dgm:prSet/>
      <dgm:spPr/>
      <dgm:t>
        <a:bodyPr/>
        <a:lstStyle/>
        <a:p>
          <a:endParaRPr lang="ru-RU"/>
        </a:p>
      </dgm:t>
    </dgm:pt>
    <dgm:pt modelId="{59E13598-D4B2-4CB0-84E2-CB34D6B57326}" type="sibTrans" cxnId="{757449C6-81FA-4CEC-AA87-19C6C0EA3350}">
      <dgm:prSet/>
      <dgm:spPr/>
      <dgm:t>
        <a:bodyPr/>
        <a:lstStyle/>
        <a:p>
          <a:endParaRPr lang="ru-RU"/>
        </a:p>
      </dgm:t>
    </dgm:pt>
    <dgm:pt modelId="{AE97DA14-256F-4100-A999-71793C54FA00}">
      <dgm:prSet phldrT="[Текст]" custT="1"/>
      <dgm:spPr/>
      <dgm:t>
        <a:bodyPr/>
        <a:lstStyle/>
        <a:p>
          <a:r>
            <a:rPr lang="ru-RU" sz="2200" dirty="0" smtClean="0"/>
            <a:t>Идеи и мнения разных участников </a:t>
          </a:r>
          <a:endParaRPr lang="ru-RU" sz="2200" dirty="0"/>
        </a:p>
      </dgm:t>
    </dgm:pt>
    <dgm:pt modelId="{D86C8397-765D-4009-A833-57D1E63256E4}" type="parTrans" cxnId="{D8CB877C-A84A-4F59-8C67-D33B49B3DA37}">
      <dgm:prSet/>
      <dgm:spPr/>
      <dgm:t>
        <a:bodyPr/>
        <a:lstStyle/>
        <a:p>
          <a:endParaRPr lang="ru-RU"/>
        </a:p>
      </dgm:t>
    </dgm:pt>
    <dgm:pt modelId="{B4BF70C5-C3F6-4704-80E3-4755AE83E6E0}" type="sibTrans" cxnId="{D8CB877C-A84A-4F59-8C67-D33B49B3DA37}">
      <dgm:prSet/>
      <dgm:spPr/>
      <dgm:t>
        <a:bodyPr/>
        <a:lstStyle/>
        <a:p>
          <a:endParaRPr lang="ru-RU"/>
        </a:p>
      </dgm:t>
    </dgm:pt>
    <dgm:pt modelId="{ADB8451B-A493-4E71-B555-EFC3E40718DC}">
      <dgm:prSet phldrT="[Текст]" custT="1"/>
      <dgm:spPr/>
      <dgm:t>
        <a:bodyPr/>
        <a:lstStyle/>
        <a:p>
          <a:endParaRPr lang="ru-RU" sz="2200" dirty="0"/>
        </a:p>
      </dgm:t>
    </dgm:pt>
    <dgm:pt modelId="{5601E539-F1F8-4B5D-9C7D-835C51A2EAFB}" type="parTrans" cxnId="{76C9C44F-ED6A-4205-A1C8-9DBA1EA9F49A}">
      <dgm:prSet/>
      <dgm:spPr/>
      <dgm:t>
        <a:bodyPr/>
        <a:lstStyle/>
        <a:p>
          <a:endParaRPr lang="ru-RU"/>
        </a:p>
      </dgm:t>
    </dgm:pt>
    <dgm:pt modelId="{05798ECC-141A-4369-BD99-7CEFDB2B4910}" type="sibTrans" cxnId="{76C9C44F-ED6A-4205-A1C8-9DBA1EA9F49A}">
      <dgm:prSet/>
      <dgm:spPr/>
      <dgm:t>
        <a:bodyPr/>
        <a:lstStyle/>
        <a:p>
          <a:endParaRPr lang="ru-RU"/>
        </a:p>
      </dgm:t>
    </dgm:pt>
    <dgm:pt modelId="{35F7EF29-06EB-47A2-BD9A-D562547886F5}" type="pres">
      <dgm:prSet presAssocID="{13DFC360-51DA-4A71-B7C4-114BD7B34CB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CAE82D2-41D4-49A6-AB49-45C4144E71CA}" type="pres">
      <dgm:prSet presAssocID="{13DFC360-51DA-4A71-B7C4-114BD7B34CB6}" presName="tSp" presStyleCnt="0"/>
      <dgm:spPr/>
    </dgm:pt>
    <dgm:pt modelId="{18A0A2AE-5532-4E2F-A7FF-41F88525A349}" type="pres">
      <dgm:prSet presAssocID="{13DFC360-51DA-4A71-B7C4-114BD7B34CB6}" presName="bSp" presStyleCnt="0"/>
      <dgm:spPr/>
    </dgm:pt>
    <dgm:pt modelId="{FBF946B9-4D5D-4645-AB94-013C39176E96}" type="pres">
      <dgm:prSet presAssocID="{13DFC360-51DA-4A71-B7C4-114BD7B34CB6}" presName="process" presStyleCnt="0"/>
      <dgm:spPr/>
    </dgm:pt>
    <dgm:pt modelId="{6BAC485A-A90F-48E4-8F4F-0D85A7702F0B}" type="pres">
      <dgm:prSet presAssocID="{4381C8E4-557E-4A16-9CBB-EB0A5AC694F7}" presName="composite1" presStyleCnt="0"/>
      <dgm:spPr/>
    </dgm:pt>
    <dgm:pt modelId="{7B90552A-3ABE-4387-8BBB-2A9524902B2A}" type="pres">
      <dgm:prSet presAssocID="{4381C8E4-557E-4A16-9CBB-EB0A5AC694F7}" presName="dummyNode1" presStyleLbl="node1" presStyleIdx="0" presStyleCnt="3"/>
      <dgm:spPr/>
    </dgm:pt>
    <dgm:pt modelId="{63885349-3D25-4A5B-8AAF-6C427D154E65}" type="pres">
      <dgm:prSet presAssocID="{4381C8E4-557E-4A16-9CBB-EB0A5AC694F7}" presName="childNode1" presStyleLbl="bgAcc1" presStyleIdx="0" presStyleCnt="3" custScaleX="124002" custScaleY="2009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383758-DF42-45AF-A06E-85CC85B12959}" type="pres">
      <dgm:prSet presAssocID="{4381C8E4-557E-4A16-9CBB-EB0A5AC694F7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976F43-4695-4BA3-9638-E3653A4E24BB}" type="pres">
      <dgm:prSet presAssocID="{4381C8E4-557E-4A16-9CBB-EB0A5AC694F7}" presName="parentNode1" presStyleLbl="node1" presStyleIdx="0" presStyleCnt="3" custScaleX="127027" custScaleY="143057" custLinFactY="21730" custLinFactNeighborX="558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8162D-7445-44EE-9BCE-698C43569496}" type="pres">
      <dgm:prSet presAssocID="{4381C8E4-557E-4A16-9CBB-EB0A5AC694F7}" presName="connSite1" presStyleCnt="0"/>
      <dgm:spPr/>
    </dgm:pt>
    <dgm:pt modelId="{0A76C151-DA1C-45F6-AC04-F937F62A8909}" type="pres">
      <dgm:prSet presAssocID="{6064C6D0-B893-4EF1-ABEE-0C034591599C}" presName="Name9" presStyleLbl="sibTrans2D1" presStyleIdx="0" presStyleCnt="2"/>
      <dgm:spPr/>
      <dgm:t>
        <a:bodyPr/>
        <a:lstStyle/>
        <a:p>
          <a:endParaRPr lang="ru-RU"/>
        </a:p>
      </dgm:t>
    </dgm:pt>
    <dgm:pt modelId="{89A4D9A0-F92A-4F3F-B510-F644273463CA}" type="pres">
      <dgm:prSet presAssocID="{FB4562DC-36E0-49A8-88DF-DD45716D22E7}" presName="composite2" presStyleCnt="0"/>
      <dgm:spPr/>
    </dgm:pt>
    <dgm:pt modelId="{D5149EF2-B851-461B-9D55-1400E4740CF9}" type="pres">
      <dgm:prSet presAssocID="{FB4562DC-36E0-49A8-88DF-DD45716D22E7}" presName="dummyNode2" presStyleLbl="node1" presStyleIdx="0" presStyleCnt="3"/>
      <dgm:spPr/>
    </dgm:pt>
    <dgm:pt modelId="{4263E56F-A15E-4C79-B9F1-2F523A30B317}" type="pres">
      <dgm:prSet presAssocID="{FB4562DC-36E0-49A8-88DF-DD45716D22E7}" presName="childNode2" presStyleLbl="bgAcc1" presStyleIdx="1" presStyleCnt="3" custScaleX="127000" custScaleY="205192" custLinFactNeighborX="4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3366E4-1C40-4EBB-8226-092E668D1FBF}" type="pres">
      <dgm:prSet presAssocID="{FB4562DC-36E0-49A8-88DF-DD45716D22E7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B62C94-196B-462F-A424-B8539D4976EB}" type="pres">
      <dgm:prSet presAssocID="{FB4562DC-36E0-49A8-88DF-DD45716D22E7}" presName="parentNode2" presStyleLbl="node1" presStyleIdx="1" presStyleCnt="3" custScaleX="146583" custLinFactY="-21912" custLinFactNeighborX="335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4F4E88-7A43-4FB4-B0A1-B0ACF587B590}" type="pres">
      <dgm:prSet presAssocID="{FB4562DC-36E0-49A8-88DF-DD45716D22E7}" presName="connSite2" presStyleCnt="0"/>
      <dgm:spPr/>
    </dgm:pt>
    <dgm:pt modelId="{EDBE8A35-6ACB-4AAE-8873-EAC1B0140583}" type="pres">
      <dgm:prSet presAssocID="{924ED78D-1F3A-402B-89B0-0A5289842AF2}" presName="Name18" presStyleLbl="sibTrans2D1" presStyleIdx="1" presStyleCnt="2"/>
      <dgm:spPr/>
      <dgm:t>
        <a:bodyPr/>
        <a:lstStyle/>
        <a:p>
          <a:endParaRPr lang="ru-RU"/>
        </a:p>
      </dgm:t>
    </dgm:pt>
    <dgm:pt modelId="{F418EAC9-5A76-4E76-BFC3-2D0251EFF141}" type="pres">
      <dgm:prSet presAssocID="{3F490992-2D6B-46F8-AA52-B01273E675EC}" presName="composite1" presStyleCnt="0"/>
      <dgm:spPr/>
    </dgm:pt>
    <dgm:pt modelId="{1145BCB9-4096-4D1F-B4C1-FD5434E5A218}" type="pres">
      <dgm:prSet presAssocID="{3F490992-2D6B-46F8-AA52-B01273E675EC}" presName="dummyNode1" presStyleLbl="node1" presStyleIdx="1" presStyleCnt="3"/>
      <dgm:spPr/>
    </dgm:pt>
    <dgm:pt modelId="{51DA15C8-CF38-4F09-92E8-2C5F8AC4A709}" type="pres">
      <dgm:prSet presAssocID="{3F490992-2D6B-46F8-AA52-B01273E675EC}" presName="childNode1" presStyleLbl="bgAcc1" presStyleIdx="2" presStyleCnt="3" custScaleX="158437" custScaleY="2003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6CB24F-FCF3-4A61-A683-754CEE8B6949}" type="pres">
      <dgm:prSet presAssocID="{3F490992-2D6B-46F8-AA52-B01273E675EC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2DFBDB-71CE-4EE0-A63E-EEE888182AB1}" type="pres">
      <dgm:prSet presAssocID="{3F490992-2D6B-46F8-AA52-B01273E675EC}" presName="parentNode1" presStyleLbl="node1" presStyleIdx="2" presStyleCnt="3" custScaleX="119644" custScaleY="193181" custLinFactY="47246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9AEB38-D0EF-482C-9A14-47C8338EA573}" type="pres">
      <dgm:prSet presAssocID="{3F490992-2D6B-46F8-AA52-B01273E675EC}" presName="connSite1" presStyleCnt="0"/>
      <dgm:spPr/>
    </dgm:pt>
  </dgm:ptLst>
  <dgm:cxnLst>
    <dgm:cxn modelId="{79D7121D-5742-4987-9D76-A1061C10DC4C}" type="presOf" srcId="{5F1562DE-79C9-4C04-811A-DF4BC9FC913C}" destId="{4263E56F-A15E-4C79-B9F1-2F523A30B317}" srcOrd="0" destOrd="0" presId="urn:microsoft.com/office/officeart/2005/8/layout/hProcess4"/>
    <dgm:cxn modelId="{EC7925F4-6684-4E33-B871-6F7F84524BE2}" type="presOf" srcId="{49705D31-09F1-4843-BEDF-9599E4D1CF97}" destId="{51DA15C8-CF38-4F09-92E8-2C5F8AC4A709}" srcOrd="0" destOrd="1" presId="urn:microsoft.com/office/officeart/2005/8/layout/hProcess4"/>
    <dgm:cxn modelId="{E96F54E1-75B1-43FC-A9F1-3A3C6CB77877}" srcId="{FB4562DC-36E0-49A8-88DF-DD45716D22E7}" destId="{5F1562DE-79C9-4C04-811A-DF4BC9FC913C}" srcOrd="0" destOrd="0" parTransId="{C4DF337C-BC9A-4192-A7FE-F2B937019ED5}" sibTransId="{A5B268B1-9C77-4050-A63F-A7C3250249A6}"/>
    <dgm:cxn modelId="{CB8BB69B-7758-41A3-B360-0E09A143B103}" type="presOf" srcId="{ADB8451B-A493-4E71-B555-EFC3E40718DC}" destId="{EE3366E4-1C40-4EBB-8226-092E668D1FBF}" srcOrd="1" destOrd="1" presId="urn:microsoft.com/office/officeart/2005/8/layout/hProcess4"/>
    <dgm:cxn modelId="{48C5062F-4472-4F0B-B90F-1E875D29D7DE}" type="presOf" srcId="{49705D31-09F1-4843-BEDF-9599E4D1CF97}" destId="{906CB24F-FCF3-4A61-A683-754CEE8B6949}" srcOrd="1" destOrd="1" presId="urn:microsoft.com/office/officeart/2005/8/layout/hProcess4"/>
    <dgm:cxn modelId="{63F6A913-A0B4-445A-A2BD-201918272F20}" type="presOf" srcId="{AE97DA14-256F-4100-A999-71793C54FA00}" destId="{51DA15C8-CF38-4F09-92E8-2C5F8AC4A709}" srcOrd="0" destOrd="2" presId="urn:microsoft.com/office/officeart/2005/8/layout/hProcess4"/>
    <dgm:cxn modelId="{4E99B0EC-5587-4A92-8265-63326704EC8F}" srcId="{FB4562DC-36E0-49A8-88DF-DD45716D22E7}" destId="{652ADBBA-96C3-4772-89D2-599978DA0A56}" srcOrd="2" destOrd="0" parTransId="{C5379404-3EE8-4B98-BED0-58BD8A89C9D9}" sibTransId="{DF445DDE-DEE6-4836-9C72-FD27007CFF0C}"/>
    <dgm:cxn modelId="{387F7CAF-5688-4A74-A506-78BC64004324}" type="presOf" srcId="{ADB8451B-A493-4E71-B555-EFC3E40718DC}" destId="{4263E56F-A15E-4C79-B9F1-2F523A30B317}" srcOrd="0" destOrd="1" presId="urn:microsoft.com/office/officeart/2005/8/layout/hProcess4"/>
    <dgm:cxn modelId="{D8CB877C-A84A-4F59-8C67-D33B49B3DA37}" srcId="{3F490992-2D6B-46F8-AA52-B01273E675EC}" destId="{AE97DA14-256F-4100-A999-71793C54FA00}" srcOrd="2" destOrd="0" parTransId="{D86C8397-765D-4009-A833-57D1E63256E4}" sibTransId="{B4BF70C5-C3F6-4704-80E3-4755AE83E6E0}"/>
    <dgm:cxn modelId="{148460EA-D75D-4568-B45C-771462AAEC73}" srcId="{4381C8E4-557E-4A16-9CBB-EB0A5AC694F7}" destId="{60C1A717-A535-4AA2-A3EF-B4015D8A017A}" srcOrd="0" destOrd="0" parTransId="{F2701BAB-B82C-44CA-9522-AB70FCE2E380}" sibTransId="{5C42C39E-58CC-4D75-8BCA-E26E201C5F0C}"/>
    <dgm:cxn modelId="{5537DC55-92A6-4929-97C8-67E901B5ED55}" type="presOf" srcId="{652ADBBA-96C3-4772-89D2-599978DA0A56}" destId="{EE3366E4-1C40-4EBB-8226-092E668D1FBF}" srcOrd="1" destOrd="2" presId="urn:microsoft.com/office/officeart/2005/8/layout/hProcess4"/>
    <dgm:cxn modelId="{7332721D-878B-4A64-92C9-C066FD4237F1}" srcId="{3F490992-2D6B-46F8-AA52-B01273E675EC}" destId="{FD71874F-C9CE-4033-BDA1-157B09B9DF38}" srcOrd="0" destOrd="0" parTransId="{08F56641-B9F0-41DA-9F6F-DC189A17E974}" sibTransId="{6481AFEE-3E59-4274-8DB0-11EC4C129678}"/>
    <dgm:cxn modelId="{8037B758-5A92-4C4A-AA72-B5594F2E57CB}" type="presOf" srcId="{FB4562DC-36E0-49A8-88DF-DD45716D22E7}" destId="{34B62C94-196B-462F-A424-B8539D4976EB}" srcOrd="0" destOrd="0" presId="urn:microsoft.com/office/officeart/2005/8/layout/hProcess4"/>
    <dgm:cxn modelId="{3E79DBB7-FC32-4EC8-B04B-4058BB94C717}" type="presOf" srcId="{924ED78D-1F3A-402B-89B0-0A5289842AF2}" destId="{EDBE8A35-6ACB-4AAE-8873-EAC1B0140583}" srcOrd="0" destOrd="0" presId="urn:microsoft.com/office/officeart/2005/8/layout/hProcess4"/>
    <dgm:cxn modelId="{20624650-196A-4F90-842B-56042834F8D9}" type="presOf" srcId="{FD71874F-C9CE-4033-BDA1-157B09B9DF38}" destId="{906CB24F-FCF3-4A61-A683-754CEE8B6949}" srcOrd="1" destOrd="0" presId="urn:microsoft.com/office/officeart/2005/8/layout/hProcess4"/>
    <dgm:cxn modelId="{76C9C44F-ED6A-4205-A1C8-9DBA1EA9F49A}" srcId="{FB4562DC-36E0-49A8-88DF-DD45716D22E7}" destId="{ADB8451B-A493-4E71-B555-EFC3E40718DC}" srcOrd="1" destOrd="0" parTransId="{5601E539-F1F8-4B5D-9C7D-835C51A2EAFB}" sibTransId="{05798ECC-141A-4369-BD99-7CEFDB2B4910}"/>
    <dgm:cxn modelId="{4587321A-D030-4339-82CD-38BC45ABB2FA}" srcId="{13DFC360-51DA-4A71-B7C4-114BD7B34CB6}" destId="{3F490992-2D6B-46F8-AA52-B01273E675EC}" srcOrd="2" destOrd="0" parTransId="{9644CFAF-60A8-4265-823A-583DC0FE18C4}" sibTransId="{9C2818FF-D511-4101-B3B7-0272707A770A}"/>
    <dgm:cxn modelId="{845291BE-CEC9-4BB5-BC2C-2450BE3F4064}" type="presOf" srcId="{652ADBBA-96C3-4772-89D2-599978DA0A56}" destId="{4263E56F-A15E-4C79-B9F1-2F523A30B317}" srcOrd="0" destOrd="2" presId="urn:microsoft.com/office/officeart/2005/8/layout/hProcess4"/>
    <dgm:cxn modelId="{1BAC5103-58F2-467B-ADB1-9EC77AE7ED39}" srcId="{13DFC360-51DA-4A71-B7C4-114BD7B34CB6}" destId="{FB4562DC-36E0-49A8-88DF-DD45716D22E7}" srcOrd="1" destOrd="0" parTransId="{FCA8EE44-27A5-4AD2-A34D-3A126D1E8CD0}" sibTransId="{924ED78D-1F3A-402B-89B0-0A5289842AF2}"/>
    <dgm:cxn modelId="{AA660598-E50C-4DA9-ABEE-D3E1D43878DB}" type="presOf" srcId="{60C1A717-A535-4AA2-A3EF-B4015D8A017A}" destId="{63885349-3D25-4A5B-8AAF-6C427D154E65}" srcOrd="0" destOrd="0" presId="urn:microsoft.com/office/officeart/2005/8/layout/hProcess4"/>
    <dgm:cxn modelId="{B77690FE-9B13-4847-8F9D-1EB5D65189DA}" type="presOf" srcId="{AE97DA14-256F-4100-A999-71793C54FA00}" destId="{906CB24F-FCF3-4A61-A683-754CEE8B6949}" srcOrd="1" destOrd="2" presId="urn:microsoft.com/office/officeart/2005/8/layout/hProcess4"/>
    <dgm:cxn modelId="{EA8D7CE7-3569-44B8-93BC-1DE367DF0561}" type="presOf" srcId="{60C1A717-A535-4AA2-A3EF-B4015D8A017A}" destId="{4E383758-DF42-45AF-A06E-85CC85B12959}" srcOrd="1" destOrd="0" presId="urn:microsoft.com/office/officeart/2005/8/layout/hProcess4"/>
    <dgm:cxn modelId="{F44E4141-7353-4C72-A908-31257908E260}" type="presOf" srcId="{3F490992-2D6B-46F8-AA52-B01273E675EC}" destId="{EB2DFBDB-71CE-4EE0-A63E-EEE888182AB1}" srcOrd="0" destOrd="0" presId="urn:microsoft.com/office/officeart/2005/8/layout/hProcess4"/>
    <dgm:cxn modelId="{6F907921-38FB-41E0-8A80-CB6CD000B034}" type="presOf" srcId="{FD71874F-C9CE-4033-BDA1-157B09B9DF38}" destId="{51DA15C8-CF38-4F09-92E8-2C5F8AC4A709}" srcOrd="0" destOrd="0" presId="urn:microsoft.com/office/officeart/2005/8/layout/hProcess4"/>
    <dgm:cxn modelId="{0DC71404-2420-4E48-BEFF-4AC134E0871B}" type="presOf" srcId="{6064C6D0-B893-4EF1-ABEE-0C034591599C}" destId="{0A76C151-DA1C-45F6-AC04-F937F62A8909}" srcOrd="0" destOrd="0" presId="urn:microsoft.com/office/officeart/2005/8/layout/hProcess4"/>
    <dgm:cxn modelId="{E736AB61-482F-4074-AA7C-52B8B2A253FE}" type="presOf" srcId="{4381C8E4-557E-4A16-9CBB-EB0A5AC694F7}" destId="{D9976F43-4695-4BA3-9638-E3653A4E24BB}" srcOrd="0" destOrd="0" presId="urn:microsoft.com/office/officeart/2005/8/layout/hProcess4"/>
    <dgm:cxn modelId="{59D32A4E-9802-4EA9-B876-3BF38F653E6E}" type="presOf" srcId="{5F1562DE-79C9-4C04-811A-DF4BC9FC913C}" destId="{EE3366E4-1C40-4EBB-8226-092E668D1FBF}" srcOrd="1" destOrd="0" presId="urn:microsoft.com/office/officeart/2005/8/layout/hProcess4"/>
    <dgm:cxn modelId="{757449C6-81FA-4CEC-AA87-19C6C0EA3350}" srcId="{3F490992-2D6B-46F8-AA52-B01273E675EC}" destId="{49705D31-09F1-4843-BEDF-9599E4D1CF97}" srcOrd="1" destOrd="0" parTransId="{F141BE24-4CFB-4B12-A271-CF10D862AC92}" sibTransId="{59E13598-D4B2-4CB0-84E2-CB34D6B57326}"/>
    <dgm:cxn modelId="{56AE0CF8-BEDE-46DC-A094-17B6CC80E765}" type="presOf" srcId="{13DFC360-51DA-4A71-B7C4-114BD7B34CB6}" destId="{35F7EF29-06EB-47A2-BD9A-D562547886F5}" srcOrd="0" destOrd="0" presId="urn:microsoft.com/office/officeart/2005/8/layout/hProcess4"/>
    <dgm:cxn modelId="{615527AD-1CBD-49A3-AE59-617987E6A938}" srcId="{13DFC360-51DA-4A71-B7C4-114BD7B34CB6}" destId="{4381C8E4-557E-4A16-9CBB-EB0A5AC694F7}" srcOrd="0" destOrd="0" parTransId="{4E275003-2FDE-47A5-8261-9A332ABC9597}" sibTransId="{6064C6D0-B893-4EF1-ABEE-0C034591599C}"/>
    <dgm:cxn modelId="{4E77023D-ED1D-4BD3-A203-F2D0512980E8}" type="presParOf" srcId="{35F7EF29-06EB-47A2-BD9A-D562547886F5}" destId="{6CAE82D2-41D4-49A6-AB49-45C4144E71CA}" srcOrd="0" destOrd="0" presId="urn:microsoft.com/office/officeart/2005/8/layout/hProcess4"/>
    <dgm:cxn modelId="{9D91AC69-35DF-4235-8288-7BCA39A2C4BD}" type="presParOf" srcId="{35F7EF29-06EB-47A2-BD9A-D562547886F5}" destId="{18A0A2AE-5532-4E2F-A7FF-41F88525A349}" srcOrd="1" destOrd="0" presId="urn:microsoft.com/office/officeart/2005/8/layout/hProcess4"/>
    <dgm:cxn modelId="{51A67429-B90B-4301-ADBB-14CBC871B1A7}" type="presParOf" srcId="{35F7EF29-06EB-47A2-BD9A-D562547886F5}" destId="{FBF946B9-4D5D-4645-AB94-013C39176E96}" srcOrd="2" destOrd="0" presId="urn:microsoft.com/office/officeart/2005/8/layout/hProcess4"/>
    <dgm:cxn modelId="{7F07BC3D-2F76-4F01-95BB-1A5F88E61B1E}" type="presParOf" srcId="{FBF946B9-4D5D-4645-AB94-013C39176E96}" destId="{6BAC485A-A90F-48E4-8F4F-0D85A7702F0B}" srcOrd="0" destOrd="0" presId="urn:microsoft.com/office/officeart/2005/8/layout/hProcess4"/>
    <dgm:cxn modelId="{6A734296-5A57-4232-9E3A-BB52C5F7097C}" type="presParOf" srcId="{6BAC485A-A90F-48E4-8F4F-0D85A7702F0B}" destId="{7B90552A-3ABE-4387-8BBB-2A9524902B2A}" srcOrd="0" destOrd="0" presId="urn:microsoft.com/office/officeart/2005/8/layout/hProcess4"/>
    <dgm:cxn modelId="{CA8821A5-0072-4C6E-97B1-FFDD639457C5}" type="presParOf" srcId="{6BAC485A-A90F-48E4-8F4F-0D85A7702F0B}" destId="{63885349-3D25-4A5B-8AAF-6C427D154E65}" srcOrd="1" destOrd="0" presId="urn:microsoft.com/office/officeart/2005/8/layout/hProcess4"/>
    <dgm:cxn modelId="{3843DA6F-E57C-4510-831C-E32AA124ED3A}" type="presParOf" srcId="{6BAC485A-A90F-48E4-8F4F-0D85A7702F0B}" destId="{4E383758-DF42-45AF-A06E-85CC85B12959}" srcOrd="2" destOrd="0" presId="urn:microsoft.com/office/officeart/2005/8/layout/hProcess4"/>
    <dgm:cxn modelId="{3D1DAF50-6C80-42B5-927B-5B3F8ADE917A}" type="presParOf" srcId="{6BAC485A-A90F-48E4-8F4F-0D85A7702F0B}" destId="{D9976F43-4695-4BA3-9638-E3653A4E24BB}" srcOrd="3" destOrd="0" presId="urn:microsoft.com/office/officeart/2005/8/layout/hProcess4"/>
    <dgm:cxn modelId="{6845D2AF-311E-4C85-A6FA-77804070449E}" type="presParOf" srcId="{6BAC485A-A90F-48E4-8F4F-0D85A7702F0B}" destId="{E308162D-7445-44EE-9BCE-698C43569496}" srcOrd="4" destOrd="0" presId="urn:microsoft.com/office/officeart/2005/8/layout/hProcess4"/>
    <dgm:cxn modelId="{E1264361-EEFD-4EFD-B8DD-8A6AE3B447B4}" type="presParOf" srcId="{FBF946B9-4D5D-4645-AB94-013C39176E96}" destId="{0A76C151-DA1C-45F6-AC04-F937F62A8909}" srcOrd="1" destOrd="0" presId="urn:microsoft.com/office/officeart/2005/8/layout/hProcess4"/>
    <dgm:cxn modelId="{23552D9F-A486-4F56-84D1-8AED1DF5169D}" type="presParOf" srcId="{FBF946B9-4D5D-4645-AB94-013C39176E96}" destId="{89A4D9A0-F92A-4F3F-B510-F644273463CA}" srcOrd="2" destOrd="0" presId="urn:microsoft.com/office/officeart/2005/8/layout/hProcess4"/>
    <dgm:cxn modelId="{BB58C67C-75E9-4AA1-AD9A-3C649E19DBF4}" type="presParOf" srcId="{89A4D9A0-F92A-4F3F-B510-F644273463CA}" destId="{D5149EF2-B851-461B-9D55-1400E4740CF9}" srcOrd="0" destOrd="0" presId="urn:microsoft.com/office/officeart/2005/8/layout/hProcess4"/>
    <dgm:cxn modelId="{9A0F7888-AF6D-4ADC-91EF-335D7538E0E5}" type="presParOf" srcId="{89A4D9A0-F92A-4F3F-B510-F644273463CA}" destId="{4263E56F-A15E-4C79-B9F1-2F523A30B317}" srcOrd="1" destOrd="0" presId="urn:microsoft.com/office/officeart/2005/8/layout/hProcess4"/>
    <dgm:cxn modelId="{0AE04136-3619-49DC-97DF-8169449DA8E5}" type="presParOf" srcId="{89A4D9A0-F92A-4F3F-B510-F644273463CA}" destId="{EE3366E4-1C40-4EBB-8226-092E668D1FBF}" srcOrd="2" destOrd="0" presId="urn:microsoft.com/office/officeart/2005/8/layout/hProcess4"/>
    <dgm:cxn modelId="{09075F1C-F300-4191-877D-77FFD03385DF}" type="presParOf" srcId="{89A4D9A0-F92A-4F3F-B510-F644273463CA}" destId="{34B62C94-196B-462F-A424-B8539D4976EB}" srcOrd="3" destOrd="0" presId="urn:microsoft.com/office/officeart/2005/8/layout/hProcess4"/>
    <dgm:cxn modelId="{FF09C5DA-0EAE-4770-9721-977E504D0527}" type="presParOf" srcId="{89A4D9A0-F92A-4F3F-B510-F644273463CA}" destId="{634F4E88-7A43-4FB4-B0A1-B0ACF587B590}" srcOrd="4" destOrd="0" presId="urn:microsoft.com/office/officeart/2005/8/layout/hProcess4"/>
    <dgm:cxn modelId="{49303D1B-1DD2-4FDA-BD1B-05B679671582}" type="presParOf" srcId="{FBF946B9-4D5D-4645-AB94-013C39176E96}" destId="{EDBE8A35-6ACB-4AAE-8873-EAC1B0140583}" srcOrd="3" destOrd="0" presId="urn:microsoft.com/office/officeart/2005/8/layout/hProcess4"/>
    <dgm:cxn modelId="{F8897F30-4193-47BE-9FB5-86AF1E9B1DFF}" type="presParOf" srcId="{FBF946B9-4D5D-4645-AB94-013C39176E96}" destId="{F418EAC9-5A76-4E76-BFC3-2D0251EFF141}" srcOrd="4" destOrd="0" presId="urn:microsoft.com/office/officeart/2005/8/layout/hProcess4"/>
    <dgm:cxn modelId="{C4719A6A-9290-44E9-BA74-BF9569231B61}" type="presParOf" srcId="{F418EAC9-5A76-4E76-BFC3-2D0251EFF141}" destId="{1145BCB9-4096-4D1F-B4C1-FD5434E5A218}" srcOrd="0" destOrd="0" presId="urn:microsoft.com/office/officeart/2005/8/layout/hProcess4"/>
    <dgm:cxn modelId="{89F93F23-2296-4448-85A4-835D10EC8499}" type="presParOf" srcId="{F418EAC9-5A76-4E76-BFC3-2D0251EFF141}" destId="{51DA15C8-CF38-4F09-92E8-2C5F8AC4A709}" srcOrd="1" destOrd="0" presId="urn:microsoft.com/office/officeart/2005/8/layout/hProcess4"/>
    <dgm:cxn modelId="{3D931FD0-AA57-46B9-933D-F315531444E6}" type="presParOf" srcId="{F418EAC9-5A76-4E76-BFC3-2D0251EFF141}" destId="{906CB24F-FCF3-4A61-A683-754CEE8B6949}" srcOrd="2" destOrd="0" presId="urn:microsoft.com/office/officeart/2005/8/layout/hProcess4"/>
    <dgm:cxn modelId="{F1C197B9-B791-41FE-94AD-CA837B3032E3}" type="presParOf" srcId="{F418EAC9-5A76-4E76-BFC3-2D0251EFF141}" destId="{EB2DFBDB-71CE-4EE0-A63E-EEE888182AB1}" srcOrd="3" destOrd="0" presId="urn:microsoft.com/office/officeart/2005/8/layout/hProcess4"/>
    <dgm:cxn modelId="{6001C98E-4343-4376-AAF7-0D833DDB8BC7}" type="presParOf" srcId="{F418EAC9-5A76-4E76-BFC3-2D0251EFF141}" destId="{309AEB38-D0EF-482C-9A14-47C8338EA573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AF43DB3-B4FB-4B66-ACD0-3B42273691D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9986FE4-1249-4131-AD00-2DF75D86AE5B}">
      <dgm:prSet phldrT="[Текст]" custT="1"/>
      <dgm:spPr/>
      <dgm:t>
        <a:bodyPr/>
        <a:lstStyle/>
        <a:p>
          <a:r>
            <a:rPr lang="ru-RU" sz="2400" b="1" dirty="0" smtClean="0"/>
            <a:t>Развитие механизмов чтения</a:t>
          </a:r>
          <a:endParaRPr lang="ru-RU" sz="2400" b="1" dirty="0"/>
        </a:p>
      </dgm:t>
    </dgm:pt>
    <dgm:pt modelId="{EACB9D09-31C7-49D7-BD37-9B2BD48ED8D1}" type="parTrans" cxnId="{FA963558-9D67-47AB-88DE-D49C9D4D7235}">
      <dgm:prSet/>
      <dgm:spPr/>
      <dgm:t>
        <a:bodyPr/>
        <a:lstStyle/>
        <a:p>
          <a:endParaRPr lang="ru-RU"/>
        </a:p>
      </dgm:t>
    </dgm:pt>
    <dgm:pt modelId="{D85861B2-7B7F-4693-B64C-6D4F4B57F9CA}" type="sibTrans" cxnId="{FA963558-9D67-47AB-88DE-D49C9D4D7235}">
      <dgm:prSet/>
      <dgm:spPr/>
      <dgm:t>
        <a:bodyPr/>
        <a:lstStyle/>
        <a:p>
          <a:endParaRPr lang="ru-RU"/>
        </a:p>
      </dgm:t>
    </dgm:pt>
    <dgm:pt modelId="{25A53786-9888-45DF-B9E0-D96309CE1370}">
      <dgm:prSet phldrT="[Текст]" custT="1"/>
      <dgm:spPr/>
      <dgm:t>
        <a:bodyPr/>
        <a:lstStyle/>
        <a:p>
          <a:r>
            <a:rPr lang="ru-RU" sz="2200" b="1" dirty="0" smtClean="0"/>
            <a:t>ознакомительного</a:t>
          </a:r>
          <a:endParaRPr lang="ru-RU" sz="2200" dirty="0"/>
        </a:p>
      </dgm:t>
    </dgm:pt>
    <dgm:pt modelId="{6D7003B2-286A-400D-8770-2D38C853E616}" type="parTrans" cxnId="{E04AAA93-598A-4CEF-89C8-5B6DA299E9AB}">
      <dgm:prSet/>
      <dgm:spPr/>
      <dgm:t>
        <a:bodyPr/>
        <a:lstStyle/>
        <a:p>
          <a:endParaRPr lang="ru-RU"/>
        </a:p>
      </dgm:t>
    </dgm:pt>
    <dgm:pt modelId="{02F3E83B-471B-4CDF-9CA5-1CF3CAA5C10A}" type="sibTrans" cxnId="{E04AAA93-598A-4CEF-89C8-5B6DA299E9AB}">
      <dgm:prSet/>
      <dgm:spPr/>
      <dgm:t>
        <a:bodyPr/>
        <a:lstStyle/>
        <a:p>
          <a:endParaRPr lang="ru-RU"/>
        </a:p>
      </dgm:t>
    </dgm:pt>
    <dgm:pt modelId="{09F59143-F369-4FF4-AFD8-FA7059571C27}">
      <dgm:prSet phldrT="[Текст]" custT="1"/>
      <dgm:spPr/>
      <dgm:t>
        <a:bodyPr/>
        <a:lstStyle/>
        <a:p>
          <a:r>
            <a:rPr lang="ru-RU" sz="2200" b="1" dirty="0" smtClean="0"/>
            <a:t>изучающего</a:t>
          </a:r>
          <a:endParaRPr lang="ru-RU" sz="2200" dirty="0"/>
        </a:p>
      </dgm:t>
    </dgm:pt>
    <dgm:pt modelId="{36B1000D-FCD6-495C-AB31-5E94F9948640}" type="parTrans" cxnId="{3D86BD2A-A9EC-4F70-8E7A-0648C8A82A27}">
      <dgm:prSet/>
      <dgm:spPr/>
      <dgm:t>
        <a:bodyPr/>
        <a:lstStyle/>
        <a:p>
          <a:endParaRPr lang="ru-RU"/>
        </a:p>
      </dgm:t>
    </dgm:pt>
    <dgm:pt modelId="{DB7AFFCC-AEDE-4F92-BE44-D47CD1F6D998}" type="sibTrans" cxnId="{3D86BD2A-A9EC-4F70-8E7A-0648C8A82A27}">
      <dgm:prSet/>
      <dgm:spPr/>
      <dgm:t>
        <a:bodyPr/>
        <a:lstStyle/>
        <a:p>
          <a:endParaRPr lang="ru-RU"/>
        </a:p>
      </dgm:t>
    </dgm:pt>
    <dgm:pt modelId="{6C9B68D3-7A46-4C5C-91E3-3B332E4D7905}">
      <dgm:prSet phldrT="[Текст]" custT="1"/>
      <dgm:spPr/>
      <dgm:t>
        <a:bodyPr/>
        <a:lstStyle/>
        <a:p>
          <a:r>
            <a:rPr lang="ru-RU" sz="2200" b="1" dirty="0" smtClean="0"/>
            <a:t>просмотрового </a:t>
          </a:r>
          <a:endParaRPr lang="ru-RU" sz="2200" dirty="0"/>
        </a:p>
      </dgm:t>
    </dgm:pt>
    <dgm:pt modelId="{C12A7D1D-453A-4F65-A0BE-AF807E6AE8A2}" type="parTrans" cxnId="{DF807687-D902-4104-B9FC-F9DD3DADF138}">
      <dgm:prSet/>
      <dgm:spPr/>
      <dgm:t>
        <a:bodyPr/>
        <a:lstStyle/>
        <a:p>
          <a:endParaRPr lang="ru-RU"/>
        </a:p>
      </dgm:t>
    </dgm:pt>
    <dgm:pt modelId="{59F03E2E-3342-45C7-932A-C42B916071CD}" type="sibTrans" cxnId="{DF807687-D902-4104-B9FC-F9DD3DADF138}">
      <dgm:prSet/>
      <dgm:spPr/>
      <dgm:t>
        <a:bodyPr/>
        <a:lstStyle/>
        <a:p>
          <a:endParaRPr lang="ru-RU"/>
        </a:p>
      </dgm:t>
    </dgm:pt>
    <dgm:pt modelId="{927DC0F6-ABE0-4D46-AE6B-B353AA11A9E3}">
      <dgm:prSet phldrT="[Текст]" custT="1"/>
      <dgm:spPr/>
      <dgm:t>
        <a:bodyPr/>
        <a:lstStyle/>
        <a:p>
          <a:r>
            <a:rPr lang="ru-RU" sz="2200" b="1" dirty="0" smtClean="0"/>
            <a:t>поискового </a:t>
          </a:r>
          <a:endParaRPr lang="ru-RU" sz="2200" dirty="0"/>
        </a:p>
      </dgm:t>
    </dgm:pt>
    <dgm:pt modelId="{632E0E5C-0072-4381-8947-C29EA3AED36D}" type="parTrans" cxnId="{6B6A92D7-56D7-4BC8-B563-920EE662FA25}">
      <dgm:prSet/>
      <dgm:spPr/>
      <dgm:t>
        <a:bodyPr/>
        <a:lstStyle/>
        <a:p>
          <a:endParaRPr lang="ru-RU"/>
        </a:p>
      </dgm:t>
    </dgm:pt>
    <dgm:pt modelId="{31594CA7-62D7-4A87-BB28-69ED5B69DCF6}" type="sibTrans" cxnId="{6B6A92D7-56D7-4BC8-B563-920EE662FA25}">
      <dgm:prSet/>
      <dgm:spPr/>
      <dgm:t>
        <a:bodyPr/>
        <a:lstStyle/>
        <a:p>
          <a:endParaRPr lang="ru-RU"/>
        </a:p>
      </dgm:t>
    </dgm:pt>
    <dgm:pt modelId="{97F8E91A-90D9-4336-898D-6A23B6A445C1}" type="pres">
      <dgm:prSet presAssocID="{8AF43DB3-B4FB-4B66-ACD0-3B42273691D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045E5EB-9BDE-4520-8F6E-647FF6DAF604}" type="pres">
      <dgm:prSet presAssocID="{F9986FE4-1249-4131-AD00-2DF75D86AE5B}" presName="hierRoot1" presStyleCnt="0"/>
      <dgm:spPr/>
    </dgm:pt>
    <dgm:pt modelId="{AEBD72BC-41C0-4BBA-A291-B554567C248E}" type="pres">
      <dgm:prSet presAssocID="{F9986FE4-1249-4131-AD00-2DF75D86AE5B}" presName="composite" presStyleCnt="0"/>
      <dgm:spPr/>
    </dgm:pt>
    <dgm:pt modelId="{47A6F2E1-C0C8-4C81-A1F4-F31B41134BDE}" type="pres">
      <dgm:prSet presAssocID="{F9986FE4-1249-4131-AD00-2DF75D86AE5B}" presName="background" presStyleLbl="node0" presStyleIdx="0" presStyleCnt="1"/>
      <dgm:spPr/>
    </dgm:pt>
    <dgm:pt modelId="{3C3C0E1E-4475-4B61-A2C1-532C0ED57A81}" type="pres">
      <dgm:prSet presAssocID="{F9986FE4-1249-4131-AD00-2DF75D86AE5B}" presName="text" presStyleLbl="fgAcc0" presStyleIdx="0" presStyleCnt="1" custScaleX="545043" custLinFactNeighborX="3999" custLinFactNeighborY="-2720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0464B1B-3BCD-4273-95D2-DBA193829BDC}" type="pres">
      <dgm:prSet presAssocID="{F9986FE4-1249-4131-AD00-2DF75D86AE5B}" presName="hierChild2" presStyleCnt="0"/>
      <dgm:spPr/>
    </dgm:pt>
    <dgm:pt modelId="{BEE36D03-735A-43BB-B2EE-FD495314EF12}" type="pres">
      <dgm:prSet presAssocID="{6D7003B2-286A-400D-8770-2D38C853E616}" presName="Name10" presStyleLbl="parChTrans1D2" presStyleIdx="0" presStyleCnt="4"/>
      <dgm:spPr/>
      <dgm:t>
        <a:bodyPr/>
        <a:lstStyle/>
        <a:p>
          <a:endParaRPr lang="ru-RU"/>
        </a:p>
      </dgm:t>
    </dgm:pt>
    <dgm:pt modelId="{DD138A9B-63CE-40D9-BC3E-10EB4D1F851C}" type="pres">
      <dgm:prSet presAssocID="{25A53786-9888-45DF-B9E0-D96309CE1370}" presName="hierRoot2" presStyleCnt="0"/>
      <dgm:spPr/>
    </dgm:pt>
    <dgm:pt modelId="{0106AD6D-43A1-48B9-A426-0C18C72D2F1E}" type="pres">
      <dgm:prSet presAssocID="{25A53786-9888-45DF-B9E0-D96309CE1370}" presName="composite2" presStyleCnt="0"/>
      <dgm:spPr/>
    </dgm:pt>
    <dgm:pt modelId="{1C8FC61F-E673-44FF-9B45-CC0501810D57}" type="pres">
      <dgm:prSet presAssocID="{25A53786-9888-45DF-B9E0-D96309CE1370}" presName="background2" presStyleLbl="node2" presStyleIdx="0" presStyleCnt="4"/>
      <dgm:spPr/>
    </dgm:pt>
    <dgm:pt modelId="{96698020-29EE-448A-BB19-F6CED8B2F5FF}" type="pres">
      <dgm:prSet presAssocID="{25A53786-9888-45DF-B9E0-D96309CE1370}" presName="text2" presStyleLbl="fgAcc2" presStyleIdx="0" presStyleCnt="4" custScaleX="188521" custLinFactNeighborX="-73884" custLinFactNeighborY="11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C888590-50ED-4437-AE59-B34B9E9BC7C3}" type="pres">
      <dgm:prSet presAssocID="{25A53786-9888-45DF-B9E0-D96309CE1370}" presName="hierChild3" presStyleCnt="0"/>
      <dgm:spPr/>
    </dgm:pt>
    <dgm:pt modelId="{BF11B278-8AA8-4BD4-B08A-FF0EF8683CDA}" type="pres">
      <dgm:prSet presAssocID="{36B1000D-FCD6-495C-AB31-5E94F9948640}" presName="Name10" presStyleLbl="parChTrans1D2" presStyleIdx="1" presStyleCnt="4"/>
      <dgm:spPr/>
      <dgm:t>
        <a:bodyPr/>
        <a:lstStyle/>
        <a:p>
          <a:endParaRPr lang="ru-RU"/>
        </a:p>
      </dgm:t>
    </dgm:pt>
    <dgm:pt modelId="{C1E82A07-D511-409A-8AE6-EC9C35913C35}" type="pres">
      <dgm:prSet presAssocID="{09F59143-F369-4FF4-AFD8-FA7059571C27}" presName="hierRoot2" presStyleCnt="0"/>
      <dgm:spPr/>
    </dgm:pt>
    <dgm:pt modelId="{68AF7C4F-3BBE-4E14-9324-726F79F8D542}" type="pres">
      <dgm:prSet presAssocID="{09F59143-F369-4FF4-AFD8-FA7059571C27}" presName="composite2" presStyleCnt="0"/>
      <dgm:spPr/>
    </dgm:pt>
    <dgm:pt modelId="{034A1E78-E25C-4335-95DB-BBDB44B20752}" type="pres">
      <dgm:prSet presAssocID="{09F59143-F369-4FF4-AFD8-FA7059571C27}" presName="background2" presStyleLbl="node2" presStyleIdx="1" presStyleCnt="4"/>
      <dgm:spPr/>
    </dgm:pt>
    <dgm:pt modelId="{AE532602-01DA-4261-A735-00B29227959F}" type="pres">
      <dgm:prSet presAssocID="{09F59143-F369-4FF4-AFD8-FA7059571C27}" presName="text2" presStyleLbl="fgAcc2" presStyleIdx="1" presStyleCnt="4" custScaleX="1865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AA1D6AF-6A5C-4A11-81B3-8B0735561F9A}" type="pres">
      <dgm:prSet presAssocID="{09F59143-F369-4FF4-AFD8-FA7059571C27}" presName="hierChild3" presStyleCnt="0"/>
      <dgm:spPr/>
    </dgm:pt>
    <dgm:pt modelId="{CC7B6851-6B47-47E6-BA8E-F526AA82EB44}" type="pres">
      <dgm:prSet presAssocID="{C12A7D1D-453A-4F65-A0BE-AF807E6AE8A2}" presName="Name10" presStyleLbl="parChTrans1D2" presStyleIdx="2" presStyleCnt="4"/>
      <dgm:spPr/>
      <dgm:t>
        <a:bodyPr/>
        <a:lstStyle/>
        <a:p>
          <a:endParaRPr lang="ru-RU"/>
        </a:p>
      </dgm:t>
    </dgm:pt>
    <dgm:pt modelId="{6AAB0F05-3DE7-4D63-A523-77091F644686}" type="pres">
      <dgm:prSet presAssocID="{6C9B68D3-7A46-4C5C-91E3-3B332E4D7905}" presName="hierRoot2" presStyleCnt="0"/>
      <dgm:spPr/>
    </dgm:pt>
    <dgm:pt modelId="{3E843128-B4ED-4A0C-B53A-9DE692C54C9D}" type="pres">
      <dgm:prSet presAssocID="{6C9B68D3-7A46-4C5C-91E3-3B332E4D7905}" presName="composite2" presStyleCnt="0"/>
      <dgm:spPr/>
    </dgm:pt>
    <dgm:pt modelId="{240B7CD2-3CA7-4E68-8457-D42A5EEB6849}" type="pres">
      <dgm:prSet presAssocID="{6C9B68D3-7A46-4C5C-91E3-3B332E4D7905}" presName="background2" presStyleLbl="node2" presStyleIdx="2" presStyleCnt="4"/>
      <dgm:spPr/>
    </dgm:pt>
    <dgm:pt modelId="{35026F95-F23B-4A10-B3E1-3374E4668B90}" type="pres">
      <dgm:prSet presAssocID="{6C9B68D3-7A46-4C5C-91E3-3B332E4D7905}" presName="text2" presStyleLbl="fgAcc2" presStyleIdx="2" presStyleCnt="4" custScaleX="2028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083C538-E752-4F4A-9520-04EB250DF069}" type="pres">
      <dgm:prSet presAssocID="{6C9B68D3-7A46-4C5C-91E3-3B332E4D7905}" presName="hierChild3" presStyleCnt="0"/>
      <dgm:spPr/>
    </dgm:pt>
    <dgm:pt modelId="{E247E862-0C97-4C11-A59F-EB29C06ED69C}" type="pres">
      <dgm:prSet presAssocID="{632E0E5C-0072-4381-8947-C29EA3AED36D}" presName="Name10" presStyleLbl="parChTrans1D2" presStyleIdx="3" presStyleCnt="4"/>
      <dgm:spPr/>
      <dgm:t>
        <a:bodyPr/>
        <a:lstStyle/>
        <a:p>
          <a:endParaRPr lang="ru-RU"/>
        </a:p>
      </dgm:t>
    </dgm:pt>
    <dgm:pt modelId="{A9649203-7F53-4385-8CB2-DAE6F8DD52A0}" type="pres">
      <dgm:prSet presAssocID="{927DC0F6-ABE0-4D46-AE6B-B353AA11A9E3}" presName="hierRoot2" presStyleCnt="0"/>
      <dgm:spPr/>
    </dgm:pt>
    <dgm:pt modelId="{973D84ED-B4EB-47C4-9C2F-860A63EE732B}" type="pres">
      <dgm:prSet presAssocID="{927DC0F6-ABE0-4D46-AE6B-B353AA11A9E3}" presName="composite2" presStyleCnt="0"/>
      <dgm:spPr/>
    </dgm:pt>
    <dgm:pt modelId="{8013C661-E1BD-45BB-BC02-DBE59AFA01B4}" type="pres">
      <dgm:prSet presAssocID="{927DC0F6-ABE0-4D46-AE6B-B353AA11A9E3}" presName="background2" presStyleLbl="node2" presStyleIdx="3" presStyleCnt="4"/>
      <dgm:spPr/>
    </dgm:pt>
    <dgm:pt modelId="{9FC7F774-898F-46D0-9E01-B64289F43ECA}" type="pres">
      <dgm:prSet presAssocID="{927DC0F6-ABE0-4D46-AE6B-B353AA11A9E3}" presName="text2" presStyleLbl="fgAcc2" presStyleIdx="3" presStyleCnt="4" custScaleX="1846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F889941-85DF-4F47-9D1B-7361F5B3B357}" type="pres">
      <dgm:prSet presAssocID="{927DC0F6-ABE0-4D46-AE6B-B353AA11A9E3}" presName="hierChild3" presStyleCnt="0"/>
      <dgm:spPr/>
    </dgm:pt>
  </dgm:ptLst>
  <dgm:cxnLst>
    <dgm:cxn modelId="{428DADD4-F245-4514-8B54-914BF1D742E1}" type="presOf" srcId="{632E0E5C-0072-4381-8947-C29EA3AED36D}" destId="{E247E862-0C97-4C11-A59F-EB29C06ED69C}" srcOrd="0" destOrd="0" presId="urn:microsoft.com/office/officeart/2005/8/layout/hierarchy1"/>
    <dgm:cxn modelId="{646FDB76-0139-4E25-A83D-656440D905CD}" type="presOf" srcId="{8AF43DB3-B4FB-4B66-ACD0-3B42273691D4}" destId="{97F8E91A-90D9-4336-898D-6A23B6A445C1}" srcOrd="0" destOrd="0" presId="urn:microsoft.com/office/officeart/2005/8/layout/hierarchy1"/>
    <dgm:cxn modelId="{CDC86B5B-6858-4618-B4EC-67E4F292763F}" type="presOf" srcId="{C12A7D1D-453A-4F65-A0BE-AF807E6AE8A2}" destId="{CC7B6851-6B47-47E6-BA8E-F526AA82EB44}" srcOrd="0" destOrd="0" presId="urn:microsoft.com/office/officeart/2005/8/layout/hierarchy1"/>
    <dgm:cxn modelId="{6B6A92D7-56D7-4BC8-B563-920EE662FA25}" srcId="{F9986FE4-1249-4131-AD00-2DF75D86AE5B}" destId="{927DC0F6-ABE0-4D46-AE6B-B353AA11A9E3}" srcOrd="3" destOrd="0" parTransId="{632E0E5C-0072-4381-8947-C29EA3AED36D}" sibTransId="{31594CA7-62D7-4A87-BB28-69ED5B69DCF6}"/>
    <dgm:cxn modelId="{43B83187-7184-44B3-8751-A372667695F0}" type="presOf" srcId="{6C9B68D3-7A46-4C5C-91E3-3B332E4D7905}" destId="{35026F95-F23B-4A10-B3E1-3374E4668B90}" srcOrd="0" destOrd="0" presId="urn:microsoft.com/office/officeart/2005/8/layout/hierarchy1"/>
    <dgm:cxn modelId="{DF807687-D902-4104-B9FC-F9DD3DADF138}" srcId="{F9986FE4-1249-4131-AD00-2DF75D86AE5B}" destId="{6C9B68D3-7A46-4C5C-91E3-3B332E4D7905}" srcOrd="2" destOrd="0" parTransId="{C12A7D1D-453A-4F65-A0BE-AF807E6AE8A2}" sibTransId="{59F03E2E-3342-45C7-932A-C42B916071CD}"/>
    <dgm:cxn modelId="{3CC397BC-CFA5-44D3-B337-0E819D003E57}" type="presOf" srcId="{927DC0F6-ABE0-4D46-AE6B-B353AA11A9E3}" destId="{9FC7F774-898F-46D0-9E01-B64289F43ECA}" srcOrd="0" destOrd="0" presId="urn:microsoft.com/office/officeart/2005/8/layout/hierarchy1"/>
    <dgm:cxn modelId="{6AF6911E-B94B-42E3-8FD5-BDAD206B5FBC}" type="presOf" srcId="{36B1000D-FCD6-495C-AB31-5E94F9948640}" destId="{BF11B278-8AA8-4BD4-B08A-FF0EF8683CDA}" srcOrd="0" destOrd="0" presId="urn:microsoft.com/office/officeart/2005/8/layout/hierarchy1"/>
    <dgm:cxn modelId="{FA963558-9D67-47AB-88DE-D49C9D4D7235}" srcId="{8AF43DB3-B4FB-4B66-ACD0-3B42273691D4}" destId="{F9986FE4-1249-4131-AD00-2DF75D86AE5B}" srcOrd="0" destOrd="0" parTransId="{EACB9D09-31C7-49D7-BD37-9B2BD48ED8D1}" sibTransId="{D85861B2-7B7F-4693-B64C-6D4F4B57F9CA}"/>
    <dgm:cxn modelId="{E75DE077-DECC-4E6E-9F75-6676A83D1B13}" type="presOf" srcId="{25A53786-9888-45DF-B9E0-D96309CE1370}" destId="{96698020-29EE-448A-BB19-F6CED8B2F5FF}" srcOrd="0" destOrd="0" presId="urn:microsoft.com/office/officeart/2005/8/layout/hierarchy1"/>
    <dgm:cxn modelId="{3D86BD2A-A9EC-4F70-8E7A-0648C8A82A27}" srcId="{F9986FE4-1249-4131-AD00-2DF75D86AE5B}" destId="{09F59143-F369-4FF4-AFD8-FA7059571C27}" srcOrd="1" destOrd="0" parTransId="{36B1000D-FCD6-495C-AB31-5E94F9948640}" sibTransId="{DB7AFFCC-AEDE-4F92-BE44-D47CD1F6D998}"/>
    <dgm:cxn modelId="{9C16FD6B-248B-4BAE-9BC5-F67B06EDADEB}" type="presOf" srcId="{6D7003B2-286A-400D-8770-2D38C853E616}" destId="{BEE36D03-735A-43BB-B2EE-FD495314EF12}" srcOrd="0" destOrd="0" presId="urn:microsoft.com/office/officeart/2005/8/layout/hierarchy1"/>
    <dgm:cxn modelId="{12EEE0C3-290F-43E5-908B-CBEF2C4EE44F}" type="presOf" srcId="{09F59143-F369-4FF4-AFD8-FA7059571C27}" destId="{AE532602-01DA-4261-A735-00B29227959F}" srcOrd="0" destOrd="0" presId="urn:microsoft.com/office/officeart/2005/8/layout/hierarchy1"/>
    <dgm:cxn modelId="{E04AAA93-598A-4CEF-89C8-5B6DA299E9AB}" srcId="{F9986FE4-1249-4131-AD00-2DF75D86AE5B}" destId="{25A53786-9888-45DF-B9E0-D96309CE1370}" srcOrd="0" destOrd="0" parTransId="{6D7003B2-286A-400D-8770-2D38C853E616}" sibTransId="{02F3E83B-471B-4CDF-9CA5-1CF3CAA5C10A}"/>
    <dgm:cxn modelId="{C8CCF3FA-E8EC-4FA7-91F8-AFC871B90BA5}" type="presOf" srcId="{F9986FE4-1249-4131-AD00-2DF75D86AE5B}" destId="{3C3C0E1E-4475-4B61-A2C1-532C0ED57A81}" srcOrd="0" destOrd="0" presId="urn:microsoft.com/office/officeart/2005/8/layout/hierarchy1"/>
    <dgm:cxn modelId="{87DDC919-A0AA-4179-AED7-43DB7F2D8351}" type="presParOf" srcId="{97F8E91A-90D9-4336-898D-6A23B6A445C1}" destId="{7045E5EB-9BDE-4520-8F6E-647FF6DAF604}" srcOrd="0" destOrd="0" presId="urn:microsoft.com/office/officeart/2005/8/layout/hierarchy1"/>
    <dgm:cxn modelId="{2DE08A8B-9508-4D0A-9455-781DE21D993E}" type="presParOf" srcId="{7045E5EB-9BDE-4520-8F6E-647FF6DAF604}" destId="{AEBD72BC-41C0-4BBA-A291-B554567C248E}" srcOrd="0" destOrd="0" presId="urn:microsoft.com/office/officeart/2005/8/layout/hierarchy1"/>
    <dgm:cxn modelId="{B29D5658-F285-409A-A44F-020417477AA2}" type="presParOf" srcId="{AEBD72BC-41C0-4BBA-A291-B554567C248E}" destId="{47A6F2E1-C0C8-4C81-A1F4-F31B41134BDE}" srcOrd="0" destOrd="0" presId="urn:microsoft.com/office/officeart/2005/8/layout/hierarchy1"/>
    <dgm:cxn modelId="{BE92CDD4-F3DB-41D7-A590-5144F1467B76}" type="presParOf" srcId="{AEBD72BC-41C0-4BBA-A291-B554567C248E}" destId="{3C3C0E1E-4475-4B61-A2C1-532C0ED57A81}" srcOrd="1" destOrd="0" presId="urn:microsoft.com/office/officeart/2005/8/layout/hierarchy1"/>
    <dgm:cxn modelId="{50274184-06CC-4207-BA4B-045C58C2AC6B}" type="presParOf" srcId="{7045E5EB-9BDE-4520-8F6E-647FF6DAF604}" destId="{00464B1B-3BCD-4273-95D2-DBA193829BDC}" srcOrd="1" destOrd="0" presId="urn:microsoft.com/office/officeart/2005/8/layout/hierarchy1"/>
    <dgm:cxn modelId="{AD9617F3-5C97-4B64-8031-7376C330BA15}" type="presParOf" srcId="{00464B1B-3BCD-4273-95D2-DBA193829BDC}" destId="{BEE36D03-735A-43BB-B2EE-FD495314EF12}" srcOrd="0" destOrd="0" presId="urn:microsoft.com/office/officeart/2005/8/layout/hierarchy1"/>
    <dgm:cxn modelId="{DB6F0846-6575-4636-8BE3-04C8DDA275F9}" type="presParOf" srcId="{00464B1B-3BCD-4273-95D2-DBA193829BDC}" destId="{DD138A9B-63CE-40D9-BC3E-10EB4D1F851C}" srcOrd="1" destOrd="0" presId="urn:microsoft.com/office/officeart/2005/8/layout/hierarchy1"/>
    <dgm:cxn modelId="{F501B695-1F8D-4D0F-9565-FC0643A83F98}" type="presParOf" srcId="{DD138A9B-63CE-40D9-BC3E-10EB4D1F851C}" destId="{0106AD6D-43A1-48B9-A426-0C18C72D2F1E}" srcOrd="0" destOrd="0" presId="urn:microsoft.com/office/officeart/2005/8/layout/hierarchy1"/>
    <dgm:cxn modelId="{A946A634-6F54-47D5-B9F6-D366D9ED5709}" type="presParOf" srcId="{0106AD6D-43A1-48B9-A426-0C18C72D2F1E}" destId="{1C8FC61F-E673-44FF-9B45-CC0501810D57}" srcOrd="0" destOrd="0" presId="urn:microsoft.com/office/officeart/2005/8/layout/hierarchy1"/>
    <dgm:cxn modelId="{10C3BFFA-E2BF-426A-8488-217EB82F8306}" type="presParOf" srcId="{0106AD6D-43A1-48B9-A426-0C18C72D2F1E}" destId="{96698020-29EE-448A-BB19-F6CED8B2F5FF}" srcOrd="1" destOrd="0" presId="urn:microsoft.com/office/officeart/2005/8/layout/hierarchy1"/>
    <dgm:cxn modelId="{87854E4C-2F82-4517-82FB-3B1B382E73EC}" type="presParOf" srcId="{DD138A9B-63CE-40D9-BC3E-10EB4D1F851C}" destId="{8C888590-50ED-4437-AE59-B34B9E9BC7C3}" srcOrd="1" destOrd="0" presId="urn:microsoft.com/office/officeart/2005/8/layout/hierarchy1"/>
    <dgm:cxn modelId="{002FF9B9-74DB-478E-80DE-E4FFA4862F02}" type="presParOf" srcId="{00464B1B-3BCD-4273-95D2-DBA193829BDC}" destId="{BF11B278-8AA8-4BD4-B08A-FF0EF8683CDA}" srcOrd="2" destOrd="0" presId="urn:microsoft.com/office/officeart/2005/8/layout/hierarchy1"/>
    <dgm:cxn modelId="{204FF09D-A568-4F6B-99B3-279DC28B8FDD}" type="presParOf" srcId="{00464B1B-3BCD-4273-95D2-DBA193829BDC}" destId="{C1E82A07-D511-409A-8AE6-EC9C35913C35}" srcOrd="3" destOrd="0" presId="urn:microsoft.com/office/officeart/2005/8/layout/hierarchy1"/>
    <dgm:cxn modelId="{6F6D64D5-26BC-41F2-AA79-C74093DA4142}" type="presParOf" srcId="{C1E82A07-D511-409A-8AE6-EC9C35913C35}" destId="{68AF7C4F-3BBE-4E14-9324-726F79F8D542}" srcOrd="0" destOrd="0" presId="urn:microsoft.com/office/officeart/2005/8/layout/hierarchy1"/>
    <dgm:cxn modelId="{D781EBA2-5067-48FB-8C13-AEE899D1478D}" type="presParOf" srcId="{68AF7C4F-3BBE-4E14-9324-726F79F8D542}" destId="{034A1E78-E25C-4335-95DB-BBDB44B20752}" srcOrd="0" destOrd="0" presId="urn:microsoft.com/office/officeart/2005/8/layout/hierarchy1"/>
    <dgm:cxn modelId="{B394A992-05D2-4C0D-83BB-0CBDFFE4E7D5}" type="presParOf" srcId="{68AF7C4F-3BBE-4E14-9324-726F79F8D542}" destId="{AE532602-01DA-4261-A735-00B29227959F}" srcOrd="1" destOrd="0" presId="urn:microsoft.com/office/officeart/2005/8/layout/hierarchy1"/>
    <dgm:cxn modelId="{6D4705A4-063E-4525-8643-D4575A552C80}" type="presParOf" srcId="{C1E82A07-D511-409A-8AE6-EC9C35913C35}" destId="{4AA1D6AF-6A5C-4A11-81B3-8B0735561F9A}" srcOrd="1" destOrd="0" presId="urn:microsoft.com/office/officeart/2005/8/layout/hierarchy1"/>
    <dgm:cxn modelId="{6180110E-EBBD-49A2-A6A2-2089E9C11899}" type="presParOf" srcId="{00464B1B-3BCD-4273-95D2-DBA193829BDC}" destId="{CC7B6851-6B47-47E6-BA8E-F526AA82EB44}" srcOrd="4" destOrd="0" presId="urn:microsoft.com/office/officeart/2005/8/layout/hierarchy1"/>
    <dgm:cxn modelId="{5AA44F0E-BDBD-4874-BB38-E8D183EAA7C3}" type="presParOf" srcId="{00464B1B-3BCD-4273-95D2-DBA193829BDC}" destId="{6AAB0F05-3DE7-4D63-A523-77091F644686}" srcOrd="5" destOrd="0" presId="urn:microsoft.com/office/officeart/2005/8/layout/hierarchy1"/>
    <dgm:cxn modelId="{651FA19B-53F8-4A40-B961-279E3AC238AE}" type="presParOf" srcId="{6AAB0F05-3DE7-4D63-A523-77091F644686}" destId="{3E843128-B4ED-4A0C-B53A-9DE692C54C9D}" srcOrd="0" destOrd="0" presId="urn:microsoft.com/office/officeart/2005/8/layout/hierarchy1"/>
    <dgm:cxn modelId="{E6B9C088-3BF7-4655-8AA7-29DC0263507A}" type="presParOf" srcId="{3E843128-B4ED-4A0C-B53A-9DE692C54C9D}" destId="{240B7CD2-3CA7-4E68-8457-D42A5EEB6849}" srcOrd="0" destOrd="0" presId="urn:microsoft.com/office/officeart/2005/8/layout/hierarchy1"/>
    <dgm:cxn modelId="{EB66F54A-9A9F-4EFB-8806-0B0E6F9961CF}" type="presParOf" srcId="{3E843128-B4ED-4A0C-B53A-9DE692C54C9D}" destId="{35026F95-F23B-4A10-B3E1-3374E4668B90}" srcOrd="1" destOrd="0" presId="urn:microsoft.com/office/officeart/2005/8/layout/hierarchy1"/>
    <dgm:cxn modelId="{B9BBEC75-7F7B-44C5-BAC4-DEF16833F630}" type="presParOf" srcId="{6AAB0F05-3DE7-4D63-A523-77091F644686}" destId="{2083C538-E752-4F4A-9520-04EB250DF069}" srcOrd="1" destOrd="0" presId="urn:microsoft.com/office/officeart/2005/8/layout/hierarchy1"/>
    <dgm:cxn modelId="{FF2BAEE9-C731-4AF4-B8B2-82FD295DB0CB}" type="presParOf" srcId="{00464B1B-3BCD-4273-95D2-DBA193829BDC}" destId="{E247E862-0C97-4C11-A59F-EB29C06ED69C}" srcOrd="6" destOrd="0" presId="urn:microsoft.com/office/officeart/2005/8/layout/hierarchy1"/>
    <dgm:cxn modelId="{05877270-96A8-41F2-A877-90AD325EE01B}" type="presParOf" srcId="{00464B1B-3BCD-4273-95D2-DBA193829BDC}" destId="{A9649203-7F53-4385-8CB2-DAE6F8DD52A0}" srcOrd="7" destOrd="0" presId="urn:microsoft.com/office/officeart/2005/8/layout/hierarchy1"/>
    <dgm:cxn modelId="{B117833C-834E-4897-A9FF-48C34C0EFBC2}" type="presParOf" srcId="{A9649203-7F53-4385-8CB2-DAE6F8DD52A0}" destId="{973D84ED-B4EB-47C4-9C2F-860A63EE732B}" srcOrd="0" destOrd="0" presId="urn:microsoft.com/office/officeart/2005/8/layout/hierarchy1"/>
    <dgm:cxn modelId="{609EAED1-FF98-406D-8CB6-1B740541B352}" type="presParOf" srcId="{973D84ED-B4EB-47C4-9C2F-860A63EE732B}" destId="{8013C661-E1BD-45BB-BC02-DBE59AFA01B4}" srcOrd="0" destOrd="0" presId="urn:microsoft.com/office/officeart/2005/8/layout/hierarchy1"/>
    <dgm:cxn modelId="{8C0C8713-E7FA-41B1-B10A-AE585ECCF5F7}" type="presParOf" srcId="{973D84ED-B4EB-47C4-9C2F-860A63EE732B}" destId="{9FC7F774-898F-46D0-9E01-B64289F43ECA}" srcOrd="1" destOrd="0" presId="urn:microsoft.com/office/officeart/2005/8/layout/hierarchy1"/>
    <dgm:cxn modelId="{B6B7D705-F5CC-4B46-B6D2-EAD7BCB77CEF}" type="presParOf" srcId="{A9649203-7F53-4385-8CB2-DAE6F8DD52A0}" destId="{AF889941-85DF-4F47-9D1B-7361F5B3B35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4BA607B-43C9-4FCC-ACC5-D42706E519C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645E3ED-5DE6-4E1B-B031-E4249B187E82}">
      <dgm:prSet phldrT="[Текст]" custT="1"/>
      <dgm:spPr/>
      <dgm:t>
        <a:bodyPr/>
        <a:lstStyle/>
        <a:p>
          <a:r>
            <a:rPr lang="ru-RU" sz="2200" dirty="0" smtClean="0"/>
            <a:t>понимание общего содержания </a:t>
          </a:r>
          <a:endParaRPr lang="ru-RU" sz="2200" dirty="0"/>
        </a:p>
      </dgm:t>
    </dgm:pt>
    <dgm:pt modelId="{AFB21724-C5D8-4BA2-AA19-7F08CA4956B1}" type="parTrans" cxnId="{63BB69A1-6CBC-4097-A9ED-ADE5DD3225B6}">
      <dgm:prSet/>
      <dgm:spPr/>
      <dgm:t>
        <a:bodyPr/>
        <a:lstStyle/>
        <a:p>
          <a:endParaRPr lang="ru-RU"/>
        </a:p>
      </dgm:t>
    </dgm:pt>
    <dgm:pt modelId="{AC307C33-3CF2-4A3D-80D5-BD5E8027A1C7}" type="sibTrans" cxnId="{63BB69A1-6CBC-4097-A9ED-ADE5DD3225B6}">
      <dgm:prSet/>
      <dgm:spPr/>
      <dgm:t>
        <a:bodyPr/>
        <a:lstStyle/>
        <a:p>
          <a:endParaRPr lang="ru-RU"/>
        </a:p>
      </dgm:t>
    </dgm:pt>
    <dgm:pt modelId="{E6DB7629-35F9-4A23-A6E6-244F487AD3C0}">
      <dgm:prSet phldrT="[Текст]" custT="1"/>
      <dgm:spPr/>
      <dgm:t>
        <a:bodyPr/>
        <a:lstStyle/>
        <a:p>
          <a:r>
            <a:rPr lang="ru-RU" sz="2200" dirty="0" smtClean="0"/>
            <a:t>выделение структурных элементов текста</a:t>
          </a:r>
          <a:endParaRPr lang="ru-RU" sz="2200" dirty="0"/>
        </a:p>
      </dgm:t>
    </dgm:pt>
    <dgm:pt modelId="{9F603961-B50A-447F-9863-14B262D87574}" type="parTrans" cxnId="{1FA534C6-2A19-41A5-A33E-3B388C06FC5C}">
      <dgm:prSet/>
      <dgm:spPr/>
      <dgm:t>
        <a:bodyPr/>
        <a:lstStyle/>
        <a:p>
          <a:endParaRPr lang="ru-RU"/>
        </a:p>
      </dgm:t>
    </dgm:pt>
    <dgm:pt modelId="{507F7BBE-EE62-42DE-86B2-FABA0D9432C5}" type="sibTrans" cxnId="{1FA534C6-2A19-41A5-A33E-3B388C06FC5C}">
      <dgm:prSet/>
      <dgm:spPr/>
      <dgm:t>
        <a:bodyPr/>
        <a:lstStyle/>
        <a:p>
          <a:endParaRPr lang="ru-RU"/>
        </a:p>
      </dgm:t>
    </dgm:pt>
    <dgm:pt modelId="{B1764BC1-4EEA-4F2A-8B4B-E74B8CCDB787}">
      <dgm:prSet phldrT="[Текст]" custT="1"/>
      <dgm:spPr/>
      <dgm:t>
        <a:bodyPr/>
        <a:lstStyle/>
        <a:p>
          <a:r>
            <a:rPr lang="ru-RU" sz="2200" dirty="0" smtClean="0"/>
            <a:t>понимание отдельных деталей</a:t>
          </a:r>
          <a:endParaRPr lang="ru-RU" sz="2200" dirty="0"/>
        </a:p>
      </dgm:t>
    </dgm:pt>
    <dgm:pt modelId="{E3E8CDD4-1209-4843-96D2-E1221355ACF9}" type="parTrans" cxnId="{17574986-D37C-44C6-A296-EA2DB91434CB}">
      <dgm:prSet/>
      <dgm:spPr/>
      <dgm:t>
        <a:bodyPr/>
        <a:lstStyle/>
        <a:p>
          <a:endParaRPr lang="ru-RU"/>
        </a:p>
      </dgm:t>
    </dgm:pt>
    <dgm:pt modelId="{19A3C75D-00B8-4AD1-9E97-08BE5E92DA06}" type="sibTrans" cxnId="{17574986-D37C-44C6-A296-EA2DB91434CB}">
      <dgm:prSet/>
      <dgm:spPr/>
      <dgm:t>
        <a:bodyPr/>
        <a:lstStyle/>
        <a:p>
          <a:endParaRPr lang="ru-RU"/>
        </a:p>
      </dgm:t>
    </dgm:pt>
    <dgm:pt modelId="{F06FA280-F2F1-48F9-9A8D-B79E7B2E7515}">
      <dgm:prSet custT="1"/>
      <dgm:spPr/>
      <dgm:t>
        <a:bodyPr/>
        <a:lstStyle/>
        <a:p>
          <a:r>
            <a:rPr lang="ru-RU" sz="2200" dirty="0" smtClean="0"/>
            <a:t>знание правил сочетаемости</a:t>
          </a:r>
          <a:endParaRPr lang="ru-RU" sz="2200" dirty="0"/>
        </a:p>
      </dgm:t>
    </dgm:pt>
    <dgm:pt modelId="{FBA63616-AED0-44D8-A745-5AAA8DCEBFF4}" type="parTrans" cxnId="{7E84F5D9-CE19-4268-A010-4D8BE7CCAA07}">
      <dgm:prSet/>
      <dgm:spPr/>
      <dgm:t>
        <a:bodyPr/>
        <a:lstStyle/>
        <a:p>
          <a:endParaRPr lang="ru-RU"/>
        </a:p>
      </dgm:t>
    </dgm:pt>
    <dgm:pt modelId="{B86B31E1-A63C-4049-9A19-1B05EF89F76A}" type="sibTrans" cxnId="{7E84F5D9-CE19-4268-A010-4D8BE7CCAA07}">
      <dgm:prSet/>
      <dgm:spPr/>
      <dgm:t>
        <a:bodyPr/>
        <a:lstStyle/>
        <a:p>
          <a:endParaRPr lang="ru-RU"/>
        </a:p>
      </dgm:t>
    </dgm:pt>
    <dgm:pt modelId="{57200177-A6D7-4A97-B691-4F5160E2BC86}">
      <dgm:prSet custT="1"/>
      <dgm:spPr/>
      <dgm:t>
        <a:bodyPr/>
        <a:lstStyle/>
        <a:p>
          <a:r>
            <a:rPr lang="ru-RU" sz="2200" dirty="0" smtClean="0"/>
            <a:t>использование языковой догадки</a:t>
          </a:r>
          <a:endParaRPr lang="ru-RU" sz="2200" dirty="0"/>
        </a:p>
      </dgm:t>
    </dgm:pt>
    <dgm:pt modelId="{F0BCDA49-69DA-487E-B9D2-5EEC340A4F7E}" type="parTrans" cxnId="{C44F5DE2-C7B7-43F1-BB96-3BF257C486DC}">
      <dgm:prSet/>
      <dgm:spPr/>
      <dgm:t>
        <a:bodyPr/>
        <a:lstStyle/>
        <a:p>
          <a:endParaRPr lang="ru-RU"/>
        </a:p>
      </dgm:t>
    </dgm:pt>
    <dgm:pt modelId="{F45B76FA-2194-42F5-AB49-45469688A2DA}" type="sibTrans" cxnId="{C44F5DE2-C7B7-43F1-BB96-3BF257C486DC}">
      <dgm:prSet/>
      <dgm:spPr/>
      <dgm:t>
        <a:bodyPr/>
        <a:lstStyle/>
        <a:p>
          <a:endParaRPr lang="ru-RU"/>
        </a:p>
      </dgm:t>
    </dgm:pt>
    <dgm:pt modelId="{32BA18B1-45A0-4765-9E93-B72981494A58}">
      <dgm:prSet custT="1"/>
      <dgm:spPr/>
      <dgm:t>
        <a:bodyPr/>
        <a:lstStyle/>
        <a:p>
          <a:r>
            <a:rPr lang="ru-RU" sz="2200" dirty="0" smtClean="0"/>
            <a:t>навык корректорской вычитки</a:t>
          </a:r>
          <a:endParaRPr lang="ru-RU" sz="2200" dirty="0"/>
        </a:p>
      </dgm:t>
    </dgm:pt>
    <dgm:pt modelId="{72CD0D61-BA97-4039-9E00-CB740E91C0E9}" type="parTrans" cxnId="{72BCF9E2-DD91-4A91-9FEC-6441555826EB}">
      <dgm:prSet/>
      <dgm:spPr/>
      <dgm:t>
        <a:bodyPr/>
        <a:lstStyle/>
        <a:p>
          <a:endParaRPr lang="ru-RU"/>
        </a:p>
      </dgm:t>
    </dgm:pt>
    <dgm:pt modelId="{808E7451-10DA-460D-971D-377F8771F24B}" type="sibTrans" cxnId="{72BCF9E2-DD91-4A91-9FEC-6441555826EB}">
      <dgm:prSet/>
      <dgm:spPr/>
      <dgm:t>
        <a:bodyPr/>
        <a:lstStyle/>
        <a:p>
          <a:endParaRPr lang="ru-RU"/>
        </a:p>
      </dgm:t>
    </dgm:pt>
    <dgm:pt modelId="{AB6A2A04-39AA-4D3C-B80E-A64C85B73E8D}" type="pres">
      <dgm:prSet presAssocID="{34BA607B-43C9-4FCC-ACC5-D42706E519C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6069E0D-6489-493B-A4AB-3C8222910815}" type="pres">
      <dgm:prSet presAssocID="{1645E3ED-5DE6-4E1B-B031-E4249B187E82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28123C-688A-41B3-84A6-DEE3835C677D}" type="pres">
      <dgm:prSet presAssocID="{AC307C33-3CF2-4A3D-80D5-BD5E8027A1C7}" presName="sibTrans" presStyleCnt="0"/>
      <dgm:spPr/>
    </dgm:pt>
    <dgm:pt modelId="{8BCBA802-945A-49F7-9DEE-D01C0D0A6FF4}" type="pres">
      <dgm:prSet presAssocID="{E6DB7629-35F9-4A23-A6E6-244F487AD3C0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8053AB-97E1-475A-AD77-4919AE0FC6D5}" type="pres">
      <dgm:prSet presAssocID="{507F7BBE-EE62-42DE-86B2-FABA0D9432C5}" presName="sibTrans" presStyleCnt="0"/>
      <dgm:spPr/>
    </dgm:pt>
    <dgm:pt modelId="{3FAE746A-BDAD-4033-AACB-41E9DFD3D29A}" type="pres">
      <dgm:prSet presAssocID="{B1764BC1-4EEA-4F2A-8B4B-E74B8CCDB787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4C3BB5-091C-4ACA-8AD0-9FED2B4C704E}" type="pres">
      <dgm:prSet presAssocID="{19A3C75D-00B8-4AD1-9E97-08BE5E92DA06}" presName="sibTrans" presStyleCnt="0"/>
      <dgm:spPr/>
    </dgm:pt>
    <dgm:pt modelId="{58FAC39F-DC9B-450D-BEF0-FBE315875EF1}" type="pres">
      <dgm:prSet presAssocID="{F06FA280-F2F1-48F9-9A8D-B79E7B2E7515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5147E7-5F0E-4EFD-8630-067F7149405B}" type="pres">
      <dgm:prSet presAssocID="{B86B31E1-A63C-4049-9A19-1B05EF89F76A}" presName="sibTrans" presStyleCnt="0"/>
      <dgm:spPr/>
    </dgm:pt>
    <dgm:pt modelId="{0C5A55E5-5DE5-41A8-B240-8A33E4A06822}" type="pres">
      <dgm:prSet presAssocID="{57200177-A6D7-4A97-B691-4F5160E2BC86}" presName="node" presStyleLbl="node1" presStyleIdx="4" presStyleCnt="6" custLinFactNeighborX="-1747" custLinFactNeighborY="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FA3CF6-66E4-4321-B00F-5D41ED9C2D02}" type="pres">
      <dgm:prSet presAssocID="{F45B76FA-2194-42F5-AB49-45469688A2DA}" presName="sibTrans" presStyleCnt="0"/>
      <dgm:spPr/>
    </dgm:pt>
    <dgm:pt modelId="{2995F2CF-ED71-47F5-9D8B-6611C911E807}" type="pres">
      <dgm:prSet presAssocID="{32BA18B1-45A0-4765-9E93-B72981494A58}" presName="node" presStyleLbl="node1" presStyleIdx="5" presStyleCnt="6" custLinFactNeighborX="-1116" custLinFactNeighborY="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F975DF3-5AA0-4BD3-B8BF-3765A62C068A}" type="presOf" srcId="{F06FA280-F2F1-48F9-9A8D-B79E7B2E7515}" destId="{58FAC39F-DC9B-450D-BEF0-FBE315875EF1}" srcOrd="0" destOrd="0" presId="urn:microsoft.com/office/officeart/2005/8/layout/default"/>
    <dgm:cxn modelId="{63BB69A1-6CBC-4097-A9ED-ADE5DD3225B6}" srcId="{34BA607B-43C9-4FCC-ACC5-D42706E519C6}" destId="{1645E3ED-5DE6-4E1B-B031-E4249B187E82}" srcOrd="0" destOrd="0" parTransId="{AFB21724-C5D8-4BA2-AA19-7F08CA4956B1}" sibTransId="{AC307C33-3CF2-4A3D-80D5-BD5E8027A1C7}"/>
    <dgm:cxn modelId="{98F55020-5DD8-43B0-9FFC-AA064BB475A7}" type="presOf" srcId="{32BA18B1-45A0-4765-9E93-B72981494A58}" destId="{2995F2CF-ED71-47F5-9D8B-6611C911E807}" srcOrd="0" destOrd="0" presId="urn:microsoft.com/office/officeart/2005/8/layout/default"/>
    <dgm:cxn modelId="{107998D3-9855-4E1C-8DAE-D19A7AFFB22D}" type="presOf" srcId="{34BA607B-43C9-4FCC-ACC5-D42706E519C6}" destId="{AB6A2A04-39AA-4D3C-B80E-A64C85B73E8D}" srcOrd="0" destOrd="0" presId="urn:microsoft.com/office/officeart/2005/8/layout/default"/>
    <dgm:cxn modelId="{EB7CE080-C0AD-41DB-86F6-FBC5C9CBF48F}" type="presOf" srcId="{1645E3ED-5DE6-4E1B-B031-E4249B187E82}" destId="{86069E0D-6489-493B-A4AB-3C8222910815}" srcOrd="0" destOrd="0" presId="urn:microsoft.com/office/officeart/2005/8/layout/default"/>
    <dgm:cxn modelId="{1FA534C6-2A19-41A5-A33E-3B388C06FC5C}" srcId="{34BA607B-43C9-4FCC-ACC5-D42706E519C6}" destId="{E6DB7629-35F9-4A23-A6E6-244F487AD3C0}" srcOrd="1" destOrd="0" parTransId="{9F603961-B50A-447F-9863-14B262D87574}" sibTransId="{507F7BBE-EE62-42DE-86B2-FABA0D9432C5}"/>
    <dgm:cxn modelId="{17574986-D37C-44C6-A296-EA2DB91434CB}" srcId="{34BA607B-43C9-4FCC-ACC5-D42706E519C6}" destId="{B1764BC1-4EEA-4F2A-8B4B-E74B8CCDB787}" srcOrd="2" destOrd="0" parTransId="{E3E8CDD4-1209-4843-96D2-E1221355ACF9}" sibTransId="{19A3C75D-00B8-4AD1-9E97-08BE5E92DA06}"/>
    <dgm:cxn modelId="{929A17C9-BF68-46DD-9C47-8AA97C6182CC}" type="presOf" srcId="{B1764BC1-4EEA-4F2A-8B4B-E74B8CCDB787}" destId="{3FAE746A-BDAD-4033-AACB-41E9DFD3D29A}" srcOrd="0" destOrd="0" presId="urn:microsoft.com/office/officeart/2005/8/layout/default"/>
    <dgm:cxn modelId="{173EC973-07B8-4FAC-8AAF-E655607015F7}" type="presOf" srcId="{57200177-A6D7-4A97-B691-4F5160E2BC86}" destId="{0C5A55E5-5DE5-41A8-B240-8A33E4A06822}" srcOrd="0" destOrd="0" presId="urn:microsoft.com/office/officeart/2005/8/layout/default"/>
    <dgm:cxn modelId="{D90D3347-C2D4-4019-BD6C-84E060DE8D8E}" type="presOf" srcId="{E6DB7629-35F9-4A23-A6E6-244F487AD3C0}" destId="{8BCBA802-945A-49F7-9DEE-D01C0D0A6FF4}" srcOrd="0" destOrd="0" presId="urn:microsoft.com/office/officeart/2005/8/layout/default"/>
    <dgm:cxn modelId="{72BCF9E2-DD91-4A91-9FEC-6441555826EB}" srcId="{34BA607B-43C9-4FCC-ACC5-D42706E519C6}" destId="{32BA18B1-45A0-4765-9E93-B72981494A58}" srcOrd="5" destOrd="0" parTransId="{72CD0D61-BA97-4039-9E00-CB740E91C0E9}" sibTransId="{808E7451-10DA-460D-971D-377F8771F24B}"/>
    <dgm:cxn modelId="{C44F5DE2-C7B7-43F1-BB96-3BF257C486DC}" srcId="{34BA607B-43C9-4FCC-ACC5-D42706E519C6}" destId="{57200177-A6D7-4A97-B691-4F5160E2BC86}" srcOrd="4" destOrd="0" parTransId="{F0BCDA49-69DA-487E-B9D2-5EEC340A4F7E}" sibTransId="{F45B76FA-2194-42F5-AB49-45469688A2DA}"/>
    <dgm:cxn modelId="{7E84F5D9-CE19-4268-A010-4D8BE7CCAA07}" srcId="{34BA607B-43C9-4FCC-ACC5-D42706E519C6}" destId="{F06FA280-F2F1-48F9-9A8D-B79E7B2E7515}" srcOrd="3" destOrd="0" parTransId="{FBA63616-AED0-44D8-A745-5AAA8DCEBFF4}" sibTransId="{B86B31E1-A63C-4049-9A19-1B05EF89F76A}"/>
    <dgm:cxn modelId="{9A1C7DE4-CF38-4AF7-ACF8-02EDDEBEE86A}" type="presParOf" srcId="{AB6A2A04-39AA-4D3C-B80E-A64C85B73E8D}" destId="{86069E0D-6489-493B-A4AB-3C8222910815}" srcOrd="0" destOrd="0" presId="urn:microsoft.com/office/officeart/2005/8/layout/default"/>
    <dgm:cxn modelId="{06847028-1D1C-4E3F-96D4-4C3DC8C57B2A}" type="presParOf" srcId="{AB6A2A04-39AA-4D3C-B80E-A64C85B73E8D}" destId="{BC28123C-688A-41B3-84A6-DEE3835C677D}" srcOrd="1" destOrd="0" presId="urn:microsoft.com/office/officeart/2005/8/layout/default"/>
    <dgm:cxn modelId="{07395EF5-5F86-4CB1-B1E5-9712490A3557}" type="presParOf" srcId="{AB6A2A04-39AA-4D3C-B80E-A64C85B73E8D}" destId="{8BCBA802-945A-49F7-9DEE-D01C0D0A6FF4}" srcOrd="2" destOrd="0" presId="urn:microsoft.com/office/officeart/2005/8/layout/default"/>
    <dgm:cxn modelId="{6D9F0891-1DDD-45E2-AB50-21D63B5DF45A}" type="presParOf" srcId="{AB6A2A04-39AA-4D3C-B80E-A64C85B73E8D}" destId="{918053AB-97E1-475A-AD77-4919AE0FC6D5}" srcOrd="3" destOrd="0" presId="urn:microsoft.com/office/officeart/2005/8/layout/default"/>
    <dgm:cxn modelId="{35232557-6031-47A3-8E12-F91E4C708A90}" type="presParOf" srcId="{AB6A2A04-39AA-4D3C-B80E-A64C85B73E8D}" destId="{3FAE746A-BDAD-4033-AACB-41E9DFD3D29A}" srcOrd="4" destOrd="0" presId="urn:microsoft.com/office/officeart/2005/8/layout/default"/>
    <dgm:cxn modelId="{B2E94BF0-5F85-47A3-BE32-DBE190458786}" type="presParOf" srcId="{AB6A2A04-39AA-4D3C-B80E-A64C85B73E8D}" destId="{E34C3BB5-091C-4ACA-8AD0-9FED2B4C704E}" srcOrd="5" destOrd="0" presId="urn:microsoft.com/office/officeart/2005/8/layout/default"/>
    <dgm:cxn modelId="{E0FD099B-9FA1-4817-871B-31F454696692}" type="presParOf" srcId="{AB6A2A04-39AA-4D3C-B80E-A64C85B73E8D}" destId="{58FAC39F-DC9B-450D-BEF0-FBE315875EF1}" srcOrd="6" destOrd="0" presId="urn:microsoft.com/office/officeart/2005/8/layout/default"/>
    <dgm:cxn modelId="{20B5FE64-500A-4E14-9F8B-6CE8F68E5736}" type="presParOf" srcId="{AB6A2A04-39AA-4D3C-B80E-A64C85B73E8D}" destId="{FE5147E7-5F0E-4EFD-8630-067F7149405B}" srcOrd="7" destOrd="0" presId="urn:microsoft.com/office/officeart/2005/8/layout/default"/>
    <dgm:cxn modelId="{B58BF2ED-84A5-4457-BBD5-F78C9C75AE2A}" type="presParOf" srcId="{AB6A2A04-39AA-4D3C-B80E-A64C85B73E8D}" destId="{0C5A55E5-5DE5-41A8-B240-8A33E4A06822}" srcOrd="8" destOrd="0" presId="urn:microsoft.com/office/officeart/2005/8/layout/default"/>
    <dgm:cxn modelId="{55D1957C-84DF-4081-A8EB-EFA9903A37E5}" type="presParOf" srcId="{AB6A2A04-39AA-4D3C-B80E-A64C85B73E8D}" destId="{2FFA3CF6-66E4-4321-B00F-5D41ED9C2D02}" srcOrd="9" destOrd="0" presId="urn:microsoft.com/office/officeart/2005/8/layout/default"/>
    <dgm:cxn modelId="{1CFBC20E-91C1-47DF-B09C-36E32CE6F741}" type="presParOf" srcId="{AB6A2A04-39AA-4D3C-B80E-A64C85B73E8D}" destId="{2995F2CF-ED71-47F5-9D8B-6611C911E807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6D79C61-73A9-49E1-A3BE-C6B97F02A0BC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8A93EF5-F321-4102-9E5A-B3660D44F168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800" b="1" dirty="0" smtClean="0"/>
            <a:t>формат проектной работы</a:t>
          </a:r>
          <a:endParaRPr lang="ru-RU" sz="2800" b="1" dirty="0"/>
        </a:p>
      </dgm:t>
    </dgm:pt>
    <dgm:pt modelId="{0FFE3FFA-979D-40EC-95A4-BE3AA13430A5}" type="parTrans" cxnId="{AA04AD90-60A4-4411-B72B-000D954A7E38}">
      <dgm:prSet/>
      <dgm:spPr/>
      <dgm:t>
        <a:bodyPr/>
        <a:lstStyle/>
        <a:p>
          <a:endParaRPr lang="ru-RU"/>
        </a:p>
      </dgm:t>
    </dgm:pt>
    <dgm:pt modelId="{F479A80F-668E-4FDD-830C-1E61E1919732}" type="sibTrans" cxnId="{AA04AD90-60A4-4411-B72B-000D954A7E38}">
      <dgm:prSet/>
      <dgm:spPr/>
      <dgm:t>
        <a:bodyPr/>
        <a:lstStyle/>
        <a:p>
          <a:endParaRPr lang="ru-RU"/>
        </a:p>
      </dgm:t>
    </dgm:pt>
    <dgm:pt modelId="{7BB02C5F-D4CD-4C80-9902-B8337729C3E4}">
      <dgm:prSet phldrT="[Текст]" custT="1"/>
      <dgm:spPr/>
      <dgm:t>
        <a:bodyPr/>
        <a:lstStyle/>
        <a:p>
          <a:r>
            <a:rPr lang="ru-RU" sz="2200" b="1" dirty="0" smtClean="0"/>
            <a:t>Своевременное предоставление работы</a:t>
          </a:r>
          <a:endParaRPr lang="ru-RU" sz="2200" b="1" dirty="0"/>
        </a:p>
      </dgm:t>
    </dgm:pt>
    <dgm:pt modelId="{001CE25D-91CD-4F4F-9B8D-193CF2AC4EAF}" type="parTrans" cxnId="{B85D34B5-963A-4134-B9C1-EA73D3DE4C8F}">
      <dgm:prSet/>
      <dgm:spPr/>
      <dgm:t>
        <a:bodyPr/>
        <a:lstStyle/>
        <a:p>
          <a:endParaRPr lang="ru-RU"/>
        </a:p>
      </dgm:t>
    </dgm:pt>
    <dgm:pt modelId="{DF87BC29-955C-40D9-A07D-759CA92B1E92}" type="sibTrans" cxnId="{B85D34B5-963A-4134-B9C1-EA73D3DE4C8F}">
      <dgm:prSet/>
      <dgm:spPr/>
      <dgm:t>
        <a:bodyPr/>
        <a:lstStyle/>
        <a:p>
          <a:endParaRPr lang="ru-RU"/>
        </a:p>
      </dgm:t>
    </dgm:pt>
    <dgm:pt modelId="{BE523B4A-0F1A-4EB4-996E-178553251CD6}">
      <dgm:prSet phldrT="[Текст]" custT="1"/>
      <dgm:spPr/>
      <dgm:t>
        <a:bodyPr/>
        <a:lstStyle/>
        <a:p>
          <a:r>
            <a:rPr lang="ru-RU" sz="2200" b="1" dirty="0" smtClean="0"/>
            <a:t>Хранение всех работ (анализ прогресса)</a:t>
          </a:r>
          <a:endParaRPr lang="ru-RU" sz="2200" b="1" dirty="0"/>
        </a:p>
      </dgm:t>
    </dgm:pt>
    <dgm:pt modelId="{08D075E4-E324-4007-B651-2963E7E71F46}" type="parTrans" cxnId="{39A89F1B-D9BA-4460-8F87-465AF9A502AC}">
      <dgm:prSet/>
      <dgm:spPr/>
      <dgm:t>
        <a:bodyPr/>
        <a:lstStyle/>
        <a:p>
          <a:endParaRPr lang="ru-RU"/>
        </a:p>
      </dgm:t>
    </dgm:pt>
    <dgm:pt modelId="{723CDCE0-2AE9-4FB4-8E9B-35884DA6334D}" type="sibTrans" cxnId="{39A89F1B-D9BA-4460-8F87-465AF9A502AC}">
      <dgm:prSet/>
      <dgm:spPr/>
      <dgm:t>
        <a:bodyPr/>
        <a:lstStyle/>
        <a:p>
          <a:endParaRPr lang="ru-RU"/>
        </a:p>
      </dgm:t>
    </dgm:pt>
    <dgm:pt modelId="{58E62639-2659-43B7-9F74-B77C30744223}">
      <dgm:prSet phldrT="[Текст]" custT="1"/>
      <dgm:spPr/>
      <dgm:t>
        <a:bodyPr/>
        <a:lstStyle/>
        <a:p>
          <a:r>
            <a:rPr lang="en-US" sz="2200" b="1" dirty="0" smtClean="0"/>
            <a:t>P</a:t>
          </a:r>
          <a:r>
            <a:rPr lang="ru-RU" sz="2200" b="1" dirty="0" smtClean="0"/>
            <a:t>eer </a:t>
          </a:r>
          <a:r>
            <a:rPr lang="ru-RU" sz="2200" b="1" dirty="0" err="1" smtClean="0"/>
            <a:t>review</a:t>
          </a:r>
          <a:r>
            <a:rPr lang="en-US" sz="2200" b="1" dirty="0" smtClean="0"/>
            <a:t> (</a:t>
          </a:r>
          <a:r>
            <a:rPr lang="ru-RU" sz="2200" b="1" dirty="0" smtClean="0"/>
            <a:t>положительный отзыв)</a:t>
          </a:r>
          <a:endParaRPr lang="ru-RU" sz="2200" dirty="0"/>
        </a:p>
      </dgm:t>
    </dgm:pt>
    <dgm:pt modelId="{6684284F-A168-4E4C-8588-F87738C43C4B}" type="parTrans" cxnId="{036B048F-0E11-4EBB-9E9F-6ACE5CBA4E5A}">
      <dgm:prSet/>
      <dgm:spPr/>
      <dgm:t>
        <a:bodyPr/>
        <a:lstStyle/>
        <a:p>
          <a:endParaRPr lang="ru-RU"/>
        </a:p>
      </dgm:t>
    </dgm:pt>
    <dgm:pt modelId="{33566860-52F4-4FA5-862A-EE7210A4E6D6}" type="sibTrans" cxnId="{036B048F-0E11-4EBB-9E9F-6ACE5CBA4E5A}">
      <dgm:prSet/>
      <dgm:spPr/>
      <dgm:t>
        <a:bodyPr/>
        <a:lstStyle/>
        <a:p>
          <a:endParaRPr lang="ru-RU"/>
        </a:p>
      </dgm:t>
    </dgm:pt>
    <dgm:pt modelId="{4E4D2ED9-1C35-4A78-938C-F3F077E93347}">
      <dgm:prSet phldrT="[Текст]" custT="1"/>
      <dgm:spPr/>
      <dgm:t>
        <a:bodyPr/>
        <a:lstStyle/>
        <a:p>
          <a:r>
            <a:rPr lang="ru-RU" sz="2200" b="1" dirty="0" smtClean="0"/>
            <a:t>Упражнения на перевод (без автопроверки)</a:t>
          </a:r>
          <a:endParaRPr lang="ru-RU" sz="2200" dirty="0"/>
        </a:p>
      </dgm:t>
    </dgm:pt>
    <dgm:pt modelId="{65829988-C8EC-42C3-923D-1E42AEA96527}" type="parTrans" cxnId="{E8FAF80F-6F14-4064-871A-2C944984C341}">
      <dgm:prSet/>
      <dgm:spPr/>
      <dgm:t>
        <a:bodyPr/>
        <a:lstStyle/>
        <a:p>
          <a:endParaRPr lang="ru-RU"/>
        </a:p>
      </dgm:t>
    </dgm:pt>
    <dgm:pt modelId="{7F307FB5-2120-4675-BC1B-B9565DF73756}" type="sibTrans" cxnId="{E8FAF80F-6F14-4064-871A-2C944984C341}">
      <dgm:prSet/>
      <dgm:spPr/>
      <dgm:t>
        <a:bodyPr/>
        <a:lstStyle/>
        <a:p>
          <a:endParaRPr lang="ru-RU"/>
        </a:p>
      </dgm:t>
    </dgm:pt>
    <dgm:pt modelId="{380EC80F-D269-4FC3-9005-1E25BBB8DB19}" type="pres">
      <dgm:prSet presAssocID="{76D79C61-73A9-49E1-A3BE-C6B97F02A0B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8E7B49-89A4-4816-883B-151EEF5AB4D4}" type="pres">
      <dgm:prSet presAssocID="{76D79C61-73A9-49E1-A3BE-C6B97F02A0BC}" presName="cycle" presStyleCnt="0"/>
      <dgm:spPr/>
    </dgm:pt>
    <dgm:pt modelId="{2B0B08E1-7E58-40A2-B744-D59BD0DEF60A}" type="pres">
      <dgm:prSet presAssocID="{C8A93EF5-F321-4102-9E5A-B3660D44F168}" presName="nodeFirstNode" presStyleLbl="node1" presStyleIdx="0" presStyleCnt="5" custScaleY="1318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2F6F23-F564-46C6-A30C-AF3A8BA7B2BE}" type="pres">
      <dgm:prSet presAssocID="{F479A80F-668E-4FDD-830C-1E61E1919732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8DA3D177-ADC8-46A7-B8D7-24FC7591BBEC}" type="pres">
      <dgm:prSet presAssocID="{7BB02C5F-D4CD-4C80-9902-B8337729C3E4}" presName="nodeFollowingNodes" presStyleLbl="node1" presStyleIdx="1" presStyleCnt="5" custScaleX="112442" custRadScaleRad="130667" custRadScaleInc="72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BC7413-1ADA-460B-8242-E329385C896F}" type="pres">
      <dgm:prSet presAssocID="{4E4D2ED9-1C35-4A78-938C-F3F077E93347}" presName="nodeFollowingNodes" presStyleLbl="node1" presStyleIdx="2" presStyleCnt="5" custRadScaleRad="127437" custRadScaleInc="-379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9628A1-46A3-41DC-9810-AA20011EE059}" type="pres">
      <dgm:prSet presAssocID="{BE523B4A-0F1A-4EB4-996E-178553251CD6}" presName="nodeFollowingNodes" presStyleLbl="node1" presStyleIdx="3" presStyleCnt="5" custRadScaleRad="126376" custRadScaleInc="374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61265B-BD32-4E0B-B741-F701421CDFCA}" type="pres">
      <dgm:prSet presAssocID="{58E62639-2659-43B7-9F74-B77C30744223}" presName="nodeFollowingNodes" presStyleLbl="node1" presStyleIdx="4" presStyleCnt="5" custScaleX="123081" custRadScaleRad="130668" custRadScaleInc="-72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907A7A-8F0B-48E4-816B-EBAB6D71D098}" type="presOf" srcId="{4E4D2ED9-1C35-4A78-938C-F3F077E93347}" destId="{F7BC7413-1ADA-460B-8242-E329385C896F}" srcOrd="0" destOrd="0" presId="urn:microsoft.com/office/officeart/2005/8/layout/cycle3"/>
    <dgm:cxn modelId="{FA934951-8F0C-4251-A4C8-48BB91DB63E7}" type="presOf" srcId="{BE523B4A-0F1A-4EB4-996E-178553251CD6}" destId="{D09628A1-46A3-41DC-9810-AA20011EE059}" srcOrd="0" destOrd="0" presId="urn:microsoft.com/office/officeart/2005/8/layout/cycle3"/>
    <dgm:cxn modelId="{B85D34B5-963A-4134-B9C1-EA73D3DE4C8F}" srcId="{76D79C61-73A9-49E1-A3BE-C6B97F02A0BC}" destId="{7BB02C5F-D4CD-4C80-9902-B8337729C3E4}" srcOrd="1" destOrd="0" parTransId="{001CE25D-91CD-4F4F-9B8D-193CF2AC4EAF}" sibTransId="{DF87BC29-955C-40D9-A07D-759CA92B1E92}"/>
    <dgm:cxn modelId="{036B048F-0E11-4EBB-9E9F-6ACE5CBA4E5A}" srcId="{76D79C61-73A9-49E1-A3BE-C6B97F02A0BC}" destId="{58E62639-2659-43B7-9F74-B77C30744223}" srcOrd="4" destOrd="0" parTransId="{6684284F-A168-4E4C-8588-F87738C43C4B}" sibTransId="{33566860-52F4-4FA5-862A-EE7210A4E6D6}"/>
    <dgm:cxn modelId="{E8FAF80F-6F14-4064-871A-2C944984C341}" srcId="{76D79C61-73A9-49E1-A3BE-C6B97F02A0BC}" destId="{4E4D2ED9-1C35-4A78-938C-F3F077E93347}" srcOrd="2" destOrd="0" parTransId="{65829988-C8EC-42C3-923D-1E42AEA96527}" sibTransId="{7F307FB5-2120-4675-BC1B-B9565DF73756}"/>
    <dgm:cxn modelId="{39A89F1B-D9BA-4460-8F87-465AF9A502AC}" srcId="{76D79C61-73A9-49E1-A3BE-C6B97F02A0BC}" destId="{BE523B4A-0F1A-4EB4-996E-178553251CD6}" srcOrd="3" destOrd="0" parTransId="{08D075E4-E324-4007-B651-2963E7E71F46}" sibTransId="{723CDCE0-2AE9-4FB4-8E9B-35884DA6334D}"/>
    <dgm:cxn modelId="{5EB27633-2210-4B47-A34F-5E7E6688F4B4}" type="presOf" srcId="{7BB02C5F-D4CD-4C80-9902-B8337729C3E4}" destId="{8DA3D177-ADC8-46A7-B8D7-24FC7591BBEC}" srcOrd="0" destOrd="0" presId="urn:microsoft.com/office/officeart/2005/8/layout/cycle3"/>
    <dgm:cxn modelId="{B1AD25A9-EBB9-4EF4-B738-DD034BB744CA}" type="presOf" srcId="{F479A80F-668E-4FDD-830C-1E61E1919732}" destId="{4A2F6F23-F564-46C6-A30C-AF3A8BA7B2BE}" srcOrd="0" destOrd="0" presId="urn:microsoft.com/office/officeart/2005/8/layout/cycle3"/>
    <dgm:cxn modelId="{50701983-ECB4-4E54-8647-F0E46B439D78}" type="presOf" srcId="{C8A93EF5-F321-4102-9E5A-B3660D44F168}" destId="{2B0B08E1-7E58-40A2-B744-D59BD0DEF60A}" srcOrd="0" destOrd="0" presId="urn:microsoft.com/office/officeart/2005/8/layout/cycle3"/>
    <dgm:cxn modelId="{F82196BC-0463-44FC-8990-D21727ACB130}" type="presOf" srcId="{58E62639-2659-43B7-9F74-B77C30744223}" destId="{3D61265B-BD32-4E0B-B741-F701421CDFCA}" srcOrd="0" destOrd="0" presId="urn:microsoft.com/office/officeart/2005/8/layout/cycle3"/>
    <dgm:cxn modelId="{AA04AD90-60A4-4411-B72B-000D954A7E38}" srcId="{76D79C61-73A9-49E1-A3BE-C6B97F02A0BC}" destId="{C8A93EF5-F321-4102-9E5A-B3660D44F168}" srcOrd="0" destOrd="0" parTransId="{0FFE3FFA-979D-40EC-95A4-BE3AA13430A5}" sibTransId="{F479A80F-668E-4FDD-830C-1E61E1919732}"/>
    <dgm:cxn modelId="{1B891657-F60F-4700-828C-C2BD328C6C62}" type="presOf" srcId="{76D79C61-73A9-49E1-A3BE-C6B97F02A0BC}" destId="{380EC80F-D269-4FC3-9005-1E25BBB8DB19}" srcOrd="0" destOrd="0" presId="urn:microsoft.com/office/officeart/2005/8/layout/cycle3"/>
    <dgm:cxn modelId="{2EEA16E2-373B-4B34-AA58-E51947B68E41}" type="presParOf" srcId="{380EC80F-D269-4FC3-9005-1E25BBB8DB19}" destId="{6A8E7B49-89A4-4816-883B-151EEF5AB4D4}" srcOrd="0" destOrd="0" presId="urn:microsoft.com/office/officeart/2005/8/layout/cycle3"/>
    <dgm:cxn modelId="{FB02BE03-0E6E-4929-AE8F-6E691140BA06}" type="presParOf" srcId="{6A8E7B49-89A4-4816-883B-151EEF5AB4D4}" destId="{2B0B08E1-7E58-40A2-B744-D59BD0DEF60A}" srcOrd="0" destOrd="0" presId="urn:microsoft.com/office/officeart/2005/8/layout/cycle3"/>
    <dgm:cxn modelId="{4451F911-A4CD-459C-A956-E6A8BC8EC954}" type="presParOf" srcId="{6A8E7B49-89A4-4816-883B-151EEF5AB4D4}" destId="{4A2F6F23-F564-46C6-A30C-AF3A8BA7B2BE}" srcOrd="1" destOrd="0" presId="urn:microsoft.com/office/officeart/2005/8/layout/cycle3"/>
    <dgm:cxn modelId="{58E4BAF0-AF3D-47C9-BFD5-4E525D929999}" type="presParOf" srcId="{6A8E7B49-89A4-4816-883B-151EEF5AB4D4}" destId="{8DA3D177-ADC8-46A7-B8D7-24FC7591BBEC}" srcOrd="2" destOrd="0" presId="urn:microsoft.com/office/officeart/2005/8/layout/cycle3"/>
    <dgm:cxn modelId="{23BCE08D-1FD6-4DE6-B972-BC12AEF80E7A}" type="presParOf" srcId="{6A8E7B49-89A4-4816-883B-151EEF5AB4D4}" destId="{F7BC7413-1ADA-460B-8242-E329385C896F}" srcOrd="3" destOrd="0" presId="urn:microsoft.com/office/officeart/2005/8/layout/cycle3"/>
    <dgm:cxn modelId="{E2EFFBB8-E89D-41A2-9B58-780D057AA283}" type="presParOf" srcId="{6A8E7B49-89A4-4816-883B-151EEF5AB4D4}" destId="{D09628A1-46A3-41DC-9810-AA20011EE059}" srcOrd="4" destOrd="0" presId="urn:microsoft.com/office/officeart/2005/8/layout/cycle3"/>
    <dgm:cxn modelId="{06A0A392-1469-48F1-81FE-797BC2432520}" type="presParOf" srcId="{6A8E7B49-89A4-4816-883B-151EEF5AB4D4}" destId="{3D61265B-BD32-4E0B-B741-F701421CDFCA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F82B34C-EB7A-4DBE-9823-96247A8A275A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</dgm:pt>
    <dgm:pt modelId="{51315522-C06C-4091-957D-BE34EBF38BC8}">
      <dgm:prSet phldrT="[Текст]" custT="1"/>
      <dgm:spPr/>
      <dgm:t>
        <a:bodyPr/>
        <a:lstStyle/>
        <a:p>
          <a:r>
            <a:rPr lang="ru-RU" sz="2800" dirty="0" smtClean="0"/>
            <a:t>Требования в форме как текста, так и видео </a:t>
          </a:r>
          <a:endParaRPr lang="ru-RU" sz="2800" dirty="0"/>
        </a:p>
      </dgm:t>
    </dgm:pt>
    <dgm:pt modelId="{4AC7DC8E-6F47-463C-8BA9-CA0C60D2F047}" type="parTrans" cxnId="{3A1EB09D-A12E-4E54-97BE-8D27F42959E4}">
      <dgm:prSet/>
      <dgm:spPr/>
      <dgm:t>
        <a:bodyPr/>
        <a:lstStyle/>
        <a:p>
          <a:endParaRPr lang="ru-RU"/>
        </a:p>
      </dgm:t>
    </dgm:pt>
    <dgm:pt modelId="{FB0AF790-0F95-4638-ACC7-66A350DD06FF}" type="sibTrans" cxnId="{3A1EB09D-A12E-4E54-97BE-8D27F42959E4}">
      <dgm:prSet/>
      <dgm:spPr/>
      <dgm:t>
        <a:bodyPr/>
        <a:lstStyle/>
        <a:p>
          <a:endParaRPr lang="ru-RU"/>
        </a:p>
      </dgm:t>
    </dgm:pt>
    <dgm:pt modelId="{F26EC4A0-1230-48AE-9760-37D2339E8441}">
      <dgm:prSet phldrT="[Текст]"/>
      <dgm:spPr/>
      <dgm:t>
        <a:bodyPr/>
        <a:lstStyle/>
        <a:p>
          <a:r>
            <a:rPr lang="ru-RU" b="1" dirty="0" smtClean="0"/>
            <a:t>Проверка презентаций</a:t>
          </a:r>
          <a:endParaRPr lang="ru-RU" b="1" dirty="0"/>
        </a:p>
      </dgm:t>
    </dgm:pt>
    <dgm:pt modelId="{D7E3180F-F68B-45AA-9805-E2FB70CAE3FC}" type="parTrans" cxnId="{13FFD0E1-D324-49E6-ABAD-9DF31D75B462}">
      <dgm:prSet/>
      <dgm:spPr/>
      <dgm:t>
        <a:bodyPr/>
        <a:lstStyle/>
        <a:p>
          <a:endParaRPr lang="ru-RU"/>
        </a:p>
      </dgm:t>
    </dgm:pt>
    <dgm:pt modelId="{778C4695-5A07-47F0-8C9B-99C513481F2D}" type="sibTrans" cxnId="{13FFD0E1-D324-49E6-ABAD-9DF31D75B462}">
      <dgm:prSet/>
      <dgm:spPr/>
      <dgm:t>
        <a:bodyPr/>
        <a:lstStyle/>
        <a:p>
          <a:endParaRPr lang="ru-RU"/>
        </a:p>
      </dgm:t>
    </dgm:pt>
    <dgm:pt modelId="{17C527E9-8CE6-484E-922E-9A9F5543C6B5}">
      <dgm:prSet phldrT="[Текст]"/>
      <dgm:spPr/>
      <dgm:t>
        <a:bodyPr/>
        <a:lstStyle/>
        <a:p>
          <a:r>
            <a:rPr lang="ru-RU" dirty="0" smtClean="0"/>
            <a:t>Работа в коллективном доступе</a:t>
          </a:r>
          <a:endParaRPr lang="ru-RU" dirty="0"/>
        </a:p>
      </dgm:t>
    </dgm:pt>
    <dgm:pt modelId="{F675DE35-811E-4884-AEF4-C88E7420A92B}" type="parTrans" cxnId="{0252F8CC-1009-4FBF-904F-F7DB70D4A1EC}">
      <dgm:prSet/>
      <dgm:spPr/>
      <dgm:t>
        <a:bodyPr/>
        <a:lstStyle/>
        <a:p>
          <a:endParaRPr lang="ru-RU"/>
        </a:p>
      </dgm:t>
    </dgm:pt>
    <dgm:pt modelId="{DAD1E359-D15B-4567-9822-7980C86FFB39}" type="sibTrans" cxnId="{0252F8CC-1009-4FBF-904F-F7DB70D4A1EC}">
      <dgm:prSet/>
      <dgm:spPr/>
      <dgm:t>
        <a:bodyPr/>
        <a:lstStyle/>
        <a:p>
          <a:endParaRPr lang="ru-RU"/>
        </a:p>
      </dgm:t>
    </dgm:pt>
    <dgm:pt modelId="{094FA1B4-1F75-461F-86DE-1381465F9959}" type="pres">
      <dgm:prSet presAssocID="{AF82B34C-EB7A-4DBE-9823-96247A8A275A}" presName="Name0" presStyleCnt="0">
        <dgm:presLayoutVars>
          <dgm:dir/>
          <dgm:resizeHandles val="exact"/>
        </dgm:presLayoutVars>
      </dgm:prSet>
      <dgm:spPr/>
    </dgm:pt>
    <dgm:pt modelId="{9A24E925-D9BD-42F7-BAFC-49FB2E801A4E}" type="pres">
      <dgm:prSet presAssocID="{AF82B34C-EB7A-4DBE-9823-96247A8A275A}" presName="fgShape" presStyleLbl="fgShp" presStyleIdx="0" presStyleCnt="1"/>
      <dgm:spPr/>
    </dgm:pt>
    <dgm:pt modelId="{16AB90BE-2F71-4D20-ABDB-B2D9BD499BEF}" type="pres">
      <dgm:prSet presAssocID="{AF82B34C-EB7A-4DBE-9823-96247A8A275A}" presName="linComp" presStyleCnt="0"/>
      <dgm:spPr/>
    </dgm:pt>
    <dgm:pt modelId="{58AAC6EB-07B2-44CD-86F3-3877B6F59109}" type="pres">
      <dgm:prSet presAssocID="{51315522-C06C-4091-957D-BE34EBF38BC8}" presName="compNode" presStyleCnt="0"/>
      <dgm:spPr/>
    </dgm:pt>
    <dgm:pt modelId="{EEC567FA-7E2C-4B73-9451-852A5849B508}" type="pres">
      <dgm:prSet presAssocID="{51315522-C06C-4091-957D-BE34EBF38BC8}" presName="bkgdShape" presStyleLbl="node1" presStyleIdx="0" presStyleCnt="3"/>
      <dgm:spPr/>
      <dgm:t>
        <a:bodyPr/>
        <a:lstStyle/>
        <a:p>
          <a:endParaRPr lang="ru-RU"/>
        </a:p>
      </dgm:t>
    </dgm:pt>
    <dgm:pt modelId="{D509CEEB-9E53-4807-8005-915AC9DBCFE3}" type="pres">
      <dgm:prSet presAssocID="{51315522-C06C-4091-957D-BE34EBF38BC8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659805-7CC1-4123-A703-D48B269D4426}" type="pres">
      <dgm:prSet presAssocID="{51315522-C06C-4091-957D-BE34EBF38BC8}" presName="invisiNode" presStyleLbl="node1" presStyleIdx="0" presStyleCnt="3"/>
      <dgm:spPr/>
    </dgm:pt>
    <dgm:pt modelId="{B9CF02EB-9091-4A49-ADD9-50A8A0E9ED07}" type="pres">
      <dgm:prSet presAssocID="{51315522-C06C-4091-957D-BE34EBF38BC8}" presName="imagNod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1E89A76-405C-464D-BAB7-DA4FAD5C7F17}" type="pres">
      <dgm:prSet presAssocID="{FB0AF790-0F95-4638-ACC7-66A350DD06FF}" presName="sibTrans" presStyleLbl="sibTrans2D1" presStyleIdx="0" presStyleCnt="0"/>
      <dgm:spPr/>
      <dgm:t>
        <a:bodyPr/>
        <a:lstStyle/>
        <a:p>
          <a:endParaRPr lang="ru-RU"/>
        </a:p>
      </dgm:t>
    </dgm:pt>
    <dgm:pt modelId="{0EBE65C4-2AF7-4A6B-A5CC-A23C0AE04960}" type="pres">
      <dgm:prSet presAssocID="{F26EC4A0-1230-48AE-9760-37D2339E8441}" presName="compNode" presStyleCnt="0"/>
      <dgm:spPr/>
    </dgm:pt>
    <dgm:pt modelId="{85D31085-EFC1-4A53-8C52-B39633C45706}" type="pres">
      <dgm:prSet presAssocID="{F26EC4A0-1230-48AE-9760-37D2339E8441}" presName="bkgdShape" presStyleLbl="node1" presStyleIdx="1" presStyleCnt="3"/>
      <dgm:spPr/>
      <dgm:t>
        <a:bodyPr/>
        <a:lstStyle/>
        <a:p>
          <a:endParaRPr lang="ru-RU"/>
        </a:p>
      </dgm:t>
    </dgm:pt>
    <dgm:pt modelId="{B22C9A1C-AFB5-48A9-9D9A-EBE8FCB3B8FB}" type="pres">
      <dgm:prSet presAssocID="{F26EC4A0-1230-48AE-9760-37D2339E8441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160FF1-9CA1-40C9-A109-E5E988C12C34}" type="pres">
      <dgm:prSet presAssocID="{F26EC4A0-1230-48AE-9760-37D2339E8441}" presName="invisiNode" presStyleLbl="node1" presStyleIdx="1" presStyleCnt="3"/>
      <dgm:spPr/>
    </dgm:pt>
    <dgm:pt modelId="{C28CCF20-DDEA-43D8-9E30-0F27D9FE5720}" type="pres">
      <dgm:prSet presAssocID="{F26EC4A0-1230-48AE-9760-37D2339E8441}" presName="imagNode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CA3ADDC8-F6DA-4A84-8937-849D2CFFC863}" type="pres">
      <dgm:prSet presAssocID="{778C4695-5A07-47F0-8C9B-99C513481F2D}" presName="sibTrans" presStyleLbl="sibTrans2D1" presStyleIdx="0" presStyleCnt="0"/>
      <dgm:spPr/>
      <dgm:t>
        <a:bodyPr/>
        <a:lstStyle/>
        <a:p>
          <a:endParaRPr lang="ru-RU"/>
        </a:p>
      </dgm:t>
    </dgm:pt>
    <dgm:pt modelId="{878F8E60-2716-4D5A-90EE-22007CFD2721}" type="pres">
      <dgm:prSet presAssocID="{17C527E9-8CE6-484E-922E-9A9F5543C6B5}" presName="compNode" presStyleCnt="0"/>
      <dgm:spPr/>
    </dgm:pt>
    <dgm:pt modelId="{6E533B51-EA6E-4253-8609-DD07430031AA}" type="pres">
      <dgm:prSet presAssocID="{17C527E9-8CE6-484E-922E-9A9F5543C6B5}" presName="bkgdShape" presStyleLbl="node1" presStyleIdx="2" presStyleCnt="3"/>
      <dgm:spPr/>
      <dgm:t>
        <a:bodyPr/>
        <a:lstStyle/>
        <a:p>
          <a:endParaRPr lang="ru-RU"/>
        </a:p>
      </dgm:t>
    </dgm:pt>
    <dgm:pt modelId="{7A5F8C71-A8C5-4AFB-BFF6-9B65DE6FB139}" type="pres">
      <dgm:prSet presAssocID="{17C527E9-8CE6-484E-922E-9A9F5543C6B5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577511-FB52-4641-9DF9-56FECBBB2ED2}" type="pres">
      <dgm:prSet presAssocID="{17C527E9-8CE6-484E-922E-9A9F5543C6B5}" presName="invisiNode" presStyleLbl="node1" presStyleIdx="2" presStyleCnt="3"/>
      <dgm:spPr/>
    </dgm:pt>
    <dgm:pt modelId="{6776CD91-CFB3-484E-94A5-65AE52A9C1F3}" type="pres">
      <dgm:prSet presAssocID="{17C527E9-8CE6-484E-922E-9A9F5543C6B5}" presName="imagNode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6FABDB34-93E5-4D5C-8D7A-9A97B6F15037}" type="presOf" srcId="{AF82B34C-EB7A-4DBE-9823-96247A8A275A}" destId="{094FA1B4-1F75-461F-86DE-1381465F9959}" srcOrd="0" destOrd="0" presId="urn:microsoft.com/office/officeart/2005/8/layout/hList7"/>
    <dgm:cxn modelId="{A317BD88-BDAC-405E-A8FD-3FADEE4344F6}" type="presOf" srcId="{51315522-C06C-4091-957D-BE34EBF38BC8}" destId="{D509CEEB-9E53-4807-8005-915AC9DBCFE3}" srcOrd="1" destOrd="0" presId="urn:microsoft.com/office/officeart/2005/8/layout/hList7"/>
    <dgm:cxn modelId="{0252F8CC-1009-4FBF-904F-F7DB70D4A1EC}" srcId="{AF82B34C-EB7A-4DBE-9823-96247A8A275A}" destId="{17C527E9-8CE6-484E-922E-9A9F5543C6B5}" srcOrd="2" destOrd="0" parTransId="{F675DE35-811E-4884-AEF4-C88E7420A92B}" sibTransId="{DAD1E359-D15B-4567-9822-7980C86FFB39}"/>
    <dgm:cxn modelId="{E1B2B41C-3EE7-4893-9A14-BFA8339E995C}" type="presOf" srcId="{17C527E9-8CE6-484E-922E-9A9F5543C6B5}" destId="{6E533B51-EA6E-4253-8609-DD07430031AA}" srcOrd="0" destOrd="0" presId="urn:microsoft.com/office/officeart/2005/8/layout/hList7"/>
    <dgm:cxn modelId="{3A1EB09D-A12E-4E54-97BE-8D27F42959E4}" srcId="{AF82B34C-EB7A-4DBE-9823-96247A8A275A}" destId="{51315522-C06C-4091-957D-BE34EBF38BC8}" srcOrd="0" destOrd="0" parTransId="{4AC7DC8E-6F47-463C-8BA9-CA0C60D2F047}" sibTransId="{FB0AF790-0F95-4638-ACC7-66A350DD06FF}"/>
    <dgm:cxn modelId="{13FFD0E1-D324-49E6-ABAD-9DF31D75B462}" srcId="{AF82B34C-EB7A-4DBE-9823-96247A8A275A}" destId="{F26EC4A0-1230-48AE-9760-37D2339E8441}" srcOrd="1" destOrd="0" parTransId="{D7E3180F-F68B-45AA-9805-E2FB70CAE3FC}" sibTransId="{778C4695-5A07-47F0-8C9B-99C513481F2D}"/>
    <dgm:cxn modelId="{CD247A56-B283-490A-972A-802E2A6303F6}" type="presOf" srcId="{FB0AF790-0F95-4638-ACC7-66A350DD06FF}" destId="{01E89A76-405C-464D-BAB7-DA4FAD5C7F17}" srcOrd="0" destOrd="0" presId="urn:microsoft.com/office/officeart/2005/8/layout/hList7"/>
    <dgm:cxn modelId="{559B7E46-4409-4958-84C8-C33727AF7D1E}" type="presOf" srcId="{F26EC4A0-1230-48AE-9760-37D2339E8441}" destId="{B22C9A1C-AFB5-48A9-9D9A-EBE8FCB3B8FB}" srcOrd="1" destOrd="0" presId="urn:microsoft.com/office/officeart/2005/8/layout/hList7"/>
    <dgm:cxn modelId="{40861A15-B0B4-4366-A62F-737278E0C571}" type="presOf" srcId="{51315522-C06C-4091-957D-BE34EBF38BC8}" destId="{EEC567FA-7E2C-4B73-9451-852A5849B508}" srcOrd="0" destOrd="0" presId="urn:microsoft.com/office/officeart/2005/8/layout/hList7"/>
    <dgm:cxn modelId="{86FA6886-1E5F-4C28-BDA8-0558F81AF0B3}" type="presOf" srcId="{778C4695-5A07-47F0-8C9B-99C513481F2D}" destId="{CA3ADDC8-F6DA-4A84-8937-849D2CFFC863}" srcOrd="0" destOrd="0" presId="urn:microsoft.com/office/officeart/2005/8/layout/hList7"/>
    <dgm:cxn modelId="{B2F9D5A3-540C-4647-B749-913D6A52FFCE}" type="presOf" srcId="{17C527E9-8CE6-484E-922E-9A9F5543C6B5}" destId="{7A5F8C71-A8C5-4AFB-BFF6-9B65DE6FB139}" srcOrd="1" destOrd="0" presId="urn:microsoft.com/office/officeart/2005/8/layout/hList7"/>
    <dgm:cxn modelId="{6A6EACD7-78C8-4BA7-BC30-E78F29C6D908}" type="presOf" srcId="{F26EC4A0-1230-48AE-9760-37D2339E8441}" destId="{85D31085-EFC1-4A53-8C52-B39633C45706}" srcOrd="0" destOrd="0" presId="urn:microsoft.com/office/officeart/2005/8/layout/hList7"/>
    <dgm:cxn modelId="{F4B0CD71-D36C-4FD8-9864-285861F5E1ED}" type="presParOf" srcId="{094FA1B4-1F75-461F-86DE-1381465F9959}" destId="{9A24E925-D9BD-42F7-BAFC-49FB2E801A4E}" srcOrd="0" destOrd="0" presId="urn:microsoft.com/office/officeart/2005/8/layout/hList7"/>
    <dgm:cxn modelId="{DDCCADF2-D7FF-41AE-A127-9D7D70C13042}" type="presParOf" srcId="{094FA1B4-1F75-461F-86DE-1381465F9959}" destId="{16AB90BE-2F71-4D20-ABDB-B2D9BD499BEF}" srcOrd="1" destOrd="0" presId="urn:microsoft.com/office/officeart/2005/8/layout/hList7"/>
    <dgm:cxn modelId="{503E5983-B4A2-4B8A-9526-5F969F2FD798}" type="presParOf" srcId="{16AB90BE-2F71-4D20-ABDB-B2D9BD499BEF}" destId="{58AAC6EB-07B2-44CD-86F3-3877B6F59109}" srcOrd="0" destOrd="0" presId="urn:microsoft.com/office/officeart/2005/8/layout/hList7"/>
    <dgm:cxn modelId="{EA99B66D-FCEE-477C-84A9-8B5096F0B62B}" type="presParOf" srcId="{58AAC6EB-07B2-44CD-86F3-3877B6F59109}" destId="{EEC567FA-7E2C-4B73-9451-852A5849B508}" srcOrd="0" destOrd="0" presId="urn:microsoft.com/office/officeart/2005/8/layout/hList7"/>
    <dgm:cxn modelId="{37444EA4-532D-4885-A038-B84ABDFAF50D}" type="presParOf" srcId="{58AAC6EB-07B2-44CD-86F3-3877B6F59109}" destId="{D509CEEB-9E53-4807-8005-915AC9DBCFE3}" srcOrd="1" destOrd="0" presId="urn:microsoft.com/office/officeart/2005/8/layout/hList7"/>
    <dgm:cxn modelId="{B62FC485-5782-4752-A06D-30A957B495D9}" type="presParOf" srcId="{58AAC6EB-07B2-44CD-86F3-3877B6F59109}" destId="{16659805-7CC1-4123-A703-D48B269D4426}" srcOrd="2" destOrd="0" presId="urn:microsoft.com/office/officeart/2005/8/layout/hList7"/>
    <dgm:cxn modelId="{23186C0C-1F57-4B6E-AEAD-8DD8DE1B3AFF}" type="presParOf" srcId="{58AAC6EB-07B2-44CD-86F3-3877B6F59109}" destId="{B9CF02EB-9091-4A49-ADD9-50A8A0E9ED07}" srcOrd="3" destOrd="0" presId="urn:microsoft.com/office/officeart/2005/8/layout/hList7"/>
    <dgm:cxn modelId="{34A93239-B93C-41EE-A80E-A3F222447998}" type="presParOf" srcId="{16AB90BE-2F71-4D20-ABDB-B2D9BD499BEF}" destId="{01E89A76-405C-464D-BAB7-DA4FAD5C7F17}" srcOrd="1" destOrd="0" presId="urn:microsoft.com/office/officeart/2005/8/layout/hList7"/>
    <dgm:cxn modelId="{00EC39CA-62E9-4218-A443-D0C8F11FEF75}" type="presParOf" srcId="{16AB90BE-2F71-4D20-ABDB-B2D9BD499BEF}" destId="{0EBE65C4-2AF7-4A6B-A5CC-A23C0AE04960}" srcOrd="2" destOrd="0" presId="urn:microsoft.com/office/officeart/2005/8/layout/hList7"/>
    <dgm:cxn modelId="{CD7E2AED-4993-4702-A51C-9B01B47EB0B5}" type="presParOf" srcId="{0EBE65C4-2AF7-4A6B-A5CC-A23C0AE04960}" destId="{85D31085-EFC1-4A53-8C52-B39633C45706}" srcOrd="0" destOrd="0" presId="urn:microsoft.com/office/officeart/2005/8/layout/hList7"/>
    <dgm:cxn modelId="{7015CF5C-4697-4D28-BCEE-732E72F58B83}" type="presParOf" srcId="{0EBE65C4-2AF7-4A6B-A5CC-A23C0AE04960}" destId="{B22C9A1C-AFB5-48A9-9D9A-EBE8FCB3B8FB}" srcOrd="1" destOrd="0" presId="urn:microsoft.com/office/officeart/2005/8/layout/hList7"/>
    <dgm:cxn modelId="{89EE356B-FD61-485E-A9C5-A5F75C5B1685}" type="presParOf" srcId="{0EBE65C4-2AF7-4A6B-A5CC-A23C0AE04960}" destId="{26160FF1-9CA1-40C9-A109-E5E988C12C34}" srcOrd="2" destOrd="0" presId="urn:microsoft.com/office/officeart/2005/8/layout/hList7"/>
    <dgm:cxn modelId="{7147B982-DBF8-408A-B18E-FE4631CC79FD}" type="presParOf" srcId="{0EBE65C4-2AF7-4A6B-A5CC-A23C0AE04960}" destId="{C28CCF20-DDEA-43D8-9E30-0F27D9FE5720}" srcOrd="3" destOrd="0" presId="urn:microsoft.com/office/officeart/2005/8/layout/hList7"/>
    <dgm:cxn modelId="{7C611FEF-4E78-4E55-85FF-441E858B8055}" type="presParOf" srcId="{16AB90BE-2F71-4D20-ABDB-B2D9BD499BEF}" destId="{CA3ADDC8-F6DA-4A84-8937-849D2CFFC863}" srcOrd="3" destOrd="0" presId="urn:microsoft.com/office/officeart/2005/8/layout/hList7"/>
    <dgm:cxn modelId="{B31D3B30-78DD-4E18-8964-D26339830415}" type="presParOf" srcId="{16AB90BE-2F71-4D20-ABDB-B2D9BD499BEF}" destId="{878F8E60-2716-4D5A-90EE-22007CFD2721}" srcOrd="4" destOrd="0" presId="urn:microsoft.com/office/officeart/2005/8/layout/hList7"/>
    <dgm:cxn modelId="{A8018215-02BD-478C-8A7C-AB3EAA9771D1}" type="presParOf" srcId="{878F8E60-2716-4D5A-90EE-22007CFD2721}" destId="{6E533B51-EA6E-4253-8609-DD07430031AA}" srcOrd="0" destOrd="0" presId="urn:microsoft.com/office/officeart/2005/8/layout/hList7"/>
    <dgm:cxn modelId="{B954F443-912E-4B39-8E80-3B1E717203C3}" type="presParOf" srcId="{878F8E60-2716-4D5A-90EE-22007CFD2721}" destId="{7A5F8C71-A8C5-4AFB-BFF6-9B65DE6FB139}" srcOrd="1" destOrd="0" presId="urn:microsoft.com/office/officeart/2005/8/layout/hList7"/>
    <dgm:cxn modelId="{8DFF93D1-98D5-4471-8F24-8B8E19C309A0}" type="presParOf" srcId="{878F8E60-2716-4D5A-90EE-22007CFD2721}" destId="{E1577511-FB52-4641-9DF9-56FECBBB2ED2}" srcOrd="2" destOrd="0" presId="urn:microsoft.com/office/officeart/2005/8/layout/hList7"/>
    <dgm:cxn modelId="{3AD56921-C7A1-4C22-95FF-DD2612C39AA7}" type="presParOf" srcId="{878F8E60-2716-4D5A-90EE-22007CFD2721}" destId="{6776CD91-CFB3-484E-94A5-65AE52A9C1F3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D390780-D05F-4D34-A0EE-8A5B1FC970EC}">
      <dsp:nvSpPr>
        <dsp:cNvPr id="0" name=""/>
        <dsp:cNvSpPr/>
      </dsp:nvSpPr>
      <dsp:spPr>
        <a:xfrm>
          <a:off x="0" y="3757662"/>
          <a:ext cx="8229600" cy="13092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Критерии соответствия контроля и виды контроля</a:t>
          </a:r>
          <a:endParaRPr lang="ru-RU" sz="2500" b="1" kern="1200" dirty="0"/>
        </a:p>
      </dsp:txBody>
      <dsp:txXfrm>
        <a:off x="0" y="3757662"/>
        <a:ext cx="8229600" cy="707004"/>
      </dsp:txXfrm>
    </dsp:sp>
    <dsp:sp modelId="{1EB432D3-4355-4483-B5D9-596D6C8A1AA0}">
      <dsp:nvSpPr>
        <dsp:cNvPr id="0" name=""/>
        <dsp:cNvSpPr/>
      </dsp:nvSpPr>
      <dsp:spPr>
        <a:xfrm>
          <a:off x="1615" y="4326455"/>
          <a:ext cx="3966120" cy="78611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i="1" kern="1200" dirty="0" smtClean="0"/>
            <a:t>конструктивность, надежность, </a:t>
          </a:r>
          <a:r>
            <a:rPr lang="ru-RU" sz="1700" i="1" kern="1200" dirty="0" err="1" smtClean="0"/>
            <a:t>валидность</a:t>
          </a:r>
          <a:r>
            <a:rPr lang="ru-RU" sz="1700" i="1" kern="1200" dirty="0" smtClean="0"/>
            <a:t>, практичность и информативность</a:t>
          </a:r>
          <a:endParaRPr lang="ru-RU" sz="1700" kern="1200" dirty="0"/>
        </a:p>
      </dsp:txBody>
      <dsp:txXfrm>
        <a:off x="1615" y="4326455"/>
        <a:ext cx="3966120" cy="786112"/>
      </dsp:txXfrm>
    </dsp:sp>
    <dsp:sp modelId="{9E2EECBF-6230-472A-B723-A1AC24420849}">
      <dsp:nvSpPr>
        <dsp:cNvPr id="0" name=""/>
        <dsp:cNvSpPr/>
      </dsp:nvSpPr>
      <dsp:spPr>
        <a:xfrm>
          <a:off x="3967736" y="4316321"/>
          <a:ext cx="4260248" cy="7939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i="1" kern="1200" dirty="0" smtClean="0"/>
            <a:t>формальный, неформальный и самоконтроль</a:t>
          </a:r>
          <a:endParaRPr lang="ru-RU" sz="1700" kern="1200" dirty="0"/>
        </a:p>
      </dsp:txBody>
      <dsp:txXfrm>
        <a:off x="3967736" y="4316321"/>
        <a:ext cx="4260248" cy="793987"/>
      </dsp:txXfrm>
    </dsp:sp>
    <dsp:sp modelId="{2A3C357A-784C-4DF0-BF44-7C9639CBA2D3}">
      <dsp:nvSpPr>
        <dsp:cNvPr id="0" name=""/>
        <dsp:cNvSpPr/>
      </dsp:nvSpPr>
      <dsp:spPr>
        <a:xfrm rot="10800000">
          <a:off x="0" y="1876631"/>
          <a:ext cx="8229600" cy="189283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none" kern="1200" dirty="0" smtClean="0"/>
            <a:t>Как использовать </a:t>
          </a:r>
          <a:r>
            <a:rPr lang="en-US" sz="2400" b="1" u="none" kern="1200" dirty="0" smtClean="0"/>
            <a:t>LMS </a:t>
          </a:r>
          <a:r>
            <a:rPr lang="ru-RU" sz="2400" b="1" u="none" kern="1200" dirty="0" smtClean="0"/>
            <a:t>в преподавании иностранных языков?</a:t>
          </a:r>
          <a:endParaRPr lang="ru-RU" sz="2400" b="1" u="none" kern="1200" dirty="0"/>
        </a:p>
      </dsp:txBody>
      <dsp:txXfrm>
        <a:off x="0" y="1876631"/>
        <a:ext cx="8229600" cy="664384"/>
      </dsp:txXfrm>
    </dsp:sp>
    <dsp:sp modelId="{6FC807FE-7D11-4BFF-8455-810353E50EFB}">
      <dsp:nvSpPr>
        <dsp:cNvPr id="0" name=""/>
        <dsp:cNvSpPr/>
      </dsp:nvSpPr>
      <dsp:spPr>
        <a:xfrm>
          <a:off x="0" y="2541015"/>
          <a:ext cx="8229600" cy="56595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kern="1200" dirty="0" smtClean="0"/>
            <a:t>Осуществлять контроль</a:t>
          </a:r>
          <a:endParaRPr lang="ru-RU" sz="2800" b="0" kern="1200" dirty="0"/>
        </a:p>
      </dsp:txBody>
      <dsp:txXfrm>
        <a:off x="0" y="2541015"/>
        <a:ext cx="8229600" cy="565957"/>
      </dsp:txXfrm>
    </dsp:sp>
    <dsp:sp modelId="{36BA4765-E8C7-45AD-97EC-98AB73EF468A}">
      <dsp:nvSpPr>
        <dsp:cNvPr id="0" name=""/>
        <dsp:cNvSpPr/>
      </dsp:nvSpPr>
      <dsp:spPr>
        <a:xfrm rot="10800000">
          <a:off x="0" y="2258"/>
          <a:ext cx="8229600" cy="189283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LMS - </a:t>
          </a:r>
          <a:r>
            <a:rPr lang="ru-RU" sz="2400" b="1" kern="1200" dirty="0" smtClean="0"/>
            <a:t>единое информационное пространство для: </a:t>
          </a:r>
          <a:endParaRPr lang="ru-RU" sz="2400" b="1" kern="1200" dirty="0"/>
        </a:p>
      </dsp:txBody>
      <dsp:txXfrm>
        <a:off x="0" y="2258"/>
        <a:ext cx="8229600" cy="664384"/>
      </dsp:txXfrm>
    </dsp:sp>
    <dsp:sp modelId="{3BA451AC-1CAC-4E61-B9EE-86F6C693C85C}">
      <dsp:nvSpPr>
        <dsp:cNvPr id="0" name=""/>
        <dsp:cNvSpPr/>
      </dsp:nvSpPr>
      <dsp:spPr>
        <a:xfrm>
          <a:off x="0" y="666643"/>
          <a:ext cx="4114799" cy="56595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хранения и редактирования учебных материалов</a:t>
          </a:r>
          <a:endParaRPr lang="ru-RU" sz="2000" b="1" kern="1200" dirty="0"/>
        </a:p>
      </dsp:txBody>
      <dsp:txXfrm>
        <a:off x="0" y="666643"/>
        <a:ext cx="4114799" cy="565957"/>
      </dsp:txXfrm>
    </dsp:sp>
    <dsp:sp modelId="{F653A9C3-4B5B-4956-818A-ACF5948C036C}">
      <dsp:nvSpPr>
        <dsp:cNvPr id="0" name=""/>
        <dsp:cNvSpPr/>
      </dsp:nvSpPr>
      <dsp:spPr>
        <a:xfrm>
          <a:off x="4114800" y="666643"/>
          <a:ext cx="4114799" cy="56595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организации деятельности преподавателей и студентов</a:t>
          </a:r>
          <a:endParaRPr lang="ru-RU" sz="2000" b="1" kern="1200" dirty="0"/>
        </a:p>
      </dsp:txBody>
      <dsp:txXfrm>
        <a:off x="4114800" y="666643"/>
        <a:ext cx="4114799" cy="565957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77766C9-99F8-469A-BEA7-5C962D70675C}">
      <dsp:nvSpPr>
        <dsp:cNvPr id="0" name=""/>
        <dsp:cNvSpPr/>
      </dsp:nvSpPr>
      <dsp:spPr>
        <a:xfrm>
          <a:off x="1004" y="0"/>
          <a:ext cx="2611933" cy="352839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возможность возвращаться к:</a:t>
          </a:r>
          <a:endParaRPr lang="ru-RU" sz="2600" kern="1200" dirty="0"/>
        </a:p>
      </dsp:txBody>
      <dsp:txXfrm>
        <a:off x="1004" y="0"/>
        <a:ext cx="2611933" cy="1058517"/>
      </dsp:txXfrm>
    </dsp:sp>
    <dsp:sp modelId="{B5C7D25B-BB36-477E-9C42-F55FCD3ED3AF}">
      <dsp:nvSpPr>
        <dsp:cNvPr id="0" name=""/>
        <dsp:cNvSpPr/>
      </dsp:nvSpPr>
      <dsp:spPr>
        <a:xfrm>
          <a:off x="262197" y="1059551"/>
          <a:ext cx="2089546" cy="10638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пройденному материалу </a:t>
          </a:r>
          <a:endParaRPr lang="ru-RU" sz="1800" i="1" kern="1200" dirty="0"/>
        </a:p>
      </dsp:txBody>
      <dsp:txXfrm>
        <a:off x="262197" y="1059551"/>
        <a:ext cx="2089546" cy="1063858"/>
      </dsp:txXfrm>
    </dsp:sp>
    <dsp:sp modelId="{2CC3F4A4-B3E8-4081-9CBC-0583D2A08ECE}">
      <dsp:nvSpPr>
        <dsp:cNvPr id="0" name=""/>
        <dsp:cNvSpPr/>
      </dsp:nvSpPr>
      <dsp:spPr>
        <a:xfrm>
          <a:off x="262197" y="2287080"/>
          <a:ext cx="2089546" cy="10638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i="1" kern="1200" dirty="0" smtClean="0"/>
            <a:t>глоссарию</a:t>
          </a:r>
          <a:r>
            <a:rPr lang="ru-RU" sz="2600" kern="1200" dirty="0" smtClean="0"/>
            <a:t> </a:t>
          </a:r>
          <a:endParaRPr lang="ru-RU" sz="2600" kern="1200" dirty="0"/>
        </a:p>
      </dsp:txBody>
      <dsp:txXfrm>
        <a:off x="262197" y="2287080"/>
        <a:ext cx="2089546" cy="1063858"/>
      </dsp:txXfrm>
    </dsp:sp>
    <dsp:sp modelId="{8FE6AC1E-E2E3-4F6D-9A72-3E9586BF537E}">
      <dsp:nvSpPr>
        <dsp:cNvPr id="0" name=""/>
        <dsp:cNvSpPr/>
      </dsp:nvSpPr>
      <dsp:spPr>
        <a:xfrm>
          <a:off x="2808833" y="0"/>
          <a:ext cx="2611933" cy="352839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u="none" kern="1200" dirty="0" smtClean="0"/>
            <a:t>Немедленный результат</a:t>
          </a:r>
          <a:endParaRPr lang="ru-RU" sz="2600" u="none" kern="1200" dirty="0"/>
        </a:p>
      </dsp:txBody>
      <dsp:txXfrm>
        <a:off x="2808833" y="0"/>
        <a:ext cx="2611933" cy="1058517"/>
      </dsp:txXfrm>
    </dsp:sp>
    <dsp:sp modelId="{E5D9CD1F-48B0-4AE3-98EC-3EC1D1D9261B}">
      <dsp:nvSpPr>
        <dsp:cNvPr id="0" name=""/>
        <dsp:cNvSpPr/>
      </dsp:nvSpPr>
      <dsp:spPr>
        <a:xfrm>
          <a:off x="3070026" y="1059551"/>
          <a:ext cx="2089546" cy="10638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i="1" kern="1200" dirty="0" smtClean="0"/>
            <a:t>Контроль выполнения</a:t>
          </a:r>
          <a:endParaRPr lang="ru-RU" sz="2600" b="1" i="1" kern="1200" dirty="0"/>
        </a:p>
      </dsp:txBody>
      <dsp:txXfrm>
        <a:off x="3070026" y="1059551"/>
        <a:ext cx="2089546" cy="1063858"/>
      </dsp:txXfrm>
    </dsp:sp>
    <dsp:sp modelId="{C4B748B6-4A00-40D6-89C7-47D26354CD24}">
      <dsp:nvSpPr>
        <dsp:cNvPr id="0" name=""/>
        <dsp:cNvSpPr/>
      </dsp:nvSpPr>
      <dsp:spPr>
        <a:xfrm>
          <a:off x="3070026" y="2287080"/>
          <a:ext cx="2089546" cy="10638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i="1" kern="1200" dirty="0" smtClean="0"/>
            <a:t>Знание результата</a:t>
          </a:r>
          <a:endParaRPr lang="ru-RU" sz="2600" b="1" i="1" kern="1200" dirty="0"/>
        </a:p>
      </dsp:txBody>
      <dsp:txXfrm>
        <a:off x="3070026" y="2287080"/>
        <a:ext cx="2089546" cy="1063858"/>
      </dsp:txXfrm>
    </dsp:sp>
    <dsp:sp modelId="{DC751D1E-76C9-48DB-B261-3F06681EACC9}">
      <dsp:nvSpPr>
        <dsp:cNvPr id="0" name=""/>
        <dsp:cNvSpPr/>
      </dsp:nvSpPr>
      <dsp:spPr>
        <a:xfrm>
          <a:off x="5616661" y="0"/>
          <a:ext cx="2611933" cy="352839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Типы упражнений:</a:t>
          </a:r>
          <a:endParaRPr lang="ru-RU" sz="2600" b="1" kern="1200" dirty="0"/>
        </a:p>
      </dsp:txBody>
      <dsp:txXfrm>
        <a:off x="5616661" y="0"/>
        <a:ext cx="2611933" cy="1058517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B9B8C6-8034-42F7-8AB6-57A3A34ABA7C}">
      <dsp:nvSpPr>
        <dsp:cNvPr id="0" name=""/>
        <dsp:cNvSpPr/>
      </dsp:nvSpPr>
      <dsp:spPr>
        <a:xfrm rot="5400000">
          <a:off x="-366385" y="1152044"/>
          <a:ext cx="1614947" cy="19493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808D82-44F3-4A52-B323-18C49A197766}">
      <dsp:nvSpPr>
        <dsp:cNvPr id="0" name=""/>
        <dsp:cNvSpPr/>
      </dsp:nvSpPr>
      <dsp:spPr>
        <a:xfrm>
          <a:off x="3171" y="118507"/>
          <a:ext cx="2165895" cy="12995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Применение </a:t>
          </a:r>
          <a:r>
            <a:rPr lang="ru-RU" sz="1900" b="1" kern="1200" dirty="0" smtClean="0"/>
            <a:t>языкового портфеля </a:t>
          </a:r>
          <a:endParaRPr lang="ru-RU" sz="1900" b="1" kern="1200" dirty="0"/>
        </a:p>
      </dsp:txBody>
      <dsp:txXfrm>
        <a:off x="3171" y="118507"/>
        <a:ext cx="2165895" cy="1299537"/>
      </dsp:txXfrm>
    </dsp:sp>
    <dsp:sp modelId="{AF9D8785-2B64-481E-B9E4-7B0526F5DA81}">
      <dsp:nvSpPr>
        <dsp:cNvPr id="0" name=""/>
        <dsp:cNvSpPr/>
      </dsp:nvSpPr>
      <dsp:spPr>
        <a:xfrm rot="5400000">
          <a:off x="-366385" y="2776466"/>
          <a:ext cx="1614947" cy="19493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0CA225-0CCF-413B-B44E-90BB88AC9655}">
      <dsp:nvSpPr>
        <dsp:cNvPr id="0" name=""/>
        <dsp:cNvSpPr/>
      </dsp:nvSpPr>
      <dsp:spPr>
        <a:xfrm>
          <a:off x="3171" y="1742928"/>
          <a:ext cx="2165895" cy="12995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собранные за определённый период работы студентов</a:t>
          </a:r>
          <a:endParaRPr lang="ru-RU" sz="1900" kern="1200" dirty="0"/>
        </a:p>
      </dsp:txBody>
      <dsp:txXfrm>
        <a:off x="3171" y="1742928"/>
        <a:ext cx="2165895" cy="1299537"/>
      </dsp:txXfrm>
    </dsp:sp>
    <dsp:sp modelId="{35EE8BA8-E0D1-4A86-8BCF-5F9A92C7AA63}">
      <dsp:nvSpPr>
        <dsp:cNvPr id="0" name=""/>
        <dsp:cNvSpPr/>
      </dsp:nvSpPr>
      <dsp:spPr>
        <a:xfrm>
          <a:off x="445825" y="3588677"/>
          <a:ext cx="3019205" cy="19493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B4CC0C-B837-418C-BB47-969970A2C3BF}">
      <dsp:nvSpPr>
        <dsp:cNvPr id="0" name=""/>
        <dsp:cNvSpPr/>
      </dsp:nvSpPr>
      <dsp:spPr>
        <a:xfrm>
          <a:off x="3171" y="3367350"/>
          <a:ext cx="2165895" cy="12995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Отражает  динамическую картину языкового развития</a:t>
          </a:r>
          <a:endParaRPr lang="ru-RU" sz="1900" kern="1200" dirty="0"/>
        </a:p>
      </dsp:txBody>
      <dsp:txXfrm>
        <a:off x="3171" y="3367350"/>
        <a:ext cx="2165895" cy="1299537"/>
      </dsp:txXfrm>
    </dsp:sp>
    <dsp:sp modelId="{A14E4A9B-7B17-4BB0-89C8-A3888F3110DB}">
      <dsp:nvSpPr>
        <dsp:cNvPr id="0" name=""/>
        <dsp:cNvSpPr/>
      </dsp:nvSpPr>
      <dsp:spPr>
        <a:xfrm rot="16200000">
          <a:off x="2662295" y="2776466"/>
          <a:ext cx="1614947" cy="19493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00A671-FD57-413E-BE40-19566A86CBCA}">
      <dsp:nvSpPr>
        <dsp:cNvPr id="0" name=""/>
        <dsp:cNvSpPr/>
      </dsp:nvSpPr>
      <dsp:spPr>
        <a:xfrm>
          <a:off x="3031852" y="3367350"/>
          <a:ext cx="2165895" cy="12995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Все работы студента - в одном месте</a:t>
          </a:r>
          <a:endParaRPr lang="ru-RU" sz="1900" kern="1200" dirty="0"/>
        </a:p>
      </dsp:txBody>
      <dsp:txXfrm>
        <a:off x="3031852" y="3367350"/>
        <a:ext cx="2165895" cy="1299537"/>
      </dsp:txXfrm>
    </dsp:sp>
    <dsp:sp modelId="{1BC35543-0022-4594-9FAE-8A374EBB089A}">
      <dsp:nvSpPr>
        <dsp:cNvPr id="0" name=""/>
        <dsp:cNvSpPr/>
      </dsp:nvSpPr>
      <dsp:spPr>
        <a:xfrm rot="16200000">
          <a:off x="2662295" y="1152044"/>
          <a:ext cx="1614947" cy="19493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21D58D-A64F-400B-8B0D-455200A470AF}">
      <dsp:nvSpPr>
        <dsp:cNvPr id="0" name=""/>
        <dsp:cNvSpPr/>
      </dsp:nvSpPr>
      <dsp:spPr>
        <a:xfrm>
          <a:off x="2883813" y="1742928"/>
          <a:ext cx="2461973" cy="12995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Оценка прогресса и преподавателем, и студентом</a:t>
          </a:r>
          <a:endParaRPr lang="ru-RU" sz="1900" kern="1200" dirty="0"/>
        </a:p>
      </dsp:txBody>
      <dsp:txXfrm>
        <a:off x="2883813" y="1742928"/>
        <a:ext cx="2461973" cy="1299537"/>
      </dsp:txXfrm>
    </dsp:sp>
    <dsp:sp modelId="{2E1AB862-46D6-43E0-AF13-2973757CCA8C}">
      <dsp:nvSpPr>
        <dsp:cNvPr id="0" name=""/>
        <dsp:cNvSpPr/>
      </dsp:nvSpPr>
      <dsp:spPr>
        <a:xfrm>
          <a:off x="3474505" y="339833"/>
          <a:ext cx="3019205" cy="19493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C1F8B3-938E-4DB6-90B8-869FE24F6405}">
      <dsp:nvSpPr>
        <dsp:cNvPr id="0" name=""/>
        <dsp:cNvSpPr/>
      </dsp:nvSpPr>
      <dsp:spPr>
        <a:xfrm>
          <a:off x="3031852" y="118507"/>
          <a:ext cx="2165895" cy="12995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Диагностика имеющихся проблем</a:t>
          </a:r>
          <a:endParaRPr lang="ru-RU" sz="1900" kern="1200" dirty="0"/>
        </a:p>
      </dsp:txBody>
      <dsp:txXfrm>
        <a:off x="3031852" y="118507"/>
        <a:ext cx="2165895" cy="1299537"/>
      </dsp:txXfrm>
    </dsp:sp>
    <dsp:sp modelId="{7AE5E9A0-CA8D-4486-B59A-9848740E61ED}">
      <dsp:nvSpPr>
        <dsp:cNvPr id="0" name=""/>
        <dsp:cNvSpPr/>
      </dsp:nvSpPr>
      <dsp:spPr>
        <a:xfrm rot="5400000">
          <a:off x="5690975" y="1152044"/>
          <a:ext cx="1614947" cy="19493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A69608-DEAE-453C-88C7-F57282390D0B}">
      <dsp:nvSpPr>
        <dsp:cNvPr id="0" name=""/>
        <dsp:cNvSpPr/>
      </dsp:nvSpPr>
      <dsp:spPr>
        <a:xfrm>
          <a:off x="6060532" y="118507"/>
          <a:ext cx="2165895" cy="12995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Осуществление необходимой обратной связи</a:t>
          </a:r>
          <a:endParaRPr lang="ru-RU" sz="1900" kern="1200" dirty="0"/>
        </a:p>
      </dsp:txBody>
      <dsp:txXfrm>
        <a:off x="6060532" y="118507"/>
        <a:ext cx="2165895" cy="1299537"/>
      </dsp:txXfrm>
    </dsp:sp>
    <dsp:sp modelId="{7EB80F03-D11F-4D30-93F7-0CAE8DD5D958}">
      <dsp:nvSpPr>
        <dsp:cNvPr id="0" name=""/>
        <dsp:cNvSpPr/>
      </dsp:nvSpPr>
      <dsp:spPr>
        <a:xfrm rot="5400000">
          <a:off x="5690975" y="2776466"/>
          <a:ext cx="1614947" cy="19493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112EC3-A2BE-4247-A97C-EC49EF7D5E6A}">
      <dsp:nvSpPr>
        <dsp:cNvPr id="0" name=""/>
        <dsp:cNvSpPr/>
      </dsp:nvSpPr>
      <dsp:spPr>
        <a:xfrm>
          <a:off x="6060532" y="1742928"/>
          <a:ext cx="2165895" cy="12995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Формы связи в </a:t>
          </a:r>
          <a:r>
            <a:rPr lang="en-US" sz="1900" kern="1200" dirty="0" smtClean="0"/>
            <a:t>LMS: </a:t>
          </a:r>
          <a:r>
            <a:rPr lang="ru-RU" sz="1900" kern="1200" dirty="0" smtClean="0"/>
            <a:t>чат, форум, сообщения</a:t>
          </a:r>
          <a:endParaRPr lang="ru-RU" sz="1900" kern="1200" dirty="0"/>
        </a:p>
      </dsp:txBody>
      <dsp:txXfrm>
        <a:off x="6060532" y="1742928"/>
        <a:ext cx="2165895" cy="1299537"/>
      </dsp:txXfrm>
    </dsp:sp>
    <dsp:sp modelId="{4BB520E9-D9E0-4F05-BAC0-23B560B6EFE6}">
      <dsp:nvSpPr>
        <dsp:cNvPr id="0" name=""/>
        <dsp:cNvSpPr/>
      </dsp:nvSpPr>
      <dsp:spPr>
        <a:xfrm>
          <a:off x="6060532" y="3367350"/>
          <a:ext cx="2165895" cy="12995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Наглядная и объективная отчётность </a:t>
          </a:r>
          <a:endParaRPr lang="ru-RU" sz="1900" kern="1200" dirty="0"/>
        </a:p>
      </dsp:txBody>
      <dsp:txXfrm>
        <a:off x="6060532" y="3367350"/>
        <a:ext cx="2165895" cy="1299537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9A28C73-4AD6-4E4E-A304-37E37D615B23}">
      <dsp:nvSpPr>
        <dsp:cNvPr id="0" name=""/>
        <dsp:cNvSpPr/>
      </dsp:nvSpPr>
      <dsp:spPr>
        <a:xfrm rot="16200000">
          <a:off x="627025" y="-627025"/>
          <a:ext cx="2860749" cy="41148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i="1" kern="1200" dirty="0" smtClean="0"/>
            <a:t>Инструменты</a:t>
          </a:r>
          <a:r>
            <a:rPr lang="ru-RU" sz="2100" i="1" kern="1200" dirty="0" smtClean="0"/>
            <a:t>  </a:t>
          </a:r>
          <a:r>
            <a:rPr lang="en-US" sz="2100" b="1" i="1" kern="1200" dirty="0" smtClean="0"/>
            <a:t>LMS </a:t>
          </a:r>
          <a:r>
            <a:rPr lang="ru-RU" sz="2100" b="1" i="1" kern="1200" dirty="0" smtClean="0"/>
            <a:t> позволяют осуществлять различные виды контроля </a:t>
          </a:r>
          <a:endParaRPr lang="ru-RU" sz="2100" kern="1200" dirty="0"/>
        </a:p>
      </dsp:txBody>
      <dsp:txXfrm rot="16200000">
        <a:off x="984618" y="-984618"/>
        <a:ext cx="2145562" cy="4114800"/>
      </dsp:txXfrm>
    </dsp:sp>
    <dsp:sp modelId="{76B8D9FA-41C9-468D-A908-93550BF28D14}">
      <dsp:nvSpPr>
        <dsp:cNvPr id="0" name=""/>
        <dsp:cNvSpPr/>
      </dsp:nvSpPr>
      <dsp:spPr>
        <a:xfrm>
          <a:off x="4114800" y="0"/>
          <a:ext cx="4114800" cy="286074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i="1" kern="1200" dirty="0" smtClean="0"/>
            <a:t>Контроль  - одно из основных условий успешности образовательного процесса</a:t>
          </a:r>
          <a:endParaRPr lang="ru-RU" sz="2100" b="1" kern="1200" dirty="0"/>
        </a:p>
      </dsp:txBody>
      <dsp:txXfrm>
        <a:off x="4114800" y="0"/>
        <a:ext cx="4114800" cy="2145562"/>
      </dsp:txXfrm>
    </dsp:sp>
    <dsp:sp modelId="{844984CA-FFB1-4FEC-A381-62340FC35FFC}">
      <dsp:nvSpPr>
        <dsp:cNvPr id="0" name=""/>
        <dsp:cNvSpPr/>
      </dsp:nvSpPr>
      <dsp:spPr>
        <a:xfrm rot="10800000">
          <a:off x="0" y="2860749"/>
          <a:ext cx="4114800" cy="286074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i="1" kern="1200" dirty="0" smtClean="0"/>
            <a:t>Мониторинг в </a:t>
          </a:r>
          <a:r>
            <a:rPr lang="en-US" sz="2100" b="1" i="1" kern="1200" dirty="0" smtClean="0"/>
            <a:t>LMS </a:t>
          </a:r>
          <a:r>
            <a:rPr lang="ru-RU" sz="2100" b="1" i="1" kern="1200" dirty="0" smtClean="0"/>
            <a:t>соответствует критериям  конструктивности, надежности, валидности, практичности и информативности</a:t>
          </a:r>
          <a:endParaRPr lang="ru-RU" sz="2100" b="1" kern="1200" dirty="0"/>
        </a:p>
      </dsp:txBody>
      <dsp:txXfrm rot="10800000">
        <a:off x="0" y="3575936"/>
        <a:ext cx="4114800" cy="2145562"/>
      </dsp:txXfrm>
    </dsp:sp>
    <dsp:sp modelId="{00BE2464-2B88-451B-8AE3-E9586F88459D}">
      <dsp:nvSpPr>
        <dsp:cNvPr id="0" name=""/>
        <dsp:cNvSpPr/>
      </dsp:nvSpPr>
      <dsp:spPr>
        <a:xfrm rot="5400000">
          <a:off x="4741825" y="2233724"/>
          <a:ext cx="2860749" cy="41148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i="1" kern="1200" dirty="0" smtClean="0"/>
            <a:t>LMS </a:t>
          </a:r>
          <a:r>
            <a:rPr lang="ru-RU" sz="2100" b="1" i="1" kern="1200" dirty="0" smtClean="0"/>
            <a:t> помогает эффективно осуществлять:</a:t>
          </a:r>
        </a:p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i="1" kern="1200" dirty="0" smtClean="0"/>
            <a:t>* формальный контроль</a:t>
          </a:r>
        </a:p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i="1" kern="1200" dirty="0" smtClean="0"/>
            <a:t>* неформальный контроль</a:t>
          </a:r>
        </a:p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i="1" kern="1200" dirty="0" smtClean="0"/>
            <a:t>* самоконтроль</a:t>
          </a:r>
          <a:endParaRPr lang="ru-RU" sz="2100" kern="1200" dirty="0"/>
        </a:p>
      </dsp:txBody>
      <dsp:txXfrm rot="5400000">
        <a:off x="5099418" y="2591317"/>
        <a:ext cx="2145562" cy="4114800"/>
      </dsp:txXfrm>
    </dsp:sp>
    <dsp:sp modelId="{6B1C548A-D2A7-423A-8900-DEEC731E27EF}">
      <dsp:nvSpPr>
        <dsp:cNvPr id="0" name=""/>
        <dsp:cNvSpPr/>
      </dsp:nvSpPr>
      <dsp:spPr>
        <a:xfrm>
          <a:off x="2880359" y="2145562"/>
          <a:ext cx="2468880" cy="1430374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Book Antiqua" pitchFamily="18" charset="0"/>
            </a:rPr>
            <a:t>ВЫВОДЫ</a:t>
          </a:r>
          <a:endParaRPr lang="ru-RU" sz="3200" b="1" kern="1200" dirty="0">
            <a:latin typeface="Book Antiqua" pitchFamily="18" charset="0"/>
          </a:endParaRPr>
        </a:p>
      </dsp:txBody>
      <dsp:txXfrm>
        <a:off x="2880359" y="2145562"/>
        <a:ext cx="2468880" cy="143037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382D09-F574-4E17-9851-0965AF71CA6B}">
      <dsp:nvSpPr>
        <dsp:cNvPr id="0" name=""/>
        <dsp:cNvSpPr/>
      </dsp:nvSpPr>
      <dsp:spPr>
        <a:xfrm>
          <a:off x="0" y="0"/>
          <a:ext cx="6096000" cy="5228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Обеспечивает информацию</a:t>
          </a:r>
          <a:endParaRPr lang="ru-RU" sz="2400" b="1" kern="1200" dirty="0"/>
        </a:p>
      </dsp:txBody>
      <dsp:txXfrm>
        <a:off x="0" y="0"/>
        <a:ext cx="6096000" cy="522865"/>
      </dsp:txXfrm>
    </dsp:sp>
    <dsp:sp modelId="{766E6040-D2E8-4369-8D8C-E94461974B4C}">
      <dsp:nvSpPr>
        <dsp:cNvPr id="0" name=""/>
        <dsp:cNvSpPr/>
      </dsp:nvSpPr>
      <dsp:spPr>
        <a:xfrm>
          <a:off x="0" y="534020"/>
          <a:ext cx="6096000" cy="678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насколько достигаются цели обучения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реализуется через тесты и экзамены</a:t>
          </a:r>
          <a:endParaRPr lang="ru-RU" sz="2000" kern="1200" dirty="0"/>
        </a:p>
      </dsp:txBody>
      <dsp:txXfrm>
        <a:off x="0" y="534020"/>
        <a:ext cx="6096000" cy="6789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880BCC-93F7-4132-9C8A-BFF466678A94}">
      <dsp:nvSpPr>
        <dsp:cNvPr id="0" name=""/>
        <dsp:cNvSpPr/>
      </dsp:nvSpPr>
      <dsp:spPr>
        <a:xfrm>
          <a:off x="3957" y="204216"/>
          <a:ext cx="3470271" cy="12939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Непрерывный неформальный (текущий) внеаудиторный контроль</a:t>
          </a:r>
          <a:endParaRPr lang="ru-RU" sz="2200" kern="1200" dirty="0"/>
        </a:p>
      </dsp:txBody>
      <dsp:txXfrm>
        <a:off x="3957" y="204216"/>
        <a:ext cx="3470271" cy="1293911"/>
      </dsp:txXfrm>
    </dsp:sp>
    <dsp:sp modelId="{E5D94195-C72E-4423-A0FE-CA0BA00E3924}">
      <dsp:nvSpPr>
        <dsp:cNvPr id="0" name=""/>
        <dsp:cNvSpPr/>
      </dsp:nvSpPr>
      <dsp:spPr>
        <a:xfrm>
          <a:off x="350984" y="1498128"/>
          <a:ext cx="347027" cy="9704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0433"/>
              </a:lnTo>
              <a:lnTo>
                <a:pt x="347027" y="97043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E35C3D-86DE-4422-A3D5-1739FD6270A6}">
      <dsp:nvSpPr>
        <dsp:cNvPr id="0" name=""/>
        <dsp:cNvSpPr/>
      </dsp:nvSpPr>
      <dsp:spPr>
        <a:xfrm>
          <a:off x="698011" y="1821606"/>
          <a:ext cx="3191904" cy="12939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языковые факторы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kern="1200" dirty="0" smtClean="0"/>
            <a:t>(з</a:t>
          </a:r>
          <a:r>
            <a:rPr lang="ru-RU" sz="1500" kern="1200" dirty="0" smtClean="0"/>
            <a:t>адания по слушанию, чтению и письму; грамматические и лексические задания)</a:t>
          </a:r>
          <a:endParaRPr lang="ru-RU" sz="1500" kern="1200" dirty="0"/>
        </a:p>
      </dsp:txBody>
      <dsp:txXfrm>
        <a:off x="698011" y="1821606"/>
        <a:ext cx="3191904" cy="1293911"/>
      </dsp:txXfrm>
    </dsp:sp>
    <dsp:sp modelId="{931650F5-85AE-4A5F-B01E-68BD6426D934}">
      <dsp:nvSpPr>
        <dsp:cNvPr id="0" name=""/>
        <dsp:cNvSpPr/>
      </dsp:nvSpPr>
      <dsp:spPr>
        <a:xfrm>
          <a:off x="350984" y="1498128"/>
          <a:ext cx="347027" cy="25878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7823"/>
              </a:lnTo>
              <a:lnTo>
                <a:pt x="347027" y="258782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6ACAE9-EA20-4B1C-9F32-0737EE30A5C2}">
      <dsp:nvSpPr>
        <dsp:cNvPr id="0" name=""/>
        <dsp:cNvSpPr/>
      </dsp:nvSpPr>
      <dsp:spPr>
        <a:xfrm>
          <a:off x="698011" y="3438996"/>
          <a:ext cx="3237015" cy="12939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неязыковые</a:t>
          </a:r>
          <a:r>
            <a:rPr lang="ru-RU" sz="2400" kern="1200" dirty="0" smtClean="0"/>
            <a:t> </a:t>
          </a:r>
          <a:r>
            <a:rPr lang="en-US" sz="2400" kern="1200" dirty="0" smtClean="0"/>
            <a:t> </a:t>
          </a:r>
          <a:r>
            <a:rPr lang="ru-RU" sz="2400" b="1" kern="1200" dirty="0" smtClean="0"/>
            <a:t>факторы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0" kern="1200" dirty="0" smtClean="0"/>
            <a:t>(</a:t>
          </a:r>
          <a:r>
            <a:rPr lang="ru-RU" sz="1900" kern="1200" dirty="0" smtClean="0"/>
            <a:t>отношение к изучению языка, организованность, пунктуальность)</a:t>
          </a:r>
          <a:endParaRPr lang="ru-RU" sz="1900" b="1" kern="1200" dirty="0"/>
        </a:p>
      </dsp:txBody>
      <dsp:txXfrm>
        <a:off x="698011" y="3438996"/>
        <a:ext cx="3237015" cy="1293911"/>
      </dsp:txXfrm>
    </dsp:sp>
    <dsp:sp modelId="{6435BA34-CA76-4A9F-9683-A462D4A2D0B9}">
      <dsp:nvSpPr>
        <dsp:cNvPr id="0" name=""/>
        <dsp:cNvSpPr/>
      </dsp:nvSpPr>
      <dsp:spPr>
        <a:xfrm>
          <a:off x="4121184" y="204216"/>
          <a:ext cx="3575880" cy="12939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Возможность отслеживать выполнение заданий</a:t>
          </a:r>
          <a:endParaRPr lang="ru-RU" sz="2400" b="1" kern="1200" dirty="0"/>
        </a:p>
      </dsp:txBody>
      <dsp:txXfrm>
        <a:off x="4121184" y="204216"/>
        <a:ext cx="3575880" cy="1293911"/>
      </dsp:txXfrm>
    </dsp:sp>
    <dsp:sp modelId="{70079C46-C232-4D58-B372-8AF296E98A38}">
      <dsp:nvSpPr>
        <dsp:cNvPr id="0" name=""/>
        <dsp:cNvSpPr/>
      </dsp:nvSpPr>
      <dsp:spPr>
        <a:xfrm>
          <a:off x="4478772" y="1498128"/>
          <a:ext cx="357588" cy="9704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0433"/>
              </a:lnTo>
              <a:lnTo>
                <a:pt x="357588" y="97043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6F13F9-2F26-4FF6-B96C-4B039B153237}">
      <dsp:nvSpPr>
        <dsp:cNvPr id="0" name=""/>
        <dsp:cNvSpPr/>
      </dsp:nvSpPr>
      <dsp:spPr>
        <a:xfrm>
          <a:off x="4836360" y="1821606"/>
          <a:ext cx="3389282" cy="12939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/>
            <a:t>перечень работ на проверку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/>
            <a:t>(без возможности автоматической проверки)</a:t>
          </a:r>
          <a:endParaRPr lang="ru-RU" sz="2000" b="0" kern="1200" dirty="0"/>
        </a:p>
      </dsp:txBody>
      <dsp:txXfrm>
        <a:off x="4836360" y="1821606"/>
        <a:ext cx="3389282" cy="1293911"/>
      </dsp:txXfrm>
    </dsp:sp>
    <dsp:sp modelId="{D6D0E2B9-AC75-4F12-83D7-622A3F660DBB}">
      <dsp:nvSpPr>
        <dsp:cNvPr id="0" name=""/>
        <dsp:cNvSpPr/>
      </dsp:nvSpPr>
      <dsp:spPr>
        <a:xfrm>
          <a:off x="4478772" y="1498128"/>
          <a:ext cx="357588" cy="25878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7823"/>
              </a:lnTo>
              <a:lnTo>
                <a:pt x="357588" y="258782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7635F0-7ED8-4D07-931D-68D0C2BC9B1E}">
      <dsp:nvSpPr>
        <dsp:cNvPr id="0" name=""/>
        <dsp:cNvSpPr/>
      </dsp:nvSpPr>
      <dsp:spPr>
        <a:xfrm>
          <a:off x="4836360" y="3438996"/>
          <a:ext cx="3333944" cy="12939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Последние выполненные тесты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0" kern="1200" dirty="0" smtClean="0"/>
            <a:t>(ФИО учащегося, дата, время, название теста, балл, т.д.)</a:t>
          </a:r>
          <a:endParaRPr lang="ru-RU" sz="1900" b="0" kern="1200" dirty="0"/>
        </a:p>
      </dsp:txBody>
      <dsp:txXfrm>
        <a:off x="4836360" y="3438996"/>
        <a:ext cx="3333944" cy="129391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AAF7CA-F014-44F3-9A0F-79C53A7F2047}">
      <dsp:nvSpPr>
        <dsp:cNvPr id="0" name=""/>
        <dsp:cNvSpPr/>
      </dsp:nvSpPr>
      <dsp:spPr>
        <a:xfrm>
          <a:off x="0" y="368219"/>
          <a:ext cx="8229600" cy="1275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74904" rIns="63870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время, проведённое на дисциплине; общий прогресс; средняя оценка; оценка по каждому тесту (с указанием о невыполненных); стадия выполнения проекта; комментарий.</a:t>
          </a:r>
          <a:endParaRPr lang="ru-RU" sz="1800" kern="1200" dirty="0"/>
        </a:p>
      </dsp:txBody>
      <dsp:txXfrm>
        <a:off x="0" y="368219"/>
        <a:ext cx="8229600" cy="1275750"/>
      </dsp:txXfrm>
    </dsp:sp>
    <dsp:sp modelId="{93A00771-1F94-42DE-8AF4-68B656A8ACBE}">
      <dsp:nvSpPr>
        <dsp:cNvPr id="0" name=""/>
        <dsp:cNvSpPr/>
      </dsp:nvSpPr>
      <dsp:spPr>
        <a:xfrm>
          <a:off x="411480" y="90965"/>
          <a:ext cx="5760720" cy="5429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«</a:t>
          </a:r>
          <a:r>
            <a:rPr lang="ru-RU" sz="1800" b="1" kern="1200" dirty="0" smtClean="0"/>
            <a:t>Успеваемость студентов»</a:t>
          </a:r>
          <a:endParaRPr lang="ru-RU" sz="1800" b="1" kern="1200" dirty="0"/>
        </a:p>
      </dsp:txBody>
      <dsp:txXfrm>
        <a:off x="411480" y="90965"/>
        <a:ext cx="5760720" cy="542933"/>
      </dsp:txXfrm>
    </dsp:sp>
    <dsp:sp modelId="{12CD4B3A-8DF6-4352-AF1A-1374243CC7A3}">
      <dsp:nvSpPr>
        <dsp:cNvPr id="0" name=""/>
        <dsp:cNvSpPr/>
      </dsp:nvSpPr>
      <dsp:spPr>
        <a:xfrm>
          <a:off x="0" y="2006849"/>
          <a:ext cx="8229600" cy="102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74904" rIns="63870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возможность рассматривать большее количество элементов точки зрения общей активности на сайте дисциплины.</a:t>
          </a:r>
          <a:endParaRPr lang="ru-RU" sz="1800" kern="1200" dirty="0"/>
        </a:p>
      </dsp:txBody>
      <dsp:txXfrm>
        <a:off x="0" y="2006849"/>
        <a:ext cx="8229600" cy="1020600"/>
      </dsp:txXfrm>
    </dsp:sp>
    <dsp:sp modelId="{4C3B09CB-018B-4818-8F98-B71DA94F2E07}">
      <dsp:nvSpPr>
        <dsp:cNvPr id="0" name=""/>
        <dsp:cNvSpPr/>
      </dsp:nvSpPr>
      <dsp:spPr>
        <a:xfrm>
          <a:off x="411480" y="1741169"/>
          <a:ext cx="576072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«Отчёты»</a:t>
          </a:r>
          <a:endParaRPr lang="ru-RU" sz="2200" b="1" kern="1200" dirty="0"/>
        </a:p>
      </dsp:txBody>
      <dsp:txXfrm>
        <a:off x="411480" y="1741169"/>
        <a:ext cx="5760720" cy="531360"/>
      </dsp:txXfrm>
    </dsp:sp>
    <dsp:sp modelId="{943F6774-C3A6-4ACE-AD1F-D07160DABFC2}">
      <dsp:nvSpPr>
        <dsp:cNvPr id="0" name=""/>
        <dsp:cNvSpPr/>
      </dsp:nvSpPr>
      <dsp:spPr>
        <a:xfrm>
          <a:off x="0" y="3390329"/>
          <a:ext cx="8229600" cy="1304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74904" rIns="63870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Возможность моделировать (колонки по пройденному материалу); формирование рабочей ведомости в </a:t>
          </a:r>
          <a:r>
            <a:rPr lang="en-US" sz="1800" kern="1200" dirty="0" smtClean="0"/>
            <a:t>Excel; </a:t>
          </a:r>
          <a:r>
            <a:rPr lang="ru-RU" sz="1800" kern="1200" dirty="0" smtClean="0"/>
            <a:t>создание шкалы оценивания. </a:t>
          </a:r>
          <a:endParaRPr lang="ru-RU" sz="1800" kern="1200" dirty="0"/>
        </a:p>
      </dsp:txBody>
      <dsp:txXfrm>
        <a:off x="0" y="3390329"/>
        <a:ext cx="8229600" cy="1304100"/>
      </dsp:txXfrm>
    </dsp:sp>
    <dsp:sp modelId="{B76463D7-3DD5-4E8C-BC9C-CEFAAE3D9572}">
      <dsp:nvSpPr>
        <dsp:cNvPr id="0" name=""/>
        <dsp:cNvSpPr/>
      </dsp:nvSpPr>
      <dsp:spPr>
        <a:xfrm>
          <a:off x="411480" y="3124649"/>
          <a:ext cx="576072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«Журнал оценок»</a:t>
          </a:r>
          <a:endParaRPr lang="ru-RU" sz="2200" b="1" kern="1200" dirty="0"/>
        </a:p>
      </dsp:txBody>
      <dsp:txXfrm>
        <a:off x="411480" y="3124649"/>
        <a:ext cx="5760720" cy="53136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3885349-3D25-4A5B-8AAF-6C427D154E65}">
      <dsp:nvSpPr>
        <dsp:cNvPr id="0" name=""/>
        <dsp:cNvSpPr/>
      </dsp:nvSpPr>
      <dsp:spPr>
        <a:xfrm>
          <a:off x="3581" y="766088"/>
          <a:ext cx="2240167" cy="29937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Возможность подбирать и размещать тексты для разных видов аудирования</a:t>
          </a:r>
          <a:endParaRPr lang="ru-RU" sz="2200" kern="1200" dirty="0"/>
        </a:p>
      </dsp:txBody>
      <dsp:txXfrm>
        <a:off x="3581" y="766088"/>
        <a:ext cx="2240167" cy="2352261"/>
      </dsp:txXfrm>
    </dsp:sp>
    <dsp:sp modelId="{0A76C151-DA1C-45F6-AC04-F937F62A8909}">
      <dsp:nvSpPr>
        <dsp:cNvPr id="0" name=""/>
        <dsp:cNvSpPr/>
      </dsp:nvSpPr>
      <dsp:spPr>
        <a:xfrm>
          <a:off x="846864" y="1794338"/>
          <a:ext cx="2785298" cy="2785298"/>
        </a:xfrm>
        <a:prstGeom prst="leftCircularArrow">
          <a:avLst>
            <a:gd name="adj1" fmla="val 2155"/>
            <a:gd name="adj2" fmla="val 259070"/>
            <a:gd name="adj3" fmla="val 652214"/>
            <a:gd name="adj4" fmla="val 7642122"/>
            <a:gd name="adj5" fmla="val 251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976F43-4695-4BA3-9638-E3653A4E24BB}">
      <dsp:nvSpPr>
        <dsp:cNvPr id="0" name=""/>
        <dsp:cNvSpPr/>
      </dsp:nvSpPr>
      <dsp:spPr>
        <a:xfrm>
          <a:off x="413800" y="3328576"/>
          <a:ext cx="2039835" cy="9135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Тексты для аудирования</a:t>
          </a:r>
          <a:endParaRPr lang="ru-RU" sz="2400" kern="1200" dirty="0"/>
        </a:p>
      </dsp:txBody>
      <dsp:txXfrm>
        <a:off x="413800" y="3328576"/>
        <a:ext cx="2039835" cy="913540"/>
      </dsp:txXfrm>
    </dsp:sp>
    <dsp:sp modelId="{4263E56F-A15E-4C79-B9F1-2F523A30B317}">
      <dsp:nvSpPr>
        <dsp:cNvPr id="0" name=""/>
        <dsp:cNvSpPr/>
      </dsp:nvSpPr>
      <dsp:spPr>
        <a:xfrm>
          <a:off x="2802729" y="734268"/>
          <a:ext cx="2294327" cy="30574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Встраивать на странице дисциплины</a:t>
          </a: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давать на них гиперссылку</a:t>
          </a:r>
          <a:endParaRPr lang="ru-RU" sz="2200" kern="1200" dirty="0"/>
        </a:p>
      </dsp:txBody>
      <dsp:txXfrm>
        <a:off x="2802729" y="1389431"/>
        <a:ext cx="2294327" cy="2402263"/>
      </dsp:txXfrm>
    </dsp:sp>
    <dsp:sp modelId="{EDBE8A35-6ACB-4AAE-8873-EAC1B0140583}">
      <dsp:nvSpPr>
        <dsp:cNvPr id="0" name=""/>
        <dsp:cNvSpPr/>
      </dsp:nvSpPr>
      <dsp:spPr>
        <a:xfrm>
          <a:off x="3688224" y="-94704"/>
          <a:ext cx="3302041" cy="3302041"/>
        </a:xfrm>
        <a:prstGeom prst="circularArrow">
          <a:avLst>
            <a:gd name="adj1" fmla="val 1818"/>
            <a:gd name="adj2" fmla="val 216850"/>
            <a:gd name="adj3" fmla="val 20577432"/>
            <a:gd name="adj4" fmla="val 13545304"/>
            <a:gd name="adj5" fmla="val 212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B62C94-196B-462F-A424-B8539D4976EB}">
      <dsp:nvSpPr>
        <dsp:cNvPr id="0" name=""/>
        <dsp:cNvSpPr/>
      </dsp:nvSpPr>
      <dsp:spPr>
        <a:xfrm>
          <a:off x="3055711" y="420161"/>
          <a:ext cx="2353871" cy="6385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Упражнения</a:t>
          </a:r>
          <a:endParaRPr lang="ru-RU" sz="2300" kern="1200" dirty="0"/>
        </a:p>
      </dsp:txBody>
      <dsp:txXfrm>
        <a:off x="3055711" y="420161"/>
        <a:ext cx="2353871" cy="638585"/>
      </dsp:txXfrm>
    </dsp:sp>
    <dsp:sp modelId="{51DA15C8-CF38-4F09-92E8-2C5F8AC4A709}">
      <dsp:nvSpPr>
        <dsp:cNvPr id="0" name=""/>
        <dsp:cNvSpPr/>
      </dsp:nvSpPr>
      <dsp:spPr>
        <a:xfrm>
          <a:off x="5641451" y="770304"/>
          <a:ext cx="2862255" cy="29853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Фактуальная</a:t>
          </a:r>
          <a:r>
            <a:rPr lang="en-US" sz="2200" kern="1200" dirty="0" smtClean="0"/>
            <a:t>/</a:t>
          </a:r>
          <a:r>
            <a:rPr lang="ru-RU" sz="2200" kern="1200" dirty="0" smtClean="0"/>
            <a:t> специфическая информация</a:t>
          </a: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Общий смысл или основная идея</a:t>
          </a: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Идеи и мнения разных участников </a:t>
          </a:r>
          <a:endParaRPr lang="ru-RU" sz="2200" kern="1200" dirty="0"/>
        </a:p>
      </dsp:txBody>
      <dsp:txXfrm>
        <a:off x="5641451" y="770304"/>
        <a:ext cx="2862255" cy="2345634"/>
      </dsp:txXfrm>
    </dsp:sp>
    <dsp:sp modelId="{EB2DFBDB-71CE-4EE0-A63E-EEE888182AB1}">
      <dsp:nvSpPr>
        <dsp:cNvPr id="0" name=""/>
        <dsp:cNvSpPr/>
      </dsp:nvSpPr>
      <dsp:spPr>
        <a:xfrm>
          <a:off x="6413033" y="3292337"/>
          <a:ext cx="1921277" cy="12336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Типы упражнений</a:t>
          </a:r>
          <a:endParaRPr lang="ru-RU" sz="2300" kern="1200" dirty="0"/>
        </a:p>
      </dsp:txBody>
      <dsp:txXfrm>
        <a:off x="6413033" y="3292337"/>
        <a:ext cx="1921277" cy="123362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47E862-0C97-4C11-A59F-EB29C06ED69C}">
      <dsp:nvSpPr>
        <dsp:cNvPr id="0" name=""/>
        <dsp:cNvSpPr/>
      </dsp:nvSpPr>
      <dsp:spPr>
        <a:xfrm>
          <a:off x="4327326" y="546713"/>
          <a:ext cx="3286330" cy="449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3385"/>
              </a:lnTo>
              <a:lnTo>
                <a:pt x="3286330" y="353385"/>
              </a:lnTo>
              <a:lnTo>
                <a:pt x="3286330" y="44904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7B6851-6B47-47E6-BA8E-F526AA82EB44}">
      <dsp:nvSpPr>
        <dsp:cNvPr id="0" name=""/>
        <dsp:cNvSpPr/>
      </dsp:nvSpPr>
      <dsp:spPr>
        <a:xfrm>
          <a:off x="4327326" y="546713"/>
          <a:ext cx="1056498" cy="449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3385"/>
              </a:lnTo>
              <a:lnTo>
                <a:pt x="1056498" y="353385"/>
              </a:lnTo>
              <a:lnTo>
                <a:pt x="1056498" y="44904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11B278-8AA8-4BD4-B08A-FF0EF8683CDA}">
      <dsp:nvSpPr>
        <dsp:cNvPr id="0" name=""/>
        <dsp:cNvSpPr/>
      </dsp:nvSpPr>
      <dsp:spPr>
        <a:xfrm>
          <a:off x="3144286" y="546713"/>
          <a:ext cx="1183040" cy="449046"/>
        </a:xfrm>
        <a:custGeom>
          <a:avLst/>
          <a:gdLst/>
          <a:ahLst/>
          <a:cxnLst/>
          <a:rect l="0" t="0" r="0" b="0"/>
          <a:pathLst>
            <a:path>
              <a:moveTo>
                <a:pt x="1183040" y="0"/>
              </a:moveTo>
              <a:lnTo>
                <a:pt x="1183040" y="353385"/>
              </a:lnTo>
              <a:lnTo>
                <a:pt x="0" y="353385"/>
              </a:lnTo>
              <a:lnTo>
                <a:pt x="0" y="44904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E36D03-735A-43BB-B2EE-FD495314EF12}">
      <dsp:nvSpPr>
        <dsp:cNvPr id="0" name=""/>
        <dsp:cNvSpPr/>
      </dsp:nvSpPr>
      <dsp:spPr>
        <a:xfrm>
          <a:off x="858615" y="546713"/>
          <a:ext cx="3468711" cy="456704"/>
        </a:xfrm>
        <a:custGeom>
          <a:avLst/>
          <a:gdLst/>
          <a:ahLst/>
          <a:cxnLst/>
          <a:rect l="0" t="0" r="0" b="0"/>
          <a:pathLst>
            <a:path>
              <a:moveTo>
                <a:pt x="3468711" y="0"/>
              </a:moveTo>
              <a:lnTo>
                <a:pt x="3468711" y="361044"/>
              </a:lnTo>
              <a:lnTo>
                <a:pt x="0" y="361044"/>
              </a:lnTo>
              <a:lnTo>
                <a:pt x="0" y="45670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A6F2E1-C0C8-4C81-A1F4-F31B41134BDE}">
      <dsp:nvSpPr>
        <dsp:cNvPr id="0" name=""/>
        <dsp:cNvSpPr/>
      </dsp:nvSpPr>
      <dsp:spPr>
        <a:xfrm>
          <a:off x="1513220" y="-108998"/>
          <a:ext cx="5628211" cy="6557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3C0E1E-4475-4B61-A2C1-532C0ED57A81}">
      <dsp:nvSpPr>
        <dsp:cNvPr id="0" name=""/>
        <dsp:cNvSpPr/>
      </dsp:nvSpPr>
      <dsp:spPr>
        <a:xfrm>
          <a:off x="1627956" y="0"/>
          <a:ext cx="5628211" cy="6557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Развитие механизмов чтения</a:t>
          </a:r>
          <a:endParaRPr lang="ru-RU" sz="2400" b="1" kern="1200" dirty="0"/>
        </a:p>
      </dsp:txBody>
      <dsp:txXfrm>
        <a:off x="1627956" y="0"/>
        <a:ext cx="5628211" cy="655712"/>
      </dsp:txXfrm>
    </dsp:sp>
    <dsp:sp modelId="{1C8FC61F-E673-44FF-9B45-CC0501810D57}">
      <dsp:nvSpPr>
        <dsp:cNvPr id="0" name=""/>
        <dsp:cNvSpPr/>
      </dsp:nvSpPr>
      <dsp:spPr>
        <a:xfrm>
          <a:off x="-114735" y="1003418"/>
          <a:ext cx="1946701" cy="6557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698020-29EE-448A-BB19-F6CED8B2F5FF}">
      <dsp:nvSpPr>
        <dsp:cNvPr id="0" name=""/>
        <dsp:cNvSpPr/>
      </dsp:nvSpPr>
      <dsp:spPr>
        <a:xfrm>
          <a:off x="0" y="1112417"/>
          <a:ext cx="1946701" cy="6557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ознакомительного</a:t>
          </a:r>
          <a:endParaRPr lang="ru-RU" sz="2200" kern="1200" dirty="0"/>
        </a:p>
      </dsp:txBody>
      <dsp:txXfrm>
        <a:off x="0" y="1112417"/>
        <a:ext cx="1946701" cy="655712"/>
      </dsp:txXfrm>
    </dsp:sp>
    <dsp:sp modelId="{034A1E78-E25C-4335-95DB-BBDB44B20752}">
      <dsp:nvSpPr>
        <dsp:cNvPr id="0" name=""/>
        <dsp:cNvSpPr/>
      </dsp:nvSpPr>
      <dsp:spPr>
        <a:xfrm>
          <a:off x="2181308" y="995760"/>
          <a:ext cx="1925956" cy="6557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532602-01DA-4261-A735-00B29227959F}">
      <dsp:nvSpPr>
        <dsp:cNvPr id="0" name=""/>
        <dsp:cNvSpPr/>
      </dsp:nvSpPr>
      <dsp:spPr>
        <a:xfrm>
          <a:off x="2296043" y="1104758"/>
          <a:ext cx="1925956" cy="6557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изучающего</a:t>
          </a:r>
          <a:endParaRPr lang="ru-RU" sz="2200" kern="1200" dirty="0"/>
        </a:p>
      </dsp:txBody>
      <dsp:txXfrm>
        <a:off x="2296043" y="1104758"/>
        <a:ext cx="1925956" cy="655712"/>
      </dsp:txXfrm>
    </dsp:sp>
    <dsp:sp modelId="{240B7CD2-3CA7-4E68-8457-D42A5EEB6849}">
      <dsp:nvSpPr>
        <dsp:cNvPr id="0" name=""/>
        <dsp:cNvSpPr/>
      </dsp:nvSpPr>
      <dsp:spPr>
        <a:xfrm>
          <a:off x="4336735" y="995760"/>
          <a:ext cx="2094180" cy="6557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026F95-F23B-4A10-B3E1-3374E4668B90}">
      <dsp:nvSpPr>
        <dsp:cNvPr id="0" name=""/>
        <dsp:cNvSpPr/>
      </dsp:nvSpPr>
      <dsp:spPr>
        <a:xfrm>
          <a:off x="4451470" y="1104758"/>
          <a:ext cx="2094180" cy="6557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просмотрового </a:t>
          </a:r>
          <a:endParaRPr lang="ru-RU" sz="2200" kern="1200" dirty="0"/>
        </a:p>
      </dsp:txBody>
      <dsp:txXfrm>
        <a:off x="4451470" y="1104758"/>
        <a:ext cx="2094180" cy="655712"/>
      </dsp:txXfrm>
    </dsp:sp>
    <dsp:sp modelId="{8013C661-E1BD-45BB-BC02-DBE59AFA01B4}">
      <dsp:nvSpPr>
        <dsp:cNvPr id="0" name=""/>
        <dsp:cNvSpPr/>
      </dsp:nvSpPr>
      <dsp:spPr>
        <a:xfrm>
          <a:off x="6660385" y="995760"/>
          <a:ext cx="1906543" cy="6557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C7F774-898F-46D0-9E01-B64289F43ECA}">
      <dsp:nvSpPr>
        <dsp:cNvPr id="0" name=""/>
        <dsp:cNvSpPr/>
      </dsp:nvSpPr>
      <dsp:spPr>
        <a:xfrm>
          <a:off x="6775121" y="1104758"/>
          <a:ext cx="1906543" cy="6557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поискового </a:t>
          </a:r>
          <a:endParaRPr lang="ru-RU" sz="2200" kern="1200" dirty="0"/>
        </a:p>
      </dsp:txBody>
      <dsp:txXfrm>
        <a:off x="6775121" y="1104758"/>
        <a:ext cx="1906543" cy="655712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6069E0D-6489-493B-A4AB-3C8222910815}">
      <dsp:nvSpPr>
        <dsp:cNvPr id="0" name=""/>
        <dsp:cNvSpPr/>
      </dsp:nvSpPr>
      <dsp:spPr>
        <a:xfrm>
          <a:off x="768066" y="391"/>
          <a:ext cx="2017735" cy="12106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понимание общего содержания </a:t>
          </a:r>
          <a:endParaRPr lang="ru-RU" sz="2200" kern="1200" dirty="0"/>
        </a:p>
      </dsp:txBody>
      <dsp:txXfrm>
        <a:off x="768066" y="391"/>
        <a:ext cx="2017735" cy="1210641"/>
      </dsp:txXfrm>
    </dsp:sp>
    <dsp:sp modelId="{8BCBA802-945A-49F7-9DEE-D01C0D0A6FF4}">
      <dsp:nvSpPr>
        <dsp:cNvPr id="0" name=""/>
        <dsp:cNvSpPr/>
      </dsp:nvSpPr>
      <dsp:spPr>
        <a:xfrm>
          <a:off x="2987576" y="391"/>
          <a:ext cx="2017735" cy="12106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выделение структурных элементов текста</a:t>
          </a:r>
          <a:endParaRPr lang="ru-RU" sz="2200" kern="1200" dirty="0"/>
        </a:p>
      </dsp:txBody>
      <dsp:txXfrm>
        <a:off x="2987576" y="391"/>
        <a:ext cx="2017735" cy="1210641"/>
      </dsp:txXfrm>
    </dsp:sp>
    <dsp:sp modelId="{3FAE746A-BDAD-4033-AACB-41E9DFD3D29A}">
      <dsp:nvSpPr>
        <dsp:cNvPr id="0" name=""/>
        <dsp:cNvSpPr/>
      </dsp:nvSpPr>
      <dsp:spPr>
        <a:xfrm>
          <a:off x="5207085" y="391"/>
          <a:ext cx="2017735" cy="12106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понимание отдельных деталей</a:t>
          </a:r>
          <a:endParaRPr lang="ru-RU" sz="2200" kern="1200" dirty="0"/>
        </a:p>
      </dsp:txBody>
      <dsp:txXfrm>
        <a:off x="5207085" y="391"/>
        <a:ext cx="2017735" cy="1210641"/>
      </dsp:txXfrm>
    </dsp:sp>
    <dsp:sp modelId="{58FAC39F-DC9B-450D-BEF0-FBE315875EF1}">
      <dsp:nvSpPr>
        <dsp:cNvPr id="0" name=""/>
        <dsp:cNvSpPr/>
      </dsp:nvSpPr>
      <dsp:spPr>
        <a:xfrm>
          <a:off x="768066" y="1412806"/>
          <a:ext cx="2017735" cy="12106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знание правил сочетаемости</a:t>
          </a:r>
          <a:endParaRPr lang="ru-RU" sz="2200" kern="1200" dirty="0"/>
        </a:p>
      </dsp:txBody>
      <dsp:txXfrm>
        <a:off x="768066" y="1412806"/>
        <a:ext cx="2017735" cy="1210641"/>
      </dsp:txXfrm>
    </dsp:sp>
    <dsp:sp modelId="{0C5A55E5-5DE5-41A8-B240-8A33E4A06822}">
      <dsp:nvSpPr>
        <dsp:cNvPr id="0" name=""/>
        <dsp:cNvSpPr/>
      </dsp:nvSpPr>
      <dsp:spPr>
        <a:xfrm>
          <a:off x="2952326" y="1413194"/>
          <a:ext cx="2017735" cy="12106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использование языковой догадки</a:t>
          </a:r>
          <a:endParaRPr lang="ru-RU" sz="2200" kern="1200" dirty="0"/>
        </a:p>
      </dsp:txBody>
      <dsp:txXfrm>
        <a:off x="2952326" y="1413194"/>
        <a:ext cx="2017735" cy="1210641"/>
      </dsp:txXfrm>
    </dsp:sp>
    <dsp:sp modelId="{2995F2CF-ED71-47F5-9D8B-6611C911E807}">
      <dsp:nvSpPr>
        <dsp:cNvPr id="0" name=""/>
        <dsp:cNvSpPr/>
      </dsp:nvSpPr>
      <dsp:spPr>
        <a:xfrm>
          <a:off x="5184567" y="1413194"/>
          <a:ext cx="2017735" cy="12106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навык корректорской вычитки</a:t>
          </a:r>
          <a:endParaRPr lang="ru-RU" sz="2200" kern="1200" dirty="0"/>
        </a:p>
      </dsp:txBody>
      <dsp:txXfrm>
        <a:off x="5184567" y="1413194"/>
        <a:ext cx="2017735" cy="1210641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2F6F23-F564-46C6-A30C-AF3A8BA7B2BE}">
      <dsp:nvSpPr>
        <dsp:cNvPr id="0" name=""/>
        <dsp:cNvSpPr/>
      </dsp:nvSpPr>
      <dsp:spPr>
        <a:xfrm>
          <a:off x="1709551" y="62409"/>
          <a:ext cx="4933834" cy="4933834"/>
        </a:xfrm>
        <a:prstGeom prst="circularArrow">
          <a:avLst>
            <a:gd name="adj1" fmla="val 5544"/>
            <a:gd name="adj2" fmla="val 330680"/>
            <a:gd name="adj3" fmla="val 13767631"/>
            <a:gd name="adj4" fmla="val 17391014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0B08E1-7E58-40A2-B744-D59BD0DEF60A}">
      <dsp:nvSpPr>
        <dsp:cNvPr id="0" name=""/>
        <dsp:cNvSpPr/>
      </dsp:nvSpPr>
      <dsp:spPr>
        <a:xfrm>
          <a:off x="3017172" y="-90761"/>
          <a:ext cx="2318593" cy="15285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800" b="1" kern="1200" dirty="0" smtClean="0"/>
            <a:t>формат проектной работы</a:t>
          </a:r>
          <a:endParaRPr lang="ru-RU" sz="2800" b="1" kern="1200" dirty="0"/>
        </a:p>
      </dsp:txBody>
      <dsp:txXfrm>
        <a:off x="3017172" y="-90761"/>
        <a:ext cx="2318593" cy="1528579"/>
      </dsp:txXfrm>
    </dsp:sp>
    <dsp:sp modelId="{8DA3D177-ADC8-46A7-B8D7-24FC7591BBEC}">
      <dsp:nvSpPr>
        <dsp:cNvPr id="0" name=""/>
        <dsp:cNvSpPr/>
      </dsp:nvSpPr>
      <dsp:spPr>
        <a:xfrm>
          <a:off x="5544157" y="1547703"/>
          <a:ext cx="2607072" cy="11592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Своевременное предоставление работы</a:t>
          </a:r>
          <a:endParaRPr lang="ru-RU" sz="2200" b="1" kern="1200" dirty="0"/>
        </a:p>
      </dsp:txBody>
      <dsp:txXfrm>
        <a:off x="5544157" y="1547703"/>
        <a:ext cx="2607072" cy="1159296"/>
      </dsp:txXfrm>
    </dsp:sp>
    <dsp:sp modelId="{F7BC7413-1ADA-460B-8242-E329385C896F}">
      <dsp:nvSpPr>
        <dsp:cNvPr id="0" name=""/>
        <dsp:cNvSpPr/>
      </dsp:nvSpPr>
      <dsp:spPr>
        <a:xfrm>
          <a:off x="5309394" y="3588837"/>
          <a:ext cx="2318593" cy="11592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Упражнения на перевод (без автопроверки)</a:t>
          </a:r>
          <a:endParaRPr lang="ru-RU" sz="2200" kern="1200" dirty="0"/>
        </a:p>
      </dsp:txBody>
      <dsp:txXfrm>
        <a:off x="5309394" y="3588837"/>
        <a:ext cx="2318593" cy="1159296"/>
      </dsp:txXfrm>
    </dsp:sp>
    <dsp:sp modelId="{D09628A1-46A3-41DC-9810-AA20011EE059}">
      <dsp:nvSpPr>
        <dsp:cNvPr id="0" name=""/>
        <dsp:cNvSpPr/>
      </dsp:nvSpPr>
      <dsp:spPr>
        <a:xfrm>
          <a:off x="751083" y="3588807"/>
          <a:ext cx="2318593" cy="11592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Хранение всех работ (анализ прогресса)</a:t>
          </a:r>
          <a:endParaRPr lang="ru-RU" sz="2200" b="1" kern="1200" dirty="0"/>
        </a:p>
      </dsp:txBody>
      <dsp:txXfrm>
        <a:off x="751083" y="3588807"/>
        <a:ext cx="2318593" cy="1159296"/>
      </dsp:txXfrm>
    </dsp:sp>
    <dsp:sp modelId="{3D61265B-BD32-4E0B-B741-F701421CDFCA}">
      <dsp:nvSpPr>
        <dsp:cNvPr id="0" name=""/>
        <dsp:cNvSpPr/>
      </dsp:nvSpPr>
      <dsp:spPr>
        <a:xfrm>
          <a:off x="78356" y="1547670"/>
          <a:ext cx="2853747" cy="11592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P</a:t>
          </a:r>
          <a:r>
            <a:rPr lang="ru-RU" sz="2200" b="1" kern="1200" dirty="0" smtClean="0"/>
            <a:t>eer </a:t>
          </a:r>
          <a:r>
            <a:rPr lang="ru-RU" sz="2200" b="1" kern="1200" dirty="0" err="1" smtClean="0"/>
            <a:t>review</a:t>
          </a:r>
          <a:r>
            <a:rPr lang="en-US" sz="2200" b="1" kern="1200" dirty="0" smtClean="0"/>
            <a:t> (</a:t>
          </a:r>
          <a:r>
            <a:rPr lang="ru-RU" sz="2200" b="1" kern="1200" dirty="0" smtClean="0"/>
            <a:t>положительный отзыв)</a:t>
          </a:r>
          <a:endParaRPr lang="ru-RU" sz="2200" kern="1200" dirty="0"/>
        </a:p>
      </dsp:txBody>
      <dsp:txXfrm>
        <a:off x="78356" y="1547670"/>
        <a:ext cx="2853747" cy="1159296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EC567FA-7E2C-4B73-9451-852A5849B508}">
      <dsp:nvSpPr>
        <dsp:cNvPr id="0" name=""/>
        <dsp:cNvSpPr/>
      </dsp:nvSpPr>
      <dsp:spPr>
        <a:xfrm>
          <a:off x="1727" y="0"/>
          <a:ext cx="2688282" cy="40610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Требования в форме как текста, так и видео </a:t>
          </a:r>
          <a:endParaRPr lang="ru-RU" sz="2800" kern="1200" dirty="0"/>
        </a:p>
      </dsp:txBody>
      <dsp:txXfrm>
        <a:off x="1727" y="1624418"/>
        <a:ext cx="2688282" cy="1624418"/>
      </dsp:txXfrm>
    </dsp:sp>
    <dsp:sp modelId="{B9CF02EB-9091-4A49-ADD9-50A8A0E9ED07}">
      <dsp:nvSpPr>
        <dsp:cNvPr id="0" name=""/>
        <dsp:cNvSpPr/>
      </dsp:nvSpPr>
      <dsp:spPr>
        <a:xfrm>
          <a:off x="669704" y="243662"/>
          <a:ext cx="1352328" cy="135232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D31085-EFC1-4A53-8C52-B39633C45706}">
      <dsp:nvSpPr>
        <dsp:cNvPr id="0" name=""/>
        <dsp:cNvSpPr/>
      </dsp:nvSpPr>
      <dsp:spPr>
        <a:xfrm>
          <a:off x="2770658" y="0"/>
          <a:ext cx="2688282" cy="40610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Проверка презентаций</a:t>
          </a:r>
          <a:endParaRPr lang="ru-RU" sz="2800" b="1" kern="1200" dirty="0"/>
        </a:p>
      </dsp:txBody>
      <dsp:txXfrm>
        <a:off x="2770658" y="1624418"/>
        <a:ext cx="2688282" cy="1624418"/>
      </dsp:txXfrm>
    </dsp:sp>
    <dsp:sp modelId="{C28CCF20-DDEA-43D8-9E30-0F27D9FE5720}">
      <dsp:nvSpPr>
        <dsp:cNvPr id="0" name=""/>
        <dsp:cNvSpPr/>
      </dsp:nvSpPr>
      <dsp:spPr>
        <a:xfrm>
          <a:off x="3438635" y="243662"/>
          <a:ext cx="1352328" cy="1352328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533B51-EA6E-4253-8609-DD07430031AA}">
      <dsp:nvSpPr>
        <dsp:cNvPr id="0" name=""/>
        <dsp:cNvSpPr/>
      </dsp:nvSpPr>
      <dsp:spPr>
        <a:xfrm>
          <a:off x="5539589" y="0"/>
          <a:ext cx="2688282" cy="40610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Работа в коллективном доступе</a:t>
          </a:r>
          <a:endParaRPr lang="ru-RU" sz="2800" kern="1200" dirty="0"/>
        </a:p>
      </dsp:txBody>
      <dsp:txXfrm>
        <a:off x="5539589" y="1624418"/>
        <a:ext cx="2688282" cy="1624418"/>
      </dsp:txXfrm>
    </dsp:sp>
    <dsp:sp modelId="{6776CD91-CFB3-484E-94A5-65AE52A9C1F3}">
      <dsp:nvSpPr>
        <dsp:cNvPr id="0" name=""/>
        <dsp:cNvSpPr/>
      </dsp:nvSpPr>
      <dsp:spPr>
        <a:xfrm>
          <a:off x="6207566" y="243662"/>
          <a:ext cx="1352328" cy="1352328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24E925-D9BD-42F7-BAFC-49FB2E801A4E}">
      <dsp:nvSpPr>
        <dsp:cNvPr id="0" name=""/>
        <dsp:cNvSpPr/>
      </dsp:nvSpPr>
      <dsp:spPr>
        <a:xfrm>
          <a:off x="329183" y="3248837"/>
          <a:ext cx="7571232" cy="609157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66FFEC32-738A-43E0-BD2A-C0E5DBDEA93B}" type="datetimeFigureOut">
              <a:rPr lang="ru-RU"/>
              <a:pPr>
                <a:defRPr/>
              </a:pPr>
              <a:t>01.06.2015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r>
              <a:rPr lang="ru-RU"/>
              <a:t>© Анашкина Е.В., Валяева Е.Ф, НИУ ВШЭ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54C26E0E-24EF-468C-9C15-0C74256174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BE02C80-E3A7-436B-8185-4EB6BC74F3A2}" type="datetimeFigureOut">
              <a:rPr lang="ru-RU"/>
              <a:pPr>
                <a:defRPr/>
              </a:pPr>
              <a:t>01.06.2015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r>
              <a:rPr lang="ru-RU"/>
              <a:t>© Анашкина Е.В., Валяева Е.Ф, НИУ ВШЭ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249DCA8-EC45-4D8F-9D4B-0F18BD74A6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1B087F7-7878-4C26-8C21-0860107B2048}" type="slidenum">
              <a:rPr lang="ru-RU"/>
              <a:pPr/>
              <a:t>1</a:t>
            </a:fld>
            <a:endParaRPr lang="ru-RU"/>
          </a:p>
        </p:txBody>
      </p:sp>
      <p:sp>
        <p:nvSpPr>
          <p:cNvPr id="22533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/>
              <a:t>© Анашкина Е.В., Валяева Е.Ф, НИУ ВШЭ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44E17A15-FF35-4265-A5CB-DF8596C0B383}" type="datetime1">
              <a:rPr lang="ru-RU"/>
              <a:pPr>
                <a:defRPr/>
              </a:pPr>
              <a:t>01.06.2015</a:t>
            </a:fld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/>
              <a:t>© Анашкина Е.В., Валяева Е.Ф, НИУ ВШЭ</a:t>
            </a:r>
            <a:endParaRPr lang="ru-RU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72F0F-99EF-4301-99CA-5E2B107BE1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19F53-915C-4C39-9C16-19EB610C801C}" type="datetime1">
              <a:rPr lang="ru-RU"/>
              <a:pPr>
                <a:defRPr/>
              </a:pPr>
              <a:t>01.06.2015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© Анашкина Е.В., Валяева Е.Ф, НИУ ВШЭ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ADA62-F054-4047-8781-E2263A8807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Равнобедренный треугольник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A73A2C-B35B-493D-81C7-6511D87E0F1E}" type="datetime1">
              <a:rPr lang="ru-RU"/>
              <a:pPr>
                <a:defRPr/>
              </a:pPr>
              <a:t>01.06.2015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/>
              <a:t>© Анашкина Е.В., Валяева Е.Ф, НИУ ВШЭ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A9B54-FB8E-4D93-A4B5-52BF68CF53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FD62D-14F6-4450-93F5-48ABF759266F}" type="datetime1">
              <a:rPr lang="ru-RU"/>
              <a:pPr>
                <a:defRPr/>
              </a:pPr>
              <a:t>01.06.2015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© Анашкина Е.В., Валяева Е.Ф, НИУ ВШЭ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2FAD3-C9F5-4D57-A206-C76B7390B4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FD10F56-17DB-4184-89AA-24EE02FD9F25}" type="datetime1">
              <a:rPr lang="ru-RU"/>
              <a:pPr>
                <a:defRPr/>
              </a:pPr>
              <a:t>01.06.2015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/>
              <a:t>© Анашкина Е.В., Валяева Е.Ф, НИУ ВШЭ</a:t>
            </a: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2EFE5-77A2-48E7-9A2C-86A3773D1A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5A0D0-7B41-436B-8CBF-345AD77E832B}" type="datetime1">
              <a:rPr lang="ru-RU"/>
              <a:pPr>
                <a:defRPr/>
              </a:pPr>
              <a:t>01.06.2015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© Анашкина Е.В., Валяева Е.Ф, НИУ ВШЭ</a:t>
            </a: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76718-9879-47AE-B91A-B5BB7277F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1335E-259A-4A58-B76E-E738FAC38F0B}" type="datetime1">
              <a:rPr lang="ru-RU"/>
              <a:pPr>
                <a:defRPr/>
              </a:pPr>
              <a:t>01.06.2015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© Анашкина Е.В., Валяева Е.Ф, НИУ ВШЭ</a:t>
            </a:r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73965-631B-4F55-83AF-3A13380B6B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B7EFB6-E840-4FF9-999E-ECD1E7787884}" type="datetime1">
              <a:rPr lang="ru-RU"/>
              <a:pPr>
                <a:defRPr/>
              </a:pPr>
              <a:t>01.06.2015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/>
              <a:t>© Анашкина Е.В., Валяева Е.Ф, НИУ ВШЭ</a:t>
            </a: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676E2-1F80-4500-ACDF-C4A8498320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Равнобедренный треугольник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8B3B8D6-33E0-4CC5-ABC4-7AD6D42F50A7}" type="datetime1">
              <a:rPr lang="ru-RU"/>
              <a:pPr>
                <a:defRPr/>
              </a:pPr>
              <a:t>01.06.2015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/>
              <a:t>© Анашкина Е.В., Валяева Е.Ф, НИУ ВШЭ</a:t>
            </a: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0F7A8-7C9C-4E9C-AC1A-6203F32C7B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Равнобедренный треугольник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BD33016-600D-47A6-B78D-64EE4A492C58}" type="datetime1">
              <a:rPr lang="ru-RU"/>
              <a:pPr>
                <a:defRPr/>
              </a:pPr>
              <a:t>01.06.2015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/>
              <a:t>© Анашкина Е.В., Валяева Е.Ф, НИУ ВШЭ</a:t>
            </a: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923F1-9715-408E-9228-AE4FF7E6AF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4065A39-0E62-4DBD-9AF8-8C02FCC83682}" type="datetime1">
              <a:rPr lang="ru-RU"/>
              <a:pPr>
                <a:defRPr/>
              </a:pPr>
              <a:t>01.06.2015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/>
              <a:t>© Анашкина Е.В., Валяева Е.Ф, НИУ ВШЭ</a:t>
            </a: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8C073-3EEE-4EFC-BF60-2D2E2C9495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 smtClean="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9C5DEDC-D355-413B-91BC-6BE679D8DDCA}" type="datetime1">
              <a:rPr lang="ru-RU"/>
              <a:pPr>
                <a:defRPr/>
              </a:pPr>
              <a:t>01.06.2015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 smtClean="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ru-RU"/>
              <a:t>© Анашкина Е.В., Валяева Е.Ф, НИУ ВШЭ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C47C705-7185-4BD5-B14A-589E250ECA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1" r:id="rId2"/>
    <p:sldLayoutId id="2147483786" r:id="rId3"/>
    <p:sldLayoutId id="2147483782" r:id="rId4"/>
    <p:sldLayoutId id="2147483783" r:id="rId5"/>
    <p:sldLayoutId id="2147483787" r:id="rId6"/>
    <p:sldLayoutId id="2147483788" r:id="rId7"/>
    <p:sldLayoutId id="2147483789" r:id="rId8"/>
    <p:sldLayoutId id="2147483790" r:id="rId9"/>
    <p:sldLayoutId id="2147483784" r:id="rId10"/>
    <p:sldLayoutId id="214748379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ctrTitle"/>
          </p:nvPr>
        </p:nvSpPr>
        <p:spPr>
          <a:xfrm>
            <a:off x="685800" y="981075"/>
            <a:ext cx="7989888" cy="2619375"/>
          </a:xfrm>
        </p:spPr>
        <p:txBody>
          <a:bodyPr/>
          <a:lstStyle/>
          <a:p>
            <a:pPr eaLnBrk="1" hangingPunct="1"/>
            <a:r>
              <a:rPr lang="ru-RU" b="1" dirty="0" smtClean="0">
                <a:latin typeface="Book Antiqua" pitchFamily="18" charset="0"/>
              </a:rPr>
              <a:t>Использование системы управления обучением (LMS) для организации</a:t>
            </a:r>
            <a:br>
              <a:rPr lang="ru-RU" b="1" dirty="0" smtClean="0">
                <a:latin typeface="Book Antiqua" pitchFamily="18" charset="0"/>
              </a:rPr>
            </a:br>
            <a:r>
              <a:rPr lang="ru-RU" b="1" dirty="0" smtClean="0">
                <a:latin typeface="Book Antiqua" pitchFamily="18" charset="0"/>
              </a:rPr>
              <a:t> и проведения контроля при обучении иностранным языкам</a:t>
            </a:r>
            <a:br>
              <a:rPr lang="ru-RU" b="1" dirty="0" smtClean="0">
                <a:latin typeface="Book Antiqua" pitchFamily="18" charset="0"/>
              </a:rPr>
            </a:br>
            <a:r>
              <a:rPr lang="ru-RU" b="1" dirty="0" smtClean="0">
                <a:latin typeface="Book Antiqua" pitchFamily="18" charset="0"/>
              </a:rPr>
              <a:t>в неязыковом вузе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2500" y="3789363"/>
            <a:ext cx="4967288" cy="2232025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tx1"/>
                </a:solidFill>
                <a:latin typeface="Book Antiqua" pitchFamily="18" charset="0"/>
              </a:rPr>
              <a:t>Анашкина Е.В., </a:t>
            </a:r>
            <a:r>
              <a:rPr lang="ru-RU" dirty="0" smtClean="0">
                <a:solidFill>
                  <a:schemeClr val="tx1"/>
                </a:solidFill>
                <a:latin typeface="Book Antiqua" pitchFamily="18" charset="0"/>
              </a:rPr>
              <a:t>к.ф.н., доцент</a:t>
            </a:r>
            <a:endParaRPr lang="en-US" b="1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Book Antiqua" pitchFamily="18" charset="0"/>
              </a:rPr>
              <a:t>НИУ</a:t>
            </a:r>
            <a:r>
              <a:rPr lang="ru-RU" b="1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Book Antiqua" pitchFamily="18" charset="0"/>
              </a:rPr>
              <a:t>«Высшая школа экономики»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b="1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tx1"/>
                </a:solidFill>
                <a:latin typeface="Book Antiqua" pitchFamily="18" charset="0"/>
              </a:rPr>
              <a:t>Валяева Е.Ф.,</a:t>
            </a:r>
            <a:r>
              <a:rPr lang="ru-RU" dirty="0" smtClean="0">
                <a:solidFill>
                  <a:schemeClr val="tx1"/>
                </a:solidFill>
                <a:latin typeface="Book Antiqua" pitchFamily="18" charset="0"/>
              </a:rPr>
              <a:t> ст. преподаватель,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Book Antiqua" pitchFamily="18" charset="0"/>
              </a:rPr>
              <a:t>НИУ</a:t>
            </a:r>
            <a:r>
              <a:rPr lang="ru-RU" b="1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Book Antiqua" pitchFamily="18" charset="0"/>
              </a:rPr>
              <a:t>«Высшая школа экономики»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sp>
        <p:nvSpPr>
          <p:cNvPr id="9220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67A0A623-BC05-4C46-8F53-F1EF5B9382FD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9221" name="Нижний колонтитул 6"/>
          <p:cNvSpPr>
            <a:spLocks noGrp="1"/>
          </p:cNvSpPr>
          <p:nvPr>
            <p:ph type="ftr" sz="quarter" idx="11"/>
          </p:nvPr>
        </p:nvSpPr>
        <p:spPr bwMode="auto">
          <a:xfrm>
            <a:off x="2898775" y="6354763"/>
            <a:ext cx="4194175" cy="366712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/>
              <a:t>© Анашкина Е.В., Валяева Е.Ф, НИУ ВШЭ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/>
          <a:lstStyle/>
          <a:p>
            <a:pPr eaLnBrk="1" hangingPunct="1"/>
            <a:r>
              <a:rPr lang="ru-RU" sz="3600" smtClean="0">
                <a:latin typeface="Book Antiqua" pitchFamily="18" charset="0"/>
              </a:rPr>
              <a:t>Неформальный контроль знания</a:t>
            </a:r>
            <a:r>
              <a:rPr lang="en-US" sz="3600" smtClean="0">
                <a:latin typeface="Book Antiqua" pitchFamily="18" charset="0"/>
              </a:rPr>
              <a:t/>
            </a:r>
            <a:br>
              <a:rPr lang="en-US" sz="3600" smtClean="0">
                <a:latin typeface="Book Antiqua" pitchFamily="18" charset="0"/>
              </a:rPr>
            </a:br>
            <a:r>
              <a:rPr lang="ru-RU" sz="3600" smtClean="0">
                <a:latin typeface="Book Antiqua" pitchFamily="18" charset="0"/>
              </a:rPr>
              <a:t>и навыков использования лексико-грамматических средств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2924944"/>
          <a:ext cx="8229600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6156325" y="3860800"/>
            <a:ext cx="2447925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заполнение пропусков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56325" y="5659438"/>
            <a:ext cx="2447925" cy="5778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множественный выбор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156325" y="5013325"/>
            <a:ext cx="2447925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установление  соответствия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156325" y="4508500"/>
            <a:ext cx="2447925" cy="433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свободный текст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908175" y="2133600"/>
            <a:ext cx="4968875" cy="5032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Самостоятельная работа студентов</a:t>
            </a:r>
          </a:p>
        </p:txBody>
      </p:sp>
      <p:sp>
        <p:nvSpPr>
          <p:cNvPr id="18441" name="Номер слайда 1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DFE0E5E8-DC09-4D49-A7CD-4CD52FE6B2F2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18442" name="Нижний колонтитул 15"/>
          <p:cNvSpPr>
            <a:spLocks noGrp="1"/>
          </p:cNvSpPr>
          <p:nvPr>
            <p:ph type="ftr" sz="quarter" idx="11"/>
          </p:nvPr>
        </p:nvSpPr>
        <p:spPr bwMode="auto">
          <a:xfrm>
            <a:off x="2898775" y="6519863"/>
            <a:ext cx="4337050" cy="338137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/>
              <a:t>© Анашкина Е.В., Валяева Е.Ф, НИУ ВШЭ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Book Antiqua" pitchFamily="18" charset="0"/>
              </a:rPr>
              <a:t>Самоконтроль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340768"/>
          <a:ext cx="8229600" cy="4785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460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338A2728-42DE-48EA-B7F1-CB4D57560141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19461" name="Нижний колонтитул 7"/>
          <p:cNvSpPr>
            <a:spLocks noGrp="1"/>
          </p:cNvSpPr>
          <p:nvPr>
            <p:ph type="ftr" sz="quarter" idx="11"/>
          </p:nvPr>
        </p:nvSpPr>
        <p:spPr bwMode="auto">
          <a:xfrm>
            <a:off x="2898775" y="6356350"/>
            <a:ext cx="4049713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/>
              <a:t>© Анашкина Е.В., Валяева Е.Ф, НИУ ВШЭ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57200" y="404664"/>
          <a:ext cx="8229600" cy="5721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483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01A764A4-4B42-4F39-BFCE-FA458154E33E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20484" name="Нижний колонтитул 6"/>
          <p:cNvSpPr>
            <a:spLocks noGrp="1"/>
          </p:cNvSpPr>
          <p:nvPr>
            <p:ph type="ftr" sz="quarter" idx="11"/>
          </p:nvPr>
        </p:nvSpPr>
        <p:spPr bwMode="auto">
          <a:xfrm>
            <a:off x="2898775" y="6356350"/>
            <a:ext cx="4481513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/>
              <a:t>© Анашкина Е.В., Валяева Е.Ф, НИУ ВШЭ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Book Antiqua" pitchFamily="18" charset="0"/>
              </a:rPr>
              <a:t>Learning Management System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68760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44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892A246B-8491-49DF-B44E-2FB362695BD7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10245" name="Нижний колонтитул 7"/>
          <p:cNvSpPr>
            <a:spLocks noGrp="1"/>
          </p:cNvSpPr>
          <p:nvPr>
            <p:ph type="ftr" sz="quarter" idx="11"/>
          </p:nvPr>
        </p:nvSpPr>
        <p:spPr bwMode="auto">
          <a:xfrm>
            <a:off x="2898775" y="6356350"/>
            <a:ext cx="455295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/>
              <a:t>© Анашкина Е.В., Валяева Е.Ф, НИУ ВШЭ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Book Antiqua" pitchFamily="18" charset="0"/>
              </a:rPr>
              <a:t>Формальный контроль</a:t>
            </a:r>
          </a:p>
        </p:txBody>
      </p:sp>
      <p:graphicFrame>
        <p:nvGraphicFramePr>
          <p:cNvPr id="6" name="Схема 5"/>
          <p:cNvGraphicFramePr/>
          <p:nvPr/>
        </p:nvGraphicFramePr>
        <p:xfrm>
          <a:off x="539552" y="1124744"/>
          <a:ext cx="6096000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1268" name="Группа 8"/>
          <p:cNvGrpSpPr>
            <a:grpSpLocks/>
          </p:cNvGrpSpPr>
          <p:nvPr/>
        </p:nvGrpSpPr>
        <p:grpSpPr bwMode="auto">
          <a:xfrm>
            <a:off x="527050" y="2492375"/>
            <a:ext cx="8089900" cy="3744913"/>
            <a:chOff x="526266" y="2782561"/>
            <a:chExt cx="8091467" cy="3445696"/>
          </a:xfrm>
        </p:grpSpPr>
        <p:sp>
          <p:nvSpPr>
            <p:cNvPr id="10" name="Полилиния 9"/>
            <p:cNvSpPr/>
            <p:nvPr/>
          </p:nvSpPr>
          <p:spPr>
            <a:xfrm>
              <a:off x="526266" y="2782561"/>
              <a:ext cx="1954592" cy="1077967"/>
            </a:xfrm>
            <a:custGeom>
              <a:avLst/>
              <a:gdLst>
                <a:gd name="connsiteX0" fmla="*/ 0 w 1954582"/>
                <a:gd name="connsiteY0" fmla="*/ 179679 h 1078054"/>
                <a:gd name="connsiteX1" fmla="*/ 52627 w 1954582"/>
                <a:gd name="connsiteY1" fmla="*/ 52627 h 1078054"/>
                <a:gd name="connsiteX2" fmla="*/ 179679 w 1954582"/>
                <a:gd name="connsiteY2" fmla="*/ 0 h 1078054"/>
                <a:gd name="connsiteX3" fmla="*/ 1774903 w 1954582"/>
                <a:gd name="connsiteY3" fmla="*/ 0 h 1078054"/>
                <a:gd name="connsiteX4" fmla="*/ 1901955 w 1954582"/>
                <a:gd name="connsiteY4" fmla="*/ 52627 h 1078054"/>
                <a:gd name="connsiteX5" fmla="*/ 1954582 w 1954582"/>
                <a:gd name="connsiteY5" fmla="*/ 179679 h 1078054"/>
                <a:gd name="connsiteX6" fmla="*/ 1954582 w 1954582"/>
                <a:gd name="connsiteY6" fmla="*/ 898375 h 1078054"/>
                <a:gd name="connsiteX7" fmla="*/ 1901955 w 1954582"/>
                <a:gd name="connsiteY7" fmla="*/ 1025427 h 1078054"/>
                <a:gd name="connsiteX8" fmla="*/ 1774903 w 1954582"/>
                <a:gd name="connsiteY8" fmla="*/ 1078054 h 1078054"/>
                <a:gd name="connsiteX9" fmla="*/ 179679 w 1954582"/>
                <a:gd name="connsiteY9" fmla="*/ 1078054 h 1078054"/>
                <a:gd name="connsiteX10" fmla="*/ 52627 w 1954582"/>
                <a:gd name="connsiteY10" fmla="*/ 1025427 h 1078054"/>
                <a:gd name="connsiteX11" fmla="*/ 0 w 1954582"/>
                <a:gd name="connsiteY11" fmla="*/ 898375 h 1078054"/>
                <a:gd name="connsiteX12" fmla="*/ 0 w 1954582"/>
                <a:gd name="connsiteY12" fmla="*/ 179679 h 1078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54582" h="1078054">
                  <a:moveTo>
                    <a:pt x="0" y="179679"/>
                  </a:moveTo>
                  <a:cubicBezTo>
                    <a:pt x="0" y="132025"/>
                    <a:pt x="18931" y="86323"/>
                    <a:pt x="52627" y="52627"/>
                  </a:cubicBezTo>
                  <a:cubicBezTo>
                    <a:pt x="86323" y="18931"/>
                    <a:pt x="132026" y="0"/>
                    <a:pt x="179679" y="0"/>
                  </a:cubicBezTo>
                  <a:lnTo>
                    <a:pt x="1774903" y="0"/>
                  </a:lnTo>
                  <a:cubicBezTo>
                    <a:pt x="1822557" y="0"/>
                    <a:pt x="1868259" y="18931"/>
                    <a:pt x="1901955" y="52627"/>
                  </a:cubicBezTo>
                  <a:cubicBezTo>
                    <a:pt x="1935651" y="86323"/>
                    <a:pt x="1954582" y="132026"/>
                    <a:pt x="1954582" y="179679"/>
                  </a:cubicBezTo>
                  <a:lnTo>
                    <a:pt x="1954582" y="898375"/>
                  </a:lnTo>
                  <a:cubicBezTo>
                    <a:pt x="1954582" y="946029"/>
                    <a:pt x="1935652" y="991731"/>
                    <a:pt x="1901955" y="1025427"/>
                  </a:cubicBezTo>
                  <a:cubicBezTo>
                    <a:pt x="1868259" y="1059123"/>
                    <a:pt x="1822557" y="1078054"/>
                    <a:pt x="1774903" y="1078054"/>
                  </a:cubicBezTo>
                  <a:lnTo>
                    <a:pt x="179679" y="1078054"/>
                  </a:lnTo>
                  <a:cubicBezTo>
                    <a:pt x="132025" y="1078054"/>
                    <a:pt x="86323" y="1059124"/>
                    <a:pt x="52627" y="1025427"/>
                  </a:cubicBezTo>
                  <a:cubicBezTo>
                    <a:pt x="18931" y="991731"/>
                    <a:pt x="0" y="946029"/>
                    <a:pt x="0" y="898375"/>
                  </a:cubicBezTo>
                  <a:lnTo>
                    <a:pt x="0" y="179679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28826" tIns="90726" rIns="128826" bIns="90726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800" dirty="0"/>
                <a:t>Разные типы вопросов</a:t>
              </a:r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3419251" y="2941773"/>
              <a:ext cx="2519851" cy="2160315"/>
            </a:xfrm>
            <a:custGeom>
              <a:avLst/>
              <a:gdLst>
                <a:gd name="connsiteX0" fmla="*/ 143743 w 862443"/>
                <a:gd name="connsiteY0" fmla="*/ 0 h 2242612"/>
                <a:gd name="connsiteX1" fmla="*/ 718700 w 862443"/>
                <a:gd name="connsiteY1" fmla="*/ 0 h 2242612"/>
                <a:gd name="connsiteX2" fmla="*/ 820342 w 862443"/>
                <a:gd name="connsiteY2" fmla="*/ 42101 h 2242612"/>
                <a:gd name="connsiteX3" fmla="*/ 862443 w 862443"/>
                <a:gd name="connsiteY3" fmla="*/ 143743 h 2242612"/>
                <a:gd name="connsiteX4" fmla="*/ 862443 w 862443"/>
                <a:gd name="connsiteY4" fmla="*/ 2242612 h 2242612"/>
                <a:gd name="connsiteX5" fmla="*/ 862443 w 862443"/>
                <a:gd name="connsiteY5" fmla="*/ 2242612 h 2242612"/>
                <a:gd name="connsiteX6" fmla="*/ 862443 w 862443"/>
                <a:gd name="connsiteY6" fmla="*/ 2242612 h 2242612"/>
                <a:gd name="connsiteX7" fmla="*/ 0 w 862443"/>
                <a:gd name="connsiteY7" fmla="*/ 2242612 h 2242612"/>
                <a:gd name="connsiteX8" fmla="*/ 0 w 862443"/>
                <a:gd name="connsiteY8" fmla="*/ 2242612 h 2242612"/>
                <a:gd name="connsiteX9" fmla="*/ 0 w 862443"/>
                <a:gd name="connsiteY9" fmla="*/ 2242612 h 2242612"/>
                <a:gd name="connsiteX10" fmla="*/ 0 w 862443"/>
                <a:gd name="connsiteY10" fmla="*/ 143743 h 2242612"/>
                <a:gd name="connsiteX11" fmla="*/ 42101 w 862443"/>
                <a:gd name="connsiteY11" fmla="*/ 42101 h 2242612"/>
                <a:gd name="connsiteX12" fmla="*/ 143743 w 862443"/>
                <a:gd name="connsiteY12" fmla="*/ 0 h 2242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62443" h="2242612">
                  <a:moveTo>
                    <a:pt x="862443" y="373776"/>
                  </a:moveTo>
                  <a:lnTo>
                    <a:pt x="862443" y="1868836"/>
                  </a:lnTo>
                  <a:cubicBezTo>
                    <a:pt x="862443" y="1967967"/>
                    <a:pt x="856619" y="2063039"/>
                    <a:pt x="846252" y="2133136"/>
                  </a:cubicBezTo>
                  <a:cubicBezTo>
                    <a:pt x="835885" y="2203232"/>
                    <a:pt x="821824" y="2242611"/>
                    <a:pt x="807163" y="2242611"/>
                  </a:cubicBezTo>
                  <a:lnTo>
                    <a:pt x="0" y="2242611"/>
                  </a:lnTo>
                  <a:lnTo>
                    <a:pt x="0" y="2242611"/>
                  </a:lnTo>
                  <a:lnTo>
                    <a:pt x="0" y="224261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807163" y="1"/>
                  </a:lnTo>
                  <a:cubicBezTo>
                    <a:pt x="821824" y="1"/>
                    <a:pt x="835885" y="39380"/>
                    <a:pt x="846252" y="109476"/>
                  </a:cubicBezTo>
                  <a:cubicBezTo>
                    <a:pt x="856619" y="179573"/>
                    <a:pt x="862443" y="274645"/>
                    <a:pt x="862443" y="373776"/>
                  </a:cubicBez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3821" tIns="84011" rIns="125921" bIns="84012" spcCol="1270" anchor="ctr"/>
            <a:lstStyle/>
            <a:p>
              <a:pPr marL="228600" lvl="1" indent="-228600" algn="r" defTabSz="977900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ru-RU" sz="2200" b="1" dirty="0"/>
                <a:t>Стандартные</a:t>
              </a:r>
            </a:p>
            <a:p>
              <a:pPr marL="228600" lvl="1" indent="-228600" defTabSz="9779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2400" dirty="0"/>
                <a:t>время прохождения</a:t>
              </a:r>
              <a:endParaRPr lang="ru-RU" sz="2200" dirty="0"/>
            </a:p>
            <a:p>
              <a:pPr marL="228600" lvl="1" indent="-228600" defTabSz="9779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2400" dirty="0"/>
                <a:t>количество попыток</a:t>
              </a:r>
              <a:endParaRPr lang="ru-RU" sz="2200" dirty="0"/>
            </a:p>
            <a:p>
              <a:pPr marL="228600" lvl="1" indent="-228600" defTabSz="9779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2400" dirty="0"/>
                <a:t>% выполнения</a:t>
              </a:r>
              <a:endParaRPr lang="ru-RU" sz="2200" dirty="0"/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1043891" y="3908730"/>
              <a:ext cx="1954592" cy="1077967"/>
            </a:xfrm>
            <a:custGeom>
              <a:avLst/>
              <a:gdLst>
                <a:gd name="connsiteX0" fmla="*/ 0 w 1954582"/>
                <a:gd name="connsiteY0" fmla="*/ 0 h 1078054"/>
                <a:gd name="connsiteX1" fmla="*/ 1954582 w 1954582"/>
                <a:gd name="connsiteY1" fmla="*/ 0 h 1078054"/>
                <a:gd name="connsiteX2" fmla="*/ 1954582 w 1954582"/>
                <a:gd name="connsiteY2" fmla="*/ 1078054 h 1078054"/>
                <a:gd name="connsiteX3" fmla="*/ 0 w 1954582"/>
                <a:gd name="connsiteY3" fmla="*/ 1078054 h 1078054"/>
                <a:gd name="connsiteX4" fmla="*/ 0 w 1954582"/>
                <a:gd name="connsiteY4" fmla="*/ 0 h 1078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54582" h="1078054">
                  <a:moveTo>
                    <a:pt x="0" y="0"/>
                  </a:moveTo>
                  <a:lnTo>
                    <a:pt x="1954582" y="0"/>
                  </a:lnTo>
                  <a:lnTo>
                    <a:pt x="1954582" y="1078054"/>
                  </a:lnTo>
                  <a:lnTo>
                    <a:pt x="0" y="107805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6200" tIns="38100" rIns="76200" bIns="381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400" dirty="0"/>
                <a:t>Возможность задавать параметры</a:t>
              </a:r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2915917" y="5233547"/>
              <a:ext cx="5701816" cy="861789"/>
            </a:xfrm>
            <a:custGeom>
              <a:avLst/>
              <a:gdLst>
                <a:gd name="connsiteX0" fmla="*/ 143743 w 862443"/>
                <a:gd name="connsiteY0" fmla="*/ 0 h 6136885"/>
                <a:gd name="connsiteX1" fmla="*/ 718700 w 862443"/>
                <a:gd name="connsiteY1" fmla="*/ 0 h 6136885"/>
                <a:gd name="connsiteX2" fmla="*/ 820342 w 862443"/>
                <a:gd name="connsiteY2" fmla="*/ 42101 h 6136885"/>
                <a:gd name="connsiteX3" fmla="*/ 862443 w 862443"/>
                <a:gd name="connsiteY3" fmla="*/ 143743 h 6136885"/>
                <a:gd name="connsiteX4" fmla="*/ 862443 w 862443"/>
                <a:gd name="connsiteY4" fmla="*/ 6136885 h 6136885"/>
                <a:gd name="connsiteX5" fmla="*/ 862443 w 862443"/>
                <a:gd name="connsiteY5" fmla="*/ 6136885 h 6136885"/>
                <a:gd name="connsiteX6" fmla="*/ 862443 w 862443"/>
                <a:gd name="connsiteY6" fmla="*/ 6136885 h 6136885"/>
                <a:gd name="connsiteX7" fmla="*/ 0 w 862443"/>
                <a:gd name="connsiteY7" fmla="*/ 6136885 h 6136885"/>
                <a:gd name="connsiteX8" fmla="*/ 0 w 862443"/>
                <a:gd name="connsiteY8" fmla="*/ 6136885 h 6136885"/>
                <a:gd name="connsiteX9" fmla="*/ 0 w 862443"/>
                <a:gd name="connsiteY9" fmla="*/ 6136885 h 6136885"/>
                <a:gd name="connsiteX10" fmla="*/ 0 w 862443"/>
                <a:gd name="connsiteY10" fmla="*/ 143743 h 6136885"/>
                <a:gd name="connsiteX11" fmla="*/ 42101 w 862443"/>
                <a:gd name="connsiteY11" fmla="*/ 42101 h 6136885"/>
                <a:gd name="connsiteX12" fmla="*/ 143743 w 862443"/>
                <a:gd name="connsiteY12" fmla="*/ 0 h 6136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62443" h="6136885">
                  <a:moveTo>
                    <a:pt x="862443" y="1022834"/>
                  </a:moveTo>
                  <a:lnTo>
                    <a:pt x="862443" y="5114051"/>
                  </a:lnTo>
                  <a:cubicBezTo>
                    <a:pt x="862443" y="5385322"/>
                    <a:pt x="860315" y="5645486"/>
                    <a:pt x="856526" y="5837304"/>
                  </a:cubicBezTo>
                  <a:cubicBezTo>
                    <a:pt x="852738" y="6029121"/>
                    <a:pt x="847600" y="6136881"/>
                    <a:pt x="842242" y="6136881"/>
                  </a:cubicBezTo>
                  <a:lnTo>
                    <a:pt x="0" y="6136881"/>
                  </a:lnTo>
                  <a:lnTo>
                    <a:pt x="0" y="6136881"/>
                  </a:lnTo>
                  <a:lnTo>
                    <a:pt x="0" y="6136881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842242" y="4"/>
                  </a:lnTo>
                  <a:cubicBezTo>
                    <a:pt x="847600" y="4"/>
                    <a:pt x="852738" y="107764"/>
                    <a:pt x="856526" y="299581"/>
                  </a:cubicBezTo>
                  <a:cubicBezTo>
                    <a:pt x="860315" y="491399"/>
                    <a:pt x="862443" y="751563"/>
                    <a:pt x="862443" y="1022834"/>
                  </a:cubicBez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3821" tIns="84010" rIns="125920" bIns="84012" spcCol="1270" anchor="ctr"/>
            <a:lstStyle/>
            <a:p>
              <a:pPr marL="228600" lvl="1" indent="-228600" defTabSz="977900">
                <a:lnSpc>
                  <a:spcPct val="90000"/>
                </a:lnSpc>
                <a:spcAft>
                  <a:spcPct val="15000"/>
                </a:spcAft>
                <a:buFont typeface="Arial" pitchFamily="34" charset="0"/>
                <a:buChar char="•"/>
                <a:defRPr/>
              </a:pPr>
              <a:r>
                <a:rPr lang="ru-RU" sz="2400" dirty="0"/>
                <a:t>Наглядность факторов оценивания</a:t>
              </a:r>
            </a:p>
            <a:p>
              <a:pPr marL="228600" lvl="1" indent="-228600" defTabSz="977900">
                <a:lnSpc>
                  <a:spcPct val="90000"/>
                </a:lnSpc>
                <a:spcAft>
                  <a:spcPct val="15000"/>
                </a:spcAft>
                <a:buFont typeface="Arial" pitchFamily="34" charset="0"/>
                <a:buChar char="•"/>
                <a:defRPr/>
              </a:pPr>
              <a:r>
                <a:rPr lang="ru-RU" sz="2400" dirty="0"/>
                <a:t>Получение немедленного результата</a:t>
              </a:r>
              <a:endParaRPr lang="ru-RU" sz="2200" dirty="0"/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526266" y="5150290"/>
              <a:ext cx="2318199" cy="1077967"/>
            </a:xfrm>
            <a:custGeom>
              <a:avLst/>
              <a:gdLst>
                <a:gd name="connsiteX0" fmla="*/ 0 w 1954582"/>
                <a:gd name="connsiteY0" fmla="*/ 179679 h 1078054"/>
                <a:gd name="connsiteX1" fmla="*/ 52627 w 1954582"/>
                <a:gd name="connsiteY1" fmla="*/ 52627 h 1078054"/>
                <a:gd name="connsiteX2" fmla="*/ 179679 w 1954582"/>
                <a:gd name="connsiteY2" fmla="*/ 0 h 1078054"/>
                <a:gd name="connsiteX3" fmla="*/ 1774903 w 1954582"/>
                <a:gd name="connsiteY3" fmla="*/ 0 h 1078054"/>
                <a:gd name="connsiteX4" fmla="*/ 1901955 w 1954582"/>
                <a:gd name="connsiteY4" fmla="*/ 52627 h 1078054"/>
                <a:gd name="connsiteX5" fmla="*/ 1954582 w 1954582"/>
                <a:gd name="connsiteY5" fmla="*/ 179679 h 1078054"/>
                <a:gd name="connsiteX6" fmla="*/ 1954582 w 1954582"/>
                <a:gd name="connsiteY6" fmla="*/ 898375 h 1078054"/>
                <a:gd name="connsiteX7" fmla="*/ 1901955 w 1954582"/>
                <a:gd name="connsiteY7" fmla="*/ 1025427 h 1078054"/>
                <a:gd name="connsiteX8" fmla="*/ 1774903 w 1954582"/>
                <a:gd name="connsiteY8" fmla="*/ 1078054 h 1078054"/>
                <a:gd name="connsiteX9" fmla="*/ 179679 w 1954582"/>
                <a:gd name="connsiteY9" fmla="*/ 1078054 h 1078054"/>
                <a:gd name="connsiteX10" fmla="*/ 52627 w 1954582"/>
                <a:gd name="connsiteY10" fmla="*/ 1025427 h 1078054"/>
                <a:gd name="connsiteX11" fmla="*/ 0 w 1954582"/>
                <a:gd name="connsiteY11" fmla="*/ 898375 h 1078054"/>
                <a:gd name="connsiteX12" fmla="*/ 0 w 1954582"/>
                <a:gd name="connsiteY12" fmla="*/ 179679 h 1078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54582" h="1078054">
                  <a:moveTo>
                    <a:pt x="0" y="179679"/>
                  </a:moveTo>
                  <a:cubicBezTo>
                    <a:pt x="0" y="132025"/>
                    <a:pt x="18931" y="86323"/>
                    <a:pt x="52627" y="52627"/>
                  </a:cubicBezTo>
                  <a:cubicBezTo>
                    <a:pt x="86323" y="18931"/>
                    <a:pt x="132026" y="0"/>
                    <a:pt x="179679" y="0"/>
                  </a:cubicBezTo>
                  <a:lnTo>
                    <a:pt x="1774903" y="0"/>
                  </a:lnTo>
                  <a:cubicBezTo>
                    <a:pt x="1822557" y="0"/>
                    <a:pt x="1868259" y="18931"/>
                    <a:pt x="1901955" y="52627"/>
                  </a:cubicBezTo>
                  <a:cubicBezTo>
                    <a:pt x="1935651" y="86323"/>
                    <a:pt x="1954582" y="132026"/>
                    <a:pt x="1954582" y="179679"/>
                  </a:cubicBezTo>
                  <a:lnTo>
                    <a:pt x="1954582" y="898375"/>
                  </a:lnTo>
                  <a:cubicBezTo>
                    <a:pt x="1954582" y="946029"/>
                    <a:pt x="1935652" y="991731"/>
                    <a:pt x="1901955" y="1025427"/>
                  </a:cubicBezTo>
                  <a:cubicBezTo>
                    <a:pt x="1868259" y="1059123"/>
                    <a:pt x="1822557" y="1078054"/>
                    <a:pt x="1774903" y="1078054"/>
                  </a:cubicBezTo>
                  <a:lnTo>
                    <a:pt x="179679" y="1078054"/>
                  </a:lnTo>
                  <a:cubicBezTo>
                    <a:pt x="132025" y="1078054"/>
                    <a:pt x="86323" y="1059124"/>
                    <a:pt x="52627" y="1025427"/>
                  </a:cubicBezTo>
                  <a:cubicBezTo>
                    <a:pt x="18931" y="991731"/>
                    <a:pt x="0" y="946029"/>
                    <a:pt x="0" y="898375"/>
                  </a:cubicBezTo>
                  <a:lnTo>
                    <a:pt x="0" y="179679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28826" tIns="90726" rIns="128826" bIns="90726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400" dirty="0"/>
                <a:t>Отсутствие человеческого фактора</a:t>
              </a:r>
            </a:p>
          </p:txBody>
        </p:sp>
      </p:grpSp>
      <p:sp>
        <p:nvSpPr>
          <p:cNvPr id="15" name="Полилиния 14"/>
          <p:cNvSpPr/>
          <p:nvPr/>
        </p:nvSpPr>
        <p:spPr>
          <a:xfrm>
            <a:off x="6011863" y="1700213"/>
            <a:ext cx="2736850" cy="2952750"/>
          </a:xfrm>
          <a:custGeom>
            <a:avLst/>
            <a:gdLst>
              <a:gd name="connsiteX0" fmla="*/ 143743 w 862443"/>
              <a:gd name="connsiteY0" fmla="*/ 0 h 2242612"/>
              <a:gd name="connsiteX1" fmla="*/ 718700 w 862443"/>
              <a:gd name="connsiteY1" fmla="*/ 0 h 2242612"/>
              <a:gd name="connsiteX2" fmla="*/ 820342 w 862443"/>
              <a:gd name="connsiteY2" fmla="*/ 42101 h 2242612"/>
              <a:gd name="connsiteX3" fmla="*/ 862443 w 862443"/>
              <a:gd name="connsiteY3" fmla="*/ 143743 h 2242612"/>
              <a:gd name="connsiteX4" fmla="*/ 862443 w 862443"/>
              <a:gd name="connsiteY4" fmla="*/ 2242612 h 2242612"/>
              <a:gd name="connsiteX5" fmla="*/ 862443 w 862443"/>
              <a:gd name="connsiteY5" fmla="*/ 2242612 h 2242612"/>
              <a:gd name="connsiteX6" fmla="*/ 862443 w 862443"/>
              <a:gd name="connsiteY6" fmla="*/ 2242612 h 2242612"/>
              <a:gd name="connsiteX7" fmla="*/ 0 w 862443"/>
              <a:gd name="connsiteY7" fmla="*/ 2242612 h 2242612"/>
              <a:gd name="connsiteX8" fmla="*/ 0 w 862443"/>
              <a:gd name="connsiteY8" fmla="*/ 2242612 h 2242612"/>
              <a:gd name="connsiteX9" fmla="*/ 0 w 862443"/>
              <a:gd name="connsiteY9" fmla="*/ 2242612 h 2242612"/>
              <a:gd name="connsiteX10" fmla="*/ 0 w 862443"/>
              <a:gd name="connsiteY10" fmla="*/ 143743 h 2242612"/>
              <a:gd name="connsiteX11" fmla="*/ 42101 w 862443"/>
              <a:gd name="connsiteY11" fmla="*/ 42101 h 2242612"/>
              <a:gd name="connsiteX12" fmla="*/ 143743 w 862443"/>
              <a:gd name="connsiteY12" fmla="*/ 0 h 2242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62443" h="2242612">
                <a:moveTo>
                  <a:pt x="862443" y="373776"/>
                </a:moveTo>
                <a:lnTo>
                  <a:pt x="862443" y="1868836"/>
                </a:lnTo>
                <a:cubicBezTo>
                  <a:pt x="862443" y="1967967"/>
                  <a:pt x="856619" y="2063039"/>
                  <a:pt x="846252" y="2133136"/>
                </a:cubicBezTo>
                <a:cubicBezTo>
                  <a:pt x="835885" y="2203232"/>
                  <a:pt x="821824" y="2242611"/>
                  <a:pt x="807163" y="2242611"/>
                </a:cubicBezTo>
                <a:lnTo>
                  <a:pt x="0" y="2242611"/>
                </a:lnTo>
                <a:lnTo>
                  <a:pt x="0" y="2242611"/>
                </a:lnTo>
                <a:lnTo>
                  <a:pt x="0" y="2242611"/>
                </a:lnTo>
                <a:lnTo>
                  <a:pt x="0" y="1"/>
                </a:lnTo>
                <a:lnTo>
                  <a:pt x="0" y="1"/>
                </a:lnTo>
                <a:lnTo>
                  <a:pt x="0" y="1"/>
                </a:lnTo>
                <a:lnTo>
                  <a:pt x="807163" y="1"/>
                </a:lnTo>
                <a:cubicBezTo>
                  <a:pt x="821824" y="1"/>
                  <a:pt x="835885" y="39380"/>
                  <a:pt x="846252" y="109476"/>
                </a:cubicBezTo>
                <a:cubicBezTo>
                  <a:pt x="856619" y="179573"/>
                  <a:pt x="862443" y="274645"/>
                  <a:pt x="862443" y="373776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83821" tIns="84011" rIns="125921" bIns="84012" spcCol="1270" anchor="ctr"/>
          <a:lstStyle/>
          <a:p>
            <a:pPr marL="228600" lvl="1" indent="-228600" defTabSz="977900">
              <a:lnSpc>
                <a:spcPct val="90000"/>
              </a:lnSpc>
              <a:spcAft>
                <a:spcPct val="15000"/>
              </a:spcAft>
              <a:defRPr/>
            </a:pPr>
            <a:r>
              <a:rPr lang="ru-RU" sz="2400" b="1" dirty="0"/>
              <a:t>Специальные</a:t>
            </a:r>
          </a:p>
          <a:p>
            <a:pPr marL="228600" lvl="1" indent="-228600" defTabSz="9779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ru-RU" sz="2400" dirty="0"/>
              <a:t>Момент доступа</a:t>
            </a:r>
          </a:p>
          <a:p>
            <a:pPr marL="228600" lvl="1" indent="-228600" defTabSz="9779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ru-RU" sz="2400" dirty="0"/>
              <a:t>Порядок появления вопросов (с ответами или без)</a:t>
            </a:r>
          </a:p>
          <a:p>
            <a:pPr marL="228600" lvl="1" indent="-228600" defTabSz="9779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ru-RU" sz="2400" dirty="0"/>
              <a:t>Пауза и т.д.</a:t>
            </a:r>
          </a:p>
        </p:txBody>
      </p:sp>
      <p:cxnSp>
        <p:nvCxnSpPr>
          <p:cNvPr id="19" name="Прямая со стрелкой 18"/>
          <p:cNvCxnSpPr>
            <a:endCxn id="15" idx="10"/>
          </p:cNvCxnSpPr>
          <p:nvPr/>
        </p:nvCxnSpPr>
        <p:spPr>
          <a:xfrm flipV="1">
            <a:off x="2339975" y="1890713"/>
            <a:ext cx="3671888" cy="1825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2339975" y="2997200"/>
            <a:ext cx="1800225" cy="7191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2" name="Номер слайда 1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3A4A637A-3ED5-441F-837B-826A2116388C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11273" name="Нижний колонтитул 19"/>
          <p:cNvSpPr>
            <a:spLocks noGrp="1"/>
          </p:cNvSpPr>
          <p:nvPr>
            <p:ph type="ftr" sz="quarter" idx="11"/>
          </p:nvPr>
        </p:nvSpPr>
        <p:spPr bwMode="auto">
          <a:xfrm>
            <a:off x="2898775" y="6356350"/>
            <a:ext cx="4265613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/>
              <a:t>© Анашкина Е.В., Валяева Е.Ф, НИУ ВШЭ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Book Antiqua" pitchFamily="18" charset="0"/>
              </a:rPr>
              <a:t>Неформальный контроль (1)</a:t>
            </a:r>
            <a:endParaRPr lang="ru-RU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292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D2A274C7-A71E-44E7-9984-2A16D42C5CA1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12293" name="Нижний колонтитул 7"/>
          <p:cNvSpPr>
            <a:spLocks noGrp="1"/>
          </p:cNvSpPr>
          <p:nvPr>
            <p:ph type="ftr" sz="quarter" idx="11"/>
          </p:nvPr>
        </p:nvSpPr>
        <p:spPr bwMode="auto">
          <a:xfrm>
            <a:off x="2898775" y="6356350"/>
            <a:ext cx="455295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/>
              <a:t>© Анашкина Е.В., Валяева Е.Ф, НИУ ВШЭ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Book Antiqua" pitchFamily="18" charset="0"/>
              </a:rPr>
              <a:t>Неформальный контроль (2)</a:t>
            </a:r>
            <a:endParaRPr lang="ru-RU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340768"/>
          <a:ext cx="8229600" cy="4785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316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5991B9C9-BE57-4CCD-8652-3C6505ADC130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13317" name="Нижний колонтитул 7"/>
          <p:cNvSpPr>
            <a:spLocks noGrp="1"/>
          </p:cNvSpPr>
          <p:nvPr>
            <p:ph type="ftr" sz="quarter" idx="11"/>
          </p:nvPr>
        </p:nvSpPr>
        <p:spPr bwMode="auto">
          <a:xfrm>
            <a:off x="2898775" y="6356350"/>
            <a:ext cx="4265613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/>
              <a:t>© Анашкина Е.В., Валяева Е.Ф, НИУ ВШЭ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900113" y="274638"/>
            <a:ext cx="7786687" cy="706437"/>
          </a:xfrm>
        </p:spPr>
        <p:txBody>
          <a:bodyPr/>
          <a:lstStyle/>
          <a:p>
            <a:pPr eaLnBrk="1" hangingPunct="1"/>
            <a:r>
              <a:rPr lang="ru-RU" smtClean="0">
                <a:latin typeface="Book Antiqua" pitchFamily="18" charset="0"/>
              </a:rPr>
              <a:t>Неформальный контроль слушания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50728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468313" y="1196975"/>
            <a:ext cx="2879725" cy="936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Самостоятельная работа</a:t>
            </a:r>
          </a:p>
        </p:txBody>
      </p:sp>
      <p:sp>
        <p:nvSpPr>
          <p:cNvPr id="14341" name="Номер слайда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9795A24A-929F-4D9A-9E46-8A2853E75A89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14342" name="Нижний колонтитул 8"/>
          <p:cNvSpPr>
            <a:spLocks noGrp="1"/>
          </p:cNvSpPr>
          <p:nvPr>
            <p:ph type="ftr" sz="quarter" idx="11"/>
          </p:nvPr>
        </p:nvSpPr>
        <p:spPr bwMode="auto">
          <a:xfrm>
            <a:off x="2898775" y="6356350"/>
            <a:ext cx="433705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/>
              <a:t>© Анашкина Е.В., Валяева Е.Ф, НИУ ВШЭ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Book Antiqua" pitchFamily="18" charset="0"/>
              </a:rPr>
              <a:t>Неформальный контроль чтения</a:t>
            </a:r>
            <a:endParaRPr lang="ru-RU" smtClean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1"/>
          </p:nvPr>
        </p:nvGraphicFramePr>
        <p:xfrm>
          <a:off x="277688" y="1340769"/>
          <a:ext cx="8686800" cy="1800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Схема 8"/>
          <p:cNvGraphicFramePr/>
          <p:nvPr/>
        </p:nvGraphicFramePr>
        <p:xfrm>
          <a:off x="467544" y="3469456"/>
          <a:ext cx="7992888" cy="2623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5365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F329F5DA-05B7-4AA6-B0A9-52FEFB0A2505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15366" name="Нижний колонтитул 9"/>
          <p:cNvSpPr>
            <a:spLocks noGrp="1"/>
          </p:cNvSpPr>
          <p:nvPr>
            <p:ph type="ftr" sz="quarter" idx="11"/>
          </p:nvPr>
        </p:nvSpPr>
        <p:spPr bwMode="auto">
          <a:xfrm>
            <a:off x="2898775" y="6356350"/>
            <a:ext cx="4410075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/>
              <a:t>© Анашкина Е.В., Валяева Е.Ф, НИУ ВШЭ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Book Antiqua" pitchFamily="18" charset="0"/>
              </a:rPr>
              <a:t>Неформальный контроль письма</a:t>
            </a:r>
            <a:endParaRPr lang="ru-RU" smtClean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457200" y="1340768"/>
          <a:ext cx="822960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3635375" y="3284538"/>
            <a:ext cx="2016125" cy="16573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endParaRPr lang="ru-RU" sz="2200" b="1" dirty="0"/>
          </a:p>
          <a:p>
            <a:pPr algn="ctr">
              <a:spcAft>
                <a:spcPts val="0"/>
              </a:spcAft>
              <a:defRPr/>
            </a:pPr>
            <a:r>
              <a:rPr lang="ru-RU" sz="2200" b="1" dirty="0"/>
              <a:t>Публикация требований </a:t>
            </a:r>
          </a:p>
          <a:p>
            <a:pPr algn="ctr">
              <a:spcAft>
                <a:spcPts val="0"/>
              </a:spcAft>
              <a:defRPr/>
            </a:pPr>
            <a:r>
              <a:rPr lang="ru-RU" sz="2200" b="1" dirty="0"/>
              <a:t>по структуре </a:t>
            </a:r>
          </a:p>
          <a:p>
            <a:pPr algn="ctr">
              <a:spcAft>
                <a:spcPts val="0"/>
              </a:spcAft>
              <a:defRPr/>
            </a:pPr>
            <a:r>
              <a:rPr lang="ru-RU" sz="2200" b="1" dirty="0"/>
              <a:t>и задачам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16389" name="Номер слайда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C497323E-BD7D-4D20-9881-C7B0BC7095D7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16390" name="Нижний колонтитул 8"/>
          <p:cNvSpPr>
            <a:spLocks noGrp="1"/>
          </p:cNvSpPr>
          <p:nvPr>
            <p:ph type="ftr" sz="quarter" idx="11"/>
          </p:nvPr>
        </p:nvSpPr>
        <p:spPr bwMode="auto">
          <a:xfrm>
            <a:off x="2898775" y="6356350"/>
            <a:ext cx="433705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/>
              <a:t>© Анашкина Е.В., Валяева Е.Ф, НИУ ВШЭ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Book Antiqua" pitchFamily="18" charset="0"/>
              </a:rPr>
              <a:t>Неформальный контроль говорения</a:t>
            </a:r>
            <a:endParaRPr lang="ru-RU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1"/>
          <a:ext cx="8229600" cy="4061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412" name="Прямоугольник 4"/>
          <p:cNvSpPr>
            <a:spLocks noChangeArrowheads="1"/>
          </p:cNvSpPr>
          <p:nvPr/>
        </p:nvSpPr>
        <p:spPr bwMode="auto">
          <a:xfrm>
            <a:off x="539750" y="5805488"/>
            <a:ext cx="82089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Система не позволяет прикрепить файл по истечении срока подачи</a:t>
            </a:r>
          </a:p>
        </p:txBody>
      </p:sp>
      <p:sp>
        <p:nvSpPr>
          <p:cNvPr id="17413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D978429-F921-43F4-8F07-A96ECDD24D75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17414" name="Нижний колонтитул 7"/>
          <p:cNvSpPr>
            <a:spLocks noGrp="1"/>
          </p:cNvSpPr>
          <p:nvPr>
            <p:ph type="ftr" sz="quarter" idx="11"/>
          </p:nvPr>
        </p:nvSpPr>
        <p:spPr bwMode="auto">
          <a:xfrm>
            <a:off x="2898775" y="6356350"/>
            <a:ext cx="4265613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/>
              <a:t>© Анашкина Е.В., Валяева Е.Ф, НИУ ВШЭ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1009</TotalTime>
  <Words>670</Words>
  <Application>Microsoft Office PowerPoint</Application>
  <PresentationFormat>Экран (4:3)</PresentationFormat>
  <Paragraphs>145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Cambria</vt:lpstr>
      <vt:lpstr>Calibri</vt:lpstr>
      <vt:lpstr>Wingdings 3</vt:lpstr>
      <vt:lpstr>Wingdings</vt:lpstr>
      <vt:lpstr>Gill Sans MT</vt:lpstr>
      <vt:lpstr>Book Antiqua</vt:lpstr>
      <vt:lpstr>Начальная</vt:lpstr>
      <vt:lpstr>Использование системы управления обучением (LMS) для организации  и проведения контроля при обучении иностранным языкам в неязыковом вузе</vt:lpstr>
      <vt:lpstr>Learning Management System</vt:lpstr>
      <vt:lpstr>Формальный контроль</vt:lpstr>
      <vt:lpstr>Неформальный контроль (1)</vt:lpstr>
      <vt:lpstr>Неформальный контроль (2)</vt:lpstr>
      <vt:lpstr>Неформальный контроль слушания</vt:lpstr>
      <vt:lpstr>Неформальный контроль чтения</vt:lpstr>
      <vt:lpstr>Неформальный контроль письма</vt:lpstr>
      <vt:lpstr>Неформальный контроль говорения</vt:lpstr>
      <vt:lpstr>Неформальный контроль знания и навыков использования лексико-грамматических средств</vt:lpstr>
      <vt:lpstr>Самоконтроль</vt:lpstr>
      <vt:lpstr>Слайд 12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 ИНОЯЗЫЧНЫХ КОММУНИКАТИВНЫХ УМЕНИЙ В ЭЛЕКТРОННЫХ СИСТЕМАХ УПРАВЛЕНИЯ ОБУЧЕНИЕМ</dc:title>
  <dc:creator>Елена</dc:creator>
  <cp:lastModifiedBy>Елена</cp:lastModifiedBy>
  <cp:revision>59</cp:revision>
  <dcterms:created xsi:type="dcterms:W3CDTF">2015-04-21T10:29:17Z</dcterms:created>
  <dcterms:modified xsi:type="dcterms:W3CDTF">2015-06-01T16:58:05Z</dcterms:modified>
</cp:coreProperties>
</file>