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59" r:id="rId1"/>
  </p:sldMasterIdLst>
  <p:notesMasterIdLst>
    <p:notesMasterId r:id="rId5"/>
  </p:notesMasterIdLst>
  <p:handoutMasterIdLst>
    <p:handoutMasterId r:id="rId6"/>
  </p:handoutMasterIdLst>
  <p:sldIdLst>
    <p:sldId id="653" r:id="rId2"/>
    <p:sldId id="655" r:id="rId3"/>
    <p:sldId id="654" r:id="rId4"/>
  </p:sldIdLst>
  <p:sldSz cx="21959888" cy="12599988"/>
  <p:notesSz cx="9926638" cy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3246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>
        <p15:guide id="2" pos="6917" userDrawn="1">
          <p15:clr>
            <a:srgbClr val="A4A3A4"/>
          </p15:clr>
        </p15:guide>
        <p15:guide id="3" orient="horz" pos="3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466" userDrawn="1">
          <p15:clr>
            <a:srgbClr val="A4A3A4"/>
          </p15:clr>
        </p15:guide>
        <p15:guide id="2" pos="4568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senia Kidimova" initials="" lastIdx="1" clrIdx="0"/>
  <p:cmAuthor id="2" name="Молодняк Евгений Анатольевич" initials="МЕА" lastIdx="1" clrIdx="1">
    <p:extLst/>
  </p:cmAuthor>
  <p:cmAuthor id="3" name="VALERYAN A VASILYEV" initials="VVA" lastIdx="2" clrIdx="2"/>
  <p:cmAuthor id="4" name="Семенов Сергей Анатольевич" initials="ССА" lastIdx="1" clrIdx="3">
    <p:extLst/>
  </p:cmAuthor>
  <p:cmAuthor id="5" name="Федулкин Денис Павлович" initials="ФДП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75C"/>
    <a:srgbClr val="7FE5A8"/>
    <a:srgbClr val="CA9BFF"/>
    <a:srgbClr val="92EEB7"/>
    <a:srgbClr val="F9EA99"/>
    <a:srgbClr val="99EDCD"/>
    <a:srgbClr val="99E5A0"/>
    <a:srgbClr val="99BFE3"/>
    <a:srgbClr val="FB93A2"/>
    <a:srgbClr val="7BF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069FF8-4FD4-4EB4-AA8E-3029AE3CE1A5}">
  <a:tblStyle styleId="{D5069FF8-4FD4-4EB4-AA8E-3029AE3CE1A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1F6F7"/>
          </a:solidFill>
        </a:fill>
      </a:tcStyle>
    </a:wholeTbl>
    <a:band1H>
      <a:tcStyle>
        <a:tcBdr/>
        <a:fill>
          <a:solidFill>
            <a:srgbClr val="E1EBEF"/>
          </a:solidFill>
        </a:fill>
      </a:tcStyle>
    </a:band1H>
    <a:band1V>
      <a:tcStyle>
        <a:tcBdr/>
        <a:fill>
          <a:solidFill>
            <a:srgbClr val="E1EB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2" autoAdjust="0"/>
    <p:restoredTop sz="93040" autoAdjust="0"/>
  </p:normalViewPr>
  <p:slideViewPr>
    <p:cSldViewPr snapToGrid="0">
      <p:cViewPr varScale="1">
        <p:scale>
          <a:sx n="58" d="100"/>
          <a:sy n="58" d="100"/>
        </p:scale>
        <p:origin x="-372" y="-90"/>
      </p:cViewPr>
      <p:guideLst>
        <p:guide orient="horz" pos="3968"/>
        <p:guide pos="6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2148" y="-108"/>
      </p:cViewPr>
      <p:guideLst>
        <p:guide orient="horz" pos="1466"/>
        <p:guide orient="horz" pos="2141"/>
        <p:guide pos="4568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4" cy="339884"/>
          </a:xfrm>
          <a:prstGeom prst="rect">
            <a:avLst/>
          </a:prstGeom>
        </p:spPr>
        <p:txBody>
          <a:bodyPr vert="horz" lIns="95543" tIns="47772" rIns="95543" bIns="4777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1" y="3"/>
            <a:ext cx="4301544" cy="339884"/>
          </a:xfrm>
          <a:prstGeom prst="rect">
            <a:avLst/>
          </a:prstGeom>
        </p:spPr>
        <p:txBody>
          <a:bodyPr vert="horz" lIns="95543" tIns="47772" rIns="95543" bIns="47772" rtlCol="0"/>
          <a:lstStyle>
            <a:lvl1pPr algn="r">
              <a:defRPr sz="1300"/>
            </a:lvl1pPr>
          </a:lstStyle>
          <a:p>
            <a:fld id="{276ACC73-C483-4B08-8308-296DCDB81655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1" y="6456616"/>
            <a:ext cx="4301544" cy="339884"/>
          </a:xfrm>
          <a:prstGeom prst="rect">
            <a:avLst/>
          </a:prstGeom>
        </p:spPr>
        <p:txBody>
          <a:bodyPr vert="horz" lIns="95543" tIns="47772" rIns="95543" bIns="47772" rtlCol="0" anchor="b"/>
          <a:lstStyle>
            <a:lvl1pPr algn="r">
              <a:defRPr sz="1300"/>
            </a:lvl1pPr>
          </a:lstStyle>
          <a:p>
            <a:fld id="{92612C30-4C28-406C-AAB6-A9599D2D867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2"/>
          </p:nvPr>
        </p:nvSpPr>
        <p:spPr>
          <a:xfrm>
            <a:off x="7" y="6456378"/>
            <a:ext cx="4302625" cy="34021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340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741613" y="509588"/>
            <a:ext cx="4443412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92676" y="3228903"/>
            <a:ext cx="7941309" cy="3058954"/>
          </a:xfrm>
          <a:prstGeom prst="rect">
            <a:avLst/>
          </a:prstGeom>
          <a:noFill/>
          <a:ln>
            <a:noFill/>
          </a:ln>
        </p:spPr>
        <p:txBody>
          <a:bodyPr lIns="95529" tIns="95529" rIns="95529" bIns="95529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1106462"/>
      </p:ext>
    </p:extLst>
  </p:cSld>
  <p:clrMap bg1="lt1" tx1="dk1" bg2="dk2" tx2="lt2" accent1="accent1" accent2="accent2" accent3="accent3" accent4="accent4" accent5="accent5" accent6="accent6" hlink="hlink" folHlink="folHlink"/>
  <p:hf hdr="0" ftr="0"/>
  <p:notesStyle>
    <a:lvl1pPr marL="0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1pPr>
    <a:lvl2pPr marL="1059799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2pPr>
    <a:lvl3pPr marL="2119599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3pPr>
    <a:lvl4pPr marL="3179397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4pPr>
    <a:lvl5pPr marL="4239198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5pPr>
    <a:lvl6pPr marL="5298999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6pPr>
    <a:lvl7pPr marL="6358796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7pPr>
    <a:lvl8pPr marL="7418596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8pPr>
    <a:lvl9pPr marL="8478397" algn="l" defTabSz="2119599" rtl="0" eaLnBrk="1" latinLnBrk="0" hangingPunct="1">
      <a:defRPr sz="27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8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80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26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eme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3"/>
          <p:cNvSpPr/>
          <p:nvPr userDrawn="1"/>
        </p:nvSpPr>
        <p:spPr>
          <a:xfrm>
            <a:off x="20521614" y="11946062"/>
            <a:ext cx="1012702" cy="638073"/>
          </a:xfrm>
          <a:prstGeom prst="rect">
            <a:avLst/>
          </a:prstGeom>
          <a:noFill/>
          <a:ln w="19050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1" tIns="91421" rIns="91421" bIns="91421" anchor="ctr" anchorCtr="0">
            <a:noAutofit/>
          </a:bodyPr>
          <a:lstStyle/>
          <a:p>
            <a:pPr algn="r"/>
            <a:fld id="{A18AC93A-5D23-E44E-9C0C-55B2668E7910}" type="slidenum">
              <a:rPr lang="en-US" sz="1600" smtClean="0">
                <a:solidFill>
                  <a:srgbClr val="06376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/>
              <a:t>‹#›</a:t>
            </a:fld>
            <a:endParaRPr lang="en-US" sz="1600" dirty="0">
              <a:solidFill>
                <a:srgbClr val="06376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6745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969" userDrawn="1">
          <p15:clr>
            <a:srgbClr val="FBAE40"/>
          </p15:clr>
        </p15:guide>
        <p15:guide id="2" pos="6803" userDrawn="1">
          <p15:clr>
            <a:srgbClr val="FBAE40"/>
          </p15:clr>
        </p15:guide>
        <p15:guide id="3" pos="6350" userDrawn="1">
          <p15:clr>
            <a:srgbClr val="FBAE40"/>
          </p15:clr>
        </p15:guide>
        <p15:guide id="4" pos="5669" userDrawn="1">
          <p15:clr>
            <a:srgbClr val="FBAE40"/>
          </p15:clr>
        </p15:guide>
        <p15:guide id="5" pos="4989" userDrawn="1">
          <p15:clr>
            <a:srgbClr val="FBAE40"/>
          </p15:clr>
        </p15:guide>
        <p15:guide id="6" pos="4308" userDrawn="1">
          <p15:clr>
            <a:srgbClr val="FBAE40"/>
          </p15:clr>
        </p15:guide>
        <p15:guide id="7" pos="3628" userDrawn="1">
          <p15:clr>
            <a:srgbClr val="FBAE40"/>
          </p15:clr>
        </p15:guide>
        <p15:guide id="8" pos="2948" userDrawn="1">
          <p15:clr>
            <a:srgbClr val="FBAE40"/>
          </p15:clr>
        </p15:guide>
        <p15:guide id="9" pos="2267" userDrawn="1">
          <p15:clr>
            <a:srgbClr val="FBAE40"/>
          </p15:clr>
        </p15:guide>
        <p15:guide id="10" pos="7257" userDrawn="1">
          <p15:clr>
            <a:srgbClr val="FBAE40"/>
          </p15:clr>
        </p15:guide>
        <p15:guide id="11" pos="7937" userDrawn="1">
          <p15:clr>
            <a:srgbClr val="FBAE40"/>
          </p15:clr>
        </p15:guide>
        <p15:guide id="12" pos="8617" userDrawn="1">
          <p15:clr>
            <a:srgbClr val="FBAE40"/>
          </p15:clr>
        </p15:guide>
        <p15:guide id="13" pos="9071" userDrawn="1">
          <p15:clr>
            <a:srgbClr val="FBAE40"/>
          </p15:clr>
        </p15:guide>
        <p15:guide id="14" pos="9751" userDrawn="1">
          <p15:clr>
            <a:srgbClr val="FBAE40"/>
          </p15:clr>
        </p15:guide>
        <p15:guide id="15" pos="10205" userDrawn="1">
          <p15:clr>
            <a:srgbClr val="FBAE40"/>
          </p15:clr>
        </p15:guide>
        <p15:guide id="16" pos="10885" userDrawn="1">
          <p15:clr>
            <a:srgbClr val="FBAE40"/>
          </p15:clr>
        </p15:guide>
        <p15:guide id="17" pos="11339" userDrawn="1">
          <p15:clr>
            <a:srgbClr val="FBAE40"/>
          </p15:clr>
        </p15:guide>
        <p15:guide id="18" pos="11793" userDrawn="1">
          <p15:clr>
            <a:srgbClr val="FBAE40"/>
          </p15:clr>
        </p15:guide>
        <p15:guide id="19" pos="1814" userDrawn="1">
          <p15:clr>
            <a:srgbClr val="FBAE40"/>
          </p15:clr>
        </p15:guide>
        <p15:guide id="20" pos="1133" userDrawn="1">
          <p15:clr>
            <a:srgbClr val="FBAE40"/>
          </p15:clr>
        </p15:guide>
        <p15:guide id="21" pos="453" userDrawn="1">
          <p15:clr>
            <a:srgbClr val="FBAE40"/>
          </p15:clr>
        </p15:guide>
        <p15:guide id="22" pos="12473" userDrawn="1">
          <p15:clr>
            <a:srgbClr val="FBAE40"/>
          </p15:clr>
        </p15:guide>
        <p15:guide id="23" orient="horz" pos="3515" userDrawn="1">
          <p15:clr>
            <a:srgbClr val="FBAE40"/>
          </p15:clr>
        </p15:guide>
        <p15:guide id="24" orient="horz" pos="2835" userDrawn="1">
          <p15:clr>
            <a:srgbClr val="FBAE40"/>
          </p15:clr>
        </p15:guide>
        <p15:guide id="25" orient="horz" pos="2154" userDrawn="1">
          <p15:clr>
            <a:srgbClr val="FBAE40"/>
          </p15:clr>
        </p15:guide>
        <p15:guide id="26" orient="horz" pos="1701" userDrawn="1">
          <p15:clr>
            <a:srgbClr val="FBAE40"/>
          </p15:clr>
        </p15:guide>
        <p15:guide id="27" orient="horz" pos="1020" userDrawn="1">
          <p15:clr>
            <a:srgbClr val="FBAE40"/>
          </p15:clr>
        </p15:guide>
        <p15:guide id="28" orient="horz" pos="340" userDrawn="1">
          <p15:clr>
            <a:srgbClr val="FBAE40"/>
          </p15:clr>
        </p15:guide>
        <p15:guide id="29" orient="horz" pos="4649" userDrawn="1">
          <p15:clr>
            <a:srgbClr val="FBAE40"/>
          </p15:clr>
        </p15:guide>
        <p15:guide id="30" orient="horz" pos="5102" userDrawn="1">
          <p15:clr>
            <a:srgbClr val="FBAE40"/>
          </p15:clr>
        </p15:guide>
        <p15:guide id="31" orient="horz" pos="5556" userDrawn="1">
          <p15:clr>
            <a:srgbClr val="FBAE40"/>
          </p15:clr>
        </p15:guide>
        <p15:guide id="32" orient="horz" pos="6010" userDrawn="1">
          <p15:clr>
            <a:srgbClr val="FBAE40"/>
          </p15:clr>
        </p15:guide>
        <p15:guide id="33" orient="horz" pos="6463" userDrawn="1">
          <p15:clr>
            <a:srgbClr val="FBAE40"/>
          </p15:clr>
        </p15:guide>
        <p15:guide id="34" orient="horz" pos="6917" userDrawn="1">
          <p15:clr>
            <a:srgbClr val="FBAE40"/>
          </p15:clr>
        </p15:guide>
        <p15:guide id="35" orient="horz" pos="794" userDrawn="1">
          <p15:clr>
            <a:srgbClr val="FBAE40"/>
          </p15:clr>
        </p15:guide>
        <p15:guide id="36" pos="906" userDrawn="1">
          <p15:clr>
            <a:srgbClr val="FBAE40"/>
          </p15:clr>
        </p15:guide>
        <p15:guide id="37" pos="1360" userDrawn="1">
          <p15:clr>
            <a:srgbClr val="FBAE40"/>
          </p15:clr>
        </p15:guide>
        <p15:guide id="38" pos="2040" userDrawn="1">
          <p15:clr>
            <a:srgbClr val="FBAE40"/>
          </p15:clr>
        </p15:guide>
        <p15:guide id="39" pos="2494" userDrawn="1">
          <p15:clr>
            <a:srgbClr val="FBAE40"/>
          </p15:clr>
        </p15:guide>
        <p15:guide id="40" pos="3174" userDrawn="1">
          <p15:clr>
            <a:srgbClr val="FBAE40"/>
          </p15:clr>
        </p15:guide>
        <p15:guide id="41" pos="4082" userDrawn="1">
          <p15:clr>
            <a:srgbClr val="FBAE40"/>
          </p15:clr>
        </p15:guide>
        <p15:guide id="42" pos="4535" userDrawn="1">
          <p15:clr>
            <a:srgbClr val="FBAE40"/>
          </p15:clr>
        </p15:guide>
        <p15:guide id="43" pos="5442" userDrawn="1">
          <p15:clr>
            <a:srgbClr val="FBAE40"/>
          </p15:clr>
        </p15:guide>
        <p15:guide id="44" pos="5896" userDrawn="1">
          <p15:clr>
            <a:srgbClr val="FBAE40"/>
          </p15:clr>
        </p15:guide>
        <p15:guide id="45" pos="6576" userDrawn="1">
          <p15:clr>
            <a:srgbClr val="FBAE40"/>
          </p15:clr>
        </p15:guide>
        <p15:guide id="46" pos="7030" userDrawn="1">
          <p15:clr>
            <a:srgbClr val="FBAE40"/>
          </p15:clr>
        </p15:guide>
        <p15:guide id="47" pos="7710" userDrawn="1">
          <p15:clr>
            <a:srgbClr val="FBAE40"/>
          </p15:clr>
        </p15:guide>
        <p15:guide id="48" pos="8164" userDrawn="1">
          <p15:clr>
            <a:srgbClr val="FBAE40"/>
          </p15:clr>
        </p15:guide>
        <p15:guide id="49" pos="8844" userDrawn="1">
          <p15:clr>
            <a:srgbClr val="FBAE40"/>
          </p15:clr>
        </p15:guide>
        <p15:guide id="50" pos="9298" userDrawn="1">
          <p15:clr>
            <a:srgbClr val="FBAE40"/>
          </p15:clr>
        </p15:guide>
        <p15:guide id="51" pos="9978" userDrawn="1">
          <p15:clr>
            <a:srgbClr val="FBAE40"/>
          </p15:clr>
        </p15:guide>
        <p15:guide id="52" pos="10432" userDrawn="1">
          <p15:clr>
            <a:srgbClr val="FBAE40"/>
          </p15:clr>
        </p15:guide>
        <p15:guide id="53" pos="11112" userDrawn="1">
          <p15:clr>
            <a:srgbClr val="FBAE40"/>
          </p15:clr>
        </p15:guide>
        <p15:guide id="54" pos="11566" userDrawn="1">
          <p15:clr>
            <a:srgbClr val="FBAE40"/>
          </p15:clr>
        </p15:guide>
        <p15:guide id="55" pos="12019" userDrawn="1">
          <p15:clr>
            <a:srgbClr val="FBAE40"/>
          </p15:clr>
        </p15:guide>
        <p15:guide id="56" orient="horz" pos="1247" userDrawn="1">
          <p15:clr>
            <a:srgbClr val="FBAE40"/>
          </p15:clr>
        </p15:guide>
        <p15:guide id="57" orient="horz" pos="1927" userDrawn="1">
          <p15:clr>
            <a:srgbClr val="FBAE40"/>
          </p15:clr>
        </p15:guide>
        <p15:guide id="58" orient="horz" pos="2608" userDrawn="1">
          <p15:clr>
            <a:srgbClr val="FBAE40"/>
          </p15:clr>
        </p15:guide>
        <p15:guide id="59" orient="horz" pos="3061" userDrawn="1">
          <p15:clr>
            <a:srgbClr val="FBAE40"/>
          </p15:clr>
        </p15:guide>
        <p15:guide id="60" orient="horz" pos="3742" userDrawn="1">
          <p15:clr>
            <a:srgbClr val="FBAE40"/>
          </p15:clr>
        </p15:guide>
        <p15:guide id="61" orient="horz" pos="4195" userDrawn="1">
          <p15:clr>
            <a:srgbClr val="FBAE40"/>
          </p15:clr>
        </p15:guide>
        <p15:guide id="62" orient="horz" pos="4876" userDrawn="1">
          <p15:clr>
            <a:srgbClr val="FBAE40"/>
          </p15:clr>
        </p15:guide>
        <p15:guide id="63" orient="horz" pos="5329" userDrawn="1">
          <p15:clr>
            <a:srgbClr val="FBAE40"/>
          </p15:clr>
        </p15:guide>
        <p15:guide id="64" orient="horz" pos="5783" userDrawn="1">
          <p15:clr>
            <a:srgbClr val="FBAE40"/>
          </p15:clr>
        </p15:guide>
        <p15:guide id="65" orient="horz" pos="6236" userDrawn="1">
          <p15:clr>
            <a:srgbClr val="FBAE40"/>
          </p15:clr>
        </p15:guide>
        <p15:guide id="66" orient="horz" pos="6690" userDrawn="1">
          <p15:clr>
            <a:srgbClr val="FBAE40"/>
          </p15:clr>
        </p15:guide>
        <p15:guide id="67" orient="horz" pos="567" userDrawn="1">
          <p15:clr>
            <a:srgbClr val="FBAE40"/>
          </p15:clr>
        </p15:guide>
        <p15:guide id="68" orient="horz" pos="1474" userDrawn="1">
          <p15:clr>
            <a:srgbClr val="FBAE40"/>
          </p15:clr>
        </p15:guide>
        <p15:guide id="69" pos="680" userDrawn="1">
          <p15:clr>
            <a:srgbClr val="FBAE40"/>
          </p15:clr>
        </p15:guide>
        <p15:guide id="70" pos="1587" userDrawn="1">
          <p15:clr>
            <a:srgbClr val="FBAE40"/>
          </p15:clr>
        </p15:guide>
        <p15:guide id="71" pos="2721" userDrawn="1">
          <p15:clr>
            <a:srgbClr val="FBAE40"/>
          </p15:clr>
        </p15:guide>
        <p15:guide id="72" pos="4762" userDrawn="1">
          <p15:clr>
            <a:srgbClr val="FBAE40"/>
          </p15:clr>
        </p15:guide>
        <p15:guide id="73" pos="5216" userDrawn="1">
          <p15:clr>
            <a:srgbClr val="FBAE40"/>
          </p15:clr>
        </p15:guide>
        <p15:guide id="74" pos="6123" userDrawn="1">
          <p15:clr>
            <a:srgbClr val="FBAE40"/>
          </p15:clr>
        </p15:guide>
        <p15:guide id="75" pos="7483" userDrawn="1">
          <p15:clr>
            <a:srgbClr val="FBAE40"/>
          </p15:clr>
        </p15:guide>
        <p15:guide id="76" pos="8391" userDrawn="1">
          <p15:clr>
            <a:srgbClr val="FBAE40"/>
          </p15:clr>
        </p15:guide>
        <p15:guide id="77" pos="9525" userDrawn="1">
          <p15:clr>
            <a:srgbClr val="FBAE40"/>
          </p15:clr>
        </p15:guide>
        <p15:guide id="78" pos="10659" userDrawn="1">
          <p15:clr>
            <a:srgbClr val="FBAE40"/>
          </p15:clr>
        </p15:guide>
        <p15:guide id="79" pos="12246" userDrawn="1">
          <p15:clr>
            <a:srgbClr val="FBAE40"/>
          </p15:clr>
        </p15:guide>
        <p15:guide id="80" pos="12700" userDrawn="1">
          <p15:clr>
            <a:srgbClr val="FBAE40"/>
          </p15:clr>
        </p15:guide>
        <p15:guide id="81" orient="horz" pos="2381" userDrawn="1">
          <p15:clr>
            <a:srgbClr val="FBAE40"/>
          </p15:clr>
        </p15:guide>
        <p15:guide id="82" orient="horz" pos="3288" userDrawn="1">
          <p15:clr>
            <a:srgbClr val="FBAE40"/>
          </p15:clr>
        </p15:guide>
        <p15:guide id="83" orient="horz" pos="4422" userDrawn="1">
          <p15:clr>
            <a:srgbClr val="FBAE40"/>
          </p15:clr>
        </p15:guide>
        <p15:guide id="84" orient="horz" pos="7144" userDrawn="1">
          <p15:clr>
            <a:srgbClr val="FBAE40"/>
          </p15:clr>
        </p15:guide>
        <p15:guide id="85" orient="horz" pos="7370" userDrawn="1">
          <p15:clr>
            <a:srgbClr val="FBAE40"/>
          </p15:clr>
        </p15:guide>
        <p15:guide id="86" orient="horz" pos="7597" userDrawn="1">
          <p15:clr>
            <a:srgbClr val="FBAE40"/>
          </p15:clr>
        </p15:guide>
        <p15:guide id="87" pos="12927" userDrawn="1">
          <p15:clr>
            <a:srgbClr val="FBAE40"/>
          </p15:clr>
        </p15:guide>
        <p15:guide id="88" pos="13153" userDrawn="1">
          <p15:clr>
            <a:srgbClr val="FBAE40"/>
          </p15:clr>
        </p15:guide>
        <p15:guide id="89" pos="13380" userDrawn="1">
          <p15:clr>
            <a:srgbClr val="FBAE40"/>
          </p15:clr>
        </p15:guide>
        <p15:guide id="90" pos="13607" userDrawn="1">
          <p15:clr>
            <a:srgbClr val="FBAE40"/>
          </p15:clr>
        </p15:guide>
        <p15:guide id="91" pos="3855" userDrawn="1">
          <p15:clr>
            <a:srgbClr val="FBAE40"/>
          </p15:clr>
        </p15:guide>
        <p15:guide id="92" pos="3401" userDrawn="1">
          <p15:clr>
            <a:srgbClr val="FBAE40"/>
          </p15:clr>
        </p15:guide>
        <p15:guide id="93" pos="226" userDrawn="1">
          <p15:clr>
            <a:srgbClr val="FBAE40"/>
          </p15:clr>
        </p15:guide>
        <p15:guide id="94" pos="9638" userDrawn="1">
          <p15:clr>
            <a:srgbClr val="FBAE40"/>
          </p15:clr>
        </p15:guide>
        <p15:guide id="95" pos="10545" userDrawn="1">
          <p15:clr>
            <a:srgbClr val="FBAE40"/>
          </p15:clr>
        </p15:guide>
        <p15:guide id="96" pos="10092" userDrawn="1">
          <p15:clr>
            <a:srgbClr val="FBAE40"/>
          </p15:clr>
        </p15:guide>
        <p15:guide id="97" pos="10999" userDrawn="1">
          <p15:clr>
            <a:srgbClr val="FBAE40"/>
          </p15:clr>
        </p15:guide>
        <p15:guide id="98" pos="9184" userDrawn="1">
          <p15:clr>
            <a:srgbClr val="FBAE40"/>
          </p15:clr>
        </p15:guide>
        <p15:guide id="99" pos="8731" userDrawn="1">
          <p15:clr>
            <a:srgbClr val="FBAE40"/>
          </p15:clr>
        </p15:guide>
        <p15:guide id="100" pos="8277" userDrawn="1">
          <p15:clr>
            <a:srgbClr val="FBAE40"/>
          </p15:clr>
        </p15:guide>
        <p15:guide id="101" pos="7824" userDrawn="1">
          <p15:clr>
            <a:srgbClr val="FBAE40"/>
          </p15:clr>
        </p15:guide>
        <p15:guide id="102" pos="7370" userDrawn="1">
          <p15:clr>
            <a:srgbClr val="FBAE40"/>
          </p15:clr>
        </p15:guide>
        <p15:guide id="103" pos="6917" userDrawn="1">
          <p15:clr>
            <a:srgbClr val="FBAE40"/>
          </p15:clr>
        </p15:guide>
        <p15:guide id="104" pos="6463" userDrawn="1">
          <p15:clr>
            <a:srgbClr val="FBAE40"/>
          </p15:clr>
        </p15:guide>
        <p15:guide id="105" pos="6009" userDrawn="1">
          <p15:clr>
            <a:srgbClr val="FBAE40"/>
          </p15:clr>
        </p15:guide>
        <p15:guide id="106" pos="5556" userDrawn="1">
          <p15:clr>
            <a:srgbClr val="FBAE40"/>
          </p15:clr>
        </p15:guide>
        <p15:guide id="107" pos="5102" userDrawn="1">
          <p15:clr>
            <a:srgbClr val="FBAE40"/>
          </p15:clr>
        </p15:guide>
        <p15:guide id="108" pos="4649" userDrawn="1">
          <p15:clr>
            <a:srgbClr val="FBAE40"/>
          </p15:clr>
        </p15:guide>
        <p15:guide id="109" pos="4195" userDrawn="1">
          <p15:clr>
            <a:srgbClr val="FBAE40"/>
          </p15:clr>
        </p15:guide>
        <p15:guide id="110" pos="3741" userDrawn="1">
          <p15:clr>
            <a:srgbClr val="FBAE40"/>
          </p15:clr>
        </p15:guide>
        <p15:guide id="111" pos="328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eme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904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969" userDrawn="1">
          <p15:clr>
            <a:srgbClr val="FBAE40"/>
          </p15:clr>
        </p15:guide>
        <p15:guide id="2" pos="6803" userDrawn="1">
          <p15:clr>
            <a:srgbClr val="FBAE40"/>
          </p15:clr>
        </p15:guide>
        <p15:guide id="3" pos="6350" userDrawn="1">
          <p15:clr>
            <a:srgbClr val="FBAE40"/>
          </p15:clr>
        </p15:guide>
        <p15:guide id="4" pos="5669" userDrawn="1">
          <p15:clr>
            <a:srgbClr val="FBAE40"/>
          </p15:clr>
        </p15:guide>
        <p15:guide id="5" pos="4989" userDrawn="1">
          <p15:clr>
            <a:srgbClr val="FBAE40"/>
          </p15:clr>
        </p15:guide>
        <p15:guide id="6" pos="4308" userDrawn="1">
          <p15:clr>
            <a:srgbClr val="FBAE40"/>
          </p15:clr>
        </p15:guide>
        <p15:guide id="7" pos="3628" userDrawn="1">
          <p15:clr>
            <a:srgbClr val="FBAE40"/>
          </p15:clr>
        </p15:guide>
        <p15:guide id="8" pos="2948" userDrawn="1">
          <p15:clr>
            <a:srgbClr val="FBAE40"/>
          </p15:clr>
        </p15:guide>
        <p15:guide id="9" pos="2267" userDrawn="1">
          <p15:clr>
            <a:srgbClr val="FBAE40"/>
          </p15:clr>
        </p15:guide>
        <p15:guide id="10" pos="7257" userDrawn="1">
          <p15:clr>
            <a:srgbClr val="FBAE40"/>
          </p15:clr>
        </p15:guide>
        <p15:guide id="11" pos="7937" userDrawn="1">
          <p15:clr>
            <a:srgbClr val="FBAE40"/>
          </p15:clr>
        </p15:guide>
        <p15:guide id="12" pos="8617" userDrawn="1">
          <p15:clr>
            <a:srgbClr val="FBAE40"/>
          </p15:clr>
        </p15:guide>
        <p15:guide id="13" pos="9071" userDrawn="1">
          <p15:clr>
            <a:srgbClr val="FBAE40"/>
          </p15:clr>
        </p15:guide>
        <p15:guide id="14" pos="9751" userDrawn="1">
          <p15:clr>
            <a:srgbClr val="FBAE40"/>
          </p15:clr>
        </p15:guide>
        <p15:guide id="15" pos="10205" userDrawn="1">
          <p15:clr>
            <a:srgbClr val="FBAE40"/>
          </p15:clr>
        </p15:guide>
        <p15:guide id="16" pos="10885" userDrawn="1">
          <p15:clr>
            <a:srgbClr val="FBAE40"/>
          </p15:clr>
        </p15:guide>
        <p15:guide id="17" pos="11339" userDrawn="1">
          <p15:clr>
            <a:srgbClr val="FBAE40"/>
          </p15:clr>
        </p15:guide>
        <p15:guide id="18" pos="11793" userDrawn="1">
          <p15:clr>
            <a:srgbClr val="FBAE40"/>
          </p15:clr>
        </p15:guide>
        <p15:guide id="19" pos="1814" userDrawn="1">
          <p15:clr>
            <a:srgbClr val="FBAE40"/>
          </p15:clr>
        </p15:guide>
        <p15:guide id="20" pos="1133" userDrawn="1">
          <p15:clr>
            <a:srgbClr val="FBAE40"/>
          </p15:clr>
        </p15:guide>
        <p15:guide id="21" pos="453" userDrawn="1">
          <p15:clr>
            <a:srgbClr val="FBAE40"/>
          </p15:clr>
        </p15:guide>
        <p15:guide id="22" pos="12473" userDrawn="1">
          <p15:clr>
            <a:srgbClr val="FBAE40"/>
          </p15:clr>
        </p15:guide>
        <p15:guide id="23" orient="horz" pos="3515" userDrawn="1">
          <p15:clr>
            <a:srgbClr val="FBAE40"/>
          </p15:clr>
        </p15:guide>
        <p15:guide id="24" orient="horz" pos="2835" userDrawn="1">
          <p15:clr>
            <a:srgbClr val="FBAE40"/>
          </p15:clr>
        </p15:guide>
        <p15:guide id="25" orient="horz" pos="2154" userDrawn="1">
          <p15:clr>
            <a:srgbClr val="FBAE40"/>
          </p15:clr>
        </p15:guide>
        <p15:guide id="26" orient="horz" pos="1701" userDrawn="1">
          <p15:clr>
            <a:srgbClr val="FBAE40"/>
          </p15:clr>
        </p15:guide>
        <p15:guide id="27" orient="horz" pos="1020" userDrawn="1">
          <p15:clr>
            <a:srgbClr val="FBAE40"/>
          </p15:clr>
        </p15:guide>
        <p15:guide id="28" orient="horz" pos="340" userDrawn="1">
          <p15:clr>
            <a:srgbClr val="FBAE40"/>
          </p15:clr>
        </p15:guide>
        <p15:guide id="29" orient="horz" pos="4649" userDrawn="1">
          <p15:clr>
            <a:srgbClr val="FBAE40"/>
          </p15:clr>
        </p15:guide>
        <p15:guide id="30" orient="horz" pos="5102" userDrawn="1">
          <p15:clr>
            <a:srgbClr val="FBAE40"/>
          </p15:clr>
        </p15:guide>
        <p15:guide id="31" orient="horz" pos="5556" userDrawn="1">
          <p15:clr>
            <a:srgbClr val="FBAE40"/>
          </p15:clr>
        </p15:guide>
        <p15:guide id="32" orient="horz" pos="6010" userDrawn="1">
          <p15:clr>
            <a:srgbClr val="FBAE40"/>
          </p15:clr>
        </p15:guide>
        <p15:guide id="33" orient="horz" pos="6463" userDrawn="1">
          <p15:clr>
            <a:srgbClr val="FBAE40"/>
          </p15:clr>
        </p15:guide>
        <p15:guide id="34" orient="horz" pos="6917" userDrawn="1">
          <p15:clr>
            <a:srgbClr val="FBAE40"/>
          </p15:clr>
        </p15:guide>
        <p15:guide id="35" orient="horz" pos="794" userDrawn="1">
          <p15:clr>
            <a:srgbClr val="FBAE40"/>
          </p15:clr>
        </p15:guide>
        <p15:guide id="36" pos="906" userDrawn="1">
          <p15:clr>
            <a:srgbClr val="FBAE40"/>
          </p15:clr>
        </p15:guide>
        <p15:guide id="37" pos="1360" userDrawn="1">
          <p15:clr>
            <a:srgbClr val="FBAE40"/>
          </p15:clr>
        </p15:guide>
        <p15:guide id="38" pos="2040" userDrawn="1">
          <p15:clr>
            <a:srgbClr val="FBAE40"/>
          </p15:clr>
        </p15:guide>
        <p15:guide id="39" pos="2494" userDrawn="1">
          <p15:clr>
            <a:srgbClr val="FBAE40"/>
          </p15:clr>
        </p15:guide>
        <p15:guide id="40" pos="3174" userDrawn="1">
          <p15:clr>
            <a:srgbClr val="FBAE40"/>
          </p15:clr>
        </p15:guide>
        <p15:guide id="41" pos="4082" userDrawn="1">
          <p15:clr>
            <a:srgbClr val="FBAE40"/>
          </p15:clr>
        </p15:guide>
        <p15:guide id="42" pos="4535" userDrawn="1">
          <p15:clr>
            <a:srgbClr val="FBAE40"/>
          </p15:clr>
        </p15:guide>
        <p15:guide id="43" pos="5442" userDrawn="1">
          <p15:clr>
            <a:srgbClr val="FBAE40"/>
          </p15:clr>
        </p15:guide>
        <p15:guide id="44" pos="5896" userDrawn="1">
          <p15:clr>
            <a:srgbClr val="FBAE40"/>
          </p15:clr>
        </p15:guide>
        <p15:guide id="45" pos="6576" userDrawn="1">
          <p15:clr>
            <a:srgbClr val="FBAE40"/>
          </p15:clr>
        </p15:guide>
        <p15:guide id="46" pos="7030" userDrawn="1">
          <p15:clr>
            <a:srgbClr val="FBAE40"/>
          </p15:clr>
        </p15:guide>
        <p15:guide id="47" pos="7710" userDrawn="1">
          <p15:clr>
            <a:srgbClr val="FBAE40"/>
          </p15:clr>
        </p15:guide>
        <p15:guide id="48" pos="8164" userDrawn="1">
          <p15:clr>
            <a:srgbClr val="FBAE40"/>
          </p15:clr>
        </p15:guide>
        <p15:guide id="49" pos="8844" userDrawn="1">
          <p15:clr>
            <a:srgbClr val="FBAE40"/>
          </p15:clr>
        </p15:guide>
        <p15:guide id="50" pos="9298" userDrawn="1">
          <p15:clr>
            <a:srgbClr val="FBAE40"/>
          </p15:clr>
        </p15:guide>
        <p15:guide id="51" pos="9978" userDrawn="1">
          <p15:clr>
            <a:srgbClr val="FBAE40"/>
          </p15:clr>
        </p15:guide>
        <p15:guide id="52" pos="10432" userDrawn="1">
          <p15:clr>
            <a:srgbClr val="FBAE40"/>
          </p15:clr>
        </p15:guide>
        <p15:guide id="53" pos="11112" userDrawn="1">
          <p15:clr>
            <a:srgbClr val="FBAE40"/>
          </p15:clr>
        </p15:guide>
        <p15:guide id="54" pos="11566" userDrawn="1">
          <p15:clr>
            <a:srgbClr val="FBAE40"/>
          </p15:clr>
        </p15:guide>
        <p15:guide id="55" pos="12019" userDrawn="1">
          <p15:clr>
            <a:srgbClr val="FBAE40"/>
          </p15:clr>
        </p15:guide>
        <p15:guide id="56" orient="horz" pos="1247" userDrawn="1">
          <p15:clr>
            <a:srgbClr val="FBAE40"/>
          </p15:clr>
        </p15:guide>
        <p15:guide id="57" orient="horz" pos="1927" userDrawn="1">
          <p15:clr>
            <a:srgbClr val="FBAE40"/>
          </p15:clr>
        </p15:guide>
        <p15:guide id="58" orient="horz" pos="2608" userDrawn="1">
          <p15:clr>
            <a:srgbClr val="FBAE40"/>
          </p15:clr>
        </p15:guide>
        <p15:guide id="59" orient="horz" pos="3061" userDrawn="1">
          <p15:clr>
            <a:srgbClr val="FBAE40"/>
          </p15:clr>
        </p15:guide>
        <p15:guide id="60" orient="horz" pos="3742" userDrawn="1">
          <p15:clr>
            <a:srgbClr val="FBAE40"/>
          </p15:clr>
        </p15:guide>
        <p15:guide id="61" orient="horz" pos="4195" userDrawn="1">
          <p15:clr>
            <a:srgbClr val="FBAE40"/>
          </p15:clr>
        </p15:guide>
        <p15:guide id="62" orient="horz" pos="4876" userDrawn="1">
          <p15:clr>
            <a:srgbClr val="FBAE40"/>
          </p15:clr>
        </p15:guide>
        <p15:guide id="63" orient="horz" pos="5329" userDrawn="1">
          <p15:clr>
            <a:srgbClr val="FBAE40"/>
          </p15:clr>
        </p15:guide>
        <p15:guide id="64" orient="horz" pos="5783" userDrawn="1">
          <p15:clr>
            <a:srgbClr val="FBAE40"/>
          </p15:clr>
        </p15:guide>
        <p15:guide id="65" orient="horz" pos="6236" userDrawn="1">
          <p15:clr>
            <a:srgbClr val="FBAE40"/>
          </p15:clr>
        </p15:guide>
        <p15:guide id="66" orient="horz" pos="6690" userDrawn="1">
          <p15:clr>
            <a:srgbClr val="FBAE40"/>
          </p15:clr>
        </p15:guide>
        <p15:guide id="67" orient="horz" pos="567" userDrawn="1">
          <p15:clr>
            <a:srgbClr val="FBAE40"/>
          </p15:clr>
        </p15:guide>
        <p15:guide id="68" orient="horz" pos="1474" userDrawn="1">
          <p15:clr>
            <a:srgbClr val="FBAE40"/>
          </p15:clr>
        </p15:guide>
        <p15:guide id="69" pos="680" userDrawn="1">
          <p15:clr>
            <a:srgbClr val="FBAE40"/>
          </p15:clr>
        </p15:guide>
        <p15:guide id="70" pos="1587" userDrawn="1">
          <p15:clr>
            <a:srgbClr val="FBAE40"/>
          </p15:clr>
        </p15:guide>
        <p15:guide id="71" pos="2721" userDrawn="1">
          <p15:clr>
            <a:srgbClr val="FBAE40"/>
          </p15:clr>
        </p15:guide>
        <p15:guide id="72" pos="4762" userDrawn="1">
          <p15:clr>
            <a:srgbClr val="FBAE40"/>
          </p15:clr>
        </p15:guide>
        <p15:guide id="73" pos="5216" userDrawn="1">
          <p15:clr>
            <a:srgbClr val="FBAE40"/>
          </p15:clr>
        </p15:guide>
        <p15:guide id="74" pos="6123" userDrawn="1">
          <p15:clr>
            <a:srgbClr val="FBAE40"/>
          </p15:clr>
        </p15:guide>
        <p15:guide id="75" pos="7483" userDrawn="1">
          <p15:clr>
            <a:srgbClr val="FBAE40"/>
          </p15:clr>
        </p15:guide>
        <p15:guide id="76" pos="8391" userDrawn="1">
          <p15:clr>
            <a:srgbClr val="FBAE40"/>
          </p15:clr>
        </p15:guide>
        <p15:guide id="77" pos="9525" userDrawn="1">
          <p15:clr>
            <a:srgbClr val="FBAE40"/>
          </p15:clr>
        </p15:guide>
        <p15:guide id="78" pos="10659" userDrawn="1">
          <p15:clr>
            <a:srgbClr val="FBAE40"/>
          </p15:clr>
        </p15:guide>
        <p15:guide id="79" pos="12246" userDrawn="1">
          <p15:clr>
            <a:srgbClr val="FBAE40"/>
          </p15:clr>
        </p15:guide>
        <p15:guide id="80" pos="12700" userDrawn="1">
          <p15:clr>
            <a:srgbClr val="FBAE40"/>
          </p15:clr>
        </p15:guide>
        <p15:guide id="81" orient="horz" pos="2381" userDrawn="1">
          <p15:clr>
            <a:srgbClr val="FBAE40"/>
          </p15:clr>
        </p15:guide>
        <p15:guide id="82" orient="horz" pos="3288" userDrawn="1">
          <p15:clr>
            <a:srgbClr val="FBAE40"/>
          </p15:clr>
        </p15:guide>
        <p15:guide id="83" orient="horz" pos="4422" userDrawn="1">
          <p15:clr>
            <a:srgbClr val="FBAE40"/>
          </p15:clr>
        </p15:guide>
        <p15:guide id="84" orient="horz" pos="7144" userDrawn="1">
          <p15:clr>
            <a:srgbClr val="FBAE40"/>
          </p15:clr>
        </p15:guide>
        <p15:guide id="85" orient="horz" pos="7370" userDrawn="1">
          <p15:clr>
            <a:srgbClr val="FBAE40"/>
          </p15:clr>
        </p15:guide>
        <p15:guide id="86" orient="horz" pos="7597" userDrawn="1">
          <p15:clr>
            <a:srgbClr val="FBAE40"/>
          </p15:clr>
        </p15:guide>
        <p15:guide id="87" pos="12927" userDrawn="1">
          <p15:clr>
            <a:srgbClr val="FBAE40"/>
          </p15:clr>
        </p15:guide>
        <p15:guide id="88" pos="13153" userDrawn="1">
          <p15:clr>
            <a:srgbClr val="FBAE40"/>
          </p15:clr>
        </p15:guide>
        <p15:guide id="89" pos="13380" userDrawn="1">
          <p15:clr>
            <a:srgbClr val="FBAE40"/>
          </p15:clr>
        </p15:guide>
        <p15:guide id="90" pos="13607" userDrawn="1">
          <p15:clr>
            <a:srgbClr val="FBAE40"/>
          </p15:clr>
        </p15:guide>
        <p15:guide id="91" pos="3855" userDrawn="1">
          <p15:clr>
            <a:srgbClr val="FBAE40"/>
          </p15:clr>
        </p15:guide>
        <p15:guide id="92" pos="3401" userDrawn="1">
          <p15:clr>
            <a:srgbClr val="FBAE40"/>
          </p15:clr>
        </p15:guide>
        <p15:guide id="93" pos="226" userDrawn="1">
          <p15:clr>
            <a:srgbClr val="FBAE40"/>
          </p15:clr>
        </p15:guide>
        <p15:guide id="94" pos="9638" userDrawn="1">
          <p15:clr>
            <a:srgbClr val="FBAE40"/>
          </p15:clr>
        </p15:guide>
        <p15:guide id="95" pos="10545" userDrawn="1">
          <p15:clr>
            <a:srgbClr val="FBAE40"/>
          </p15:clr>
        </p15:guide>
        <p15:guide id="96" pos="10092" userDrawn="1">
          <p15:clr>
            <a:srgbClr val="FBAE40"/>
          </p15:clr>
        </p15:guide>
        <p15:guide id="97" pos="10999" userDrawn="1">
          <p15:clr>
            <a:srgbClr val="FBAE40"/>
          </p15:clr>
        </p15:guide>
        <p15:guide id="98" pos="9184" userDrawn="1">
          <p15:clr>
            <a:srgbClr val="FBAE40"/>
          </p15:clr>
        </p15:guide>
        <p15:guide id="99" pos="8731" userDrawn="1">
          <p15:clr>
            <a:srgbClr val="FBAE40"/>
          </p15:clr>
        </p15:guide>
        <p15:guide id="100" pos="8277" userDrawn="1">
          <p15:clr>
            <a:srgbClr val="FBAE40"/>
          </p15:clr>
        </p15:guide>
        <p15:guide id="101" pos="7824" userDrawn="1">
          <p15:clr>
            <a:srgbClr val="FBAE40"/>
          </p15:clr>
        </p15:guide>
        <p15:guide id="102" pos="7370" userDrawn="1">
          <p15:clr>
            <a:srgbClr val="FBAE40"/>
          </p15:clr>
        </p15:guide>
        <p15:guide id="103" pos="6917" userDrawn="1">
          <p15:clr>
            <a:srgbClr val="FBAE40"/>
          </p15:clr>
        </p15:guide>
        <p15:guide id="104" pos="6463" userDrawn="1">
          <p15:clr>
            <a:srgbClr val="FBAE40"/>
          </p15:clr>
        </p15:guide>
        <p15:guide id="105" pos="6009" userDrawn="1">
          <p15:clr>
            <a:srgbClr val="FBAE40"/>
          </p15:clr>
        </p15:guide>
        <p15:guide id="106" pos="5556" userDrawn="1">
          <p15:clr>
            <a:srgbClr val="FBAE40"/>
          </p15:clr>
        </p15:guide>
        <p15:guide id="107" pos="5102" userDrawn="1">
          <p15:clr>
            <a:srgbClr val="FBAE40"/>
          </p15:clr>
        </p15:guide>
        <p15:guide id="108" pos="4649" userDrawn="1">
          <p15:clr>
            <a:srgbClr val="FBAE40"/>
          </p15:clr>
        </p15:guide>
        <p15:guide id="109" pos="4195" userDrawn="1">
          <p15:clr>
            <a:srgbClr val="FBAE40"/>
          </p15:clr>
        </p15:guide>
        <p15:guide id="110" pos="3741" userDrawn="1">
          <p15:clr>
            <a:srgbClr val="FBAE40"/>
          </p15:clr>
        </p15:guide>
        <p15:guide id="111" pos="32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097997" y="504582"/>
            <a:ext cx="19763900" cy="2099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097997" y="2940003"/>
            <a:ext cx="19763900" cy="83154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7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73069" y="1362588"/>
            <a:ext cx="17641888" cy="44361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rgbClr val="9F375C"/>
                </a:solidFill>
                <a:latin typeface="Arial Narrow" panose="020B0606020202030204" pitchFamily="34" charset="0"/>
              </a:rPr>
              <a:t>ОРГАНИЗАЦИОННО-ФУНКЦИОНАЛЬНАЯ СХЕМА </a:t>
            </a:r>
            <a:r>
              <a:rPr lang="ru-RU" sz="3600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УЧЕТА НАУЧНЫХ МЕРОПРИЯТИЙ (НМ)</a:t>
            </a:r>
            <a:endParaRPr lang="ru-RU" sz="3600" dirty="0">
              <a:solidFill>
                <a:srgbClr val="9F375C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3375484" y="10695177"/>
            <a:ext cx="16202025" cy="0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963906" y="4965700"/>
            <a:ext cx="2373394" cy="2411906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НАУЧНЫЕ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мероприятия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2" name="Соединительная линия уступом 61"/>
          <p:cNvCxnSpPr>
            <a:endCxn id="41" idx="3"/>
          </p:cNvCxnSpPr>
          <p:nvPr/>
        </p:nvCxnSpPr>
        <p:spPr>
          <a:xfrm rot="10800000" flipV="1">
            <a:off x="6337301" y="4965699"/>
            <a:ext cx="1167949" cy="1205953"/>
          </a:xfrm>
          <a:prstGeom prst="bentConnector3">
            <a:avLst>
              <a:gd name="adj1" fmla="val 50000"/>
            </a:avLst>
          </a:prstGeom>
          <a:ln w="19050">
            <a:solidFill>
              <a:srgbClr val="9F375C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кругленный прямоугольник 83"/>
          <p:cNvSpPr/>
          <p:nvPr/>
        </p:nvSpPr>
        <p:spPr>
          <a:xfrm>
            <a:off x="3233170" y="10976612"/>
            <a:ext cx="3243830" cy="1418587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ПОСТОЯННО</a:t>
            </a:r>
            <a:endParaRPr lang="ru-RU" sz="28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35784" y="2712639"/>
            <a:ext cx="2880000" cy="360000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28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7" name="Соединительная линия уступом 9"/>
          <p:cNvCxnSpPr/>
          <p:nvPr/>
        </p:nvCxnSpPr>
        <p:spPr>
          <a:xfrm flipV="1">
            <a:off x="11117260" y="1959429"/>
            <a:ext cx="0" cy="9243166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Соединительная линия уступом 9"/>
          <p:cNvCxnSpPr/>
          <p:nvPr/>
        </p:nvCxnSpPr>
        <p:spPr>
          <a:xfrm>
            <a:off x="3428680" y="3252072"/>
            <a:ext cx="16095631" cy="25217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281382" y="2172071"/>
            <a:ext cx="2766900" cy="90056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Определение ответственного за организацию учета  </a:t>
            </a:r>
            <a:r>
              <a:rPr lang="ru-RU" sz="2001" dirty="0">
                <a:solidFill>
                  <a:srgbClr val="9F375C"/>
                </a:solidFill>
                <a:latin typeface="Arial Narrow" panose="020B0606020202030204" pitchFamily="34" charset="0"/>
              </a:rPr>
              <a:t>НМ 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979944" y="1346200"/>
            <a:ext cx="2519094" cy="190587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ru-RU" sz="200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160" y="3766489"/>
            <a:ext cx="2739669" cy="329320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О</a:t>
            </a:r>
            <a:r>
              <a:rPr lang="en-GB" sz="1600" b="1" dirty="0" err="1" smtClean="0">
                <a:solidFill>
                  <a:schemeClr val="tx1"/>
                </a:solidFill>
              </a:rPr>
              <a:t>тветственн</a:t>
            </a:r>
            <a:r>
              <a:rPr lang="ru-RU" sz="1600" b="1" dirty="0" err="1" smtClean="0">
                <a:solidFill>
                  <a:schemeClr val="tx1"/>
                </a:solidFill>
              </a:rPr>
              <a:t>ый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секретар</a:t>
            </a:r>
            <a:r>
              <a:rPr lang="ru-RU" sz="1600" b="1" dirty="0" smtClean="0">
                <a:solidFill>
                  <a:schemeClr val="tx1"/>
                </a:solidFill>
              </a:rPr>
              <a:t>ь </a:t>
            </a:r>
            <a:r>
              <a:rPr lang="en-GB" sz="1600" b="1" dirty="0" err="1" smtClean="0">
                <a:solidFill>
                  <a:schemeClr val="tx1"/>
                </a:solidFill>
              </a:rPr>
              <a:t>программного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и/</a:t>
            </a:r>
            <a:r>
              <a:rPr lang="en-GB" sz="1600" b="1" dirty="0" err="1">
                <a:solidFill>
                  <a:schemeClr val="tx1"/>
                </a:solidFill>
              </a:rPr>
              <a:t>или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организационного</a:t>
            </a:r>
            <a:r>
              <a:rPr lang="en-GB" sz="1600" b="1" dirty="0">
                <a:solidFill>
                  <a:schemeClr val="tx1"/>
                </a:solidFill>
              </a:rPr>
              <a:t>  </a:t>
            </a:r>
            <a:r>
              <a:rPr lang="en-GB" sz="1600" b="1" dirty="0" err="1">
                <a:solidFill>
                  <a:schemeClr val="tx1"/>
                </a:solidFill>
              </a:rPr>
              <a:t>комитета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научного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мероприятия</a:t>
            </a:r>
            <a:r>
              <a:rPr lang="en-GB" sz="1600" b="1" dirty="0">
                <a:solidFill>
                  <a:schemeClr val="tx1"/>
                </a:solidFill>
              </a:rPr>
              <a:t>; </a:t>
            </a:r>
            <a:r>
              <a:rPr lang="en-GB" sz="1600" b="1" dirty="0" err="1">
                <a:solidFill>
                  <a:schemeClr val="tx1"/>
                </a:solidFill>
              </a:rPr>
              <a:t>при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формировании</a:t>
            </a:r>
            <a:r>
              <a:rPr lang="en-GB" sz="1600" b="1" dirty="0">
                <a:solidFill>
                  <a:schemeClr val="tx1"/>
                </a:solidFill>
              </a:rPr>
              <a:t> и </a:t>
            </a:r>
            <a:r>
              <a:rPr lang="en-GB" sz="1600" b="1" dirty="0" err="1">
                <a:solidFill>
                  <a:schemeClr val="tx1"/>
                </a:solidFill>
              </a:rPr>
              <a:t>программного</a:t>
            </a:r>
            <a:r>
              <a:rPr lang="en-GB" sz="1600" b="1" dirty="0">
                <a:solidFill>
                  <a:schemeClr val="tx1"/>
                </a:solidFill>
              </a:rPr>
              <a:t>, и </a:t>
            </a:r>
            <a:r>
              <a:rPr lang="en-GB" sz="1600" b="1" dirty="0" err="1">
                <a:solidFill>
                  <a:schemeClr val="tx1"/>
                </a:solidFill>
              </a:rPr>
              <a:t>организационного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комитета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-</a:t>
            </a:r>
            <a:r>
              <a:rPr lang="en-GB" sz="1600" b="1" dirty="0" err="1" smtClean="0">
                <a:solidFill>
                  <a:schemeClr val="tx1"/>
                </a:solidFill>
              </a:rPr>
              <a:t>ответственн</a:t>
            </a:r>
            <a:r>
              <a:rPr lang="ru-RU" sz="1600" b="1" dirty="0" err="1" smtClean="0">
                <a:solidFill>
                  <a:schemeClr val="tx1"/>
                </a:solidFill>
              </a:rPr>
              <a:t>ый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секретар</a:t>
            </a:r>
            <a:r>
              <a:rPr lang="ru-RU" sz="1600" b="1" dirty="0" smtClean="0">
                <a:solidFill>
                  <a:schemeClr val="tx1"/>
                </a:solidFill>
              </a:rPr>
              <a:t>ь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организационного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комитета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24160" y="7377605"/>
            <a:ext cx="2739669" cy="196959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26882" y="7531494"/>
            <a:ext cx="283694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dirty="0" smtClean="0"/>
              <a:t>Работник подразделения, ответственный за организацию  учета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3297765" y="6574848"/>
            <a:ext cx="3786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Анонс мероприятия и </a:t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заполнение прогнозных или плановых </a:t>
            </a:r>
            <a:r>
              <a:rPr lang="ru-RU" sz="2000" dirty="0">
                <a:solidFill>
                  <a:schemeClr val="tx1"/>
                </a:solidFill>
              </a:rPr>
              <a:t>показателей полей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формы анонса НМ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2065897" y="4091348"/>
            <a:ext cx="6055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Консультационная и техническая поддержка </a:t>
            </a:r>
            <a:r>
              <a:rPr lang="ru-RU" sz="2000" dirty="0" smtClean="0">
                <a:solidFill>
                  <a:schemeClr val="tx1"/>
                </a:solidFill>
              </a:rPr>
              <a:t>Управлением </a:t>
            </a:r>
            <a:r>
              <a:rPr lang="ru-RU" sz="2000" dirty="0" smtClean="0">
                <a:solidFill>
                  <a:schemeClr val="tx1"/>
                </a:solidFill>
              </a:rPr>
              <a:t>разработки и поддержки информационных систем и Дирекцией НИР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2044113" y="3629684"/>
            <a:ext cx="6055889" cy="1938992"/>
          </a:xfrm>
          <a:prstGeom prst="rect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TextBox 153"/>
          <p:cNvSpPr txBox="1"/>
          <p:nvPr/>
        </p:nvSpPr>
        <p:spPr>
          <a:xfrm>
            <a:off x="16230601" y="2331952"/>
            <a:ext cx="2459656" cy="708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Анонсирование и первичный учет НМ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97764" y="6396919"/>
            <a:ext cx="3786181" cy="1679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263829" y="5242699"/>
            <a:ext cx="858978" cy="0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117260" y="5289983"/>
            <a:ext cx="0" cy="1701961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1122807" y="6991944"/>
            <a:ext cx="2168729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17077716" y="7181753"/>
            <a:ext cx="2937241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53" idx="2"/>
            <a:endCxn id="153" idx="2"/>
          </p:cNvCxnSpPr>
          <p:nvPr/>
        </p:nvCxnSpPr>
        <p:spPr>
          <a:xfrm>
            <a:off x="15072058" y="55686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53" idx="2"/>
          </p:cNvCxnSpPr>
          <p:nvPr/>
        </p:nvCxnSpPr>
        <p:spPr>
          <a:xfrm>
            <a:off x="15072058" y="5568676"/>
            <a:ext cx="21783" cy="796832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8" idx="3"/>
          </p:cNvCxnSpPr>
          <p:nvPr/>
        </p:nvCxnSpPr>
        <p:spPr>
          <a:xfrm flipV="1">
            <a:off x="10263829" y="7531495"/>
            <a:ext cx="3027706" cy="830908"/>
          </a:xfrm>
          <a:prstGeom prst="bentConnector3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337300" y="6589486"/>
            <a:ext cx="583975" cy="14514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921275" y="6589486"/>
            <a:ext cx="0" cy="1603728"/>
          </a:xfrm>
          <a:prstGeom prst="line">
            <a:avLst/>
          </a:prstGeom>
          <a:ln w="19050" cmpd="sng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7" idx="1"/>
          </p:cNvCxnSpPr>
          <p:nvPr/>
        </p:nvCxnSpPr>
        <p:spPr>
          <a:xfrm>
            <a:off x="6921275" y="8193213"/>
            <a:ext cx="505607" cy="1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846628" y="298011"/>
            <a:ext cx="7474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Приложение 2 </a:t>
            </a:r>
            <a:br>
              <a:rPr lang="ru-RU" sz="1600" dirty="0" smtClean="0"/>
            </a:br>
            <a:r>
              <a:rPr lang="ru-RU" sz="1600" dirty="0" smtClean="0"/>
              <a:t>к Регламенту учета научных мероприятий, организуемых Национальным исследовательским </a:t>
            </a:r>
            <a:r>
              <a:rPr lang="ru-RU" sz="1600" dirty="0"/>
              <a:t>университетом «Высшая школа экономики» или </a:t>
            </a:r>
            <a:r>
              <a:rPr lang="ru-RU" sz="1600" dirty="0" smtClean="0"/>
              <a:t>проводимых с его участием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649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9000" y="12214"/>
            <a:ext cx="17641888" cy="88722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rgbClr val="9F375C"/>
                </a:solidFill>
                <a:latin typeface="Arial Narrow" panose="020B0606020202030204" pitchFamily="34" charset="0"/>
              </a:rPr>
              <a:t>ОРГАНИЗАЦИОННО-ФУНКЦИОНАЛЬНАЯ СХЕМА </a:t>
            </a:r>
            <a:r>
              <a:rPr lang="ru-RU" sz="3600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УЧЕТА НАУЧНЫХ МЕРОПРИЯТИЙ (НМ)</a:t>
            </a:r>
            <a:endParaRPr lang="ru-RU" sz="3600" dirty="0">
              <a:solidFill>
                <a:srgbClr val="9F375C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3375484" y="10695177"/>
            <a:ext cx="16202025" cy="0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942341" y="6458072"/>
            <a:ext cx="3372894" cy="1892440"/>
          </a:xfrm>
          <a:prstGeom prst="rect">
            <a:avLst/>
          </a:prstGeom>
          <a:noFill/>
          <a:ln w="25400" cmpd="dbl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0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64156" y="4264480"/>
            <a:ext cx="5275628" cy="1069498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Ответственный 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 организацию учета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233170" y="10976611"/>
            <a:ext cx="3243830" cy="1418587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В ТЕЧЕНИЕ 5 ДНЕЙ ПОСЛЕ ПРОВЕДЕНИЯ МЕРОПРИЯТИЯ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35784" y="2712639"/>
            <a:ext cx="2880000" cy="360000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28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7" name="Соединительная линия уступом 9"/>
          <p:cNvCxnSpPr/>
          <p:nvPr/>
        </p:nvCxnSpPr>
        <p:spPr>
          <a:xfrm flipV="1">
            <a:off x="10773830" y="1539208"/>
            <a:ext cx="0" cy="9720264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Соединительная линия уступом 9"/>
          <p:cNvCxnSpPr/>
          <p:nvPr/>
        </p:nvCxnSpPr>
        <p:spPr>
          <a:xfrm>
            <a:off x="3428680" y="3252072"/>
            <a:ext cx="16095631" cy="25217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281382" y="2172072"/>
            <a:ext cx="2699769" cy="72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Проведение научных мероприятий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79944" y="1346200"/>
            <a:ext cx="2519094" cy="190587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ru-RU" sz="200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942337" y="6473451"/>
            <a:ext cx="3372895" cy="16312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Уточнение </a:t>
            </a:r>
            <a:r>
              <a:rPr lang="ru-RU" sz="2000" dirty="0"/>
              <a:t>(корректировка) /или заполнение фактических показателей полей формы анонса НМ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942341" y="3829733"/>
            <a:ext cx="3463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Консультационная и техническая поддержка </a:t>
            </a:r>
            <a:r>
              <a:rPr lang="ru-RU" sz="2000" dirty="0" smtClean="0"/>
              <a:t>Управлением  </a:t>
            </a:r>
            <a:r>
              <a:rPr lang="ru-RU" sz="2000" dirty="0" smtClean="0"/>
              <a:t>разработки и поддержки информационных систем и Дирекцией НИР</a:t>
            </a:r>
            <a:endParaRPr lang="ru-RU" sz="2000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11942339" y="3785509"/>
            <a:ext cx="3463530" cy="2190737"/>
          </a:xfrm>
          <a:prstGeom prst="rect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TextBox 153"/>
          <p:cNvSpPr txBox="1"/>
          <p:nvPr/>
        </p:nvSpPr>
        <p:spPr>
          <a:xfrm>
            <a:off x="15167430" y="1876025"/>
            <a:ext cx="4184040" cy="1016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1" dirty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У</a:t>
            </a:r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точнение  и корректировка  информации о НМ в системе анонсирования мероприятий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75617" y="5737619"/>
            <a:ext cx="413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Подтверждение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показателей полей формы анонсов по каждому НМ в системе анонсирования мероприятий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775616" y="5581556"/>
            <a:ext cx="4140000" cy="163556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>
            <a:stCxn id="19" idx="3"/>
          </p:cNvCxnSpPr>
          <p:nvPr/>
        </p:nvCxnSpPr>
        <p:spPr>
          <a:xfrm flipV="1">
            <a:off x="20915616" y="6370571"/>
            <a:ext cx="684822" cy="28769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4156" y="7142682"/>
            <a:ext cx="527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Учет докладчиков и участников НМ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50509" y="6732945"/>
            <a:ext cx="5275628" cy="13426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endCxn id="8" idx="1"/>
          </p:cNvCxnSpPr>
          <p:nvPr/>
        </p:nvCxnSpPr>
        <p:spPr>
          <a:xfrm>
            <a:off x="2743200" y="7404292"/>
            <a:ext cx="1507309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1" idx="2"/>
          </p:cNvCxnSpPr>
          <p:nvPr/>
        </p:nvCxnSpPr>
        <p:spPr>
          <a:xfrm>
            <a:off x="6901970" y="5333978"/>
            <a:ext cx="0" cy="1284536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>
            <a:off x="9539783" y="7404292"/>
            <a:ext cx="2231303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53" idx="2"/>
          </p:cNvCxnSpPr>
          <p:nvPr/>
        </p:nvCxnSpPr>
        <p:spPr>
          <a:xfrm>
            <a:off x="13674104" y="5976246"/>
            <a:ext cx="1" cy="423094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5372689" y="7366339"/>
            <a:ext cx="622055" cy="0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15980230" y="6506964"/>
            <a:ext cx="14514" cy="859375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5972972" y="6488992"/>
            <a:ext cx="802644" cy="17972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2032975" y="6444682"/>
            <a:ext cx="3372894" cy="1843315"/>
          </a:xfrm>
          <a:prstGeom prst="rect">
            <a:avLst/>
          </a:prstGeom>
          <a:noFill/>
          <a:ln cmpd="sng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9000" y="12214"/>
            <a:ext cx="17641888" cy="88722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rgbClr val="9F375C"/>
                </a:solidFill>
                <a:latin typeface="Arial Narrow" panose="020B0606020202030204" pitchFamily="34" charset="0"/>
              </a:rPr>
              <a:t>ОРГАНИЗАЦИОННО-ФУНКЦИОНАЛЬНАЯ СХЕМА </a:t>
            </a:r>
            <a:r>
              <a:rPr lang="ru-RU" sz="3600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УЧЕТА НАУЧНЫХ МЕРОПРИЯТИЙ (НМ)</a:t>
            </a:r>
            <a:endParaRPr lang="ru-RU" sz="3600" dirty="0">
              <a:solidFill>
                <a:srgbClr val="9F375C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2476500" y="10695177"/>
            <a:ext cx="17101009" cy="0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4" name="Скругленный прямоугольник 83"/>
          <p:cNvSpPr/>
          <p:nvPr/>
        </p:nvSpPr>
        <p:spPr>
          <a:xfrm>
            <a:off x="3233170" y="10976612"/>
            <a:ext cx="3243830" cy="1418587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28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476500" y="11431335"/>
            <a:ext cx="5106895" cy="629171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ДО 10 ЧИСЛА МЕСЯЦА, СЛЕДУЮЩЕГО ЗА ОТЧЕТНЫМ</a:t>
            </a:r>
            <a:endParaRPr lang="ru-RU" sz="28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7" name="Соединительная линия уступом 9"/>
          <p:cNvCxnSpPr/>
          <p:nvPr/>
        </p:nvCxnSpPr>
        <p:spPr>
          <a:xfrm flipV="1">
            <a:off x="6835092" y="1604084"/>
            <a:ext cx="0" cy="9720264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Соединительная линия уступом 9"/>
          <p:cNvCxnSpPr/>
          <p:nvPr/>
        </p:nvCxnSpPr>
        <p:spPr>
          <a:xfrm>
            <a:off x="1739379" y="2050588"/>
            <a:ext cx="20587805" cy="0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3916907" y="801940"/>
            <a:ext cx="2812201" cy="124864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</a:rPr>
              <a:t>Распределение и адресация анонсов НМ  в соответствии с п.3.9 Регламента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79944" y="1346200"/>
            <a:ext cx="2519094" cy="190587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ru-RU" sz="200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3" name="Соединительная линия уступом 9"/>
          <p:cNvCxnSpPr/>
          <p:nvPr/>
        </p:nvCxnSpPr>
        <p:spPr>
          <a:xfrm flipV="1">
            <a:off x="13369956" y="1167597"/>
            <a:ext cx="0" cy="9386761"/>
          </a:xfrm>
          <a:prstGeom prst="straightConnector1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4" name="TextBox 153"/>
          <p:cNvSpPr txBox="1"/>
          <p:nvPr/>
        </p:nvSpPr>
        <p:spPr>
          <a:xfrm>
            <a:off x="16373422" y="1132031"/>
            <a:ext cx="3186218" cy="708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Использование данных полного сводного реестра НМ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25954" y="6004405"/>
            <a:ext cx="5150503" cy="19892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4225954" y="3286240"/>
            <a:ext cx="5150503" cy="1336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61690" y="3927733"/>
            <a:ext cx="2531416" cy="16312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2000" dirty="0" smtClean="0"/>
              <a:t>Управление разработки и поддержки информационных систем</a:t>
            </a:r>
            <a:endParaRPr lang="ru-RU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4225954" y="6654310"/>
            <a:ext cx="5150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Полный сводный реестр НМ</a:t>
            </a:r>
            <a:endParaRPr lang="ru-RU" sz="24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4667604" y="3600670"/>
            <a:ext cx="4267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Подготовка отчетных материалов НИУ ВШЭ</a:t>
            </a:r>
            <a:endParaRPr lang="ru-RU" sz="20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967462" y="3954613"/>
            <a:ext cx="2531416" cy="1631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7698617" y="3508864"/>
            <a:ext cx="399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Заместитель декана по научной работе</a:t>
            </a:r>
            <a:endParaRPr lang="ru-RU" sz="2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649140" y="3527622"/>
            <a:ext cx="4021258" cy="689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698616" y="4543285"/>
            <a:ext cx="3971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Работник Управления дополнительного образования</a:t>
            </a:r>
            <a:endParaRPr lang="ru-RU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7723757" y="5647382"/>
            <a:ext cx="391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Работник филиала ВШЭ</a:t>
            </a:r>
            <a:endParaRPr lang="ru-RU" sz="20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661588" y="5585829"/>
            <a:ext cx="3973235" cy="461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666577" y="4554792"/>
            <a:ext cx="4013957" cy="696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8491748" y="6464216"/>
            <a:ext cx="2312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Работник ЦФИ</a:t>
            </a:r>
            <a:endParaRPr lang="ru-RU" sz="20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717224" y="6293768"/>
            <a:ext cx="3971592" cy="721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7745335" y="7314900"/>
            <a:ext cx="392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Работник  Управления по сопровождению деятельности межд. лабораторий</a:t>
            </a:r>
            <a:endParaRPr lang="ru-RU" sz="20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745335" y="7314900"/>
            <a:ext cx="3971590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7768530" y="10191478"/>
            <a:ext cx="4003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Работник ДНИР</a:t>
            </a:r>
            <a:endParaRPr lang="ru-RU" sz="20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808278" y="10191478"/>
            <a:ext cx="3948395" cy="421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8978434" y="1439936"/>
            <a:ext cx="4003019" cy="40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1" dirty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Верификация и </a:t>
            </a:r>
            <a:r>
              <a:rPr lang="ru-RU" sz="2001" dirty="0" err="1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валидация</a:t>
            </a:r>
            <a:r>
              <a:rPr lang="ru-RU" sz="2001" dirty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ru-RU" sz="2001" dirty="0" smtClean="0">
                <a:solidFill>
                  <a:srgbClr val="9F375C"/>
                </a:solidFill>
                <a:latin typeface="Arial Narrow" panose="020B0606020202030204" pitchFamily="34" charset="0"/>
                <a:ea typeface="+mn-ea"/>
                <a:cs typeface="+mn-cs"/>
              </a:rPr>
              <a:t>данных НМ</a:t>
            </a:r>
            <a:endParaRPr lang="ru-RU" sz="2001" dirty="0">
              <a:solidFill>
                <a:srgbClr val="9F375C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27" name="Прямая со стрелкой 126"/>
          <p:cNvCxnSpPr/>
          <p:nvPr/>
        </p:nvCxnSpPr>
        <p:spPr>
          <a:xfrm flipV="1">
            <a:off x="16969163" y="4589454"/>
            <a:ext cx="0" cy="1414951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Стрелка вправо 189"/>
          <p:cNvSpPr/>
          <p:nvPr/>
        </p:nvSpPr>
        <p:spPr>
          <a:xfrm>
            <a:off x="12810169" y="6781743"/>
            <a:ext cx="1377737" cy="466218"/>
          </a:xfrm>
          <a:prstGeom prst="rightArrow">
            <a:avLst/>
          </a:prstGeom>
          <a:solidFill>
            <a:srgbClr val="9F375C"/>
          </a:solidFill>
          <a:ln>
            <a:solidFill>
              <a:srgbClr val="9F37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рямоугольник 190"/>
          <p:cNvSpPr/>
          <p:nvPr/>
        </p:nvSpPr>
        <p:spPr>
          <a:xfrm>
            <a:off x="1980680" y="6188186"/>
            <a:ext cx="2504980" cy="2371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TextBox 191"/>
          <p:cNvSpPr txBox="1"/>
          <p:nvPr/>
        </p:nvSpPr>
        <p:spPr>
          <a:xfrm>
            <a:off x="1954761" y="6191516"/>
            <a:ext cx="24404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Автоматическая выгрузка анонсов мероприятий, ответственным за верификацию и </a:t>
            </a:r>
            <a:r>
              <a:rPr lang="ru-RU" sz="2000" dirty="0" err="1" smtClean="0"/>
              <a:t>валидацию</a:t>
            </a:r>
            <a:r>
              <a:rPr lang="ru-RU" sz="2000" dirty="0" smtClean="0"/>
              <a:t> данных  </a:t>
            </a:r>
            <a:endParaRPr lang="ru-RU" sz="2000" dirty="0"/>
          </a:p>
        </p:txBody>
      </p:sp>
      <p:cxnSp>
        <p:nvCxnSpPr>
          <p:cNvPr id="194" name="Прямая со стрелкой 193"/>
          <p:cNvCxnSpPr>
            <a:endCxn id="192" idx="1"/>
          </p:cNvCxnSpPr>
          <p:nvPr/>
        </p:nvCxnSpPr>
        <p:spPr>
          <a:xfrm>
            <a:off x="1524000" y="7314900"/>
            <a:ext cx="430761" cy="1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>
            <a:stCxn id="63" idx="2"/>
          </p:cNvCxnSpPr>
          <p:nvPr/>
        </p:nvCxnSpPr>
        <p:spPr>
          <a:xfrm>
            <a:off x="3233170" y="5585829"/>
            <a:ext cx="10646" cy="605687"/>
          </a:xfrm>
          <a:prstGeom prst="straightConnector1">
            <a:avLst/>
          </a:prstGeom>
          <a:ln w="19050">
            <a:solidFill>
              <a:srgbClr val="9F37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80102" y="2375563"/>
            <a:ext cx="402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Дирекция </a:t>
            </a:r>
            <a:r>
              <a:rPr lang="ru-RU" sz="2000" dirty="0" smtClean="0"/>
              <a:t>НИР – координация и методическое сопровождение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80101" y="2375563"/>
            <a:ext cx="4021258" cy="827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7" name="Прямая со стрелкой 96"/>
          <p:cNvCxnSpPr>
            <a:stCxn id="191" idx="3"/>
          </p:cNvCxnSpPr>
          <p:nvPr/>
        </p:nvCxnSpPr>
        <p:spPr>
          <a:xfrm>
            <a:off x="4485660" y="7373993"/>
            <a:ext cx="618097" cy="0"/>
          </a:xfrm>
          <a:prstGeom prst="straightConnector1">
            <a:avLst/>
          </a:prstGeom>
          <a:ln w="19050">
            <a:solidFill>
              <a:srgbClr val="9F375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91768" y="3927732"/>
            <a:ext cx="0" cy="7189018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124858" y="7373993"/>
            <a:ext cx="355730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6916" y="8790559"/>
            <a:ext cx="3943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Работник Дирекции по экспертно-аналитической работе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745335" y="8790559"/>
            <a:ext cx="394348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491768" y="3911258"/>
            <a:ext cx="1896003" cy="16475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91768" y="4897228"/>
            <a:ext cx="1896003" cy="5753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3" idx="2"/>
            <a:endCxn id="64" idx="0"/>
          </p:cNvCxnSpPr>
          <p:nvPr/>
        </p:nvCxnSpPr>
        <p:spPr>
          <a:xfrm>
            <a:off x="9690730" y="3203373"/>
            <a:ext cx="2987" cy="305491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491768" y="5860977"/>
            <a:ext cx="1721832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91768" y="6664271"/>
            <a:ext cx="1721832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491768" y="7822731"/>
            <a:ext cx="1721832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491768" y="9298390"/>
            <a:ext cx="1779889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491768" y="10356353"/>
            <a:ext cx="1721832" cy="0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64" idx="3"/>
          </p:cNvCxnSpPr>
          <p:nvPr/>
        </p:nvCxnSpPr>
        <p:spPr>
          <a:xfrm>
            <a:off x="11688816" y="3862807"/>
            <a:ext cx="1041649" cy="9378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2730465" y="3872185"/>
            <a:ext cx="12540" cy="7244565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8278" y="10911736"/>
            <a:ext cx="394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Иные работники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08278" y="10911736"/>
            <a:ext cx="3948395" cy="400110"/>
          </a:xfrm>
          <a:prstGeom prst="rect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491768" y="11111791"/>
            <a:ext cx="1721832" cy="4959"/>
          </a:xfrm>
          <a:prstGeom prst="straightConnector1">
            <a:avLst/>
          </a:prstGeom>
          <a:ln w="19050">
            <a:solidFill>
              <a:srgbClr val="9F375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</p:cNvCxnSpPr>
          <p:nvPr/>
        </p:nvCxnSpPr>
        <p:spPr>
          <a:xfrm>
            <a:off x="11756673" y="11111791"/>
            <a:ext cx="986332" cy="4959"/>
          </a:xfrm>
          <a:prstGeom prst="line">
            <a:avLst/>
          </a:prstGeom>
          <a:ln w="19050">
            <a:solidFill>
              <a:srgbClr val="9F3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4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33274</TotalTime>
  <Words>248</Words>
  <Application>Microsoft Office PowerPoint</Application>
  <PresentationFormat>Произвольный</PresentationFormat>
  <Paragraphs>37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Молодняк Евгений Анатольевич</dc:creator>
  <cp:lastModifiedBy>Кокоджанова-Янцен Айнура Мухамедовна</cp:lastModifiedBy>
  <cp:revision>1715</cp:revision>
  <cp:lastPrinted>2015-08-04T10:12:57Z</cp:lastPrinted>
  <dcterms:modified xsi:type="dcterms:W3CDTF">2015-08-06T12:58:37Z</dcterms:modified>
</cp:coreProperties>
</file>