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4" r:id="rId2"/>
    <p:sldId id="288" r:id="rId3"/>
    <p:sldId id="290" r:id="rId4"/>
    <p:sldId id="299" r:id="rId5"/>
    <p:sldId id="296" r:id="rId6"/>
    <p:sldId id="297" r:id="rId7"/>
    <p:sldId id="286" r:id="rId8"/>
    <p:sldId id="298" r:id="rId9"/>
    <p:sldId id="300" r:id="rId10"/>
    <p:sldId id="291" r:id="rId11"/>
    <p:sldId id="272" r:id="rId12"/>
    <p:sldId id="273" r:id="rId13"/>
    <p:sldId id="292" r:id="rId14"/>
    <p:sldId id="280" r:id="rId15"/>
    <p:sldId id="301" r:id="rId16"/>
    <p:sldId id="302" r:id="rId17"/>
    <p:sldId id="275" r:id="rId18"/>
    <p:sldId id="276" r:id="rId19"/>
    <p:sldId id="277" r:id="rId20"/>
    <p:sldId id="281" r:id="rId21"/>
    <p:sldId id="303" r:id="rId22"/>
    <p:sldId id="304" r:id="rId23"/>
    <p:sldId id="278" r:id="rId24"/>
    <p:sldId id="279" r:id="rId25"/>
    <p:sldId id="282" r:id="rId26"/>
    <p:sldId id="283" r:id="rId27"/>
    <p:sldId id="305" r:id="rId28"/>
    <p:sldId id="306" r:id="rId29"/>
    <p:sldId id="307" r:id="rId30"/>
    <p:sldId id="293" r:id="rId31"/>
    <p:sldId id="308" r:id="rId32"/>
    <p:sldId id="309" r:id="rId33"/>
    <p:sldId id="310" r:id="rId3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99"/>
    <a:srgbClr val="000066"/>
    <a:srgbClr val="003366"/>
    <a:srgbClr val="FF9999"/>
    <a:srgbClr val="660033"/>
    <a:srgbClr val="800000"/>
    <a:srgbClr val="D9FFFF"/>
    <a:srgbClr val="CCFF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LEX\NEWS\&#1042;&#1064;&#1069;\&#1050;&#1086;&#1085;&#1082;&#1091;&#1088;&#1089;&#1099;\Social%20Ex&#1089;lusion-2\&#1048;&#1058;&#1054;&#1043;&#1048;\READY\Matrix-groups_Eng-81.xlsx" TargetMode="External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X\NEWS\&#1042;&#1064;&#1069;\&#1050;&#1086;&#1085;&#1082;&#1091;&#1088;&#1089;&#1099;\Social%20Ex&#1089;lusion-2\&#1048;&#1058;&#1054;&#1043;&#1048;\READY\Matrix-groups_Eng-81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LEX\NEWS\&#1042;&#1064;&#1069;\&#1050;&#1086;&#1085;&#1082;&#1091;&#1088;&#1089;&#1099;\Social%20Ex&#1089;lusion-2\&#1048;&#1058;&#1054;&#1043;&#1048;\READY\Matrix-pop_Eng-81.xlsx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LEX\NEWS\&#1042;&#1064;&#1069;\&#1050;&#1086;&#1085;&#1082;&#1091;&#1088;&#1089;&#1099;\Social%20Ex&#1089;lusion-2\&#1048;&#1058;&#1054;&#1043;&#1048;\READY\Matrix-pop_Eng-81.xlsx" TargetMode="External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LEX\NEWS\&#1042;&#1064;&#1069;\&#1050;&#1086;&#1085;&#1082;&#1091;&#1088;&#1089;&#1099;\Social%20Ex&#1089;lusion-2\&#1048;&#1058;&#1054;&#1043;&#1048;\READY\Matrix-pop_Eng-81.xlsx" TargetMode="External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400734\Desktop\Social%20Ex&#1089;lusion-2\&#1048;&#1058;&#1054;&#1043;&#1048;\Part5\Tables&amp;Charts\Char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LEX\NEWS\&#1042;&#1064;&#1069;\&#1050;&#1086;&#1085;&#1082;&#1091;&#1088;&#1089;&#1099;\Social%20Ex&#1089;lusion-2\&#1048;&#1058;&#1054;&#1043;&#1048;\READY\Matrix-groups_Eng-81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LEX\NEWS\&#1042;&#1064;&#1069;\&#1050;&#1086;&#1085;&#1082;&#1091;&#1088;&#1089;&#1099;\Social%20Ex&#1089;lusion-2\&#1048;&#1058;&#1054;&#1043;&#1048;\READY\Matrix-groups_Eng-81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X\NEWS\&#1042;&#1064;&#1069;\&#1050;&#1086;&#1085;&#1082;&#1091;&#1088;&#1089;&#1099;\Social%20Ex&#1089;lusion-2\&#1048;&#1058;&#1054;&#1043;&#1048;\READY\Matrix-groups_Eng-8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X\NEWS\&#1042;&#1064;&#1069;\&#1050;&#1086;&#1085;&#1082;&#1091;&#1088;&#1089;&#1099;\Social%20Ex&#1089;lusion-2\&#1048;&#1058;&#1054;&#1043;&#1048;\READY\Matrix-groups_Eng-8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X\NEWS\&#1042;&#1064;&#1069;\&#1050;&#1086;&#1085;&#1082;&#1091;&#1088;&#1089;&#1099;\Social%20Ex&#1089;lusion-2\&#1048;&#1058;&#1054;&#1043;&#1048;\READY\Matrix-groups_Eng-8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X\NEWS\&#1042;&#1064;&#1069;\&#1050;&#1086;&#1085;&#1082;&#1091;&#1088;&#1089;&#1099;\Social%20Ex&#1089;lusion-2\&#1048;&#1058;&#1054;&#1043;&#1048;\READY\Matrix-groups_Eng-81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LEX\NEWS\&#1042;&#1064;&#1069;\&#1050;&#1086;&#1085;&#1082;&#1091;&#1088;&#1089;&#1099;\Social%20Ex&#1089;lusion-2\&#1048;&#1058;&#1054;&#1043;&#1048;\READY\Matrix-groups_Eng-8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9FF3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Лист1!$A$5:$A$9</c:f>
              <c:strCache>
                <c:ptCount val="5"/>
                <c:pt idx="0">
                  <c:v>Cогласен</c:v>
                </c:pt>
                <c:pt idx="1">
                  <c:v>Скорее согласен</c:v>
                </c:pt>
                <c:pt idx="2">
                  <c:v>Затрудняюсь ответить</c:v>
                </c:pt>
                <c:pt idx="3">
                  <c:v>Скорее не согласен</c:v>
                </c:pt>
                <c:pt idx="4">
                  <c:v>Не согласен</c:v>
                </c:pt>
              </c:strCache>
            </c:strRef>
          </c:cat>
          <c:val>
            <c:numRef>
              <c:f>Лист1!$B$5:$B$9</c:f>
              <c:numCache>
                <c:formatCode>0.00</c:formatCode>
                <c:ptCount val="5"/>
                <c:pt idx="0">
                  <c:v>26.420592520641087</c:v>
                </c:pt>
                <c:pt idx="1">
                  <c:v>24.623603691112191</c:v>
                </c:pt>
                <c:pt idx="2">
                  <c:v>17.095677513355998</c:v>
                </c:pt>
                <c:pt idx="3">
                  <c:v>22.098105876639146</c:v>
                </c:pt>
                <c:pt idx="4">
                  <c:v>9.762020398251579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13248"/>
        <c:axId val="156317168"/>
      </c:barChart>
      <c:catAx>
        <c:axId val="156313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Варианты ответов</a:t>
                </a:r>
              </a:p>
            </c:rich>
          </c:tx>
          <c:layout>
            <c:manualLayout>
              <c:xMode val="edge"/>
              <c:yMode val="edge"/>
              <c:x val="0.43901137357830272"/>
              <c:y val="0.9201208981001727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56317168"/>
        <c:crosses val="autoZero"/>
        <c:auto val="1"/>
        <c:lblAlgn val="ctr"/>
        <c:lblOffset val="100"/>
        <c:noMultiLvlLbl val="0"/>
      </c:catAx>
      <c:valAx>
        <c:axId val="1563171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</a:p>
            </c:rich>
          </c:tx>
          <c:layout>
            <c:manualLayout>
              <c:xMode val="edge"/>
              <c:yMode val="edge"/>
              <c:x val="2.0607934054611025E-2"/>
              <c:y val="4.841972878390202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56313248"/>
        <c:crosses val="autoZero"/>
        <c:crossBetween val="between"/>
      </c:valAx>
      <c:spPr>
        <a:solidFill>
          <a:srgbClr val="FF9999">
            <a:alpha val="26000"/>
          </a:srgbClr>
        </a:solidFill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41470640993129"/>
          <c:y val="0.19428702564057154"/>
          <c:w val="0.59426588565667315"/>
          <c:h val="0.61889916046584159"/>
        </c:manualLayout>
      </c:layout>
      <c:radarChart>
        <c:radarStyle val="filled"/>
        <c:varyColors val="0"/>
        <c:ser>
          <c:idx val="0"/>
          <c:order val="0"/>
          <c:tx>
            <c:strRef>
              <c:f>'soc-ch-rus'!$A$8</c:f>
              <c:strCache>
                <c:ptCount val="1"/>
                <c:pt idx="0">
                  <c:v>Saratov Region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cat>
            <c:strRef>
              <c:f>'soc-ch-rus'!$B$7:$D$7</c:f>
              <c:strCache>
                <c:ptCount val="3"/>
                <c:pt idx="0">
                  <c:v>Детдома</c:v>
                </c:pt>
                <c:pt idx="1">
                  <c:v>Помощь на дому</c:v>
                </c:pt>
                <c:pt idx="2">
                  <c:v>Стацио-нары</c:v>
                </c:pt>
              </c:strCache>
            </c:strRef>
          </c:cat>
          <c:val>
            <c:numRef>
              <c:f>'soc-ch-rus'!$B$8:$D$8</c:f>
              <c:numCache>
                <c:formatCode>0</c:formatCode>
                <c:ptCount val="3"/>
                <c:pt idx="0">
                  <c:v>65.0623836681185</c:v>
                </c:pt>
                <c:pt idx="1">
                  <c:v>212.91666203907735</c:v>
                </c:pt>
                <c:pt idx="2">
                  <c:v>83.010908574361139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359872"/>
        <c:axId val="194360432"/>
      </c:radarChart>
      <c:catAx>
        <c:axId val="19435987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360432"/>
        <c:crosses val="autoZero"/>
        <c:auto val="1"/>
        <c:lblAlgn val="ctr"/>
        <c:lblOffset val="100"/>
        <c:noMultiLvlLbl val="0"/>
      </c:catAx>
      <c:valAx>
        <c:axId val="194360432"/>
        <c:scaling>
          <c:orientation val="minMax"/>
          <c:max val="200"/>
          <c:min val="0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" sourceLinked="1"/>
        <c:majorTickMark val="cross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194359872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'ec-ch-rus'!$B$12</c:f>
              <c:strCache>
                <c:ptCount val="1"/>
                <c:pt idx="0">
                  <c:v>Длительно безработные 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cat>
            <c:strRef>
              <c:f>'ec-ch-rus'!$A$13:$A$16</c:f>
              <c:strCache>
                <c:ptCount val="4"/>
                <c:pt idx="0">
                  <c:v>Еврейская автономная область (4)</c:v>
                </c:pt>
                <c:pt idx="1">
                  <c:v>Чеченская Республика (3)</c:v>
                </c:pt>
                <c:pt idx="2">
                  <c:v>Республика Калмыкия (2)</c:v>
                </c:pt>
                <c:pt idx="3">
                  <c:v>Республика Тыва (1)</c:v>
                </c:pt>
              </c:strCache>
            </c:strRef>
          </c:cat>
          <c:val>
            <c:numRef>
              <c:f>'ec-ch-rus'!$B$13:$B$16</c:f>
              <c:numCache>
                <c:formatCode>0</c:formatCode>
                <c:ptCount val="4"/>
                <c:pt idx="0">
                  <c:v>206.96353438781387</c:v>
                </c:pt>
                <c:pt idx="1">
                  <c:v>206.17845092401436</c:v>
                </c:pt>
                <c:pt idx="2">
                  <c:v>241.96713611818686</c:v>
                </c:pt>
                <c:pt idx="3">
                  <c:v>392.80359773177963</c:v>
                </c:pt>
              </c:numCache>
            </c:numRef>
          </c:val>
        </c:ser>
        <c:ser>
          <c:idx val="1"/>
          <c:order val="1"/>
          <c:tx>
            <c:strRef>
              <c:f>'ec-ch-rus'!$C$12</c:f>
              <c:strCache>
                <c:ptCount val="1"/>
                <c:pt idx="0">
                  <c:v>Бедные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cat>
            <c:strRef>
              <c:f>'ec-ch-rus'!$A$13:$A$16</c:f>
              <c:strCache>
                <c:ptCount val="4"/>
                <c:pt idx="0">
                  <c:v>Еврейская автономная область (4)</c:v>
                </c:pt>
                <c:pt idx="1">
                  <c:v>Чеченская Республика (3)</c:v>
                </c:pt>
                <c:pt idx="2">
                  <c:v>Республика Калмыкия (2)</c:v>
                </c:pt>
                <c:pt idx="3">
                  <c:v>Республика Тыва (1)</c:v>
                </c:pt>
              </c:strCache>
            </c:strRef>
          </c:cat>
          <c:val>
            <c:numRef>
              <c:f>'ec-ch-rus'!$C$13:$C$16</c:f>
              <c:numCache>
                <c:formatCode>0</c:formatCode>
                <c:ptCount val="4"/>
                <c:pt idx="0">
                  <c:v>144.74999999999994</c:v>
                </c:pt>
                <c:pt idx="1">
                  <c:v>163.49999999999994</c:v>
                </c:pt>
                <c:pt idx="2">
                  <c:v>230.99999999999991</c:v>
                </c:pt>
                <c:pt idx="3">
                  <c:v>210.74999999999991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63232"/>
        <c:axId val="194363792"/>
      </c:barChart>
      <c:catAx>
        <c:axId val="194363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4363792"/>
        <c:crosses val="autoZero"/>
        <c:auto val="1"/>
        <c:lblAlgn val="ctr"/>
        <c:lblOffset val="100"/>
        <c:noMultiLvlLbl val="0"/>
      </c:catAx>
      <c:valAx>
        <c:axId val="194363792"/>
        <c:scaling>
          <c:orientation val="minMax"/>
          <c:max val="40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194363232"/>
        <c:crosses val="autoZero"/>
        <c:crossBetween val="between"/>
        <c:majorUnit val="100"/>
      </c:valAx>
      <c:spPr>
        <a:ln>
          <a:solidFill>
            <a:srgbClr val="0033CC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71781907178578"/>
          <c:y val="0.13102168939949693"/>
          <c:w val="0.7679620354300345"/>
          <c:h val="0.78524040768478531"/>
        </c:manualLayout>
      </c:layout>
      <c:radarChart>
        <c:radarStyle val="filled"/>
        <c:varyColors val="0"/>
        <c:ser>
          <c:idx val="0"/>
          <c:order val="0"/>
          <c:tx>
            <c:strRef>
              <c:f>'Chart1-rus'!$A$6</c:f>
              <c:strCache>
                <c:ptCount val="1"/>
                <c:pt idx="0">
                  <c:v>Tyumen Region (1)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'Chart1-rus'!$B$5:$D$5</c:f>
              <c:strCache>
                <c:ptCount val="3"/>
                <c:pt idx="0">
                  <c:v>Э</c:v>
                </c:pt>
                <c:pt idx="1">
                  <c:v>С</c:v>
                </c:pt>
                <c:pt idx="2">
                  <c:v>МС</c:v>
                </c:pt>
              </c:strCache>
            </c:strRef>
          </c:cat>
          <c:val>
            <c:numRef>
              <c:f>'Chart1-rus'!$B$6:$D$6</c:f>
              <c:numCache>
                <c:formatCode>0</c:formatCode>
                <c:ptCount val="3"/>
                <c:pt idx="0">
                  <c:v>116.70382958094842</c:v>
                </c:pt>
                <c:pt idx="1">
                  <c:v>68.530767937218414</c:v>
                </c:pt>
                <c:pt idx="2">
                  <c:v>253.60674203249721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366032"/>
        <c:axId val="194366592"/>
      </c:radarChart>
      <c:catAx>
        <c:axId val="19436603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366592"/>
        <c:crosses val="autoZero"/>
        <c:auto val="1"/>
        <c:lblAlgn val="ctr"/>
        <c:lblOffset val="100"/>
        <c:noMultiLvlLbl val="0"/>
      </c:catAx>
      <c:valAx>
        <c:axId val="194366592"/>
        <c:scaling>
          <c:orientation val="minMax"/>
          <c:max val="3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1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194366032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25742402780957"/>
          <c:y val="0.13582752470492679"/>
          <c:w val="0.72678959120683362"/>
          <c:h val="0.77768067682511477"/>
        </c:manualLayout>
      </c:layout>
      <c:radarChart>
        <c:radarStyle val="filled"/>
        <c:varyColors val="0"/>
        <c:ser>
          <c:idx val="0"/>
          <c:order val="0"/>
          <c:tx>
            <c:strRef>
              <c:f>'Chart1-rus'!$A$9</c:f>
              <c:strCache>
                <c:ptCount val="1"/>
                <c:pt idx="0">
                  <c:v>Republic of Kalmykia (2)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'Chart1-rus'!$B$8:$D$8</c:f>
              <c:strCache>
                <c:ptCount val="3"/>
                <c:pt idx="0">
                  <c:v>Э</c:v>
                </c:pt>
                <c:pt idx="1">
                  <c:v>С</c:v>
                </c:pt>
                <c:pt idx="2">
                  <c:v>МС</c:v>
                </c:pt>
              </c:strCache>
            </c:strRef>
          </c:cat>
          <c:val>
            <c:numRef>
              <c:f>'Chart1-rus'!$B$9:$D$9</c:f>
              <c:numCache>
                <c:formatCode>0</c:formatCode>
                <c:ptCount val="3"/>
                <c:pt idx="0">
                  <c:v>262.45404516010922</c:v>
                </c:pt>
                <c:pt idx="1">
                  <c:v>103.3170111190358</c:v>
                </c:pt>
                <c:pt idx="2">
                  <c:v>111.17527725290665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109824"/>
        <c:axId val="194110384"/>
      </c:radarChart>
      <c:catAx>
        <c:axId val="19410982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110384"/>
        <c:crosses val="autoZero"/>
        <c:auto val="1"/>
        <c:lblAlgn val="ctr"/>
        <c:lblOffset val="100"/>
        <c:noMultiLvlLbl val="0"/>
      </c:catAx>
      <c:valAx>
        <c:axId val="194110384"/>
        <c:scaling>
          <c:orientation val="minMax"/>
          <c:max val="3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1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194109824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0144438823144"/>
          <c:y val="0.19208900996333347"/>
          <c:w val="0.73196380303208364"/>
          <c:h val="0.74872623812792183"/>
        </c:manualLayout>
      </c:layout>
      <c:radarChart>
        <c:radarStyle val="filled"/>
        <c:varyColors val="0"/>
        <c:ser>
          <c:idx val="0"/>
          <c:order val="0"/>
          <c:tx>
            <c:strRef>
              <c:f>'Chart1-rus'!$A$3</c:f>
              <c:strCache>
                <c:ptCount val="1"/>
                <c:pt idx="0">
                  <c:v>Samara Region (3)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'Chart1-rus'!$B$2:$D$2</c:f>
              <c:strCache>
                <c:ptCount val="3"/>
                <c:pt idx="0">
                  <c:v>Э</c:v>
                </c:pt>
                <c:pt idx="1">
                  <c:v>С</c:v>
                </c:pt>
                <c:pt idx="2">
                  <c:v>МС</c:v>
                </c:pt>
              </c:strCache>
            </c:strRef>
          </c:cat>
          <c:val>
            <c:numRef>
              <c:f>'Chart1-rus'!$B$3:$D$3</c:f>
              <c:numCache>
                <c:formatCode>0</c:formatCode>
                <c:ptCount val="3"/>
                <c:pt idx="0">
                  <c:v>98.015908504867085</c:v>
                </c:pt>
                <c:pt idx="1">
                  <c:v>151.9401617962242</c:v>
                </c:pt>
                <c:pt idx="2">
                  <c:v>228.57726668350656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112624"/>
        <c:axId val="194113184"/>
      </c:radarChart>
      <c:catAx>
        <c:axId val="19411262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113184"/>
        <c:crosses val="autoZero"/>
        <c:auto val="1"/>
        <c:lblAlgn val="ctr"/>
        <c:lblOffset val="100"/>
        <c:noMultiLvlLbl val="0"/>
      </c:catAx>
      <c:valAx>
        <c:axId val="194113184"/>
        <c:scaling>
          <c:orientation val="minMax"/>
          <c:max val="300"/>
        </c:scaling>
        <c:delete val="0"/>
        <c:axPos val="l"/>
        <c:majorGridlines>
          <c:spPr>
            <a:ln w="12700">
              <a:solidFill>
                <a:schemeClr val="tx1"/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anchor="b" anchorCtr="0"/>
          <a:lstStyle/>
          <a:p>
            <a:pPr>
              <a:defRPr sz="1100" b="1"/>
            </a:pPr>
            <a:endParaRPr lang="ru-RU"/>
          </a:p>
        </c:txPr>
        <c:crossAx val="194112624"/>
        <c:crosses val="autoZero"/>
        <c:crossBetween val="between"/>
        <c:majorUnit val="100"/>
      </c:valAx>
      <c:spPr>
        <a:noFill/>
      </c:spPr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05055946953997"/>
          <c:y val="0.18356773791229594"/>
          <c:w val="0.74552418182605418"/>
          <c:h val="0.76259715819246787"/>
        </c:manualLayout>
      </c:layout>
      <c:radarChart>
        <c:radarStyle val="filled"/>
        <c:varyColors val="0"/>
        <c:ser>
          <c:idx val="0"/>
          <c:order val="0"/>
          <c:tx>
            <c:strRef>
              <c:f>'Chart1-rus'!$A$12</c:f>
              <c:strCache>
                <c:ptCount val="1"/>
                <c:pt idx="0">
                  <c:v>Kurgan Region (4)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strRef>
              <c:f>'Chart1-rus'!$B$11:$D$11</c:f>
              <c:strCache>
                <c:ptCount val="3"/>
                <c:pt idx="0">
                  <c:v>Э</c:v>
                </c:pt>
                <c:pt idx="1">
                  <c:v>С</c:v>
                </c:pt>
                <c:pt idx="2">
                  <c:v>МС</c:v>
                </c:pt>
              </c:strCache>
            </c:strRef>
          </c:cat>
          <c:val>
            <c:numRef>
              <c:f>'Chart1-rus'!$B$12:$D$12</c:f>
              <c:numCache>
                <c:formatCode>0</c:formatCode>
                <c:ptCount val="3"/>
                <c:pt idx="0">
                  <c:v>133.17546470189217</c:v>
                </c:pt>
                <c:pt idx="1">
                  <c:v>164.87120620858525</c:v>
                </c:pt>
                <c:pt idx="2">
                  <c:v>173.67584103372064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115424"/>
        <c:axId val="194881280"/>
      </c:radarChart>
      <c:catAx>
        <c:axId val="19411542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881280"/>
        <c:crosses val="autoZero"/>
        <c:auto val="1"/>
        <c:lblAlgn val="ctr"/>
        <c:lblOffset val="100"/>
        <c:noMultiLvlLbl val="0"/>
      </c:catAx>
      <c:valAx>
        <c:axId val="194881280"/>
        <c:scaling>
          <c:orientation val="minMax"/>
          <c:max val="3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1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194115424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1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646618640755017E-2"/>
          <c:y val="3.7831452844527644E-2"/>
          <c:w val="0.91687347592189272"/>
          <c:h val="0.91200283590823117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7.2845442192066415E-2"/>
                  <c:y val="-0.2305124787246182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802740083021538E-2"/>
                  <c:y val="-0.213110005560128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810130116714136"/>
                  <c:y val="-0.1792209021975860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020904301855884"/>
                  <c:y val="0.150508788159111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586344260158974E-2"/>
                  <c:y val="-0.1175012929119290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4 группы</c:v>
                </c:pt>
                <c:pt idx="1">
                  <c:v>3 группы</c:v>
                </c:pt>
                <c:pt idx="2">
                  <c:v>2 группы</c:v>
                </c:pt>
                <c:pt idx="3">
                  <c:v>1 группа</c:v>
                </c:pt>
                <c:pt idx="4">
                  <c:v>0 групп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11</c:v>
                </c:pt>
                <c:pt idx="3">
                  <c:v>32</c:v>
                </c:pt>
                <c:pt idx="4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effectLst>
      <a:innerShdw blurRad="114300">
        <a:prstClr val="black"/>
      </a:inn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'prob-rus'!$A$2:$A$10</c:f>
              <c:strCache>
                <c:ptCount val="9"/>
                <c:pt idx="0">
                  <c:v>Бедные</c:v>
                </c:pt>
                <c:pt idx="1">
                  <c:v>Дети-инвалиды</c:v>
                </c:pt>
                <c:pt idx="2">
                  <c:v>Нуждающиеся в помощи на дому</c:v>
                </c:pt>
                <c:pt idx="3">
                  <c:v>Длительно безработные</c:v>
                </c:pt>
                <c:pt idx="4">
                  <c:v>ВИЧ инфицированные</c:v>
                </c:pt>
                <c:pt idx="5">
                  <c:v>Воспитанники детских домов</c:v>
                </c:pt>
                <c:pt idx="6">
                  <c:v>Проживающие в стационарах соцзащиты</c:v>
                </c:pt>
                <c:pt idx="7">
                  <c:v>Алкогольно зависимые</c:v>
                </c:pt>
                <c:pt idx="8">
                  <c:v>Наркозависимые</c:v>
                </c:pt>
              </c:strCache>
            </c:strRef>
          </c:cat>
          <c:val>
            <c:numRef>
              <c:f>'prob-rus'!$B$2:$B$10</c:f>
              <c:numCache>
                <c:formatCode>0.000</c:formatCode>
                <c:ptCount val="9"/>
                <c:pt idx="0">
                  <c:v>7.1886031394777644E-2</c:v>
                </c:pt>
                <c:pt idx="1">
                  <c:v>0.10976775076331832</c:v>
                </c:pt>
                <c:pt idx="2">
                  <c:v>0.12729511705017194</c:v>
                </c:pt>
                <c:pt idx="3">
                  <c:v>0.13357730825539621</c:v>
                </c:pt>
                <c:pt idx="4">
                  <c:v>0.21260242793022743</c:v>
                </c:pt>
                <c:pt idx="5">
                  <c:v>0.22384213998824923</c:v>
                </c:pt>
                <c:pt idx="6">
                  <c:v>0.23915028461901508</c:v>
                </c:pt>
                <c:pt idx="7">
                  <c:v>0.5134507768028278</c:v>
                </c:pt>
                <c:pt idx="8">
                  <c:v>0.51798129388478464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92789104"/>
        <c:axId val="192789664"/>
      </c:barChart>
      <c:catAx>
        <c:axId val="1927891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92789664"/>
        <c:crosses val="autoZero"/>
        <c:auto val="1"/>
        <c:lblAlgn val="ctr"/>
        <c:lblOffset val="100"/>
        <c:noMultiLvlLbl val="0"/>
      </c:catAx>
      <c:valAx>
        <c:axId val="192789664"/>
        <c:scaling>
          <c:orientation val="minMax"/>
        </c:scaling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92789104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effectLst>
      <a:innerShdw blurRad="114300">
        <a:prstClr val="black"/>
      </a:innerShd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'med-ch-rus'!$A$2</c:f>
              <c:strCache>
                <c:ptCount val="1"/>
                <c:pt idx="0">
                  <c:v>Tyumen Region</c:v>
                </c:pt>
              </c:strCache>
            </c:strRef>
          </c:tx>
          <c:spPr>
            <a:solidFill>
              <a:srgbClr val="CC0066"/>
            </a:solidFill>
          </c:spPr>
          <c:cat>
            <c:strRef>
              <c:f>'med-ch-rus'!$B$1:$E$1</c:f>
              <c:strCache>
                <c:ptCount val="4"/>
                <c:pt idx="0">
                  <c:v>Дети-инвалиды</c:v>
                </c:pt>
                <c:pt idx="1">
                  <c:v>Алко-зависимые</c:v>
                </c:pt>
                <c:pt idx="2">
                  <c:v>Нарко-зависимые</c:v>
                </c:pt>
                <c:pt idx="3">
                  <c:v>ВИЧ инфици-рованые</c:v>
                </c:pt>
              </c:strCache>
            </c:strRef>
          </c:cat>
          <c:val>
            <c:numRef>
              <c:f>'med-ch-rus'!$B$2:$E$2</c:f>
              <c:numCache>
                <c:formatCode>0</c:formatCode>
                <c:ptCount val="4"/>
                <c:pt idx="0">
                  <c:v>108.83626786652994</c:v>
                </c:pt>
                <c:pt idx="1">
                  <c:v>270.48683950858629</c:v>
                </c:pt>
                <c:pt idx="2">
                  <c:v>122.33768024215533</c:v>
                </c:pt>
                <c:pt idx="3">
                  <c:v>246.06204919570763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91904"/>
        <c:axId val="192792464"/>
      </c:radarChart>
      <c:catAx>
        <c:axId val="19279190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2792464"/>
        <c:crosses val="autoZero"/>
        <c:auto val="1"/>
        <c:lblAlgn val="ctr"/>
        <c:lblOffset val="100"/>
        <c:noMultiLvlLbl val="0"/>
      </c:catAx>
      <c:valAx>
        <c:axId val="192792464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" sourceLinked="1"/>
        <c:majorTickMark val="cross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92791904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90554892343089"/>
          <c:y val="0.27107983613822018"/>
          <c:w val="0.4939045345176315"/>
          <c:h val="0.46979554461072709"/>
        </c:manualLayout>
      </c:layout>
      <c:radarChart>
        <c:radarStyle val="filled"/>
        <c:varyColors val="0"/>
        <c:ser>
          <c:idx val="0"/>
          <c:order val="0"/>
          <c:tx>
            <c:strRef>
              <c:f>'med-ch-rus'!$A$4</c:f>
              <c:strCache>
                <c:ptCount val="1"/>
                <c:pt idx="0">
                  <c:v>Samara Region</c:v>
                </c:pt>
              </c:strCache>
            </c:strRef>
          </c:tx>
          <c:spPr>
            <a:solidFill>
              <a:srgbClr val="CC0066"/>
            </a:solidFill>
          </c:spPr>
          <c:cat>
            <c:strRef>
              <c:f>'med-ch-rus'!$B$3:$E$3</c:f>
              <c:strCache>
                <c:ptCount val="4"/>
                <c:pt idx="0">
                  <c:v>Дети-инвалиды</c:v>
                </c:pt>
                <c:pt idx="1">
                  <c:v>Алко-зависимые</c:v>
                </c:pt>
                <c:pt idx="2">
                  <c:v>Нарко-зависимые</c:v>
                </c:pt>
                <c:pt idx="3">
                  <c:v>ВИЧ инфици-рованые</c:v>
                </c:pt>
              </c:strCache>
            </c:strRef>
          </c:cat>
          <c:val>
            <c:numRef>
              <c:f>'med-ch-rus'!$B$4:$E$4</c:f>
              <c:numCache>
                <c:formatCode>0</c:formatCode>
                <c:ptCount val="4"/>
                <c:pt idx="0">
                  <c:v>75.491154427760364</c:v>
                </c:pt>
                <c:pt idx="1">
                  <c:v>155.57810617589772</c:v>
                </c:pt>
                <c:pt idx="2">
                  <c:v>385.5118492399618</c:v>
                </c:pt>
                <c:pt idx="3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94704"/>
        <c:axId val="193804672"/>
      </c:radarChart>
      <c:catAx>
        <c:axId val="19279470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3804672"/>
        <c:crosses val="autoZero"/>
        <c:auto val="1"/>
        <c:lblAlgn val="ctr"/>
        <c:lblOffset val="100"/>
        <c:noMultiLvlLbl val="0"/>
      </c:catAx>
      <c:valAx>
        <c:axId val="193804672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" sourceLinked="1"/>
        <c:majorTickMark val="cross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92794704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'med-ch-rus'!$A$6</c:f>
              <c:strCache>
                <c:ptCount val="1"/>
                <c:pt idx="0">
                  <c:v>Chukotka Autonomous Area</c:v>
                </c:pt>
              </c:strCache>
            </c:strRef>
          </c:tx>
          <c:spPr>
            <a:solidFill>
              <a:srgbClr val="CC0066"/>
            </a:solidFill>
          </c:spPr>
          <c:cat>
            <c:strRef>
              <c:f>'med-ch-rus'!$B$5:$E$5</c:f>
              <c:strCache>
                <c:ptCount val="4"/>
                <c:pt idx="0">
                  <c:v>Дети-инвалиды</c:v>
                </c:pt>
                <c:pt idx="1">
                  <c:v>Алко-зависимые</c:v>
                </c:pt>
                <c:pt idx="2">
                  <c:v>Нарко-зависимые</c:v>
                </c:pt>
                <c:pt idx="3">
                  <c:v>ВИЧ инфици-рованые</c:v>
                </c:pt>
              </c:strCache>
            </c:strRef>
          </c:cat>
          <c:val>
            <c:numRef>
              <c:f>'med-ch-rus'!$B$6:$E$6</c:f>
              <c:numCache>
                <c:formatCode>0</c:formatCode>
                <c:ptCount val="4"/>
                <c:pt idx="0">
                  <c:v>98.495322821808443</c:v>
                </c:pt>
                <c:pt idx="1">
                  <c:v>200</c:v>
                </c:pt>
                <c:pt idx="2">
                  <c:v>46.556850827332703</c:v>
                </c:pt>
                <c:pt idx="3">
                  <c:v>57.200617918523669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806912"/>
        <c:axId val="193807472"/>
      </c:radarChart>
      <c:catAx>
        <c:axId val="1938069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spPr>
          <a:ln>
            <a:solidFill>
              <a:srgbClr val="002060"/>
            </a:solidFill>
          </a:ln>
        </c:spPr>
        <c:txPr>
          <a:bodyPr/>
          <a:lstStyle/>
          <a:p>
            <a:pPr>
              <a:defRPr sz="1400" b="1">
                <a:ln>
                  <a:noFill/>
                </a:ln>
              </a:defRPr>
            </a:pPr>
            <a:endParaRPr lang="ru-RU"/>
          </a:p>
        </c:txPr>
        <c:crossAx val="193807472"/>
        <c:crosses val="autoZero"/>
        <c:auto val="1"/>
        <c:lblAlgn val="ctr"/>
        <c:lblOffset val="100"/>
        <c:noMultiLvlLbl val="0"/>
      </c:catAx>
      <c:valAx>
        <c:axId val="193807472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" sourceLinked="1"/>
        <c:majorTickMark val="cross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93806912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38217718338571"/>
          <c:y val="0.26096119796230383"/>
          <c:w val="0.48443537250263324"/>
          <c:h val="0.5154820190837619"/>
        </c:manualLayout>
      </c:layout>
      <c:radarChart>
        <c:radarStyle val="filled"/>
        <c:varyColors val="0"/>
        <c:ser>
          <c:idx val="0"/>
          <c:order val="0"/>
          <c:tx>
            <c:strRef>
              <c:f>'med-ch-rus'!$A$8</c:f>
              <c:strCache>
                <c:ptCount val="1"/>
                <c:pt idx="0">
                  <c:v>Chuvash Republic</c:v>
                </c:pt>
              </c:strCache>
            </c:strRef>
          </c:tx>
          <c:spPr>
            <a:solidFill>
              <a:srgbClr val="CC0066"/>
            </a:solidFill>
          </c:spPr>
          <c:cat>
            <c:strRef>
              <c:f>'med-ch-rus'!$B$7:$E$7</c:f>
              <c:strCache>
                <c:ptCount val="4"/>
                <c:pt idx="0">
                  <c:v>Дети-инвалиды</c:v>
                </c:pt>
                <c:pt idx="1">
                  <c:v>Алко-зависимые</c:v>
                </c:pt>
                <c:pt idx="2">
                  <c:v>Нарко-зависимые</c:v>
                </c:pt>
                <c:pt idx="3">
                  <c:v>ВИЧ инфици-рованые</c:v>
                </c:pt>
              </c:strCache>
            </c:strRef>
          </c:cat>
          <c:val>
            <c:numRef>
              <c:f>'med-ch-rus'!$B$8:$E$8</c:f>
              <c:numCache>
                <c:formatCode>0</c:formatCode>
                <c:ptCount val="4"/>
                <c:pt idx="0">
                  <c:v>101.1454045744167</c:v>
                </c:pt>
                <c:pt idx="1">
                  <c:v>152.90798236688616</c:v>
                </c:pt>
                <c:pt idx="2">
                  <c:v>240.03096659288653</c:v>
                </c:pt>
                <c:pt idx="3">
                  <c:v>31.755742306673699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809712"/>
        <c:axId val="193810272"/>
      </c:radarChart>
      <c:catAx>
        <c:axId val="1938097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3810272"/>
        <c:crosses val="autoZero"/>
        <c:auto val="1"/>
        <c:lblAlgn val="ctr"/>
        <c:lblOffset val="100"/>
        <c:noMultiLvlLbl val="0"/>
      </c:catAx>
      <c:valAx>
        <c:axId val="193810272"/>
        <c:scaling>
          <c:orientation val="minMax"/>
          <c:max val="250"/>
          <c:min val="0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" sourceLinked="1"/>
        <c:majorTickMark val="cross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93809712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84196987845348"/>
          <c:y val="0.20651266118794681"/>
          <c:w val="0.58476338229805147"/>
          <c:h val="0.65544121309304715"/>
        </c:manualLayout>
      </c:layout>
      <c:radarChart>
        <c:radarStyle val="filled"/>
        <c:varyColors val="0"/>
        <c:ser>
          <c:idx val="0"/>
          <c:order val="0"/>
          <c:tx>
            <c:strRef>
              <c:f>'soc-ch-rus'!$A$2</c:f>
              <c:strCache>
                <c:ptCount val="1"/>
                <c:pt idx="0">
                  <c:v>Pskov Region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cat>
            <c:strRef>
              <c:f>'soc-ch-rus'!$B$1:$D$1</c:f>
              <c:strCache>
                <c:ptCount val="3"/>
                <c:pt idx="0">
                  <c:v>Детдома</c:v>
                </c:pt>
                <c:pt idx="1">
                  <c:v>Помощь на дому</c:v>
                </c:pt>
                <c:pt idx="2">
                  <c:v>Стацио-нары</c:v>
                </c:pt>
              </c:strCache>
            </c:strRef>
          </c:cat>
          <c:val>
            <c:numRef>
              <c:f>'soc-ch-rus'!$B$2:$D$2</c:f>
              <c:numCache>
                <c:formatCode>0</c:formatCode>
                <c:ptCount val="3"/>
                <c:pt idx="0">
                  <c:v>200.43376864815849</c:v>
                </c:pt>
                <c:pt idx="1">
                  <c:v>144.38359439618424</c:v>
                </c:pt>
                <c:pt idx="2">
                  <c:v>208.60657768352985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236368"/>
        <c:axId val="194236928"/>
      </c:radarChart>
      <c:catAx>
        <c:axId val="1942363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236928"/>
        <c:crosses val="autoZero"/>
        <c:auto val="1"/>
        <c:lblAlgn val="ctr"/>
        <c:lblOffset val="100"/>
        <c:noMultiLvlLbl val="0"/>
      </c:catAx>
      <c:valAx>
        <c:axId val="194236928"/>
        <c:scaling>
          <c:orientation val="minMax"/>
          <c:max val="200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" sourceLinked="1"/>
        <c:majorTickMark val="cross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194236368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28514905786032"/>
          <c:y val="0.24469869065479408"/>
          <c:w val="0.5853952780647117"/>
          <c:h val="0.61158892998941106"/>
        </c:manualLayout>
      </c:layout>
      <c:radarChart>
        <c:radarStyle val="filled"/>
        <c:varyColors val="0"/>
        <c:ser>
          <c:idx val="0"/>
          <c:order val="0"/>
          <c:tx>
            <c:strRef>
              <c:f>'soc-ch-rus'!$A$4</c:f>
              <c:strCache>
                <c:ptCount val="1"/>
                <c:pt idx="0">
                  <c:v>Tambov Region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cat>
            <c:strRef>
              <c:f>'soc-ch-rus'!$B$3:$D$3</c:f>
              <c:strCache>
                <c:ptCount val="3"/>
                <c:pt idx="0">
                  <c:v>Детдома</c:v>
                </c:pt>
                <c:pt idx="1">
                  <c:v>Помощь на дому</c:v>
                </c:pt>
                <c:pt idx="2">
                  <c:v>Стацио-нары</c:v>
                </c:pt>
              </c:strCache>
            </c:strRef>
          </c:cat>
          <c:val>
            <c:numRef>
              <c:f>'soc-ch-rus'!$B$4:$D$4</c:f>
              <c:numCache>
                <c:formatCode>0</c:formatCode>
                <c:ptCount val="3"/>
                <c:pt idx="0">
                  <c:v>79.564776914860431</c:v>
                </c:pt>
                <c:pt idx="1">
                  <c:v>213.85769707863372</c:v>
                </c:pt>
                <c:pt idx="2">
                  <c:v>86.089436133823952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239168"/>
        <c:axId val="194239728"/>
      </c:radarChart>
      <c:catAx>
        <c:axId val="1942391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239728"/>
        <c:crosses val="autoZero"/>
        <c:auto val="1"/>
        <c:lblAlgn val="ctr"/>
        <c:lblOffset val="100"/>
        <c:noMultiLvlLbl val="0"/>
      </c:catAx>
      <c:valAx>
        <c:axId val="194239728"/>
        <c:scaling>
          <c:orientation val="minMax"/>
          <c:max val="200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" sourceLinked="1"/>
        <c:majorTickMark val="cross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194239168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93963254593176"/>
          <c:y val="0.1756028745619958"/>
          <c:w val="0.59913604549431321"/>
          <c:h val="0.64079290288698421"/>
        </c:manualLayout>
      </c:layout>
      <c:radarChart>
        <c:radarStyle val="filled"/>
        <c:varyColors val="0"/>
        <c:ser>
          <c:idx val="0"/>
          <c:order val="0"/>
          <c:tx>
            <c:strRef>
              <c:f>'soc-ch-rus'!$A$6</c:f>
              <c:strCache>
                <c:ptCount val="1"/>
                <c:pt idx="0">
                  <c:v>Kurgan Region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cat>
            <c:strRef>
              <c:f>'soc-ch-rus'!$B$5:$D$5</c:f>
              <c:strCache>
                <c:ptCount val="3"/>
                <c:pt idx="0">
                  <c:v>Детдома</c:v>
                </c:pt>
                <c:pt idx="1">
                  <c:v>Помощь на дому</c:v>
                </c:pt>
                <c:pt idx="2">
                  <c:v>Стацио-нары</c:v>
                </c:pt>
              </c:strCache>
            </c:strRef>
          </c:cat>
          <c:val>
            <c:numRef>
              <c:f>'soc-ch-rus'!$B$6:$D$6</c:f>
              <c:numCache>
                <c:formatCode>0</c:formatCode>
                <c:ptCount val="3"/>
                <c:pt idx="0">
                  <c:v>120.37204942484341</c:v>
                </c:pt>
                <c:pt idx="1">
                  <c:v>185.24409127822986</c:v>
                </c:pt>
                <c:pt idx="2">
                  <c:v>127.56284497071047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241968"/>
        <c:axId val="194242528"/>
      </c:radarChart>
      <c:catAx>
        <c:axId val="1942419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4242528"/>
        <c:crosses val="autoZero"/>
        <c:auto val="1"/>
        <c:lblAlgn val="ctr"/>
        <c:lblOffset val="100"/>
        <c:noMultiLvlLbl val="0"/>
      </c:catAx>
      <c:valAx>
        <c:axId val="194242528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0" sourceLinked="1"/>
        <c:majorTickMark val="cross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194241968"/>
        <c:crosses val="autoZero"/>
        <c:crossBetween val="between"/>
        <c:majorUnit val="100"/>
      </c:valAx>
    </c:plotArea>
    <c:plotVisOnly val="1"/>
    <c:dispBlanksAs val="gap"/>
    <c:showDLblsOverMax val="0"/>
  </c:chart>
  <c:spPr>
    <a:ln>
      <a:solidFill>
        <a:sysClr val="windowText" lastClr="000000"/>
      </a:solidFill>
    </a:ln>
    <a:effectLst>
      <a:innerShdw blurRad="114300">
        <a:prstClr val="black"/>
      </a:innerShdw>
    </a:effectLst>
  </c:spPr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F2A5C-CF0E-4AF5-8D68-69DDAF6811E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6A621-393F-4A6F-9E24-975CCDAE36F9}">
      <dgm:prSet phldrT="[Текст]" custT="1"/>
      <dgm:spPr/>
      <dgm:t>
        <a:bodyPr/>
        <a:lstStyle/>
        <a:p>
          <a:r>
            <a:rPr lang="ru-RU" sz="1400" b="1" dirty="0" smtClean="0"/>
            <a:t>Драйверы социальной эксклюзии</a:t>
          </a:r>
          <a:endParaRPr lang="ru-RU" sz="1400" b="1" dirty="0"/>
        </a:p>
      </dgm:t>
    </dgm:pt>
    <dgm:pt modelId="{8CF9744B-4BC8-4049-9AD1-623333C4B66E}" type="parTrans" cxnId="{9CEDADE0-93AF-453C-A7B1-49906007226A}">
      <dgm:prSet/>
      <dgm:spPr/>
      <dgm:t>
        <a:bodyPr/>
        <a:lstStyle/>
        <a:p>
          <a:endParaRPr lang="ru-RU" sz="1400" b="1"/>
        </a:p>
      </dgm:t>
    </dgm:pt>
    <dgm:pt modelId="{64868FA8-7F6C-4893-93DE-BA3ED66C9202}" type="sibTrans" cxnId="{9CEDADE0-93AF-453C-A7B1-49906007226A}">
      <dgm:prSet/>
      <dgm:spPr/>
      <dgm:t>
        <a:bodyPr/>
        <a:lstStyle/>
        <a:p>
          <a:endParaRPr lang="ru-RU" sz="1400" b="1"/>
        </a:p>
      </dgm:t>
    </dgm:pt>
    <dgm:pt modelId="{F614F5F8-5FE6-4526-A0FD-4B18E77D4399}">
      <dgm:prSet phldrT="[Текст]" custT="1"/>
      <dgm:spPr/>
      <dgm:t>
        <a:bodyPr/>
        <a:lstStyle/>
        <a:p>
          <a:r>
            <a:rPr lang="ru-RU" sz="1400" b="1" dirty="0" smtClean="0"/>
            <a:t>Риск социальной эксклюзии</a:t>
          </a:r>
          <a:endParaRPr lang="ru-RU" sz="1400" b="1" dirty="0"/>
        </a:p>
      </dgm:t>
    </dgm:pt>
    <dgm:pt modelId="{AC99A400-1B77-40CA-9F50-1304C070DE40}" type="parTrans" cxnId="{D1EB7DA3-C824-4F55-9FFD-579536CDBCD7}">
      <dgm:prSet/>
      <dgm:spPr/>
      <dgm:t>
        <a:bodyPr/>
        <a:lstStyle/>
        <a:p>
          <a:endParaRPr lang="ru-RU" sz="1400" b="1"/>
        </a:p>
      </dgm:t>
    </dgm:pt>
    <dgm:pt modelId="{77AEBC84-ED53-4AA6-BDD8-FF7D1572760F}" type="sibTrans" cxnId="{D1EB7DA3-C824-4F55-9FFD-579536CDBCD7}">
      <dgm:prSet/>
      <dgm:spPr/>
      <dgm:t>
        <a:bodyPr/>
        <a:lstStyle/>
        <a:p>
          <a:endParaRPr lang="ru-RU" sz="1400" b="1"/>
        </a:p>
      </dgm:t>
    </dgm:pt>
    <dgm:pt modelId="{709CED9D-969A-4A7A-8C13-FFB6508A7240}">
      <dgm:prSet phldrT="[Текст]" custT="1"/>
      <dgm:spPr/>
      <dgm:t>
        <a:bodyPr/>
        <a:lstStyle/>
        <a:p>
          <a:r>
            <a:rPr lang="ru-RU" sz="1400" b="1" dirty="0" smtClean="0"/>
            <a:t>Материализация риска социальной эксклюзии</a:t>
          </a:r>
          <a:endParaRPr lang="ru-RU" sz="1400" b="1" dirty="0"/>
        </a:p>
      </dgm:t>
    </dgm:pt>
    <dgm:pt modelId="{4280D319-42C2-4278-9524-8CF1E5B49AD7}" type="parTrans" cxnId="{E04D85E6-35F7-43B4-981E-CFA46D48591E}">
      <dgm:prSet/>
      <dgm:spPr/>
      <dgm:t>
        <a:bodyPr/>
        <a:lstStyle/>
        <a:p>
          <a:endParaRPr lang="ru-RU" sz="1400" b="1"/>
        </a:p>
      </dgm:t>
    </dgm:pt>
    <dgm:pt modelId="{8A7A12A7-B798-4003-A39F-D0982B1D23DD}" type="sibTrans" cxnId="{E04D85E6-35F7-43B4-981E-CFA46D48591E}">
      <dgm:prSet/>
      <dgm:spPr/>
      <dgm:t>
        <a:bodyPr/>
        <a:lstStyle/>
        <a:p>
          <a:endParaRPr lang="ru-RU" sz="1400" b="1"/>
        </a:p>
      </dgm:t>
    </dgm:pt>
    <dgm:pt modelId="{D01496F0-4319-4B77-8D76-A73A26766C1C}">
      <dgm:prSet phldrT="[Текст]" custT="1"/>
      <dgm:spPr/>
      <dgm:t>
        <a:bodyPr/>
        <a:lstStyle/>
        <a:p>
          <a:r>
            <a:rPr lang="ru-RU" sz="1400" b="1" dirty="0" smtClean="0"/>
            <a:t>Разрыв социально значимых связей индивида</a:t>
          </a:r>
          <a:endParaRPr lang="ru-RU" sz="1400" b="1" dirty="0"/>
        </a:p>
      </dgm:t>
    </dgm:pt>
    <dgm:pt modelId="{FC2F5103-CAAA-4462-B0F4-B7C784EA9BF5}" type="parTrans" cxnId="{143ADFE0-60E5-417D-8ED7-8AAB98BD6CA0}">
      <dgm:prSet/>
      <dgm:spPr/>
      <dgm:t>
        <a:bodyPr/>
        <a:lstStyle/>
        <a:p>
          <a:endParaRPr lang="ru-RU" sz="1400" b="1"/>
        </a:p>
      </dgm:t>
    </dgm:pt>
    <dgm:pt modelId="{EE4743C1-CF51-463C-BA67-7B55F5ABA228}" type="sibTrans" cxnId="{143ADFE0-60E5-417D-8ED7-8AAB98BD6CA0}">
      <dgm:prSet/>
      <dgm:spPr/>
      <dgm:t>
        <a:bodyPr/>
        <a:lstStyle/>
        <a:p>
          <a:endParaRPr lang="ru-RU" sz="1400" b="1"/>
        </a:p>
      </dgm:t>
    </dgm:pt>
    <dgm:pt modelId="{357B6822-2226-44A6-A462-A679DB1320B6}">
      <dgm:prSet phldrT="[Текст]" custT="1"/>
      <dgm:spPr/>
      <dgm:t>
        <a:bodyPr/>
        <a:lstStyle/>
        <a:p>
          <a:r>
            <a:rPr lang="ru-RU" sz="1400" b="1" dirty="0" smtClean="0"/>
            <a:t>Группы риска социальной эксклюзии</a:t>
          </a:r>
        </a:p>
        <a:p>
          <a:endParaRPr lang="ru-RU" sz="1400" b="1" dirty="0"/>
        </a:p>
      </dgm:t>
    </dgm:pt>
    <dgm:pt modelId="{411163FC-B4EB-4CF8-96C6-29F6F504AA42}" type="parTrans" cxnId="{D15956E3-C5FA-4CCC-93E4-A476EA751F3B}">
      <dgm:prSet/>
      <dgm:spPr/>
      <dgm:t>
        <a:bodyPr/>
        <a:lstStyle/>
        <a:p>
          <a:endParaRPr lang="ru-RU" sz="1400" b="1"/>
        </a:p>
      </dgm:t>
    </dgm:pt>
    <dgm:pt modelId="{8803754C-0E9D-4D33-9CC6-5885B6E54FBF}" type="sibTrans" cxnId="{D15956E3-C5FA-4CCC-93E4-A476EA751F3B}">
      <dgm:prSet/>
      <dgm:spPr/>
      <dgm:t>
        <a:bodyPr/>
        <a:lstStyle/>
        <a:p>
          <a:endParaRPr lang="ru-RU" sz="1400" b="1"/>
        </a:p>
      </dgm:t>
    </dgm:pt>
    <dgm:pt modelId="{A14CDBDC-D2BA-42AE-BEDB-EB2D70219718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Бедные</a:t>
          </a:r>
          <a:endParaRPr lang="ru-RU" sz="1400" b="1" dirty="0"/>
        </a:p>
      </dgm:t>
    </dgm:pt>
    <dgm:pt modelId="{070CCB96-0E9A-4224-B87F-A65A288529F2}" type="parTrans" cxnId="{12A7724E-36B7-401C-AD7F-9044673FE831}">
      <dgm:prSet/>
      <dgm:spPr/>
      <dgm:t>
        <a:bodyPr/>
        <a:lstStyle/>
        <a:p>
          <a:endParaRPr lang="ru-RU" sz="1400" b="1"/>
        </a:p>
      </dgm:t>
    </dgm:pt>
    <dgm:pt modelId="{3969785A-1220-4E80-BDDD-554D7DE4DE09}" type="sibTrans" cxnId="{12A7724E-36B7-401C-AD7F-9044673FE831}">
      <dgm:prSet/>
      <dgm:spPr/>
      <dgm:t>
        <a:bodyPr/>
        <a:lstStyle/>
        <a:p>
          <a:endParaRPr lang="ru-RU" sz="1400" b="1"/>
        </a:p>
      </dgm:t>
    </dgm:pt>
    <dgm:pt modelId="{E31D3D1A-FFBA-44AF-9078-845BD6E2A1BD}">
      <dgm:prSet phldrT="[Текст]" custT="1"/>
      <dgm:spPr/>
      <dgm:t>
        <a:bodyPr/>
        <a:lstStyle/>
        <a:p>
          <a:r>
            <a:rPr lang="ru-RU" sz="1400" b="1" dirty="0" smtClean="0"/>
            <a:t>Вероятность факта социальной эксклюзии для отдельного индивида</a:t>
          </a:r>
          <a:endParaRPr lang="ru-RU" sz="1400" b="1" dirty="0"/>
        </a:p>
      </dgm:t>
    </dgm:pt>
    <dgm:pt modelId="{DBD8DFF4-7D76-426E-87C7-39320BA38DA6}" type="sibTrans" cxnId="{EDAB0435-55D9-495C-8DDB-0C6CFB867BD7}">
      <dgm:prSet/>
      <dgm:spPr/>
      <dgm:t>
        <a:bodyPr/>
        <a:lstStyle/>
        <a:p>
          <a:endParaRPr lang="ru-RU" sz="1400" b="1"/>
        </a:p>
      </dgm:t>
    </dgm:pt>
    <dgm:pt modelId="{87BB79BF-C45A-42AD-A13F-141454EAEE78}" type="parTrans" cxnId="{EDAB0435-55D9-495C-8DDB-0C6CFB867BD7}">
      <dgm:prSet/>
      <dgm:spPr/>
      <dgm:t>
        <a:bodyPr/>
        <a:lstStyle/>
        <a:p>
          <a:endParaRPr lang="ru-RU" sz="1400" b="1"/>
        </a:p>
      </dgm:t>
    </dgm:pt>
    <dgm:pt modelId="{D9C4D734-BEF2-41AC-86E6-DE73EB7556E3}">
      <dgm:prSet phldrT="[Текст]" custT="1"/>
      <dgm:spPr/>
      <dgm:t>
        <a:bodyPr/>
        <a:lstStyle/>
        <a:p>
          <a:r>
            <a:rPr lang="ru-RU" sz="1400" b="1" dirty="0" smtClean="0"/>
            <a:t>Экономические</a:t>
          </a:r>
          <a:endParaRPr lang="ru-RU" sz="1400" b="1" dirty="0"/>
        </a:p>
      </dgm:t>
    </dgm:pt>
    <dgm:pt modelId="{F165DC74-5D9F-415F-9FAE-810A65E3EDBC}" type="sibTrans" cxnId="{36881846-C39F-492E-8D30-6EFDE17124E8}">
      <dgm:prSet/>
      <dgm:spPr/>
      <dgm:t>
        <a:bodyPr/>
        <a:lstStyle/>
        <a:p>
          <a:endParaRPr lang="ru-RU" sz="1400" b="1"/>
        </a:p>
      </dgm:t>
    </dgm:pt>
    <dgm:pt modelId="{7160B370-342F-4FB5-8692-50BDCD933941}" type="parTrans" cxnId="{36881846-C39F-492E-8D30-6EFDE17124E8}">
      <dgm:prSet/>
      <dgm:spPr/>
      <dgm:t>
        <a:bodyPr/>
        <a:lstStyle/>
        <a:p>
          <a:endParaRPr lang="ru-RU" sz="1400" b="1"/>
        </a:p>
      </dgm:t>
    </dgm:pt>
    <dgm:pt modelId="{5678AAB9-ECC5-4124-B66D-A6DC159E89AC}">
      <dgm:prSet phldrT="[Текст]" custT="1"/>
      <dgm:spPr/>
      <dgm:t>
        <a:bodyPr/>
        <a:lstStyle/>
        <a:p>
          <a:r>
            <a:rPr lang="ru-RU" sz="1400" b="1" dirty="0" smtClean="0"/>
            <a:t>Социальные</a:t>
          </a:r>
          <a:endParaRPr lang="ru-RU" sz="1400" b="1" dirty="0"/>
        </a:p>
      </dgm:t>
    </dgm:pt>
    <dgm:pt modelId="{D5BA46B9-FB7F-4780-8998-C6955127669E}" type="parTrans" cxnId="{E81A300E-1E0E-4925-BEC3-DF98978C86CB}">
      <dgm:prSet/>
      <dgm:spPr/>
      <dgm:t>
        <a:bodyPr/>
        <a:lstStyle/>
        <a:p>
          <a:endParaRPr lang="ru-RU" sz="1400" b="1"/>
        </a:p>
      </dgm:t>
    </dgm:pt>
    <dgm:pt modelId="{F59A74CB-9362-4B0C-93D0-242E955634F8}" type="sibTrans" cxnId="{E81A300E-1E0E-4925-BEC3-DF98978C86CB}">
      <dgm:prSet/>
      <dgm:spPr/>
      <dgm:t>
        <a:bodyPr/>
        <a:lstStyle/>
        <a:p>
          <a:endParaRPr lang="ru-RU" sz="1400" b="1"/>
        </a:p>
      </dgm:t>
    </dgm:pt>
    <dgm:pt modelId="{97249763-413C-47BF-9F9C-387C8CDBEFFC}">
      <dgm:prSet phldrT="[Текст]" custT="1"/>
      <dgm:spPr/>
      <dgm:t>
        <a:bodyPr/>
        <a:lstStyle/>
        <a:p>
          <a:r>
            <a:rPr lang="ru-RU" sz="1400" b="1" dirty="0" smtClean="0"/>
            <a:t>Демографические</a:t>
          </a:r>
          <a:endParaRPr lang="ru-RU" sz="1400" b="1" dirty="0"/>
        </a:p>
      </dgm:t>
    </dgm:pt>
    <dgm:pt modelId="{0A9D352A-9932-4C0E-84A2-0F28ADABF012}" type="parTrans" cxnId="{B0FB5420-A12A-4B3C-94D6-8D2244EE44E8}">
      <dgm:prSet/>
      <dgm:spPr/>
      <dgm:t>
        <a:bodyPr/>
        <a:lstStyle/>
        <a:p>
          <a:endParaRPr lang="ru-RU" sz="1400" b="1"/>
        </a:p>
      </dgm:t>
    </dgm:pt>
    <dgm:pt modelId="{D380AEFC-EFF1-4BF5-BF54-3E1D856479CA}" type="sibTrans" cxnId="{B0FB5420-A12A-4B3C-94D6-8D2244EE44E8}">
      <dgm:prSet/>
      <dgm:spPr/>
      <dgm:t>
        <a:bodyPr/>
        <a:lstStyle/>
        <a:p>
          <a:endParaRPr lang="ru-RU" sz="1400" b="1"/>
        </a:p>
      </dgm:t>
    </dgm:pt>
    <dgm:pt modelId="{E2D657D4-B410-4C14-9268-90DC0623B0E6}">
      <dgm:prSet phldrT="[Текст]" custT="1"/>
      <dgm:spPr/>
      <dgm:t>
        <a:bodyPr/>
        <a:lstStyle/>
        <a:p>
          <a:r>
            <a:rPr lang="ru-RU" sz="1400" b="1" dirty="0" smtClean="0"/>
            <a:t>Гуманитарные</a:t>
          </a:r>
          <a:endParaRPr lang="ru-RU" sz="1400" b="1" dirty="0"/>
        </a:p>
      </dgm:t>
    </dgm:pt>
    <dgm:pt modelId="{AB8AED2C-1BDF-411A-A386-7F8D06C6BD70}" type="parTrans" cxnId="{1634F370-35DD-4009-95BF-842DA03EBBAE}">
      <dgm:prSet/>
      <dgm:spPr/>
      <dgm:t>
        <a:bodyPr/>
        <a:lstStyle/>
        <a:p>
          <a:endParaRPr lang="ru-RU" sz="1400" b="1"/>
        </a:p>
      </dgm:t>
    </dgm:pt>
    <dgm:pt modelId="{85A74C7E-8086-48C9-B2AB-05D0EDEB2D41}" type="sibTrans" cxnId="{1634F370-35DD-4009-95BF-842DA03EBBAE}">
      <dgm:prSet/>
      <dgm:spPr/>
      <dgm:t>
        <a:bodyPr/>
        <a:lstStyle/>
        <a:p>
          <a:endParaRPr lang="ru-RU" sz="1400" b="1"/>
        </a:p>
      </dgm:t>
    </dgm:pt>
    <dgm:pt modelId="{1FB066AC-0567-4BB2-B041-B2646F9EB394}">
      <dgm:prSet phldrT="[Текст]" custT="1"/>
      <dgm:spPr/>
      <dgm:t>
        <a:bodyPr/>
        <a:lstStyle/>
        <a:p>
          <a:r>
            <a:rPr lang="ru-RU" sz="1400" b="1" dirty="0" smtClean="0"/>
            <a:t>Другие</a:t>
          </a:r>
          <a:endParaRPr lang="ru-RU" sz="1400" b="1" dirty="0"/>
        </a:p>
      </dgm:t>
    </dgm:pt>
    <dgm:pt modelId="{FE148EC8-A0B4-46B0-95AA-5DF8E0DE0493}" type="parTrans" cxnId="{659A0CD4-F6F4-48E6-B85F-7E313C09B290}">
      <dgm:prSet/>
      <dgm:spPr/>
      <dgm:t>
        <a:bodyPr/>
        <a:lstStyle/>
        <a:p>
          <a:endParaRPr lang="ru-RU" sz="1400" b="1"/>
        </a:p>
      </dgm:t>
    </dgm:pt>
    <dgm:pt modelId="{F5C9CE94-B94D-4F49-81A2-6ADBB5AA54BD}" type="sibTrans" cxnId="{659A0CD4-F6F4-48E6-B85F-7E313C09B290}">
      <dgm:prSet/>
      <dgm:spPr/>
      <dgm:t>
        <a:bodyPr/>
        <a:lstStyle/>
        <a:p>
          <a:endParaRPr lang="ru-RU" sz="1400" b="1"/>
        </a:p>
      </dgm:t>
    </dgm:pt>
    <dgm:pt modelId="{D7CCBBAD-63CC-4F66-8FEC-8960E0874250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Безработные</a:t>
          </a:r>
          <a:endParaRPr lang="ru-RU" sz="1400" b="1" dirty="0"/>
        </a:p>
      </dgm:t>
    </dgm:pt>
    <dgm:pt modelId="{CA920943-3C4F-4C29-BB54-403F711CB434}" type="parTrans" cxnId="{D9D1FFDD-8CF1-4996-9994-885E6286C9FD}">
      <dgm:prSet/>
      <dgm:spPr/>
      <dgm:t>
        <a:bodyPr/>
        <a:lstStyle/>
        <a:p>
          <a:endParaRPr lang="ru-RU"/>
        </a:p>
      </dgm:t>
    </dgm:pt>
    <dgm:pt modelId="{4859827B-A159-44F6-B0C1-7437CA967900}" type="sibTrans" cxnId="{D9D1FFDD-8CF1-4996-9994-885E6286C9FD}">
      <dgm:prSet/>
      <dgm:spPr/>
      <dgm:t>
        <a:bodyPr/>
        <a:lstStyle/>
        <a:p>
          <a:endParaRPr lang="ru-RU"/>
        </a:p>
      </dgm:t>
    </dgm:pt>
    <dgm:pt modelId="{F86A2818-DB3D-4219-95DA-34ACAD37BFFC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Инвалиды</a:t>
          </a:r>
          <a:endParaRPr lang="ru-RU" sz="1400" b="1" dirty="0"/>
        </a:p>
      </dgm:t>
    </dgm:pt>
    <dgm:pt modelId="{DC933D36-4768-4A64-B355-A63DC8861F8C}" type="parTrans" cxnId="{E382E0FA-4070-4006-BDDE-9BE883C47F96}">
      <dgm:prSet/>
      <dgm:spPr/>
      <dgm:t>
        <a:bodyPr/>
        <a:lstStyle/>
        <a:p>
          <a:endParaRPr lang="ru-RU"/>
        </a:p>
      </dgm:t>
    </dgm:pt>
    <dgm:pt modelId="{B1FF4305-567E-4B13-9CCD-3A053C7BB049}" type="sibTrans" cxnId="{E382E0FA-4070-4006-BDDE-9BE883C47F96}">
      <dgm:prSet/>
      <dgm:spPr/>
      <dgm:t>
        <a:bodyPr/>
        <a:lstStyle/>
        <a:p>
          <a:endParaRPr lang="ru-RU"/>
        </a:p>
      </dgm:t>
    </dgm:pt>
    <dgm:pt modelId="{CDDE6EBD-12A9-4BD6-81FD-CB2CAB3D6CCE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Наркозависимых</a:t>
          </a:r>
          <a:endParaRPr lang="ru-RU" sz="1400" b="1" dirty="0"/>
        </a:p>
      </dgm:t>
    </dgm:pt>
    <dgm:pt modelId="{50CA68EB-9060-43EC-9A3E-63D825FDC53E}" type="parTrans" cxnId="{576443AC-D616-4802-B084-A5306D3AAD2B}">
      <dgm:prSet/>
      <dgm:spPr/>
      <dgm:t>
        <a:bodyPr/>
        <a:lstStyle/>
        <a:p>
          <a:endParaRPr lang="ru-RU"/>
        </a:p>
      </dgm:t>
    </dgm:pt>
    <dgm:pt modelId="{43BA159C-B2F6-41C5-B0AA-2248B439B90F}" type="sibTrans" cxnId="{576443AC-D616-4802-B084-A5306D3AAD2B}">
      <dgm:prSet/>
      <dgm:spPr/>
      <dgm:t>
        <a:bodyPr/>
        <a:lstStyle/>
        <a:p>
          <a:endParaRPr lang="ru-RU"/>
        </a:p>
      </dgm:t>
    </dgm:pt>
    <dgm:pt modelId="{F89BF3E3-E95E-44D6-A625-4EAB383BF4E7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Другие</a:t>
          </a:r>
          <a:endParaRPr lang="ru-RU" sz="1400" b="1" dirty="0"/>
        </a:p>
      </dgm:t>
    </dgm:pt>
    <dgm:pt modelId="{7158C41A-3162-4038-A779-55D80F12396A}" type="parTrans" cxnId="{4503D47D-BBFD-48A4-87FF-81970D63B05F}">
      <dgm:prSet/>
      <dgm:spPr/>
      <dgm:t>
        <a:bodyPr/>
        <a:lstStyle/>
        <a:p>
          <a:endParaRPr lang="ru-RU"/>
        </a:p>
      </dgm:t>
    </dgm:pt>
    <dgm:pt modelId="{A92FBB80-D982-441D-B6B6-E62C522674E7}" type="sibTrans" cxnId="{4503D47D-BBFD-48A4-87FF-81970D63B05F}">
      <dgm:prSet/>
      <dgm:spPr/>
      <dgm:t>
        <a:bodyPr/>
        <a:lstStyle/>
        <a:p>
          <a:endParaRPr lang="ru-RU"/>
        </a:p>
      </dgm:t>
    </dgm:pt>
    <dgm:pt modelId="{B2FC5553-48A8-4F6A-9988-4E4D19418A9B}" type="pres">
      <dgm:prSet presAssocID="{B64F2A5C-CF0E-4AF5-8D68-69DDAF6811E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57636-5638-4AB5-BB30-FBF1B2E13D0D}" type="pres">
      <dgm:prSet presAssocID="{B64F2A5C-CF0E-4AF5-8D68-69DDAF6811E9}" presName="children" presStyleCnt="0"/>
      <dgm:spPr/>
    </dgm:pt>
    <dgm:pt modelId="{1FA84B2A-CF09-437D-B3CA-60439FA22B45}" type="pres">
      <dgm:prSet presAssocID="{B64F2A5C-CF0E-4AF5-8D68-69DDAF6811E9}" presName="child1group" presStyleCnt="0"/>
      <dgm:spPr/>
    </dgm:pt>
    <dgm:pt modelId="{C760EF61-EF61-4BC0-B480-BBE60F5E6096}" type="pres">
      <dgm:prSet presAssocID="{B64F2A5C-CF0E-4AF5-8D68-69DDAF6811E9}" presName="child1" presStyleLbl="bgAcc1" presStyleIdx="0" presStyleCnt="4" custScaleX="133141"/>
      <dgm:spPr/>
      <dgm:t>
        <a:bodyPr/>
        <a:lstStyle/>
        <a:p>
          <a:endParaRPr lang="ru-RU"/>
        </a:p>
      </dgm:t>
    </dgm:pt>
    <dgm:pt modelId="{8DA342BA-BE0D-47D8-A7D6-2FC49A04D602}" type="pres">
      <dgm:prSet presAssocID="{B64F2A5C-CF0E-4AF5-8D68-69DDAF6811E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378FC-3188-4F31-909C-5BA1EA496DE2}" type="pres">
      <dgm:prSet presAssocID="{B64F2A5C-CF0E-4AF5-8D68-69DDAF6811E9}" presName="child2group" presStyleCnt="0"/>
      <dgm:spPr/>
    </dgm:pt>
    <dgm:pt modelId="{18721776-9B85-4451-B254-C0BF67B2361F}" type="pres">
      <dgm:prSet presAssocID="{B64F2A5C-CF0E-4AF5-8D68-69DDAF6811E9}" presName="child2" presStyleLbl="bgAcc1" presStyleIdx="1" presStyleCnt="4"/>
      <dgm:spPr/>
      <dgm:t>
        <a:bodyPr/>
        <a:lstStyle/>
        <a:p>
          <a:endParaRPr lang="ru-RU"/>
        </a:p>
      </dgm:t>
    </dgm:pt>
    <dgm:pt modelId="{351572C7-FDF6-4C7E-8F51-5C1E033DEAD7}" type="pres">
      <dgm:prSet presAssocID="{B64F2A5C-CF0E-4AF5-8D68-69DDAF6811E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B8709-FB7E-49F3-BF1A-2232F9A55E3E}" type="pres">
      <dgm:prSet presAssocID="{B64F2A5C-CF0E-4AF5-8D68-69DDAF6811E9}" presName="child3group" presStyleCnt="0"/>
      <dgm:spPr/>
    </dgm:pt>
    <dgm:pt modelId="{3E2F33A1-3190-4A9A-9244-26BE336EBC8C}" type="pres">
      <dgm:prSet presAssocID="{B64F2A5C-CF0E-4AF5-8D68-69DDAF6811E9}" presName="child3" presStyleLbl="bgAcc1" presStyleIdx="2" presStyleCnt="4"/>
      <dgm:spPr/>
      <dgm:t>
        <a:bodyPr/>
        <a:lstStyle/>
        <a:p>
          <a:endParaRPr lang="ru-RU"/>
        </a:p>
      </dgm:t>
    </dgm:pt>
    <dgm:pt modelId="{43ACA9CD-B394-4948-819E-90D2967386E8}" type="pres">
      <dgm:prSet presAssocID="{B64F2A5C-CF0E-4AF5-8D68-69DDAF6811E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96156-8F0B-40EB-8A09-CDA241C4D5AB}" type="pres">
      <dgm:prSet presAssocID="{B64F2A5C-CF0E-4AF5-8D68-69DDAF6811E9}" presName="child4group" presStyleCnt="0"/>
      <dgm:spPr/>
    </dgm:pt>
    <dgm:pt modelId="{1C92A66C-1F24-4D92-BD7F-00709A341A58}" type="pres">
      <dgm:prSet presAssocID="{B64F2A5C-CF0E-4AF5-8D68-69DDAF6811E9}" presName="child4" presStyleLbl="bgAcc1" presStyleIdx="3" presStyleCnt="4" custScaleX="143271"/>
      <dgm:spPr/>
      <dgm:t>
        <a:bodyPr/>
        <a:lstStyle/>
        <a:p>
          <a:endParaRPr lang="ru-RU"/>
        </a:p>
      </dgm:t>
    </dgm:pt>
    <dgm:pt modelId="{72102465-89D1-4B78-A689-E2EFB02E5C5A}" type="pres">
      <dgm:prSet presAssocID="{B64F2A5C-CF0E-4AF5-8D68-69DDAF6811E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FDA69-41C7-408F-A42B-E04492984B5E}" type="pres">
      <dgm:prSet presAssocID="{B64F2A5C-CF0E-4AF5-8D68-69DDAF6811E9}" presName="childPlaceholder" presStyleCnt="0"/>
      <dgm:spPr/>
    </dgm:pt>
    <dgm:pt modelId="{25CE081B-F9D4-4D0C-95D0-F77F6FED738B}" type="pres">
      <dgm:prSet presAssocID="{B64F2A5C-CF0E-4AF5-8D68-69DDAF6811E9}" presName="circle" presStyleCnt="0"/>
      <dgm:spPr/>
    </dgm:pt>
    <dgm:pt modelId="{6398B3C6-7D69-479A-875F-165E84136453}" type="pres">
      <dgm:prSet presAssocID="{B64F2A5C-CF0E-4AF5-8D68-69DDAF6811E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6103A-65EF-448D-B544-CB7883395487}" type="pres">
      <dgm:prSet presAssocID="{B64F2A5C-CF0E-4AF5-8D68-69DDAF6811E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34EB8-8CCE-4B21-8D65-C0C5FC024342}" type="pres">
      <dgm:prSet presAssocID="{B64F2A5C-CF0E-4AF5-8D68-69DDAF6811E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BD4C7-9F35-407A-A914-E19E6876C6E5}" type="pres">
      <dgm:prSet presAssocID="{B64F2A5C-CF0E-4AF5-8D68-69DDAF6811E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42D14-EEB8-4C70-B0A3-E7D776EC8225}" type="pres">
      <dgm:prSet presAssocID="{B64F2A5C-CF0E-4AF5-8D68-69DDAF6811E9}" presName="quadrantPlaceholder" presStyleCnt="0"/>
      <dgm:spPr/>
    </dgm:pt>
    <dgm:pt modelId="{B262C807-1A1C-49C7-B3A5-9CEC55D9D198}" type="pres">
      <dgm:prSet presAssocID="{B64F2A5C-CF0E-4AF5-8D68-69DDAF6811E9}" presName="center1" presStyleLbl="fgShp" presStyleIdx="0" presStyleCnt="2"/>
      <dgm:spPr/>
    </dgm:pt>
    <dgm:pt modelId="{B4EFEFC5-5880-41BA-828C-B6BA49DE2B32}" type="pres">
      <dgm:prSet presAssocID="{B64F2A5C-CF0E-4AF5-8D68-69DDAF6811E9}" presName="center2" presStyleLbl="fgShp" presStyleIdx="1" presStyleCnt="2"/>
      <dgm:spPr/>
    </dgm:pt>
  </dgm:ptLst>
  <dgm:cxnLst>
    <dgm:cxn modelId="{E81A300E-1E0E-4925-BEC3-DF98978C86CB}" srcId="{DFD6A621-393F-4A6F-9E24-975CCDAE36F9}" destId="{5678AAB9-ECC5-4124-B66D-A6DC159E89AC}" srcOrd="1" destOrd="0" parTransId="{D5BA46B9-FB7F-4780-8998-C6955127669E}" sibTransId="{F59A74CB-9362-4B0C-93D0-242E955634F8}"/>
    <dgm:cxn modelId="{7611FAE1-9785-4243-84ED-367A9630D9D0}" type="presOf" srcId="{97249763-413C-47BF-9F9C-387C8CDBEFFC}" destId="{8DA342BA-BE0D-47D8-A7D6-2FC49A04D602}" srcOrd="1" destOrd="2" presId="urn:microsoft.com/office/officeart/2005/8/layout/cycle4"/>
    <dgm:cxn modelId="{143ADFE0-60E5-417D-8ED7-8AAB98BD6CA0}" srcId="{709CED9D-969A-4A7A-8C13-FFB6508A7240}" destId="{D01496F0-4319-4B77-8D76-A73A26766C1C}" srcOrd="0" destOrd="0" parTransId="{FC2F5103-CAAA-4462-B0F4-B7C784EA9BF5}" sibTransId="{EE4743C1-CF51-463C-BA67-7B55F5ABA228}"/>
    <dgm:cxn modelId="{12A7724E-36B7-401C-AD7F-9044673FE831}" srcId="{357B6822-2226-44A6-A462-A679DB1320B6}" destId="{A14CDBDC-D2BA-42AE-BEDB-EB2D70219718}" srcOrd="0" destOrd="0" parTransId="{070CCB96-0E9A-4224-B87F-A65A288529F2}" sibTransId="{3969785A-1220-4E80-BDDD-554D7DE4DE09}"/>
    <dgm:cxn modelId="{2FD7F285-4F31-4CED-825B-48DD6B581EAB}" type="presOf" srcId="{E31D3D1A-FFBA-44AF-9078-845BD6E2A1BD}" destId="{18721776-9B85-4451-B254-C0BF67B2361F}" srcOrd="0" destOrd="0" presId="urn:microsoft.com/office/officeart/2005/8/layout/cycle4"/>
    <dgm:cxn modelId="{659A0CD4-F6F4-48E6-B85F-7E313C09B290}" srcId="{DFD6A621-393F-4A6F-9E24-975CCDAE36F9}" destId="{1FB066AC-0567-4BB2-B041-B2646F9EB394}" srcOrd="4" destOrd="0" parTransId="{FE148EC8-A0B4-46B0-95AA-5DF8E0DE0493}" sibTransId="{F5C9CE94-B94D-4F49-81A2-6ADBB5AA54BD}"/>
    <dgm:cxn modelId="{D15956E3-C5FA-4CCC-93E4-A476EA751F3B}" srcId="{B64F2A5C-CF0E-4AF5-8D68-69DDAF6811E9}" destId="{357B6822-2226-44A6-A462-A679DB1320B6}" srcOrd="3" destOrd="0" parTransId="{411163FC-B4EB-4CF8-96C6-29F6F504AA42}" sibTransId="{8803754C-0E9D-4D33-9CC6-5885B6E54FBF}"/>
    <dgm:cxn modelId="{09ECB25F-A91D-424B-BF95-69148FCC9BA0}" type="presOf" srcId="{CDDE6EBD-12A9-4BD6-81FD-CB2CAB3D6CCE}" destId="{1C92A66C-1F24-4D92-BD7F-00709A341A58}" srcOrd="0" destOrd="3" presId="urn:microsoft.com/office/officeart/2005/8/layout/cycle4"/>
    <dgm:cxn modelId="{37BB3EF8-698E-45AC-AFC4-E4D53551CCE5}" type="presOf" srcId="{709CED9D-969A-4A7A-8C13-FFB6508A7240}" destId="{5AF34EB8-8CCE-4B21-8D65-C0C5FC024342}" srcOrd="0" destOrd="0" presId="urn:microsoft.com/office/officeart/2005/8/layout/cycle4"/>
    <dgm:cxn modelId="{B8644200-0B13-4889-AC76-0911CA8BB5E6}" type="presOf" srcId="{DFD6A621-393F-4A6F-9E24-975CCDAE36F9}" destId="{6398B3C6-7D69-479A-875F-165E84136453}" srcOrd="0" destOrd="0" presId="urn:microsoft.com/office/officeart/2005/8/layout/cycle4"/>
    <dgm:cxn modelId="{0396DFA5-0AAE-415F-8B0C-C5FD03CBE4FE}" type="presOf" srcId="{357B6822-2226-44A6-A462-A679DB1320B6}" destId="{893BD4C7-9F35-407A-A914-E19E6876C6E5}" srcOrd="0" destOrd="0" presId="urn:microsoft.com/office/officeart/2005/8/layout/cycle4"/>
    <dgm:cxn modelId="{3A0EC870-27C6-446D-A6C4-0E667510948D}" type="presOf" srcId="{D9C4D734-BEF2-41AC-86E6-DE73EB7556E3}" destId="{C760EF61-EF61-4BC0-B480-BBE60F5E6096}" srcOrd="0" destOrd="0" presId="urn:microsoft.com/office/officeart/2005/8/layout/cycle4"/>
    <dgm:cxn modelId="{4503D47D-BBFD-48A4-87FF-81970D63B05F}" srcId="{357B6822-2226-44A6-A462-A679DB1320B6}" destId="{F89BF3E3-E95E-44D6-A625-4EAB383BF4E7}" srcOrd="4" destOrd="0" parTransId="{7158C41A-3162-4038-A779-55D80F12396A}" sibTransId="{A92FBB80-D982-441D-B6B6-E62C522674E7}"/>
    <dgm:cxn modelId="{5E80081A-423F-4D19-A0B6-D380AECDB8B7}" type="presOf" srcId="{D9C4D734-BEF2-41AC-86E6-DE73EB7556E3}" destId="{8DA342BA-BE0D-47D8-A7D6-2FC49A04D602}" srcOrd="1" destOrd="0" presId="urn:microsoft.com/office/officeart/2005/8/layout/cycle4"/>
    <dgm:cxn modelId="{576443AC-D616-4802-B084-A5306D3AAD2B}" srcId="{357B6822-2226-44A6-A462-A679DB1320B6}" destId="{CDDE6EBD-12A9-4BD6-81FD-CB2CAB3D6CCE}" srcOrd="3" destOrd="0" parTransId="{50CA68EB-9060-43EC-9A3E-63D825FDC53E}" sibTransId="{43BA159C-B2F6-41C5-B0AA-2248B439B90F}"/>
    <dgm:cxn modelId="{75012942-771C-4B73-8E00-A79E6A97F4FA}" type="presOf" srcId="{F86A2818-DB3D-4219-95DA-34ACAD37BFFC}" destId="{1C92A66C-1F24-4D92-BD7F-00709A341A58}" srcOrd="0" destOrd="2" presId="urn:microsoft.com/office/officeart/2005/8/layout/cycle4"/>
    <dgm:cxn modelId="{067529CB-4019-4CD8-AED4-DD9528BE226B}" type="presOf" srcId="{D01496F0-4319-4B77-8D76-A73A26766C1C}" destId="{3E2F33A1-3190-4A9A-9244-26BE336EBC8C}" srcOrd="0" destOrd="0" presId="urn:microsoft.com/office/officeart/2005/8/layout/cycle4"/>
    <dgm:cxn modelId="{9CEDADE0-93AF-453C-A7B1-49906007226A}" srcId="{B64F2A5C-CF0E-4AF5-8D68-69DDAF6811E9}" destId="{DFD6A621-393F-4A6F-9E24-975CCDAE36F9}" srcOrd="0" destOrd="0" parTransId="{8CF9744B-4BC8-4049-9AD1-623333C4B66E}" sibTransId="{64868FA8-7F6C-4893-93DE-BA3ED66C9202}"/>
    <dgm:cxn modelId="{CE7EA1EA-454C-4549-9827-572C722366E6}" type="presOf" srcId="{E31D3D1A-FFBA-44AF-9078-845BD6E2A1BD}" destId="{351572C7-FDF6-4C7E-8F51-5C1E033DEAD7}" srcOrd="1" destOrd="0" presId="urn:microsoft.com/office/officeart/2005/8/layout/cycle4"/>
    <dgm:cxn modelId="{1DD96A25-BB92-4B2C-B88A-4918846E3616}" type="presOf" srcId="{CDDE6EBD-12A9-4BD6-81FD-CB2CAB3D6CCE}" destId="{72102465-89D1-4B78-A689-E2EFB02E5C5A}" srcOrd="1" destOrd="3" presId="urn:microsoft.com/office/officeart/2005/8/layout/cycle4"/>
    <dgm:cxn modelId="{F6B15B9C-8E92-4F4D-AD91-2C4D1B4C539A}" type="presOf" srcId="{F614F5F8-5FE6-4526-A0FD-4B18E77D4399}" destId="{5D46103A-65EF-448D-B544-CB7883395487}" srcOrd="0" destOrd="0" presId="urn:microsoft.com/office/officeart/2005/8/layout/cycle4"/>
    <dgm:cxn modelId="{36881846-C39F-492E-8D30-6EFDE17124E8}" srcId="{DFD6A621-393F-4A6F-9E24-975CCDAE36F9}" destId="{D9C4D734-BEF2-41AC-86E6-DE73EB7556E3}" srcOrd="0" destOrd="0" parTransId="{7160B370-342F-4FB5-8692-50BDCD933941}" sibTransId="{F165DC74-5D9F-415F-9FAE-810A65E3EDBC}"/>
    <dgm:cxn modelId="{29AB5E3D-1D3A-4DEB-A99A-745F4016155F}" type="presOf" srcId="{A14CDBDC-D2BA-42AE-BEDB-EB2D70219718}" destId="{72102465-89D1-4B78-A689-E2EFB02E5C5A}" srcOrd="1" destOrd="0" presId="urn:microsoft.com/office/officeart/2005/8/layout/cycle4"/>
    <dgm:cxn modelId="{31105DD7-688D-40AF-B21B-E1CD5CF34B81}" type="presOf" srcId="{E2D657D4-B410-4C14-9268-90DC0623B0E6}" destId="{8DA342BA-BE0D-47D8-A7D6-2FC49A04D602}" srcOrd="1" destOrd="3" presId="urn:microsoft.com/office/officeart/2005/8/layout/cycle4"/>
    <dgm:cxn modelId="{7FB30083-AD0D-4856-B29B-64EFF4771118}" type="presOf" srcId="{D7CCBBAD-63CC-4F66-8FEC-8960E0874250}" destId="{72102465-89D1-4B78-A689-E2EFB02E5C5A}" srcOrd="1" destOrd="1" presId="urn:microsoft.com/office/officeart/2005/8/layout/cycle4"/>
    <dgm:cxn modelId="{8612A196-3784-4E73-A1EC-96D997237950}" type="presOf" srcId="{5678AAB9-ECC5-4124-B66D-A6DC159E89AC}" destId="{8DA342BA-BE0D-47D8-A7D6-2FC49A04D602}" srcOrd="1" destOrd="1" presId="urn:microsoft.com/office/officeart/2005/8/layout/cycle4"/>
    <dgm:cxn modelId="{3CA0A44C-ADEB-44CE-8B02-B81537A2848E}" type="presOf" srcId="{E2D657D4-B410-4C14-9268-90DC0623B0E6}" destId="{C760EF61-EF61-4BC0-B480-BBE60F5E6096}" srcOrd="0" destOrd="3" presId="urn:microsoft.com/office/officeart/2005/8/layout/cycle4"/>
    <dgm:cxn modelId="{FECFE0A8-D1FD-440E-AA88-F00F5D1EA175}" type="presOf" srcId="{5678AAB9-ECC5-4124-B66D-A6DC159E89AC}" destId="{C760EF61-EF61-4BC0-B480-BBE60F5E6096}" srcOrd="0" destOrd="1" presId="urn:microsoft.com/office/officeart/2005/8/layout/cycle4"/>
    <dgm:cxn modelId="{EDAB0435-55D9-495C-8DDB-0C6CFB867BD7}" srcId="{F614F5F8-5FE6-4526-A0FD-4B18E77D4399}" destId="{E31D3D1A-FFBA-44AF-9078-845BD6E2A1BD}" srcOrd="0" destOrd="0" parTransId="{87BB79BF-C45A-42AD-A13F-141454EAEE78}" sibTransId="{DBD8DFF4-7D76-426E-87C7-39320BA38DA6}"/>
    <dgm:cxn modelId="{B0FB5420-A12A-4B3C-94D6-8D2244EE44E8}" srcId="{DFD6A621-393F-4A6F-9E24-975CCDAE36F9}" destId="{97249763-413C-47BF-9F9C-387C8CDBEFFC}" srcOrd="2" destOrd="0" parTransId="{0A9D352A-9932-4C0E-84A2-0F28ADABF012}" sibTransId="{D380AEFC-EFF1-4BF5-BF54-3E1D856479CA}"/>
    <dgm:cxn modelId="{934F8B1E-0635-413F-ADBD-7E955AF83D41}" type="presOf" srcId="{1FB066AC-0567-4BB2-B041-B2646F9EB394}" destId="{8DA342BA-BE0D-47D8-A7D6-2FC49A04D602}" srcOrd="1" destOrd="4" presId="urn:microsoft.com/office/officeart/2005/8/layout/cycle4"/>
    <dgm:cxn modelId="{FA82DB53-81BF-4618-866A-B8B585EEC0B3}" type="presOf" srcId="{D7CCBBAD-63CC-4F66-8FEC-8960E0874250}" destId="{1C92A66C-1F24-4D92-BD7F-00709A341A58}" srcOrd="0" destOrd="1" presId="urn:microsoft.com/office/officeart/2005/8/layout/cycle4"/>
    <dgm:cxn modelId="{E671268D-77BE-4038-A199-C58EF92A11CC}" type="presOf" srcId="{F86A2818-DB3D-4219-95DA-34ACAD37BFFC}" destId="{72102465-89D1-4B78-A689-E2EFB02E5C5A}" srcOrd="1" destOrd="2" presId="urn:microsoft.com/office/officeart/2005/8/layout/cycle4"/>
    <dgm:cxn modelId="{D1EB7DA3-C824-4F55-9FFD-579536CDBCD7}" srcId="{B64F2A5C-CF0E-4AF5-8D68-69DDAF6811E9}" destId="{F614F5F8-5FE6-4526-A0FD-4B18E77D4399}" srcOrd="1" destOrd="0" parTransId="{AC99A400-1B77-40CA-9F50-1304C070DE40}" sibTransId="{77AEBC84-ED53-4AA6-BDD8-FF7D1572760F}"/>
    <dgm:cxn modelId="{1634F370-35DD-4009-95BF-842DA03EBBAE}" srcId="{DFD6A621-393F-4A6F-9E24-975CCDAE36F9}" destId="{E2D657D4-B410-4C14-9268-90DC0623B0E6}" srcOrd="3" destOrd="0" parTransId="{AB8AED2C-1BDF-411A-A386-7F8D06C6BD70}" sibTransId="{85A74C7E-8086-48C9-B2AB-05D0EDEB2D41}"/>
    <dgm:cxn modelId="{E382E0FA-4070-4006-BDDE-9BE883C47F96}" srcId="{357B6822-2226-44A6-A462-A679DB1320B6}" destId="{F86A2818-DB3D-4219-95DA-34ACAD37BFFC}" srcOrd="2" destOrd="0" parTransId="{DC933D36-4768-4A64-B355-A63DC8861F8C}" sibTransId="{B1FF4305-567E-4B13-9CCD-3A053C7BB049}"/>
    <dgm:cxn modelId="{53EC1CD3-5567-4187-AC4E-A655DA75B32E}" type="presOf" srcId="{1FB066AC-0567-4BB2-B041-B2646F9EB394}" destId="{C760EF61-EF61-4BC0-B480-BBE60F5E6096}" srcOrd="0" destOrd="4" presId="urn:microsoft.com/office/officeart/2005/8/layout/cycle4"/>
    <dgm:cxn modelId="{3D8CACE6-4841-4F2E-B428-A2FDD41F7AEF}" type="presOf" srcId="{A14CDBDC-D2BA-42AE-BEDB-EB2D70219718}" destId="{1C92A66C-1F24-4D92-BD7F-00709A341A58}" srcOrd="0" destOrd="0" presId="urn:microsoft.com/office/officeart/2005/8/layout/cycle4"/>
    <dgm:cxn modelId="{C2AAEF41-05A5-4CB9-A9A3-711FFF49C93A}" type="presOf" srcId="{F89BF3E3-E95E-44D6-A625-4EAB383BF4E7}" destId="{72102465-89D1-4B78-A689-E2EFB02E5C5A}" srcOrd="1" destOrd="4" presId="urn:microsoft.com/office/officeart/2005/8/layout/cycle4"/>
    <dgm:cxn modelId="{D8FEE477-2682-4248-A116-1C255D48581C}" type="presOf" srcId="{97249763-413C-47BF-9F9C-387C8CDBEFFC}" destId="{C760EF61-EF61-4BC0-B480-BBE60F5E6096}" srcOrd="0" destOrd="2" presId="urn:microsoft.com/office/officeart/2005/8/layout/cycle4"/>
    <dgm:cxn modelId="{494D61FD-CFE2-4AFC-8941-BF3861AC8245}" type="presOf" srcId="{D01496F0-4319-4B77-8D76-A73A26766C1C}" destId="{43ACA9CD-B394-4948-819E-90D2967386E8}" srcOrd="1" destOrd="0" presId="urn:microsoft.com/office/officeart/2005/8/layout/cycle4"/>
    <dgm:cxn modelId="{E04D85E6-35F7-43B4-981E-CFA46D48591E}" srcId="{B64F2A5C-CF0E-4AF5-8D68-69DDAF6811E9}" destId="{709CED9D-969A-4A7A-8C13-FFB6508A7240}" srcOrd="2" destOrd="0" parTransId="{4280D319-42C2-4278-9524-8CF1E5B49AD7}" sibTransId="{8A7A12A7-B798-4003-A39F-D0982B1D23DD}"/>
    <dgm:cxn modelId="{85E1C7C0-5D74-4E3C-BB75-596A31860EE8}" type="presOf" srcId="{F89BF3E3-E95E-44D6-A625-4EAB383BF4E7}" destId="{1C92A66C-1F24-4D92-BD7F-00709A341A58}" srcOrd="0" destOrd="4" presId="urn:microsoft.com/office/officeart/2005/8/layout/cycle4"/>
    <dgm:cxn modelId="{6E266113-B685-4D1E-87EC-52C0CAFB7887}" type="presOf" srcId="{B64F2A5C-CF0E-4AF5-8D68-69DDAF6811E9}" destId="{B2FC5553-48A8-4F6A-9988-4E4D19418A9B}" srcOrd="0" destOrd="0" presId="urn:microsoft.com/office/officeart/2005/8/layout/cycle4"/>
    <dgm:cxn modelId="{D9D1FFDD-8CF1-4996-9994-885E6286C9FD}" srcId="{357B6822-2226-44A6-A462-A679DB1320B6}" destId="{D7CCBBAD-63CC-4F66-8FEC-8960E0874250}" srcOrd="1" destOrd="0" parTransId="{CA920943-3C4F-4C29-BB54-403F711CB434}" sibTransId="{4859827B-A159-44F6-B0C1-7437CA967900}"/>
    <dgm:cxn modelId="{7CB57E60-1285-47BF-9000-9F41B19C62D6}" type="presParOf" srcId="{B2FC5553-48A8-4F6A-9988-4E4D19418A9B}" destId="{AD357636-5638-4AB5-BB30-FBF1B2E13D0D}" srcOrd="0" destOrd="0" presId="urn:microsoft.com/office/officeart/2005/8/layout/cycle4"/>
    <dgm:cxn modelId="{61BF4B12-404C-418A-B296-26E94AEFFAB8}" type="presParOf" srcId="{AD357636-5638-4AB5-BB30-FBF1B2E13D0D}" destId="{1FA84B2A-CF09-437D-B3CA-60439FA22B45}" srcOrd="0" destOrd="0" presId="urn:microsoft.com/office/officeart/2005/8/layout/cycle4"/>
    <dgm:cxn modelId="{0F439A21-EAE2-42EB-87FD-E475882C8511}" type="presParOf" srcId="{1FA84B2A-CF09-437D-B3CA-60439FA22B45}" destId="{C760EF61-EF61-4BC0-B480-BBE60F5E6096}" srcOrd="0" destOrd="0" presId="urn:microsoft.com/office/officeart/2005/8/layout/cycle4"/>
    <dgm:cxn modelId="{98CADB68-539A-45F5-96F7-4C9455737272}" type="presParOf" srcId="{1FA84B2A-CF09-437D-B3CA-60439FA22B45}" destId="{8DA342BA-BE0D-47D8-A7D6-2FC49A04D602}" srcOrd="1" destOrd="0" presId="urn:microsoft.com/office/officeart/2005/8/layout/cycle4"/>
    <dgm:cxn modelId="{07A053B7-B301-456A-9130-07FFB201DFCC}" type="presParOf" srcId="{AD357636-5638-4AB5-BB30-FBF1B2E13D0D}" destId="{6BB378FC-3188-4F31-909C-5BA1EA496DE2}" srcOrd="1" destOrd="0" presId="urn:microsoft.com/office/officeart/2005/8/layout/cycle4"/>
    <dgm:cxn modelId="{48D48647-53F5-4F47-957C-52BE592669E8}" type="presParOf" srcId="{6BB378FC-3188-4F31-909C-5BA1EA496DE2}" destId="{18721776-9B85-4451-B254-C0BF67B2361F}" srcOrd="0" destOrd="0" presId="urn:microsoft.com/office/officeart/2005/8/layout/cycle4"/>
    <dgm:cxn modelId="{F9708129-AA85-4FCA-AC05-5AA01F7803F1}" type="presParOf" srcId="{6BB378FC-3188-4F31-909C-5BA1EA496DE2}" destId="{351572C7-FDF6-4C7E-8F51-5C1E033DEAD7}" srcOrd="1" destOrd="0" presId="urn:microsoft.com/office/officeart/2005/8/layout/cycle4"/>
    <dgm:cxn modelId="{F2D67DE8-6E6D-49A4-9381-9108897AC003}" type="presParOf" srcId="{AD357636-5638-4AB5-BB30-FBF1B2E13D0D}" destId="{075B8709-FB7E-49F3-BF1A-2232F9A55E3E}" srcOrd="2" destOrd="0" presId="urn:microsoft.com/office/officeart/2005/8/layout/cycle4"/>
    <dgm:cxn modelId="{B8DA2C32-AD7C-4FE3-976C-74AFB6489ABF}" type="presParOf" srcId="{075B8709-FB7E-49F3-BF1A-2232F9A55E3E}" destId="{3E2F33A1-3190-4A9A-9244-26BE336EBC8C}" srcOrd="0" destOrd="0" presId="urn:microsoft.com/office/officeart/2005/8/layout/cycle4"/>
    <dgm:cxn modelId="{2451A138-2B37-436F-AC94-300E3804E731}" type="presParOf" srcId="{075B8709-FB7E-49F3-BF1A-2232F9A55E3E}" destId="{43ACA9CD-B394-4948-819E-90D2967386E8}" srcOrd="1" destOrd="0" presId="urn:microsoft.com/office/officeart/2005/8/layout/cycle4"/>
    <dgm:cxn modelId="{2161EDE0-0C2A-45A2-A888-DD07A630378B}" type="presParOf" srcId="{AD357636-5638-4AB5-BB30-FBF1B2E13D0D}" destId="{CC796156-8F0B-40EB-8A09-CDA241C4D5AB}" srcOrd="3" destOrd="0" presId="urn:microsoft.com/office/officeart/2005/8/layout/cycle4"/>
    <dgm:cxn modelId="{AC40B692-2F67-4A7E-BA5B-0C55970D5C64}" type="presParOf" srcId="{CC796156-8F0B-40EB-8A09-CDA241C4D5AB}" destId="{1C92A66C-1F24-4D92-BD7F-00709A341A58}" srcOrd="0" destOrd="0" presId="urn:microsoft.com/office/officeart/2005/8/layout/cycle4"/>
    <dgm:cxn modelId="{C30F9DE3-C198-437D-AE9E-76BFD1491EDA}" type="presParOf" srcId="{CC796156-8F0B-40EB-8A09-CDA241C4D5AB}" destId="{72102465-89D1-4B78-A689-E2EFB02E5C5A}" srcOrd="1" destOrd="0" presId="urn:microsoft.com/office/officeart/2005/8/layout/cycle4"/>
    <dgm:cxn modelId="{AEE81FCB-8BA6-4A6B-9DCB-776C5B635303}" type="presParOf" srcId="{AD357636-5638-4AB5-BB30-FBF1B2E13D0D}" destId="{688FDA69-41C7-408F-A42B-E04492984B5E}" srcOrd="4" destOrd="0" presId="urn:microsoft.com/office/officeart/2005/8/layout/cycle4"/>
    <dgm:cxn modelId="{37DC8429-847B-41AD-9CE4-E0C20C574393}" type="presParOf" srcId="{B2FC5553-48A8-4F6A-9988-4E4D19418A9B}" destId="{25CE081B-F9D4-4D0C-95D0-F77F6FED738B}" srcOrd="1" destOrd="0" presId="urn:microsoft.com/office/officeart/2005/8/layout/cycle4"/>
    <dgm:cxn modelId="{6463F358-0C9F-42F9-8151-6E4B6B86A4C9}" type="presParOf" srcId="{25CE081B-F9D4-4D0C-95D0-F77F6FED738B}" destId="{6398B3C6-7D69-479A-875F-165E84136453}" srcOrd="0" destOrd="0" presId="urn:microsoft.com/office/officeart/2005/8/layout/cycle4"/>
    <dgm:cxn modelId="{8C539D16-A2A9-434C-880E-FFD8E64B448D}" type="presParOf" srcId="{25CE081B-F9D4-4D0C-95D0-F77F6FED738B}" destId="{5D46103A-65EF-448D-B544-CB7883395487}" srcOrd="1" destOrd="0" presId="urn:microsoft.com/office/officeart/2005/8/layout/cycle4"/>
    <dgm:cxn modelId="{EB16EAA9-7952-434A-A550-E75ADFE9D658}" type="presParOf" srcId="{25CE081B-F9D4-4D0C-95D0-F77F6FED738B}" destId="{5AF34EB8-8CCE-4B21-8D65-C0C5FC024342}" srcOrd="2" destOrd="0" presId="urn:microsoft.com/office/officeart/2005/8/layout/cycle4"/>
    <dgm:cxn modelId="{912A9394-D1C8-4966-9C20-C28175449970}" type="presParOf" srcId="{25CE081B-F9D4-4D0C-95D0-F77F6FED738B}" destId="{893BD4C7-9F35-407A-A914-E19E6876C6E5}" srcOrd="3" destOrd="0" presId="urn:microsoft.com/office/officeart/2005/8/layout/cycle4"/>
    <dgm:cxn modelId="{B4A7E224-BEF6-409F-8676-711CEE38FBA0}" type="presParOf" srcId="{25CE081B-F9D4-4D0C-95D0-F77F6FED738B}" destId="{00942D14-EEB8-4C70-B0A3-E7D776EC8225}" srcOrd="4" destOrd="0" presId="urn:microsoft.com/office/officeart/2005/8/layout/cycle4"/>
    <dgm:cxn modelId="{DA198022-5A00-4417-BF1A-5D9E0C3D6C2A}" type="presParOf" srcId="{B2FC5553-48A8-4F6A-9988-4E4D19418A9B}" destId="{B262C807-1A1C-49C7-B3A5-9CEC55D9D198}" srcOrd="2" destOrd="0" presId="urn:microsoft.com/office/officeart/2005/8/layout/cycle4"/>
    <dgm:cxn modelId="{AE6CE04E-0995-4AD8-8AEF-7443B3FAB981}" type="presParOf" srcId="{B2FC5553-48A8-4F6A-9988-4E4D19418A9B}" destId="{B4EFEFC5-5880-41BA-828C-B6BA49DE2B3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A1C5E-DDD0-490F-B3A6-C706DFEBE123}" type="doc">
      <dgm:prSet loTypeId="urn:microsoft.com/office/officeart/2005/8/layout/funnel1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A129C5B0-09F3-40EF-9B83-90AA32D6871B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m:oMathPara>
              </a14:m>
              <a:endParaRPr lang="ru-RU" dirty="0"/>
            </a:p>
          </dgm:t>
        </dgm:pt>
      </mc:Choice>
      <mc:Fallback xmlns="">
        <dgm:pt modelId="{A129C5B0-09F3-40EF-9B83-90AA32D6871B}">
          <dgm:prSet phldrT="[Текст]"/>
          <dgm:spPr/>
          <dgm:t>
            <a:bodyPr/>
            <a:lstStyle/>
            <a:p>
              <a:r>
                <a:rPr lang="en-US" b="0" i="0" smtClean="0">
                  <a:solidFill>
                    <a:schemeClr val="tx1"/>
                  </a:solidFill>
                  <a:latin typeface="Cambria Math"/>
                </a:rPr>
                <a:t>𝑅</a:t>
              </a:r>
              <a:r>
                <a:rPr lang="ru-RU" b="0" i="0" smtClean="0">
                  <a:solidFill>
                    <a:schemeClr val="tx1"/>
                  </a:solidFill>
                  <a:latin typeface="Cambria Math"/>
                </a:rPr>
                <a:t>_</a:t>
              </a:r>
              <a:r>
                <a:rPr lang="en-US" b="0" i="0" smtClean="0">
                  <a:solidFill>
                    <a:schemeClr val="tx1"/>
                  </a:solidFill>
                  <a:latin typeface="Cambria Math"/>
                </a:rPr>
                <a:t>𝑖</a:t>
              </a:r>
              <a:endParaRPr lang="ru-RU" dirty="0"/>
            </a:p>
          </dgm:t>
        </dgm:pt>
      </mc:Fallback>
    </mc:AlternateContent>
    <dgm:pt modelId="{6BBC04E7-8F74-4013-A838-D9342AC21FA9}" type="parTrans" cxnId="{1F4789BC-06F5-4BB8-959A-CAF3368D9E4D}">
      <dgm:prSet/>
      <dgm:spPr/>
      <dgm:t>
        <a:bodyPr/>
        <a:lstStyle/>
        <a:p>
          <a:endParaRPr lang="ru-RU"/>
        </a:p>
      </dgm:t>
    </dgm:pt>
    <dgm:pt modelId="{CBFA7F1E-8C17-4713-998B-DD79E3767AC6}" type="sibTrans" cxnId="{1F4789BC-06F5-4BB8-959A-CAF3368D9E4D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247AE1A2-4683-4330-B355-57B04A7EC81D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m:oMathPara>
              </a14:m>
              <a:endParaRPr lang="ru-RU" dirty="0"/>
            </a:p>
          </dgm:t>
        </dgm:pt>
      </mc:Choice>
      <mc:Fallback xmlns="">
        <dgm:pt modelId="{247AE1A2-4683-4330-B355-57B04A7EC81D}">
          <dgm:prSet phldrT="[Текст]"/>
          <dgm:spPr/>
          <dgm:t>
            <a:bodyPr/>
            <a:lstStyle/>
            <a:p>
              <a:r>
                <a:rPr lang="en-US" b="0" i="0" smtClean="0">
                  <a:solidFill>
                    <a:schemeClr val="tx1"/>
                  </a:solidFill>
                  <a:latin typeface="Cambria Math"/>
                </a:rPr>
                <a:t>𝑅</a:t>
              </a:r>
              <a:r>
                <a:rPr lang="ru-RU" b="0" i="0" smtClean="0">
                  <a:solidFill>
                    <a:schemeClr val="tx1"/>
                  </a:solidFill>
                  <a:latin typeface="Cambria Math"/>
                </a:rPr>
                <a:t>_</a:t>
              </a:r>
              <a:r>
                <a:rPr lang="en-US" b="0" i="0" smtClean="0">
                  <a:solidFill>
                    <a:schemeClr val="tx1"/>
                  </a:solidFill>
                  <a:latin typeface="Cambria Math"/>
                </a:rPr>
                <a:t>𝑗</a:t>
              </a:r>
              <a:endParaRPr lang="ru-RU" dirty="0"/>
            </a:p>
          </dgm:t>
        </dgm:pt>
      </mc:Fallback>
    </mc:AlternateContent>
    <dgm:pt modelId="{333DCCF5-E42E-40C3-A802-328FF5C65125}" type="parTrans" cxnId="{1CF1820E-9F63-4F48-BA31-7C78BE71FE08}">
      <dgm:prSet/>
      <dgm:spPr/>
      <dgm:t>
        <a:bodyPr/>
        <a:lstStyle/>
        <a:p>
          <a:endParaRPr lang="ru-RU"/>
        </a:p>
      </dgm:t>
    </dgm:pt>
    <dgm:pt modelId="{D581420E-A1E9-440A-8971-23D1C17B44D0}" type="sibTrans" cxnId="{1CF1820E-9F63-4F48-BA31-7C78BE71FE08}">
      <dgm:prSet/>
      <dgm:spPr/>
      <dgm:t>
        <a:bodyPr/>
        <a:lstStyle/>
        <a:p>
          <a:endParaRPr lang="ru-RU"/>
        </a:p>
      </dgm:t>
    </dgm:pt>
    <dgm:pt modelId="{EEC02F90-04D7-4C11-94DC-204CD59F0D60}">
      <dgm:prSet phldrT="[Текст]" phldr="1"/>
      <dgm:spPr/>
      <dgm:t>
        <a:bodyPr/>
        <a:lstStyle/>
        <a:p>
          <a:endParaRPr lang="ru-RU" dirty="0"/>
        </a:p>
      </dgm:t>
    </dgm:pt>
    <dgm:pt modelId="{8E6F4D0C-5C4D-4334-BEEB-A244EB9F69B4}" type="parTrans" cxnId="{BEE5F4CC-3B20-40A4-A56C-5EC9C86417F0}">
      <dgm:prSet/>
      <dgm:spPr/>
      <dgm:t>
        <a:bodyPr/>
        <a:lstStyle/>
        <a:p>
          <a:endParaRPr lang="ru-RU"/>
        </a:p>
      </dgm:t>
    </dgm:pt>
    <dgm:pt modelId="{24E9B7B5-8475-4F49-808C-34BFDFDEF404}" type="sibTrans" cxnId="{BEE5F4CC-3B20-40A4-A56C-5EC9C86417F0}">
      <dgm:prSet/>
      <dgm:spPr/>
      <dgm:t>
        <a:bodyPr/>
        <a:lstStyle/>
        <a:p>
          <a:endParaRPr lang="ru-RU"/>
        </a:p>
      </dgm:t>
    </dgm:pt>
    <dgm:pt modelId="{9B705E7F-34F0-4C04-9ACB-740663C91F4C}">
      <dgm:prSet phldrT="[Текст]" custT="1"/>
      <dgm:spPr/>
      <dgm:t>
        <a:bodyPr/>
        <a:lstStyle/>
        <a:p>
          <a:r>
            <a:rPr lang="ru-RU" sz="2000" b="1" dirty="0" smtClean="0"/>
            <a:t>Материализация риска социальной эксклюзии</a:t>
          </a:r>
          <a:endParaRPr lang="ru-RU" sz="2000" b="1" dirty="0"/>
        </a:p>
      </dgm:t>
    </dgm:pt>
    <dgm:pt modelId="{CC6273C8-582A-4CFB-8E3D-C11C2A2F5BA6}" type="parTrans" cxnId="{B58B2EF8-29BB-4B5D-AA56-E7DD958C53AE}">
      <dgm:prSet/>
      <dgm:spPr/>
      <dgm:t>
        <a:bodyPr/>
        <a:lstStyle/>
        <a:p>
          <a:endParaRPr lang="ru-RU"/>
        </a:p>
      </dgm:t>
    </dgm:pt>
    <dgm:pt modelId="{D239E555-7ABC-48FE-B38B-02B00A0279F7}" type="sibTrans" cxnId="{B58B2EF8-29BB-4B5D-AA56-E7DD958C53AE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BB278F0C-85D2-4C39-A634-6F6E91648A4A}">
          <dgm:prSet/>
          <dgm:spPr/>
          <dgm:t>
            <a:bodyPr/>
            <a:lstStyle/>
            <a:p>
              <a:endParaRPr lang="ru-RU"/>
            </a:p>
          </dgm:t>
        </dgm:pt>
      </mc:Choice>
      <mc:Fallback xmlns="">
        <dgm:pt modelId="{BB278F0C-85D2-4C39-A634-6F6E91648A4A}">
          <dgm:prSet/>
          <dgm:spPr/>
          <dgm:t>
            <a:bodyPr/>
            <a:lstStyle/>
            <a:p>
              <a:r>
                <a:rPr lang="en-US" i="0"/>
                <a:t>𝑅</a:t>
              </a:r>
              <a:r>
                <a:rPr lang="ru-RU" i="0" smtClean="0"/>
                <a:t>_</a:t>
              </a:r>
              <a:r>
                <a:rPr lang="ru-RU" i="0"/>
                <a:t>𝑘</a:t>
              </a:r>
              <a:endParaRPr lang="ru-RU"/>
            </a:p>
          </dgm:t>
        </dgm:pt>
      </mc:Fallback>
    </mc:AlternateContent>
    <dgm:pt modelId="{4152BFBB-21B1-495C-99B9-1A3F237391EC}" type="parTrans" cxnId="{8C2942DF-B3B1-4B0C-8872-57731EF5D021}">
      <dgm:prSet/>
      <dgm:spPr/>
      <dgm:t>
        <a:bodyPr/>
        <a:lstStyle/>
        <a:p>
          <a:endParaRPr lang="ru-RU"/>
        </a:p>
      </dgm:t>
    </dgm:pt>
    <dgm:pt modelId="{697A8FFE-4B62-4637-8E3B-D33878BE0E19}" type="sibTrans" cxnId="{8C2942DF-B3B1-4B0C-8872-57731EF5D021}">
      <dgm:prSet/>
      <dgm:spPr/>
      <dgm:t>
        <a:bodyPr/>
        <a:lstStyle/>
        <a:p>
          <a:endParaRPr lang="ru-RU"/>
        </a:p>
      </dgm:t>
    </dgm:pt>
    <dgm:pt modelId="{623694B8-AFE0-403E-AC06-439BD546311F}" type="pres">
      <dgm:prSet presAssocID="{C46A1C5E-DDD0-490F-B3A6-C706DFEBE12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524D2-A800-418D-9846-EDDCB4691618}" type="pres">
      <dgm:prSet presAssocID="{C46A1C5E-DDD0-490F-B3A6-C706DFEBE123}" presName="ellipse" presStyleLbl="trBgShp" presStyleIdx="0" presStyleCnt="1"/>
      <dgm:spPr/>
    </dgm:pt>
    <dgm:pt modelId="{99A59F0D-EA52-4372-A246-A90C92569B89}" type="pres">
      <dgm:prSet presAssocID="{C46A1C5E-DDD0-490F-B3A6-C706DFEBE123}" presName="arrow1" presStyleLbl="fgShp" presStyleIdx="0" presStyleCnt="1"/>
      <dgm:spPr/>
    </dgm:pt>
    <dgm:pt modelId="{0DA5F01C-574C-4548-9BDD-B244138D0638}" type="pres">
      <dgm:prSet presAssocID="{C46A1C5E-DDD0-490F-B3A6-C706DFEBE123}" presName="rectangle" presStyleLbl="revTx" presStyleIdx="0" presStyleCnt="1" custLinFactNeighborX="-828" custLinFactNeighborY="2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2C143-D1CC-4250-8E4A-06D8F2496337}" type="pres">
      <dgm:prSet presAssocID="{247AE1A2-4683-4330-B355-57B04A7EC81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590E9-CF32-4870-B8F3-571FA3340C1C}" type="pres">
      <dgm:prSet presAssocID="{EEC02F90-04D7-4C11-94DC-204CD59F0D6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68AC0-75B9-49B4-B5C7-8DCCE2BDAF88}" type="pres">
      <dgm:prSet presAssocID="{9B705E7F-34F0-4C04-9ACB-740663C91F4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3B5E8-D6BD-4DE7-9FB6-0E4AA80105E4}" type="pres">
      <dgm:prSet presAssocID="{C46A1C5E-DDD0-490F-B3A6-C706DFEBE123}" presName="funnel" presStyleLbl="trAlignAcc1" presStyleIdx="0" presStyleCnt="1"/>
      <dgm:spPr/>
    </dgm:pt>
  </dgm:ptLst>
  <dgm:cxnLst>
    <dgm:cxn modelId="{59EED013-7D50-497B-AF38-ED909451FAC4}" type="presOf" srcId="{C46A1C5E-DDD0-490F-B3A6-C706DFEBE123}" destId="{623694B8-AFE0-403E-AC06-439BD546311F}" srcOrd="0" destOrd="0" presId="urn:microsoft.com/office/officeart/2005/8/layout/funnel1"/>
    <dgm:cxn modelId="{38EB8E6C-7A9C-474F-BC4D-A0F78458FB19}" type="presOf" srcId="{EEC02F90-04D7-4C11-94DC-204CD59F0D60}" destId="{7DD2C143-D1CC-4250-8E4A-06D8F2496337}" srcOrd="0" destOrd="0" presId="urn:microsoft.com/office/officeart/2005/8/layout/funnel1"/>
    <dgm:cxn modelId="{BEE5F4CC-3B20-40A4-A56C-5EC9C86417F0}" srcId="{C46A1C5E-DDD0-490F-B3A6-C706DFEBE123}" destId="{EEC02F90-04D7-4C11-94DC-204CD59F0D60}" srcOrd="2" destOrd="0" parTransId="{8E6F4D0C-5C4D-4334-BEEB-A244EB9F69B4}" sibTransId="{24E9B7B5-8475-4F49-808C-34BFDFDEF404}"/>
    <dgm:cxn modelId="{9740FD0D-2FF0-4FA9-B018-3D6452B02696}" type="presOf" srcId="{9B705E7F-34F0-4C04-9ACB-740663C91F4C}" destId="{0DA5F01C-574C-4548-9BDD-B244138D0638}" srcOrd="0" destOrd="0" presId="urn:microsoft.com/office/officeart/2005/8/layout/funnel1"/>
    <dgm:cxn modelId="{1CF1820E-9F63-4F48-BA31-7C78BE71FE08}" srcId="{C46A1C5E-DDD0-490F-B3A6-C706DFEBE123}" destId="{247AE1A2-4683-4330-B355-57B04A7EC81D}" srcOrd="1" destOrd="0" parTransId="{333DCCF5-E42E-40C3-A802-328FF5C65125}" sibTransId="{D581420E-A1E9-440A-8971-23D1C17B44D0}"/>
    <dgm:cxn modelId="{DDF7959D-0A25-4189-AEC3-10161AA0DF93}" type="presOf" srcId="{247AE1A2-4683-4330-B355-57B04A7EC81D}" destId="{388590E9-CF32-4870-B8F3-571FA3340C1C}" srcOrd="0" destOrd="0" presId="urn:microsoft.com/office/officeart/2005/8/layout/funnel1"/>
    <dgm:cxn modelId="{1F4789BC-06F5-4BB8-959A-CAF3368D9E4D}" srcId="{C46A1C5E-DDD0-490F-B3A6-C706DFEBE123}" destId="{A129C5B0-09F3-40EF-9B83-90AA32D6871B}" srcOrd="0" destOrd="0" parTransId="{6BBC04E7-8F74-4013-A838-D9342AC21FA9}" sibTransId="{CBFA7F1E-8C17-4713-998B-DD79E3767AC6}"/>
    <dgm:cxn modelId="{8C2942DF-B3B1-4B0C-8872-57731EF5D021}" srcId="{C46A1C5E-DDD0-490F-B3A6-C706DFEBE123}" destId="{BB278F0C-85D2-4C39-A634-6F6E91648A4A}" srcOrd="4" destOrd="0" parTransId="{4152BFBB-21B1-495C-99B9-1A3F237391EC}" sibTransId="{697A8FFE-4B62-4637-8E3B-D33878BE0E19}"/>
    <dgm:cxn modelId="{B58B2EF8-29BB-4B5D-AA56-E7DD958C53AE}" srcId="{C46A1C5E-DDD0-490F-B3A6-C706DFEBE123}" destId="{9B705E7F-34F0-4C04-9ACB-740663C91F4C}" srcOrd="3" destOrd="0" parTransId="{CC6273C8-582A-4CFB-8E3D-C11C2A2F5BA6}" sibTransId="{D239E555-7ABC-48FE-B38B-02B00A0279F7}"/>
    <dgm:cxn modelId="{E03D2D00-29B0-48EE-BB2F-8948BE4D2A58}" type="presOf" srcId="{A129C5B0-09F3-40EF-9B83-90AA32D6871B}" destId="{F2968AC0-75B9-49B4-B5C7-8DCCE2BDAF88}" srcOrd="0" destOrd="0" presId="urn:microsoft.com/office/officeart/2005/8/layout/funnel1"/>
    <dgm:cxn modelId="{E8A6B547-D6E9-40D7-8849-1AF8F5BBF90D}" type="presParOf" srcId="{623694B8-AFE0-403E-AC06-439BD546311F}" destId="{D23524D2-A800-418D-9846-EDDCB4691618}" srcOrd="0" destOrd="0" presId="urn:microsoft.com/office/officeart/2005/8/layout/funnel1"/>
    <dgm:cxn modelId="{B7D08624-3FB9-4213-BD11-6106A4021868}" type="presParOf" srcId="{623694B8-AFE0-403E-AC06-439BD546311F}" destId="{99A59F0D-EA52-4372-A246-A90C92569B89}" srcOrd="1" destOrd="0" presId="urn:microsoft.com/office/officeart/2005/8/layout/funnel1"/>
    <dgm:cxn modelId="{2222B174-A998-434A-8202-12FA1B10445F}" type="presParOf" srcId="{623694B8-AFE0-403E-AC06-439BD546311F}" destId="{0DA5F01C-574C-4548-9BDD-B244138D0638}" srcOrd="2" destOrd="0" presId="urn:microsoft.com/office/officeart/2005/8/layout/funnel1"/>
    <dgm:cxn modelId="{44ABE47D-43B1-4D2B-8892-8F696AE75F34}" type="presParOf" srcId="{623694B8-AFE0-403E-AC06-439BD546311F}" destId="{7DD2C143-D1CC-4250-8E4A-06D8F2496337}" srcOrd="3" destOrd="0" presId="urn:microsoft.com/office/officeart/2005/8/layout/funnel1"/>
    <dgm:cxn modelId="{11CF6472-130A-496E-8A2C-D859DD7BC769}" type="presParOf" srcId="{623694B8-AFE0-403E-AC06-439BD546311F}" destId="{388590E9-CF32-4870-B8F3-571FA3340C1C}" srcOrd="4" destOrd="0" presId="urn:microsoft.com/office/officeart/2005/8/layout/funnel1"/>
    <dgm:cxn modelId="{A55A007B-8F2C-4443-8114-AF1E52E8EC6C}" type="presParOf" srcId="{623694B8-AFE0-403E-AC06-439BD546311F}" destId="{F2968AC0-75B9-49B4-B5C7-8DCCE2BDAF88}" srcOrd="5" destOrd="0" presId="urn:microsoft.com/office/officeart/2005/8/layout/funnel1"/>
    <dgm:cxn modelId="{C8DD81C6-F5EA-4DA9-94E9-1FFB889B55A4}" type="presParOf" srcId="{623694B8-AFE0-403E-AC06-439BD546311F}" destId="{7693B5E8-D6BD-4DE7-9FB6-0E4AA80105E4}" srcOrd="6" destOrd="0" presId="urn:microsoft.com/office/officeart/2005/8/layout/funnel1"/>
  </dgm:cxnLst>
  <dgm:bg>
    <a:gradFill flip="none" rotWithShape="1">
      <a:gsLst>
        <a:gs pos="0">
          <a:srgbClr val="000000"/>
        </a:gs>
        <a:gs pos="20000">
          <a:srgbClr val="000040"/>
        </a:gs>
        <a:gs pos="50000">
          <a:srgbClr val="400040"/>
        </a:gs>
        <a:gs pos="75000">
          <a:srgbClr val="8F0040"/>
        </a:gs>
        <a:gs pos="89999">
          <a:srgbClr val="F27300"/>
        </a:gs>
        <a:gs pos="100000">
          <a:srgbClr val="FFBF00"/>
        </a:gs>
      </a:gsLst>
      <a:lin ang="5400000" scaled="0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A1C5E-DDD0-490F-B3A6-C706DFEBE123}" type="doc">
      <dgm:prSet loTypeId="urn:microsoft.com/office/officeart/2005/8/layout/funnel1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129C5B0-09F3-40EF-9B83-90AA32D6871B}">
      <dgm:prSet phldrT="[Текст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BBC04E7-8F74-4013-A838-D9342AC21FA9}" type="parTrans" cxnId="{1F4789BC-06F5-4BB8-959A-CAF3368D9E4D}">
      <dgm:prSet/>
      <dgm:spPr/>
      <dgm:t>
        <a:bodyPr/>
        <a:lstStyle/>
        <a:p>
          <a:endParaRPr lang="ru-RU"/>
        </a:p>
      </dgm:t>
    </dgm:pt>
    <dgm:pt modelId="{CBFA7F1E-8C17-4713-998B-DD79E3767AC6}" type="sibTrans" cxnId="{1F4789BC-06F5-4BB8-959A-CAF3368D9E4D}">
      <dgm:prSet/>
      <dgm:spPr/>
      <dgm:t>
        <a:bodyPr/>
        <a:lstStyle/>
        <a:p>
          <a:endParaRPr lang="ru-RU"/>
        </a:p>
      </dgm:t>
    </dgm:pt>
    <dgm:pt modelId="{247AE1A2-4683-4330-B355-57B04A7EC81D}">
      <dgm:prSet phldrT="[Текст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333DCCF5-E42E-40C3-A802-328FF5C65125}" type="parTrans" cxnId="{1CF1820E-9F63-4F48-BA31-7C78BE71FE08}">
      <dgm:prSet/>
      <dgm:spPr/>
      <dgm:t>
        <a:bodyPr/>
        <a:lstStyle/>
        <a:p>
          <a:endParaRPr lang="ru-RU"/>
        </a:p>
      </dgm:t>
    </dgm:pt>
    <dgm:pt modelId="{D581420E-A1E9-440A-8971-23D1C17B44D0}" type="sibTrans" cxnId="{1CF1820E-9F63-4F48-BA31-7C78BE71FE08}">
      <dgm:prSet/>
      <dgm:spPr/>
      <dgm:t>
        <a:bodyPr/>
        <a:lstStyle/>
        <a:p>
          <a:endParaRPr lang="ru-RU"/>
        </a:p>
      </dgm:t>
    </dgm:pt>
    <dgm:pt modelId="{EEC02F90-04D7-4C11-94DC-204CD59F0D60}">
      <dgm:prSet phldrT="[Текст]" phldr="1"/>
      <dgm:spPr/>
      <dgm:t>
        <a:bodyPr/>
        <a:lstStyle/>
        <a:p>
          <a:endParaRPr lang="ru-RU"/>
        </a:p>
      </dgm:t>
    </dgm:pt>
    <dgm:pt modelId="{8E6F4D0C-5C4D-4334-BEEB-A244EB9F69B4}" type="parTrans" cxnId="{BEE5F4CC-3B20-40A4-A56C-5EC9C86417F0}">
      <dgm:prSet/>
      <dgm:spPr/>
      <dgm:t>
        <a:bodyPr/>
        <a:lstStyle/>
        <a:p>
          <a:endParaRPr lang="ru-RU"/>
        </a:p>
      </dgm:t>
    </dgm:pt>
    <dgm:pt modelId="{24E9B7B5-8475-4F49-808C-34BFDFDEF404}" type="sibTrans" cxnId="{BEE5F4CC-3B20-40A4-A56C-5EC9C86417F0}">
      <dgm:prSet/>
      <dgm:spPr/>
      <dgm:t>
        <a:bodyPr/>
        <a:lstStyle/>
        <a:p>
          <a:endParaRPr lang="ru-RU"/>
        </a:p>
      </dgm:t>
    </dgm:pt>
    <dgm:pt modelId="{9B705E7F-34F0-4C04-9ACB-740663C91F4C}">
      <dgm:prSet phldrT="[Текст]" custT="1"/>
      <dgm:spPr/>
      <dgm:t>
        <a:bodyPr/>
        <a:lstStyle/>
        <a:p>
          <a:r>
            <a:rPr lang="ru-RU" sz="2000" b="1" dirty="0" smtClean="0"/>
            <a:t>Материализация риска социальной </a:t>
          </a:r>
          <a:r>
            <a:rPr lang="ru-RU" sz="2000" b="1" dirty="0" err="1" smtClean="0"/>
            <a:t>эксклюзии</a:t>
          </a:r>
          <a:endParaRPr lang="ru-RU" sz="2000" b="1" dirty="0"/>
        </a:p>
      </dgm:t>
    </dgm:pt>
    <dgm:pt modelId="{CC6273C8-582A-4CFB-8E3D-C11C2A2F5BA6}" type="parTrans" cxnId="{B58B2EF8-29BB-4B5D-AA56-E7DD958C53AE}">
      <dgm:prSet/>
      <dgm:spPr/>
      <dgm:t>
        <a:bodyPr/>
        <a:lstStyle/>
        <a:p>
          <a:endParaRPr lang="ru-RU"/>
        </a:p>
      </dgm:t>
    </dgm:pt>
    <dgm:pt modelId="{D239E555-7ABC-48FE-B38B-02B00A0279F7}" type="sibTrans" cxnId="{B58B2EF8-29BB-4B5D-AA56-E7DD958C53AE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>
      <mc:Choice xmlns:a14="http://schemas.microsoft.com/office/drawing/2010/main" Requires="a14">
        <dgm:pt modelId="{BB278F0C-85D2-4C39-A634-6F6E91648A4A}">
          <dgm:prSet/>
          <dgm:spPr/>
        </dgm:pt>
      </mc:Choice>
      <mc:Fallback>
        <dgm:pt modelId="{BB278F0C-85D2-4C39-A634-6F6E91648A4A}">
          <dgm:prSet/>
          <dgm:spPr/>
          <dgm:t>
            <a:bodyPr/>
            <a:lstStyle/>
            <a:p>
              <a:r>
                <a:rPr lang="en-US" i="0"/>
                <a:t>𝑅</a:t>
              </a:r>
              <a:r>
                <a:rPr lang="ru-RU" i="0" smtClean="0"/>
                <a:t>_</a:t>
              </a:r>
              <a:r>
                <a:rPr lang="ru-RU" i="0"/>
                <a:t>𝑘</a:t>
              </a:r>
              <a:endParaRPr lang="ru-RU"/>
            </a:p>
          </dgm:t>
        </dgm:pt>
      </mc:Fallback>
    </mc:AlternateContent>
    <dgm:pt modelId="{4152BFBB-21B1-495C-99B9-1A3F237391EC}" type="parTrans" cxnId="{8C2942DF-B3B1-4B0C-8872-57731EF5D021}">
      <dgm:prSet/>
      <dgm:spPr/>
      <dgm:t>
        <a:bodyPr/>
        <a:lstStyle/>
        <a:p>
          <a:endParaRPr lang="ru-RU"/>
        </a:p>
      </dgm:t>
    </dgm:pt>
    <dgm:pt modelId="{697A8FFE-4B62-4637-8E3B-D33878BE0E19}" type="sibTrans" cxnId="{8C2942DF-B3B1-4B0C-8872-57731EF5D021}">
      <dgm:prSet/>
      <dgm:spPr/>
      <dgm:t>
        <a:bodyPr/>
        <a:lstStyle/>
        <a:p>
          <a:endParaRPr lang="ru-RU"/>
        </a:p>
      </dgm:t>
    </dgm:pt>
    <dgm:pt modelId="{623694B8-AFE0-403E-AC06-439BD546311F}" type="pres">
      <dgm:prSet presAssocID="{C46A1C5E-DDD0-490F-B3A6-C706DFEBE123}" presName="Name0" presStyleCnt="0">
        <dgm:presLayoutVars>
          <dgm:chMax val="4"/>
          <dgm:resizeHandles val="exact"/>
        </dgm:presLayoutVars>
      </dgm:prSet>
      <dgm:spPr/>
    </dgm:pt>
    <dgm:pt modelId="{D23524D2-A800-418D-9846-EDDCB4691618}" type="pres">
      <dgm:prSet presAssocID="{C46A1C5E-DDD0-490F-B3A6-C706DFEBE123}" presName="ellipse" presStyleLbl="trBgShp" presStyleIdx="0" presStyleCnt="1"/>
      <dgm:spPr/>
    </dgm:pt>
    <dgm:pt modelId="{99A59F0D-EA52-4372-A246-A90C92569B89}" type="pres">
      <dgm:prSet presAssocID="{C46A1C5E-DDD0-490F-B3A6-C706DFEBE123}" presName="arrow1" presStyleLbl="fgShp" presStyleIdx="0" presStyleCnt="1"/>
      <dgm:spPr/>
    </dgm:pt>
    <dgm:pt modelId="{0DA5F01C-574C-4548-9BDD-B244138D0638}" type="pres">
      <dgm:prSet presAssocID="{C46A1C5E-DDD0-490F-B3A6-C706DFEBE123}" presName="rectangle" presStyleLbl="revTx" presStyleIdx="0" presStyleCnt="1" custLinFactNeighborX="-828" custLinFactNeighborY="26234">
        <dgm:presLayoutVars>
          <dgm:bulletEnabled val="1"/>
        </dgm:presLayoutVars>
      </dgm:prSet>
      <dgm:spPr/>
    </dgm:pt>
    <dgm:pt modelId="{7DD2C143-D1CC-4250-8E4A-06D8F2496337}" type="pres">
      <dgm:prSet presAssocID="{247AE1A2-4683-4330-B355-57B04A7EC81D}" presName="item1" presStyleLbl="node1" presStyleIdx="0" presStyleCnt="3">
        <dgm:presLayoutVars>
          <dgm:bulletEnabled val="1"/>
        </dgm:presLayoutVars>
      </dgm:prSet>
      <dgm:spPr/>
    </dgm:pt>
    <dgm:pt modelId="{388590E9-CF32-4870-B8F3-571FA3340C1C}" type="pres">
      <dgm:prSet presAssocID="{EEC02F90-04D7-4C11-94DC-204CD59F0D60}" presName="item2" presStyleLbl="node1" presStyleIdx="1" presStyleCnt="3">
        <dgm:presLayoutVars>
          <dgm:bulletEnabled val="1"/>
        </dgm:presLayoutVars>
      </dgm:prSet>
      <dgm:spPr/>
    </dgm:pt>
    <dgm:pt modelId="{F2968AC0-75B9-49B4-B5C7-8DCCE2BDAF88}" type="pres">
      <dgm:prSet presAssocID="{9B705E7F-34F0-4C04-9ACB-740663C91F4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3B5E8-D6BD-4DE7-9FB6-0E4AA80105E4}" type="pres">
      <dgm:prSet presAssocID="{C46A1C5E-DDD0-490F-B3A6-C706DFEBE123}" presName="funnel" presStyleLbl="trAlignAcc1" presStyleIdx="0" presStyleCnt="1"/>
      <dgm:spPr/>
    </dgm:pt>
  </dgm:ptLst>
  <dgm:cxnLst>
    <dgm:cxn modelId="{BEE5F4CC-3B20-40A4-A56C-5EC9C86417F0}" srcId="{C46A1C5E-DDD0-490F-B3A6-C706DFEBE123}" destId="{EEC02F90-04D7-4C11-94DC-204CD59F0D60}" srcOrd="2" destOrd="0" parTransId="{8E6F4D0C-5C4D-4334-BEEB-A244EB9F69B4}" sibTransId="{24E9B7B5-8475-4F49-808C-34BFDFDEF404}"/>
    <dgm:cxn modelId="{59EED013-7D50-497B-AF38-ED909451FAC4}" type="presOf" srcId="{C46A1C5E-DDD0-490F-B3A6-C706DFEBE123}" destId="{623694B8-AFE0-403E-AC06-439BD546311F}" srcOrd="0" destOrd="0" presId="urn:microsoft.com/office/officeart/2005/8/layout/funnel1"/>
    <dgm:cxn modelId="{38EB8E6C-7A9C-474F-BC4D-A0F78458FB19}" type="presOf" srcId="{EEC02F90-04D7-4C11-94DC-204CD59F0D60}" destId="{7DD2C143-D1CC-4250-8E4A-06D8F2496337}" srcOrd="0" destOrd="0" presId="urn:microsoft.com/office/officeart/2005/8/layout/funnel1"/>
    <dgm:cxn modelId="{9740FD0D-2FF0-4FA9-B018-3D6452B02696}" type="presOf" srcId="{9B705E7F-34F0-4C04-9ACB-740663C91F4C}" destId="{0DA5F01C-574C-4548-9BDD-B244138D0638}" srcOrd="0" destOrd="0" presId="urn:microsoft.com/office/officeart/2005/8/layout/funnel1"/>
    <dgm:cxn modelId="{1CF1820E-9F63-4F48-BA31-7C78BE71FE08}" srcId="{C46A1C5E-DDD0-490F-B3A6-C706DFEBE123}" destId="{247AE1A2-4683-4330-B355-57B04A7EC81D}" srcOrd="1" destOrd="0" parTransId="{333DCCF5-E42E-40C3-A802-328FF5C65125}" sibTransId="{D581420E-A1E9-440A-8971-23D1C17B44D0}"/>
    <dgm:cxn modelId="{DDF7959D-0A25-4189-AEC3-10161AA0DF93}" type="presOf" srcId="{247AE1A2-4683-4330-B355-57B04A7EC81D}" destId="{388590E9-CF32-4870-B8F3-571FA3340C1C}" srcOrd="0" destOrd="0" presId="urn:microsoft.com/office/officeart/2005/8/layout/funnel1"/>
    <dgm:cxn modelId="{1F4789BC-06F5-4BB8-959A-CAF3368D9E4D}" srcId="{C46A1C5E-DDD0-490F-B3A6-C706DFEBE123}" destId="{A129C5B0-09F3-40EF-9B83-90AA32D6871B}" srcOrd="0" destOrd="0" parTransId="{6BBC04E7-8F74-4013-A838-D9342AC21FA9}" sibTransId="{CBFA7F1E-8C17-4713-998B-DD79E3767AC6}"/>
    <dgm:cxn modelId="{B58B2EF8-29BB-4B5D-AA56-E7DD958C53AE}" srcId="{C46A1C5E-DDD0-490F-B3A6-C706DFEBE123}" destId="{9B705E7F-34F0-4C04-9ACB-740663C91F4C}" srcOrd="3" destOrd="0" parTransId="{CC6273C8-582A-4CFB-8E3D-C11C2A2F5BA6}" sibTransId="{D239E555-7ABC-48FE-B38B-02B00A0279F7}"/>
    <dgm:cxn modelId="{8C2942DF-B3B1-4B0C-8872-57731EF5D021}" srcId="{C46A1C5E-DDD0-490F-B3A6-C706DFEBE123}" destId="{BB278F0C-85D2-4C39-A634-6F6E91648A4A}" srcOrd="4" destOrd="0" parTransId="{4152BFBB-21B1-495C-99B9-1A3F237391EC}" sibTransId="{697A8FFE-4B62-4637-8E3B-D33878BE0E19}"/>
    <dgm:cxn modelId="{E03D2D00-29B0-48EE-BB2F-8948BE4D2A58}" type="presOf" srcId="{A129C5B0-09F3-40EF-9B83-90AA32D6871B}" destId="{F2968AC0-75B9-49B4-B5C7-8DCCE2BDAF88}" srcOrd="0" destOrd="0" presId="urn:microsoft.com/office/officeart/2005/8/layout/funnel1"/>
    <dgm:cxn modelId="{E8A6B547-D6E9-40D7-8849-1AF8F5BBF90D}" type="presParOf" srcId="{623694B8-AFE0-403E-AC06-439BD546311F}" destId="{D23524D2-A800-418D-9846-EDDCB4691618}" srcOrd="0" destOrd="0" presId="urn:microsoft.com/office/officeart/2005/8/layout/funnel1"/>
    <dgm:cxn modelId="{B7D08624-3FB9-4213-BD11-6106A4021868}" type="presParOf" srcId="{623694B8-AFE0-403E-AC06-439BD546311F}" destId="{99A59F0D-EA52-4372-A246-A90C92569B89}" srcOrd="1" destOrd="0" presId="urn:microsoft.com/office/officeart/2005/8/layout/funnel1"/>
    <dgm:cxn modelId="{2222B174-A998-434A-8202-12FA1B10445F}" type="presParOf" srcId="{623694B8-AFE0-403E-AC06-439BD546311F}" destId="{0DA5F01C-574C-4548-9BDD-B244138D0638}" srcOrd="2" destOrd="0" presId="urn:microsoft.com/office/officeart/2005/8/layout/funnel1"/>
    <dgm:cxn modelId="{44ABE47D-43B1-4D2B-8892-8F696AE75F34}" type="presParOf" srcId="{623694B8-AFE0-403E-AC06-439BD546311F}" destId="{7DD2C143-D1CC-4250-8E4A-06D8F2496337}" srcOrd="3" destOrd="0" presId="urn:microsoft.com/office/officeart/2005/8/layout/funnel1"/>
    <dgm:cxn modelId="{11CF6472-130A-496E-8A2C-D859DD7BC769}" type="presParOf" srcId="{623694B8-AFE0-403E-AC06-439BD546311F}" destId="{388590E9-CF32-4870-B8F3-571FA3340C1C}" srcOrd="4" destOrd="0" presId="urn:microsoft.com/office/officeart/2005/8/layout/funnel1"/>
    <dgm:cxn modelId="{A55A007B-8F2C-4443-8114-AF1E52E8EC6C}" type="presParOf" srcId="{623694B8-AFE0-403E-AC06-439BD546311F}" destId="{F2968AC0-75B9-49B4-B5C7-8DCCE2BDAF88}" srcOrd="5" destOrd="0" presId="urn:microsoft.com/office/officeart/2005/8/layout/funnel1"/>
    <dgm:cxn modelId="{C8DD81C6-F5EA-4DA9-94E9-1FFB889B55A4}" type="presParOf" srcId="{623694B8-AFE0-403E-AC06-439BD546311F}" destId="{7693B5E8-D6BD-4DE7-9FB6-0E4AA80105E4}" srcOrd="6" destOrd="0" presId="urn:microsoft.com/office/officeart/2005/8/layout/funnel1"/>
  </dgm:cxnLst>
  <dgm:bg>
    <a:gradFill flip="none" rotWithShape="1">
      <a:gsLst>
        <a:gs pos="0">
          <a:srgbClr val="000000"/>
        </a:gs>
        <a:gs pos="20000">
          <a:srgbClr val="000040"/>
        </a:gs>
        <a:gs pos="50000">
          <a:srgbClr val="400040"/>
        </a:gs>
        <a:gs pos="75000">
          <a:srgbClr val="8F0040"/>
        </a:gs>
        <a:gs pos="89999">
          <a:srgbClr val="F27300"/>
        </a:gs>
        <a:gs pos="100000">
          <a:srgbClr val="FFBF00"/>
        </a:gs>
      </a:gsLst>
      <a:lin ang="5400000" scaled="0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A6BCCB-25A4-47D6-861F-E502DA597806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1FCC76A6-1F49-4142-BE4B-CB4C54D74E41}">
      <dgm:prSet phldrT="[Текст]"/>
      <dgm:spPr/>
      <dgm:t>
        <a:bodyPr/>
        <a:lstStyle/>
        <a:p>
          <a:r>
            <a:rPr lang="ru-RU" b="1" dirty="0" smtClean="0"/>
            <a:t>Численность социально уязвимой категории на 100 тыс. населения </a:t>
          </a:r>
          <a:endParaRPr lang="en-US" b="1" dirty="0" smtClean="0"/>
        </a:p>
        <a:p>
          <a:r>
            <a:rPr lang="ru-RU" b="1" dirty="0" smtClean="0"/>
            <a:t>(</a:t>
          </a:r>
          <a:r>
            <a:rPr lang="en-US" b="1" dirty="0" err="1" smtClean="0"/>
            <a:t>Gi</a:t>
          </a:r>
          <a:r>
            <a:rPr lang="en-US" b="1" dirty="0" smtClean="0"/>
            <a:t>)</a:t>
          </a:r>
          <a:endParaRPr lang="ru-RU" b="1" dirty="0"/>
        </a:p>
      </dgm:t>
    </dgm:pt>
    <dgm:pt modelId="{19AD04BF-2C1D-4C2E-9116-169DE7167060}" type="parTrans" cxnId="{5F61D543-49DC-44FE-A637-CA5634DBF78D}">
      <dgm:prSet/>
      <dgm:spPr/>
      <dgm:t>
        <a:bodyPr/>
        <a:lstStyle/>
        <a:p>
          <a:endParaRPr lang="ru-RU" b="1"/>
        </a:p>
      </dgm:t>
    </dgm:pt>
    <dgm:pt modelId="{4BF2588E-459E-4130-9981-7B6E0D51DD03}" type="sibTrans" cxnId="{5F61D543-49DC-44FE-A637-CA5634DBF78D}">
      <dgm:prSet/>
      <dgm:spPr/>
      <dgm:t>
        <a:bodyPr/>
        <a:lstStyle/>
        <a:p>
          <a:endParaRPr lang="ru-RU" b="1"/>
        </a:p>
      </dgm:t>
    </dgm:pt>
    <dgm:pt modelId="{44F97E16-A80B-4650-9A9C-CA84DF4BC894}">
      <dgm:prSet phldrT="[Текст]"/>
      <dgm:spPr/>
      <dgm:t>
        <a:bodyPr/>
        <a:lstStyle/>
        <a:p>
          <a:r>
            <a:rPr lang="ru-RU" b="1" dirty="0" smtClean="0"/>
            <a:t>Вероятность материализации риска</a:t>
          </a:r>
          <a:r>
            <a:rPr lang="en-US" b="1" dirty="0" smtClean="0"/>
            <a:t> </a:t>
          </a:r>
        </a:p>
        <a:p>
          <a:r>
            <a:rPr lang="en-US" b="1" dirty="0" smtClean="0"/>
            <a:t>(Pi)</a:t>
          </a:r>
          <a:endParaRPr lang="ru-RU" b="1" dirty="0"/>
        </a:p>
      </dgm:t>
    </dgm:pt>
    <dgm:pt modelId="{F958E1BF-8116-4AA3-B0B2-615BF1BEC5ED}" type="parTrans" cxnId="{5547D9CE-EC12-418B-925A-BD3CA4673C4A}">
      <dgm:prSet/>
      <dgm:spPr/>
      <dgm:t>
        <a:bodyPr/>
        <a:lstStyle/>
        <a:p>
          <a:endParaRPr lang="ru-RU" b="1"/>
        </a:p>
      </dgm:t>
    </dgm:pt>
    <dgm:pt modelId="{84ABDAD5-9998-4FE6-ADDA-73D8B23A9DA2}" type="sibTrans" cxnId="{5547D9CE-EC12-418B-925A-BD3CA4673C4A}">
      <dgm:prSet/>
      <dgm:spPr/>
      <dgm:t>
        <a:bodyPr/>
        <a:lstStyle/>
        <a:p>
          <a:endParaRPr lang="ru-RU" b="1"/>
        </a:p>
      </dgm:t>
    </dgm:pt>
    <dgm:pt modelId="{B56B8D1B-D784-4566-A544-7E4EF8B75384}">
      <dgm:prSet phldrT="[Текст]"/>
      <dgm:spPr/>
      <dgm:t>
        <a:bodyPr/>
        <a:lstStyle/>
        <a:p>
          <a:r>
            <a:rPr lang="ru-RU" b="1" dirty="0" smtClean="0"/>
            <a:t>Ожидаемая численность социально эксклюзированных на 100 тыс. населения</a:t>
          </a:r>
          <a:endParaRPr lang="en-US" b="1" dirty="0" smtClean="0"/>
        </a:p>
        <a:p>
          <a:r>
            <a:rPr lang="en-US" b="1" dirty="0" smtClean="0"/>
            <a:t>(Ni)</a:t>
          </a:r>
          <a:r>
            <a:rPr lang="ru-RU" b="1" dirty="0" smtClean="0"/>
            <a:t> </a:t>
          </a:r>
          <a:endParaRPr lang="ru-RU" b="1" dirty="0"/>
        </a:p>
      </dgm:t>
    </dgm:pt>
    <dgm:pt modelId="{8D183267-2FCF-4678-898F-F1366C8A36C8}" type="parTrans" cxnId="{E995DCD0-0967-457E-BD02-0486B17E65D7}">
      <dgm:prSet/>
      <dgm:spPr/>
      <dgm:t>
        <a:bodyPr/>
        <a:lstStyle/>
        <a:p>
          <a:endParaRPr lang="ru-RU" b="1"/>
        </a:p>
      </dgm:t>
    </dgm:pt>
    <dgm:pt modelId="{10F47F00-53BA-4FF4-94F4-4C3D0E3F3003}" type="sibTrans" cxnId="{E995DCD0-0967-457E-BD02-0486B17E65D7}">
      <dgm:prSet/>
      <dgm:spPr/>
      <dgm:t>
        <a:bodyPr/>
        <a:lstStyle/>
        <a:p>
          <a:endParaRPr lang="ru-RU" b="1"/>
        </a:p>
      </dgm:t>
    </dgm:pt>
    <dgm:pt modelId="{6833770E-2402-4AB6-AC13-AFB83F77C2D0}" type="pres">
      <dgm:prSet presAssocID="{1BA6BCCB-25A4-47D6-861F-E502DA597806}" presName="linearFlow" presStyleCnt="0">
        <dgm:presLayoutVars>
          <dgm:dir/>
          <dgm:resizeHandles val="exact"/>
        </dgm:presLayoutVars>
      </dgm:prSet>
      <dgm:spPr/>
    </dgm:pt>
    <dgm:pt modelId="{FF1F89C0-8A14-4C4A-BF65-E9A4EF726107}" type="pres">
      <dgm:prSet presAssocID="{1FCC76A6-1F49-4142-BE4B-CB4C54D74E41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60BC57D-C74F-46A2-9A4E-69064B755861}" type="pres">
      <dgm:prSet presAssocID="{4BF2588E-459E-4130-9981-7B6E0D51DD03}" presName="spacerL" presStyleCnt="0"/>
      <dgm:spPr/>
    </dgm:pt>
    <dgm:pt modelId="{1F9AF086-668F-4556-A767-D6153B3EBCED}" type="pres">
      <dgm:prSet presAssocID="{4BF2588E-459E-4130-9981-7B6E0D51DD03}" presName="sibTrans" presStyleLbl="sibTrans2D1" presStyleIdx="0" presStyleCnt="2"/>
      <dgm:spPr>
        <a:prstGeom prst="mathMultiply">
          <a:avLst/>
        </a:prstGeom>
      </dgm:spPr>
      <dgm:t>
        <a:bodyPr/>
        <a:lstStyle/>
        <a:p>
          <a:endParaRPr lang="ru-RU"/>
        </a:p>
      </dgm:t>
    </dgm:pt>
    <dgm:pt modelId="{B198DE0C-6142-4063-9A9D-FBA2AB66A7B4}" type="pres">
      <dgm:prSet presAssocID="{4BF2588E-459E-4130-9981-7B6E0D51DD03}" presName="spacerR" presStyleCnt="0"/>
      <dgm:spPr/>
    </dgm:pt>
    <dgm:pt modelId="{1CA61FD3-0DC1-4D51-BBD7-44EBC6919DA5}" type="pres">
      <dgm:prSet presAssocID="{44F97E16-A80B-4650-9A9C-CA84DF4BC894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AE18CD7-D952-4D6D-8C6C-F425F0AEEA3E}" type="pres">
      <dgm:prSet presAssocID="{84ABDAD5-9998-4FE6-ADDA-73D8B23A9DA2}" presName="spacerL" presStyleCnt="0"/>
      <dgm:spPr/>
    </dgm:pt>
    <dgm:pt modelId="{A2E68A26-1039-4DB2-A102-D79730125200}" type="pres">
      <dgm:prSet presAssocID="{84ABDAD5-9998-4FE6-ADDA-73D8B23A9DA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66E4174-E81C-4D9C-8782-E734D720E238}" type="pres">
      <dgm:prSet presAssocID="{84ABDAD5-9998-4FE6-ADDA-73D8B23A9DA2}" presName="spacerR" presStyleCnt="0"/>
      <dgm:spPr/>
    </dgm:pt>
    <dgm:pt modelId="{E7BADE15-3A96-49FE-9DE8-5CC186D018B0}" type="pres">
      <dgm:prSet presAssocID="{B56B8D1B-D784-4566-A544-7E4EF8B75384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F61D543-49DC-44FE-A637-CA5634DBF78D}" srcId="{1BA6BCCB-25A4-47D6-861F-E502DA597806}" destId="{1FCC76A6-1F49-4142-BE4B-CB4C54D74E41}" srcOrd="0" destOrd="0" parTransId="{19AD04BF-2C1D-4C2E-9116-169DE7167060}" sibTransId="{4BF2588E-459E-4130-9981-7B6E0D51DD03}"/>
    <dgm:cxn modelId="{E995DCD0-0967-457E-BD02-0486B17E65D7}" srcId="{1BA6BCCB-25A4-47D6-861F-E502DA597806}" destId="{B56B8D1B-D784-4566-A544-7E4EF8B75384}" srcOrd="2" destOrd="0" parTransId="{8D183267-2FCF-4678-898F-F1366C8A36C8}" sibTransId="{10F47F00-53BA-4FF4-94F4-4C3D0E3F3003}"/>
    <dgm:cxn modelId="{0DA67C5B-F09A-4F82-8674-AA1D1F7C6B53}" type="presOf" srcId="{44F97E16-A80B-4650-9A9C-CA84DF4BC894}" destId="{1CA61FD3-0DC1-4D51-BBD7-44EBC6919DA5}" srcOrd="0" destOrd="0" presId="urn:microsoft.com/office/officeart/2005/8/layout/equation1"/>
    <dgm:cxn modelId="{215B4538-0930-49B7-9020-9EC5C7B98F30}" type="presOf" srcId="{4BF2588E-459E-4130-9981-7B6E0D51DD03}" destId="{1F9AF086-668F-4556-A767-D6153B3EBCED}" srcOrd="0" destOrd="0" presId="urn:microsoft.com/office/officeart/2005/8/layout/equation1"/>
    <dgm:cxn modelId="{5547D9CE-EC12-418B-925A-BD3CA4673C4A}" srcId="{1BA6BCCB-25A4-47D6-861F-E502DA597806}" destId="{44F97E16-A80B-4650-9A9C-CA84DF4BC894}" srcOrd="1" destOrd="0" parTransId="{F958E1BF-8116-4AA3-B0B2-615BF1BEC5ED}" sibTransId="{84ABDAD5-9998-4FE6-ADDA-73D8B23A9DA2}"/>
    <dgm:cxn modelId="{E1D686A6-051A-4FE4-947F-8F57EB173DD0}" type="presOf" srcId="{1BA6BCCB-25A4-47D6-861F-E502DA597806}" destId="{6833770E-2402-4AB6-AC13-AFB83F77C2D0}" srcOrd="0" destOrd="0" presId="urn:microsoft.com/office/officeart/2005/8/layout/equation1"/>
    <dgm:cxn modelId="{B34A575D-087E-4B93-88F6-A50947FBFE11}" type="presOf" srcId="{B56B8D1B-D784-4566-A544-7E4EF8B75384}" destId="{E7BADE15-3A96-49FE-9DE8-5CC186D018B0}" srcOrd="0" destOrd="0" presId="urn:microsoft.com/office/officeart/2005/8/layout/equation1"/>
    <dgm:cxn modelId="{18F37A36-94E8-4854-830F-41668DD1ED9E}" type="presOf" srcId="{84ABDAD5-9998-4FE6-ADDA-73D8B23A9DA2}" destId="{A2E68A26-1039-4DB2-A102-D79730125200}" srcOrd="0" destOrd="0" presId="urn:microsoft.com/office/officeart/2005/8/layout/equation1"/>
    <dgm:cxn modelId="{27A8D464-E07B-4FDE-9A43-A0D53C1D11CB}" type="presOf" srcId="{1FCC76A6-1F49-4142-BE4B-CB4C54D74E41}" destId="{FF1F89C0-8A14-4C4A-BF65-E9A4EF726107}" srcOrd="0" destOrd="0" presId="urn:microsoft.com/office/officeart/2005/8/layout/equation1"/>
    <dgm:cxn modelId="{7B3643AE-55E6-4833-BFA7-5AA292F2F708}" type="presParOf" srcId="{6833770E-2402-4AB6-AC13-AFB83F77C2D0}" destId="{FF1F89C0-8A14-4C4A-BF65-E9A4EF726107}" srcOrd="0" destOrd="0" presId="urn:microsoft.com/office/officeart/2005/8/layout/equation1"/>
    <dgm:cxn modelId="{F6893D94-F838-437E-A156-C85A30B54790}" type="presParOf" srcId="{6833770E-2402-4AB6-AC13-AFB83F77C2D0}" destId="{960BC57D-C74F-46A2-9A4E-69064B755861}" srcOrd="1" destOrd="0" presId="urn:microsoft.com/office/officeart/2005/8/layout/equation1"/>
    <dgm:cxn modelId="{34536561-E62C-40CC-8CEE-E73529B71444}" type="presParOf" srcId="{6833770E-2402-4AB6-AC13-AFB83F77C2D0}" destId="{1F9AF086-668F-4556-A767-D6153B3EBCED}" srcOrd="2" destOrd="0" presId="urn:microsoft.com/office/officeart/2005/8/layout/equation1"/>
    <dgm:cxn modelId="{09E2C748-B29F-4D2A-8298-43E1B77FD81F}" type="presParOf" srcId="{6833770E-2402-4AB6-AC13-AFB83F77C2D0}" destId="{B198DE0C-6142-4063-9A9D-FBA2AB66A7B4}" srcOrd="3" destOrd="0" presId="urn:microsoft.com/office/officeart/2005/8/layout/equation1"/>
    <dgm:cxn modelId="{3EC744E8-1F64-4F3B-9DAA-25121F4EC7A2}" type="presParOf" srcId="{6833770E-2402-4AB6-AC13-AFB83F77C2D0}" destId="{1CA61FD3-0DC1-4D51-BBD7-44EBC6919DA5}" srcOrd="4" destOrd="0" presId="urn:microsoft.com/office/officeart/2005/8/layout/equation1"/>
    <dgm:cxn modelId="{F368064D-7843-41E5-9A96-A293E6F64924}" type="presParOf" srcId="{6833770E-2402-4AB6-AC13-AFB83F77C2D0}" destId="{2AE18CD7-D952-4D6D-8C6C-F425F0AEEA3E}" srcOrd="5" destOrd="0" presId="urn:microsoft.com/office/officeart/2005/8/layout/equation1"/>
    <dgm:cxn modelId="{B14C9153-6F8E-4FB2-8732-369CDC0B368E}" type="presParOf" srcId="{6833770E-2402-4AB6-AC13-AFB83F77C2D0}" destId="{A2E68A26-1039-4DB2-A102-D79730125200}" srcOrd="6" destOrd="0" presId="urn:microsoft.com/office/officeart/2005/8/layout/equation1"/>
    <dgm:cxn modelId="{65CE92E1-740F-45F3-8C9A-455CC79C4CB1}" type="presParOf" srcId="{6833770E-2402-4AB6-AC13-AFB83F77C2D0}" destId="{766E4174-E81C-4D9C-8782-E734D720E238}" srcOrd="7" destOrd="0" presId="urn:microsoft.com/office/officeart/2005/8/layout/equation1"/>
    <dgm:cxn modelId="{5304C194-4946-4854-98D8-2D708139C833}" type="presParOf" srcId="{6833770E-2402-4AB6-AC13-AFB83F77C2D0}" destId="{E7BADE15-3A96-49FE-9DE8-5CC186D018B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6C2C17-1EDD-4E4C-866B-5CE08877B088}" type="doc">
      <dgm:prSet loTypeId="urn:microsoft.com/office/officeart/2005/8/layout/equati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4CB280-369B-4D19-8AF8-0D11480437C4}">
      <dgm:prSet phldrT="[Текст]" custT="1"/>
      <dgm:spPr/>
      <dgm:t>
        <a:bodyPr/>
        <a:lstStyle/>
        <a:p>
          <a:r>
            <a:rPr lang="en-US" sz="6500" b="1" dirty="0" smtClean="0"/>
            <a:t>N</a:t>
          </a:r>
          <a:r>
            <a:rPr lang="en-US" sz="2000" b="1" dirty="0" smtClean="0"/>
            <a:t>1</a:t>
          </a:r>
          <a:endParaRPr lang="ru-RU" sz="6500" b="1" dirty="0"/>
        </a:p>
      </dgm:t>
    </dgm:pt>
    <dgm:pt modelId="{0FD40FB6-5CBE-4D58-947A-DC679DEF46E6}" type="parTrans" cxnId="{80048243-543F-4D95-AF68-0796FF76254B}">
      <dgm:prSet/>
      <dgm:spPr/>
      <dgm:t>
        <a:bodyPr/>
        <a:lstStyle/>
        <a:p>
          <a:endParaRPr lang="ru-RU" b="1"/>
        </a:p>
      </dgm:t>
    </dgm:pt>
    <dgm:pt modelId="{BCD99531-E728-42BE-9EB2-3F921BD1F107}" type="sibTrans" cxnId="{80048243-543F-4D95-AF68-0796FF76254B}">
      <dgm:prSet custT="1"/>
      <dgm:spPr/>
      <dgm:t>
        <a:bodyPr/>
        <a:lstStyle/>
        <a:p>
          <a:endParaRPr lang="ru-RU" sz="1000" b="1" dirty="0"/>
        </a:p>
      </dgm:t>
    </dgm:pt>
    <dgm:pt modelId="{D799BFA6-D4C6-4190-9886-FA9444D05242}">
      <dgm:prSet phldrT="[Текст]" custT="1"/>
      <dgm:spPr/>
      <dgm:t>
        <a:bodyPr/>
        <a:lstStyle/>
        <a:p>
          <a:r>
            <a:rPr lang="en-US" sz="6500" b="1" dirty="0" smtClean="0"/>
            <a:t>N</a:t>
          </a:r>
          <a:r>
            <a:rPr lang="en-US" sz="1800" b="1" dirty="0" smtClean="0"/>
            <a:t>2</a:t>
          </a:r>
          <a:endParaRPr lang="ru-RU" sz="6500" b="1" dirty="0"/>
        </a:p>
      </dgm:t>
    </dgm:pt>
    <dgm:pt modelId="{A48ACAE6-282B-499E-8AD8-7468FD6FBBF5}" type="parTrans" cxnId="{4021C71B-28A4-48C7-A81D-4A3548B9565A}">
      <dgm:prSet/>
      <dgm:spPr/>
      <dgm:t>
        <a:bodyPr/>
        <a:lstStyle/>
        <a:p>
          <a:endParaRPr lang="ru-RU" b="1"/>
        </a:p>
      </dgm:t>
    </dgm:pt>
    <dgm:pt modelId="{A836F5BC-3745-4C70-B08F-75DD1B1C340C}" type="sibTrans" cxnId="{4021C71B-28A4-48C7-A81D-4A3548B9565A}">
      <dgm:prSet/>
      <dgm:spPr/>
      <dgm:t>
        <a:bodyPr/>
        <a:lstStyle/>
        <a:p>
          <a:endParaRPr lang="ru-RU" b="1" dirty="0"/>
        </a:p>
      </dgm:t>
    </dgm:pt>
    <dgm:pt modelId="{C6DFED8E-40CB-4849-966D-F1175A594E63}">
      <dgm:prSet phldrT="[Текст]" custT="1"/>
      <dgm:spPr/>
      <dgm:t>
        <a:bodyPr/>
        <a:lstStyle/>
        <a:p>
          <a:r>
            <a:rPr lang="en-US" sz="6500" b="1" dirty="0" smtClean="0"/>
            <a:t>N</a:t>
          </a:r>
          <a:r>
            <a:rPr lang="en-US" sz="2000" b="1" dirty="0" smtClean="0"/>
            <a:t>I</a:t>
          </a:r>
          <a:endParaRPr lang="ru-RU" sz="6500" b="1" dirty="0"/>
        </a:p>
      </dgm:t>
    </dgm:pt>
    <dgm:pt modelId="{4B9BE8AB-E033-4B3A-9D07-FAA658F2CAB0}" type="sibTrans" cxnId="{BF9FB784-15C2-434A-82B7-83D3DA7D7394}">
      <dgm:prSet/>
      <dgm:spPr/>
      <dgm:t>
        <a:bodyPr/>
        <a:lstStyle/>
        <a:p>
          <a:endParaRPr lang="ru-RU" b="1" dirty="0"/>
        </a:p>
      </dgm:t>
    </dgm:pt>
    <dgm:pt modelId="{5124C34E-42CF-48E6-B673-11EFE7693AAF}" type="parTrans" cxnId="{BF9FB784-15C2-434A-82B7-83D3DA7D7394}">
      <dgm:prSet/>
      <dgm:spPr/>
      <dgm:t>
        <a:bodyPr/>
        <a:lstStyle/>
        <a:p>
          <a:endParaRPr lang="ru-RU" b="1"/>
        </a:p>
      </dgm:t>
    </dgm:pt>
    <dgm:pt modelId="{B89AF8B8-1519-4280-8984-BDA8CD4FE351}">
      <dgm:prSet/>
      <dgm:spPr/>
      <dgm:t>
        <a:bodyPr/>
        <a:lstStyle/>
        <a:p>
          <a:r>
            <a:rPr lang="ru-RU" b="1" dirty="0" smtClean="0"/>
            <a:t>Ожидаемое число случаев социальной эксклюзии на 100 тыс. населения</a:t>
          </a:r>
          <a:endParaRPr lang="ru-RU" b="1" dirty="0"/>
        </a:p>
      </dgm:t>
    </dgm:pt>
    <dgm:pt modelId="{28F6BC6D-BA2E-475A-94C8-FC529EA5BEEF}" type="parTrans" cxnId="{B48F800E-6A45-4BCC-A547-AADE30406683}">
      <dgm:prSet/>
      <dgm:spPr/>
      <dgm:t>
        <a:bodyPr/>
        <a:lstStyle/>
        <a:p>
          <a:endParaRPr lang="ru-RU" b="1"/>
        </a:p>
      </dgm:t>
    </dgm:pt>
    <dgm:pt modelId="{C796F8B6-58BE-4509-A1A5-1E1A9E5E1905}" type="sibTrans" cxnId="{B48F800E-6A45-4BCC-A547-AADE30406683}">
      <dgm:prSet/>
      <dgm:spPr/>
      <dgm:t>
        <a:bodyPr/>
        <a:lstStyle/>
        <a:p>
          <a:endParaRPr lang="ru-RU" b="1"/>
        </a:p>
      </dgm:t>
    </dgm:pt>
    <dgm:pt modelId="{470DF578-49B7-4E88-A762-E70047606049}">
      <dgm:prSet/>
      <dgm:spPr/>
      <dgm:t>
        <a:bodyPr/>
        <a:lstStyle/>
        <a:p>
          <a:endParaRPr lang="ru-RU" b="1" dirty="0"/>
        </a:p>
      </dgm:t>
    </dgm:pt>
    <dgm:pt modelId="{4ED4EAE6-9C58-478C-8937-27FC5D6E5091}" type="sibTrans" cxnId="{414C31E6-D52F-4E34-8887-962F2FA2C082}">
      <dgm:prSet/>
      <dgm:spPr/>
      <dgm:t>
        <a:bodyPr/>
        <a:lstStyle/>
        <a:p>
          <a:endParaRPr lang="ru-RU" b="1" dirty="0"/>
        </a:p>
      </dgm:t>
    </dgm:pt>
    <dgm:pt modelId="{D67307C8-A8F7-42E2-8293-F457E1716775}" type="parTrans" cxnId="{414C31E6-D52F-4E34-8887-962F2FA2C082}">
      <dgm:prSet/>
      <dgm:spPr/>
      <dgm:t>
        <a:bodyPr/>
        <a:lstStyle/>
        <a:p>
          <a:endParaRPr lang="ru-RU" b="1"/>
        </a:p>
      </dgm:t>
    </dgm:pt>
    <dgm:pt modelId="{F663799C-5070-4A57-88ED-EE8A8FDF33D2}" type="pres">
      <dgm:prSet presAssocID="{7E6C2C17-1EDD-4E4C-866B-5CE08877B0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685FA-51EE-4EA2-94A8-8FE1711714CB}" type="pres">
      <dgm:prSet presAssocID="{A94CB280-369B-4D19-8AF8-0D11480437C4}" presName="node" presStyleLbl="node1" presStyleIdx="0" presStyleCnt="5" custLinFactNeighborX="-928" custLinFactNeighborY="-6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41C366C-357C-4F29-A455-1FF7F2BD8347}" type="pres">
      <dgm:prSet presAssocID="{BCD99531-E728-42BE-9EB2-3F921BD1F107}" presName="spacerL" presStyleCnt="0"/>
      <dgm:spPr/>
    </dgm:pt>
    <dgm:pt modelId="{21218D29-7F9F-4EE8-BD78-0627AAB3541F}" type="pres">
      <dgm:prSet presAssocID="{BCD99531-E728-42BE-9EB2-3F921BD1F107}" presName="sibTrans" presStyleLbl="sibTrans2D1" presStyleIdx="0" presStyleCnt="4" custLinFactX="-3094" custLinFactNeighborX="-100000" custLinFactNeighborY="367"/>
      <dgm:spPr/>
      <dgm:t>
        <a:bodyPr/>
        <a:lstStyle/>
        <a:p>
          <a:endParaRPr lang="ru-RU"/>
        </a:p>
      </dgm:t>
    </dgm:pt>
    <dgm:pt modelId="{C5D738ED-6B66-4C44-8584-675350962C31}" type="pres">
      <dgm:prSet presAssocID="{BCD99531-E728-42BE-9EB2-3F921BD1F107}" presName="spacerR" presStyleCnt="0"/>
      <dgm:spPr/>
    </dgm:pt>
    <dgm:pt modelId="{2D8D3952-E2D3-41A0-8B5F-6424B1E40F66}" type="pres">
      <dgm:prSet presAssocID="{D799BFA6-D4C6-4190-9886-FA9444D05242}" presName="node" presStyleLbl="node1" presStyleIdx="1" presStyleCnt="5" custLinFactX="-4153" custLinFactNeighborX="-100000" custLinFactNeighborY="2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989D433-7553-4920-8B07-FDB05D12AEAB}" type="pres">
      <dgm:prSet presAssocID="{A836F5BC-3745-4C70-B08F-75DD1B1C340C}" presName="spacerL" presStyleCnt="0"/>
      <dgm:spPr/>
    </dgm:pt>
    <dgm:pt modelId="{D8175B1C-F3A5-417C-A0B8-B0093B30DA7F}" type="pres">
      <dgm:prSet presAssocID="{A836F5BC-3745-4C70-B08F-75DD1B1C340C}" presName="sibTrans" presStyleLbl="sibTrans2D1" presStyleIdx="1" presStyleCnt="4" custLinFactX="-23679" custLinFactNeighborX="-100000" custLinFactNeighborY="367"/>
      <dgm:spPr/>
      <dgm:t>
        <a:bodyPr/>
        <a:lstStyle/>
        <a:p>
          <a:endParaRPr lang="ru-RU"/>
        </a:p>
      </dgm:t>
    </dgm:pt>
    <dgm:pt modelId="{9B2E63FE-101E-4972-A6AD-3047F3533D4C}" type="pres">
      <dgm:prSet presAssocID="{A836F5BC-3745-4C70-B08F-75DD1B1C340C}" presName="spacerR" presStyleCnt="0"/>
      <dgm:spPr/>
    </dgm:pt>
    <dgm:pt modelId="{D833B649-84E2-4DD9-A716-6CE70D4CED1C}" type="pres">
      <dgm:prSet presAssocID="{C6DFED8E-40CB-4849-966D-F1175A594E63}" presName="node" presStyleLbl="node1" presStyleIdx="2" presStyleCnt="5" custLinFactX="77800" custLinFactNeighborX="100000" custLinFactNeighborY="2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4A540D5-9BC1-4672-8462-F5FC8BE37ADD}" type="pres">
      <dgm:prSet presAssocID="{4B9BE8AB-E033-4B3A-9D07-FAA658F2CAB0}" presName="spacerL" presStyleCnt="0"/>
      <dgm:spPr/>
    </dgm:pt>
    <dgm:pt modelId="{7EB72CE7-8B77-4CF5-A169-5E4647E68563}" type="pres">
      <dgm:prSet presAssocID="{4B9BE8AB-E033-4B3A-9D07-FAA658F2CAB0}" presName="sibTrans" presStyleLbl="sibTrans2D1" presStyleIdx="2" presStyleCnt="4" custLinFactX="-121298" custLinFactNeighborX="-200000" custLinFactNeighborY="367"/>
      <dgm:spPr/>
      <dgm:t>
        <a:bodyPr/>
        <a:lstStyle/>
        <a:p>
          <a:endParaRPr lang="ru-RU"/>
        </a:p>
      </dgm:t>
    </dgm:pt>
    <dgm:pt modelId="{E3091C12-0CDD-4630-AFB0-DCA8BE568AD3}" type="pres">
      <dgm:prSet presAssocID="{4B9BE8AB-E033-4B3A-9D07-FAA658F2CAB0}" presName="spacerR" presStyleCnt="0"/>
      <dgm:spPr/>
    </dgm:pt>
    <dgm:pt modelId="{26C56A64-504F-46FC-8700-8DDFA31A4DC3}" type="pres">
      <dgm:prSet presAssocID="{470DF578-49B7-4E88-A762-E70047606049}" presName="node" presStyleLbl="node1" presStyleIdx="3" presStyleCnt="5" custFlipVert="0" custFlipHor="1" custScaleX="3742" custScaleY="3814" custLinFactX="-145579" custLinFactNeighborX="-200000" custLinFactNeighborY="-46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2F69BFF-EF4E-46CE-9373-5A13C5AB2B07}" type="pres">
      <dgm:prSet presAssocID="{4ED4EAE6-9C58-478C-8937-27FC5D6E5091}" presName="spacerL" presStyleCnt="0"/>
      <dgm:spPr/>
    </dgm:pt>
    <dgm:pt modelId="{1DA3BF23-16C1-42D5-80FB-821692F3B3E4}" type="pres">
      <dgm:prSet presAssocID="{4ED4EAE6-9C58-478C-8937-27FC5D6E5091}" presName="sibTrans" presStyleLbl="sibTrans2D1" presStyleIdx="3" presStyleCnt="4" custLinFactNeighborX="71802" custLinFactNeighborY="2323"/>
      <dgm:spPr/>
      <dgm:t>
        <a:bodyPr/>
        <a:lstStyle/>
        <a:p>
          <a:endParaRPr lang="ru-RU"/>
        </a:p>
      </dgm:t>
    </dgm:pt>
    <dgm:pt modelId="{0912AC83-25A5-4E48-B123-86BCBAD6F49A}" type="pres">
      <dgm:prSet presAssocID="{4ED4EAE6-9C58-478C-8937-27FC5D6E5091}" presName="spacerR" presStyleCnt="0"/>
      <dgm:spPr/>
    </dgm:pt>
    <dgm:pt modelId="{BE7E8190-F36E-4146-9123-F4DCED2C949C}" type="pres">
      <dgm:prSet presAssocID="{B89AF8B8-1519-4280-8984-BDA8CD4FE351}" presName="node" presStyleLbl="node1" presStyleIdx="4" presStyleCnt="5" custLinFactX="12105" custLinFactNeighborX="100000" custLinFactNeighborY="1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C00EDB0-F25C-4012-816E-042908A444B9}" type="presOf" srcId="{D799BFA6-D4C6-4190-9886-FA9444D05242}" destId="{2D8D3952-E2D3-41A0-8B5F-6424B1E40F66}" srcOrd="0" destOrd="0" presId="urn:microsoft.com/office/officeart/2005/8/layout/equation1"/>
    <dgm:cxn modelId="{2780992D-E70D-4930-9CDB-6DA6302418F8}" type="presOf" srcId="{4ED4EAE6-9C58-478C-8937-27FC5D6E5091}" destId="{1DA3BF23-16C1-42D5-80FB-821692F3B3E4}" srcOrd="0" destOrd="0" presId="urn:microsoft.com/office/officeart/2005/8/layout/equation1"/>
    <dgm:cxn modelId="{414C31E6-D52F-4E34-8887-962F2FA2C082}" srcId="{7E6C2C17-1EDD-4E4C-866B-5CE08877B088}" destId="{470DF578-49B7-4E88-A762-E70047606049}" srcOrd="3" destOrd="0" parTransId="{D67307C8-A8F7-42E2-8293-F457E1716775}" sibTransId="{4ED4EAE6-9C58-478C-8937-27FC5D6E5091}"/>
    <dgm:cxn modelId="{B48F800E-6A45-4BCC-A547-AADE30406683}" srcId="{7E6C2C17-1EDD-4E4C-866B-5CE08877B088}" destId="{B89AF8B8-1519-4280-8984-BDA8CD4FE351}" srcOrd="4" destOrd="0" parTransId="{28F6BC6D-BA2E-475A-94C8-FC529EA5BEEF}" sibTransId="{C796F8B6-58BE-4509-A1A5-1E1A9E5E1905}"/>
    <dgm:cxn modelId="{BF9FB784-15C2-434A-82B7-83D3DA7D7394}" srcId="{7E6C2C17-1EDD-4E4C-866B-5CE08877B088}" destId="{C6DFED8E-40CB-4849-966D-F1175A594E63}" srcOrd="2" destOrd="0" parTransId="{5124C34E-42CF-48E6-B673-11EFE7693AAF}" sibTransId="{4B9BE8AB-E033-4B3A-9D07-FAA658F2CAB0}"/>
    <dgm:cxn modelId="{9A4F10BB-4A76-4C35-B007-B92F1F94BD25}" type="presOf" srcId="{A836F5BC-3745-4C70-B08F-75DD1B1C340C}" destId="{D8175B1C-F3A5-417C-A0B8-B0093B30DA7F}" srcOrd="0" destOrd="0" presId="urn:microsoft.com/office/officeart/2005/8/layout/equation1"/>
    <dgm:cxn modelId="{E71E4448-47C0-412F-9082-977AC220A144}" type="presOf" srcId="{470DF578-49B7-4E88-A762-E70047606049}" destId="{26C56A64-504F-46FC-8700-8DDFA31A4DC3}" srcOrd="0" destOrd="0" presId="urn:microsoft.com/office/officeart/2005/8/layout/equation1"/>
    <dgm:cxn modelId="{0468CC6F-A071-40C9-9E2D-A61E8ADF304C}" type="presOf" srcId="{4B9BE8AB-E033-4B3A-9D07-FAA658F2CAB0}" destId="{7EB72CE7-8B77-4CF5-A169-5E4647E68563}" srcOrd="0" destOrd="0" presId="urn:microsoft.com/office/officeart/2005/8/layout/equation1"/>
    <dgm:cxn modelId="{8B5E4267-FE10-47AE-BA30-286373CE9835}" type="presOf" srcId="{A94CB280-369B-4D19-8AF8-0D11480437C4}" destId="{60E685FA-51EE-4EA2-94A8-8FE1711714CB}" srcOrd="0" destOrd="0" presId="urn:microsoft.com/office/officeart/2005/8/layout/equation1"/>
    <dgm:cxn modelId="{B7541530-D2DD-4838-B7F0-A5C1550A4516}" type="presOf" srcId="{B89AF8B8-1519-4280-8984-BDA8CD4FE351}" destId="{BE7E8190-F36E-4146-9123-F4DCED2C949C}" srcOrd="0" destOrd="0" presId="urn:microsoft.com/office/officeart/2005/8/layout/equation1"/>
    <dgm:cxn modelId="{80048243-543F-4D95-AF68-0796FF76254B}" srcId="{7E6C2C17-1EDD-4E4C-866B-5CE08877B088}" destId="{A94CB280-369B-4D19-8AF8-0D11480437C4}" srcOrd="0" destOrd="0" parTransId="{0FD40FB6-5CBE-4D58-947A-DC679DEF46E6}" sibTransId="{BCD99531-E728-42BE-9EB2-3F921BD1F107}"/>
    <dgm:cxn modelId="{4021C71B-28A4-48C7-A81D-4A3548B9565A}" srcId="{7E6C2C17-1EDD-4E4C-866B-5CE08877B088}" destId="{D799BFA6-D4C6-4190-9886-FA9444D05242}" srcOrd="1" destOrd="0" parTransId="{A48ACAE6-282B-499E-8AD8-7468FD6FBBF5}" sibTransId="{A836F5BC-3745-4C70-B08F-75DD1B1C340C}"/>
    <dgm:cxn modelId="{8D5D4176-3520-4ED4-BFB7-F6DE6022C8C1}" type="presOf" srcId="{C6DFED8E-40CB-4849-966D-F1175A594E63}" destId="{D833B649-84E2-4DD9-A716-6CE70D4CED1C}" srcOrd="0" destOrd="0" presId="urn:microsoft.com/office/officeart/2005/8/layout/equation1"/>
    <dgm:cxn modelId="{2639B614-B25F-4233-8550-7A033F062B53}" type="presOf" srcId="{BCD99531-E728-42BE-9EB2-3F921BD1F107}" destId="{21218D29-7F9F-4EE8-BD78-0627AAB3541F}" srcOrd="0" destOrd="0" presId="urn:microsoft.com/office/officeart/2005/8/layout/equation1"/>
    <dgm:cxn modelId="{8C6D455D-65AA-44C0-B74F-99B6FB570027}" type="presOf" srcId="{7E6C2C17-1EDD-4E4C-866B-5CE08877B088}" destId="{F663799C-5070-4A57-88ED-EE8A8FDF33D2}" srcOrd="0" destOrd="0" presId="urn:microsoft.com/office/officeart/2005/8/layout/equation1"/>
    <dgm:cxn modelId="{2C6DDF3F-88B4-42D9-A147-2EC24107D1CD}" type="presParOf" srcId="{F663799C-5070-4A57-88ED-EE8A8FDF33D2}" destId="{60E685FA-51EE-4EA2-94A8-8FE1711714CB}" srcOrd="0" destOrd="0" presId="urn:microsoft.com/office/officeart/2005/8/layout/equation1"/>
    <dgm:cxn modelId="{851554CB-B9A5-4A3C-87E4-F792D2AB4B60}" type="presParOf" srcId="{F663799C-5070-4A57-88ED-EE8A8FDF33D2}" destId="{E41C366C-357C-4F29-A455-1FF7F2BD8347}" srcOrd="1" destOrd="0" presId="urn:microsoft.com/office/officeart/2005/8/layout/equation1"/>
    <dgm:cxn modelId="{9F5DF67F-51DF-4A21-AD71-E6C9B567101A}" type="presParOf" srcId="{F663799C-5070-4A57-88ED-EE8A8FDF33D2}" destId="{21218D29-7F9F-4EE8-BD78-0627AAB3541F}" srcOrd="2" destOrd="0" presId="urn:microsoft.com/office/officeart/2005/8/layout/equation1"/>
    <dgm:cxn modelId="{2EB6EB43-F05A-4976-A925-7C5049DB9CC4}" type="presParOf" srcId="{F663799C-5070-4A57-88ED-EE8A8FDF33D2}" destId="{C5D738ED-6B66-4C44-8584-675350962C31}" srcOrd="3" destOrd="0" presId="urn:microsoft.com/office/officeart/2005/8/layout/equation1"/>
    <dgm:cxn modelId="{50026BAF-BE6C-4F9F-9567-FF45D149B03F}" type="presParOf" srcId="{F663799C-5070-4A57-88ED-EE8A8FDF33D2}" destId="{2D8D3952-E2D3-41A0-8B5F-6424B1E40F66}" srcOrd="4" destOrd="0" presId="urn:microsoft.com/office/officeart/2005/8/layout/equation1"/>
    <dgm:cxn modelId="{41EF0891-57EC-4A5A-B7E6-31F3DAC0CC2F}" type="presParOf" srcId="{F663799C-5070-4A57-88ED-EE8A8FDF33D2}" destId="{1989D433-7553-4920-8B07-FDB05D12AEAB}" srcOrd="5" destOrd="0" presId="urn:microsoft.com/office/officeart/2005/8/layout/equation1"/>
    <dgm:cxn modelId="{F466EB16-8C74-4CF4-AAE3-EBA82544B558}" type="presParOf" srcId="{F663799C-5070-4A57-88ED-EE8A8FDF33D2}" destId="{D8175B1C-F3A5-417C-A0B8-B0093B30DA7F}" srcOrd="6" destOrd="0" presId="urn:microsoft.com/office/officeart/2005/8/layout/equation1"/>
    <dgm:cxn modelId="{1FC1A840-AFEF-4B5D-AD90-21355A285930}" type="presParOf" srcId="{F663799C-5070-4A57-88ED-EE8A8FDF33D2}" destId="{9B2E63FE-101E-4972-A6AD-3047F3533D4C}" srcOrd="7" destOrd="0" presId="urn:microsoft.com/office/officeart/2005/8/layout/equation1"/>
    <dgm:cxn modelId="{3C162935-A997-4CAC-9056-D283AD459418}" type="presParOf" srcId="{F663799C-5070-4A57-88ED-EE8A8FDF33D2}" destId="{D833B649-84E2-4DD9-A716-6CE70D4CED1C}" srcOrd="8" destOrd="0" presId="urn:microsoft.com/office/officeart/2005/8/layout/equation1"/>
    <dgm:cxn modelId="{7FEF6905-7CA2-44D7-B8A0-EA89009F2552}" type="presParOf" srcId="{F663799C-5070-4A57-88ED-EE8A8FDF33D2}" destId="{64A540D5-9BC1-4672-8462-F5FC8BE37ADD}" srcOrd="9" destOrd="0" presId="urn:microsoft.com/office/officeart/2005/8/layout/equation1"/>
    <dgm:cxn modelId="{64D0173E-626E-47E3-93FA-3A4DE743394E}" type="presParOf" srcId="{F663799C-5070-4A57-88ED-EE8A8FDF33D2}" destId="{7EB72CE7-8B77-4CF5-A169-5E4647E68563}" srcOrd="10" destOrd="0" presId="urn:microsoft.com/office/officeart/2005/8/layout/equation1"/>
    <dgm:cxn modelId="{221967EB-5799-44EE-8183-D10585674C05}" type="presParOf" srcId="{F663799C-5070-4A57-88ED-EE8A8FDF33D2}" destId="{E3091C12-0CDD-4630-AFB0-DCA8BE568AD3}" srcOrd="11" destOrd="0" presId="urn:microsoft.com/office/officeart/2005/8/layout/equation1"/>
    <dgm:cxn modelId="{68DCF966-E291-49B0-8441-23A3370EE6C4}" type="presParOf" srcId="{F663799C-5070-4A57-88ED-EE8A8FDF33D2}" destId="{26C56A64-504F-46FC-8700-8DDFA31A4DC3}" srcOrd="12" destOrd="0" presId="urn:microsoft.com/office/officeart/2005/8/layout/equation1"/>
    <dgm:cxn modelId="{91EAF648-4B22-4505-BE0C-D5169D1337D5}" type="presParOf" srcId="{F663799C-5070-4A57-88ED-EE8A8FDF33D2}" destId="{92F69BFF-EF4E-46CE-9373-5A13C5AB2B07}" srcOrd="13" destOrd="0" presId="urn:microsoft.com/office/officeart/2005/8/layout/equation1"/>
    <dgm:cxn modelId="{73999E36-BDBA-4F1F-BF2B-7700F46BF872}" type="presParOf" srcId="{F663799C-5070-4A57-88ED-EE8A8FDF33D2}" destId="{1DA3BF23-16C1-42D5-80FB-821692F3B3E4}" srcOrd="14" destOrd="0" presId="urn:microsoft.com/office/officeart/2005/8/layout/equation1"/>
    <dgm:cxn modelId="{B9883C72-26E2-4A87-BB0D-2CC9D35060E2}" type="presParOf" srcId="{F663799C-5070-4A57-88ED-EE8A8FDF33D2}" destId="{0912AC83-25A5-4E48-B123-86BCBAD6F49A}" srcOrd="15" destOrd="0" presId="urn:microsoft.com/office/officeart/2005/8/layout/equation1"/>
    <dgm:cxn modelId="{9AFB1DA5-2A90-4ACB-A687-C740CC3A08FD}" type="presParOf" srcId="{F663799C-5070-4A57-88ED-EE8A8FDF33D2}" destId="{BE7E8190-F36E-4146-9123-F4DCED2C949C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4AC92B-63A4-499C-B5A8-A40066623FC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3D3048F-01E3-47D8-B6A9-0D4F47E4FE79}">
      <dgm:prSet phldrT="[Текст]" custT="1"/>
      <dgm:spPr/>
      <dgm:t>
        <a:bodyPr/>
        <a:lstStyle/>
        <a:p>
          <a:r>
            <a:rPr lang="ru-RU" sz="1400" b="1" dirty="0" smtClean="0"/>
            <a:t>Все группы измерения риска</a:t>
          </a:r>
          <a:endParaRPr lang="ru-RU" sz="1400" b="1" dirty="0"/>
        </a:p>
      </dgm:t>
    </dgm:pt>
    <dgm:pt modelId="{7A89393A-D164-4865-82DC-B57D120071C3}" type="parTrans" cxnId="{63447AE9-93C2-45EC-A197-A5FF6ED157C2}">
      <dgm:prSet/>
      <dgm:spPr/>
      <dgm:t>
        <a:bodyPr/>
        <a:lstStyle/>
        <a:p>
          <a:endParaRPr lang="ru-RU" sz="1400" b="1"/>
        </a:p>
      </dgm:t>
    </dgm:pt>
    <dgm:pt modelId="{6CB63F8B-F45E-46A8-9FD8-552EE1792E13}" type="sibTrans" cxnId="{63447AE9-93C2-45EC-A197-A5FF6ED157C2}">
      <dgm:prSet/>
      <dgm:spPr/>
      <dgm:t>
        <a:bodyPr/>
        <a:lstStyle/>
        <a:p>
          <a:endParaRPr lang="ru-RU" sz="1400" b="1"/>
        </a:p>
      </dgm:t>
    </dgm:pt>
    <dgm:pt modelId="{5D069B07-5402-48CA-90BB-D57D1D2183AF}">
      <dgm:prSet phldrT="[Текст]" custT="1"/>
      <dgm:spPr/>
      <dgm:t>
        <a:bodyPr/>
        <a:lstStyle/>
        <a:p>
          <a:r>
            <a:rPr lang="ru-RU" sz="1400" b="1" dirty="0" smtClean="0"/>
            <a:t>Экономическое измерение</a:t>
          </a:r>
          <a:endParaRPr lang="ru-RU" sz="1400" b="1" dirty="0"/>
        </a:p>
      </dgm:t>
    </dgm:pt>
    <dgm:pt modelId="{52097793-8B2E-4351-A59A-BE86FB19C670}" type="parTrans" cxnId="{05150927-C2CA-4B1D-A0E5-97EFFE05FDA1}">
      <dgm:prSet custT="1"/>
      <dgm:spPr/>
      <dgm:t>
        <a:bodyPr/>
        <a:lstStyle/>
        <a:p>
          <a:endParaRPr lang="ru-RU" sz="1400" b="1"/>
        </a:p>
      </dgm:t>
    </dgm:pt>
    <dgm:pt modelId="{BA8039E0-FCF6-426F-B5F3-38A58FDDE282}" type="sibTrans" cxnId="{05150927-C2CA-4B1D-A0E5-97EFFE05FDA1}">
      <dgm:prSet/>
      <dgm:spPr/>
      <dgm:t>
        <a:bodyPr/>
        <a:lstStyle/>
        <a:p>
          <a:endParaRPr lang="ru-RU" sz="1400" b="1"/>
        </a:p>
      </dgm:t>
    </dgm:pt>
    <dgm:pt modelId="{B2E1B0C7-EAA6-4131-B1D1-92E70213B899}">
      <dgm:prSet phldrT="[Текст]" custT="1"/>
      <dgm:spPr/>
      <dgm:t>
        <a:bodyPr/>
        <a:lstStyle/>
        <a:p>
          <a:r>
            <a:rPr lang="ru-RU" sz="1400" b="1" dirty="0" smtClean="0"/>
            <a:t>Бедные</a:t>
          </a:r>
          <a:endParaRPr lang="ru-RU" sz="1400" b="1" dirty="0"/>
        </a:p>
      </dgm:t>
    </dgm:pt>
    <dgm:pt modelId="{1E0A957F-C825-4B36-A29F-D44E3DE58A32}" type="parTrans" cxnId="{7E81DBE0-4B85-466C-B8FC-DC174F80DC73}">
      <dgm:prSet custT="1"/>
      <dgm:spPr/>
      <dgm:t>
        <a:bodyPr/>
        <a:lstStyle/>
        <a:p>
          <a:endParaRPr lang="ru-RU" sz="1400" b="1"/>
        </a:p>
      </dgm:t>
    </dgm:pt>
    <dgm:pt modelId="{77D56818-99F7-411D-AC3E-AA04FCBBF544}" type="sibTrans" cxnId="{7E81DBE0-4B85-466C-B8FC-DC174F80DC73}">
      <dgm:prSet/>
      <dgm:spPr/>
      <dgm:t>
        <a:bodyPr/>
        <a:lstStyle/>
        <a:p>
          <a:endParaRPr lang="ru-RU" sz="1400" b="1"/>
        </a:p>
      </dgm:t>
    </dgm:pt>
    <dgm:pt modelId="{4B0D82A1-5AEA-48B4-8402-A626D519782B}">
      <dgm:prSet phldrT="[Текст]" custT="1"/>
      <dgm:spPr/>
      <dgm:t>
        <a:bodyPr/>
        <a:lstStyle/>
        <a:p>
          <a:r>
            <a:rPr lang="ru-RU" sz="1400" b="1" dirty="0" smtClean="0"/>
            <a:t>Социальное измерение</a:t>
          </a:r>
          <a:endParaRPr lang="ru-RU" sz="1400" b="1" dirty="0"/>
        </a:p>
      </dgm:t>
    </dgm:pt>
    <dgm:pt modelId="{B9C5AA5F-1F6E-4824-835E-FE7DC6E06A86}" type="parTrans" cxnId="{CF4DC88D-0969-43E3-A338-4AB933186AD0}">
      <dgm:prSet custT="1"/>
      <dgm:spPr/>
      <dgm:t>
        <a:bodyPr/>
        <a:lstStyle/>
        <a:p>
          <a:endParaRPr lang="ru-RU" sz="1400" b="1"/>
        </a:p>
      </dgm:t>
    </dgm:pt>
    <dgm:pt modelId="{A9418051-D4EC-4B1F-B2C1-7BC9C7ECF716}" type="sibTrans" cxnId="{CF4DC88D-0969-43E3-A338-4AB933186AD0}">
      <dgm:prSet/>
      <dgm:spPr/>
      <dgm:t>
        <a:bodyPr/>
        <a:lstStyle/>
        <a:p>
          <a:endParaRPr lang="ru-RU" sz="1400" b="1"/>
        </a:p>
      </dgm:t>
    </dgm:pt>
    <dgm:pt modelId="{7AA0933F-D6A5-4A34-AE6B-E4B416457475}">
      <dgm:prSet phldrT="[Текст]" custT="1"/>
      <dgm:spPr/>
      <dgm:t>
        <a:bodyPr/>
        <a:lstStyle/>
        <a:p>
          <a:r>
            <a:rPr lang="ru-RU" sz="1400" b="1" dirty="0" smtClean="0"/>
            <a:t>Воспитанники детских домов</a:t>
          </a:r>
          <a:endParaRPr lang="ru-RU" sz="1400" b="1" dirty="0"/>
        </a:p>
      </dgm:t>
    </dgm:pt>
    <dgm:pt modelId="{205031BB-5CF9-41CE-BA1E-EF2A65E42433}" type="parTrans" cxnId="{E886AEA2-1D11-4677-86E2-2FC30ACBCED3}">
      <dgm:prSet custT="1"/>
      <dgm:spPr/>
      <dgm:t>
        <a:bodyPr/>
        <a:lstStyle/>
        <a:p>
          <a:endParaRPr lang="ru-RU" sz="1400" b="1"/>
        </a:p>
      </dgm:t>
    </dgm:pt>
    <dgm:pt modelId="{13A439BB-31FC-4B91-8C1F-28F69E28513B}" type="sibTrans" cxnId="{E886AEA2-1D11-4677-86E2-2FC30ACBCED3}">
      <dgm:prSet/>
      <dgm:spPr/>
      <dgm:t>
        <a:bodyPr/>
        <a:lstStyle/>
        <a:p>
          <a:endParaRPr lang="ru-RU" sz="1400" b="1"/>
        </a:p>
      </dgm:t>
    </dgm:pt>
    <dgm:pt modelId="{8E707C68-1C17-477C-89C3-B3318166C303}">
      <dgm:prSet custT="1"/>
      <dgm:spPr/>
      <dgm:t>
        <a:bodyPr/>
        <a:lstStyle/>
        <a:p>
          <a:r>
            <a:rPr lang="ru-RU" sz="1400" b="1" dirty="0" smtClean="0"/>
            <a:t>Медико-социальное измерение</a:t>
          </a:r>
          <a:endParaRPr lang="ru-RU" sz="1400" b="1" dirty="0"/>
        </a:p>
      </dgm:t>
    </dgm:pt>
    <dgm:pt modelId="{1DFB3841-F9B9-4E07-8EEF-21CD2E685501}" type="parTrans" cxnId="{1E3B7EAC-5DCE-433E-9FDD-6C65CD7D0D75}">
      <dgm:prSet custT="1"/>
      <dgm:spPr/>
      <dgm:t>
        <a:bodyPr/>
        <a:lstStyle/>
        <a:p>
          <a:endParaRPr lang="ru-RU" sz="1400" b="1"/>
        </a:p>
      </dgm:t>
    </dgm:pt>
    <dgm:pt modelId="{6D51A83A-8C27-447F-9658-416C35D929DE}" type="sibTrans" cxnId="{1E3B7EAC-5DCE-433E-9FDD-6C65CD7D0D75}">
      <dgm:prSet/>
      <dgm:spPr/>
      <dgm:t>
        <a:bodyPr/>
        <a:lstStyle/>
        <a:p>
          <a:endParaRPr lang="ru-RU" sz="1400" b="1"/>
        </a:p>
      </dgm:t>
    </dgm:pt>
    <dgm:pt modelId="{397B629A-5758-489E-A742-C0D87413385C}">
      <dgm:prSet custT="1"/>
      <dgm:spPr/>
      <dgm:t>
        <a:bodyPr/>
        <a:lstStyle/>
        <a:p>
          <a:r>
            <a:rPr lang="ru-RU" sz="1400" b="1" dirty="0" smtClean="0"/>
            <a:t>Дети-инвалиды, проживающие в семьях</a:t>
          </a:r>
          <a:endParaRPr lang="ru-RU" sz="1400" b="1" dirty="0"/>
        </a:p>
      </dgm:t>
    </dgm:pt>
    <dgm:pt modelId="{F90B1D54-523A-4F81-B204-A500BAD1F59F}" type="parTrans" cxnId="{4DA887CE-3684-461B-B0A7-1901DEC07429}">
      <dgm:prSet custT="1"/>
      <dgm:spPr/>
      <dgm:t>
        <a:bodyPr/>
        <a:lstStyle/>
        <a:p>
          <a:endParaRPr lang="ru-RU" sz="1400" b="1"/>
        </a:p>
      </dgm:t>
    </dgm:pt>
    <dgm:pt modelId="{F1130CB1-520E-43DB-8AD0-132F7DBDB513}" type="sibTrans" cxnId="{4DA887CE-3684-461B-B0A7-1901DEC07429}">
      <dgm:prSet/>
      <dgm:spPr/>
      <dgm:t>
        <a:bodyPr/>
        <a:lstStyle/>
        <a:p>
          <a:endParaRPr lang="ru-RU" sz="1400" b="1"/>
        </a:p>
      </dgm:t>
    </dgm:pt>
    <dgm:pt modelId="{44010C00-E96A-4A0F-A281-15ABA71802B6}">
      <dgm:prSet custT="1"/>
      <dgm:spPr/>
      <dgm:t>
        <a:bodyPr/>
        <a:lstStyle/>
        <a:p>
          <a:r>
            <a:rPr lang="ru-RU" sz="1400" b="1" dirty="0" smtClean="0"/>
            <a:t>Алкогольно зависимые</a:t>
          </a:r>
          <a:endParaRPr lang="ru-RU" sz="1400" b="1" dirty="0"/>
        </a:p>
      </dgm:t>
    </dgm:pt>
    <dgm:pt modelId="{709E67B9-B15E-4039-834B-AA7714338475}" type="parTrans" cxnId="{77E46FA1-2818-4412-805C-CA14F36AACB8}">
      <dgm:prSet/>
      <dgm:spPr/>
      <dgm:t>
        <a:bodyPr/>
        <a:lstStyle/>
        <a:p>
          <a:endParaRPr lang="ru-RU" sz="1400" b="1"/>
        </a:p>
      </dgm:t>
    </dgm:pt>
    <dgm:pt modelId="{277E8B4A-A7D0-40F4-8806-D50EDA4A6857}" type="sibTrans" cxnId="{77E46FA1-2818-4412-805C-CA14F36AACB8}">
      <dgm:prSet/>
      <dgm:spPr/>
      <dgm:t>
        <a:bodyPr/>
        <a:lstStyle/>
        <a:p>
          <a:endParaRPr lang="ru-RU" sz="1400" b="1"/>
        </a:p>
      </dgm:t>
    </dgm:pt>
    <dgm:pt modelId="{39C840CC-EC31-4529-AB38-6FDBB0020D0D}">
      <dgm:prSet custT="1"/>
      <dgm:spPr/>
      <dgm:t>
        <a:bodyPr/>
        <a:lstStyle/>
        <a:p>
          <a:r>
            <a:rPr lang="ru-RU" sz="1400" b="1" dirty="0" smtClean="0"/>
            <a:t>Наркозависимые</a:t>
          </a:r>
          <a:endParaRPr lang="ru-RU" sz="1400" b="1" dirty="0"/>
        </a:p>
      </dgm:t>
    </dgm:pt>
    <dgm:pt modelId="{D5DD8E7D-5BF6-4393-B213-BA41D7522B33}" type="parTrans" cxnId="{7BD83AAA-DEE4-4AB2-86E0-41E1E9C9E59F}">
      <dgm:prSet/>
      <dgm:spPr/>
      <dgm:t>
        <a:bodyPr/>
        <a:lstStyle/>
        <a:p>
          <a:endParaRPr lang="ru-RU" sz="1400" b="1"/>
        </a:p>
      </dgm:t>
    </dgm:pt>
    <dgm:pt modelId="{EEA31D0F-E570-4712-B3E9-81228B2D888C}" type="sibTrans" cxnId="{7BD83AAA-DEE4-4AB2-86E0-41E1E9C9E59F}">
      <dgm:prSet/>
      <dgm:spPr/>
      <dgm:t>
        <a:bodyPr/>
        <a:lstStyle/>
        <a:p>
          <a:endParaRPr lang="ru-RU" sz="1400" b="1"/>
        </a:p>
      </dgm:t>
    </dgm:pt>
    <dgm:pt modelId="{556750E6-79B9-40B7-AF99-C72E166AED9E}">
      <dgm:prSet custT="1"/>
      <dgm:spPr/>
      <dgm:t>
        <a:bodyPr/>
        <a:lstStyle/>
        <a:p>
          <a:r>
            <a:rPr lang="ru-RU" sz="1400" b="1" dirty="0" smtClean="0"/>
            <a:t>ВИЧ инфицированные</a:t>
          </a:r>
          <a:endParaRPr lang="ru-RU" sz="1400" b="1" dirty="0"/>
        </a:p>
      </dgm:t>
    </dgm:pt>
    <dgm:pt modelId="{0324BA14-AF22-4774-BBDB-830281EBAF49}" type="parTrans" cxnId="{98A6B581-1CC7-45D4-B858-2135ED566D4A}">
      <dgm:prSet/>
      <dgm:spPr/>
      <dgm:t>
        <a:bodyPr/>
        <a:lstStyle/>
        <a:p>
          <a:endParaRPr lang="ru-RU" sz="1400" b="1"/>
        </a:p>
      </dgm:t>
    </dgm:pt>
    <dgm:pt modelId="{5D48BE82-ED56-4044-A96F-EAA8F0A7979F}" type="sibTrans" cxnId="{98A6B581-1CC7-45D4-B858-2135ED566D4A}">
      <dgm:prSet/>
      <dgm:spPr/>
      <dgm:t>
        <a:bodyPr/>
        <a:lstStyle/>
        <a:p>
          <a:endParaRPr lang="ru-RU" sz="1400" b="1"/>
        </a:p>
      </dgm:t>
    </dgm:pt>
    <dgm:pt modelId="{BF4086DF-AAE1-4296-BAB1-C7E5F1AE029B}">
      <dgm:prSet custT="1"/>
      <dgm:spPr/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Пожилые и инвалиды, проживающие в стационарах социальной защиты</a:t>
          </a:r>
        </a:p>
        <a:p>
          <a:r>
            <a:rPr lang="ru-RU" sz="1400" b="1" dirty="0" smtClean="0"/>
            <a:t>, </a:t>
          </a:r>
          <a:endParaRPr lang="ru-RU" sz="1400" b="1" dirty="0"/>
        </a:p>
      </dgm:t>
    </dgm:pt>
    <dgm:pt modelId="{AF2B7AE8-F696-41B3-BC28-268AB79503C6}" type="parTrans" cxnId="{7CD810A1-0AC2-47B6-BA85-384F5FAECC95}">
      <dgm:prSet/>
      <dgm:spPr/>
      <dgm:t>
        <a:bodyPr/>
        <a:lstStyle/>
        <a:p>
          <a:endParaRPr lang="ru-RU" sz="1400" b="1"/>
        </a:p>
      </dgm:t>
    </dgm:pt>
    <dgm:pt modelId="{E5574134-2A70-45DF-81E3-16106B96CD23}" type="sibTrans" cxnId="{7CD810A1-0AC2-47B6-BA85-384F5FAECC95}">
      <dgm:prSet/>
      <dgm:spPr/>
      <dgm:t>
        <a:bodyPr/>
        <a:lstStyle/>
        <a:p>
          <a:endParaRPr lang="ru-RU" sz="1400" b="1"/>
        </a:p>
      </dgm:t>
    </dgm:pt>
    <dgm:pt modelId="{2F11870C-E37F-4CD0-A0E1-F0B5E44DCA85}">
      <dgm:prSet custT="1"/>
      <dgm:spPr/>
      <dgm:t>
        <a:bodyPr/>
        <a:lstStyle/>
        <a:p>
          <a:r>
            <a:rPr lang="ru-RU" sz="1400" b="1" dirty="0" smtClean="0"/>
            <a:t>Пожилые и инвалиды, нуждающиеся в социальном обслуживании на дому</a:t>
          </a:r>
          <a:endParaRPr lang="ru-RU" sz="1400" b="1" dirty="0"/>
        </a:p>
      </dgm:t>
    </dgm:pt>
    <dgm:pt modelId="{7FF6C1A0-289D-4315-B475-380F31CD3A10}" type="parTrans" cxnId="{8E837989-1AD3-4CC1-AB5E-2A3E560424FD}">
      <dgm:prSet/>
      <dgm:spPr/>
      <dgm:t>
        <a:bodyPr/>
        <a:lstStyle/>
        <a:p>
          <a:endParaRPr lang="ru-RU" sz="1400" b="1"/>
        </a:p>
      </dgm:t>
    </dgm:pt>
    <dgm:pt modelId="{2401EB43-F8C1-4258-AB9F-3B8ABDE27514}" type="sibTrans" cxnId="{8E837989-1AD3-4CC1-AB5E-2A3E560424FD}">
      <dgm:prSet/>
      <dgm:spPr/>
      <dgm:t>
        <a:bodyPr/>
        <a:lstStyle/>
        <a:p>
          <a:endParaRPr lang="ru-RU" sz="1400" b="1"/>
        </a:p>
      </dgm:t>
    </dgm:pt>
    <dgm:pt modelId="{560DEAF9-B4F2-4AAE-969F-1C0E954C91F9}">
      <dgm:prSet custT="1"/>
      <dgm:spPr/>
      <dgm:t>
        <a:bodyPr/>
        <a:lstStyle/>
        <a:p>
          <a:r>
            <a:rPr lang="ru-RU" sz="1400" b="1" dirty="0" smtClean="0"/>
            <a:t>Длительно безработные</a:t>
          </a:r>
          <a:endParaRPr lang="ru-RU" sz="1400" b="1" dirty="0"/>
        </a:p>
      </dgm:t>
    </dgm:pt>
    <dgm:pt modelId="{5FEDEC97-53AA-4FEA-B65A-5C9C8BC76786}" type="parTrans" cxnId="{F8E736FA-3601-4D1B-A5E0-462628B6A468}">
      <dgm:prSet/>
      <dgm:spPr/>
      <dgm:t>
        <a:bodyPr/>
        <a:lstStyle/>
        <a:p>
          <a:endParaRPr lang="ru-RU" sz="1400" b="1"/>
        </a:p>
      </dgm:t>
    </dgm:pt>
    <dgm:pt modelId="{EFB436CB-C6DE-4ABC-A9AC-1160D5C2C28A}" type="sibTrans" cxnId="{F8E736FA-3601-4D1B-A5E0-462628B6A468}">
      <dgm:prSet/>
      <dgm:spPr/>
      <dgm:t>
        <a:bodyPr/>
        <a:lstStyle/>
        <a:p>
          <a:endParaRPr lang="ru-RU" sz="1400" b="1"/>
        </a:p>
      </dgm:t>
    </dgm:pt>
    <dgm:pt modelId="{CD21E6D5-C7DD-42BA-8373-86C192044A90}" type="pres">
      <dgm:prSet presAssocID="{4E4AC92B-63A4-499C-B5A8-A40066623F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6287FC-36B6-4BBE-8575-B6E586BAE227}" type="pres">
      <dgm:prSet presAssocID="{83D3048F-01E3-47D8-B6A9-0D4F47E4FE79}" presName="hierRoot1" presStyleCnt="0"/>
      <dgm:spPr/>
    </dgm:pt>
    <dgm:pt modelId="{0476F466-7FBC-441D-A801-28BF07CB3BE7}" type="pres">
      <dgm:prSet presAssocID="{83D3048F-01E3-47D8-B6A9-0D4F47E4FE79}" presName="composite" presStyleCnt="0"/>
      <dgm:spPr/>
    </dgm:pt>
    <dgm:pt modelId="{CB36F154-90E8-4530-890C-EC14230883B3}" type="pres">
      <dgm:prSet presAssocID="{83D3048F-01E3-47D8-B6A9-0D4F47E4FE79}" presName="background" presStyleLbl="node0" presStyleIdx="0" presStyleCnt="1"/>
      <dgm:spPr/>
    </dgm:pt>
    <dgm:pt modelId="{03348F55-DB58-45FE-B330-610A8C2F61EF}" type="pres">
      <dgm:prSet presAssocID="{83D3048F-01E3-47D8-B6A9-0D4F47E4FE79}" presName="text" presStyleLbl="fgAcc0" presStyleIdx="0" presStyleCnt="1" custScaleX="808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E1C30-F1EC-4F5B-9AC4-B92F10ED5A84}" type="pres">
      <dgm:prSet presAssocID="{83D3048F-01E3-47D8-B6A9-0D4F47E4FE79}" presName="hierChild2" presStyleCnt="0"/>
      <dgm:spPr/>
    </dgm:pt>
    <dgm:pt modelId="{10FFB70A-D606-43CF-99BA-D270754A5169}" type="pres">
      <dgm:prSet presAssocID="{52097793-8B2E-4351-A59A-BE86FB19C67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833506F-121E-4A30-B010-BB7D0482098F}" type="pres">
      <dgm:prSet presAssocID="{5D069B07-5402-48CA-90BB-D57D1D2183AF}" presName="hierRoot2" presStyleCnt="0"/>
      <dgm:spPr/>
    </dgm:pt>
    <dgm:pt modelId="{FD478EB1-0CC9-49FB-AECA-3B096E5D7AB0}" type="pres">
      <dgm:prSet presAssocID="{5D069B07-5402-48CA-90BB-D57D1D2183AF}" presName="composite2" presStyleCnt="0"/>
      <dgm:spPr/>
    </dgm:pt>
    <dgm:pt modelId="{552E968D-F866-4A62-9432-E629FF383BE2}" type="pres">
      <dgm:prSet presAssocID="{5D069B07-5402-48CA-90BB-D57D1D2183AF}" presName="background2" presStyleLbl="node2" presStyleIdx="0" presStyleCnt="3"/>
      <dgm:spPr/>
    </dgm:pt>
    <dgm:pt modelId="{F0FEF954-C3D2-4365-8F3A-DAE624D0686F}" type="pres">
      <dgm:prSet presAssocID="{5D069B07-5402-48CA-90BB-D57D1D2183AF}" presName="text2" presStyleLbl="fgAcc2" presStyleIdx="0" presStyleCnt="3" custScaleX="228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34B9FB-5787-4D02-AEA5-313C21577C9D}" type="pres">
      <dgm:prSet presAssocID="{5D069B07-5402-48CA-90BB-D57D1D2183AF}" presName="hierChild3" presStyleCnt="0"/>
      <dgm:spPr/>
    </dgm:pt>
    <dgm:pt modelId="{F12E9D27-E747-408F-8733-AAB77900C52E}" type="pres">
      <dgm:prSet presAssocID="{1E0A957F-C825-4B36-A29F-D44E3DE58A3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16FEEE8-3845-4E6A-83C8-24E2B904597A}" type="pres">
      <dgm:prSet presAssocID="{B2E1B0C7-EAA6-4131-B1D1-92E70213B899}" presName="hierRoot3" presStyleCnt="0"/>
      <dgm:spPr/>
    </dgm:pt>
    <dgm:pt modelId="{1BA3786C-5426-43D0-B73D-D64E765A6240}" type="pres">
      <dgm:prSet presAssocID="{B2E1B0C7-EAA6-4131-B1D1-92E70213B899}" presName="composite3" presStyleCnt="0"/>
      <dgm:spPr/>
    </dgm:pt>
    <dgm:pt modelId="{92421982-6775-4D68-B582-D17CFB95B09C}" type="pres">
      <dgm:prSet presAssocID="{B2E1B0C7-EAA6-4131-B1D1-92E70213B899}" presName="background3" presStyleLbl="node3" presStyleIdx="0" presStyleCnt="3"/>
      <dgm:spPr/>
    </dgm:pt>
    <dgm:pt modelId="{9C21FC0E-D650-40F0-A327-0BABA15119E6}" type="pres">
      <dgm:prSet presAssocID="{B2E1B0C7-EAA6-4131-B1D1-92E70213B899}" presName="text3" presStyleLbl="fgAcc3" presStyleIdx="0" presStyleCnt="3" custScaleX="213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32DC7A-672B-4BEF-AB9E-67BED5BE8FF0}" type="pres">
      <dgm:prSet presAssocID="{B2E1B0C7-EAA6-4131-B1D1-92E70213B899}" presName="hierChild4" presStyleCnt="0"/>
      <dgm:spPr/>
    </dgm:pt>
    <dgm:pt modelId="{EE1D1050-D58F-414C-9372-C846E657CBF5}" type="pres">
      <dgm:prSet presAssocID="{5FEDEC97-53AA-4FEA-B65A-5C9C8BC76786}" presName="Name23" presStyleLbl="parChTrans1D4" presStyleIdx="0" presStyleCnt="6"/>
      <dgm:spPr/>
      <dgm:t>
        <a:bodyPr/>
        <a:lstStyle/>
        <a:p>
          <a:endParaRPr lang="ru-RU"/>
        </a:p>
      </dgm:t>
    </dgm:pt>
    <dgm:pt modelId="{FD06FF64-B558-4E52-8404-777008CDA866}" type="pres">
      <dgm:prSet presAssocID="{560DEAF9-B4F2-4AAE-969F-1C0E954C91F9}" presName="hierRoot4" presStyleCnt="0"/>
      <dgm:spPr/>
    </dgm:pt>
    <dgm:pt modelId="{665F0F45-282E-4D92-B130-D6FB0F9E3046}" type="pres">
      <dgm:prSet presAssocID="{560DEAF9-B4F2-4AAE-969F-1C0E954C91F9}" presName="composite4" presStyleCnt="0"/>
      <dgm:spPr/>
    </dgm:pt>
    <dgm:pt modelId="{94FF8CB6-730A-41BF-8D01-6855EC1910F5}" type="pres">
      <dgm:prSet presAssocID="{560DEAF9-B4F2-4AAE-969F-1C0E954C91F9}" presName="background4" presStyleLbl="node4" presStyleIdx="0" presStyleCnt="6"/>
      <dgm:spPr/>
    </dgm:pt>
    <dgm:pt modelId="{FD6DE017-2656-4781-914B-5B4AE2729B3C}" type="pres">
      <dgm:prSet presAssocID="{560DEAF9-B4F2-4AAE-969F-1C0E954C91F9}" presName="text4" presStyleLbl="fgAcc4" presStyleIdx="0" presStyleCnt="6" custScaleX="213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7273C1-FA7F-4370-A722-9FA3B314C8BF}" type="pres">
      <dgm:prSet presAssocID="{560DEAF9-B4F2-4AAE-969F-1C0E954C91F9}" presName="hierChild5" presStyleCnt="0"/>
      <dgm:spPr/>
    </dgm:pt>
    <dgm:pt modelId="{9DE0D7E1-91E2-49DA-B099-34C31551EF5C}" type="pres">
      <dgm:prSet presAssocID="{B9C5AA5F-1F6E-4824-835E-FE7DC6E06A8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F137CEF-9295-4934-9289-67DB8C5463CD}" type="pres">
      <dgm:prSet presAssocID="{4B0D82A1-5AEA-48B4-8402-A626D519782B}" presName="hierRoot2" presStyleCnt="0"/>
      <dgm:spPr/>
    </dgm:pt>
    <dgm:pt modelId="{6D09DF92-E8B0-48BA-9218-B29F0F47DB2D}" type="pres">
      <dgm:prSet presAssocID="{4B0D82A1-5AEA-48B4-8402-A626D519782B}" presName="composite2" presStyleCnt="0"/>
      <dgm:spPr/>
    </dgm:pt>
    <dgm:pt modelId="{B58BB45F-C610-4101-B471-6E0B63F6DBB2}" type="pres">
      <dgm:prSet presAssocID="{4B0D82A1-5AEA-48B4-8402-A626D519782B}" presName="background2" presStyleLbl="node2" presStyleIdx="1" presStyleCnt="3"/>
      <dgm:spPr/>
    </dgm:pt>
    <dgm:pt modelId="{6DA368C5-AC15-4608-944C-CE8E96928FE1}" type="pres">
      <dgm:prSet presAssocID="{4B0D82A1-5AEA-48B4-8402-A626D519782B}" presName="text2" presStyleLbl="fgAcc2" presStyleIdx="1" presStyleCnt="3" custScaleX="242262" custScaleY="109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EB023-71BF-4ADD-BAF2-CFF1E54F06B7}" type="pres">
      <dgm:prSet presAssocID="{4B0D82A1-5AEA-48B4-8402-A626D519782B}" presName="hierChild3" presStyleCnt="0"/>
      <dgm:spPr/>
    </dgm:pt>
    <dgm:pt modelId="{AB687E04-BAB5-4722-9EFD-4F9EFC995C7C}" type="pres">
      <dgm:prSet presAssocID="{205031BB-5CF9-41CE-BA1E-EF2A65E4243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097D8B9-748A-4A01-A395-205799592E6A}" type="pres">
      <dgm:prSet presAssocID="{7AA0933F-D6A5-4A34-AE6B-E4B416457475}" presName="hierRoot3" presStyleCnt="0"/>
      <dgm:spPr/>
    </dgm:pt>
    <dgm:pt modelId="{B4972504-5B40-46BB-BC0F-E1E6F4EB89EB}" type="pres">
      <dgm:prSet presAssocID="{7AA0933F-D6A5-4A34-AE6B-E4B416457475}" presName="composite3" presStyleCnt="0"/>
      <dgm:spPr/>
    </dgm:pt>
    <dgm:pt modelId="{BC1962D4-328F-457C-8FC4-AB45268A2F59}" type="pres">
      <dgm:prSet presAssocID="{7AA0933F-D6A5-4A34-AE6B-E4B416457475}" presName="background3" presStyleLbl="node3" presStyleIdx="1" presStyleCnt="3"/>
      <dgm:spPr/>
    </dgm:pt>
    <dgm:pt modelId="{673B6A99-96E4-4D82-BAD5-910A65571197}" type="pres">
      <dgm:prSet presAssocID="{7AA0933F-D6A5-4A34-AE6B-E4B416457475}" presName="text3" presStyleLbl="fgAcc3" presStyleIdx="1" presStyleCnt="3" custScaleX="225423" custScaleY="1338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8C3A61-9E0D-4170-BA9E-2FFED0A90587}" type="pres">
      <dgm:prSet presAssocID="{7AA0933F-D6A5-4A34-AE6B-E4B416457475}" presName="hierChild4" presStyleCnt="0"/>
      <dgm:spPr/>
    </dgm:pt>
    <dgm:pt modelId="{6ADD702A-7B54-477F-8860-A206113866FA}" type="pres">
      <dgm:prSet presAssocID="{AF2B7AE8-F696-41B3-BC28-268AB79503C6}" presName="Name23" presStyleLbl="parChTrans1D4" presStyleIdx="1" presStyleCnt="6"/>
      <dgm:spPr/>
      <dgm:t>
        <a:bodyPr/>
        <a:lstStyle/>
        <a:p>
          <a:endParaRPr lang="ru-RU"/>
        </a:p>
      </dgm:t>
    </dgm:pt>
    <dgm:pt modelId="{7F57129F-63DD-4DC1-9DD5-B59C6386097A}" type="pres">
      <dgm:prSet presAssocID="{BF4086DF-AAE1-4296-BAB1-C7E5F1AE029B}" presName="hierRoot4" presStyleCnt="0"/>
      <dgm:spPr/>
    </dgm:pt>
    <dgm:pt modelId="{83A151CE-123F-46FD-B999-A064176D7C06}" type="pres">
      <dgm:prSet presAssocID="{BF4086DF-AAE1-4296-BAB1-C7E5F1AE029B}" presName="composite4" presStyleCnt="0"/>
      <dgm:spPr/>
    </dgm:pt>
    <dgm:pt modelId="{99EA713F-B1EC-4935-BCBA-26DF3AF2FEFC}" type="pres">
      <dgm:prSet presAssocID="{BF4086DF-AAE1-4296-BAB1-C7E5F1AE029B}" presName="background4" presStyleLbl="node4" presStyleIdx="1" presStyleCnt="6"/>
      <dgm:spPr/>
    </dgm:pt>
    <dgm:pt modelId="{36DDCF42-665B-48C7-AB0B-852B36060EA6}" type="pres">
      <dgm:prSet presAssocID="{BF4086DF-AAE1-4296-BAB1-C7E5F1AE029B}" presName="text4" presStyleLbl="fgAcc4" presStyleIdx="1" presStyleCnt="6" custScaleX="207949" custScaleY="230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86875-7D8A-4396-ACF3-3DCCBE0FA3B2}" type="pres">
      <dgm:prSet presAssocID="{BF4086DF-AAE1-4296-BAB1-C7E5F1AE029B}" presName="hierChild5" presStyleCnt="0"/>
      <dgm:spPr/>
    </dgm:pt>
    <dgm:pt modelId="{DAD471D5-2CB2-4E4A-8FBA-9B1D6098A1C0}" type="pres">
      <dgm:prSet presAssocID="{7FF6C1A0-289D-4315-B475-380F31CD3A10}" presName="Name23" presStyleLbl="parChTrans1D4" presStyleIdx="2" presStyleCnt="6"/>
      <dgm:spPr/>
      <dgm:t>
        <a:bodyPr/>
        <a:lstStyle/>
        <a:p>
          <a:endParaRPr lang="ru-RU"/>
        </a:p>
      </dgm:t>
    </dgm:pt>
    <dgm:pt modelId="{9CBC0C23-07B7-477D-9CA5-EC53A2FC66C2}" type="pres">
      <dgm:prSet presAssocID="{2F11870C-E37F-4CD0-A0E1-F0B5E44DCA85}" presName="hierRoot4" presStyleCnt="0"/>
      <dgm:spPr/>
    </dgm:pt>
    <dgm:pt modelId="{A734FACE-6472-470E-B0A6-42CB463C278E}" type="pres">
      <dgm:prSet presAssocID="{2F11870C-E37F-4CD0-A0E1-F0B5E44DCA85}" presName="composite4" presStyleCnt="0"/>
      <dgm:spPr/>
    </dgm:pt>
    <dgm:pt modelId="{1769B418-1DDC-42D5-931F-28AEF00C3077}" type="pres">
      <dgm:prSet presAssocID="{2F11870C-E37F-4CD0-A0E1-F0B5E44DCA85}" presName="background4" presStyleLbl="node4" presStyleIdx="2" presStyleCnt="6"/>
      <dgm:spPr/>
    </dgm:pt>
    <dgm:pt modelId="{06F0886D-68A6-4184-8EA6-AD3395CE8E16}" type="pres">
      <dgm:prSet presAssocID="{2F11870C-E37F-4CD0-A0E1-F0B5E44DCA85}" presName="text4" presStyleLbl="fgAcc4" presStyleIdx="2" presStyleCnt="6" custScaleX="207949" custScaleY="202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DEEF9-6D24-420B-8D98-5785FDC71217}" type="pres">
      <dgm:prSet presAssocID="{2F11870C-E37F-4CD0-A0E1-F0B5E44DCA85}" presName="hierChild5" presStyleCnt="0"/>
      <dgm:spPr/>
    </dgm:pt>
    <dgm:pt modelId="{0C511FDF-687C-4DF6-A307-F0AF4A7645B2}" type="pres">
      <dgm:prSet presAssocID="{1DFB3841-F9B9-4E07-8EEF-21CD2E68550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99C858E-7837-47DE-BCA3-F56D39074E85}" type="pres">
      <dgm:prSet presAssocID="{8E707C68-1C17-477C-89C3-B3318166C303}" presName="hierRoot2" presStyleCnt="0"/>
      <dgm:spPr/>
    </dgm:pt>
    <dgm:pt modelId="{EAD61570-C4B1-4741-ACCF-01C73E6E49C0}" type="pres">
      <dgm:prSet presAssocID="{8E707C68-1C17-477C-89C3-B3318166C303}" presName="composite2" presStyleCnt="0"/>
      <dgm:spPr/>
    </dgm:pt>
    <dgm:pt modelId="{91E5A66E-40F3-48E1-9541-BB45D9D8843D}" type="pres">
      <dgm:prSet presAssocID="{8E707C68-1C17-477C-89C3-B3318166C303}" presName="background2" presStyleLbl="node2" presStyleIdx="2" presStyleCnt="3"/>
      <dgm:spPr/>
    </dgm:pt>
    <dgm:pt modelId="{B189D867-09BB-467B-908B-2562D4F46C4B}" type="pres">
      <dgm:prSet presAssocID="{8E707C68-1C17-477C-89C3-B3318166C303}" presName="text2" presStyleLbl="fgAcc2" presStyleIdx="2" presStyleCnt="3" custScaleX="166445" custScaleY="116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A7345F-DB5F-4871-9DB9-2D297600C4C3}" type="pres">
      <dgm:prSet presAssocID="{8E707C68-1C17-477C-89C3-B3318166C303}" presName="hierChild3" presStyleCnt="0"/>
      <dgm:spPr/>
    </dgm:pt>
    <dgm:pt modelId="{7583CEA1-F948-4B4F-8DE2-A823B12F9355}" type="pres">
      <dgm:prSet presAssocID="{F90B1D54-523A-4F81-B204-A500BAD1F59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94990AA-A857-4E58-88E2-E29F26A0F985}" type="pres">
      <dgm:prSet presAssocID="{397B629A-5758-489E-A742-C0D87413385C}" presName="hierRoot3" presStyleCnt="0"/>
      <dgm:spPr/>
    </dgm:pt>
    <dgm:pt modelId="{2E0332D9-52FE-42FC-B91B-F0ADE5949396}" type="pres">
      <dgm:prSet presAssocID="{397B629A-5758-489E-A742-C0D87413385C}" presName="composite3" presStyleCnt="0"/>
      <dgm:spPr/>
    </dgm:pt>
    <dgm:pt modelId="{CB693238-67E7-4738-81A4-9A0F26678C2E}" type="pres">
      <dgm:prSet presAssocID="{397B629A-5758-489E-A742-C0D87413385C}" presName="background3" presStyleLbl="node3" presStyleIdx="2" presStyleCnt="3"/>
      <dgm:spPr/>
    </dgm:pt>
    <dgm:pt modelId="{29FFC490-6386-4D04-9FBA-2CD539FEF064}" type="pres">
      <dgm:prSet presAssocID="{397B629A-5758-489E-A742-C0D87413385C}" presName="text3" presStyleLbl="fgAcc3" presStyleIdx="2" presStyleCnt="3" custScaleX="169400" custScaleY="158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C08B3-28A6-444F-BB85-40EA4DA3F67D}" type="pres">
      <dgm:prSet presAssocID="{397B629A-5758-489E-A742-C0D87413385C}" presName="hierChild4" presStyleCnt="0"/>
      <dgm:spPr/>
    </dgm:pt>
    <dgm:pt modelId="{59E44505-3B9E-4F49-8F5D-593D2E2ADAA9}" type="pres">
      <dgm:prSet presAssocID="{709E67B9-B15E-4039-834B-AA7714338475}" presName="Name23" presStyleLbl="parChTrans1D4" presStyleIdx="3" presStyleCnt="6"/>
      <dgm:spPr/>
      <dgm:t>
        <a:bodyPr/>
        <a:lstStyle/>
        <a:p>
          <a:endParaRPr lang="ru-RU"/>
        </a:p>
      </dgm:t>
    </dgm:pt>
    <dgm:pt modelId="{C34BAF5A-9205-47B1-98E7-CFECB6B53A06}" type="pres">
      <dgm:prSet presAssocID="{44010C00-E96A-4A0F-A281-15ABA71802B6}" presName="hierRoot4" presStyleCnt="0"/>
      <dgm:spPr/>
    </dgm:pt>
    <dgm:pt modelId="{AB060FDE-D314-43B7-8A20-AA3C5D2692B5}" type="pres">
      <dgm:prSet presAssocID="{44010C00-E96A-4A0F-A281-15ABA71802B6}" presName="composite4" presStyleCnt="0"/>
      <dgm:spPr/>
    </dgm:pt>
    <dgm:pt modelId="{27A472D8-0329-44EA-972A-959DE10BEF74}" type="pres">
      <dgm:prSet presAssocID="{44010C00-E96A-4A0F-A281-15ABA71802B6}" presName="background4" presStyleLbl="node4" presStyleIdx="3" presStyleCnt="6"/>
      <dgm:spPr/>
    </dgm:pt>
    <dgm:pt modelId="{D1704BEA-68FD-42C7-B7BC-F57EAE699CA4}" type="pres">
      <dgm:prSet presAssocID="{44010C00-E96A-4A0F-A281-15ABA71802B6}" presName="text4" presStyleLbl="fgAcc4" presStyleIdx="3" presStyleCnt="6" custScaleX="169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28835-E525-41F5-9977-855D85AE3A10}" type="pres">
      <dgm:prSet presAssocID="{44010C00-E96A-4A0F-A281-15ABA71802B6}" presName="hierChild5" presStyleCnt="0"/>
      <dgm:spPr/>
    </dgm:pt>
    <dgm:pt modelId="{B2593E24-2AED-4601-ACD6-CA1482F9A89A}" type="pres">
      <dgm:prSet presAssocID="{D5DD8E7D-5BF6-4393-B213-BA41D7522B33}" presName="Name23" presStyleLbl="parChTrans1D4" presStyleIdx="4" presStyleCnt="6"/>
      <dgm:spPr/>
      <dgm:t>
        <a:bodyPr/>
        <a:lstStyle/>
        <a:p>
          <a:endParaRPr lang="ru-RU"/>
        </a:p>
      </dgm:t>
    </dgm:pt>
    <dgm:pt modelId="{A38CFAD3-B120-489E-AB0C-E8EAA8A286A2}" type="pres">
      <dgm:prSet presAssocID="{39C840CC-EC31-4529-AB38-6FDBB0020D0D}" presName="hierRoot4" presStyleCnt="0"/>
      <dgm:spPr/>
    </dgm:pt>
    <dgm:pt modelId="{CD9A7C60-813B-4B4A-902B-55D2B0F1484C}" type="pres">
      <dgm:prSet presAssocID="{39C840CC-EC31-4529-AB38-6FDBB0020D0D}" presName="composite4" presStyleCnt="0"/>
      <dgm:spPr/>
    </dgm:pt>
    <dgm:pt modelId="{A33C5AB5-0D0B-4456-8EA4-E7C54C888DB9}" type="pres">
      <dgm:prSet presAssocID="{39C840CC-EC31-4529-AB38-6FDBB0020D0D}" presName="background4" presStyleLbl="node4" presStyleIdx="4" presStyleCnt="6"/>
      <dgm:spPr/>
    </dgm:pt>
    <dgm:pt modelId="{3E898EA4-EEA8-47EC-AF04-3481F2B00CAF}" type="pres">
      <dgm:prSet presAssocID="{39C840CC-EC31-4529-AB38-6FDBB0020D0D}" presName="text4" presStyleLbl="fgAcc4" presStyleIdx="4" presStyleCnt="6" custScaleX="170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BE653-4D6D-445E-8D3E-0CF193F58B25}" type="pres">
      <dgm:prSet presAssocID="{39C840CC-EC31-4529-AB38-6FDBB0020D0D}" presName="hierChild5" presStyleCnt="0"/>
      <dgm:spPr/>
    </dgm:pt>
    <dgm:pt modelId="{508F1E2F-6BEB-4744-A51B-E7F5F5C90569}" type="pres">
      <dgm:prSet presAssocID="{0324BA14-AF22-4774-BBDB-830281EBAF49}" presName="Name23" presStyleLbl="parChTrans1D4" presStyleIdx="5" presStyleCnt="6"/>
      <dgm:spPr/>
      <dgm:t>
        <a:bodyPr/>
        <a:lstStyle/>
        <a:p>
          <a:endParaRPr lang="ru-RU"/>
        </a:p>
      </dgm:t>
    </dgm:pt>
    <dgm:pt modelId="{3B6B73BE-052A-4A7D-92A1-355126FBAA33}" type="pres">
      <dgm:prSet presAssocID="{556750E6-79B9-40B7-AF99-C72E166AED9E}" presName="hierRoot4" presStyleCnt="0"/>
      <dgm:spPr/>
    </dgm:pt>
    <dgm:pt modelId="{DC02EC4A-0E39-4A10-90B6-90148E5DC7BB}" type="pres">
      <dgm:prSet presAssocID="{556750E6-79B9-40B7-AF99-C72E166AED9E}" presName="composite4" presStyleCnt="0"/>
      <dgm:spPr/>
    </dgm:pt>
    <dgm:pt modelId="{36BE3A59-B7F9-4581-B38E-F9681140306F}" type="pres">
      <dgm:prSet presAssocID="{556750E6-79B9-40B7-AF99-C72E166AED9E}" presName="background4" presStyleLbl="node4" presStyleIdx="5" presStyleCnt="6"/>
      <dgm:spPr/>
    </dgm:pt>
    <dgm:pt modelId="{2A0FB2BC-2A93-408E-BFF2-7173921FBA9C}" type="pres">
      <dgm:prSet presAssocID="{556750E6-79B9-40B7-AF99-C72E166AED9E}" presName="text4" presStyleLbl="fgAcc4" presStyleIdx="5" presStyleCnt="6" custScaleX="170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689D5B-D861-46FE-8D97-CF97CD1923B3}" type="pres">
      <dgm:prSet presAssocID="{556750E6-79B9-40B7-AF99-C72E166AED9E}" presName="hierChild5" presStyleCnt="0"/>
      <dgm:spPr/>
    </dgm:pt>
  </dgm:ptLst>
  <dgm:cxnLst>
    <dgm:cxn modelId="{5ACC8692-E4A7-4FE9-94D8-1D6A88C3625F}" type="presOf" srcId="{D5DD8E7D-5BF6-4393-B213-BA41D7522B33}" destId="{B2593E24-2AED-4601-ACD6-CA1482F9A89A}" srcOrd="0" destOrd="0" presId="urn:microsoft.com/office/officeart/2005/8/layout/hierarchy1"/>
    <dgm:cxn modelId="{A74EFBB9-50B8-4DE6-9A95-1D02DAF7C458}" type="presOf" srcId="{AF2B7AE8-F696-41B3-BC28-268AB79503C6}" destId="{6ADD702A-7B54-477F-8860-A206113866FA}" srcOrd="0" destOrd="0" presId="urn:microsoft.com/office/officeart/2005/8/layout/hierarchy1"/>
    <dgm:cxn modelId="{56785316-BA3E-41DD-A778-B257ECB0CE75}" type="presOf" srcId="{F90B1D54-523A-4F81-B204-A500BAD1F59F}" destId="{7583CEA1-F948-4B4F-8DE2-A823B12F9355}" srcOrd="0" destOrd="0" presId="urn:microsoft.com/office/officeart/2005/8/layout/hierarchy1"/>
    <dgm:cxn modelId="{8AAD0A87-7031-4CBF-880F-0E5E4C542A4B}" type="presOf" srcId="{39C840CC-EC31-4529-AB38-6FDBB0020D0D}" destId="{3E898EA4-EEA8-47EC-AF04-3481F2B00CAF}" srcOrd="0" destOrd="0" presId="urn:microsoft.com/office/officeart/2005/8/layout/hierarchy1"/>
    <dgm:cxn modelId="{15014EF5-ED4C-459E-8FD2-389E6F252BBE}" type="presOf" srcId="{556750E6-79B9-40B7-AF99-C72E166AED9E}" destId="{2A0FB2BC-2A93-408E-BFF2-7173921FBA9C}" srcOrd="0" destOrd="0" presId="urn:microsoft.com/office/officeart/2005/8/layout/hierarchy1"/>
    <dgm:cxn modelId="{B8A75621-4283-4B77-8DE8-FCC28AB9C5E2}" type="presOf" srcId="{5FEDEC97-53AA-4FEA-B65A-5C9C8BC76786}" destId="{EE1D1050-D58F-414C-9372-C846E657CBF5}" srcOrd="0" destOrd="0" presId="urn:microsoft.com/office/officeart/2005/8/layout/hierarchy1"/>
    <dgm:cxn modelId="{D0FBC847-091C-4531-A50C-1022D854E508}" type="presOf" srcId="{8E707C68-1C17-477C-89C3-B3318166C303}" destId="{B189D867-09BB-467B-908B-2562D4F46C4B}" srcOrd="0" destOrd="0" presId="urn:microsoft.com/office/officeart/2005/8/layout/hierarchy1"/>
    <dgm:cxn modelId="{F4E14F87-6EDE-4062-97EF-149319883AE2}" type="presOf" srcId="{397B629A-5758-489E-A742-C0D87413385C}" destId="{29FFC490-6386-4D04-9FBA-2CD539FEF064}" srcOrd="0" destOrd="0" presId="urn:microsoft.com/office/officeart/2005/8/layout/hierarchy1"/>
    <dgm:cxn modelId="{F8E736FA-3601-4D1B-A5E0-462628B6A468}" srcId="{B2E1B0C7-EAA6-4131-B1D1-92E70213B899}" destId="{560DEAF9-B4F2-4AAE-969F-1C0E954C91F9}" srcOrd="0" destOrd="0" parTransId="{5FEDEC97-53AA-4FEA-B65A-5C9C8BC76786}" sibTransId="{EFB436CB-C6DE-4ABC-A9AC-1160D5C2C28A}"/>
    <dgm:cxn modelId="{E6425531-84BA-4CB3-ACB1-B9478AB4BB23}" type="presOf" srcId="{B2E1B0C7-EAA6-4131-B1D1-92E70213B899}" destId="{9C21FC0E-D650-40F0-A327-0BABA15119E6}" srcOrd="0" destOrd="0" presId="urn:microsoft.com/office/officeart/2005/8/layout/hierarchy1"/>
    <dgm:cxn modelId="{3EE774BC-DA59-4D2E-BA69-E4244FE01CB7}" type="presOf" srcId="{1E0A957F-C825-4B36-A29F-D44E3DE58A32}" destId="{F12E9D27-E747-408F-8733-AAB77900C52E}" srcOrd="0" destOrd="0" presId="urn:microsoft.com/office/officeart/2005/8/layout/hierarchy1"/>
    <dgm:cxn modelId="{1E3B7EAC-5DCE-433E-9FDD-6C65CD7D0D75}" srcId="{83D3048F-01E3-47D8-B6A9-0D4F47E4FE79}" destId="{8E707C68-1C17-477C-89C3-B3318166C303}" srcOrd="2" destOrd="0" parTransId="{1DFB3841-F9B9-4E07-8EEF-21CD2E685501}" sibTransId="{6D51A83A-8C27-447F-9658-416C35D929DE}"/>
    <dgm:cxn modelId="{8E837989-1AD3-4CC1-AB5E-2A3E560424FD}" srcId="{BF4086DF-AAE1-4296-BAB1-C7E5F1AE029B}" destId="{2F11870C-E37F-4CD0-A0E1-F0B5E44DCA85}" srcOrd="0" destOrd="0" parTransId="{7FF6C1A0-289D-4315-B475-380F31CD3A10}" sibTransId="{2401EB43-F8C1-4258-AB9F-3B8ABDE27514}"/>
    <dgm:cxn modelId="{A4613929-423B-41CE-B07F-23193979217E}" type="presOf" srcId="{4B0D82A1-5AEA-48B4-8402-A626D519782B}" destId="{6DA368C5-AC15-4608-944C-CE8E96928FE1}" srcOrd="0" destOrd="0" presId="urn:microsoft.com/office/officeart/2005/8/layout/hierarchy1"/>
    <dgm:cxn modelId="{4CA7FD42-8AAA-4CED-935E-705DE16E1503}" type="presOf" srcId="{44010C00-E96A-4A0F-A281-15ABA71802B6}" destId="{D1704BEA-68FD-42C7-B7BC-F57EAE699CA4}" srcOrd="0" destOrd="0" presId="urn:microsoft.com/office/officeart/2005/8/layout/hierarchy1"/>
    <dgm:cxn modelId="{98A6B581-1CC7-45D4-B858-2135ED566D4A}" srcId="{39C840CC-EC31-4529-AB38-6FDBB0020D0D}" destId="{556750E6-79B9-40B7-AF99-C72E166AED9E}" srcOrd="0" destOrd="0" parTransId="{0324BA14-AF22-4774-BBDB-830281EBAF49}" sibTransId="{5D48BE82-ED56-4044-A96F-EAA8F0A7979F}"/>
    <dgm:cxn modelId="{D7E88AC7-FC04-4B14-A2B3-0FC65525C90A}" type="presOf" srcId="{560DEAF9-B4F2-4AAE-969F-1C0E954C91F9}" destId="{FD6DE017-2656-4781-914B-5B4AE2729B3C}" srcOrd="0" destOrd="0" presId="urn:microsoft.com/office/officeart/2005/8/layout/hierarchy1"/>
    <dgm:cxn modelId="{3E1FC0B8-E5E4-41C5-9C08-DF58A2E97EB5}" type="presOf" srcId="{83D3048F-01E3-47D8-B6A9-0D4F47E4FE79}" destId="{03348F55-DB58-45FE-B330-610A8C2F61EF}" srcOrd="0" destOrd="0" presId="urn:microsoft.com/office/officeart/2005/8/layout/hierarchy1"/>
    <dgm:cxn modelId="{7BD83AAA-DEE4-4AB2-86E0-41E1E9C9E59F}" srcId="{44010C00-E96A-4A0F-A281-15ABA71802B6}" destId="{39C840CC-EC31-4529-AB38-6FDBB0020D0D}" srcOrd="0" destOrd="0" parTransId="{D5DD8E7D-5BF6-4393-B213-BA41D7522B33}" sibTransId="{EEA31D0F-E570-4712-B3E9-81228B2D888C}"/>
    <dgm:cxn modelId="{E886AEA2-1D11-4677-86E2-2FC30ACBCED3}" srcId="{4B0D82A1-5AEA-48B4-8402-A626D519782B}" destId="{7AA0933F-D6A5-4A34-AE6B-E4B416457475}" srcOrd="0" destOrd="0" parTransId="{205031BB-5CF9-41CE-BA1E-EF2A65E42433}" sibTransId="{13A439BB-31FC-4B91-8C1F-28F69E28513B}"/>
    <dgm:cxn modelId="{7CD810A1-0AC2-47B6-BA85-384F5FAECC95}" srcId="{7AA0933F-D6A5-4A34-AE6B-E4B416457475}" destId="{BF4086DF-AAE1-4296-BAB1-C7E5F1AE029B}" srcOrd="0" destOrd="0" parTransId="{AF2B7AE8-F696-41B3-BC28-268AB79503C6}" sibTransId="{E5574134-2A70-45DF-81E3-16106B96CD23}"/>
    <dgm:cxn modelId="{4DA887CE-3684-461B-B0A7-1901DEC07429}" srcId="{8E707C68-1C17-477C-89C3-B3318166C303}" destId="{397B629A-5758-489E-A742-C0D87413385C}" srcOrd="0" destOrd="0" parTransId="{F90B1D54-523A-4F81-B204-A500BAD1F59F}" sibTransId="{F1130CB1-520E-43DB-8AD0-132F7DBDB513}"/>
    <dgm:cxn modelId="{5A128438-C907-420F-AE62-CDA1A325464A}" type="presOf" srcId="{7AA0933F-D6A5-4A34-AE6B-E4B416457475}" destId="{673B6A99-96E4-4D82-BAD5-910A65571197}" srcOrd="0" destOrd="0" presId="urn:microsoft.com/office/officeart/2005/8/layout/hierarchy1"/>
    <dgm:cxn modelId="{BC8E7588-5CCA-45F0-A740-E52AEDE40B4C}" type="presOf" srcId="{BF4086DF-AAE1-4296-BAB1-C7E5F1AE029B}" destId="{36DDCF42-665B-48C7-AB0B-852B36060EA6}" srcOrd="0" destOrd="0" presId="urn:microsoft.com/office/officeart/2005/8/layout/hierarchy1"/>
    <dgm:cxn modelId="{DF903E51-0627-42ED-A7A0-ECFA1F05364F}" type="presOf" srcId="{0324BA14-AF22-4774-BBDB-830281EBAF49}" destId="{508F1E2F-6BEB-4744-A51B-E7F5F5C90569}" srcOrd="0" destOrd="0" presId="urn:microsoft.com/office/officeart/2005/8/layout/hierarchy1"/>
    <dgm:cxn modelId="{0492F57F-E6F9-4BD9-8319-326314E6C462}" type="presOf" srcId="{205031BB-5CF9-41CE-BA1E-EF2A65E42433}" destId="{AB687E04-BAB5-4722-9EFD-4F9EFC995C7C}" srcOrd="0" destOrd="0" presId="urn:microsoft.com/office/officeart/2005/8/layout/hierarchy1"/>
    <dgm:cxn modelId="{7E81DBE0-4B85-466C-B8FC-DC174F80DC73}" srcId="{5D069B07-5402-48CA-90BB-D57D1D2183AF}" destId="{B2E1B0C7-EAA6-4131-B1D1-92E70213B899}" srcOrd="0" destOrd="0" parTransId="{1E0A957F-C825-4B36-A29F-D44E3DE58A32}" sibTransId="{77D56818-99F7-411D-AC3E-AA04FCBBF544}"/>
    <dgm:cxn modelId="{8F9ABEFF-CADC-4B98-86AA-8BF3545D73C7}" type="presOf" srcId="{B9C5AA5F-1F6E-4824-835E-FE7DC6E06A86}" destId="{9DE0D7E1-91E2-49DA-B099-34C31551EF5C}" srcOrd="0" destOrd="0" presId="urn:microsoft.com/office/officeart/2005/8/layout/hierarchy1"/>
    <dgm:cxn modelId="{77D131D2-9427-4FAB-B62D-62C5C6506838}" type="presOf" srcId="{52097793-8B2E-4351-A59A-BE86FB19C670}" destId="{10FFB70A-D606-43CF-99BA-D270754A5169}" srcOrd="0" destOrd="0" presId="urn:microsoft.com/office/officeart/2005/8/layout/hierarchy1"/>
    <dgm:cxn modelId="{05150927-C2CA-4B1D-A0E5-97EFFE05FDA1}" srcId="{83D3048F-01E3-47D8-B6A9-0D4F47E4FE79}" destId="{5D069B07-5402-48CA-90BB-D57D1D2183AF}" srcOrd="0" destOrd="0" parTransId="{52097793-8B2E-4351-A59A-BE86FB19C670}" sibTransId="{BA8039E0-FCF6-426F-B5F3-38A58FDDE282}"/>
    <dgm:cxn modelId="{77E46FA1-2818-4412-805C-CA14F36AACB8}" srcId="{397B629A-5758-489E-A742-C0D87413385C}" destId="{44010C00-E96A-4A0F-A281-15ABA71802B6}" srcOrd="0" destOrd="0" parTransId="{709E67B9-B15E-4039-834B-AA7714338475}" sibTransId="{277E8B4A-A7D0-40F4-8806-D50EDA4A6857}"/>
    <dgm:cxn modelId="{99AFE094-A9C0-4107-9DC1-52CD15F4298C}" type="presOf" srcId="{5D069B07-5402-48CA-90BB-D57D1D2183AF}" destId="{F0FEF954-C3D2-4365-8F3A-DAE624D0686F}" srcOrd="0" destOrd="0" presId="urn:microsoft.com/office/officeart/2005/8/layout/hierarchy1"/>
    <dgm:cxn modelId="{FFD462C1-38AC-4259-8513-F2BB64A24946}" type="presOf" srcId="{2F11870C-E37F-4CD0-A0E1-F0B5E44DCA85}" destId="{06F0886D-68A6-4184-8EA6-AD3395CE8E16}" srcOrd="0" destOrd="0" presId="urn:microsoft.com/office/officeart/2005/8/layout/hierarchy1"/>
    <dgm:cxn modelId="{01A2D3F5-411C-432A-9593-81136B107C0A}" type="presOf" srcId="{4E4AC92B-63A4-499C-B5A8-A40066623FCE}" destId="{CD21E6D5-C7DD-42BA-8373-86C192044A90}" srcOrd="0" destOrd="0" presId="urn:microsoft.com/office/officeart/2005/8/layout/hierarchy1"/>
    <dgm:cxn modelId="{D4AF0C3B-3709-4B8F-9654-83C1D5741F42}" type="presOf" srcId="{1DFB3841-F9B9-4E07-8EEF-21CD2E685501}" destId="{0C511FDF-687C-4DF6-A307-F0AF4A7645B2}" srcOrd="0" destOrd="0" presId="urn:microsoft.com/office/officeart/2005/8/layout/hierarchy1"/>
    <dgm:cxn modelId="{CF4DC88D-0969-43E3-A338-4AB933186AD0}" srcId="{83D3048F-01E3-47D8-B6A9-0D4F47E4FE79}" destId="{4B0D82A1-5AEA-48B4-8402-A626D519782B}" srcOrd="1" destOrd="0" parTransId="{B9C5AA5F-1F6E-4824-835E-FE7DC6E06A86}" sibTransId="{A9418051-D4EC-4B1F-B2C1-7BC9C7ECF716}"/>
    <dgm:cxn modelId="{D54F7E03-641C-499D-83C3-9FCC75BF34DB}" type="presOf" srcId="{709E67B9-B15E-4039-834B-AA7714338475}" destId="{59E44505-3B9E-4F49-8F5D-593D2E2ADAA9}" srcOrd="0" destOrd="0" presId="urn:microsoft.com/office/officeart/2005/8/layout/hierarchy1"/>
    <dgm:cxn modelId="{801C4D96-3FD8-4BFD-9089-6C37E763A068}" type="presOf" srcId="{7FF6C1A0-289D-4315-B475-380F31CD3A10}" destId="{DAD471D5-2CB2-4E4A-8FBA-9B1D6098A1C0}" srcOrd="0" destOrd="0" presId="urn:microsoft.com/office/officeart/2005/8/layout/hierarchy1"/>
    <dgm:cxn modelId="{63447AE9-93C2-45EC-A197-A5FF6ED157C2}" srcId="{4E4AC92B-63A4-499C-B5A8-A40066623FCE}" destId="{83D3048F-01E3-47D8-B6A9-0D4F47E4FE79}" srcOrd="0" destOrd="0" parTransId="{7A89393A-D164-4865-82DC-B57D120071C3}" sibTransId="{6CB63F8B-F45E-46A8-9FD8-552EE1792E13}"/>
    <dgm:cxn modelId="{EE4B6D7F-1F01-420B-9910-E21EE907F009}" type="presParOf" srcId="{CD21E6D5-C7DD-42BA-8373-86C192044A90}" destId="{3F6287FC-36B6-4BBE-8575-B6E586BAE227}" srcOrd="0" destOrd="0" presId="urn:microsoft.com/office/officeart/2005/8/layout/hierarchy1"/>
    <dgm:cxn modelId="{0393BECC-BFF8-419E-8F9C-5E1DACCAF604}" type="presParOf" srcId="{3F6287FC-36B6-4BBE-8575-B6E586BAE227}" destId="{0476F466-7FBC-441D-A801-28BF07CB3BE7}" srcOrd="0" destOrd="0" presId="urn:microsoft.com/office/officeart/2005/8/layout/hierarchy1"/>
    <dgm:cxn modelId="{568AFC90-1405-4EF7-B6C1-48BD72627AB1}" type="presParOf" srcId="{0476F466-7FBC-441D-A801-28BF07CB3BE7}" destId="{CB36F154-90E8-4530-890C-EC14230883B3}" srcOrd="0" destOrd="0" presId="urn:microsoft.com/office/officeart/2005/8/layout/hierarchy1"/>
    <dgm:cxn modelId="{544650FC-E9B0-4C72-BDC0-282FD568C69F}" type="presParOf" srcId="{0476F466-7FBC-441D-A801-28BF07CB3BE7}" destId="{03348F55-DB58-45FE-B330-610A8C2F61EF}" srcOrd="1" destOrd="0" presId="urn:microsoft.com/office/officeart/2005/8/layout/hierarchy1"/>
    <dgm:cxn modelId="{DC19D42B-1235-492D-A8F2-710FDE7B83A0}" type="presParOf" srcId="{3F6287FC-36B6-4BBE-8575-B6E586BAE227}" destId="{DE5E1C30-F1EC-4F5B-9AC4-B92F10ED5A84}" srcOrd="1" destOrd="0" presId="urn:microsoft.com/office/officeart/2005/8/layout/hierarchy1"/>
    <dgm:cxn modelId="{E1190421-4DBE-442D-B477-803AFC0E90FA}" type="presParOf" srcId="{DE5E1C30-F1EC-4F5B-9AC4-B92F10ED5A84}" destId="{10FFB70A-D606-43CF-99BA-D270754A5169}" srcOrd="0" destOrd="0" presId="urn:microsoft.com/office/officeart/2005/8/layout/hierarchy1"/>
    <dgm:cxn modelId="{5CE662F8-3B3D-460A-AF73-A408D2D268E0}" type="presParOf" srcId="{DE5E1C30-F1EC-4F5B-9AC4-B92F10ED5A84}" destId="{3833506F-121E-4A30-B010-BB7D0482098F}" srcOrd="1" destOrd="0" presId="urn:microsoft.com/office/officeart/2005/8/layout/hierarchy1"/>
    <dgm:cxn modelId="{4738637A-1B05-4CE3-B7D3-5077B9A10D97}" type="presParOf" srcId="{3833506F-121E-4A30-B010-BB7D0482098F}" destId="{FD478EB1-0CC9-49FB-AECA-3B096E5D7AB0}" srcOrd="0" destOrd="0" presId="urn:microsoft.com/office/officeart/2005/8/layout/hierarchy1"/>
    <dgm:cxn modelId="{DDCF7BC9-DB27-4AF0-BDD7-68BFA0C55B9E}" type="presParOf" srcId="{FD478EB1-0CC9-49FB-AECA-3B096E5D7AB0}" destId="{552E968D-F866-4A62-9432-E629FF383BE2}" srcOrd="0" destOrd="0" presId="urn:microsoft.com/office/officeart/2005/8/layout/hierarchy1"/>
    <dgm:cxn modelId="{BCCFBCA9-EF72-4523-8663-5BDF1B0E59F6}" type="presParOf" srcId="{FD478EB1-0CC9-49FB-AECA-3B096E5D7AB0}" destId="{F0FEF954-C3D2-4365-8F3A-DAE624D0686F}" srcOrd="1" destOrd="0" presId="urn:microsoft.com/office/officeart/2005/8/layout/hierarchy1"/>
    <dgm:cxn modelId="{DD5D260D-BD6B-4CC7-93EF-B89C5328807A}" type="presParOf" srcId="{3833506F-121E-4A30-B010-BB7D0482098F}" destId="{0E34B9FB-5787-4D02-AEA5-313C21577C9D}" srcOrd="1" destOrd="0" presId="urn:microsoft.com/office/officeart/2005/8/layout/hierarchy1"/>
    <dgm:cxn modelId="{B5EE80F3-C211-4C63-A523-C3C1DE336055}" type="presParOf" srcId="{0E34B9FB-5787-4D02-AEA5-313C21577C9D}" destId="{F12E9D27-E747-408F-8733-AAB77900C52E}" srcOrd="0" destOrd="0" presId="urn:microsoft.com/office/officeart/2005/8/layout/hierarchy1"/>
    <dgm:cxn modelId="{7A70842E-DDC5-4130-8EB3-3A6555BC6594}" type="presParOf" srcId="{0E34B9FB-5787-4D02-AEA5-313C21577C9D}" destId="{516FEEE8-3845-4E6A-83C8-24E2B904597A}" srcOrd="1" destOrd="0" presId="urn:microsoft.com/office/officeart/2005/8/layout/hierarchy1"/>
    <dgm:cxn modelId="{E51ABACD-96C3-440E-B107-93F685069C58}" type="presParOf" srcId="{516FEEE8-3845-4E6A-83C8-24E2B904597A}" destId="{1BA3786C-5426-43D0-B73D-D64E765A6240}" srcOrd="0" destOrd="0" presId="urn:microsoft.com/office/officeart/2005/8/layout/hierarchy1"/>
    <dgm:cxn modelId="{63816FB5-7A6B-4FF9-8E35-B1989924100D}" type="presParOf" srcId="{1BA3786C-5426-43D0-B73D-D64E765A6240}" destId="{92421982-6775-4D68-B582-D17CFB95B09C}" srcOrd="0" destOrd="0" presId="urn:microsoft.com/office/officeart/2005/8/layout/hierarchy1"/>
    <dgm:cxn modelId="{CB958EF8-DACD-4A9D-BDD9-F4A2FF68BABB}" type="presParOf" srcId="{1BA3786C-5426-43D0-B73D-D64E765A6240}" destId="{9C21FC0E-D650-40F0-A327-0BABA15119E6}" srcOrd="1" destOrd="0" presId="urn:microsoft.com/office/officeart/2005/8/layout/hierarchy1"/>
    <dgm:cxn modelId="{9A011ACD-D7E7-4C7B-9934-45247860F2DD}" type="presParOf" srcId="{516FEEE8-3845-4E6A-83C8-24E2B904597A}" destId="{6632DC7A-672B-4BEF-AB9E-67BED5BE8FF0}" srcOrd="1" destOrd="0" presId="urn:microsoft.com/office/officeart/2005/8/layout/hierarchy1"/>
    <dgm:cxn modelId="{2E12B457-D0D0-41FD-9C17-C4295A11CEEF}" type="presParOf" srcId="{6632DC7A-672B-4BEF-AB9E-67BED5BE8FF0}" destId="{EE1D1050-D58F-414C-9372-C846E657CBF5}" srcOrd="0" destOrd="0" presId="urn:microsoft.com/office/officeart/2005/8/layout/hierarchy1"/>
    <dgm:cxn modelId="{F81B0E50-4DDD-4032-B321-308E0836F302}" type="presParOf" srcId="{6632DC7A-672B-4BEF-AB9E-67BED5BE8FF0}" destId="{FD06FF64-B558-4E52-8404-777008CDA866}" srcOrd="1" destOrd="0" presId="urn:microsoft.com/office/officeart/2005/8/layout/hierarchy1"/>
    <dgm:cxn modelId="{9BF8BE50-3B41-495E-B2AE-594B8660B3A2}" type="presParOf" srcId="{FD06FF64-B558-4E52-8404-777008CDA866}" destId="{665F0F45-282E-4D92-B130-D6FB0F9E3046}" srcOrd="0" destOrd="0" presId="urn:microsoft.com/office/officeart/2005/8/layout/hierarchy1"/>
    <dgm:cxn modelId="{27B674E8-9EC9-4263-ACE0-DD434CFE01A7}" type="presParOf" srcId="{665F0F45-282E-4D92-B130-D6FB0F9E3046}" destId="{94FF8CB6-730A-41BF-8D01-6855EC1910F5}" srcOrd="0" destOrd="0" presId="urn:microsoft.com/office/officeart/2005/8/layout/hierarchy1"/>
    <dgm:cxn modelId="{24BB5472-1555-48DD-8F34-EE9ADC9747F2}" type="presParOf" srcId="{665F0F45-282E-4D92-B130-D6FB0F9E3046}" destId="{FD6DE017-2656-4781-914B-5B4AE2729B3C}" srcOrd="1" destOrd="0" presId="urn:microsoft.com/office/officeart/2005/8/layout/hierarchy1"/>
    <dgm:cxn modelId="{8109BC4D-9DD9-47EE-959B-922BD0DC9D8F}" type="presParOf" srcId="{FD06FF64-B558-4E52-8404-777008CDA866}" destId="{397273C1-FA7F-4370-A722-9FA3B314C8BF}" srcOrd="1" destOrd="0" presId="urn:microsoft.com/office/officeart/2005/8/layout/hierarchy1"/>
    <dgm:cxn modelId="{17480E2A-553D-4DD7-9BAF-BC91BFF71A97}" type="presParOf" srcId="{DE5E1C30-F1EC-4F5B-9AC4-B92F10ED5A84}" destId="{9DE0D7E1-91E2-49DA-B099-34C31551EF5C}" srcOrd="2" destOrd="0" presId="urn:microsoft.com/office/officeart/2005/8/layout/hierarchy1"/>
    <dgm:cxn modelId="{08307A43-75F8-40BF-880B-57F1F2FB6942}" type="presParOf" srcId="{DE5E1C30-F1EC-4F5B-9AC4-B92F10ED5A84}" destId="{CF137CEF-9295-4934-9289-67DB8C5463CD}" srcOrd="3" destOrd="0" presId="urn:microsoft.com/office/officeart/2005/8/layout/hierarchy1"/>
    <dgm:cxn modelId="{1E098839-7924-44F9-A561-4C55022537A5}" type="presParOf" srcId="{CF137CEF-9295-4934-9289-67DB8C5463CD}" destId="{6D09DF92-E8B0-48BA-9218-B29F0F47DB2D}" srcOrd="0" destOrd="0" presId="urn:microsoft.com/office/officeart/2005/8/layout/hierarchy1"/>
    <dgm:cxn modelId="{2FBE0A9C-75E4-4354-B50E-937E34B9CB2C}" type="presParOf" srcId="{6D09DF92-E8B0-48BA-9218-B29F0F47DB2D}" destId="{B58BB45F-C610-4101-B471-6E0B63F6DBB2}" srcOrd="0" destOrd="0" presId="urn:microsoft.com/office/officeart/2005/8/layout/hierarchy1"/>
    <dgm:cxn modelId="{96835A25-D7C1-4F26-8007-12D7A141B4D3}" type="presParOf" srcId="{6D09DF92-E8B0-48BA-9218-B29F0F47DB2D}" destId="{6DA368C5-AC15-4608-944C-CE8E96928FE1}" srcOrd="1" destOrd="0" presId="urn:microsoft.com/office/officeart/2005/8/layout/hierarchy1"/>
    <dgm:cxn modelId="{BBE3771C-DF6D-4F1E-B54D-3811AB464121}" type="presParOf" srcId="{CF137CEF-9295-4934-9289-67DB8C5463CD}" destId="{45FEB023-71BF-4ADD-BAF2-CFF1E54F06B7}" srcOrd="1" destOrd="0" presId="urn:microsoft.com/office/officeart/2005/8/layout/hierarchy1"/>
    <dgm:cxn modelId="{2AE10462-C9C7-4A43-BFAE-FE36632F8A92}" type="presParOf" srcId="{45FEB023-71BF-4ADD-BAF2-CFF1E54F06B7}" destId="{AB687E04-BAB5-4722-9EFD-4F9EFC995C7C}" srcOrd="0" destOrd="0" presId="urn:microsoft.com/office/officeart/2005/8/layout/hierarchy1"/>
    <dgm:cxn modelId="{55182E3E-75A5-4FF8-B80D-1A0A6477D80D}" type="presParOf" srcId="{45FEB023-71BF-4ADD-BAF2-CFF1E54F06B7}" destId="{C097D8B9-748A-4A01-A395-205799592E6A}" srcOrd="1" destOrd="0" presId="urn:microsoft.com/office/officeart/2005/8/layout/hierarchy1"/>
    <dgm:cxn modelId="{094D419E-7B28-4132-BD5A-3C02D8F8446A}" type="presParOf" srcId="{C097D8B9-748A-4A01-A395-205799592E6A}" destId="{B4972504-5B40-46BB-BC0F-E1E6F4EB89EB}" srcOrd="0" destOrd="0" presId="urn:microsoft.com/office/officeart/2005/8/layout/hierarchy1"/>
    <dgm:cxn modelId="{E9936049-9E0A-4359-87D8-A30700CA4F78}" type="presParOf" srcId="{B4972504-5B40-46BB-BC0F-E1E6F4EB89EB}" destId="{BC1962D4-328F-457C-8FC4-AB45268A2F59}" srcOrd="0" destOrd="0" presId="urn:microsoft.com/office/officeart/2005/8/layout/hierarchy1"/>
    <dgm:cxn modelId="{558A1EB5-5DF2-412B-BFDB-71B59DA3F07D}" type="presParOf" srcId="{B4972504-5B40-46BB-BC0F-E1E6F4EB89EB}" destId="{673B6A99-96E4-4D82-BAD5-910A65571197}" srcOrd="1" destOrd="0" presId="urn:microsoft.com/office/officeart/2005/8/layout/hierarchy1"/>
    <dgm:cxn modelId="{9A956DA1-FB67-4192-A97A-73E5CB48AB81}" type="presParOf" srcId="{C097D8B9-748A-4A01-A395-205799592E6A}" destId="{668C3A61-9E0D-4170-BA9E-2FFED0A90587}" srcOrd="1" destOrd="0" presId="urn:microsoft.com/office/officeart/2005/8/layout/hierarchy1"/>
    <dgm:cxn modelId="{E198B7CA-D9F7-4BD0-8502-341E43BBFB12}" type="presParOf" srcId="{668C3A61-9E0D-4170-BA9E-2FFED0A90587}" destId="{6ADD702A-7B54-477F-8860-A206113866FA}" srcOrd="0" destOrd="0" presId="urn:microsoft.com/office/officeart/2005/8/layout/hierarchy1"/>
    <dgm:cxn modelId="{433CE635-055B-4D85-87F3-5728D48C696D}" type="presParOf" srcId="{668C3A61-9E0D-4170-BA9E-2FFED0A90587}" destId="{7F57129F-63DD-4DC1-9DD5-B59C6386097A}" srcOrd="1" destOrd="0" presId="urn:microsoft.com/office/officeart/2005/8/layout/hierarchy1"/>
    <dgm:cxn modelId="{5493EEDF-050E-40CD-8B19-AB2746A07BA8}" type="presParOf" srcId="{7F57129F-63DD-4DC1-9DD5-B59C6386097A}" destId="{83A151CE-123F-46FD-B999-A064176D7C06}" srcOrd="0" destOrd="0" presId="urn:microsoft.com/office/officeart/2005/8/layout/hierarchy1"/>
    <dgm:cxn modelId="{F48D09B0-B029-413D-A08E-B4F20BD68EF4}" type="presParOf" srcId="{83A151CE-123F-46FD-B999-A064176D7C06}" destId="{99EA713F-B1EC-4935-BCBA-26DF3AF2FEFC}" srcOrd="0" destOrd="0" presId="urn:microsoft.com/office/officeart/2005/8/layout/hierarchy1"/>
    <dgm:cxn modelId="{E2A46119-0A62-4928-A85F-27A1EE4114EB}" type="presParOf" srcId="{83A151CE-123F-46FD-B999-A064176D7C06}" destId="{36DDCF42-665B-48C7-AB0B-852B36060EA6}" srcOrd="1" destOrd="0" presId="urn:microsoft.com/office/officeart/2005/8/layout/hierarchy1"/>
    <dgm:cxn modelId="{DD1A37FA-D525-4251-BDB0-13D790E564E4}" type="presParOf" srcId="{7F57129F-63DD-4DC1-9DD5-B59C6386097A}" destId="{07F86875-7D8A-4396-ACF3-3DCCBE0FA3B2}" srcOrd="1" destOrd="0" presId="urn:microsoft.com/office/officeart/2005/8/layout/hierarchy1"/>
    <dgm:cxn modelId="{62341341-CD4F-49D6-A929-A7A191BF08B8}" type="presParOf" srcId="{07F86875-7D8A-4396-ACF3-3DCCBE0FA3B2}" destId="{DAD471D5-2CB2-4E4A-8FBA-9B1D6098A1C0}" srcOrd="0" destOrd="0" presId="urn:microsoft.com/office/officeart/2005/8/layout/hierarchy1"/>
    <dgm:cxn modelId="{83E06F09-D111-4617-A608-9035DA03024A}" type="presParOf" srcId="{07F86875-7D8A-4396-ACF3-3DCCBE0FA3B2}" destId="{9CBC0C23-07B7-477D-9CA5-EC53A2FC66C2}" srcOrd="1" destOrd="0" presId="urn:microsoft.com/office/officeart/2005/8/layout/hierarchy1"/>
    <dgm:cxn modelId="{1E5F78EA-F220-47C4-9A40-08993A63E424}" type="presParOf" srcId="{9CBC0C23-07B7-477D-9CA5-EC53A2FC66C2}" destId="{A734FACE-6472-470E-B0A6-42CB463C278E}" srcOrd="0" destOrd="0" presId="urn:microsoft.com/office/officeart/2005/8/layout/hierarchy1"/>
    <dgm:cxn modelId="{4F3DA3CE-32BF-44B2-8CFF-5285DD4A0CA3}" type="presParOf" srcId="{A734FACE-6472-470E-B0A6-42CB463C278E}" destId="{1769B418-1DDC-42D5-931F-28AEF00C3077}" srcOrd="0" destOrd="0" presId="urn:microsoft.com/office/officeart/2005/8/layout/hierarchy1"/>
    <dgm:cxn modelId="{A750A090-3067-4171-88D7-77612AC7AEC5}" type="presParOf" srcId="{A734FACE-6472-470E-B0A6-42CB463C278E}" destId="{06F0886D-68A6-4184-8EA6-AD3395CE8E16}" srcOrd="1" destOrd="0" presId="urn:microsoft.com/office/officeart/2005/8/layout/hierarchy1"/>
    <dgm:cxn modelId="{E44BAAFE-932B-4FD4-AB3E-F29036523D19}" type="presParOf" srcId="{9CBC0C23-07B7-477D-9CA5-EC53A2FC66C2}" destId="{136DEEF9-6D24-420B-8D98-5785FDC71217}" srcOrd="1" destOrd="0" presId="urn:microsoft.com/office/officeart/2005/8/layout/hierarchy1"/>
    <dgm:cxn modelId="{2F502C25-1676-4885-8F5E-CA5D72A2406C}" type="presParOf" srcId="{DE5E1C30-F1EC-4F5B-9AC4-B92F10ED5A84}" destId="{0C511FDF-687C-4DF6-A307-F0AF4A7645B2}" srcOrd="4" destOrd="0" presId="urn:microsoft.com/office/officeart/2005/8/layout/hierarchy1"/>
    <dgm:cxn modelId="{15CD43BB-65C3-41BC-82C0-8A59746F71D1}" type="presParOf" srcId="{DE5E1C30-F1EC-4F5B-9AC4-B92F10ED5A84}" destId="{A99C858E-7837-47DE-BCA3-F56D39074E85}" srcOrd="5" destOrd="0" presId="urn:microsoft.com/office/officeart/2005/8/layout/hierarchy1"/>
    <dgm:cxn modelId="{421FDABE-8704-4576-8F07-D7BE33A5C6AD}" type="presParOf" srcId="{A99C858E-7837-47DE-BCA3-F56D39074E85}" destId="{EAD61570-C4B1-4741-ACCF-01C73E6E49C0}" srcOrd="0" destOrd="0" presId="urn:microsoft.com/office/officeart/2005/8/layout/hierarchy1"/>
    <dgm:cxn modelId="{7DEF03BE-5B5C-4AF2-974D-A651AA17DC3B}" type="presParOf" srcId="{EAD61570-C4B1-4741-ACCF-01C73E6E49C0}" destId="{91E5A66E-40F3-48E1-9541-BB45D9D8843D}" srcOrd="0" destOrd="0" presId="urn:microsoft.com/office/officeart/2005/8/layout/hierarchy1"/>
    <dgm:cxn modelId="{2F483250-14CA-49B1-9D29-828BF76B9AE1}" type="presParOf" srcId="{EAD61570-C4B1-4741-ACCF-01C73E6E49C0}" destId="{B189D867-09BB-467B-908B-2562D4F46C4B}" srcOrd="1" destOrd="0" presId="urn:microsoft.com/office/officeart/2005/8/layout/hierarchy1"/>
    <dgm:cxn modelId="{2592EB4A-1CF8-4550-96C5-A1930BA9272A}" type="presParOf" srcId="{A99C858E-7837-47DE-BCA3-F56D39074E85}" destId="{9FA7345F-DB5F-4871-9DB9-2D297600C4C3}" srcOrd="1" destOrd="0" presId="urn:microsoft.com/office/officeart/2005/8/layout/hierarchy1"/>
    <dgm:cxn modelId="{007859E7-33DA-4EB7-A47E-3D7B2911FED6}" type="presParOf" srcId="{9FA7345F-DB5F-4871-9DB9-2D297600C4C3}" destId="{7583CEA1-F948-4B4F-8DE2-A823B12F9355}" srcOrd="0" destOrd="0" presId="urn:microsoft.com/office/officeart/2005/8/layout/hierarchy1"/>
    <dgm:cxn modelId="{B9FC5934-CF17-44CB-B97F-B47C82DC6545}" type="presParOf" srcId="{9FA7345F-DB5F-4871-9DB9-2D297600C4C3}" destId="{794990AA-A857-4E58-88E2-E29F26A0F985}" srcOrd="1" destOrd="0" presId="urn:microsoft.com/office/officeart/2005/8/layout/hierarchy1"/>
    <dgm:cxn modelId="{F8D43D91-F2B4-4AE2-BE28-490619002A37}" type="presParOf" srcId="{794990AA-A857-4E58-88E2-E29F26A0F985}" destId="{2E0332D9-52FE-42FC-B91B-F0ADE5949396}" srcOrd="0" destOrd="0" presId="urn:microsoft.com/office/officeart/2005/8/layout/hierarchy1"/>
    <dgm:cxn modelId="{8DA13495-4C6A-44EB-BCFF-8254740BD706}" type="presParOf" srcId="{2E0332D9-52FE-42FC-B91B-F0ADE5949396}" destId="{CB693238-67E7-4738-81A4-9A0F26678C2E}" srcOrd="0" destOrd="0" presId="urn:microsoft.com/office/officeart/2005/8/layout/hierarchy1"/>
    <dgm:cxn modelId="{56DDA36B-3D59-47F0-8BB8-0F8F9D230430}" type="presParOf" srcId="{2E0332D9-52FE-42FC-B91B-F0ADE5949396}" destId="{29FFC490-6386-4D04-9FBA-2CD539FEF064}" srcOrd="1" destOrd="0" presId="urn:microsoft.com/office/officeart/2005/8/layout/hierarchy1"/>
    <dgm:cxn modelId="{BAE7E183-F222-409B-81A7-7762BA012D5D}" type="presParOf" srcId="{794990AA-A857-4E58-88E2-E29F26A0F985}" destId="{54AC08B3-28A6-444F-BB85-40EA4DA3F67D}" srcOrd="1" destOrd="0" presId="urn:microsoft.com/office/officeart/2005/8/layout/hierarchy1"/>
    <dgm:cxn modelId="{28F1F2AF-91F6-48D3-BE80-68E96E23EE3D}" type="presParOf" srcId="{54AC08B3-28A6-444F-BB85-40EA4DA3F67D}" destId="{59E44505-3B9E-4F49-8F5D-593D2E2ADAA9}" srcOrd="0" destOrd="0" presId="urn:microsoft.com/office/officeart/2005/8/layout/hierarchy1"/>
    <dgm:cxn modelId="{E46FFD7C-2E1D-4524-A978-8DEFC67D99FA}" type="presParOf" srcId="{54AC08B3-28A6-444F-BB85-40EA4DA3F67D}" destId="{C34BAF5A-9205-47B1-98E7-CFECB6B53A06}" srcOrd="1" destOrd="0" presId="urn:microsoft.com/office/officeart/2005/8/layout/hierarchy1"/>
    <dgm:cxn modelId="{C494E962-798F-4350-9A63-314AFD2295B2}" type="presParOf" srcId="{C34BAF5A-9205-47B1-98E7-CFECB6B53A06}" destId="{AB060FDE-D314-43B7-8A20-AA3C5D2692B5}" srcOrd="0" destOrd="0" presId="urn:microsoft.com/office/officeart/2005/8/layout/hierarchy1"/>
    <dgm:cxn modelId="{18B32397-ECFD-4955-B9D9-394891FCF0A2}" type="presParOf" srcId="{AB060FDE-D314-43B7-8A20-AA3C5D2692B5}" destId="{27A472D8-0329-44EA-972A-959DE10BEF74}" srcOrd="0" destOrd="0" presId="urn:microsoft.com/office/officeart/2005/8/layout/hierarchy1"/>
    <dgm:cxn modelId="{F4611FA8-59D7-48EA-9105-A08CB4DB702D}" type="presParOf" srcId="{AB060FDE-D314-43B7-8A20-AA3C5D2692B5}" destId="{D1704BEA-68FD-42C7-B7BC-F57EAE699CA4}" srcOrd="1" destOrd="0" presId="urn:microsoft.com/office/officeart/2005/8/layout/hierarchy1"/>
    <dgm:cxn modelId="{2E40A63A-10EB-4622-90B9-7A5308CF5687}" type="presParOf" srcId="{C34BAF5A-9205-47B1-98E7-CFECB6B53A06}" destId="{44A28835-E525-41F5-9977-855D85AE3A10}" srcOrd="1" destOrd="0" presId="urn:microsoft.com/office/officeart/2005/8/layout/hierarchy1"/>
    <dgm:cxn modelId="{635DAC80-8529-40C0-879B-70166A80B330}" type="presParOf" srcId="{44A28835-E525-41F5-9977-855D85AE3A10}" destId="{B2593E24-2AED-4601-ACD6-CA1482F9A89A}" srcOrd="0" destOrd="0" presId="urn:microsoft.com/office/officeart/2005/8/layout/hierarchy1"/>
    <dgm:cxn modelId="{9F62DC1F-FFBC-4F05-9591-BBEE30BEBCD5}" type="presParOf" srcId="{44A28835-E525-41F5-9977-855D85AE3A10}" destId="{A38CFAD3-B120-489E-AB0C-E8EAA8A286A2}" srcOrd="1" destOrd="0" presId="urn:microsoft.com/office/officeart/2005/8/layout/hierarchy1"/>
    <dgm:cxn modelId="{721BD95F-5502-42A3-BDC6-5CB2EFD19643}" type="presParOf" srcId="{A38CFAD3-B120-489E-AB0C-E8EAA8A286A2}" destId="{CD9A7C60-813B-4B4A-902B-55D2B0F1484C}" srcOrd="0" destOrd="0" presId="urn:microsoft.com/office/officeart/2005/8/layout/hierarchy1"/>
    <dgm:cxn modelId="{417C2871-E760-4EF0-A3BF-2BE07DB2CF41}" type="presParOf" srcId="{CD9A7C60-813B-4B4A-902B-55D2B0F1484C}" destId="{A33C5AB5-0D0B-4456-8EA4-E7C54C888DB9}" srcOrd="0" destOrd="0" presId="urn:microsoft.com/office/officeart/2005/8/layout/hierarchy1"/>
    <dgm:cxn modelId="{7889E4A2-3FCB-45BA-A21F-9235123AF2C5}" type="presParOf" srcId="{CD9A7C60-813B-4B4A-902B-55D2B0F1484C}" destId="{3E898EA4-EEA8-47EC-AF04-3481F2B00CAF}" srcOrd="1" destOrd="0" presId="urn:microsoft.com/office/officeart/2005/8/layout/hierarchy1"/>
    <dgm:cxn modelId="{0D6BFCEE-C0C9-40CC-95A3-03DDD1A355C1}" type="presParOf" srcId="{A38CFAD3-B120-489E-AB0C-E8EAA8A286A2}" destId="{53ABE653-4D6D-445E-8D3E-0CF193F58B25}" srcOrd="1" destOrd="0" presId="urn:microsoft.com/office/officeart/2005/8/layout/hierarchy1"/>
    <dgm:cxn modelId="{0EEC3977-FAEA-488C-8751-AF38ACBE454F}" type="presParOf" srcId="{53ABE653-4D6D-445E-8D3E-0CF193F58B25}" destId="{508F1E2F-6BEB-4744-A51B-E7F5F5C90569}" srcOrd="0" destOrd="0" presId="urn:microsoft.com/office/officeart/2005/8/layout/hierarchy1"/>
    <dgm:cxn modelId="{A7AE988C-1CCE-4896-AEF3-1A513D37F108}" type="presParOf" srcId="{53ABE653-4D6D-445E-8D3E-0CF193F58B25}" destId="{3B6B73BE-052A-4A7D-92A1-355126FBAA33}" srcOrd="1" destOrd="0" presId="urn:microsoft.com/office/officeart/2005/8/layout/hierarchy1"/>
    <dgm:cxn modelId="{F0766810-ED19-4272-987A-CC768303D894}" type="presParOf" srcId="{3B6B73BE-052A-4A7D-92A1-355126FBAA33}" destId="{DC02EC4A-0E39-4A10-90B6-90148E5DC7BB}" srcOrd="0" destOrd="0" presId="urn:microsoft.com/office/officeart/2005/8/layout/hierarchy1"/>
    <dgm:cxn modelId="{1DDB390F-9EA9-4B18-8446-D8DC6D063349}" type="presParOf" srcId="{DC02EC4A-0E39-4A10-90B6-90148E5DC7BB}" destId="{36BE3A59-B7F9-4581-B38E-F9681140306F}" srcOrd="0" destOrd="0" presId="urn:microsoft.com/office/officeart/2005/8/layout/hierarchy1"/>
    <dgm:cxn modelId="{4E6B5076-CC2B-4F9A-9D87-00CF42599C85}" type="presParOf" srcId="{DC02EC4A-0E39-4A10-90B6-90148E5DC7BB}" destId="{2A0FB2BC-2A93-408E-BFF2-7173921FBA9C}" srcOrd="1" destOrd="0" presId="urn:microsoft.com/office/officeart/2005/8/layout/hierarchy1"/>
    <dgm:cxn modelId="{7482CF73-AF0E-4A37-B8AC-D3FF80329FAB}" type="presParOf" srcId="{3B6B73BE-052A-4A7D-92A1-355126FBAA33}" destId="{1C689D5B-D861-46FE-8D97-CF97CD1923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524D2-A800-418D-9846-EDDCB4691618}">
      <dsp:nvSpPr>
        <dsp:cNvPr id="0" name=""/>
        <dsp:cNvSpPr/>
      </dsp:nvSpPr>
      <dsp:spPr>
        <a:xfrm>
          <a:off x="902223" y="1047988"/>
          <a:ext cx="3297078" cy="114503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59F0D-EA52-4372-A246-A90C92569B89}">
      <dsp:nvSpPr>
        <dsp:cNvPr id="0" name=""/>
        <dsp:cNvSpPr/>
      </dsp:nvSpPr>
      <dsp:spPr>
        <a:xfrm>
          <a:off x="2236390" y="3851783"/>
          <a:ext cx="638968" cy="40893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A5F01C-574C-4548-9BDD-B244138D0638}">
      <dsp:nvSpPr>
        <dsp:cNvPr id="0" name=""/>
        <dsp:cNvSpPr/>
      </dsp:nvSpPr>
      <dsp:spPr>
        <a:xfrm>
          <a:off x="996954" y="4380087"/>
          <a:ext cx="3067050" cy="766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Материализация риска социальной эксклюзии</a:t>
          </a:r>
          <a:endParaRPr lang="ru-RU" sz="2000" b="1" kern="1200" dirty="0"/>
        </a:p>
      </dsp:txBody>
      <dsp:txXfrm>
        <a:off x="996954" y="4380087"/>
        <a:ext cx="3067050" cy="766762"/>
      </dsp:txXfrm>
    </dsp:sp>
    <dsp:sp modelId="{7DD2C143-D1CC-4250-8E4A-06D8F2496337}">
      <dsp:nvSpPr>
        <dsp:cNvPr id="0" name=""/>
        <dsp:cNvSpPr/>
      </dsp:nvSpPr>
      <dsp:spPr>
        <a:xfrm>
          <a:off x="2100929" y="2281453"/>
          <a:ext cx="1150143" cy="11501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269364" y="2449888"/>
        <a:ext cx="813273" cy="813273"/>
      </dsp:txXfrm>
    </dsp:sp>
    <dsp:sp modelId="{388590E9-CF32-4870-B8F3-571FA3340C1C}">
      <dsp:nvSpPr>
        <dsp:cNvPr id="0" name=""/>
        <dsp:cNvSpPr/>
      </dsp:nvSpPr>
      <dsp:spPr>
        <a:xfrm>
          <a:off x="1277937" y="1418590"/>
          <a:ext cx="1150143" cy="1150143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ru-RU" sz="35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35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e>
                  <m:sub>
                    <m:r>
                      <a:rPr lang="en-US" sz="35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</m:sub>
                </m:sSub>
              </m:oMath>
            </m:oMathPara>
          </a14:m>
          <a:endParaRPr lang="ru-RU" sz="3500" kern="1200" dirty="0"/>
        </a:p>
      </dsp:txBody>
      <dsp:txXfrm>
        <a:off x="1446372" y="1587025"/>
        <a:ext cx="813273" cy="813273"/>
      </dsp:txXfrm>
    </dsp:sp>
    <dsp:sp modelId="{F2968AC0-75B9-49B4-B5C7-8DCCE2BDAF88}">
      <dsp:nvSpPr>
        <dsp:cNvPr id="0" name=""/>
        <dsp:cNvSpPr/>
      </dsp:nvSpPr>
      <dsp:spPr>
        <a:xfrm>
          <a:off x="2453640" y="1140511"/>
          <a:ext cx="1150143" cy="1150143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ru-RU" sz="35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35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e>
                  <m:sub>
                    <m:r>
                      <a:rPr lang="en-US" sz="35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sub>
                </m:sSub>
              </m:oMath>
            </m:oMathPara>
          </a14:m>
          <a:endParaRPr lang="ru-RU" sz="3500" kern="1200" dirty="0"/>
        </a:p>
      </dsp:txBody>
      <dsp:txXfrm>
        <a:off x="2622075" y="1308946"/>
        <a:ext cx="813273" cy="813273"/>
      </dsp:txXfrm>
    </dsp:sp>
    <dsp:sp modelId="{7693B5E8-D6BD-4DE7-9FB6-0E4AA80105E4}">
      <dsp:nvSpPr>
        <dsp:cNvPr id="0" name=""/>
        <dsp:cNvSpPr/>
      </dsp:nvSpPr>
      <dsp:spPr>
        <a:xfrm>
          <a:off x="766762" y="907415"/>
          <a:ext cx="3578225" cy="28625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67DBC-C6D3-4B0F-BEB8-FC847D006362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3CCB-C89C-4B45-AEBA-79D2C0F90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23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rgbClr val="160815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300">
                <a:solidFill>
                  <a:srgbClr val="160815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300">
                <a:solidFill>
                  <a:srgbClr val="160815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300">
                <a:solidFill>
                  <a:srgbClr val="160815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300">
                <a:solidFill>
                  <a:srgbClr val="160815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160815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160815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160815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160815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33F31C-0B62-4037-B45C-AB34965159EE}" type="slidenum">
              <a:rPr lang="ru-RU" altLang="ru-R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ru-RU" alt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4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3CCB-C89C-4B45-AEBA-79D2C0F9026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6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13CCB-C89C-4B45-AEBA-79D2C0F9026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6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53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8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2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7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74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27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32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81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9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B296-2CDD-4A0F-AE87-BE7B0F74FA71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9748-A601-4001-B8BF-79FDA1483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91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3-tub-ru.yandex.net/i?id=bb579fa4dfab714d1805f1b1abba7da0-27-144&amp;n=33&amp;h=2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brightnessContrast bright="38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0" y="301215"/>
            <a:ext cx="8640960" cy="61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rgbClr val="160815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300">
                <a:solidFill>
                  <a:srgbClr val="160815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300">
                <a:solidFill>
                  <a:srgbClr val="160815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300">
                <a:solidFill>
                  <a:srgbClr val="160815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300">
                <a:solidFill>
                  <a:srgbClr val="160815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160815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160815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160815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160815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89AADF-6429-4352-AAD8-B13BD27B8896}" type="slidenum">
              <a:rPr lang="ru-RU" altLang="ru-RU" sz="1200" smtClean="0"/>
              <a:pPr eaLnBrk="1" hangingPunct="1"/>
              <a:t>1</a:t>
            </a:fld>
            <a:endParaRPr lang="ru-RU" altLang="ru-RU" sz="1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47760" y="332656"/>
            <a:ext cx="8640960" cy="625800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НИУ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ВШЭ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социальной политики и социально-экономических 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</a:p>
          <a:p>
            <a:pPr algn="ctr">
              <a:defRPr/>
            </a:pP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социальной эксклюзии: рейтинги регионов России 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socpol@hse.ru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к.т.н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В. Данилин, к.э.н. Н. Исаев, к.э.н. А. Капустин, к.э.н. Е. Мезенцева, д.э.н. С. Смирнов </a:t>
            </a:r>
            <a:endParaRPr lang="en-US" sz="2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2014</a:t>
            </a:r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ocpol\Desktop\Карты\Map1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0" y="188640"/>
            <a:ext cx="9000000" cy="63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cpol\Desktop\Карты\Map2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02517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ocpol\Desktop\Карты\Map3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8" y="116632"/>
            <a:ext cx="8902519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ocpol\Desktop\Карты\Map4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5" y="242084"/>
            <a:ext cx="8902519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ocpol\Desktop\Карты\Map10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116632"/>
            <a:ext cx="9000000" cy="65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Медико-социальное измерение: первые 4 российских региона по уровню риска социальной эксклюзии, 2012 (РФ=100)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3" y="1535114"/>
            <a:ext cx="4040188" cy="309711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1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Тюменская область (1)</a:t>
            </a:r>
            <a:endParaRPr lang="ru-RU" sz="1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309711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1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Самарская область (2)</a:t>
            </a:r>
            <a:endParaRPr lang="ru-RU" sz="17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4345043"/>
              </p:ext>
            </p:extLst>
          </p:nvPr>
        </p:nvGraphicFramePr>
        <p:xfrm>
          <a:off x="467547" y="1916832"/>
          <a:ext cx="40401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29473135"/>
              </p:ext>
            </p:extLst>
          </p:nvPr>
        </p:nvGraphicFramePr>
        <p:xfrm>
          <a:off x="4572001" y="1916113"/>
          <a:ext cx="4248472" cy="424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461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Медико-социальное измерение: 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4 российских региона по уровню 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риска социальной эксклюзии, 2012 (РФ=100)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38171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1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Чукотский автономный округ (3)</a:t>
            </a:r>
            <a:endParaRPr lang="ru-RU" sz="17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4" y="1484788"/>
            <a:ext cx="4041775" cy="45372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1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Чувашская Республика (4)</a:t>
            </a:r>
            <a:endParaRPr lang="ru-RU" sz="17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0413041"/>
              </p:ext>
            </p:extLst>
          </p:nvPr>
        </p:nvGraphicFramePr>
        <p:xfrm>
          <a:off x="457203" y="1989140"/>
          <a:ext cx="4040188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5512756"/>
              </p:ext>
            </p:extLst>
          </p:nvPr>
        </p:nvGraphicFramePr>
        <p:xfrm>
          <a:off x="4572000" y="1988844"/>
          <a:ext cx="4113783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51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ocpol\Desktop\Карты\Map5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" y="116632"/>
            <a:ext cx="9000000" cy="63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ocpol\Desktop\Карты\Map6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680"/>
            <a:ext cx="9000000" cy="63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ocpol\Desktop\Карты\Map7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481"/>
            <a:ext cx="9000000" cy="63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Социальная эксклюзия: взаимосвязь основных понятий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76173"/>
              </p:ext>
            </p:extLst>
          </p:nvPr>
        </p:nvGraphicFramePr>
        <p:xfrm>
          <a:off x="457200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9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socpol\Desktop\Карты\Map11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" y="188640"/>
            <a:ext cx="9000000" cy="63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>
                  <a:noFill/>
                </a:ln>
                <a:solidFill>
                  <a:srgbClr val="0033CC"/>
                </a:solidFill>
                <a:effectLst/>
              </a:rPr>
              <a:t>социальное </a:t>
            </a:r>
            <a:r>
              <a:rPr lang="ru-RU" sz="2000" b="1" cap="all" dirty="0">
                <a:ln w="0">
                  <a:noFill/>
                </a:ln>
                <a:solidFill>
                  <a:srgbClr val="0033CC"/>
                </a:solidFill>
                <a:effectLst/>
              </a:rPr>
              <a:t>измерение: </a:t>
            </a:r>
            <a:r>
              <a:rPr lang="ru-RU" sz="2000" b="1" cap="all" dirty="0" smtClean="0">
                <a:ln w="0">
                  <a:noFill/>
                </a:ln>
                <a:solidFill>
                  <a:srgbClr val="0033CC"/>
                </a:solidFill>
                <a:effectLst/>
              </a:rPr>
              <a:t>первые 4 российских региона по уровню </a:t>
            </a:r>
            <a:r>
              <a:rPr lang="ru-RU" sz="2000" b="1" cap="all" dirty="0">
                <a:ln w="0">
                  <a:noFill/>
                </a:ln>
                <a:solidFill>
                  <a:srgbClr val="0033CC"/>
                </a:solidFill>
                <a:effectLst/>
              </a:rPr>
              <a:t>риска социальной эксклюзии, 2012 (РФ=100)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381719"/>
          </a:xfrm>
          <a:ln>
            <a:noFill/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1700" cap="all" dirty="0" smtClean="0">
                <a:ln w="0"/>
                <a:solidFill>
                  <a:srgbClr val="0033CC"/>
                </a:solidFill>
                <a:effectLst/>
              </a:rPr>
              <a:t>Псковская область (1)</a:t>
            </a:r>
            <a:endParaRPr lang="ru-RU" sz="1700" cap="all" dirty="0">
              <a:ln w="0"/>
              <a:solidFill>
                <a:srgbClr val="0033CC"/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38171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1700" cap="all" dirty="0" smtClean="0">
                <a:ln w="0"/>
                <a:solidFill>
                  <a:srgbClr val="0033CC"/>
                </a:solidFill>
                <a:effectLst/>
              </a:rPr>
              <a:t>Тамбовская область (2)</a:t>
            </a:r>
            <a:endParaRPr lang="ru-RU" sz="1700" cap="all" dirty="0">
              <a:ln w="0"/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060591"/>
              </p:ext>
            </p:extLst>
          </p:nvPr>
        </p:nvGraphicFramePr>
        <p:xfrm>
          <a:off x="457203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5485598"/>
              </p:ext>
            </p:extLst>
          </p:nvPr>
        </p:nvGraphicFramePr>
        <p:xfrm>
          <a:off x="4645030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81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cap="all" dirty="0" smtClean="0">
                <a:ln w="0">
                  <a:noFill/>
                </a:ln>
                <a:solidFill>
                  <a:srgbClr val="0033CC"/>
                </a:solidFill>
              </a:rPr>
              <a:t>социальное измерение: </a:t>
            </a:r>
            <a:r>
              <a:rPr lang="ru-RU" sz="2000" b="1" cap="all" dirty="0">
                <a:ln w="0">
                  <a:noFill/>
                </a:ln>
                <a:solidFill>
                  <a:srgbClr val="0033CC"/>
                </a:solidFill>
              </a:rPr>
              <a:t>первые 4 российских региона по уровню риска социальной эксклюзии, 2012 (РФ=100)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484787"/>
            <a:ext cx="4040188" cy="36004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700" dirty="0" smtClean="0">
                <a:solidFill>
                  <a:srgbClr val="0033CC"/>
                </a:solidFill>
              </a:rPr>
              <a:t>Курганская область (3)</a:t>
            </a:r>
            <a:endParaRPr lang="ru-RU" sz="1700" dirty="0">
              <a:solidFill>
                <a:srgbClr val="0033CC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309711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700" dirty="0" smtClean="0">
                <a:solidFill>
                  <a:srgbClr val="0033CC"/>
                </a:solidFill>
              </a:rPr>
              <a:t>Саратовская область (4)</a:t>
            </a:r>
            <a:endParaRPr lang="ru-RU" sz="1700" dirty="0">
              <a:solidFill>
                <a:srgbClr val="0033CC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5313523"/>
              </p:ext>
            </p:extLst>
          </p:nvPr>
        </p:nvGraphicFramePr>
        <p:xfrm>
          <a:off x="457200" y="2060849"/>
          <a:ext cx="4114800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00829260"/>
              </p:ext>
            </p:extLst>
          </p:nvPr>
        </p:nvGraphicFramePr>
        <p:xfrm>
          <a:off x="4645030" y="2060575"/>
          <a:ext cx="4041775" cy="406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1070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cpol\Desktop\Карты\Map8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116632"/>
            <a:ext cx="9000000" cy="63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socpol\Desktop\Карты\Map9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" y="188640"/>
            <a:ext cx="9000000" cy="63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socpol\Desktop\Карты\Map12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723"/>
            <a:ext cx="9000000" cy="63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socpol\Desktop\Карты\Map13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0000" cy="63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кономическое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измерение: первые 4 российских региона по уровню риска социальной эксклюзии, 2012 (РФ=100)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21434"/>
              </p:ext>
            </p:extLst>
          </p:nvPr>
        </p:nvGraphicFramePr>
        <p:xfrm>
          <a:off x="457200" y="160020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458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 4 российских региона по интегральному рейтингу риска социальной эксклюзии в разрезе экономического (Э), социального (С) и медико-социального (МС) измерений, 2012 (РФ=100)</a:t>
            </a:r>
            <a:endParaRPr lang="ru-RU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7" y="1844828"/>
            <a:ext cx="4040188" cy="38171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1700" dirty="0" smtClean="0">
                <a:ln w="11430"/>
                <a:solidFill>
                  <a:srgbClr val="FF0000"/>
                </a:solidFill>
                <a:effectLst/>
              </a:rPr>
              <a:t>Тюменская область (1)</a:t>
            </a:r>
            <a:endParaRPr lang="ru-RU" sz="1700" dirty="0">
              <a:ln w="11430"/>
              <a:solidFill>
                <a:srgbClr val="FF0000"/>
              </a:solidFill>
              <a:effectLst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14" y="1916834"/>
            <a:ext cx="4041775" cy="309711"/>
          </a:xfrm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rgbClr val="FF0000"/>
                </a:solidFill>
                <a:effectLst/>
              </a:rPr>
              <a:t>Республика Калмыкия (2)</a:t>
            </a:r>
            <a:endParaRPr lang="ru-RU" dirty="0">
              <a:ln w="11430"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5417141"/>
              </p:ext>
            </p:extLst>
          </p:nvPr>
        </p:nvGraphicFramePr>
        <p:xfrm>
          <a:off x="457203" y="2348883"/>
          <a:ext cx="4040188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Объект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86594605"/>
              </p:ext>
            </p:extLst>
          </p:nvPr>
        </p:nvGraphicFramePr>
        <p:xfrm>
          <a:off x="4645030" y="2348883"/>
          <a:ext cx="4041775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182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Топ 4 российских региона по интегральному рейтингу риска социальной эксклюзии в разрезе экономического (Э), социального (С) и медико-социального (МС) измерений, 2012 (РФ=100)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7" y="1412776"/>
            <a:ext cx="4040188" cy="6397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170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Самарская </a:t>
            </a:r>
            <a:r>
              <a:rPr lang="ru-RU" sz="1700" smtClean="0">
                <a:ln w="11430"/>
                <a:solidFill>
                  <a:srgbClr val="FF0000"/>
                </a:solidFill>
              </a:rPr>
              <a:t>область</a:t>
            </a:r>
            <a:r>
              <a:rPr lang="ru-RU" sz="170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(3)</a:t>
            </a:r>
            <a:endParaRPr lang="ru-RU" sz="17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4" y="1412776"/>
            <a:ext cx="4041775" cy="6397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ru-RU" sz="1700" dirty="0" smtClean="0">
                <a:ln w="11430"/>
                <a:solidFill>
                  <a:srgbClr val="FF0000"/>
                </a:solidFill>
                <a:effectLst/>
              </a:rPr>
              <a:t>Курганская область (4)</a:t>
            </a:r>
            <a:endParaRPr lang="ru-RU" sz="1700" dirty="0">
              <a:ln w="11430"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7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2943521"/>
              </p:ext>
            </p:extLst>
          </p:nvPr>
        </p:nvGraphicFramePr>
        <p:xfrm>
          <a:off x="457203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2067921"/>
              </p:ext>
            </p:extLst>
          </p:nvPr>
        </p:nvGraphicFramePr>
        <p:xfrm>
          <a:off x="4645030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430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22558" y="5085184"/>
            <a:ext cx="356492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2558" y="4437112"/>
            <a:ext cx="356492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6466" y="3751764"/>
            <a:ext cx="356492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1520" y="3381440"/>
            <a:ext cx="356492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51520" y="2423768"/>
            <a:ext cx="356492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ОПЕРАЦИОНАЛИЗАЦИЯ ПОНЯТИЯ РИСКА СОЦИАЛЬНОЙ </a:t>
            </a:r>
            <a:r>
              <a:rPr lang="ru-RU" dirty="0" smtClean="0"/>
              <a:t>ЭКСКЛЮЗИИ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435104"/>
            <a:ext cx="3286006" cy="4691063"/>
          </a:xfrm>
        </p:spPr>
        <p:txBody>
          <a:bodyPr/>
          <a:lstStyle/>
          <a:p>
            <a:r>
              <a:rPr lang="ru-RU" sz="2000" b="1" i="1" dirty="0">
                <a:solidFill>
                  <a:srgbClr val="800000"/>
                </a:solidFill>
              </a:rPr>
              <a:t>Жизненно важные для индивида социальные отношения:</a:t>
            </a:r>
            <a:endParaRPr lang="ru-RU" sz="2000" i="1" dirty="0">
              <a:solidFill>
                <a:srgbClr val="800000"/>
              </a:solidFill>
            </a:endParaRPr>
          </a:p>
          <a:p>
            <a:r>
              <a:rPr lang="en-US" sz="2000" b="1" i="1" dirty="0" smtClean="0">
                <a:solidFill>
                  <a:srgbClr val="800000"/>
                </a:solidFill>
              </a:rPr>
              <a:t>R</a:t>
            </a:r>
            <a:r>
              <a:rPr lang="ru-RU" sz="2000" b="1" i="1" dirty="0">
                <a:solidFill>
                  <a:srgbClr val="800000"/>
                </a:solidFill>
              </a:rPr>
              <a:t>1 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ru-RU" sz="2000" b="1" i="1" dirty="0" smtClean="0">
                <a:solidFill>
                  <a:srgbClr val="800000"/>
                </a:solidFill>
              </a:rPr>
              <a:t>с </a:t>
            </a:r>
            <a:r>
              <a:rPr lang="ru-RU" sz="2000" b="1" i="1" dirty="0">
                <a:solidFill>
                  <a:srgbClr val="800000"/>
                </a:solidFill>
              </a:rPr>
              <a:t>членами семьи/ближайшими родственниками;</a:t>
            </a:r>
            <a:endParaRPr lang="ru-RU" sz="2000" i="1" dirty="0">
              <a:solidFill>
                <a:srgbClr val="800000"/>
              </a:solidFill>
            </a:endParaRPr>
          </a:p>
          <a:p>
            <a:r>
              <a:rPr lang="en-US" sz="2000" b="1" i="1" dirty="0" smtClean="0">
                <a:solidFill>
                  <a:srgbClr val="800000"/>
                </a:solidFill>
              </a:rPr>
              <a:t>R</a:t>
            </a:r>
            <a:r>
              <a:rPr lang="ru-RU" sz="2000" b="1" i="1" dirty="0" smtClean="0">
                <a:solidFill>
                  <a:srgbClr val="800000"/>
                </a:solidFill>
              </a:rPr>
              <a:t>2 </a:t>
            </a:r>
            <a:r>
              <a:rPr lang="ru-RU" sz="2000" b="1" i="1" dirty="0">
                <a:solidFill>
                  <a:srgbClr val="800000"/>
                </a:solidFill>
              </a:rPr>
              <a:t>с друзьями/знакомыми</a:t>
            </a:r>
            <a:r>
              <a:rPr lang="ru-RU" sz="2000" b="1" i="1" dirty="0" smtClean="0">
                <a:solidFill>
                  <a:srgbClr val="800000"/>
                </a:solidFill>
              </a:rPr>
              <a:t>;</a:t>
            </a:r>
            <a:endParaRPr lang="ru-RU" sz="2000" i="1" dirty="0">
              <a:solidFill>
                <a:srgbClr val="800000"/>
              </a:solidFill>
            </a:endParaRPr>
          </a:p>
          <a:p>
            <a:r>
              <a:rPr lang="en-US" sz="2000" b="1" i="1" dirty="0" smtClean="0">
                <a:solidFill>
                  <a:srgbClr val="800000"/>
                </a:solidFill>
              </a:rPr>
              <a:t>R</a:t>
            </a:r>
            <a:r>
              <a:rPr lang="ru-RU" sz="2000" b="1" i="1" dirty="0" smtClean="0">
                <a:solidFill>
                  <a:srgbClr val="800000"/>
                </a:solidFill>
              </a:rPr>
              <a:t>3 </a:t>
            </a:r>
            <a:r>
              <a:rPr lang="ru-RU" sz="2000" b="1" i="1" dirty="0">
                <a:solidFill>
                  <a:srgbClr val="800000"/>
                </a:solidFill>
              </a:rPr>
              <a:t>с коллегами по работе/учебе;</a:t>
            </a:r>
            <a:endParaRPr lang="ru-RU" sz="2000" i="1" dirty="0">
              <a:solidFill>
                <a:srgbClr val="800000"/>
              </a:solidFill>
            </a:endParaRPr>
          </a:p>
          <a:p>
            <a:r>
              <a:rPr lang="en-US" sz="2000" b="1" i="1" dirty="0" smtClean="0">
                <a:solidFill>
                  <a:srgbClr val="800000"/>
                </a:solidFill>
              </a:rPr>
              <a:t>R</a:t>
            </a:r>
            <a:r>
              <a:rPr lang="ru-RU" sz="2000" b="1" i="1" dirty="0" smtClean="0">
                <a:solidFill>
                  <a:srgbClr val="800000"/>
                </a:solidFill>
              </a:rPr>
              <a:t>4 </a:t>
            </a:r>
            <a:r>
              <a:rPr lang="ru-RU" sz="2000" b="1" i="1" dirty="0">
                <a:solidFill>
                  <a:srgbClr val="800000"/>
                </a:solidFill>
              </a:rPr>
              <a:t>с представителями властей/государства;</a:t>
            </a:r>
            <a:endParaRPr lang="ru-RU" sz="2000" i="1" dirty="0">
              <a:solidFill>
                <a:srgbClr val="800000"/>
              </a:solidFill>
            </a:endParaRPr>
          </a:p>
          <a:p>
            <a:r>
              <a:rPr lang="en-US" sz="2000" b="1" i="1" dirty="0" smtClean="0">
                <a:solidFill>
                  <a:srgbClr val="800000"/>
                </a:solidFill>
              </a:rPr>
              <a:t>R</a:t>
            </a:r>
            <a:r>
              <a:rPr lang="ru-RU" sz="2000" b="1" i="1" dirty="0" smtClean="0">
                <a:solidFill>
                  <a:srgbClr val="800000"/>
                </a:solidFill>
              </a:rPr>
              <a:t>5 </a:t>
            </a:r>
            <a:r>
              <a:rPr lang="ru-RU" sz="2000" b="1" i="1" dirty="0">
                <a:solidFill>
                  <a:srgbClr val="800000"/>
                </a:solidFill>
              </a:rPr>
              <a:t>с соседями/местным сообществом.</a:t>
            </a:r>
            <a:endParaRPr lang="ru-RU" sz="2000" i="1" dirty="0">
              <a:solidFill>
                <a:srgbClr val="800000"/>
              </a:solidFill>
            </a:endParaRPr>
          </a:p>
          <a:p>
            <a:endParaRPr lang="ru-RU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7998341"/>
                  </p:ext>
                </p:extLst>
              </p:nvPr>
            </p:nvGraphicFramePr>
            <p:xfrm>
              <a:off x="3575050" y="273050"/>
              <a:ext cx="5111750" cy="58531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7998341"/>
                  </p:ext>
                </p:extLst>
              </p:nvPr>
            </p:nvGraphicFramePr>
            <p:xfrm>
              <a:off x="3575050" y="273050"/>
              <a:ext cx="5111750" cy="58531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оле 3"/>
              <p:cNvSpPr txBox="1"/>
              <p:nvPr/>
            </p:nvSpPr>
            <p:spPr>
              <a:xfrm>
                <a:off x="5724128" y="2924944"/>
                <a:ext cx="1041400" cy="432048"/>
              </a:xfrm>
              <a:prstGeom prst="rect">
                <a:avLst/>
              </a:prstGeom>
              <a:solidFill>
                <a:srgbClr val="FF7C80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ru-RU" sz="11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ол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24944"/>
                <a:ext cx="1041400" cy="43204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вал 6"/>
              <p:cNvSpPr/>
              <p:nvPr/>
            </p:nvSpPr>
            <p:spPr>
              <a:xfrm>
                <a:off x="5724128" y="2564904"/>
                <a:ext cx="1041400" cy="1080120"/>
              </a:xfrm>
              <a:prstGeom prst="ellipse">
                <a:avLst/>
              </a:prstGeom>
              <a:solidFill>
                <a:srgbClr val="FF7C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Овал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564904"/>
                <a:ext cx="1041400" cy="1080120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0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ocpol\Desktop\Карты\Map14r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6" y="188640"/>
            <a:ext cx="8902517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888" y="4869160"/>
            <a:ext cx="3816424" cy="488464"/>
          </a:xfrm>
          <a:prstGeom prst="rect">
            <a:avLst/>
          </a:prstGeom>
          <a:solidFill>
            <a:srgbClr val="D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Число групп населения в регионе с очень высоким и высоким уровнем глубины социальной эксклюзии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Распределение российских регионов по масштабам распространения социальной эксклюзии, 2012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(РФ=81 регион, 100%)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883614"/>
              </p:ext>
            </p:extLst>
          </p:nvPr>
        </p:nvGraphicFramePr>
        <p:xfrm>
          <a:off x="457200" y="1268760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8060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9962" cy="64807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Топ 10 российских региона по относительным масштабам социальной эксклюзии, 2012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981"/>
          <a:stretch/>
        </p:blipFill>
        <p:spPr bwMode="auto">
          <a:xfrm>
            <a:off x="539552" y="1196752"/>
            <a:ext cx="7380000" cy="4752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91680" y="6106962"/>
            <a:ext cx="5867400" cy="41811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Очень высокий риск СЭ              Высокий риск СЭ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36" y="6209274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198022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030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9962" cy="64807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Топ 10 российских региона по масштабам/относительной распространенности социальной эксклюзии, 2012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91680" y="5977715"/>
            <a:ext cx="5867400" cy="41811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Очень высокий риск СЭ              Высокий риск СЭ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42" y="6021288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44" y="6021288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r="-2416"/>
          <a:stretch/>
        </p:blipFill>
        <p:spPr bwMode="auto">
          <a:xfrm>
            <a:off x="467544" y="1052736"/>
            <a:ext cx="7812000" cy="51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0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3932"/>
            <a:ext cx="7488832" cy="547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23" y="1340768"/>
            <a:ext cx="12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16" y="3284984"/>
            <a:ext cx="127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16" y="4229547"/>
            <a:ext cx="20796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2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Схема расчета частных и интегрального абсолютного показателей  риска социальной эксклюзии</a:t>
            </a:r>
            <a:endParaRPr lang="ru-RU" sz="2400" b="1" dirty="0"/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062124"/>
              </p:ext>
            </p:extLst>
          </p:nvPr>
        </p:nvGraphicFramePr>
        <p:xfrm>
          <a:off x="265477" y="1268760"/>
          <a:ext cx="856895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873061"/>
              </p:ext>
            </p:extLst>
          </p:nvPr>
        </p:nvGraphicFramePr>
        <p:xfrm>
          <a:off x="86270" y="3501008"/>
          <a:ext cx="895022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Овал 4"/>
          <p:cNvSpPr/>
          <p:nvPr/>
        </p:nvSpPr>
        <p:spPr>
          <a:xfrm>
            <a:off x="4139952" y="5329484"/>
            <a:ext cx="108012" cy="1080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54165" y="5333254"/>
            <a:ext cx="108012" cy="1080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88748" y="5333254"/>
            <a:ext cx="108012" cy="1080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661462" y="4818536"/>
            <a:ext cx="158218" cy="14401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58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76" y="260648"/>
            <a:ext cx="8784976" cy="57606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Схема расчета относительных показателей риска социальной эксклюзии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4661462" y="4818536"/>
            <a:ext cx="158218" cy="14401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980728"/>
            <a:ext cx="7560840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584" y="1066989"/>
                <a:ext cx="7371848" cy="2419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1. Глубина социальной эксклюзии:</a:t>
                </a:r>
              </a:p>
              <a:p>
                <a:pPr algn="ctr"/>
                <a:r>
                  <a:rPr lang="ru-RU" sz="4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)/</m:t>
                        </m:r>
                      </m:e>
                    </m:acc>
                    <m:sSub>
                      <m:sSub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𝑺𝑫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sz="3600" b="1" dirty="0" smtClean="0"/>
              </a:p>
              <a:p>
                <a:endParaRPr lang="en-US" sz="4400" dirty="0"/>
              </a:p>
              <a:p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66989"/>
                <a:ext cx="7371848" cy="2419765"/>
              </a:xfrm>
              <a:prstGeom prst="rect">
                <a:avLst/>
              </a:prstGeom>
              <a:blipFill rotWithShape="1">
                <a:blip r:embed="rId3"/>
                <a:stretch>
                  <a:fillRect l="-910" t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635896" y="1435716"/>
            <a:ext cx="648072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0704" y="2276872"/>
                <a:ext cx="7565711" cy="380533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j-lt"/>
                  </a:rPr>
                  <a:t>Ni – </a:t>
                </a:r>
                <a:r>
                  <a:rPr lang="ru-RU" b="1" dirty="0" smtClean="0">
                    <a:solidFill>
                      <a:schemeClr val="bg1"/>
                    </a:solidFill>
                    <a:latin typeface="+mj-lt"/>
                  </a:rPr>
                  <a:t>значение абсолютного показателя риска социальной эксклюзии для группы/измерения/всех рассматриваемых групп населения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𝐍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  <a:latin typeface="+mj-lt"/>
                  </a:rPr>
                  <a:t> - </a:t>
                </a:r>
                <a:r>
                  <a:rPr lang="ru-RU" b="1" dirty="0" smtClean="0">
                    <a:solidFill>
                      <a:schemeClr val="bg1"/>
                    </a:solidFill>
                    <a:latin typeface="+mj-lt"/>
                  </a:rPr>
                  <a:t>среднее для всех регионов значение данного показателя</a:t>
                </a:r>
              </a:p>
              <a:p>
                <a:r>
                  <a:rPr lang="en-US" b="1" dirty="0" err="1" smtClean="0">
                    <a:solidFill>
                      <a:schemeClr val="bg1"/>
                    </a:solidFill>
                    <a:latin typeface="+mj-lt"/>
                  </a:rPr>
                  <a:t>SDi</a:t>
                </a:r>
                <a:r>
                  <a:rPr lang="en-US" b="1" dirty="0" smtClean="0">
                    <a:solidFill>
                      <a:schemeClr val="bg1"/>
                    </a:solidFill>
                    <a:latin typeface="+mj-lt"/>
                  </a:rPr>
                  <a:t> – </a:t>
                </a:r>
                <a:r>
                  <a:rPr lang="ru-RU" b="1" dirty="0" smtClean="0">
                    <a:solidFill>
                      <a:schemeClr val="bg1"/>
                    </a:solidFill>
                    <a:latin typeface="+mj-lt"/>
                  </a:rPr>
                  <a:t>стандартное отклонение </a:t>
                </a:r>
                <a:r>
                  <a:rPr lang="en-US" b="1" dirty="0" smtClean="0">
                    <a:solidFill>
                      <a:schemeClr val="bg1"/>
                    </a:solidFill>
                    <a:latin typeface="+mj-lt"/>
                  </a:rPr>
                  <a:t>Ni</a:t>
                </a:r>
                <a:endParaRPr lang="ru-RU" b="1" dirty="0" smtClean="0">
                  <a:solidFill>
                    <a:schemeClr val="bg1"/>
                  </a:solidFill>
                  <a:latin typeface="+mj-lt"/>
                </a:endParaRPr>
              </a:p>
              <a:p>
                <a:endParaRPr lang="ru-RU" sz="1600" b="1" dirty="0">
                  <a:solidFill>
                    <a:schemeClr val="bg1"/>
                  </a:solidFill>
                </a:endParaRP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2. Масштаб социальной эксклюзии:</a:t>
                </a:r>
              </a:p>
              <a:p>
                <a:endParaRPr lang="ru-RU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𝑰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, если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 ≤</m:t>
                    </m:r>
                    <m:sSub>
                      <m:sSub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, если </m:t>
                    </m:r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</a:rPr>
                      <m:t> ≥ </m:t>
                    </m:r>
                    <m:sSub>
                      <m:sSub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b="1" i="1" dirty="0" smtClean="0">
                    <a:solidFill>
                      <a:schemeClr val="bg1"/>
                    </a:solidFill>
                  </a:rPr>
                  <a:t>  </a:t>
                </a:r>
                <a:endParaRPr lang="en-US" b="1" i="1" dirty="0" smtClean="0">
                  <a:solidFill>
                    <a:schemeClr val="bg1"/>
                  </a:solidFill>
                </a:endParaRPr>
              </a:p>
              <a:p>
                <a:r>
                  <a:rPr lang="en-US" b="1" i="1" dirty="0" err="1" smtClean="0">
                    <a:solidFill>
                      <a:schemeClr val="bg1"/>
                    </a:solidFill>
                  </a:rPr>
                  <a:t>i</a:t>
                </a:r>
                <a:r>
                  <a:rPr lang="en-US" b="1" i="1" dirty="0" smtClean="0">
                    <a:solidFill>
                      <a:schemeClr val="bg1"/>
                    </a:solidFill>
                  </a:rPr>
                  <a:t> = 1, 2, …, I 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– </a:t>
                </a:r>
                <a:r>
                  <a:rPr lang="ru-RU" sz="1600" b="1" dirty="0" smtClean="0">
                    <a:solidFill>
                      <a:schemeClr val="bg1"/>
                    </a:solidFill>
                  </a:rPr>
                  <a:t>индекс группы населения.</a:t>
                </a:r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04" y="2276872"/>
                <a:ext cx="7565711" cy="3805337"/>
              </a:xfrm>
              <a:prstGeom prst="rect">
                <a:avLst/>
              </a:prstGeom>
              <a:blipFill rotWithShape="1">
                <a:blip r:embed="rId4"/>
                <a:stretch>
                  <a:fillRect l="-806" t="-801" b="-1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5292080" y="1507724"/>
            <a:ext cx="504056" cy="121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5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61648" cy="77809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Классификационные единицы для измерения риска социальной эксклюзии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345328"/>
              </p:ext>
            </p:extLst>
          </p:nvPr>
        </p:nvGraphicFramePr>
        <p:xfrm>
          <a:off x="251520" y="764704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8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Распределение ответов экспертов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573373"/>
              </p:ext>
            </p:extLst>
          </p:nvPr>
        </p:nvGraphicFramePr>
        <p:xfrm>
          <a:off x="323528" y="1412776"/>
          <a:ext cx="81369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Вероятности материализации риска социальной эксклюзии для различных социально-уязвимых категорий населения</a:t>
            </a:r>
            <a:b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(по результатам опроса экспертов)</a:t>
            </a:r>
            <a:endParaRPr lang="ru-RU" sz="2400" b="1" dirty="0">
              <a:ln w="1905"/>
              <a:solidFill>
                <a:srgbClr val="99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8376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1684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559</Words>
  <Application>Microsoft Office PowerPoint</Application>
  <PresentationFormat>Экран (4:3)</PresentationFormat>
  <Paragraphs>114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Социальная эксклюзия: взаимосвязь основных понятий</vt:lpstr>
      <vt:lpstr>ОПЕРАЦИОНАЛИЗАЦИЯ ПОНЯТИЯ РИСКА СОЦИАЛЬНОЙ ЭКСКЛЮЗИИ </vt:lpstr>
      <vt:lpstr>Презентация PowerPoint</vt:lpstr>
      <vt:lpstr>Схема расчета частных и интегрального абсолютного показателей  риска социальной эксклюзии</vt:lpstr>
      <vt:lpstr>Схема расчета относительных показателей риска социальной эксклюзии  </vt:lpstr>
      <vt:lpstr>Классификационные единицы для измерения риска социальной эксклюзии</vt:lpstr>
      <vt:lpstr>Распределение ответов экспертов</vt:lpstr>
      <vt:lpstr>Вероятности материализации риска социальной эксклюзии для различных социально-уязвимых категорий населения  (по результатам опроса экспертов)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Медико-социальное измерение: первые 4 российских региона по уровню риска социальной эксклюзии, 2012 (РФ=100)</vt:lpstr>
      <vt:lpstr>Медико-социальное измерение: первые 4 российских региона по уровню риска социальной эксклюзии, 2012 (РФ=100)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социальное измерение: первые 4 российских региона по уровню риска социальной эксклюзии, 2012 (РФ=100)</vt:lpstr>
      <vt:lpstr>социальное измерение: первые 4 российских региона по уровню риска социальной эксклюзии, 2012 (РФ=100)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Экономическое измерение: первые 4 российских региона по уровню риска социальной эксклюзии, 2012 (РФ=100)</vt:lpstr>
      <vt:lpstr>Топ 4 российских региона по интегральному рейтингу риска социальной эксклюзии в разрезе экономического (Э), социального (С) и медико-социального (МС) измерений, 2012 (РФ=100)</vt:lpstr>
      <vt:lpstr>Топ 4 российских региона по интегральному рейтингу риска социальной эксклюзии в разрезе экономического (Э), социального (С) и медико-социального (МС) измерений, 2012 (РФ=100)</vt:lpstr>
      <vt:lpstr>Презентация PowerPoint</vt:lpstr>
      <vt:lpstr>Распределение российских регионов по масштабам распространения социальной эксклюзии, 2012  (РФ=81 регион, 100%)</vt:lpstr>
      <vt:lpstr>Топ 10 российских региона по относительным масштабам социальной эксклюзии, 2012 </vt:lpstr>
      <vt:lpstr>Топ 10 российских региона по масштабам/относительной распространенности социальной эксклюзии, 2012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RePack by Diakov</cp:lastModifiedBy>
  <cp:revision>152</cp:revision>
  <cp:lastPrinted>2014-12-11T09:25:46Z</cp:lastPrinted>
  <dcterms:created xsi:type="dcterms:W3CDTF">2014-12-05T12:34:15Z</dcterms:created>
  <dcterms:modified xsi:type="dcterms:W3CDTF">2015-09-25T14:24:14Z</dcterms:modified>
</cp:coreProperties>
</file>